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5" r:id="rId2"/>
    <p:sldId id="271" r:id="rId3"/>
    <p:sldId id="266" r:id="rId4"/>
    <p:sldId id="274" r:id="rId5"/>
    <p:sldId id="276" r:id="rId6"/>
    <p:sldId id="277" r:id="rId7"/>
    <p:sldId id="278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2B2"/>
    <a:srgbClr val="7BB2C5"/>
    <a:srgbClr val="80B2BF"/>
    <a:srgbClr val="88D0D8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9" autoAdjust="0"/>
    <p:restoredTop sz="94972" autoAdjust="0"/>
  </p:normalViewPr>
  <p:slideViewPr>
    <p:cSldViewPr snapToGrid="0">
      <p:cViewPr varScale="1">
        <p:scale>
          <a:sx n="93" d="100"/>
          <a:sy n="93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879CD58-1810-4B47-9FA9-94D1CFF822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E5046C-67B3-4822-A948-252710C523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0A0F3D6-CDE6-4B72-A583-4F34D801C31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DFC7E-A86E-4348-966B-B34BC85402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EEA60-6A09-42FD-8D97-4AB745F09A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B63DE63-6C28-4095-ACA2-0EDA57167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0BF5C09-3549-4AE4-964D-AF9FF29B052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467F1C3-B5E6-489A-A53B-12C9304EC6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9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4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8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0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4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2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6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1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219F-9FF5-4A9B-B3FA-F50F42327A49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80BE-D040-474D-A6B0-980B4DC3FD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" y="0"/>
            <a:ext cx="9136856" cy="686785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85" name="Freeform 10"/>
          <p:cNvSpPr>
            <a:spLocks/>
          </p:cNvSpPr>
          <p:nvPr/>
        </p:nvSpPr>
        <p:spPr bwMode="auto">
          <a:xfrm>
            <a:off x="-7513" y="574893"/>
            <a:ext cx="8459760" cy="6285027"/>
          </a:xfrm>
          <a:custGeom>
            <a:avLst/>
            <a:gdLst>
              <a:gd name="T0" fmla="*/ 6651 w 7093"/>
              <a:gd name="T1" fmla="*/ 1723 h 3960"/>
              <a:gd name="T2" fmla="*/ 6563 w 7093"/>
              <a:gd name="T3" fmla="*/ 1621 h 3960"/>
              <a:gd name="T4" fmla="*/ 6506 w 7093"/>
              <a:gd name="T5" fmla="*/ 1633 h 3960"/>
              <a:gd name="T6" fmla="*/ 6471 w 7093"/>
              <a:gd name="T7" fmla="*/ 1625 h 3960"/>
              <a:gd name="T8" fmla="*/ 6444 w 7093"/>
              <a:gd name="T9" fmla="*/ 1603 h 3960"/>
              <a:gd name="T10" fmla="*/ 6313 w 7093"/>
              <a:gd name="T11" fmla="*/ 1619 h 3960"/>
              <a:gd name="T12" fmla="*/ 6215 w 7093"/>
              <a:gd name="T13" fmla="*/ 1615 h 3960"/>
              <a:gd name="T14" fmla="*/ 6076 w 7093"/>
              <a:gd name="T15" fmla="*/ 1573 h 3960"/>
              <a:gd name="T16" fmla="*/ 6021 w 7093"/>
              <a:gd name="T17" fmla="*/ 1538 h 3960"/>
              <a:gd name="T18" fmla="*/ 5962 w 7093"/>
              <a:gd name="T19" fmla="*/ 1517 h 3960"/>
              <a:gd name="T20" fmla="*/ 5902 w 7093"/>
              <a:gd name="T21" fmla="*/ 1504 h 3960"/>
              <a:gd name="T22" fmla="*/ 5883 w 7093"/>
              <a:gd name="T23" fmla="*/ 1465 h 3960"/>
              <a:gd name="T24" fmla="*/ 5872 w 7093"/>
              <a:gd name="T25" fmla="*/ 1404 h 3960"/>
              <a:gd name="T26" fmla="*/ 5820 w 7093"/>
              <a:gd name="T27" fmla="*/ 1359 h 3960"/>
              <a:gd name="T28" fmla="*/ 5666 w 7093"/>
              <a:gd name="T29" fmla="*/ 1266 h 3960"/>
              <a:gd name="T30" fmla="*/ 5565 w 7093"/>
              <a:gd name="T31" fmla="*/ 1210 h 3960"/>
              <a:gd name="T32" fmla="*/ 5408 w 7093"/>
              <a:gd name="T33" fmla="*/ 1097 h 3960"/>
              <a:gd name="T34" fmla="*/ 5314 w 7093"/>
              <a:gd name="T35" fmla="*/ 1023 h 3960"/>
              <a:gd name="T36" fmla="*/ 5278 w 7093"/>
              <a:gd name="T37" fmla="*/ 947 h 3960"/>
              <a:gd name="T38" fmla="*/ 5258 w 7093"/>
              <a:gd name="T39" fmla="*/ 838 h 3960"/>
              <a:gd name="T40" fmla="*/ 5336 w 7093"/>
              <a:gd name="T41" fmla="*/ 761 h 3960"/>
              <a:gd name="T42" fmla="*/ 5408 w 7093"/>
              <a:gd name="T43" fmla="*/ 661 h 3960"/>
              <a:gd name="T44" fmla="*/ 5425 w 7093"/>
              <a:gd name="T45" fmla="*/ 613 h 3960"/>
              <a:gd name="T46" fmla="*/ 5501 w 7093"/>
              <a:gd name="T47" fmla="*/ 480 h 3960"/>
              <a:gd name="T48" fmla="*/ 5516 w 7093"/>
              <a:gd name="T49" fmla="*/ 399 h 3960"/>
              <a:gd name="T50" fmla="*/ 5507 w 7093"/>
              <a:gd name="T51" fmla="*/ 259 h 3960"/>
              <a:gd name="T52" fmla="*/ 5454 w 7093"/>
              <a:gd name="T53" fmla="*/ 126 h 3960"/>
              <a:gd name="T54" fmla="*/ 5472 w 7093"/>
              <a:gd name="T55" fmla="*/ 47 h 3960"/>
              <a:gd name="T56" fmla="*/ 5483 w 7093"/>
              <a:gd name="T57" fmla="*/ 0 h 3960"/>
              <a:gd name="T58" fmla="*/ 5442 w 7093"/>
              <a:gd name="T59" fmla="*/ 44 h 3960"/>
              <a:gd name="T60" fmla="*/ 5374 w 7093"/>
              <a:gd name="T61" fmla="*/ 197 h 3960"/>
              <a:gd name="T62" fmla="*/ 5324 w 7093"/>
              <a:gd name="T63" fmla="*/ 282 h 3960"/>
              <a:gd name="T64" fmla="*/ 5237 w 7093"/>
              <a:gd name="T65" fmla="*/ 333 h 3960"/>
              <a:gd name="T66" fmla="*/ 5144 w 7093"/>
              <a:gd name="T67" fmla="*/ 408 h 3960"/>
              <a:gd name="T68" fmla="*/ 5011 w 7093"/>
              <a:gd name="T69" fmla="*/ 534 h 3960"/>
              <a:gd name="T70" fmla="*/ 4891 w 7093"/>
              <a:gd name="T71" fmla="*/ 617 h 3960"/>
              <a:gd name="T72" fmla="*/ 4700 w 7093"/>
              <a:gd name="T73" fmla="*/ 698 h 3960"/>
              <a:gd name="T74" fmla="*/ 4559 w 7093"/>
              <a:gd name="T75" fmla="*/ 743 h 3960"/>
              <a:gd name="T76" fmla="*/ 4469 w 7093"/>
              <a:gd name="T77" fmla="*/ 752 h 3960"/>
              <a:gd name="T78" fmla="*/ 4351 w 7093"/>
              <a:gd name="T79" fmla="*/ 794 h 3960"/>
              <a:gd name="T80" fmla="*/ 4114 w 7093"/>
              <a:gd name="T81" fmla="*/ 1055 h 3960"/>
              <a:gd name="T82" fmla="*/ 3846 w 7093"/>
              <a:gd name="T83" fmla="*/ 1323 h 3960"/>
              <a:gd name="T84" fmla="*/ 3650 w 7093"/>
              <a:gd name="T85" fmla="*/ 1482 h 3960"/>
              <a:gd name="T86" fmla="*/ 3355 w 7093"/>
              <a:gd name="T87" fmla="*/ 1718 h 3960"/>
              <a:gd name="T88" fmla="*/ 3136 w 7093"/>
              <a:gd name="T89" fmla="*/ 1856 h 3960"/>
              <a:gd name="T90" fmla="*/ 2961 w 7093"/>
              <a:gd name="T91" fmla="*/ 1931 h 3960"/>
              <a:gd name="T92" fmla="*/ 2807 w 7093"/>
              <a:gd name="T93" fmla="*/ 2010 h 3960"/>
              <a:gd name="T94" fmla="*/ 2615 w 7093"/>
              <a:gd name="T95" fmla="*/ 2157 h 3960"/>
              <a:gd name="T96" fmla="*/ 2425 w 7093"/>
              <a:gd name="T97" fmla="*/ 2307 h 3960"/>
              <a:gd name="T98" fmla="*/ 2312 w 7093"/>
              <a:gd name="T99" fmla="*/ 2355 h 3960"/>
              <a:gd name="T100" fmla="*/ 2109 w 7093"/>
              <a:gd name="T101" fmla="*/ 2406 h 3960"/>
              <a:gd name="T102" fmla="*/ 1385 w 7093"/>
              <a:gd name="T103" fmla="*/ 2525 h 3960"/>
              <a:gd name="T104" fmla="*/ 259 w 7093"/>
              <a:gd name="T105" fmla="*/ 2660 h 3960"/>
              <a:gd name="T106" fmla="*/ 7093 w 7093"/>
              <a:gd name="T107" fmla="*/ 1965 h 3960"/>
              <a:gd name="T108" fmla="*/ 6957 w 7093"/>
              <a:gd name="T109" fmla="*/ 1901 h 3960"/>
              <a:gd name="T110" fmla="*/ 6696 w 7093"/>
              <a:gd name="T111" fmla="*/ 1784 h 3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93" h="3960">
                <a:moveTo>
                  <a:pt x="6674" y="1763"/>
                </a:moveTo>
                <a:lnTo>
                  <a:pt x="6674" y="1763"/>
                </a:lnTo>
                <a:lnTo>
                  <a:pt x="6669" y="1753"/>
                </a:lnTo>
                <a:lnTo>
                  <a:pt x="6665" y="1744"/>
                </a:lnTo>
                <a:lnTo>
                  <a:pt x="6651" y="1723"/>
                </a:lnTo>
                <a:lnTo>
                  <a:pt x="6635" y="1700"/>
                </a:lnTo>
                <a:lnTo>
                  <a:pt x="6617" y="1678"/>
                </a:lnTo>
                <a:lnTo>
                  <a:pt x="6584" y="1640"/>
                </a:lnTo>
                <a:lnTo>
                  <a:pt x="6563" y="1621"/>
                </a:lnTo>
                <a:lnTo>
                  <a:pt x="6563" y="1621"/>
                </a:lnTo>
                <a:lnTo>
                  <a:pt x="6560" y="1619"/>
                </a:lnTo>
                <a:lnTo>
                  <a:pt x="6555" y="1619"/>
                </a:lnTo>
                <a:lnTo>
                  <a:pt x="6546" y="1621"/>
                </a:lnTo>
                <a:lnTo>
                  <a:pt x="6521" y="1630"/>
                </a:lnTo>
                <a:lnTo>
                  <a:pt x="6506" y="1633"/>
                </a:lnTo>
                <a:lnTo>
                  <a:pt x="6498" y="1634"/>
                </a:lnTo>
                <a:lnTo>
                  <a:pt x="6492" y="1634"/>
                </a:lnTo>
                <a:lnTo>
                  <a:pt x="6485" y="1633"/>
                </a:lnTo>
                <a:lnTo>
                  <a:pt x="6479" y="1630"/>
                </a:lnTo>
                <a:lnTo>
                  <a:pt x="6471" y="1625"/>
                </a:lnTo>
                <a:lnTo>
                  <a:pt x="6465" y="1621"/>
                </a:lnTo>
                <a:lnTo>
                  <a:pt x="6465" y="1621"/>
                </a:lnTo>
                <a:lnTo>
                  <a:pt x="6456" y="1610"/>
                </a:lnTo>
                <a:lnTo>
                  <a:pt x="6449" y="1604"/>
                </a:lnTo>
                <a:lnTo>
                  <a:pt x="6444" y="1603"/>
                </a:lnTo>
                <a:lnTo>
                  <a:pt x="6440" y="1603"/>
                </a:lnTo>
                <a:lnTo>
                  <a:pt x="6429" y="1604"/>
                </a:lnTo>
                <a:lnTo>
                  <a:pt x="6391" y="1612"/>
                </a:lnTo>
                <a:lnTo>
                  <a:pt x="6358" y="1616"/>
                </a:lnTo>
                <a:lnTo>
                  <a:pt x="6313" y="1619"/>
                </a:lnTo>
                <a:lnTo>
                  <a:pt x="6313" y="1619"/>
                </a:lnTo>
                <a:lnTo>
                  <a:pt x="6287" y="1621"/>
                </a:lnTo>
                <a:lnTo>
                  <a:pt x="6262" y="1619"/>
                </a:lnTo>
                <a:lnTo>
                  <a:pt x="6238" y="1618"/>
                </a:lnTo>
                <a:lnTo>
                  <a:pt x="6215" y="1615"/>
                </a:lnTo>
                <a:lnTo>
                  <a:pt x="6193" y="1610"/>
                </a:lnTo>
                <a:lnTo>
                  <a:pt x="6172" y="1606"/>
                </a:lnTo>
                <a:lnTo>
                  <a:pt x="6133" y="1595"/>
                </a:lnTo>
                <a:lnTo>
                  <a:pt x="6101" y="1583"/>
                </a:lnTo>
                <a:lnTo>
                  <a:pt x="6076" y="1573"/>
                </a:lnTo>
                <a:lnTo>
                  <a:pt x="6060" y="1564"/>
                </a:lnTo>
                <a:lnTo>
                  <a:pt x="6051" y="1559"/>
                </a:lnTo>
                <a:lnTo>
                  <a:pt x="6051" y="1559"/>
                </a:lnTo>
                <a:lnTo>
                  <a:pt x="6040" y="1550"/>
                </a:lnTo>
                <a:lnTo>
                  <a:pt x="6021" y="1538"/>
                </a:lnTo>
                <a:lnTo>
                  <a:pt x="6001" y="1528"/>
                </a:lnTo>
                <a:lnTo>
                  <a:pt x="5985" y="1520"/>
                </a:lnTo>
                <a:lnTo>
                  <a:pt x="5985" y="1520"/>
                </a:lnTo>
                <a:lnTo>
                  <a:pt x="5976" y="1519"/>
                </a:lnTo>
                <a:lnTo>
                  <a:pt x="5962" y="1517"/>
                </a:lnTo>
                <a:lnTo>
                  <a:pt x="5946" y="1517"/>
                </a:lnTo>
                <a:lnTo>
                  <a:pt x="5928" y="1514"/>
                </a:lnTo>
                <a:lnTo>
                  <a:pt x="5919" y="1511"/>
                </a:lnTo>
                <a:lnTo>
                  <a:pt x="5910" y="1508"/>
                </a:lnTo>
                <a:lnTo>
                  <a:pt x="5902" y="1504"/>
                </a:lnTo>
                <a:lnTo>
                  <a:pt x="5896" y="1499"/>
                </a:lnTo>
                <a:lnTo>
                  <a:pt x="5890" y="1492"/>
                </a:lnTo>
                <a:lnTo>
                  <a:pt x="5886" y="1485"/>
                </a:lnTo>
                <a:lnTo>
                  <a:pt x="5884" y="1476"/>
                </a:lnTo>
                <a:lnTo>
                  <a:pt x="5883" y="1465"/>
                </a:lnTo>
                <a:lnTo>
                  <a:pt x="5883" y="1465"/>
                </a:lnTo>
                <a:lnTo>
                  <a:pt x="5883" y="1446"/>
                </a:lnTo>
                <a:lnTo>
                  <a:pt x="5881" y="1428"/>
                </a:lnTo>
                <a:lnTo>
                  <a:pt x="5877" y="1414"/>
                </a:lnTo>
                <a:lnTo>
                  <a:pt x="5872" y="1404"/>
                </a:lnTo>
                <a:lnTo>
                  <a:pt x="5868" y="1396"/>
                </a:lnTo>
                <a:lnTo>
                  <a:pt x="5862" y="1390"/>
                </a:lnTo>
                <a:lnTo>
                  <a:pt x="5853" y="1383"/>
                </a:lnTo>
                <a:lnTo>
                  <a:pt x="5853" y="1383"/>
                </a:lnTo>
                <a:lnTo>
                  <a:pt x="5820" y="1359"/>
                </a:lnTo>
                <a:lnTo>
                  <a:pt x="5776" y="1323"/>
                </a:lnTo>
                <a:lnTo>
                  <a:pt x="5776" y="1323"/>
                </a:lnTo>
                <a:lnTo>
                  <a:pt x="5761" y="1314"/>
                </a:lnTo>
                <a:lnTo>
                  <a:pt x="5735" y="1299"/>
                </a:lnTo>
                <a:lnTo>
                  <a:pt x="5666" y="1266"/>
                </a:lnTo>
                <a:lnTo>
                  <a:pt x="5598" y="1233"/>
                </a:lnTo>
                <a:lnTo>
                  <a:pt x="5576" y="1219"/>
                </a:lnTo>
                <a:lnTo>
                  <a:pt x="5568" y="1215"/>
                </a:lnTo>
                <a:lnTo>
                  <a:pt x="5565" y="1210"/>
                </a:lnTo>
                <a:lnTo>
                  <a:pt x="5565" y="1210"/>
                </a:lnTo>
                <a:lnTo>
                  <a:pt x="5561" y="1206"/>
                </a:lnTo>
                <a:lnTo>
                  <a:pt x="5553" y="1200"/>
                </a:lnTo>
                <a:lnTo>
                  <a:pt x="5528" y="1181"/>
                </a:lnTo>
                <a:lnTo>
                  <a:pt x="5451" y="1127"/>
                </a:lnTo>
                <a:lnTo>
                  <a:pt x="5408" y="1097"/>
                </a:lnTo>
                <a:lnTo>
                  <a:pt x="5368" y="1068"/>
                </a:lnTo>
                <a:lnTo>
                  <a:pt x="5335" y="1043"/>
                </a:lnTo>
                <a:lnTo>
                  <a:pt x="5323" y="1032"/>
                </a:lnTo>
                <a:lnTo>
                  <a:pt x="5314" y="1023"/>
                </a:lnTo>
                <a:lnTo>
                  <a:pt x="5314" y="1023"/>
                </a:lnTo>
                <a:lnTo>
                  <a:pt x="5306" y="1013"/>
                </a:lnTo>
                <a:lnTo>
                  <a:pt x="5300" y="1002"/>
                </a:lnTo>
                <a:lnTo>
                  <a:pt x="5294" y="990"/>
                </a:lnTo>
                <a:lnTo>
                  <a:pt x="5288" y="975"/>
                </a:lnTo>
                <a:lnTo>
                  <a:pt x="5278" y="947"/>
                </a:lnTo>
                <a:lnTo>
                  <a:pt x="5269" y="915"/>
                </a:lnTo>
                <a:lnTo>
                  <a:pt x="5263" y="887"/>
                </a:lnTo>
                <a:lnTo>
                  <a:pt x="5258" y="862"/>
                </a:lnTo>
                <a:lnTo>
                  <a:pt x="5258" y="844"/>
                </a:lnTo>
                <a:lnTo>
                  <a:pt x="5258" y="838"/>
                </a:lnTo>
                <a:lnTo>
                  <a:pt x="5260" y="835"/>
                </a:lnTo>
                <a:lnTo>
                  <a:pt x="5260" y="835"/>
                </a:lnTo>
                <a:lnTo>
                  <a:pt x="5287" y="811"/>
                </a:lnTo>
                <a:lnTo>
                  <a:pt x="5311" y="788"/>
                </a:lnTo>
                <a:lnTo>
                  <a:pt x="5336" y="761"/>
                </a:lnTo>
                <a:lnTo>
                  <a:pt x="5363" y="731"/>
                </a:lnTo>
                <a:lnTo>
                  <a:pt x="5386" y="701"/>
                </a:lnTo>
                <a:lnTo>
                  <a:pt x="5396" y="688"/>
                </a:lnTo>
                <a:lnTo>
                  <a:pt x="5404" y="674"/>
                </a:lnTo>
                <a:lnTo>
                  <a:pt x="5408" y="661"/>
                </a:lnTo>
                <a:lnTo>
                  <a:pt x="5411" y="649"/>
                </a:lnTo>
                <a:lnTo>
                  <a:pt x="5411" y="649"/>
                </a:lnTo>
                <a:lnTo>
                  <a:pt x="5413" y="641"/>
                </a:lnTo>
                <a:lnTo>
                  <a:pt x="5416" y="632"/>
                </a:lnTo>
                <a:lnTo>
                  <a:pt x="5425" y="613"/>
                </a:lnTo>
                <a:lnTo>
                  <a:pt x="5436" y="590"/>
                </a:lnTo>
                <a:lnTo>
                  <a:pt x="5450" y="567"/>
                </a:lnTo>
                <a:lnTo>
                  <a:pt x="5480" y="520"/>
                </a:lnTo>
                <a:lnTo>
                  <a:pt x="5492" y="498"/>
                </a:lnTo>
                <a:lnTo>
                  <a:pt x="5501" y="480"/>
                </a:lnTo>
                <a:lnTo>
                  <a:pt x="5501" y="480"/>
                </a:lnTo>
                <a:lnTo>
                  <a:pt x="5505" y="469"/>
                </a:lnTo>
                <a:lnTo>
                  <a:pt x="5508" y="457"/>
                </a:lnTo>
                <a:lnTo>
                  <a:pt x="5513" y="429"/>
                </a:lnTo>
                <a:lnTo>
                  <a:pt x="5516" y="399"/>
                </a:lnTo>
                <a:lnTo>
                  <a:pt x="5517" y="366"/>
                </a:lnTo>
                <a:lnTo>
                  <a:pt x="5517" y="333"/>
                </a:lnTo>
                <a:lnTo>
                  <a:pt x="5514" y="304"/>
                </a:lnTo>
                <a:lnTo>
                  <a:pt x="5511" y="279"/>
                </a:lnTo>
                <a:lnTo>
                  <a:pt x="5507" y="259"/>
                </a:lnTo>
                <a:lnTo>
                  <a:pt x="5507" y="259"/>
                </a:lnTo>
                <a:lnTo>
                  <a:pt x="5492" y="222"/>
                </a:lnTo>
                <a:lnTo>
                  <a:pt x="5474" y="180"/>
                </a:lnTo>
                <a:lnTo>
                  <a:pt x="5459" y="141"/>
                </a:lnTo>
                <a:lnTo>
                  <a:pt x="5454" y="126"/>
                </a:lnTo>
                <a:lnTo>
                  <a:pt x="5451" y="116"/>
                </a:lnTo>
                <a:lnTo>
                  <a:pt x="5451" y="116"/>
                </a:lnTo>
                <a:lnTo>
                  <a:pt x="5454" y="105"/>
                </a:lnTo>
                <a:lnTo>
                  <a:pt x="5459" y="89"/>
                </a:lnTo>
                <a:lnTo>
                  <a:pt x="5472" y="47"/>
                </a:lnTo>
                <a:lnTo>
                  <a:pt x="5480" y="27"/>
                </a:lnTo>
                <a:lnTo>
                  <a:pt x="5483" y="11"/>
                </a:lnTo>
                <a:lnTo>
                  <a:pt x="5484" y="5"/>
                </a:lnTo>
                <a:lnTo>
                  <a:pt x="5484" y="2"/>
                </a:lnTo>
                <a:lnTo>
                  <a:pt x="5483" y="0"/>
                </a:lnTo>
                <a:lnTo>
                  <a:pt x="5480" y="2"/>
                </a:lnTo>
                <a:lnTo>
                  <a:pt x="5480" y="2"/>
                </a:lnTo>
                <a:lnTo>
                  <a:pt x="5466" y="12"/>
                </a:lnTo>
                <a:lnTo>
                  <a:pt x="5454" y="27"/>
                </a:lnTo>
                <a:lnTo>
                  <a:pt x="5442" y="44"/>
                </a:lnTo>
                <a:lnTo>
                  <a:pt x="5432" y="63"/>
                </a:lnTo>
                <a:lnTo>
                  <a:pt x="5422" y="84"/>
                </a:lnTo>
                <a:lnTo>
                  <a:pt x="5413" y="107"/>
                </a:lnTo>
                <a:lnTo>
                  <a:pt x="5393" y="152"/>
                </a:lnTo>
                <a:lnTo>
                  <a:pt x="5374" y="197"/>
                </a:lnTo>
                <a:lnTo>
                  <a:pt x="5365" y="218"/>
                </a:lnTo>
                <a:lnTo>
                  <a:pt x="5356" y="237"/>
                </a:lnTo>
                <a:lnTo>
                  <a:pt x="5345" y="255"/>
                </a:lnTo>
                <a:lnTo>
                  <a:pt x="5335" y="270"/>
                </a:lnTo>
                <a:lnTo>
                  <a:pt x="5324" y="282"/>
                </a:lnTo>
                <a:lnTo>
                  <a:pt x="5314" y="289"/>
                </a:lnTo>
                <a:lnTo>
                  <a:pt x="5314" y="289"/>
                </a:lnTo>
                <a:lnTo>
                  <a:pt x="5284" y="306"/>
                </a:lnTo>
                <a:lnTo>
                  <a:pt x="5261" y="318"/>
                </a:lnTo>
                <a:lnTo>
                  <a:pt x="5237" y="333"/>
                </a:lnTo>
                <a:lnTo>
                  <a:pt x="5212" y="349"/>
                </a:lnTo>
                <a:lnTo>
                  <a:pt x="5188" y="367"/>
                </a:lnTo>
                <a:lnTo>
                  <a:pt x="5164" y="387"/>
                </a:lnTo>
                <a:lnTo>
                  <a:pt x="5155" y="397"/>
                </a:lnTo>
                <a:lnTo>
                  <a:pt x="5144" y="408"/>
                </a:lnTo>
                <a:lnTo>
                  <a:pt x="5144" y="408"/>
                </a:lnTo>
                <a:lnTo>
                  <a:pt x="5128" y="427"/>
                </a:lnTo>
                <a:lnTo>
                  <a:pt x="5109" y="448"/>
                </a:lnTo>
                <a:lnTo>
                  <a:pt x="5062" y="492"/>
                </a:lnTo>
                <a:lnTo>
                  <a:pt x="5011" y="534"/>
                </a:lnTo>
                <a:lnTo>
                  <a:pt x="4968" y="569"/>
                </a:lnTo>
                <a:lnTo>
                  <a:pt x="4968" y="569"/>
                </a:lnTo>
                <a:lnTo>
                  <a:pt x="4950" y="581"/>
                </a:lnTo>
                <a:lnTo>
                  <a:pt x="4930" y="595"/>
                </a:lnTo>
                <a:lnTo>
                  <a:pt x="4891" y="617"/>
                </a:lnTo>
                <a:lnTo>
                  <a:pt x="4852" y="638"/>
                </a:lnTo>
                <a:lnTo>
                  <a:pt x="4812" y="655"/>
                </a:lnTo>
                <a:lnTo>
                  <a:pt x="4776" y="671"/>
                </a:lnTo>
                <a:lnTo>
                  <a:pt x="4745" y="683"/>
                </a:lnTo>
                <a:lnTo>
                  <a:pt x="4700" y="698"/>
                </a:lnTo>
                <a:lnTo>
                  <a:pt x="4700" y="698"/>
                </a:lnTo>
                <a:lnTo>
                  <a:pt x="4649" y="716"/>
                </a:lnTo>
                <a:lnTo>
                  <a:pt x="4602" y="731"/>
                </a:lnTo>
                <a:lnTo>
                  <a:pt x="4580" y="737"/>
                </a:lnTo>
                <a:lnTo>
                  <a:pt x="4559" y="743"/>
                </a:lnTo>
                <a:lnTo>
                  <a:pt x="4538" y="746"/>
                </a:lnTo>
                <a:lnTo>
                  <a:pt x="4518" y="748"/>
                </a:lnTo>
                <a:lnTo>
                  <a:pt x="4518" y="748"/>
                </a:lnTo>
                <a:lnTo>
                  <a:pt x="4494" y="749"/>
                </a:lnTo>
                <a:lnTo>
                  <a:pt x="4469" y="752"/>
                </a:lnTo>
                <a:lnTo>
                  <a:pt x="4444" y="760"/>
                </a:lnTo>
                <a:lnTo>
                  <a:pt x="4417" y="767"/>
                </a:lnTo>
                <a:lnTo>
                  <a:pt x="4393" y="776"/>
                </a:lnTo>
                <a:lnTo>
                  <a:pt x="4370" y="785"/>
                </a:lnTo>
                <a:lnTo>
                  <a:pt x="4351" y="794"/>
                </a:lnTo>
                <a:lnTo>
                  <a:pt x="4336" y="803"/>
                </a:lnTo>
                <a:lnTo>
                  <a:pt x="4336" y="803"/>
                </a:lnTo>
                <a:lnTo>
                  <a:pt x="4273" y="877"/>
                </a:lnTo>
                <a:lnTo>
                  <a:pt x="4202" y="957"/>
                </a:lnTo>
                <a:lnTo>
                  <a:pt x="4114" y="1055"/>
                </a:lnTo>
                <a:lnTo>
                  <a:pt x="4063" y="1109"/>
                </a:lnTo>
                <a:lnTo>
                  <a:pt x="4012" y="1163"/>
                </a:lnTo>
                <a:lnTo>
                  <a:pt x="3957" y="1216"/>
                </a:lnTo>
                <a:lnTo>
                  <a:pt x="3903" y="1270"/>
                </a:lnTo>
                <a:lnTo>
                  <a:pt x="3846" y="1323"/>
                </a:lnTo>
                <a:lnTo>
                  <a:pt x="3792" y="1371"/>
                </a:lnTo>
                <a:lnTo>
                  <a:pt x="3737" y="1416"/>
                </a:lnTo>
                <a:lnTo>
                  <a:pt x="3684" y="1456"/>
                </a:lnTo>
                <a:lnTo>
                  <a:pt x="3684" y="1456"/>
                </a:lnTo>
                <a:lnTo>
                  <a:pt x="3650" y="1482"/>
                </a:lnTo>
                <a:lnTo>
                  <a:pt x="3615" y="1508"/>
                </a:lnTo>
                <a:lnTo>
                  <a:pt x="3543" y="1567"/>
                </a:lnTo>
                <a:lnTo>
                  <a:pt x="3472" y="1627"/>
                </a:lnTo>
                <a:lnTo>
                  <a:pt x="3395" y="1688"/>
                </a:lnTo>
                <a:lnTo>
                  <a:pt x="3355" y="1718"/>
                </a:lnTo>
                <a:lnTo>
                  <a:pt x="3314" y="1748"/>
                </a:lnTo>
                <a:lnTo>
                  <a:pt x="3272" y="1777"/>
                </a:lnTo>
                <a:lnTo>
                  <a:pt x="3229" y="1805"/>
                </a:lnTo>
                <a:lnTo>
                  <a:pt x="3184" y="1832"/>
                </a:lnTo>
                <a:lnTo>
                  <a:pt x="3136" y="1856"/>
                </a:lnTo>
                <a:lnTo>
                  <a:pt x="3088" y="1878"/>
                </a:lnTo>
                <a:lnTo>
                  <a:pt x="3037" y="1899"/>
                </a:lnTo>
                <a:lnTo>
                  <a:pt x="3037" y="1899"/>
                </a:lnTo>
                <a:lnTo>
                  <a:pt x="2998" y="1914"/>
                </a:lnTo>
                <a:lnTo>
                  <a:pt x="2961" y="1931"/>
                </a:lnTo>
                <a:lnTo>
                  <a:pt x="2926" y="1946"/>
                </a:lnTo>
                <a:lnTo>
                  <a:pt x="2893" y="1962"/>
                </a:lnTo>
                <a:lnTo>
                  <a:pt x="2862" y="1979"/>
                </a:lnTo>
                <a:lnTo>
                  <a:pt x="2834" y="1994"/>
                </a:lnTo>
                <a:lnTo>
                  <a:pt x="2807" y="2010"/>
                </a:lnTo>
                <a:lnTo>
                  <a:pt x="2780" y="2027"/>
                </a:lnTo>
                <a:lnTo>
                  <a:pt x="2733" y="2060"/>
                </a:lnTo>
                <a:lnTo>
                  <a:pt x="2690" y="2093"/>
                </a:lnTo>
                <a:lnTo>
                  <a:pt x="2652" y="2125"/>
                </a:lnTo>
                <a:lnTo>
                  <a:pt x="2615" y="2157"/>
                </a:lnTo>
                <a:lnTo>
                  <a:pt x="2548" y="2217"/>
                </a:lnTo>
                <a:lnTo>
                  <a:pt x="2515" y="2245"/>
                </a:lnTo>
                <a:lnTo>
                  <a:pt x="2480" y="2271"/>
                </a:lnTo>
                <a:lnTo>
                  <a:pt x="2444" y="2296"/>
                </a:lnTo>
                <a:lnTo>
                  <a:pt x="2425" y="2307"/>
                </a:lnTo>
                <a:lnTo>
                  <a:pt x="2404" y="2317"/>
                </a:lnTo>
                <a:lnTo>
                  <a:pt x="2383" y="2328"/>
                </a:lnTo>
                <a:lnTo>
                  <a:pt x="2360" y="2338"/>
                </a:lnTo>
                <a:lnTo>
                  <a:pt x="2338" y="2347"/>
                </a:lnTo>
                <a:lnTo>
                  <a:pt x="2312" y="2355"/>
                </a:lnTo>
                <a:lnTo>
                  <a:pt x="2312" y="2355"/>
                </a:lnTo>
                <a:lnTo>
                  <a:pt x="2267" y="2368"/>
                </a:lnTo>
                <a:lnTo>
                  <a:pt x="2220" y="2380"/>
                </a:lnTo>
                <a:lnTo>
                  <a:pt x="2166" y="2394"/>
                </a:lnTo>
                <a:lnTo>
                  <a:pt x="2109" y="2406"/>
                </a:lnTo>
                <a:lnTo>
                  <a:pt x="1984" y="2431"/>
                </a:lnTo>
                <a:lnTo>
                  <a:pt x="1848" y="2455"/>
                </a:lnTo>
                <a:lnTo>
                  <a:pt x="1701" y="2479"/>
                </a:lnTo>
                <a:lnTo>
                  <a:pt x="1546" y="2503"/>
                </a:lnTo>
                <a:lnTo>
                  <a:pt x="1385" y="2525"/>
                </a:lnTo>
                <a:lnTo>
                  <a:pt x="1219" y="2548"/>
                </a:lnTo>
                <a:lnTo>
                  <a:pt x="1053" y="2569"/>
                </a:lnTo>
                <a:lnTo>
                  <a:pt x="885" y="2590"/>
                </a:lnTo>
                <a:lnTo>
                  <a:pt x="560" y="2627"/>
                </a:lnTo>
                <a:lnTo>
                  <a:pt x="259" y="2660"/>
                </a:lnTo>
                <a:lnTo>
                  <a:pt x="0" y="2689"/>
                </a:lnTo>
                <a:lnTo>
                  <a:pt x="0" y="3960"/>
                </a:lnTo>
                <a:lnTo>
                  <a:pt x="7093" y="3960"/>
                </a:lnTo>
                <a:lnTo>
                  <a:pt x="7093" y="1965"/>
                </a:lnTo>
                <a:lnTo>
                  <a:pt x="7093" y="1965"/>
                </a:lnTo>
                <a:lnTo>
                  <a:pt x="7090" y="1962"/>
                </a:lnTo>
                <a:lnTo>
                  <a:pt x="7085" y="1959"/>
                </a:lnTo>
                <a:lnTo>
                  <a:pt x="7070" y="1950"/>
                </a:lnTo>
                <a:lnTo>
                  <a:pt x="7023" y="1928"/>
                </a:lnTo>
                <a:lnTo>
                  <a:pt x="6957" y="1901"/>
                </a:lnTo>
                <a:lnTo>
                  <a:pt x="6883" y="1871"/>
                </a:lnTo>
                <a:lnTo>
                  <a:pt x="6808" y="1839"/>
                </a:lnTo>
                <a:lnTo>
                  <a:pt x="6744" y="1809"/>
                </a:lnTo>
                <a:lnTo>
                  <a:pt x="6717" y="1796"/>
                </a:lnTo>
                <a:lnTo>
                  <a:pt x="6696" y="1784"/>
                </a:lnTo>
                <a:lnTo>
                  <a:pt x="6681" y="1772"/>
                </a:lnTo>
                <a:lnTo>
                  <a:pt x="6677" y="1768"/>
                </a:lnTo>
                <a:lnTo>
                  <a:pt x="6674" y="1763"/>
                </a:lnTo>
                <a:lnTo>
                  <a:pt x="6674" y="176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1" y="2581023"/>
            <a:ext cx="9136857" cy="2985388"/>
          </a:xfrm>
          <a:custGeom>
            <a:avLst/>
            <a:gdLst>
              <a:gd name="T0" fmla="*/ 1354 w 7671"/>
              <a:gd name="T1" fmla="*/ 17 h 1881"/>
              <a:gd name="T2" fmla="*/ 1303 w 7671"/>
              <a:gd name="T3" fmla="*/ 86 h 1881"/>
              <a:gd name="T4" fmla="*/ 1153 w 7671"/>
              <a:gd name="T5" fmla="*/ 137 h 1881"/>
              <a:gd name="T6" fmla="*/ 1011 w 7671"/>
              <a:gd name="T7" fmla="*/ 204 h 1881"/>
              <a:gd name="T8" fmla="*/ 918 w 7671"/>
              <a:gd name="T9" fmla="*/ 319 h 1881"/>
              <a:gd name="T10" fmla="*/ 839 w 7671"/>
              <a:gd name="T11" fmla="*/ 346 h 1881"/>
              <a:gd name="T12" fmla="*/ 788 w 7671"/>
              <a:gd name="T13" fmla="*/ 394 h 1881"/>
              <a:gd name="T14" fmla="*/ 687 w 7671"/>
              <a:gd name="T15" fmla="*/ 529 h 1881"/>
              <a:gd name="T16" fmla="*/ 644 w 7671"/>
              <a:gd name="T17" fmla="*/ 604 h 1881"/>
              <a:gd name="T18" fmla="*/ 553 w 7671"/>
              <a:gd name="T19" fmla="*/ 710 h 1881"/>
              <a:gd name="T20" fmla="*/ 485 w 7671"/>
              <a:gd name="T21" fmla="*/ 839 h 1881"/>
              <a:gd name="T22" fmla="*/ 379 w 7671"/>
              <a:gd name="T23" fmla="*/ 1040 h 1881"/>
              <a:gd name="T24" fmla="*/ 303 w 7671"/>
              <a:gd name="T25" fmla="*/ 1122 h 1881"/>
              <a:gd name="T26" fmla="*/ 3 w 7671"/>
              <a:gd name="T27" fmla="*/ 1598 h 1881"/>
              <a:gd name="T28" fmla="*/ 583 w 7671"/>
              <a:gd name="T29" fmla="*/ 1681 h 1881"/>
              <a:gd name="T30" fmla="*/ 957 w 7671"/>
              <a:gd name="T31" fmla="*/ 1654 h 1881"/>
              <a:gd name="T32" fmla="*/ 1245 w 7671"/>
              <a:gd name="T33" fmla="*/ 1628 h 1881"/>
              <a:gd name="T34" fmla="*/ 1767 w 7671"/>
              <a:gd name="T35" fmla="*/ 1675 h 1881"/>
              <a:gd name="T36" fmla="*/ 2302 w 7671"/>
              <a:gd name="T37" fmla="*/ 1655 h 1881"/>
              <a:gd name="T38" fmla="*/ 2518 w 7671"/>
              <a:gd name="T39" fmla="*/ 1628 h 1881"/>
              <a:gd name="T40" fmla="*/ 2980 w 7671"/>
              <a:gd name="T41" fmla="*/ 1679 h 1881"/>
              <a:gd name="T42" fmla="*/ 3558 w 7671"/>
              <a:gd name="T43" fmla="*/ 1739 h 1881"/>
              <a:gd name="T44" fmla="*/ 3862 w 7671"/>
              <a:gd name="T45" fmla="*/ 1766 h 1881"/>
              <a:gd name="T46" fmla="*/ 4201 w 7671"/>
              <a:gd name="T47" fmla="*/ 1857 h 1881"/>
              <a:gd name="T48" fmla="*/ 4737 w 7671"/>
              <a:gd name="T49" fmla="*/ 1880 h 1881"/>
              <a:gd name="T50" fmla="*/ 4890 w 7671"/>
              <a:gd name="T51" fmla="*/ 1862 h 1881"/>
              <a:gd name="T52" fmla="*/ 5122 w 7671"/>
              <a:gd name="T53" fmla="*/ 1717 h 1881"/>
              <a:gd name="T54" fmla="*/ 5239 w 7671"/>
              <a:gd name="T55" fmla="*/ 1733 h 1881"/>
              <a:gd name="T56" fmla="*/ 5432 w 7671"/>
              <a:gd name="T57" fmla="*/ 1745 h 1881"/>
              <a:gd name="T58" fmla="*/ 5571 w 7671"/>
              <a:gd name="T59" fmla="*/ 1702 h 1881"/>
              <a:gd name="T60" fmla="*/ 5574 w 7671"/>
              <a:gd name="T61" fmla="*/ 1667 h 1881"/>
              <a:gd name="T62" fmla="*/ 5389 w 7671"/>
              <a:gd name="T63" fmla="*/ 1414 h 1881"/>
              <a:gd name="T64" fmla="*/ 6046 w 7671"/>
              <a:gd name="T65" fmla="*/ 1327 h 1881"/>
              <a:gd name="T66" fmla="*/ 7569 w 7671"/>
              <a:gd name="T67" fmla="*/ 394 h 1881"/>
              <a:gd name="T68" fmla="*/ 7342 w 7671"/>
              <a:gd name="T69" fmla="*/ 316 h 1881"/>
              <a:gd name="T70" fmla="*/ 6903 w 7671"/>
              <a:gd name="T71" fmla="*/ 340 h 1881"/>
              <a:gd name="T72" fmla="*/ 6119 w 7671"/>
              <a:gd name="T73" fmla="*/ 448 h 1881"/>
              <a:gd name="T74" fmla="*/ 5970 w 7671"/>
              <a:gd name="T75" fmla="*/ 417 h 1881"/>
              <a:gd name="T76" fmla="*/ 5711 w 7671"/>
              <a:gd name="T77" fmla="*/ 300 h 1881"/>
              <a:gd name="T78" fmla="*/ 5565 w 7671"/>
              <a:gd name="T79" fmla="*/ 237 h 1881"/>
              <a:gd name="T80" fmla="*/ 5285 w 7671"/>
              <a:gd name="T81" fmla="*/ 114 h 1881"/>
              <a:gd name="T82" fmla="*/ 5137 w 7671"/>
              <a:gd name="T83" fmla="*/ 74 h 1881"/>
              <a:gd name="T84" fmla="*/ 3491 w 7671"/>
              <a:gd name="T85" fmla="*/ 273 h 1881"/>
              <a:gd name="T86" fmla="*/ 3129 w 7671"/>
              <a:gd name="T87" fmla="*/ 333 h 1881"/>
              <a:gd name="T88" fmla="*/ 2877 w 7671"/>
              <a:gd name="T89" fmla="*/ 358 h 1881"/>
              <a:gd name="T90" fmla="*/ 2721 w 7671"/>
              <a:gd name="T91" fmla="*/ 370 h 1881"/>
              <a:gd name="T92" fmla="*/ 2580 w 7671"/>
              <a:gd name="T93" fmla="*/ 399 h 1881"/>
              <a:gd name="T94" fmla="*/ 2363 w 7671"/>
              <a:gd name="T95" fmla="*/ 490 h 1881"/>
              <a:gd name="T96" fmla="*/ 2248 w 7671"/>
              <a:gd name="T97" fmla="*/ 523 h 1881"/>
              <a:gd name="T98" fmla="*/ 2112 w 7671"/>
              <a:gd name="T99" fmla="*/ 566 h 1881"/>
              <a:gd name="T100" fmla="*/ 1986 w 7671"/>
              <a:gd name="T101" fmla="*/ 505 h 1881"/>
              <a:gd name="T102" fmla="*/ 1905 w 7671"/>
              <a:gd name="T103" fmla="*/ 433 h 1881"/>
              <a:gd name="T104" fmla="*/ 1838 w 7671"/>
              <a:gd name="T105" fmla="*/ 384 h 1881"/>
              <a:gd name="T106" fmla="*/ 1683 w 7671"/>
              <a:gd name="T107" fmla="*/ 247 h 1881"/>
              <a:gd name="T108" fmla="*/ 1637 w 7671"/>
              <a:gd name="T109" fmla="*/ 174 h 1881"/>
              <a:gd name="T110" fmla="*/ 1576 w 7671"/>
              <a:gd name="T111" fmla="*/ 78 h 1881"/>
              <a:gd name="T112" fmla="*/ 1492 w 7671"/>
              <a:gd name="T113" fmla="*/ 12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671" h="1881">
                <a:moveTo>
                  <a:pt x="1426" y="0"/>
                </a:moveTo>
                <a:lnTo>
                  <a:pt x="1426" y="0"/>
                </a:lnTo>
                <a:lnTo>
                  <a:pt x="1405" y="0"/>
                </a:lnTo>
                <a:lnTo>
                  <a:pt x="1387" y="2"/>
                </a:lnTo>
                <a:lnTo>
                  <a:pt x="1373" y="6"/>
                </a:lnTo>
                <a:lnTo>
                  <a:pt x="1363" y="11"/>
                </a:lnTo>
                <a:lnTo>
                  <a:pt x="1354" y="17"/>
                </a:lnTo>
                <a:lnTo>
                  <a:pt x="1348" y="24"/>
                </a:lnTo>
                <a:lnTo>
                  <a:pt x="1342" y="32"/>
                </a:lnTo>
                <a:lnTo>
                  <a:pt x="1336" y="41"/>
                </a:lnTo>
                <a:lnTo>
                  <a:pt x="1325" y="59"/>
                </a:lnTo>
                <a:lnTo>
                  <a:pt x="1319" y="69"/>
                </a:lnTo>
                <a:lnTo>
                  <a:pt x="1312" y="77"/>
                </a:lnTo>
                <a:lnTo>
                  <a:pt x="1303" y="86"/>
                </a:lnTo>
                <a:lnTo>
                  <a:pt x="1291" y="93"/>
                </a:lnTo>
                <a:lnTo>
                  <a:pt x="1276" y="99"/>
                </a:lnTo>
                <a:lnTo>
                  <a:pt x="1257" y="105"/>
                </a:lnTo>
                <a:lnTo>
                  <a:pt x="1257" y="105"/>
                </a:lnTo>
                <a:lnTo>
                  <a:pt x="1219" y="114"/>
                </a:lnTo>
                <a:lnTo>
                  <a:pt x="1185" y="125"/>
                </a:lnTo>
                <a:lnTo>
                  <a:pt x="1153" y="137"/>
                </a:lnTo>
                <a:lnTo>
                  <a:pt x="1126" y="147"/>
                </a:lnTo>
                <a:lnTo>
                  <a:pt x="1089" y="164"/>
                </a:lnTo>
                <a:lnTo>
                  <a:pt x="1074" y="171"/>
                </a:lnTo>
                <a:lnTo>
                  <a:pt x="1074" y="171"/>
                </a:lnTo>
                <a:lnTo>
                  <a:pt x="1051" y="180"/>
                </a:lnTo>
                <a:lnTo>
                  <a:pt x="1030" y="191"/>
                </a:lnTo>
                <a:lnTo>
                  <a:pt x="1011" y="204"/>
                </a:lnTo>
                <a:lnTo>
                  <a:pt x="991" y="219"/>
                </a:lnTo>
                <a:lnTo>
                  <a:pt x="975" y="237"/>
                </a:lnTo>
                <a:lnTo>
                  <a:pt x="957" y="258"/>
                </a:lnTo>
                <a:lnTo>
                  <a:pt x="941" y="282"/>
                </a:lnTo>
                <a:lnTo>
                  <a:pt x="924" y="309"/>
                </a:lnTo>
                <a:lnTo>
                  <a:pt x="924" y="309"/>
                </a:lnTo>
                <a:lnTo>
                  <a:pt x="918" y="319"/>
                </a:lnTo>
                <a:lnTo>
                  <a:pt x="909" y="327"/>
                </a:lnTo>
                <a:lnTo>
                  <a:pt x="902" y="333"/>
                </a:lnTo>
                <a:lnTo>
                  <a:pt x="893" y="337"/>
                </a:lnTo>
                <a:lnTo>
                  <a:pt x="885" y="340"/>
                </a:lnTo>
                <a:lnTo>
                  <a:pt x="876" y="342"/>
                </a:lnTo>
                <a:lnTo>
                  <a:pt x="857" y="343"/>
                </a:lnTo>
                <a:lnTo>
                  <a:pt x="839" y="346"/>
                </a:lnTo>
                <a:lnTo>
                  <a:pt x="830" y="349"/>
                </a:lnTo>
                <a:lnTo>
                  <a:pt x="821" y="354"/>
                </a:lnTo>
                <a:lnTo>
                  <a:pt x="812" y="360"/>
                </a:lnTo>
                <a:lnTo>
                  <a:pt x="803" y="369"/>
                </a:lnTo>
                <a:lnTo>
                  <a:pt x="795" y="379"/>
                </a:lnTo>
                <a:lnTo>
                  <a:pt x="788" y="394"/>
                </a:lnTo>
                <a:lnTo>
                  <a:pt x="788" y="394"/>
                </a:lnTo>
                <a:lnTo>
                  <a:pt x="774" y="418"/>
                </a:lnTo>
                <a:lnTo>
                  <a:pt x="761" y="439"/>
                </a:lnTo>
                <a:lnTo>
                  <a:pt x="746" y="457"/>
                </a:lnTo>
                <a:lnTo>
                  <a:pt x="731" y="472"/>
                </a:lnTo>
                <a:lnTo>
                  <a:pt x="716" y="489"/>
                </a:lnTo>
                <a:lnTo>
                  <a:pt x="701" y="507"/>
                </a:lnTo>
                <a:lnTo>
                  <a:pt x="687" y="529"/>
                </a:lnTo>
                <a:lnTo>
                  <a:pt x="680" y="542"/>
                </a:lnTo>
                <a:lnTo>
                  <a:pt x="674" y="557"/>
                </a:lnTo>
                <a:lnTo>
                  <a:pt x="674" y="557"/>
                </a:lnTo>
                <a:lnTo>
                  <a:pt x="666" y="569"/>
                </a:lnTo>
                <a:lnTo>
                  <a:pt x="660" y="581"/>
                </a:lnTo>
                <a:lnTo>
                  <a:pt x="653" y="593"/>
                </a:lnTo>
                <a:lnTo>
                  <a:pt x="644" y="604"/>
                </a:lnTo>
                <a:lnTo>
                  <a:pt x="628" y="622"/>
                </a:lnTo>
                <a:lnTo>
                  <a:pt x="610" y="640"/>
                </a:lnTo>
                <a:lnTo>
                  <a:pt x="592" y="658"/>
                </a:lnTo>
                <a:lnTo>
                  <a:pt x="575" y="677"/>
                </a:lnTo>
                <a:lnTo>
                  <a:pt x="566" y="688"/>
                </a:lnTo>
                <a:lnTo>
                  <a:pt x="559" y="698"/>
                </a:lnTo>
                <a:lnTo>
                  <a:pt x="553" y="710"/>
                </a:lnTo>
                <a:lnTo>
                  <a:pt x="547" y="724"/>
                </a:lnTo>
                <a:lnTo>
                  <a:pt x="547" y="724"/>
                </a:lnTo>
                <a:lnTo>
                  <a:pt x="538" y="743"/>
                </a:lnTo>
                <a:lnTo>
                  <a:pt x="529" y="760"/>
                </a:lnTo>
                <a:lnTo>
                  <a:pt x="511" y="791"/>
                </a:lnTo>
                <a:lnTo>
                  <a:pt x="494" y="823"/>
                </a:lnTo>
                <a:lnTo>
                  <a:pt x="485" y="839"/>
                </a:lnTo>
                <a:lnTo>
                  <a:pt x="478" y="858"/>
                </a:lnTo>
                <a:lnTo>
                  <a:pt x="478" y="858"/>
                </a:lnTo>
                <a:lnTo>
                  <a:pt x="467" y="881"/>
                </a:lnTo>
                <a:lnTo>
                  <a:pt x="454" y="906"/>
                </a:lnTo>
                <a:lnTo>
                  <a:pt x="422" y="960"/>
                </a:lnTo>
                <a:lnTo>
                  <a:pt x="391" y="1014"/>
                </a:lnTo>
                <a:lnTo>
                  <a:pt x="379" y="1040"/>
                </a:lnTo>
                <a:lnTo>
                  <a:pt x="368" y="1061"/>
                </a:lnTo>
                <a:lnTo>
                  <a:pt x="368" y="1061"/>
                </a:lnTo>
                <a:lnTo>
                  <a:pt x="365" y="1067"/>
                </a:lnTo>
                <a:lnTo>
                  <a:pt x="361" y="1073"/>
                </a:lnTo>
                <a:lnTo>
                  <a:pt x="347" y="1088"/>
                </a:lnTo>
                <a:lnTo>
                  <a:pt x="326" y="1104"/>
                </a:lnTo>
                <a:lnTo>
                  <a:pt x="303" y="1122"/>
                </a:lnTo>
                <a:lnTo>
                  <a:pt x="274" y="1142"/>
                </a:lnTo>
                <a:lnTo>
                  <a:pt x="243" y="1161"/>
                </a:lnTo>
                <a:lnTo>
                  <a:pt x="177" y="1201"/>
                </a:lnTo>
                <a:lnTo>
                  <a:pt x="112" y="1240"/>
                </a:lnTo>
                <a:lnTo>
                  <a:pt x="55" y="1272"/>
                </a:lnTo>
                <a:lnTo>
                  <a:pt x="0" y="1302"/>
                </a:lnTo>
                <a:lnTo>
                  <a:pt x="3" y="1598"/>
                </a:lnTo>
                <a:lnTo>
                  <a:pt x="3" y="1598"/>
                </a:lnTo>
                <a:lnTo>
                  <a:pt x="90" y="1613"/>
                </a:lnTo>
                <a:lnTo>
                  <a:pt x="183" y="1628"/>
                </a:lnTo>
                <a:lnTo>
                  <a:pt x="295" y="1645"/>
                </a:lnTo>
                <a:lnTo>
                  <a:pt x="413" y="1661"/>
                </a:lnTo>
                <a:lnTo>
                  <a:pt x="529" y="1675"/>
                </a:lnTo>
                <a:lnTo>
                  <a:pt x="583" y="1681"/>
                </a:lnTo>
                <a:lnTo>
                  <a:pt x="631" y="1684"/>
                </a:lnTo>
                <a:lnTo>
                  <a:pt x="672" y="1687"/>
                </a:lnTo>
                <a:lnTo>
                  <a:pt x="707" y="1687"/>
                </a:lnTo>
                <a:lnTo>
                  <a:pt x="707" y="1687"/>
                </a:lnTo>
                <a:lnTo>
                  <a:pt x="759" y="1682"/>
                </a:lnTo>
                <a:lnTo>
                  <a:pt x="821" y="1675"/>
                </a:lnTo>
                <a:lnTo>
                  <a:pt x="957" y="1654"/>
                </a:lnTo>
                <a:lnTo>
                  <a:pt x="1026" y="1645"/>
                </a:lnTo>
                <a:lnTo>
                  <a:pt x="1093" y="1636"/>
                </a:lnTo>
                <a:lnTo>
                  <a:pt x="1153" y="1630"/>
                </a:lnTo>
                <a:lnTo>
                  <a:pt x="1182" y="1628"/>
                </a:lnTo>
                <a:lnTo>
                  <a:pt x="1206" y="1627"/>
                </a:lnTo>
                <a:lnTo>
                  <a:pt x="1206" y="1627"/>
                </a:lnTo>
                <a:lnTo>
                  <a:pt x="1245" y="1628"/>
                </a:lnTo>
                <a:lnTo>
                  <a:pt x="1283" y="1630"/>
                </a:lnTo>
                <a:lnTo>
                  <a:pt x="1369" y="1637"/>
                </a:lnTo>
                <a:lnTo>
                  <a:pt x="1456" y="1646"/>
                </a:lnTo>
                <a:lnTo>
                  <a:pt x="1547" y="1655"/>
                </a:lnTo>
                <a:lnTo>
                  <a:pt x="1637" y="1664"/>
                </a:lnTo>
                <a:lnTo>
                  <a:pt x="1725" y="1672"/>
                </a:lnTo>
                <a:lnTo>
                  <a:pt x="1767" y="1675"/>
                </a:lnTo>
                <a:lnTo>
                  <a:pt x="1809" y="1676"/>
                </a:lnTo>
                <a:lnTo>
                  <a:pt x="1848" y="1676"/>
                </a:lnTo>
                <a:lnTo>
                  <a:pt x="1887" y="1675"/>
                </a:lnTo>
                <a:lnTo>
                  <a:pt x="1887" y="1675"/>
                </a:lnTo>
                <a:lnTo>
                  <a:pt x="2026" y="1667"/>
                </a:lnTo>
                <a:lnTo>
                  <a:pt x="2211" y="1660"/>
                </a:lnTo>
                <a:lnTo>
                  <a:pt x="2302" y="1655"/>
                </a:lnTo>
                <a:lnTo>
                  <a:pt x="2383" y="1649"/>
                </a:lnTo>
                <a:lnTo>
                  <a:pt x="2449" y="1642"/>
                </a:lnTo>
                <a:lnTo>
                  <a:pt x="2474" y="1637"/>
                </a:lnTo>
                <a:lnTo>
                  <a:pt x="2492" y="1633"/>
                </a:lnTo>
                <a:lnTo>
                  <a:pt x="2492" y="1633"/>
                </a:lnTo>
                <a:lnTo>
                  <a:pt x="2504" y="1630"/>
                </a:lnTo>
                <a:lnTo>
                  <a:pt x="2518" y="1628"/>
                </a:lnTo>
                <a:lnTo>
                  <a:pt x="2549" y="1627"/>
                </a:lnTo>
                <a:lnTo>
                  <a:pt x="2589" y="1628"/>
                </a:lnTo>
                <a:lnTo>
                  <a:pt x="2634" y="1631"/>
                </a:lnTo>
                <a:lnTo>
                  <a:pt x="2685" y="1636"/>
                </a:lnTo>
                <a:lnTo>
                  <a:pt x="2741" y="1642"/>
                </a:lnTo>
                <a:lnTo>
                  <a:pt x="2859" y="1660"/>
                </a:lnTo>
                <a:lnTo>
                  <a:pt x="2980" y="1679"/>
                </a:lnTo>
                <a:lnTo>
                  <a:pt x="3099" y="1699"/>
                </a:lnTo>
                <a:lnTo>
                  <a:pt x="3206" y="1715"/>
                </a:lnTo>
                <a:lnTo>
                  <a:pt x="3293" y="1727"/>
                </a:lnTo>
                <a:lnTo>
                  <a:pt x="3293" y="1727"/>
                </a:lnTo>
                <a:lnTo>
                  <a:pt x="3355" y="1733"/>
                </a:lnTo>
                <a:lnTo>
                  <a:pt x="3419" y="1736"/>
                </a:lnTo>
                <a:lnTo>
                  <a:pt x="3558" y="1739"/>
                </a:lnTo>
                <a:lnTo>
                  <a:pt x="3629" y="1741"/>
                </a:lnTo>
                <a:lnTo>
                  <a:pt x="3698" y="1744"/>
                </a:lnTo>
                <a:lnTo>
                  <a:pt x="3762" y="1748"/>
                </a:lnTo>
                <a:lnTo>
                  <a:pt x="3792" y="1753"/>
                </a:lnTo>
                <a:lnTo>
                  <a:pt x="3822" y="1757"/>
                </a:lnTo>
                <a:lnTo>
                  <a:pt x="3822" y="1757"/>
                </a:lnTo>
                <a:lnTo>
                  <a:pt x="3862" y="1766"/>
                </a:lnTo>
                <a:lnTo>
                  <a:pt x="3910" y="1778"/>
                </a:lnTo>
                <a:lnTo>
                  <a:pt x="4011" y="1808"/>
                </a:lnTo>
                <a:lnTo>
                  <a:pt x="4063" y="1823"/>
                </a:lnTo>
                <a:lnTo>
                  <a:pt x="4113" y="1838"/>
                </a:lnTo>
                <a:lnTo>
                  <a:pt x="4160" y="1848"/>
                </a:lnTo>
                <a:lnTo>
                  <a:pt x="4201" y="1857"/>
                </a:lnTo>
                <a:lnTo>
                  <a:pt x="4201" y="1857"/>
                </a:lnTo>
                <a:lnTo>
                  <a:pt x="4232" y="1862"/>
                </a:lnTo>
                <a:lnTo>
                  <a:pt x="4270" y="1865"/>
                </a:lnTo>
                <a:lnTo>
                  <a:pt x="4363" y="1872"/>
                </a:lnTo>
                <a:lnTo>
                  <a:pt x="4469" y="1878"/>
                </a:lnTo>
                <a:lnTo>
                  <a:pt x="4581" y="1881"/>
                </a:lnTo>
                <a:lnTo>
                  <a:pt x="4688" y="1881"/>
                </a:lnTo>
                <a:lnTo>
                  <a:pt x="4737" y="1880"/>
                </a:lnTo>
                <a:lnTo>
                  <a:pt x="4782" y="1878"/>
                </a:lnTo>
                <a:lnTo>
                  <a:pt x="4821" y="1875"/>
                </a:lnTo>
                <a:lnTo>
                  <a:pt x="4852" y="1872"/>
                </a:lnTo>
                <a:lnTo>
                  <a:pt x="4875" y="1868"/>
                </a:lnTo>
                <a:lnTo>
                  <a:pt x="4884" y="1865"/>
                </a:lnTo>
                <a:lnTo>
                  <a:pt x="4890" y="1862"/>
                </a:lnTo>
                <a:lnTo>
                  <a:pt x="4890" y="1862"/>
                </a:lnTo>
                <a:lnTo>
                  <a:pt x="4960" y="1812"/>
                </a:lnTo>
                <a:lnTo>
                  <a:pt x="5016" y="1774"/>
                </a:lnTo>
                <a:lnTo>
                  <a:pt x="5059" y="1745"/>
                </a:lnTo>
                <a:lnTo>
                  <a:pt x="5077" y="1735"/>
                </a:lnTo>
                <a:lnTo>
                  <a:pt x="5094" y="1727"/>
                </a:lnTo>
                <a:lnTo>
                  <a:pt x="5109" y="1721"/>
                </a:lnTo>
                <a:lnTo>
                  <a:pt x="5122" y="1717"/>
                </a:lnTo>
                <a:lnTo>
                  <a:pt x="5137" y="1715"/>
                </a:lnTo>
                <a:lnTo>
                  <a:pt x="5150" y="1715"/>
                </a:lnTo>
                <a:lnTo>
                  <a:pt x="5164" y="1717"/>
                </a:lnTo>
                <a:lnTo>
                  <a:pt x="5180" y="1718"/>
                </a:lnTo>
                <a:lnTo>
                  <a:pt x="5215" y="1727"/>
                </a:lnTo>
                <a:lnTo>
                  <a:pt x="5215" y="1727"/>
                </a:lnTo>
                <a:lnTo>
                  <a:pt x="5239" y="1733"/>
                </a:lnTo>
                <a:lnTo>
                  <a:pt x="5264" y="1739"/>
                </a:lnTo>
                <a:lnTo>
                  <a:pt x="5291" y="1742"/>
                </a:lnTo>
                <a:lnTo>
                  <a:pt x="5318" y="1745"/>
                </a:lnTo>
                <a:lnTo>
                  <a:pt x="5347" y="1747"/>
                </a:lnTo>
                <a:lnTo>
                  <a:pt x="5377" y="1747"/>
                </a:lnTo>
                <a:lnTo>
                  <a:pt x="5405" y="1747"/>
                </a:lnTo>
                <a:lnTo>
                  <a:pt x="5432" y="1745"/>
                </a:lnTo>
                <a:lnTo>
                  <a:pt x="5459" y="1742"/>
                </a:lnTo>
                <a:lnTo>
                  <a:pt x="5484" y="1738"/>
                </a:lnTo>
                <a:lnTo>
                  <a:pt x="5507" y="1733"/>
                </a:lnTo>
                <a:lnTo>
                  <a:pt x="5528" y="1727"/>
                </a:lnTo>
                <a:lnTo>
                  <a:pt x="5546" y="1720"/>
                </a:lnTo>
                <a:lnTo>
                  <a:pt x="5559" y="1712"/>
                </a:lnTo>
                <a:lnTo>
                  <a:pt x="5571" y="1702"/>
                </a:lnTo>
                <a:lnTo>
                  <a:pt x="5574" y="1697"/>
                </a:lnTo>
                <a:lnTo>
                  <a:pt x="5577" y="1691"/>
                </a:lnTo>
                <a:lnTo>
                  <a:pt x="5577" y="1691"/>
                </a:lnTo>
                <a:lnTo>
                  <a:pt x="5579" y="1687"/>
                </a:lnTo>
                <a:lnTo>
                  <a:pt x="5579" y="1681"/>
                </a:lnTo>
                <a:lnTo>
                  <a:pt x="5577" y="1675"/>
                </a:lnTo>
                <a:lnTo>
                  <a:pt x="5574" y="1667"/>
                </a:lnTo>
                <a:lnTo>
                  <a:pt x="5565" y="1654"/>
                </a:lnTo>
                <a:lnTo>
                  <a:pt x="5555" y="1639"/>
                </a:lnTo>
                <a:lnTo>
                  <a:pt x="5529" y="1610"/>
                </a:lnTo>
                <a:lnTo>
                  <a:pt x="5517" y="1598"/>
                </a:lnTo>
                <a:lnTo>
                  <a:pt x="5510" y="1588"/>
                </a:lnTo>
                <a:lnTo>
                  <a:pt x="5510" y="1588"/>
                </a:lnTo>
                <a:lnTo>
                  <a:pt x="5389" y="1414"/>
                </a:lnTo>
                <a:lnTo>
                  <a:pt x="5305" y="1296"/>
                </a:lnTo>
                <a:lnTo>
                  <a:pt x="5305" y="1296"/>
                </a:lnTo>
                <a:lnTo>
                  <a:pt x="5311" y="1296"/>
                </a:lnTo>
                <a:lnTo>
                  <a:pt x="5329" y="1296"/>
                </a:lnTo>
                <a:lnTo>
                  <a:pt x="5402" y="1297"/>
                </a:lnTo>
                <a:lnTo>
                  <a:pt x="5667" y="1308"/>
                </a:lnTo>
                <a:lnTo>
                  <a:pt x="6046" y="1327"/>
                </a:lnTo>
                <a:lnTo>
                  <a:pt x="6480" y="1348"/>
                </a:lnTo>
                <a:lnTo>
                  <a:pt x="7298" y="1392"/>
                </a:lnTo>
                <a:lnTo>
                  <a:pt x="7671" y="1411"/>
                </a:lnTo>
                <a:lnTo>
                  <a:pt x="7671" y="442"/>
                </a:lnTo>
                <a:lnTo>
                  <a:pt x="7671" y="442"/>
                </a:lnTo>
                <a:lnTo>
                  <a:pt x="7641" y="429"/>
                </a:lnTo>
                <a:lnTo>
                  <a:pt x="7569" y="394"/>
                </a:lnTo>
                <a:lnTo>
                  <a:pt x="7523" y="375"/>
                </a:lnTo>
                <a:lnTo>
                  <a:pt x="7476" y="355"/>
                </a:lnTo>
                <a:lnTo>
                  <a:pt x="7430" y="339"/>
                </a:lnTo>
                <a:lnTo>
                  <a:pt x="7386" y="324"/>
                </a:lnTo>
                <a:lnTo>
                  <a:pt x="7386" y="324"/>
                </a:lnTo>
                <a:lnTo>
                  <a:pt x="7367" y="319"/>
                </a:lnTo>
                <a:lnTo>
                  <a:pt x="7342" y="316"/>
                </a:lnTo>
                <a:lnTo>
                  <a:pt x="7312" y="315"/>
                </a:lnTo>
                <a:lnTo>
                  <a:pt x="7277" y="313"/>
                </a:lnTo>
                <a:lnTo>
                  <a:pt x="7240" y="315"/>
                </a:lnTo>
                <a:lnTo>
                  <a:pt x="7199" y="316"/>
                </a:lnTo>
                <a:lnTo>
                  <a:pt x="7109" y="321"/>
                </a:lnTo>
                <a:lnTo>
                  <a:pt x="7009" y="330"/>
                </a:lnTo>
                <a:lnTo>
                  <a:pt x="6903" y="340"/>
                </a:lnTo>
                <a:lnTo>
                  <a:pt x="6793" y="354"/>
                </a:lnTo>
                <a:lnTo>
                  <a:pt x="6684" y="367"/>
                </a:lnTo>
                <a:lnTo>
                  <a:pt x="6473" y="396"/>
                </a:lnTo>
                <a:lnTo>
                  <a:pt x="6293" y="423"/>
                </a:lnTo>
                <a:lnTo>
                  <a:pt x="6169" y="442"/>
                </a:lnTo>
                <a:lnTo>
                  <a:pt x="6133" y="447"/>
                </a:lnTo>
                <a:lnTo>
                  <a:pt x="6119" y="448"/>
                </a:lnTo>
                <a:lnTo>
                  <a:pt x="6119" y="448"/>
                </a:lnTo>
                <a:lnTo>
                  <a:pt x="6113" y="445"/>
                </a:lnTo>
                <a:lnTo>
                  <a:pt x="6107" y="442"/>
                </a:lnTo>
                <a:lnTo>
                  <a:pt x="6089" y="439"/>
                </a:lnTo>
                <a:lnTo>
                  <a:pt x="6040" y="432"/>
                </a:lnTo>
                <a:lnTo>
                  <a:pt x="6007" y="426"/>
                </a:lnTo>
                <a:lnTo>
                  <a:pt x="5970" y="417"/>
                </a:lnTo>
                <a:lnTo>
                  <a:pt x="5950" y="409"/>
                </a:lnTo>
                <a:lnTo>
                  <a:pt x="5928" y="402"/>
                </a:lnTo>
                <a:lnTo>
                  <a:pt x="5905" y="393"/>
                </a:lnTo>
                <a:lnTo>
                  <a:pt x="5880" y="381"/>
                </a:lnTo>
                <a:lnTo>
                  <a:pt x="5880" y="381"/>
                </a:lnTo>
                <a:lnTo>
                  <a:pt x="5773" y="330"/>
                </a:lnTo>
                <a:lnTo>
                  <a:pt x="5711" y="300"/>
                </a:lnTo>
                <a:lnTo>
                  <a:pt x="5675" y="282"/>
                </a:lnTo>
                <a:lnTo>
                  <a:pt x="5661" y="277"/>
                </a:lnTo>
                <a:lnTo>
                  <a:pt x="5648" y="273"/>
                </a:lnTo>
                <a:lnTo>
                  <a:pt x="5648" y="273"/>
                </a:lnTo>
                <a:lnTo>
                  <a:pt x="5631" y="267"/>
                </a:lnTo>
                <a:lnTo>
                  <a:pt x="5612" y="259"/>
                </a:lnTo>
                <a:lnTo>
                  <a:pt x="5565" y="237"/>
                </a:lnTo>
                <a:lnTo>
                  <a:pt x="5504" y="207"/>
                </a:lnTo>
                <a:lnTo>
                  <a:pt x="5465" y="191"/>
                </a:lnTo>
                <a:lnTo>
                  <a:pt x="5422" y="173"/>
                </a:lnTo>
                <a:lnTo>
                  <a:pt x="5422" y="173"/>
                </a:lnTo>
                <a:lnTo>
                  <a:pt x="5386" y="158"/>
                </a:lnTo>
                <a:lnTo>
                  <a:pt x="5353" y="144"/>
                </a:lnTo>
                <a:lnTo>
                  <a:pt x="5285" y="114"/>
                </a:lnTo>
                <a:lnTo>
                  <a:pt x="5254" y="101"/>
                </a:lnTo>
                <a:lnTo>
                  <a:pt x="5224" y="89"/>
                </a:lnTo>
                <a:lnTo>
                  <a:pt x="5195" y="80"/>
                </a:lnTo>
                <a:lnTo>
                  <a:pt x="5168" y="72"/>
                </a:lnTo>
                <a:lnTo>
                  <a:pt x="5168" y="72"/>
                </a:lnTo>
                <a:lnTo>
                  <a:pt x="5158" y="72"/>
                </a:lnTo>
                <a:lnTo>
                  <a:pt x="5137" y="74"/>
                </a:lnTo>
                <a:lnTo>
                  <a:pt x="5068" y="78"/>
                </a:lnTo>
                <a:lnTo>
                  <a:pt x="4968" y="89"/>
                </a:lnTo>
                <a:lnTo>
                  <a:pt x="4839" y="104"/>
                </a:lnTo>
                <a:lnTo>
                  <a:pt x="4524" y="140"/>
                </a:lnTo>
                <a:lnTo>
                  <a:pt x="4166" y="185"/>
                </a:lnTo>
                <a:lnTo>
                  <a:pt x="3807" y="230"/>
                </a:lnTo>
                <a:lnTo>
                  <a:pt x="3491" y="273"/>
                </a:lnTo>
                <a:lnTo>
                  <a:pt x="3362" y="291"/>
                </a:lnTo>
                <a:lnTo>
                  <a:pt x="3259" y="306"/>
                </a:lnTo>
                <a:lnTo>
                  <a:pt x="3187" y="318"/>
                </a:lnTo>
                <a:lnTo>
                  <a:pt x="3165" y="322"/>
                </a:lnTo>
                <a:lnTo>
                  <a:pt x="3153" y="325"/>
                </a:lnTo>
                <a:lnTo>
                  <a:pt x="3153" y="325"/>
                </a:lnTo>
                <a:lnTo>
                  <a:pt x="3129" y="333"/>
                </a:lnTo>
                <a:lnTo>
                  <a:pt x="3097" y="340"/>
                </a:lnTo>
                <a:lnTo>
                  <a:pt x="3061" y="346"/>
                </a:lnTo>
                <a:lnTo>
                  <a:pt x="3022" y="352"/>
                </a:lnTo>
                <a:lnTo>
                  <a:pt x="2982" y="357"/>
                </a:lnTo>
                <a:lnTo>
                  <a:pt x="2944" y="358"/>
                </a:lnTo>
                <a:lnTo>
                  <a:pt x="2908" y="360"/>
                </a:lnTo>
                <a:lnTo>
                  <a:pt x="2877" y="358"/>
                </a:lnTo>
                <a:lnTo>
                  <a:pt x="2877" y="358"/>
                </a:lnTo>
                <a:lnTo>
                  <a:pt x="2850" y="357"/>
                </a:lnTo>
                <a:lnTo>
                  <a:pt x="2823" y="358"/>
                </a:lnTo>
                <a:lnTo>
                  <a:pt x="2796" y="360"/>
                </a:lnTo>
                <a:lnTo>
                  <a:pt x="2771" y="363"/>
                </a:lnTo>
                <a:lnTo>
                  <a:pt x="2745" y="366"/>
                </a:lnTo>
                <a:lnTo>
                  <a:pt x="2721" y="370"/>
                </a:lnTo>
                <a:lnTo>
                  <a:pt x="2678" y="381"/>
                </a:lnTo>
                <a:lnTo>
                  <a:pt x="2612" y="397"/>
                </a:lnTo>
                <a:lnTo>
                  <a:pt x="2591" y="402"/>
                </a:lnTo>
                <a:lnTo>
                  <a:pt x="2585" y="402"/>
                </a:lnTo>
                <a:lnTo>
                  <a:pt x="2582" y="400"/>
                </a:lnTo>
                <a:lnTo>
                  <a:pt x="2582" y="400"/>
                </a:lnTo>
                <a:lnTo>
                  <a:pt x="2580" y="399"/>
                </a:lnTo>
                <a:lnTo>
                  <a:pt x="2579" y="399"/>
                </a:lnTo>
                <a:lnTo>
                  <a:pt x="2571" y="400"/>
                </a:lnTo>
                <a:lnTo>
                  <a:pt x="2546" y="409"/>
                </a:lnTo>
                <a:lnTo>
                  <a:pt x="2471" y="445"/>
                </a:lnTo>
                <a:lnTo>
                  <a:pt x="2426" y="466"/>
                </a:lnTo>
                <a:lnTo>
                  <a:pt x="2383" y="483"/>
                </a:lnTo>
                <a:lnTo>
                  <a:pt x="2363" y="490"/>
                </a:lnTo>
                <a:lnTo>
                  <a:pt x="2344" y="495"/>
                </a:lnTo>
                <a:lnTo>
                  <a:pt x="2327" y="498"/>
                </a:lnTo>
                <a:lnTo>
                  <a:pt x="2312" y="498"/>
                </a:lnTo>
                <a:lnTo>
                  <a:pt x="2312" y="498"/>
                </a:lnTo>
                <a:lnTo>
                  <a:pt x="2303" y="499"/>
                </a:lnTo>
                <a:lnTo>
                  <a:pt x="2290" y="504"/>
                </a:lnTo>
                <a:lnTo>
                  <a:pt x="2248" y="523"/>
                </a:lnTo>
                <a:lnTo>
                  <a:pt x="2196" y="545"/>
                </a:lnTo>
                <a:lnTo>
                  <a:pt x="2169" y="556"/>
                </a:lnTo>
                <a:lnTo>
                  <a:pt x="2143" y="563"/>
                </a:lnTo>
                <a:lnTo>
                  <a:pt x="2143" y="563"/>
                </a:lnTo>
                <a:lnTo>
                  <a:pt x="2133" y="566"/>
                </a:lnTo>
                <a:lnTo>
                  <a:pt x="2122" y="566"/>
                </a:lnTo>
                <a:lnTo>
                  <a:pt x="2112" y="566"/>
                </a:lnTo>
                <a:lnTo>
                  <a:pt x="2101" y="563"/>
                </a:lnTo>
                <a:lnTo>
                  <a:pt x="2091" y="560"/>
                </a:lnTo>
                <a:lnTo>
                  <a:pt x="2079" y="556"/>
                </a:lnTo>
                <a:lnTo>
                  <a:pt x="2058" y="545"/>
                </a:lnTo>
                <a:lnTo>
                  <a:pt x="2019" y="522"/>
                </a:lnTo>
                <a:lnTo>
                  <a:pt x="2001" y="511"/>
                </a:lnTo>
                <a:lnTo>
                  <a:pt x="1986" y="505"/>
                </a:lnTo>
                <a:lnTo>
                  <a:pt x="1986" y="505"/>
                </a:lnTo>
                <a:lnTo>
                  <a:pt x="1978" y="502"/>
                </a:lnTo>
                <a:lnTo>
                  <a:pt x="1972" y="498"/>
                </a:lnTo>
                <a:lnTo>
                  <a:pt x="1956" y="486"/>
                </a:lnTo>
                <a:lnTo>
                  <a:pt x="1939" y="469"/>
                </a:lnTo>
                <a:lnTo>
                  <a:pt x="1923" y="451"/>
                </a:lnTo>
                <a:lnTo>
                  <a:pt x="1905" y="433"/>
                </a:lnTo>
                <a:lnTo>
                  <a:pt x="1889" y="417"/>
                </a:lnTo>
                <a:lnTo>
                  <a:pt x="1872" y="403"/>
                </a:lnTo>
                <a:lnTo>
                  <a:pt x="1865" y="397"/>
                </a:lnTo>
                <a:lnTo>
                  <a:pt x="1856" y="394"/>
                </a:lnTo>
                <a:lnTo>
                  <a:pt x="1856" y="394"/>
                </a:lnTo>
                <a:lnTo>
                  <a:pt x="1847" y="390"/>
                </a:lnTo>
                <a:lnTo>
                  <a:pt x="1838" y="384"/>
                </a:lnTo>
                <a:lnTo>
                  <a:pt x="1817" y="367"/>
                </a:lnTo>
                <a:lnTo>
                  <a:pt x="1794" y="348"/>
                </a:lnTo>
                <a:lnTo>
                  <a:pt x="1772" y="325"/>
                </a:lnTo>
                <a:lnTo>
                  <a:pt x="1725" y="280"/>
                </a:lnTo>
                <a:lnTo>
                  <a:pt x="1704" y="261"/>
                </a:lnTo>
                <a:lnTo>
                  <a:pt x="1694" y="253"/>
                </a:lnTo>
                <a:lnTo>
                  <a:pt x="1683" y="247"/>
                </a:lnTo>
                <a:lnTo>
                  <a:pt x="1683" y="247"/>
                </a:lnTo>
                <a:lnTo>
                  <a:pt x="1676" y="241"/>
                </a:lnTo>
                <a:lnTo>
                  <a:pt x="1670" y="235"/>
                </a:lnTo>
                <a:lnTo>
                  <a:pt x="1664" y="227"/>
                </a:lnTo>
                <a:lnTo>
                  <a:pt x="1658" y="218"/>
                </a:lnTo>
                <a:lnTo>
                  <a:pt x="1646" y="197"/>
                </a:lnTo>
                <a:lnTo>
                  <a:pt x="1637" y="174"/>
                </a:lnTo>
                <a:lnTo>
                  <a:pt x="1626" y="150"/>
                </a:lnTo>
                <a:lnTo>
                  <a:pt x="1616" y="129"/>
                </a:lnTo>
                <a:lnTo>
                  <a:pt x="1604" y="110"/>
                </a:lnTo>
                <a:lnTo>
                  <a:pt x="1598" y="101"/>
                </a:lnTo>
                <a:lnTo>
                  <a:pt x="1592" y="95"/>
                </a:lnTo>
                <a:lnTo>
                  <a:pt x="1592" y="95"/>
                </a:lnTo>
                <a:lnTo>
                  <a:pt x="1576" y="78"/>
                </a:lnTo>
                <a:lnTo>
                  <a:pt x="1562" y="63"/>
                </a:lnTo>
                <a:lnTo>
                  <a:pt x="1549" y="48"/>
                </a:lnTo>
                <a:lnTo>
                  <a:pt x="1534" y="35"/>
                </a:lnTo>
                <a:lnTo>
                  <a:pt x="1525" y="27"/>
                </a:lnTo>
                <a:lnTo>
                  <a:pt x="1514" y="21"/>
                </a:lnTo>
                <a:lnTo>
                  <a:pt x="1504" y="17"/>
                </a:lnTo>
                <a:lnTo>
                  <a:pt x="1492" y="12"/>
                </a:lnTo>
                <a:lnTo>
                  <a:pt x="1478" y="8"/>
                </a:lnTo>
                <a:lnTo>
                  <a:pt x="1462" y="5"/>
                </a:lnTo>
                <a:lnTo>
                  <a:pt x="1445" y="2"/>
                </a:lnTo>
                <a:lnTo>
                  <a:pt x="1426" y="0"/>
                </a:lnTo>
                <a:lnTo>
                  <a:pt x="142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14656" y="4882358"/>
            <a:ext cx="9151513" cy="197756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1339454" y="998657"/>
            <a:ext cx="7804547" cy="4567755"/>
          </a:xfrm>
          <a:custGeom>
            <a:avLst/>
            <a:gdLst>
              <a:gd name="T0" fmla="*/ 5027 w 6555"/>
              <a:gd name="T1" fmla="*/ 37 h 2878"/>
              <a:gd name="T2" fmla="*/ 5113 w 6555"/>
              <a:gd name="T3" fmla="*/ 153 h 2878"/>
              <a:gd name="T4" fmla="*/ 5334 w 6555"/>
              <a:gd name="T5" fmla="*/ 252 h 2878"/>
              <a:gd name="T6" fmla="*/ 5490 w 6555"/>
              <a:gd name="T7" fmla="*/ 394 h 2878"/>
              <a:gd name="T8" fmla="*/ 5577 w 6555"/>
              <a:gd name="T9" fmla="*/ 520 h 2878"/>
              <a:gd name="T10" fmla="*/ 5674 w 6555"/>
              <a:gd name="T11" fmla="*/ 563 h 2878"/>
              <a:gd name="T12" fmla="*/ 5742 w 6555"/>
              <a:gd name="T13" fmla="*/ 698 h 2878"/>
              <a:gd name="T14" fmla="*/ 5829 w 6555"/>
              <a:gd name="T15" fmla="*/ 852 h 2878"/>
              <a:gd name="T16" fmla="*/ 5945 w 6555"/>
              <a:gd name="T17" fmla="*/ 1035 h 2878"/>
              <a:gd name="T18" fmla="*/ 6020 w 6555"/>
              <a:gd name="T19" fmla="*/ 1210 h 2878"/>
              <a:gd name="T20" fmla="*/ 6088 w 6555"/>
              <a:gd name="T21" fmla="*/ 1349 h 2878"/>
              <a:gd name="T22" fmla="*/ 6235 w 6555"/>
              <a:gd name="T23" fmla="*/ 1396 h 2878"/>
              <a:gd name="T24" fmla="*/ 6279 w 6555"/>
              <a:gd name="T25" fmla="*/ 1466 h 2878"/>
              <a:gd name="T26" fmla="*/ 6555 w 6555"/>
              <a:gd name="T27" fmla="*/ 1739 h 2878"/>
              <a:gd name="T28" fmla="*/ 6070 w 6555"/>
              <a:gd name="T29" fmla="*/ 2477 h 2878"/>
              <a:gd name="T30" fmla="*/ 5790 w 6555"/>
              <a:gd name="T31" fmla="*/ 2453 h 2878"/>
              <a:gd name="T32" fmla="*/ 5195 w 6555"/>
              <a:gd name="T33" fmla="*/ 2489 h 2878"/>
              <a:gd name="T34" fmla="*/ 4684 w 6555"/>
              <a:gd name="T35" fmla="*/ 2547 h 2878"/>
              <a:gd name="T36" fmla="*/ 4315 w 6555"/>
              <a:gd name="T37" fmla="*/ 2556 h 2878"/>
              <a:gd name="T38" fmla="*/ 3668 w 6555"/>
              <a:gd name="T39" fmla="*/ 2498 h 2878"/>
              <a:gd name="T40" fmla="*/ 3437 w 6555"/>
              <a:gd name="T41" fmla="*/ 2502 h 2878"/>
              <a:gd name="T42" fmla="*/ 2715 w 6555"/>
              <a:gd name="T43" fmla="*/ 2643 h 2878"/>
              <a:gd name="T44" fmla="*/ 2236 w 6555"/>
              <a:gd name="T45" fmla="*/ 2667 h 2878"/>
              <a:gd name="T46" fmla="*/ 1983 w 6555"/>
              <a:gd name="T47" fmla="*/ 2721 h 2878"/>
              <a:gd name="T48" fmla="*/ 1637 w 6555"/>
              <a:gd name="T49" fmla="*/ 2841 h 2878"/>
              <a:gd name="T50" fmla="*/ 1186 w 6555"/>
              <a:gd name="T51" fmla="*/ 2877 h 2878"/>
              <a:gd name="T52" fmla="*/ 837 w 6555"/>
              <a:gd name="T53" fmla="*/ 2857 h 2878"/>
              <a:gd name="T54" fmla="*/ 597 w 6555"/>
              <a:gd name="T55" fmla="*/ 2655 h 2878"/>
              <a:gd name="T56" fmla="*/ 455 w 6555"/>
              <a:gd name="T57" fmla="*/ 2636 h 2878"/>
              <a:gd name="T58" fmla="*/ 241 w 6555"/>
              <a:gd name="T59" fmla="*/ 2673 h 2878"/>
              <a:gd name="T60" fmla="*/ 31 w 6555"/>
              <a:gd name="T61" fmla="*/ 2625 h 2878"/>
              <a:gd name="T62" fmla="*/ 1 w 6555"/>
              <a:gd name="T63" fmla="*/ 2571 h 2878"/>
              <a:gd name="T64" fmla="*/ 82 w 6555"/>
              <a:gd name="T65" fmla="*/ 2429 h 2878"/>
              <a:gd name="T66" fmla="*/ 344 w 6555"/>
              <a:gd name="T67" fmla="*/ 1909 h 2878"/>
              <a:gd name="T68" fmla="*/ 428 w 6555"/>
              <a:gd name="T69" fmla="*/ 1754 h 2878"/>
              <a:gd name="T70" fmla="*/ 537 w 6555"/>
              <a:gd name="T71" fmla="*/ 1697 h 2878"/>
              <a:gd name="T72" fmla="*/ 746 w 6555"/>
              <a:gd name="T73" fmla="*/ 1566 h 2878"/>
              <a:gd name="T74" fmla="*/ 835 w 6555"/>
              <a:gd name="T75" fmla="*/ 1483 h 2878"/>
              <a:gd name="T76" fmla="*/ 1018 w 6555"/>
              <a:gd name="T77" fmla="*/ 1122 h 2878"/>
              <a:gd name="T78" fmla="*/ 1107 w 6555"/>
              <a:gd name="T79" fmla="*/ 1024 h 2878"/>
              <a:gd name="T80" fmla="*/ 1393 w 6555"/>
              <a:gd name="T81" fmla="*/ 991 h 2878"/>
              <a:gd name="T82" fmla="*/ 1521 w 6555"/>
              <a:gd name="T83" fmla="*/ 1011 h 2878"/>
              <a:gd name="T84" fmla="*/ 1716 w 6555"/>
              <a:gd name="T85" fmla="*/ 957 h 2878"/>
              <a:gd name="T86" fmla="*/ 2043 w 6555"/>
              <a:gd name="T87" fmla="*/ 762 h 2878"/>
              <a:gd name="T88" fmla="*/ 2246 w 6555"/>
              <a:gd name="T89" fmla="*/ 647 h 2878"/>
              <a:gd name="T90" fmla="*/ 2579 w 6555"/>
              <a:gd name="T91" fmla="*/ 466 h 2878"/>
              <a:gd name="T92" fmla="*/ 2699 w 6555"/>
              <a:gd name="T93" fmla="*/ 436 h 2878"/>
              <a:gd name="T94" fmla="*/ 2896 w 6555"/>
              <a:gd name="T95" fmla="*/ 505 h 2878"/>
              <a:gd name="T96" fmla="*/ 3209 w 6555"/>
              <a:gd name="T97" fmla="*/ 548 h 2878"/>
              <a:gd name="T98" fmla="*/ 3446 w 6555"/>
              <a:gd name="T99" fmla="*/ 581 h 2878"/>
              <a:gd name="T100" fmla="*/ 3561 w 6555"/>
              <a:gd name="T101" fmla="*/ 610 h 2878"/>
              <a:gd name="T102" fmla="*/ 3771 w 6555"/>
              <a:gd name="T103" fmla="*/ 726 h 2878"/>
              <a:gd name="T104" fmla="*/ 3885 w 6555"/>
              <a:gd name="T105" fmla="*/ 761 h 2878"/>
              <a:gd name="T106" fmla="*/ 4094 w 6555"/>
              <a:gd name="T107" fmla="*/ 867 h 2878"/>
              <a:gd name="T108" fmla="*/ 4229 w 6555"/>
              <a:gd name="T109" fmla="*/ 798 h 2878"/>
              <a:gd name="T110" fmla="*/ 4304 w 6555"/>
              <a:gd name="T111" fmla="*/ 743 h 2878"/>
              <a:gd name="T112" fmla="*/ 4422 w 6555"/>
              <a:gd name="T113" fmla="*/ 602 h 2878"/>
              <a:gd name="T114" fmla="*/ 4551 w 6555"/>
              <a:gd name="T115" fmla="*/ 463 h 2878"/>
              <a:gd name="T116" fmla="*/ 4651 w 6555"/>
              <a:gd name="T117" fmla="*/ 347 h 2878"/>
              <a:gd name="T118" fmla="*/ 4729 w 6555"/>
              <a:gd name="T119" fmla="*/ 154 h 2878"/>
              <a:gd name="T120" fmla="*/ 4818 w 6555"/>
              <a:gd name="T121" fmla="*/ 42 h 2878"/>
              <a:gd name="T122" fmla="*/ 4935 w 6555"/>
              <a:gd name="T123" fmla="*/ 0 h 2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555" h="2878">
                <a:moveTo>
                  <a:pt x="4935" y="0"/>
                </a:moveTo>
                <a:lnTo>
                  <a:pt x="4935" y="0"/>
                </a:lnTo>
                <a:lnTo>
                  <a:pt x="4960" y="0"/>
                </a:lnTo>
                <a:lnTo>
                  <a:pt x="4979" y="3"/>
                </a:lnTo>
                <a:lnTo>
                  <a:pt x="4996" y="9"/>
                </a:lnTo>
                <a:lnTo>
                  <a:pt x="5009" y="16"/>
                </a:lnTo>
                <a:lnTo>
                  <a:pt x="5018" y="25"/>
                </a:lnTo>
                <a:lnTo>
                  <a:pt x="5027" y="37"/>
                </a:lnTo>
                <a:lnTo>
                  <a:pt x="5035" y="49"/>
                </a:lnTo>
                <a:lnTo>
                  <a:pt x="5041" y="63"/>
                </a:lnTo>
                <a:lnTo>
                  <a:pt x="5053" y="91"/>
                </a:lnTo>
                <a:lnTo>
                  <a:pt x="5060" y="105"/>
                </a:lnTo>
                <a:lnTo>
                  <a:pt x="5069" y="118"/>
                </a:lnTo>
                <a:lnTo>
                  <a:pt x="5081" y="132"/>
                </a:lnTo>
                <a:lnTo>
                  <a:pt x="5095" y="142"/>
                </a:lnTo>
                <a:lnTo>
                  <a:pt x="5113" y="153"/>
                </a:lnTo>
                <a:lnTo>
                  <a:pt x="5135" y="160"/>
                </a:lnTo>
                <a:lnTo>
                  <a:pt x="5135" y="160"/>
                </a:lnTo>
                <a:lnTo>
                  <a:pt x="5180" y="175"/>
                </a:lnTo>
                <a:lnTo>
                  <a:pt x="5221" y="192"/>
                </a:lnTo>
                <a:lnTo>
                  <a:pt x="5258" y="208"/>
                </a:lnTo>
                <a:lnTo>
                  <a:pt x="5289" y="225"/>
                </a:lnTo>
                <a:lnTo>
                  <a:pt x="5315" y="240"/>
                </a:lnTo>
                <a:lnTo>
                  <a:pt x="5334" y="252"/>
                </a:lnTo>
                <a:lnTo>
                  <a:pt x="5351" y="262"/>
                </a:lnTo>
                <a:lnTo>
                  <a:pt x="5351" y="262"/>
                </a:lnTo>
                <a:lnTo>
                  <a:pt x="5379" y="276"/>
                </a:lnTo>
                <a:lnTo>
                  <a:pt x="5403" y="292"/>
                </a:lnTo>
                <a:lnTo>
                  <a:pt x="5427" y="313"/>
                </a:lnTo>
                <a:lnTo>
                  <a:pt x="5450" y="335"/>
                </a:lnTo>
                <a:lnTo>
                  <a:pt x="5471" y="362"/>
                </a:lnTo>
                <a:lnTo>
                  <a:pt x="5490" y="394"/>
                </a:lnTo>
                <a:lnTo>
                  <a:pt x="5510" y="431"/>
                </a:lnTo>
                <a:lnTo>
                  <a:pt x="5529" y="473"/>
                </a:lnTo>
                <a:lnTo>
                  <a:pt x="5529" y="473"/>
                </a:lnTo>
                <a:lnTo>
                  <a:pt x="5538" y="488"/>
                </a:lnTo>
                <a:lnTo>
                  <a:pt x="5547" y="502"/>
                </a:lnTo>
                <a:lnTo>
                  <a:pt x="5558" y="511"/>
                </a:lnTo>
                <a:lnTo>
                  <a:pt x="5567" y="517"/>
                </a:lnTo>
                <a:lnTo>
                  <a:pt x="5577" y="520"/>
                </a:lnTo>
                <a:lnTo>
                  <a:pt x="5588" y="523"/>
                </a:lnTo>
                <a:lnTo>
                  <a:pt x="5610" y="526"/>
                </a:lnTo>
                <a:lnTo>
                  <a:pt x="5620" y="527"/>
                </a:lnTo>
                <a:lnTo>
                  <a:pt x="5632" y="530"/>
                </a:lnTo>
                <a:lnTo>
                  <a:pt x="5643" y="535"/>
                </a:lnTo>
                <a:lnTo>
                  <a:pt x="5653" y="541"/>
                </a:lnTo>
                <a:lnTo>
                  <a:pt x="5664" y="550"/>
                </a:lnTo>
                <a:lnTo>
                  <a:pt x="5674" y="563"/>
                </a:lnTo>
                <a:lnTo>
                  <a:pt x="5683" y="581"/>
                </a:lnTo>
                <a:lnTo>
                  <a:pt x="5692" y="602"/>
                </a:lnTo>
                <a:lnTo>
                  <a:pt x="5692" y="602"/>
                </a:lnTo>
                <a:lnTo>
                  <a:pt x="5700" y="623"/>
                </a:lnTo>
                <a:lnTo>
                  <a:pt x="5709" y="641"/>
                </a:lnTo>
                <a:lnTo>
                  <a:pt x="5716" y="657"/>
                </a:lnTo>
                <a:lnTo>
                  <a:pt x="5725" y="672"/>
                </a:lnTo>
                <a:lnTo>
                  <a:pt x="5742" y="698"/>
                </a:lnTo>
                <a:lnTo>
                  <a:pt x="5760" y="723"/>
                </a:lnTo>
                <a:lnTo>
                  <a:pt x="5778" y="747"/>
                </a:lnTo>
                <a:lnTo>
                  <a:pt x="5796" y="776"/>
                </a:lnTo>
                <a:lnTo>
                  <a:pt x="5803" y="792"/>
                </a:lnTo>
                <a:lnTo>
                  <a:pt x="5812" y="810"/>
                </a:lnTo>
                <a:lnTo>
                  <a:pt x="5820" y="830"/>
                </a:lnTo>
                <a:lnTo>
                  <a:pt x="5829" y="852"/>
                </a:lnTo>
                <a:lnTo>
                  <a:pt x="5829" y="852"/>
                </a:lnTo>
                <a:lnTo>
                  <a:pt x="5836" y="872"/>
                </a:lnTo>
                <a:lnTo>
                  <a:pt x="5844" y="891"/>
                </a:lnTo>
                <a:lnTo>
                  <a:pt x="5853" y="908"/>
                </a:lnTo>
                <a:lnTo>
                  <a:pt x="5862" y="922"/>
                </a:lnTo>
                <a:lnTo>
                  <a:pt x="5883" y="952"/>
                </a:lnTo>
                <a:lnTo>
                  <a:pt x="5904" y="979"/>
                </a:lnTo>
                <a:lnTo>
                  <a:pt x="5926" y="1006"/>
                </a:lnTo>
                <a:lnTo>
                  <a:pt x="5945" y="1035"/>
                </a:lnTo>
                <a:lnTo>
                  <a:pt x="5954" y="1051"/>
                </a:lnTo>
                <a:lnTo>
                  <a:pt x="5963" y="1068"/>
                </a:lnTo>
                <a:lnTo>
                  <a:pt x="5972" y="1087"/>
                </a:lnTo>
                <a:lnTo>
                  <a:pt x="5978" y="1107"/>
                </a:lnTo>
                <a:lnTo>
                  <a:pt x="5978" y="1107"/>
                </a:lnTo>
                <a:lnTo>
                  <a:pt x="5989" y="1137"/>
                </a:lnTo>
                <a:lnTo>
                  <a:pt x="5999" y="1162"/>
                </a:lnTo>
                <a:lnTo>
                  <a:pt x="6020" y="1210"/>
                </a:lnTo>
                <a:lnTo>
                  <a:pt x="6041" y="1258"/>
                </a:lnTo>
                <a:lnTo>
                  <a:pt x="6052" y="1283"/>
                </a:lnTo>
                <a:lnTo>
                  <a:pt x="6061" y="1312"/>
                </a:lnTo>
                <a:lnTo>
                  <a:pt x="6061" y="1312"/>
                </a:lnTo>
                <a:lnTo>
                  <a:pt x="6064" y="1321"/>
                </a:lnTo>
                <a:lnTo>
                  <a:pt x="6068" y="1327"/>
                </a:lnTo>
                <a:lnTo>
                  <a:pt x="6076" y="1339"/>
                </a:lnTo>
                <a:lnTo>
                  <a:pt x="6088" y="1349"/>
                </a:lnTo>
                <a:lnTo>
                  <a:pt x="6100" y="1357"/>
                </a:lnTo>
                <a:lnTo>
                  <a:pt x="6115" y="1363"/>
                </a:lnTo>
                <a:lnTo>
                  <a:pt x="6130" y="1367"/>
                </a:lnTo>
                <a:lnTo>
                  <a:pt x="6161" y="1373"/>
                </a:lnTo>
                <a:lnTo>
                  <a:pt x="6193" y="1379"/>
                </a:lnTo>
                <a:lnTo>
                  <a:pt x="6208" y="1384"/>
                </a:lnTo>
                <a:lnTo>
                  <a:pt x="6221" y="1388"/>
                </a:lnTo>
                <a:lnTo>
                  <a:pt x="6235" y="1396"/>
                </a:lnTo>
                <a:lnTo>
                  <a:pt x="6245" y="1405"/>
                </a:lnTo>
                <a:lnTo>
                  <a:pt x="6252" y="1415"/>
                </a:lnTo>
                <a:lnTo>
                  <a:pt x="6257" y="1421"/>
                </a:lnTo>
                <a:lnTo>
                  <a:pt x="6258" y="1429"/>
                </a:lnTo>
                <a:lnTo>
                  <a:pt x="6258" y="1429"/>
                </a:lnTo>
                <a:lnTo>
                  <a:pt x="6261" y="1438"/>
                </a:lnTo>
                <a:lnTo>
                  <a:pt x="6266" y="1447"/>
                </a:lnTo>
                <a:lnTo>
                  <a:pt x="6279" y="1466"/>
                </a:lnTo>
                <a:lnTo>
                  <a:pt x="6296" y="1489"/>
                </a:lnTo>
                <a:lnTo>
                  <a:pt x="6315" y="1513"/>
                </a:lnTo>
                <a:lnTo>
                  <a:pt x="6339" y="1538"/>
                </a:lnTo>
                <a:lnTo>
                  <a:pt x="6363" y="1565"/>
                </a:lnTo>
                <a:lnTo>
                  <a:pt x="6417" y="1616"/>
                </a:lnTo>
                <a:lnTo>
                  <a:pt x="6468" y="1662"/>
                </a:lnTo>
                <a:lnTo>
                  <a:pt x="6512" y="1701"/>
                </a:lnTo>
                <a:lnTo>
                  <a:pt x="6555" y="1739"/>
                </a:lnTo>
                <a:lnTo>
                  <a:pt x="6549" y="2447"/>
                </a:lnTo>
                <a:lnTo>
                  <a:pt x="6549" y="2447"/>
                </a:lnTo>
                <a:lnTo>
                  <a:pt x="6471" y="2455"/>
                </a:lnTo>
                <a:lnTo>
                  <a:pt x="6387" y="2462"/>
                </a:lnTo>
                <a:lnTo>
                  <a:pt x="6287" y="2469"/>
                </a:lnTo>
                <a:lnTo>
                  <a:pt x="6178" y="2474"/>
                </a:lnTo>
                <a:lnTo>
                  <a:pt x="6124" y="2475"/>
                </a:lnTo>
                <a:lnTo>
                  <a:pt x="6070" y="2477"/>
                </a:lnTo>
                <a:lnTo>
                  <a:pt x="6020" y="2475"/>
                </a:lnTo>
                <a:lnTo>
                  <a:pt x="5974" y="2472"/>
                </a:lnTo>
                <a:lnTo>
                  <a:pt x="5932" y="2468"/>
                </a:lnTo>
                <a:lnTo>
                  <a:pt x="5896" y="2462"/>
                </a:lnTo>
                <a:lnTo>
                  <a:pt x="5896" y="2462"/>
                </a:lnTo>
                <a:lnTo>
                  <a:pt x="5866" y="2458"/>
                </a:lnTo>
                <a:lnTo>
                  <a:pt x="5830" y="2455"/>
                </a:lnTo>
                <a:lnTo>
                  <a:pt x="5790" y="2453"/>
                </a:lnTo>
                <a:lnTo>
                  <a:pt x="5746" y="2453"/>
                </a:lnTo>
                <a:lnTo>
                  <a:pt x="5700" y="2455"/>
                </a:lnTo>
                <a:lnTo>
                  <a:pt x="5650" y="2456"/>
                </a:lnTo>
                <a:lnTo>
                  <a:pt x="5547" y="2463"/>
                </a:lnTo>
                <a:lnTo>
                  <a:pt x="5348" y="2480"/>
                </a:lnTo>
                <a:lnTo>
                  <a:pt x="5263" y="2486"/>
                </a:lnTo>
                <a:lnTo>
                  <a:pt x="5227" y="2489"/>
                </a:lnTo>
                <a:lnTo>
                  <a:pt x="5195" y="2489"/>
                </a:lnTo>
                <a:lnTo>
                  <a:pt x="5195" y="2489"/>
                </a:lnTo>
                <a:lnTo>
                  <a:pt x="5150" y="2490"/>
                </a:lnTo>
                <a:lnTo>
                  <a:pt x="5102" y="2493"/>
                </a:lnTo>
                <a:lnTo>
                  <a:pt x="5054" y="2498"/>
                </a:lnTo>
                <a:lnTo>
                  <a:pt x="5003" y="2504"/>
                </a:lnTo>
                <a:lnTo>
                  <a:pt x="4899" y="2517"/>
                </a:lnTo>
                <a:lnTo>
                  <a:pt x="4791" y="2532"/>
                </a:lnTo>
                <a:lnTo>
                  <a:pt x="4684" y="2547"/>
                </a:lnTo>
                <a:lnTo>
                  <a:pt x="4631" y="2553"/>
                </a:lnTo>
                <a:lnTo>
                  <a:pt x="4580" y="2558"/>
                </a:lnTo>
                <a:lnTo>
                  <a:pt x="4529" y="2561"/>
                </a:lnTo>
                <a:lnTo>
                  <a:pt x="4479" y="2564"/>
                </a:lnTo>
                <a:lnTo>
                  <a:pt x="4431" y="2564"/>
                </a:lnTo>
                <a:lnTo>
                  <a:pt x="4386" y="2561"/>
                </a:lnTo>
                <a:lnTo>
                  <a:pt x="4386" y="2561"/>
                </a:lnTo>
                <a:lnTo>
                  <a:pt x="4315" y="2556"/>
                </a:lnTo>
                <a:lnTo>
                  <a:pt x="4222" y="2552"/>
                </a:lnTo>
                <a:lnTo>
                  <a:pt x="4003" y="2540"/>
                </a:lnTo>
                <a:lnTo>
                  <a:pt x="3894" y="2531"/>
                </a:lnTo>
                <a:lnTo>
                  <a:pt x="3796" y="2522"/>
                </a:lnTo>
                <a:lnTo>
                  <a:pt x="3754" y="2517"/>
                </a:lnTo>
                <a:lnTo>
                  <a:pt x="3718" y="2511"/>
                </a:lnTo>
                <a:lnTo>
                  <a:pt x="3688" y="2505"/>
                </a:lnTo>
                <a:lnTo>
                  <a:pt x="3668" y="2498"/>
                </a:lnTo>
                <a:lnTo>
                  <a:pt x="3668" y="2498"/>
                </a:lnTo>
                <a:lnTo>
                  <a:pt x="3654" y="2495"/>
                </a:lnTo>
                <a:lnTo>
                  <a:pt x="3638" y="2492"/>
                </a:lnTo>
                <a:lnTo>
                  <a:pt x="3620" y="2489"/>
                </a:lnTo>
                <a:lnTo>
                  <a:pt x="3599" y="2489"/>
                </a:lnTo>
                <a:lnTo>
                  <a:pt x="3552" y="2490"/>
                </a:lnTo>
                <a:lnTo>
                  <a:pt x="3498" y="2495"/>
                </a:lnTo>
                <a:lnTo>
                  <a:pt x="3437" y="2502"/>
                </a:lnTo>
                <a:lnTo>
                  <a:pt x="3372" y="2513"/>
                </a:lnTo>
                <a:lnTo>
                  <a:pt x="3304" y="2525"/>
                </a:lnTo>
                <a:lnTo>
                  <a:pt x="3232" y="2538"/>
                </a:lnTo>
                <a:lnTo>
                  <a:pt x="3086" y="2568"/>
                </a:lnTo>
                <a:lnTo>
                  <a:pt x="2946" y="2598"/>
                </a:lnTo>
                <a:lnTo>
                  <a:pt x="2818" y="2624"/>
                </a:lnTo>
                <a:lnTo>
                  <a:pt x="2763" y="2634"/>
                </a:lnTo>
                <a:lnTo>
                  <a:pt x="2715" y="2643"/>
                </a:lnTo>
                <a:lnTo>
                  <a:pt x="2715" y="2643"/>
                </a:lnTo>
                <a:lnTo>
                  <a:pt x="2681" y="2648"/>
                </a:lnTo>
                <a:lnTo>
                  <a:pt x="2643" y="2651"/>
                </a:lnTo>
                <a:lnTo>
                  <a:pt x="2565" y="2655"/>
                </a:lnTo>
                <a:lnTo>
                  <a:pt x="2484" y="2658"/>
                </a:lnTo>
                <a:lnTo>
                  <a:pt x="2400" y="2660"/>
                </a:lnTo>
                <a:lnTo>
                  <a:pt x="2317" y="2661"/>
                </a:lnTo>
                <a:lnTo>
                  <a:pt x="2236" y="2667"/>
                </a:lnTo>
                <a:lnTo>
                  <a:pt x="2197" y="2670"/>
                </a:lnTo>
                <a:lnTo>
                  <a:pt x="2158" y="2675"/>
                </a:lnTo>
                <a:lnTo>
                  <a:pt x="2122" y="2681"/>
                </a:lnTo>
                <a:lnTo>
                  <a:pt x="2087" y="2688"/>
                </a:lnTo>
                <a:lnTo>
                  <a:pt x="2087" y="2688"/>
                </a:lnTo>
                <a:lnTo>
                  <a:pt x="2064" y="2694"/>
                </a:lnTo>
                <a:lnTo>
                  <a:pt x="2038" y="2702"/>
                </a:lnTo>
                <a:lnTo>
                  <a:pt x="1983" y="2721"/>
                </a:lnTo>
                <a:lnTo>
                  <a:pt x="1924" y="2742"/>
                </a:lnTo>
                <a:lnTo>
                  <a:pt x="1863" y="2766"/>
                </a:lnTo>
                <a:lnTo>
                  <a:pt x="1801" y="2790"/>
                </a:lnTo>
                <a:lnTo>
                  <a:pt x="1742" y="2811"/>
                </a:lnTo>
                <a:lnTo>
                  <a:pt x="1686" y="2829"/>
                </a:lnTo>
                <a:lnTo>
                  <a:pt x="1661" y="2836"/>
                </a:lnTo>
                <a:lnTo>
                  <a:pt x="1637" y="2841"/>
                </a:lnTo>
                <a:lnTo>
                  <a:pt x="1637" y="2841"/>
                </a:lnTo>
                <a:lnTo>
                  <a:pt x="1601" y="2848"/>
                </a:lnTo>
                <a:lnTo>
                  <a:pt x="1556" y="2854"/>
                </a:lnTo>
                <a:lnTo>
                  <a:pt x="1503" y="2859"/>
                </a:lnTo>
                <a:lnTo>
                  <a:pt x="1446" y="2865"/>
                </a:lnTo>
                <a:lnTo>
                  <a:pt x="1384" y="2869"/>
                </a:lnTo>
                <a:lnTo>
                  <a:pt x="1319" y="2872"/>
                </a:lnTo>
                <a:lnTo>
                  <a:pt x="1253" y="2875"/>
                </a:lnTo>
                <a:lnTo>
                  <a:pt x="1186" y="2877"/>
                </a:lnTo>
                <a:lnTo>
                  <a:pt x="1121" y="2878"/>
                </a:lnTo>
                <a:lnTo>
                  <a:pt x="1059" y="2878"/>
                </a:lnTo>
                <a:lnTo>
                  <a:pt x="1000" y="2877"/>
                </a:lnTo>
                <a:lnTo>
                  <a:pt x="948" y="2874"/>
                </a:lnTo>
                <a:lnTo>
                  <a:pt x="901" y="2871"/>
                </a:lnTo>
                <a:lnTo>
                  <a:pt x="864" y="2865"/>
                </a:lnTo>
                <a:lnTo>
                  <a:pt x="849" y="2862"/>
                </a:lnTo>
                <a:lnTo>
                  <a:pt x="837" y="2857"/>
                </a:lnTo>
                <a:lnTo>
                  <a:pt x="826" y="2853"/>
                </a:lnTo>
                <a:lnTo>
                  <a:pt x="819" y="2848"/>
                </a:lnTo>
                <a:lnTo>
                  <a:pt x="819" y="2848"/>
                </a:lnTo>
                <a:lnTo>
                  <a:pt x="735" y="2772"/>
                </a:lnTo>
                <a:lnTo>
                  <a:pt x="669" y="2714"/>
                </a:lnTo>
                <a:lnTo>
                  <a:pt x="642" y="2690"/>
                </a:lnTo>
                <a:lnTo>
                  <a:pt x="618" y="2670"/>
                </a:lnTo>
                <a:lnTo>
                  <a:pt x="597" y="2655"/>
                </a:lnTo>
                <a:lnTo>
                  <a:pt x="578" y="2642"/>
                </a:lnTo>
                <a:lnTo>
                  <a:pt x="560" y="2633"/>
                </a:lnTo>
                <a:lnTo>
                  <a:pt x="542" y="2627"/>
                </a:lnTo>
                <a:lnTo>
                  <a:pt x="525" y="2624"/>
                </a:lnTo>
                <a:lnTo>
                  <a:pt x="509" y="2624"/>
                </a:lnTo>
                <a:lnTo>
                  <a:pt x="492" y="2625"/>
                </a:lnTo>
                <a:lnTo>
                  <a:pt x="475" y="2630"/>
                </a:lnTo>
                <a:lnTo>
                  <a:pt x="455" y="2636"/>
                </a:lnTo>
                <a:lnTo>
                  <a:pt x="433" y="2643"/>
                </a:lnTo>
                <a:lnTo>
                  <a:pt x="433" y="2643"/>
                </a:lnTo>
                <a:lnTo>
                  <a:pt x="406" y="2652"/>
                </a:lnTo>
                <a:lnTo>
                  <a:pt x="374" y="2660"/>
                </a:lnTo>
                <a:lnTo>
                  <a:pt x="343" y="2666"/>
                </a:lnTo>
                <a:lnTo>
                  <a:pt x="310" y="2670"/>
                </a:lnTo>
                <a:lnTo>
                  <a:pt x="275" y="2673"/>
                </a:lnTo>
                <a:lnTo>
                  <a:pt x="241" y="2673"/>
                </a:lnTo>
                <a:lnTo>
                  <a:pt x="208" y="2672"/>
                </a:lnTo>
                <a:lnTo>
                  <a:pt x="175" y="2670"/>
                </a:lnTo>
                <a:lnTo>
                  <a:pt x="144" y="2666"/>
                </a:lnTo>
                <a:lnTo>
                  <a:pt x="114" y="2660"/>
                </a:lnTo>
                <a:lnTo>
                  <a:pt x="85" y="2651"/>
                </a:lnTo>
                <a:lnTo>
                  <a:pt x="61" y="2642"/>
                </a:lnTo>
                <a:lnTo>
                  <a:pt x="40" y="2631"/>
                </a:lnTo>
                <a:lnTo>
                  <a:pt x="31" y="2625"/>
                </a:lnTo>
                <a:lnTo>
                  <a:pt x="22" y="2618"/>
                </a:lnTo>
                <a:lnTo>
                  <a:pt x="16" y="2612"/>
                </a:lnTo>
                <a:lnTo>
                  <a:pt x="10" y="2604"/>
                </a:lnTo>
                <a:lnTo>
                  <a:pt x="6" y="2597"/>
                </a:lnTo>
                <a:lnTo>
                  <a:pt x="1" y="2588"/>
                </a:lnTo>
                <a:lnTo>
                  <a:pt x="1" y="2588"/>
                </a:lnTo>
                <a:lnTo>
                  <a:pt x="0" y="2580"/>
                </a:lnTo>
                <a:lnTo>
                  <a:pt x="1" y="2571"/>
                </a:lnTo>
                <a:lnTo>
                  <a:pt x="3" y="2561"/>
                </a:lnTo>
                <a:lnTo>
                  <a:pt x="6" y="2550"/>
                </a:lnTo>
                <a:lnTo>
                  <a:pt x="16" y="2529"/>
                </a:lnTo>
                <a:lnTo>
                  <a:pt x="30" y="2507"/>
                </a:lnTo>
                <a:lnTo>
                  <a:pt x="60" y="2465"/>
                </a:lnTo>
                <a:lnTo>
                  <a:pt x="73" y="2446"/>
                </a:lnTo>
                <a:lnTo>
                  <a:pt x="82" y="2429"/>
                </a:lnTo>
                <a:lnTo>
                  <a:pt x="82" y="2429"/>
                </a:lnTo>
                <a:lnTo>
                  <a:pt x="145" y="2312"/>
                </a:lnTo>
                <a:lnTo>
                  <a:pt x="226" y="2164"/>
                </a:lnTo>
                <a:lnTo>
                  <a:pt x="325" y="1983"/>
                </a:lnTo>
                <a:lnTo>
                  <a:pt x="325" y="1983"/>
                </a:lnTo>
                <a:lnTo>
                  <a:pt x="329" y="1977"/>
                </a:lnTo>
                <a:lnTo>
                  <a:pt x="332" y="1968"/>
                </a:lnTo>
                <a:lnTo>
                  <a:pt x="338" y="1942"/>
                </a:lnTo>
                <a:lnTo>
                  <a:pt x="344" y="1909"/>
                </a:lnTo>
                <a:lnTo>
                  <a:pt x="355" y="1870"/>
                </a:lnTo>
                <a:lnTo>
                  <a:pt x="361" y="1851"/>
                </a:lnTo>
                <a:lnTo>
                  <a:pt x="368" y="1830"/>
                </a:lnTo>
                <a:lnTo>
                  <a:pt x="377" y="1811"/>
                </a:lnTo>
                <a:lnTo>
                  <a:pt x="389" y="1793"/>
                </a:lnTo>
                <a:lnTo>
                  <a:pt x="403" y="1776"/>
                </a:lnTo>
                <a:lnTo>
                  <a:pt x="419" y="1760"/>
                </a:lnTo>
                <a:lnTo>
                  <a:pt x="428" y="1754"/>
                </a:lnTo>
                <a:lnTo>
                  <a:pt x="439" y="1746"/>
                </a:lnTo>
                <a:lnTo>
                  <a:pt x="449" y="1742"/>
                </a:lnTo>
                <a:lnTo>
                  <a:pt x="460" y="1736"/>
                </a:lnTo>
                <a:lnTo>
                  <a:pt x="460" y="1736"/>
                </a:lnTo>
                <a:lnTo>
                  <a:pt x="482" y="1727"/>
                </a:lnTo>
                <a:lnTo>
                  <a:pt x="501" y="1718"/>
                </a:lnTo>
                <a:lnTo>
                  <a:pt x="519" y="1707"/>
                </a:lnTo>
                <a:lnTo>
                  <a:pt x="537" y="1697"/>
                </a:lnTo>
                <a:lnTo>
                  <a:pt x="569" y="1674"/>
                </a:lnTo>
                <a:lnTo>
                  <a:pt x="600" y="1650"/>
                </a:lnTo>
                <a:lnTo>
                  <a:pt x="632" y="1628"/>
                </a:lnTo>
                <a:lnTo>
                  <a:pt x="665" y="1605"/>
                </a:lnTo>
                <a:lnTo>
                  <a:pt x="683" y="1595"/>
                </a:lnTo>
                <a:lnTo>
                  <a:pt x="702" y="1584"/>
                </a:lnTo>
                <a:lnTo>
                  <a:pt x="723" y="1575"/>
                </a:lnTo>
                <a:lnTo>
                  <a:pt x="746" y="1566"/>
                </a:lnTo>
                <a:lnTo>
                  <a:pt x="746" y="1566"/>
                </a:lnTo>
                <a:lnTo>
                  <a:pt x="759" y="1560"/>
                </a:lnTo>
                <a:lnTo>
                  <a:pt x="773" y="1551"/>
                </a:lnTo>
                <a:lnTo>
                  <a:pt x="786" y="1541"/>
                </a:lnTo>
                <a:lnTo>
                  <a:pt x="798" y="1529"/>
                </a:lnTo>
                <a:lnTo>
                  <a:pt x="810" y="1516"/>
                </a:lnTo>
                <a:lnTo>
                  <a:pt x="823" y="1501"/>
                </a:lnTo>
                <a:lnTo>
                  <a:pt x="835" y="1483"/>
                </a:lnTo>
                <a:lnTo>
                  <a:pt x="846" y="1465"/>
                </a:lnTo>
                <a:lnTo>
                  <a:pt x="870" y="1426"/>
                </a:lnTo>
                <a:lnTo>
                  <a:pt x="892" y="1384"/>
                </a:lnTo>
                <a:lnTo>
                  <a:pt x="913" y="1339"/>
                </a:lnTo>
                <a:lnTo>
                  <a:pt x="934" y="1292"/>
                </a:lnTo>
                <a:lnTo>
                  <a:pt x="976" y="1203"/>
                </a:lnTo>
                <a:lnTo>
                  <a:pt x="997" y="1161"/>
                </a:lnTo>
                <a:lnTo>
                  <a:pt x="1018" y="1122"/>
                </a:lnTo>
                <a:lnTo>
                  <a:pt x="1039" y="1087"/>
                </a:lnTo>
                <a:lnTo>
                  <a:pt x="1051" y="1072"/>
                </a:lnTo>
                <a:lnTo>
                  <a:pt x="1062" y="1059"/>
                </a:lnTo>
                <a:lnTo>
                  <a:pt x="1072" y="1048"/>
                </a:lnTo>
                <a:lnTo>
                  <a:pt x="1084" y="1038"/>
                </a:lnTo>
                <a:lnTo>
                  <a:pt x="1096" y="1030"/>
                </a:lnTo>
                <a:lnTo>
                  <a:pt x="1107" y="1024"/>
                </a:lnTo>
                <a:lnTo>
                  <a:pt x="1107" y="1024"/>
                </a:lnTo>
                <a:lnTo>
                  <a:pt x="1148" y="1011"/>
                </a:lnTo>
                <a:lnTo>
                  <a:pt x="1190" y="1000"/>
                </a:lnTo>
                <a:lnTo>
                  <a:pt x="1229" y="993"/>
                </a:lnTo>
                <a:lnTo>
                  <a:pt x="1265" y="988"/>
                </a:lnTo>
                <a:lnTo>
                  <a:pt x="1301" y="987"/>
                </a:lnTo>
                <a:lnTo>
                  <a:pt x="1334" y="987"/>
                </a:lnTo>
                <a:lnTo>
                  <a:pt x="1366" y="988"/>
                </a:lnTo>
                <a:lnTo>
                  <a:pt x="1393" y="991"/>
                </a:lnTo>
                <a:lnTo>
                  <a:pt x="1420" y="994"/>
                </a:lnTo>
                <a:lnTo>
                  <a:pt x="1442" y="999"/>
                </a:lnTo>
                <a:lnTo>
                  <a:pt x="1479" y="1008"/>
                </a:lnTo>
                <a:lnTo>
                  <a:pt x="1503" y="1015"/>
                </a:lnTo>
                <a:lnTo>
                  <a:pt x="1511" y="1017"/>
                </a:lnTo>
                <a:lnTo>
                  <a:pt x="1514" y="1015"/>
                </a:lnTo>
                <a:lnTo>
                  <a:pt x="1514" y="1015"/>
                </a:lnTo>
                <a:lnTo>
                  <a:pt x="1521" y="1011"/>
                </a:lnTo>
                <a:lnTo>
                  <a:pt x="1529" y="1006"/>
                </a:lnTo>
                <a:lnTo>
                  <a:pt x="1539" y="1003"/>
                </a:lnTo>
                <a:lnTo>
                  <a:pt x="1550" y="1000"/>
                </a:lnTo>
                <a:lnTo>
                  <a:pt x="1610" y="990"/>
                </a:lnTo>
                <a:lnTo>
                  <a:pt x="1647" y="981"/>
                </a:lnTo>
                <a:lnTo>
                  <a:pt x="1668" y="975"/>
                </a:lnTo>
                <a:lnTo>
                  <a:pt x="1692" y="966"/>
                </a:lnTo>
                <a:lnTo>
                  <a:pt x="1716" y="957"/>
                </a:lnTo>
                <a:lnTo>
                  <a:pt x="1742" y="945"/>
                </a:lnTo>
                <a:lnTo>
                  <a:pt x="1770" y="930"/>
                </a:lnTo>
                <a:lnTo>
                  <a:pt x="1798" y="914"/>
                </a:lnTo>
                <a:lnTo>
                  <a:pt x="1798" y="914"/>
                </a:lnTo>
                <a:lnTo>
                  <a:pt x="1924" y="836"/>
                </a:lnTo>
                <a:lnTo>
                  <a:pt x="1999" y="788"/>
                </a:lnTo>
                <a:lnTo>
                  <a:pt x="2025" y="773"/>
                </a:lnTo>
                <a:lnTo>
                  <a:pt x="2043" y="762"/>
                </a:lnTo>
                <a:lnTo>
                  <a:pt x="2059" y="753"/>
                </a:lnTo>
                <a:lnTo>
                  <a:pt x="2075" y="747"/>
                </a:lnTo>
                <a:lnTo>
                  <a:pt x="2075" y="747"/>
                </a:lnTo>
                <a:lnTo>
                  <a:pt x="2095" y="740"/>
                </a:lnTo>
                <a:lnTo>
                  <a:pt x="2117" y="728"/>
                </a:lnTo>
                <a:lnTo>
                  <a:pt x="2173" y="692"/>
                </a:lnTo>
                <a:lnTo>
                  <a:pt x="2207" y="671"/>
                </a:lnTo>
                <a:lnTo>
                  <a:pt x="2246" y="647"/>
                </a:lnTo>
                <a:lnTo>
                  <a:pt x="2291" y="621"/>
                </a:lnTo>
                <a:lnTo>
                  <a:pt x="2345" y="593"/>
                </a:lnTo>
                <a:lnTo>
                  <a:pt x="2345" y="593"/>
                </a:lnTo>
                <a:lnTo>
                  <a:pt x="2386" y="572"/>
                </a:lnTo>
                <a:lnTo>
                  <a:pt x="2426" y="550"/>
                </a:lnTo>
                <a:lnTo>
                  <a:pt x="2505" y="505"/>
                </a:lnTo>
                <a:lnTo>
                  <a:pt x="2543" y="484"/>
                </a:lnTo>
                <a:lnTo>
                  <a:pt x="2579" y="466"/>
                </a:lnTo>
                <a:lnTo>
                  <a:pt x="2612" y="451"/>
                </a:lnTo>
                <a:lnTo>
                  <a:pt x="2628" y="445"/>
                </a:lnTo>
                <a:lnTo>
                  <a:pt x="2643" y="440"/>
                </a:lnTo>
                <a:lnTo>
                  <a:pt x="2643" y="440"/>
                </a:lnTo>
                <a:lnTo>
                  <a:pt x="2657" y="439"/>
                </a:lnTo>
                <a:lnTo>
                  <a:pt x="2670" y="436"/>
                </a:lnTo>
                <a:lnTo>
                  <a:pt x="2685" y="436"/>
                </a:lnTo>
                <a:lnTo>
                  <a:pt x="2699" y="436"/>
                </a:lnTo>
                <a:lnTo>
                  <a:pt x="2727" y="440"/>
                </a:lnTo>
                <a:lnTo>
                  <a:pt x="2757" y="446"/>
                </a:lnTo>
                <a:lnTo>
                  <a:pt x="2787" y="457"/>
                </a:lnTo>
                <a:lnTo>
                  <a:pt x="2817" y="469"/>
                </a:lnTo>
                <a:lnTo>
                  <a:pt x="2850" y="482"/>
                </a:lnTo>
                <a:lnTo>
                  <a:pt x="2883" y="499"/>
                </a:lnTo>
                <a:lnTo>
                  <a:pt x="2883" y="499"/>
                </a:lnTo>
                <a:lnTo>
                  <a:pt x="2896" y="505"/>
                </a:lnTo>
                <a:lnTo>
                  <a:pt x="2911" y="511"/>
                </a:lnTo>
                <a:lnTo>
                  <a:pt x="2949" y="521"/>
                </a:lnTo>
                <a:lnTo>
                  <a:pt x="2992" y="532"/>
                </a:lnTo>
                <a:lnTo>
                  <a:pt x="3038" y="539"/>
                </a:lnTo>
                <a:lnTo>
                  <a:pt x="3085" y="545"/>
                </a:lnTo>
                <a:lnTo>
                  <a:pt x="3130" y="550"/>
                </a:lnTo>
                <a:lnTo>
                  <a:pt x="3173" y="551"/>
                </a:lnTo>
                <a:lnTo>
                  <a:pt x="3209" y="548"/>
                </a:lnTo>
                <a:lnTo>
                  <a:pt x="3209" y="548"/>
                </a:lnTo>
                <a:lnTo>
                  <a:pt x="3242" y="547"/>
                </a:lnTo>
                <a:lnTo>
                  <a:pt x="3275" y="547"/>
                </a:lnTo>
                <a:lnTo>
                  <a:pt x="3307" y="550"/>
                </a:lnTo>
                <a:lnTo>
                  <a:pt x="3337" y="554"/>
                </a:lnTo>
                <a:lnTo>
                  <a:pt x="3366" y="560"/>
                </a:lnTo>
                <a:lnTo>
                  <a:pt x="3395" y="566"/>
                </a:lnTo>
                <a:lnTo>
                  <a:pt x="3446" y="581"/>
                </a:lnTo>
                <a:lnTo>
                  <a:pt x="3525" y="608"/>
                </a:lnTo>
                <a:lnTo>
                  <a:pt x="3539" y="612"/>
                </a:lnTo>
                <a:lnTo>
                  <a:pt x="3549" y="614"/>
                </a:lnTo>
                <a:lnTo>
                  <a:pt x="3557" y="614"/>
                </a:lnTo>
                <a:lnTo>
                  <a:pt x="3558" y="614"/>
                </a:lnTo>
                <a:lnTo>
                  <a:pt x="3560" y="611"/>
                </a:lnTo>
                <a:lnTo>
                  <a:pt x="3560" y="611"/>
                </a:lnTo>
                <a:lnTo>
                  <a:pt x="3561" y="610"/>
                </a:lnTo>
                <a:lnTo>
                  <a:pt x="3564" y="610"/>
                </a:lnTo>
                <a:lnTo>
                  <a:pt x="3573" y="612"/>
                </a:lnTo>
                <a:lnTo>
                  <a:pt x="3587" y="618"/>
                </a:lnTo>
                <a:lnTo>
                  <a:pt x="3603" y="627"/>
                </a:lnTo>
                <a:lnTo>
                  <a:pt x="3644" y="651"/>
                </a:lnTo>
                <a:lnTo>
                  <a:pt x="3693" y="681"/>
                </a:lnTo>
                <a:lnTo>
                  <a:pt x="3745" y="713"/>
                </a:lnTo>
                <a:lnTo>
                  <a:pt x="3771" y="726"/>
                </a:lnTo>
                <a:lnTo>
                  <a:pt x="3796" y="738"/>
                </a:lnTo>
                <a:lnTo>
                  <a:pt x="3820" y="749"/>
                </a:lnTo>
                <a:lnTo>
                  <a:pt x="3843" y="756"/>
                </a:lnTo>
                <a:lnTo>
                  <a:pt x="3864" y="761"/>
                </a:lnTo>
                <a:lnTo>
                  <a:pt x="3873" y="761"/>
                </a:lnTo>
                <a:lnTo>
                  <a:pt x="3882" y="761"/>
                </a:lnTo>
                <a:lnTo>
                  <a:pt x="3882" y="761"/>
                </a:lnTo>
                <a:lnTo>
                  <a:pt x="3885" y="761"/>
                </a:lnTo>
                <a:lnTo>
                  <a:pt x="3891" y="764"/>
                </a:lnTo>
                <a:lnTo>
                  <a:pt x="3909" y="771"/>
                </a:lnTo>
                <a:lnTo>
                  <a:pt x="3958" y="800"/>
                </a:lnTo>
                <a:lnTo>
                  <a:pt x="4019" y="834"/>
                </a:lnTo>
                <a:lnTo>
                  <a:pt x="4051" y="849"/>
                </a:lnTo>
                <a:lnTo>
                  <a:pt x="4081" y="863"/>
                </a:lnTo>
                <a:lnTo>
                  <a:pt x="4081" y="863"/>
                </a:lnTo>
                <a:lnTo>
                  <a:pt x="4094" y="867"/>
                </a:lnTo>
                <a:lnTo>
                  <a:pt x="4106" y="867"/>
                </a:lnTo>
                <a:lnTo>
                  <a:pt x="4120" y="866"/>
                </a:lnTo>
                <a:lnTo>
                  <a:pt x="4132" y="863"/>
                </a:lnTo>
                <a:lnTo>
                  <a:pt x="4145" y="858"/>
                </a:lnTo>
                <a:lnTo>
                  <a:pt x="4157" y="851"/>
                </a:lnTo>
                <a:lnTo>
                  <a:pt x="4183" y="834"/>
                </a:lnTo>
                <a:lnTo>
                  <a:pt x="4207" y="816"/>
                </a:lnTo>
                <a:lnTo>
                  <a:pt x="4229" y="798"/>
                </a:lnTo>
                <a:lnTo>
                  <a:pt x="4250" y="783"/>
                </a:lnTo>
                <a:lnTo>
                  <a:pt x="4259" y="777"/>
                </a:lnTo>
                <a:lnTo>
                  <a:pt x="4268" y="773"/>
                </a:lnTo>
                <a:lnTo>
                  <a:pt x="4268" y="773"/>
                </a:lnTo>
                <a:lnTo>
                  <a:pt x="4277" y="768"/>
                </a:lnTo>
                <a:lnTo>
                  <a:pt x="4286" y="762"/>
                </a:lnTo>
                <a:lnTo>
                  <a:pt x="4295" y="753"/>
                </a:lnTo>
                <a:lnTo>
                  <a:pt x="4304" y="743"/>
                </a:lnTo>
                <a:lnTo>
                  <a:pt x="4323" y="719"/>
                </a:lnTo>
                <a:lnTo>
                  <a:pt x="4343" y="690"/>
                </a:lnTo>
                <a:lnTo>
                  <a:pt x="4364" y="662"/>
                </a:lnTo>
                <a:lnTo>
                  <a:pt x="4385" y="636"/>
                </a:lnTo>
                <a:lnTo>
                  <a:pt x="4394" y="626"/>
                </a:lnTo>
                <a:lnTo>
                  <a:pt x="4404" y="615"/>
                </a:lnTo>
                <a:lnTo>
                  <a:pt x="4413" y="608"/>
                </a:lnTo>
                <a:lnTo>
                  <a:pt x="4422" y="602"/>
                </a:lnTo>
                <a:lnTo>
                  <a:pt x="4422" y="602"/>
                </a:lnTo>
                <a:lnTo>
                  <a:pt x="4434" y="596"/>
                </a:lnTo>
                <a:lnTo>
                  <a:pt x="4445" y="587"/>
                </a:lnTo>
                <a:lnTo>
                  <a:pt x="4458" y="577"/>
                </a:lnTo>
                <a:lnTo>
                  <a:pt x="4470" y="563"/>
                </a:lnTo>
                <a:lnTo>
                  <a:pt x="4496" y="533"/>
                </a:lnTo>
                <a:lnTo>
                  <a:pt x="4523" y="499"/>
                </a:lnTo>
                <a:lnTo>
                  <a:pt x="4551" y="463"/>
                </a:lnTo>
                <a:lnTo>
                  <a:pt x="4578" y="430"/>
                </a:lnTo>
                <a:lnTo>
                  <a:pt x="4604" y="400"/>
                </a:lnTo>
                <a:lnTo>
                  <a:pt x="4616" y="388"/>
                </a:lnTo>
                <a:lnTo>
                  <a:pt x="4628" y="377"/>
                </a:lnTo>
                <a:lnTo>
                  <a:pt x="4628" y="377"/>
                </a:lnTo>
                <a:lnTo>
                  <a:pt x="4636" y="370"/>
                </a:lnTo>
                <a:lnTo>
                  <a:pt x="4644" y="359"/>
                </a:lnTo>
                <a:lnTo>
                  <a:pt x="4651" y="347"/>
                </a:lnTo>
                <a:lnTo>
                  <a:pt x="4659" y="334"/>
                </a:lnTo>
                <a:lnTo>
                  <a:pt x="4672" y="301"/>
                </a:lnTo>
                <a:lnTo>
                  <a:pt x="4684" y="267"/>
                </a:lnTo>
                <a:lnTo>
                  <a:pt x="4696" y="231"/>
                </a:lnTo>
                <a:lnTo>
                  <a:pt x="4708" y="198"/>
                </a:lnTo>
                <a:lnTo>
                  <a:pt x="4716" y="181"/>
                </a:lnTo>
                <a:lnTo>
                  <a:pt x="4722" y="168"/>
                </a:lnTo>
                <a:lnTo>
                  <a:pt x="4729" y="154"/>
                </a:lnTo>
                <a:lnTo>
                  <a:pt x="4737" y="144"/>
                </a:lnTo>
                <a:lnTo>
                  <a:pt x="4737" y="144"/>
                </a:lnTo>
                <a:lnTo>
                  <a:pt x="4756" y="121"/>
                </a:lnTo>
                <a:lnTo>
                  <a:pt x="4771" y="97"/>
                </a:lnTo>
                <a:lnTo>
                  <a:pt x="4788" y="73"/>
                </a:lnTo>
                <a:lnTo>
                  <a:pt x="4797" y="63"/>
                </a:lnTo>
                <a:lnTo>
                  <a:pt x="4807" y="52"/>
                </a:lnTo>
                <a:lnTo>
                  <a:pt x="4818" y="42"/>
                </a:lnTo>
                <a:lnTo>
                  <a:pt x="4828" y="33"/>
                </a:lnTo>
                <a:lnTo>
                  <a:pt x="4842" y="25"/>
                </a:lnTo>
                <a:lnTo>
                  <a:pt x="4857" y="18"/>
                </a:lnTo>
                <a:lnTo>
                  <a:pt x="4873" y="12"/>
                </a:lnTo>
                <a:lnTo>
                  <a:pt x="4891" y="6"/>
                </a:lnTo>
                <a:lnTo>
                  <a:pt x="4912" y="3"/>
                </a:lnTo>
                <a:lnTo>
                  <a:pt x="4935" y="0"/>
                </a:lnTo>
                <a:lnTo>
                  <a:pt x="493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5632847" y="544738"/>
            <a:ext cx="3511154" cy="6315183"/>
          </a:xfrm>
          <a:custGeom>
            <a:avLst/>
            <a:gdLst>
              <a:gd name="T0" fmla="*/ 97 w 2943"/>
              <a:gd name="T1" fmla="*/ 3952 h 3979"/>
              <a:gd name="T2" fmla="*/ 42 w 2943"/>
              <a:gd name="T3" fmla="*/ 3509 h 3979"/>
              <a:gd name="T4" fmla="*/ 11 w 2943"/>
              <a:gd name="T5" fmla="*/ 3076 h 3979"/>
              <a:gd name="T6" fmla="*/ 2 w 2943"/>
              <a:gd name="T7" fmla="*/ 2567 h 3979"/>
              <a:gd name="T8" fmla="*/ 26 w 2943"/>
              <a:gd name="T9" fmla="*/ 2095 h 3979"/>
              <a:gd name="T10" fmla="*/ 57 w 2943"/>
              <a:gd name="T11" fmla="*/ 1825 h 3979"/>
              <a:gd name="T12" fmla="*/ 106 w 2943"/>
              <a:gd name="T13" fmla="*/ 1565 h 3979"/>
              <a:gd name="T14" fmla="*/ 174 w 2943"/>
              <a:gd name="T15" fmla="*/ 1316 h 3979"/>
              <a:gd name="T16" fmla="*/ 262 w 2943"/>
              <a:gd name="T17" fmla="*/ 1086 h 3979"/>
              <a:gd name="T18" fmla="*/ 375 w 2943"/>
              <a:gd name="T19" fmla="*/ 879 h 3979"/>
              <a:gd name="T20" fmla="*/ 475 w 2943"/>
              <a:gd name="T21" fmla="*/ 744 h 3979"/>
              <a:gd name="T22" fmla="*/ 596 w 2943"/>
              <a:gd name="T23" fmla="*/ 566 h 3979"/>
              <a:gd name="T24" fmla="*/ 659 w 2943"/>
              <a:gd name="T25" fmla="*/ 412 h 3979"/>
              <a:gd name="T26" fmla="*/ 683 w 2943"/>
              <a:gd name="T27" fmla="*/ 296 h 3979"/>
              <a:gd name="T28" fmla="*/ 703 w 2943"/>
              <a:gd name="T29" fmla="*/ 190 h 3979"/>
              <a:gd name="T30" fmla="*/ 755 w 2943"/>
              <a:gd name="T31" fmla="*/ 21 h 3979"/>
              <a:gd name="T32" fmla="*/ 783 w 2943"/>
              <a:gd name="T33" fmla="*/ 3 h 3979"/>
              <a:gd name="T34" fmla="*/ 809 w 2943"/>
              <a:gd name="T35" fmla="*/ 4 h 3979"/>
              <a:gd name="T36" fmla="*/ 840 w 2943"/>
              <a:gd name="T37" fmla="*/ 34 h 3979"/>
              <a:gd name="T38" fmla="*/ 857 w 2943"/>
              <a:gd name="T39" fmla="*/ 84 h 3979"/>
              <a:gd name="T40" fmla="*/ 864 w 2943"/>
              <a:gd name="T41" fmla="*/ 105 h 3979"/>
              <a:gd name="T42" fmla="*/ 924 w 2943"/>
              <a:gd name="T43" fmla="*/ 153 h 3979"/>
              <a:gd name="T44" fmla="*/ 936 w 2943"/>
              <a:gd name="T45" fmla="*/ 163 h 3979"/>
              <a:gd name="T46" fmla="*/ 966 w 2943"/>
              <a:gd name="T47" fmla="*/ 222 h 3979"/>
              <a:gd name="T48" fmla="*/ 987 w 2943"/>
              <a:gd name="T49" fmla="*/ 249 h 3979"/>
              <a:gd name="T50" fmla="*/ 1013 w 2943"/>
              <a:gd name="T51" fmla="*/ 296 h 3979"/>
              <a:gd name="T52" fmla="*/ 1026 w 2943"/>
              <a:gd name="T53" fmla="*/ 302 h 3979"/>
              <a:gd name="T54" fmla="*/ 1062 w 2943"/>
              <a:gd name="T55" fmla="*/ 314 h 3979"/>
              <a:gd name="T56" fmla="*/ 1119 w 2943"/>
              <a:gd name="T57" fmla="*/ 353 h 3979"/>
              <a:gd name="T58" fmla="*/ 1177 w 2943"/>
              <a:gd name="T59" fmla="*/ 418 h 3979"/>
              <a:gd name="T60" fmla="*/ 1206 w 2943"/>
              <a:gd name="T61" fmla="*/ 430 h 3979"/>
              <a:gd name="T62" fmla="*/ 1234 w 2943"/>
              <a:gd name="T63" fmla="*/ 437 h 3979"/>
              <a:gd name="T64" fmla="*/ 1284 w 2943"/>
              <a:gd name="T65" fmla="*/ 487 h 3979"/>
              <a:gd name="T66" fmla="*/ 1355 w 2943"/>
              <a:gd name="T67" fmla="*/ 535 h 3979"/>
              <a:gd name="T68" fmla="*/ 1510 w 2943"/>
              <a:gd name="T69" fmla="*/ 651 h 3979"/>
              <a:gd name="T70" fmla="*/ 1598 w 2943"/>
              <a:gd name="T71" fmla="*/ 683 h 3979"/>
              <a:gd name="T72" fmla="*/ 1688 w 2943"/>
              <a:gd name="T73" fmla="*/ 717 h 3979"/>
              <a:gd name="T74" fmla="*/ 1733 w 2943"/>
              <a:gd name="T75" fmla="*/ 791 h 3979"/>
              <a:gd name="T76" fmla="*/ 1776 w 2943"/>
              <a:gd name="T77" fmla="*/ 857 h 3979"/>
              <a:gd name="T78" fmla="*/ 1844 w 2943"/>
              <a:gd name="T79" fmla="*/ 881 h 3979"/>
              <a:gd name="T80" fmla="*/ 2002 w 2943"/>
              <a:gd name="T81" fmla="*/ 933 h 3979"/>
              <a:gd name="T82" fmla="*/ 2052 w 2943"/>
              <a:gd name="T83" fmla="*/ 970 h 3979"/>
              <a:gd name="T84" fmla="*/ 2100 w 2943"/>
              <a:gd name="T85" fmla="*/ 1023 h 3979"/>
              <a:gd name="T86" fmla="*/ 2232 w 2943"/>
              <a:gd name="T87" fmla="*/ 1120 h 3979"/>
              <a:gd name="T88" fmla="*/ 2307 w 2943"/>
              <a:gd name="T89" fmla="*/ 1155 h 3979"/>
              <a:gd name="T90" fmla="*/ 2351 w 2943"/>
              <a:gd name="T91" fmla="*/ 1158 h 3979"/>
              <a:gd name="T92" fmla="*/ 2398 w 2943"/>
              <a:gd name="T93" fmla="*/ 1143 h 3979"/>
              <a:gd name="T94" fmla="*/ 2486 w 2943"/>
              <a:gd name="T95" fmla="*/ 1149 h 3979"/>
              <a:gd name="T96" fmla="*/ 2661 w 2943"/>
              <a:gd name="T97" fmla="*/ 1176 h 3979"/>
              <a:gd name="T98" fmla="*/ 2723 w 2943"/>
              <a:gd name="T99" fmla="*/ 1188 h 3979"/>
              <a:gd name="T100" fmla="*/ 2838 w 2943"/>
              <a:gd name="T101" fmla="*/ 1240 h 3979"/>
              <a:gd name="T102" fmla="*/ 2943 w 2943"/>
              <a:gd name="T103" fmla="*/ 3979 h 3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43" h="3979">
                <a:moveTo>
                  <a:pt x="2943" y="3979"/>
                </a:moveTo>
                <a:lnTo>
                  <a:pt x="102" y="3979"/>
                </a:lnTo>
                <a:lnTo>
                  <a:pt x="102" y="3979"/>
                </a:lnTo>
                <a:lnTo>
                  <a:pt x="97" y="3952"/>
                </a:lnTo>
                <a:lnTo>
                  <a:pt x="85" y="3877"/>
                </a:lnTo>
                <a:lnTo>
                  <a:pt x="70" y="3757"/>
                </a:lnTo>
                <a:lnTo>
                  <a:pt x="53" y="3600"/>
                </a:lnTo>
                <a:lnTo>
                  <a:pt x="42" y="3509"/>
                </a:lnTo>
                <a:lnTo>
                  <a:pt x="33" y="3410"/>
                </a:lnTo>
                <a:lnTo>
                  <a:pt x="26" y="3304"/>
                </a:lnTo>
                <a:lnTo>
                  <a:pt x="17" y="3193"/>
                </a:lnTo>
                <a:lnTo>
                  <a:pt x="11" y="3076"/>
                </a:lnTo>
                <a:lnTo>
                  <a:pt x="6" y="2953"/>
                </a:lnTo>
                <a:lnTo>
                  <a:pt x="2" y="2827"/>
                </a:lnTo>
                <a:lnTo>
                  <a:pt x="0" y="2699"/>
                </a:lnTo>
                <a:lnTo>
                  <a:pt x="2" y="2567"/>
                </a:lnTo>
                <a:lnTo>
                  <a:pt x="5" y="2434"/>
                </a:lnTo>
                <a:lnTo>
                  <a:pt x="11" y="2299"/>
                </a:lnTo>
                <a:lnTo>
                  <a:pt x="20" y="2162"/>
                </a:lnTo>
                <a:lnTo>
                  <a:pt x="26" y="2095"/>
                </a:lnTo>
                <a:lnTo>
                  <a:pt x="32" y="2028"/>
                </a:lnTo>
                <a:lnTo>
                  <a:pt x="39" y="1960"/>
                </a:lnTo>
                <a:lnTo>
                  <a:pt x="48" y="1893"/>
                </a:lnTo>
                <a:lnTo>
                  <a:pt x="57" y="1825"/>
                </a:lnTo>
                <a:lnTo>
                  <a:pt x="69" y="1760"/>
                </a:lnTo>
                <a:lnTo>
                  <a:pt x="79" y="1694"/>
                </a:lnTo>
                <a:lnTo>
                  <a:pt x="93" y="1629"/>
                </a:lnTo>
                <a:lnTo>
                  <a:pt x="106" y="1565"/>
                </a:lnTo>
                <a:lnTo>
                  <a:pt x="121" y="1501"/>
                </a:lnTo>
                <a:lnTo>
                  <a:pt x="138" y="1438"/>
                </a:lnTo>
                <a:lnTo>
                  <a:pt x="156" y="1376"/>
                </a:lnTo>
                <a:lnTo>
                  <a:pt x="174" y="1316"/>
                </a:lnTo>
                <a:lnTo>
                  <a:pt x="195" y="1256"/>
                </a:lnTo>
                <a:lnTo>
                  <a:pt x="216" y="1198"/>
                </a:lnTo>
                <a:lnTo>
                  <a:pt x="238" y="1141"/>
                </a:lnTo>
                <a:lnTo>
                  <a:pt x="262" y="1086"/>
                </a:lnTo>
                <a:lnTo>
                  <a:pt x="288" y="1032"/>
                </a:lnTo>
                <a:lnTo>
                  <a:pt x="316" y="979"/>
                </a:lnTo>
                <a:lnTo>
                  <a:pt x="345" y="928"/>
                </a:lnTo>
                <a:lnTo>
                  <a:pt x="375" y="879"/>
                </a:lnTo>
                <a:lnTo>
                  <a:pt x="406" y="833"/>
                </a:lnTo>
                <a:lnTo>
                  <a:pt x="440" y="788"/>
                </a:lnTo>
                <a:lnTo>
                  <a:pt x="475" y="744"/>
                </a:lnTo>
                <a:lnTo>
                  <a:pt x="475" y="744"/>
                </a:lnTo>
                <a:lnTo>
                  <a:pt x="512" y="698"/>
                </a:lnTo>
                <a:lnTo>
                  <a:pt x="544" y="653"/>
                </a:lnTo>
                <a:lnTo>
                  <a:pt x="572" y="609"/>
                </a:lnTo>
                <a:lnTo>
                  <a:pt x="596" y="566"/>
                </a:lnTo>
                <a:lnTo>
                  <a:pt x="617" y="524"/>
                </a:lnTo>
                <a:lnTo>
                  <a:pt x="634" y="485"/>
                </a:lnTo>
                <a:lnTo>
                  <a:pt x="647" y="446"/>
                </a:lnTo>
                <a:lnTo>
                  <a:pt x="659" y="412"/>
                </a:lnTo>
                <a:lnTo>
                  <a:pt x="668" y="379"/>
                </a:lnTo>
                <a:lnTo>
                  <a:pt x="674" y="347"/>
                </a:lnTo>
                <a:lnTo>
                  <a:pt x="680" y="320"/>
                </a:lnTo>
                <a:lnTo>
                  <a:pt x="683" y="296"/>
                </a:lnTo>
                <a:lnTo>
                  <a:pt x="688" y="261"/>
                </a:lnTo>
                <a:lnTo>
                  <a:pt x="691" y="241"/>
                </a:lnTo>
                <a:lnTo>
                  <a:pt x="691" y="241"/>
                </a:lnTo>
                <a:lnTo>
                  <a:pt x="703" y="190"/>
                </a:lnTo>
                <a:lnTo>
                  <a:pt x="714" y="145"/>
                </a:lnTo>
                <a:lnTo>
                  <a:pt x="735" y="76"/>
                </a:lnTo>
                <a:lnTo>
                  <a:pt x="749" y="34"/>
                </a:lnTo>
                <a:lnTo>
                  <a:pt x="755" y="21"/>
                </a:lnTo>
                <a:lnTo>
                  <a:pt x="755" y="21"/>
                </a:lnTo>
                <a:lnTo>
                  <a:pt x="761" y="16"/>
                </a:lnTo>
                <a:lnTo>
                  <a:pt x="774" y="7"/>
                </a:lnTo>
                <a:lnTo>
                  <a:pt x="783" y="3"/>
                </a:lnTo>
                <a:lnTo>
                  <a:pt x="792" y="0"/>
                </a:lnTo>
                <a:lnTo>
                  <a:pt x="801" y="0"/>
                </a:lnTo>
                <a:lnTo>
                  <a:pt x="806" y="1"/>
                </a:lnTo>
                <a:lnTo>
                  <a:pt x="809" y="4"/>
                </a:lnTo>
                <a:lnTo>
                  <a:pt x="809" y="4"/>
                </a:lnTo>
                <a:lnTo>
                  <a:pt x="825" y="16"/>
                </a:lnTo>
                <a:lnTo>
                  <a:pt x="833" y="25"/>
                </a:lnTo>
                <a:lnTo>
                  <a:pt x="840" y="34"/>
                </a:lnTo>
                <a:lnTo>
                  <a:pt x="846" y="45"/>
                </a:lnTo>
                <a:lnTo>
                  <a:pt x="852" y="57"/>
                </a:lnTo>
                <a:lnTo>
                  <a:pt x="855" y="69"/>
                </a:lnTo>
                <a:lnTo>
                  <a:pt x="857" y="84"/>
                </a:lnTo>
                <a:lnTo>
                  <a:pt x="857" y="84"/>
                </a:lnTo>
                <a:lnTo>
                  <a:pt x="857" y="90"/>
                </a:lnTo>
                <a:lnTo>
                  <a:pt x="860" y="97"/>
                </a:lnTo>
                <a:lnTo>
                  <a:pt x="864" y="105"/>
                </a:lnTo>
                <a:lnTo>
                  <a:pt x="869" y="111"/>
                </a:lnTo>
                <a:lnTo>
                  <a:pt x="882" y="123"/>
                </a:lnTo>
                <a:lnTo>
                  <a:pt x="896" y="135"/>
                </a:lnTo>
                <a:lnTo>
                  <a:pt x="924" y="153"/>
                </a:lnTo>
                <a:lnTo>
                  <a:pt x="933" y="159"/>
                </a:lnTo>
                <a:lnTo>
                  <a:pt x="936" y="162"/>
                </a:lnTo>
                <a:lnTo>
                  <a:pt x="936" y="163"/>
                </a:lnTo>
                <a:lnTo>
                  <a:pt x="936" y="163"/>
                </a:lnTo>
                <a:lnTo>
                  <a:pt x="938" y="168"/>
                </a:lnTo>
                <a:lnTo>
                  <a:pt x="941" y="177"/>
                </a:lnTo>
                <a:lnTo>
                  <a:pt x="951" y="198"/>
                </a:lnTo>
                <a:lnTo>
                  <a:pt x="966" y="222"/>
                </a:lnTo>
                <a:lnTo>
                  <a:pt x="974" y="232"/>
                </a:lnTo>
                <a:lnTo>
                  <a:pt x="981" y="241"/>
                </a:lnTo>
                <a:lnTo>
                  <a:pt x="981" y="241"/>
                </a:lnTo>
                <a:lnTo>
                  <a:pt x="987" y="249"/>
                </a:lnTo>
                <a:lnTo>
                  <a:pt x="993" y="259"/>
                </a:lnTo>
                <a:lnTo>
                  <a:pt x="1002" y="278"/>
                </a:lnTo>
                <a:lnTo>
                  <a:pt x="1008" y="289"/>
                </a:lnTo>
                <a:lnTo>
                  <a:pt x="1013" y="296"/>
                </a:lnTo>
                <a:lnTo>
                  <a:pt x="1019" y="301"/>
                </a:lnTo>
                <a:lnTo>
                  <a:pt x="1023" y="302"/>
                </a:lnTo>
                <a:lnTo>
                  <a:pt x="1026" y="302"/>
                </a:lnTo>
                <a:lnTo>
                  <a:pt x="1026" y="302"/>
                </a:lnTo>
                <a:lnTo>
                  <a:pt x="1035" y="304"/>
                </a:lnTo>
                <a:lnTo>
                  <a:pt x="1044" y="305"/>
                </a:lnTo>
                <a:lnTo>
                  <a:pt x="1053" y="310"/>
                </a:lnTo>
                <a:lnTo>
                  <a:pt x="1062" y="314"/>
                </a:lnTo>
                <a:lnTo>
                  <a:pt x="1083" y="328"/>
                </a:lnTo>
                <a:lnTo>
                  <a:pt x="1107" y="343"/>
                </a:lnTo>
                <a:lnTo>
                  <a:pt x="1107" y="343"/>
                </a:lnTo>
                <a:lnTo>
                  <a:pt x="1119" y="353"/>
                </a:lnTo>
                <a:lnTo>
                  <a:pt x="1131" y="365"/>
                </a:lnTo>
                <a:lnTo>
                  <a:pt x="1152" y="394"/>
                </a:lnTo>
                <a:lnTo>
                  <a:pt x="1164" y="406"/>
                </a:lnTo>
                <a:lnTo>
                  <a:pt x="1177" y="418"/>
                </a:lnTo>
                <a:lnTo>
                  <a:pt x="1183" y="422"/>
                </a:lnTo>
                <a:lnTo>
                  <a:pt x="1191" y="425"/>
                </a:lnTo>
                <a:lnTo>
                  <a:pt x="1198" y="428"/>
                </a:lnTo>
                <a:lnTo>
                  <a:pt x="1206" y="430"/>
                </a:lnTo>
                <a:lnTo>
                  <a:pt x="1206" y="430"/>
                </a:lnTo>
                <a:lnTo>
                  <a:pt x="1213" y="430"/>
                </a:lnTo>
                <a:lnTo>
                  <a:pt x="1221" y="431"/>
                </a:lnTo>
                <a:lnTo>
                  <a:pt x="1234" y="437"/>
                </a:lnTo>
                <a:lnTo>
                  <a:pt x="1245" y="446"/>
                </a:lnTo>
                <a:lnTo>
                  <a:pt x="1255" y="455"/>
                </a:lnTo>
                <a:lnTo>
                  <a:pt x="1275" y="476"/>
                </a:lnTo>
                <a:lnTo>
                  <a:pt x="1284" y="487"/>
                </a:lnTo>
                <a:lnTo>
                  <a:pt x="1296" y="496"/>
                </a:lnTo>
                <a:lnTo>
                  <a:pt x="1296" y="496"/>
                </a:lnTo>
                <a:lnTo>
                  <a:pt x="1336" y="521"/>
                </a:lnTo>
                <a:lnTo>
                  <a:pt x="1355" y="535"/>
                </a:lnTo>
                <a:lnTo>
                  <a:pt x="1384" y="556"/>
                </a:lnTo>
                <a:lnTo>
                  <a:pt x="1384" y="556"/>
                </a:lnTo>
                <a:lnTo>
                  <a:pt x="1457" y="612"/>
                </a:lnTo>
                <a:lnTo>
                  <a:pt x="1510" y="651"/>
                </a:lnTo>
                <a:lnTo>
                  <a:pt x="1510" y="651"/>
                </a:lnTo>
                <a:lnTo>
                  <a:pt x="1522" y="657"/>
                </a:lnTo>
                <a:lnTo>
                  <a:pt x="1543" y="665"/>
                </a:lnTo>
                <a:lnTo>
                  <a:pt x="1598" y="683"/>
                </a:lnTo>
                <a:lnTo>
                  <a:pt x="1655" y="702"/>
                </a:lnTo>
                <a:lnTo>
                  <a:pt x="1676" y="710"/>
                </a:lnTo>
                <a:lnTo>
                  <a:pt x="1683" y="714"/>
                </a:lnTo>
                <a:lnTo>
                  <a:pt x="1688" y="717"/>
                </a:lnTo>
                <a:lnTo>
                  <a:pt x="1688" y="717"/>
                </a:lnTo>
                <a:lnTo>
                  <a:pt x="1697" y="728"/>
                </a:lnTo>
                <a:lnTo>
                  <a:pt x="1707" y="744"/>
                </a:lnTo>
                <a:lnTo>
                  <a:pt x="1733" y="791"/>
                </a:lnTo>
                <a:lnTo>
                  <a:pt x="1745" y="813"/>
                </a:lnTo>
                <a:lnTo>
                  <a:pt x="1758" y="834"/>
                </a:lnTo>
                <a:lnTo>
                  <a:pt x="1770" y="851"/>
                </a:lnTo>
                <a:lnTo>
                  <a:pt x="1776" y="857"/>
                </a:lnTo>
                <a:lnTo>
                  <a:pt x="1781" y="860"/>
                </a:lnTo>
                <a:lnTo>
                  <a:pt x="1781" y="860"/>
                </a:lnTo>
                <a:lnTo>
                  <a:pt x="1809" y="870"/>
                </a:lnTo>
                <a:lnTo>
                  <a:pt x="1844" y="881"/>
                </a:lnTo>
                <a:lnTo>
                  <a:pt x="1926" y="904"/>
                </a:lnTo>
                <a:lnTo>
                  <a:pt x="1965" y="918"/>
                </a:lnTo>
                <a:lnTo>
                  <a:pt x="1985" y="925"/>
                </a:lnTo>
                <a:lnTo>
                  <a:pt x="2002" y="933"/>
                </a:lnTo>
                <a:lnTo>
                  <a:pt x="2017" y="942"/>
                </a:lnTo>
                <a:lnTo>
                  <a:pt x="2031" y="951"/>
                </a:lnTo>
                <a:lnTo>
                  <a:pt x="2043" y="960"/>
                </a:lnTo>
                <a:lnTo>
                  <a:pt x="2052" y="970"/>
                </a:lnTo>
                <a:lnTo>
                  <a:pt x="2052" y="970"/>
                </a:lnTo>
                <a:lnTo>
                  <a:pt x="2061" y="982"/>
                </a:lnTo>
                <a:lnTo>
                  <a:pt x="2071" y="994"/>
                </a:lnTo>
                <a:lnTo>
                  <a:pt x="2100" y="1023"/>
                </a:lnTo>
                <a:lnTo>
                  <a:pt x="2133" y="1051"/>
                </a:lnTo>
                <a:lnTo>
                  <a:pt x="2172" y="1081"/>
                </a:lnTo>
                <a:lnTo>
                  <a:pt x="2212" y="1108"/>
                </a:lnTo>
                <a:lnTo>
                  <a:pt x="2232" y="1120"/>
                </a:lnTo>
                <a:lnTo>
                  <a:pt x="2253" y="1131"/>
                </a:lnTo>
                <a:lnTo>
                  <a:pt x="2271" y="1141"/>
                </a:lnTo>
                <a:lnTo>
                  <a:pt x="2290" y="1149"/>
                </a:lnTo>
                <a:lnTo>
                  <a:pt x="2307" y="1155"/>
                </a:lnTo>
                <a:lnTo>
                  <a:pt x="2323" y="1158"/>
                </a:lnTo>
                <a:lnTo>
                  <a:pt x="2323" y="1158"/>
                </a:lnTo>
                <a:lnTo>
                  <a:pt x="2338" y="1159"/>
                </a:lnTo>
                <a:lnTo>
                  <a:pt x="2351" y="1158"/>
                </a:lnTo>
                <a:lnTo>
                  <a:pt x="2362" y="1153"/>
                </a:lnTo>
                <a:lnTo>
                  <a:pt x="2372" y="1150"/>
                </a:lnTo>
                <a:lnTo>
                  <a:pt x="2384" y="1146"/>
                </a:lnTo>
                <a:lnTo>
                  <a:pt x="2398" y="1143"/>
                </a:lnTo>
                <a:lnTo>
                  <a:pt x="2414" y="1141"/>
                </a:lnTo>
                <a:lnTo>
                  <a:pt x="2437" y="1141"/>
                </a:lnTo>
                <a:lnTo>
                  <a:pt x="2437" y="1141"/>
                </a:lnTo>
                <a:lnTo>
                  <a:pt x="2486" y="1149"/>
                </a:lnTo>
                <a:lnTo>
                  <a:pt x="2551" y="1161"/>
                </a:lnTo>
                <a:lnTo>
                  <a:pt x="2615" y="1171"/>
                </a:lnTo>
                <a:lnTo>
                  <a:pt x="2642" y="1174"/>
                </a:lnTo>
                <a:lnTo>
                  <a:pt x="2661" y="1176"/>
                </a:lnTo>
                <a:lnTo>
                  <a:pt x="2661" y="1176"/>
                </a:lnTo>
                <a:lnTo>
                  <a:pt x="2681" y="1177"/>
                </a:lnTo>
                <a:lnTo>
                  <a:pt x="2700" y="1180"/>
                </a:lnTo>
                <a:lnTo>
                  <a:pt x="2723" y="1188"/>
                </a:lnTo>
                <a:lnTo>
                  <a:pt x="2745" y="1195"/>
                </a:lnTo>
                <a:lnTo>
                  <a:pt x="2769" y="1205"/>
                </a:lnTo>
                <a:lnTo>
                  <a:pt x="2793" y="1216"/>
                </a:lnTo>
                <a:lnTo>
                  <a:pt x="2838" y="1240"/>
                </a:lnTo>
                <a:lnTo>
                  <a:pt x="2879" y="1262"/>
                </a:lnTo>
                <a:lnTo>
                  <a:pt x="2913" y="1283"/>
                </a:lnTo>
                <a:lnTo>
                  <a:pt x="2943" y="1303"/>
                </a:lnTo>
                <a:lnTo>
                  <a:pt x="2943" y="397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6160294" y="522518"/>
            <a:ext cx="586979" cy="958626"/>
          </a:xfrm>
          <a:custGeom>
            <a:avLst/>
            <a:gdLst>
              <a:gd name="T0" fmla="*/ 312 w 493"/>
              <a:gd name="T1" fmla="*/ 24 h 604"/>
              <a:gd name="T2" fmla="*/ 242 w 493"/>
              <a:gd name="T3" fmla="*/ 117 h 604"/>
              <a:gd name="T4" fmla="*/ 209 w 493"/>
              <a:gd name="T5" fmla="*/ 173 h 604"/>
              <a:gd name="T6" fmla="*/ 192 w 493"/>
              <a:gd name="T7" fmla="*/ 225 h 604"/>
              <a:gd name="T8" fmla="*/ 188 w 493"/>
              <a:gd name="T9" fmla="*/ 242 h 604"/>
              <a:gd name="T10" fmla="*/ 153 w 493"/>
              <a:gd name="T11" fmla="*/ 291 h 604"/>
              <a:gd name="T12" fmla="*/ 81 w 493"/>
              <a:gd name="T13" fmla="*/ 352 h 604"/>
              <a:gd name="T14" fmla="*/ 2 w 493"/>
              <a:gd name="T15" fmla="*/ 409 h 604"/>
              <a:gd name="T16" fmla="*/ 3 w 493"/>
              <a:gd name="T17" fmla="*/ 414 h 604"/>
              <a:gd name="T18" fmla="*/ 18 w 493"/>
              <a:gd name="T19" fmla="*/ 415 h 604"/>
              <a:gd name="T20" fmla="*/ 53 w 493"/>
              <a:gd name="T21" fmla="*/ 424 h 604"/>
              <a:gd name="T22" fmla="*/ 77 w 493"/>
              <a:gd name="T23" fmla="*/ 421 h 604"/>
              <a:gd name="T24" fmla="*/ 111 w 493"/>
              <a:gd name="T25" fmla="*/ 405 h 604"/>
              <a:gd name="T26" fmla="*/ 141 w 493"/>
              <a:gd name="T27" fmla="*/ 382 h 604"/>
              <a:gd name="T28" fmla="*/ 162 w 493"/>
              <a:gd name="T29" fmla="*/ 376 h 604"/>
              <a:gd name="T30" fmla="*/ 180 w 493"/>
              <a:gd name="T31" fmla="*/ 388 h 604"/>
              <a:gd name="T32" fmla="*/ 206 w 493"/>
              <a:gd name="T33" fmla="*/ 430 h 604"/>
              <a:gd name="T34" fmla="*/ 216 w 493"/>
              <a:gd name="T35" fmla="*/ 468 h 604"/>
              <a:gd name="T36" fmla="*/ 242 w 493"/>
              <a:gd name="T37" fmla="*/ 552 h 604"/>
              <a:gd name="T38" fmla="*/ 266 w 493"/>
              <a:gd name="T39" fmla="*/ 597 h 604"/>
              <a:gd name="T40" fmla="*/ 279 w 493"/>
              <a:gd name="T41" fmla="*/ 604 h 604"/>
              <a:gd name="T42" fmla="*/ 295 w 493"/>
              <a:gd name="T43" fmla="*/ 597 h 604"/>
              <a:gd name="T44" fmla="*/ 315 w 493"/>
              <a:gd name="T45" fmla="*/ 559 h 604"/>
              <a:gd name="T46" fmla="*/ 327 w 493"/>
              <a:gd name="T47" fmla="*/ 531 h 604"/>
              <a:gd name="T48" fmla="*/ 333 w 493"/>
              <a:gd name="T49" fmla="*/ 537 h 604"/>
              <a:gd name="T50" fmla="*/ 342 w 493"/>
              <a:gd name="T51" fmla="*/ 570 h 604"/>
              <a:gd name="T52" fmla="*/ 349 w 493"/>
              <a:gd name="T53" fmla="*/ 574 h 604"/>
              <a:gd name="T54" fmla="*/ 361 w 493"/>
              <a:gd name="T55" fmla="*/ 553 h 604"/>
              <a:gd name="T56" fmla="*/ 376 w 493"/>
              <a:gd name="T57" fmla="*/ 478 h 604"/>
              <a:gd name="T58" fmla="*/ 391 w 493"/>
              <a:gd name="T59" fmla="*/ 376 h 604"/>
              <a:gd name="T60" fmla="*/ 397 w 493"/>
              <a:gd name="T61" fmla="*/ 369 h 604"/>
              <a:gd name="T62" fmla="*/ 424 w 493"/>
              <a:gd name="T63" fmla="*/ 396 h 604"/>
              <a:gd name="T64" fmla="*/ 472 w 493"/>
              <a:gd name="T65" fmla="*/ 468 h 604"/>
              <a:gd name="T66" fmla="*/ 487 w 493"/>
              <a:gd name="T67" fmla="*/ 478 h 604"/>
              <a:gd name="T68" fmla="*/ 493 w 493"/>
              <a:gd name="T69" fmla="*/ 472 h 604"/>
              <a:gd name="T70" fmla="*/ 492 w 493"/>
              <a:gd name="T71" fmla="*/ 459 h 604"/>
              <a:gd name="T72" fmla="*/ 459 w 493"/>
              <a:gd name="T73" fmla="*/ 378 h 604"/>
              <a:gd name="T74" fmla="*/ 435 w 493"/>
              <a:gd name="T75" fmla="*/ 316 h 604"/>
              <a:gd name="T76" fmla="*/ 439 w 493"/>
              <a:gd name="T77" fmla="*/ 319 h 604"/>
              <a:gd name="T78" fmla="*/ 453 w 493"/>
              <a:gd name="T79" fmla="*/ 330 h 604"/>
              <a:gd name="T80" fmla="*/ 439 w 493"/>
              <a:gd name="T81" fmla="*/ 300 h 604"/>
              <a:gd name="T82" fmla="*/ 393 w 493"/>
              <a:gd name="T83" fmla="*/ 233 h 604"/>
              <a:gd name="T84" fmla="*/ 352 w 493"/>
              <a:gd name="T85" fmla="*/ 174 h 604"/>
              <a:gd name="T86" fmla="*/ 352 w 493"/>
              <a:gd name="T87" fmla="*/ 159 h 604"/>
              <a:gd name="T88" fmla="*/ 375 w 493"/>
              <a:gd name="T89" fmla="*/ 92 h 604"/>
              <a:gd name="T90" fmla="*/ 378 w 493"/>
              <a:gd name="T91" fmla="*/ 74 h 604"/>
              <a:gd name="T92" fmla="*/ 364 w 493"/>
              <a:gd name="T93" fmla="*/ 29 h 604"/>
              <a:gd name="T94" fmla="*/ 346 w 493"/>
              <a:gd name="T95" fmla="*/ 3 h 604"/>
              <a:gd name="T96" fmla="*/ 333 w 493"/>
              <a:gd name="T97" fmla="*/ 2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93" h="604">
                <a:moveTo>
                  <a:pt x="333" y="2"/>
                </a:moveTo>
                <a:lnTo>
                  <a:pt x="333" y="2"/>
                </a:lnTo>
                <a:lnTo>
                  <a:pt x="312" y="24"/>
                </a:lnTo>
                <a:lnTo>
                  <a:pt x="291" y="50"/>
                </a:lnTo>
                <a:lnTo>
                  <a:pt x="267" y="81"/>
                </a:lnTo>
                <a:lnTo>
                  <a:pt x="242" y="117"/>
                </a:lnTo>
                <a:lnTo>
                  <a:pt x="230" y="135"/>
                </a:lnTo>
                <a:lnTo>
                  <a:pt x="219" y="153"/>
                </a:lnTo>
                <a:lnTo>
                  <a:pt x="209" y="173"/>
                </a:lnTo>
                <a:lnTo>
                  <a:pt x="201" y="191"/>
                </a:lnTo>
                <a:lnTo>
                  <a:pt x="195" y="209"/>
                </a:lnTo>
                <a:lnTo>
                  <a:pt x="192" y="225"/>
                </a:lnTo>
                <a:lnTo>
                  <a:pt x="192" y="225"/>
                </a:lnTo>
                <a:lnTo>
                  <a:pt x="191" y="233"/>
                </a:lnTo>
                <a:lnTo>
                  <a:pt x="188" y="242"/>
                </a:lnTo>
                <a:lnTo>
                  <a:pt x="179" y="258"/>
                </a:lnTo>
                <a:lnTo>
                  <a:pt x="167" y="275"/>
                </a:lnTo>
                <a:lnTo>
                  <a:pt x="153" y="291"/>
                </a:lnTo>
                <a:lnTo>
                  <a:pt x="135" y="307"/>
                </a:lnTo>
                <a:lnTo>
                  <a:pt x="119" y="322"/>
                </a:lnTo>
                <a:lnTo>
                  <a:pt x="81" y="352"/>
                </a:lnTo>
                <a:lnTo>
                  <a:pt x="17" y="397"/>
                </a:lnTo>
                <a:lnTo>
                  <a:pt x="8" y="403"/>
                </a:lnTo>
                <a:lnTo>
                  <a:pt x="2" y="409"/>
                </a:lnTo>
                <a:lnTo>
                  <a:pt x="0" y="412"/>
                </a:lnTo>
                <a:lnTo>
                  <a:pt x="2" y="414"/>
                </a:lnTo>
                <a:lnTo>
                  <a:pt x="3" y="414"/>
                </a:lnTo>
                <a:lnTo>
                  <a:pt x="3" y="414"/>
                </a:lnTo>
                <a:lnTo>
                  <a:pt x="11" y="414"/>
                </a:lnTo>
                <a:lnTo>
                  <a:pt x="18" y="415"/>
                </a:lnTo>
                <a:lnTo>
                  <a:pt x="30" y="418"/>
                </a:lnTo>
                <a:lnTo>
                  <a:pt x="41" y="423"/>
                </a:lnTo>
                <a:lnTo>
                  <a:pt x="53" y="424"/>
                </a:lnTo>
                <a:lnTo>
                  <a:pt x="60" y="426"/>
                </a:lnTo>
                <a:lnTo>
                  <a:pt x="68" y="424"/>
                </a:lnTo>
                <a:lnTo>
                  <a:pt x="77" y="421"/>
                </a:lnTo>
                <a:lnTo>
                  <a:pt x="86" y="418"/>
                </a:lnTo>
                <a:lnTo>
                  <a:pt x="98" y="412"/>
                </a:lnTo>
                <a:lnTo>
                  <a:pt x="111" y="405"/>
                </a:lnTo>
                <a:lnTo>
                  <a:pt x="125" y="396"/>
                </a:lnTo>
                <a:lnTo>
                  <a:pt x="141" y="382"/>
                </a:lnTo>
                <a:lnTo>
                  <a:pt x="141" y="382"/>
                </a:lnTo>
                <a:lnTo>
                  <a:pt x="149" y="378"/>
                </a:lnTo>
                <a:lnTo>
                  <a:pt x="156" y="376"/>
                </a:lnTo>
                <a:lnTo>
                  <a:pt x="162" y="376"/>
                </a:lnTo>
                <a:lnTo>
                  <a:pt x="170" y="379"/>
                </a:lnTo>
                <a:lnTo>
                  <a:pt x="176" y="384"/>
                </a:lnTo>
                <a:lnTo>
                  <a:pt x="180" y="388"/>
                </a:lnTo>
                <a:lnTo>
                  <a:pt x="191" y="402"/>
                </a:lnTo>
                <a:lnTo>
                  <a:pt x="200" y="417"/>
                </a:lnTo>
                <a:lnTo>
                  <a:pt x="206" y="430"/>
                </a:lnTo>
                <a:lnTo>
                  <a:pt x="210" y="444"/>
                </a:lnTo>
                <a:lnTo>
                  <a:pt x="210" y="444"/>
                </a:lnTo>
                <a:lnTo>
                  <a:pt x="216" y="468"/>
                </a:lnTo>
                <a:lnTo>
                  <a:pt x="222" y="493"/>
                </a:lnTo>
                <a:lnTo>
                  <a:pt x="231" y="522"/>
                </a:lnTo>
                <a:lnTo>
                  <a:pt x="242" y="552"/>
                </a:lnTo>
                <a:lnTo>
                  <a:pt x="254" y="577"/>
                </a:lnTo>
                <a:lnTo>
                  <a:pt x="260" y="588"/>
                </a:lnTo>
                <a:lnTo>
                  <a:pt x="266" y="597"/>
                </a:lnTo>
                <a:lnTo>
                  <a:pt x="273" y="602"/>
                </a:lnTo>
                <a:lnTo>
                  <a:pt x="279" y="604"/>
                </a:lnTo>
                <a:lnTo>
                  <a:pt x="279" y="604"/>
                </a:lnTo>
                <a:lnTo>
                  <a:pt x="285" y="604"/>
                </a:lnTo>
                <a:lnTo>
                  <a:pt x="291" y="601"/>
                </a:lnTo>
                <a:lnTo>
                  <a:pt x="295" y="597"/>
                </a:lnTo>
                <a:lnTo>
                  <a:pt x="300" y="591"/>
                </a:lnTo>
                <a:lnTo>
                  <a:pt x="309" y="576"/>
                </a:lnTo>
                <a:lnTo>
                  <a:pt x="315" y="559"/>
                </a:lnTo>
                <a:lnTo>
                  <a:pt x="321" y="544"/>
                </a:lnTo>
                <a:lnTo>
                  <a:pt x="325" y="534"/>
                </a:lnTo>
                <a:lnTo>
                  <a:pt x="327" y="531"/>
                </a:lnTo>
                <a:lnTo>
                  <a:pt x="328" y="529"/>
                </a:lnTo>
                <a:lnTo>
                  <a:pt x="331" y="532"/>
                </a:lnTo>
                <a:lnTo>
                  <a:pt x="333" y="537"/>
                </a:lnTo>
                <a:lnTo>
                  <a:pt x="333" y="537"/>
                </a:lnTo>
                <a:lnTo>
                  <a:pt x="337" y="558"/>
                </a:lnTo>
                <a:lnTo>
                  <a:pt x="342" y="570"/>
                </a:lnTo>
                <a:lnTo>
                  <a:pt x="345" y="573"/>
                </a:lnTo>
                <a:lnTo>
                  <a:pt x="348" y="574"/>
                </a:lnTo>
                <a:lnTo>
                  <a:pt x="349" y="574"/>
                </a:lnTo>
                <a:lnTo>
                  <a:pt x="352" y="573"/>
                </a:lnTo>
                <a:lnTo>
                  <a:pt x="357" y="565"/>
                </a:lnTo>
                <a:lnTo>
                  <a:pt x="361" y="553"/>
                </a:lnTo>
                <a:lnTo>
                  <a:pt x="366" y="538"/>
                </a:lnTo>
                <a:lnTo>
                  <a:pt x="370" y="520"/>
                </a:lnTo>
                <a:lnTo>
                  <a:pt x="376" y="478"/>
                </a:lnTo>
                <a:lnTo>
                  <a:pt x="382" y="435"/>
                </a:lnTo>
                <a:lnTo>
                  <a:pt x="391" y="376"/>
                </a:lnTo>
                <a:lnTo>
                  <a:pt x="391" y="376"/>
                </a:lnTo>
                <a:lnTo>
                  <a:pt x="394" y="370"/>
                </a:lnTo>
                <a:lnTo>
                  <a:pt x="396" y="369"/>
                </a:lnTo>
                <a:lnTo>
                  <a:pt x="397" y="369"/>
                </a:lnTo>
                <a:lnTo>
                  <a:pt x="403" y="372"/>
                </a:lnTo>
                <a:lnTo>
                  <a:pt x="409" y="376"/>
                </a:lnTo>
                <a:lnTo>
                  <a:pt x="424" y="396"/>
                </a:lnTo>
                <a:lnTo>
                  <a:pt x="441" y="421"/>
                </a:lnTo>
                <a:lnTo>
                  <a:pt x="457" y="447"/>
                </a:lnTo>
                <a:lnTo>
                  <a:pt x="472" y="468"/>
                </a:lnTo>
                <a:lnTo>
                  <a:pt x="480" y="474"/>
                </a:lnTo>
                <a:lnTo>
                  <a:pt x="486" y="478"/>
                </a:lnTo>
                <a:lnTo>
                  <a:pt x="487" y="478"/>
                </a:lnTo>
                <a:lnTo>
                  <a:pt x="490" y="477"/>
                </a:lnTo>
                <a:lnTo>
                  <a:pt x="492" y="475"/>
                </a:lnTo>
                <a:lnTo>
                  <a:pt x="493" y="472"/>
                </a:lnTo>
                <a:lnTo>
                  <a:pt x="493" y="472"/>
                </a:lnTo>
                <a:lnTo>
                  <a:pt x="493" y="468"/>
                </a:lnTo>
                <a:lnTo>
                  <a:pt x="492" y="459"/>
                </a:lnTo>
                <a:lnTo>
                  <a:pt x="484" y="436"/>
                </a:lnTo>
                <a:lnTo>
                  <a:pt x="472" y="408"/>
                </a:lnTo>
                <a:lnTo>
                  <a:pt x="459" y="378"/>
                </a:lnTo>
                <a:lnTo>
                  <a:pt x="438" y="328"/>
                </a:lnTo>
                <a:lnTo>
                  <a:pt x="435" y="316"/>
                </a:lnTo>
                <a:lnTo>
                  <a:pt x="435" y="316"/>
                </a:lnTo>
                <a:lnTo>
                  <a:pt x="436" y="316"/>
                </a:lnTo>
                <a:lnTo>
                  <a:pt x="439" y="319"/>
                </a:lnTo>
                <a:lnTo>
                  <a:pt x="439" y="319"/>
                </a:lnTo>
                <a:lnTo>
                  <a:pt x="447" y="327"/>
                </a:lnTo>
                <a:lnTo>
                  <a:pt x="453" y="330"/>
                </a:lnTo>
                <a:lnTo>
                  <a:pt x="453" y="330"/>
                </a:lnTo>
                <a:lnTo>
                  <a:pt x="454" y="330"/>
                </a:lnTo>
                <a:lnTo>
                  <a:pt x="451" y="324"/>
                </a:lnTo>
                <a:lnTo>
                  <a:pt x="439" y="300"/>
                </a:lnTo>
                <a:lnTo>
                  <a:pt x="414" y="261"/>
                </a:lnTo>
                <a:lnTo>
                  <a:pt x="414" y="261"/>
                </a:lnTo>
                <a:lnTo>
                  <a:pt x="393" y="233"/>
                </a:lnTo>
                <a:lnTo>
                  <a:pt x="373" y="206"/>
                </a:lnTo>
                <a:lnTo>
                  <a:pt x="357" y="183"/>
                </a:lnTo>
                <a:lnTo>
                  <a:pt x="352" y="174"/>
                </a:lnTo>
                <a:lnTo>
                  <a:pt x="351" y="167"/>
                </a:lnTo>
                <a:lnTo>
                  <a:pt x="351" y="167"/>
                </a:lnTo>
                <a:lnTo>
                  <a:pt x="352" y="159"/>
                </a:lnTo>
                <a:lnTo>
                  <a:pt x="355" y="149"/>
                </a:lnTo>
                <a:lnTo>
                  <a:pt x="366" y="120"/>
                </a:lnTo>
                <a:lnTo>
                  <a:pt x="375" y="92"/>
                </a:lnTo>
                <a:lnTo>
                  <a:pt x="378" y="81"/>
                </a:lnTo>
                <a:lnTo>
                  <a:pt x="378" y="74"/>
                </a:lnTo>
                <a:lnTo>
                  <a:pt x="378" y="74"/>
                </a:lnTo>
                <a:lnTo>
                  <a:pt x="373" y="54"/>
                </a:lnTo>
                <a:lnTo>
                  <a:pt x="369" y="41"/>
                </a:lnTo>
                <a:lnTo>
                  <a:pt x="364" y="29"/>
                </a:lnTo>
                <a:lnTo>
                  <a:pt x="358" y="17"/>
                </a:lnTo>
                <a:lnTo>
                  <a:pt x="351" y="6"/>
                </a:lnTo>
                <a:lnTo>
                  <a:pt x="346" y="3"/>
                </a:lnTo>
                <a:lnTo>
                  <a:pt x="342" y="2"/>
                </a:lnTo>
                <a:lnTo>
                  <a:pt x="337" y="0"/>
                </a:lnTo>
                <a:lnTo>
                  <a:pt x="333" y="2"/>
                </a:lnTo>
                <a:lnTo>
                  <a:pt x="333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6" name="Freeform 12"/>
          <p:cNvSpPr>
            <a:spLocks/>
          </p:cNvSpPr>
          <p:nvPr/>
        </p:nvSpPr>
        <p:spPr bwMode="auto">
          <a:xfrm>
            <a:off x="6098382" y="1195460"/>
            <a:ext cx="292894" cy="438048"/>
          </a:xfrm>
          <a:custGeom>
            <a:avLst/>
            <a:gdLst>
              <a:gd name="T0" fmla="*/ 202 w 246"/>
              <a:gd name="T1" fmla="*/ 3 h 276"/>
              <a:gd name="T2" fmla="*/ 175 w 246"/>
              <a:gd name="T3" fmla="*/ 21 h 276"/>
              <a:gd name="T4" fmla="*/ 142 w 246"/>
              <a:gd name="T5" fmla="*/ 45 h 276"/>
              <a:gd name="T6" fmla="*/ 118 w 246"/>
              <a:gd name="T7" fmla="*/ 57 h 276"/>
              <a:gd name="T8" fmla="*/ 103 w 246"/>
              <a:gd name="T9" fmla="*/ 59 h 276"/>
              <a:gd name="T10" fmla="*/ 93 w 246"/>
              <a:gd name="T11" fmla="*/ 54 h 276"/>
              <a:gd name="T12" fmla="*/ 88 w 246"/>
              <a:gd name="T13" fmla="*/ 50 h 276"/>
              <a:gd name="T14" fmla="*/ 87 w 246"/>
              <a:gd name="T15" fmla="*/ 50 h 276"/>
              <a:gd name="T16" fmla="*/ 90 w 246"/>
              <a:gd name="T17" fmla="*/ 75 h 276"/>
              <a:gd name="T18" fmla="*/ 93 w 246"/>
              <a:gd name="T19" fmla="*/ 105 h 276"/>
              <a:gd name="T20" fmla="*/ 90 w 246"/>
              <a:gd name="T21" fmla="*/ 138 h 276"/>
              <a:gd name="T22" fmla="*/ 87 w 246"/>
              <a:gd name="T23" fmla="*/ 146 h 276"/>
              <a:gd name="T24" fmla="*/ 72 w 246"/>
              <a:gd name="T25" fmla="*/ 173 h 276"/>
              <a:gd name="T26" fmla="*/ 42 w 246"/>
              <a:gd name="T27" fmla="*/ 205 h 276"/>
              <a:gd name="T28" fmla="*/ 0 w 246"/>
              <a:gd name="T29" fmla="*/ 243 h 276"/>
              <a:gd name="T30" fmla="*/ 33 w 246"/>
              <a:gd name="T31" fmla="*/ 238 h 276"/>
              <a:gd name="T32" fmla="*/ 85 w 246"/>
              <a:gd name="T33" fmla="*/ 228 h 276"/>
              <a:gd name="T34" fmla="*/ 90 w 246"/>
              <a:gd name="T35" fmla="*/ 228 h 276"/>
              <a:gd name="T36" fmla="*/ 97 w 246"/>
              <a:gd name="T37" fmla="*/ 229 h 276"/>
              <a:gd name="T38" fmla="*/ 103 w 246"/>
              <a:gd name="T39" fmla="*/ 237 h 276"/>
              <a:gd name="T40" fmla="*/ 105 w 246"/>
              <a:gd name="T41" fmla="*/ 253 h 276"/>
              <a:gd name="T42" fmla="*/ 103 w 246"/>
              <a:gd name="T43" fmla="*/ 274 h 276"/>
              <a:gd name="T44" fmla="*/ 105 w 246"/>
              <a:gd name="T45" fmla="*/ 276 h 276"/>
              <a:gd name="T46" fmla="*/ 112 w 246"/>
              <a:gd name="T47" fmla="*/ 265 h 276"/>
              <a:gd name="T48" fmla="*/ 162 w 246"/>
              <a:gd name="T49" fmla="*/ 189 h 276"/>
              <a:gd name="T50" fmla="*/ 187 w 246"/>
              <a:gd name="T51" fmla="*/ 155 h 276"/>
              <a:gd name="T52" fmla="*/ 199 w 246"/>
              <a:gd name="T53" fmla="*/ 141 h 276"/>
              <a:gd name="T54" fmla="*/ 214 w 246"/>
              <a:gd name="T55" fmla="*/ 113 h 276"/>
              <a:gd name="T56" fmla="*/ 231 w 246"/>
              <a:gd name="T57" fmla="*/ 75 h 276"/>
              <a:gd name="T58" fmla="*/ 241 w 246"/>
              <a:gd name="T59" fmla="*/ 59 h 276"/>
              <a:gd name="T60" fmla="*/ 246 w 246"/>
              <a:gd name="T61" fmla="*/ 54 h 276"/>
              <a:gd name="T62" fmla="*/ 246 w 246"/>
              <a:gd name="T63" fmla="*/ 54 h 276"/>
              <a:gd name="T64" fmla="*/ 216 w 246"/>
              <a:gd name="T65" fmla="*/ 75 h 276"/>
              <a:gd name="T66" fmla="*/ 192 w 246"/>
              <a:gd name="T67" fmla="*/ 99 h 276"/>
              <a:gd name="T68" fmla="*/ 180 w 246"/>
              <a:gd name="T69" fmla="*/ 111 h 276"/>
              <a:gd name="T70" fmla="*/ 159 w 246"/>
              <a:gd name="T71" fmla="*/ 129 h 276"/>
              <a:gd name="T72" fmla="*/ 142 w 246"/>
              <a:gd name="T73" fmla="*/ 137 h 276"/>
              <a:gd name="T74" fmla="*/ 132 w 246"/>
              <a:gd name="T75" fmla="*/ 135 h 276"/>
              <a:gd name="T76" fmla="*/ 129 w 246"/>
              <a:gd name="T77" fmla="*/ 131 h 276"/>
              <a:gd name="T78" fmla="*/ 132 w 246"/>
              <a:gd name="T79" fmla="*/ 120 h 276"/>
              <a:gd name="T80" fmla="*/ 177 w 246"/>
              <a:gd name="T81" fmla="*/ 54 h 276"/>
              <a:gd name="T82" fmla="*/ 205 w 246"/>
              <a:gd name="T83" fmla="*/ 12 h 276"/>
              <a:gd name="T84" fmla="*/ 210 w 246"/>
              <a:gd name="T85" fmla="*/ 2 h 276"/>
              <a:gd name="T86" fmla="*/ 207 w 246"/>
              <a:gd name="T87" fmla="*/ 0 h 276"/>
              <a:gd name="T88" fmla="*/ 202 w 246"/>
              <a:gd name="T89" fmla="*/ 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6" h="276">
                <a:moveTo>
                  <a:pt x="202" y="3"/>
                </a:moveTo>
                <a:lnTo>
                  <a:pt x="202" y="3"/>
                </a:lnTo>
                <a:lnTo>
                  <a:pt x="190" y="11"/>
                </a:lnTo>
                <a:lnTo>
                  <a:pt x="175" y="21"/>
                </a:lnTo>
                <a:lnTo>
                  <a:pt x="159" y="33"/>
                </a:lnTo>
                <a:lnTo>
                  <a:pt x="142" y="45"/>
                </a:lnTo>
                <a:lnTo>
                  <a:pt x="126" y="54"/>
                </a:lnTo>
                <a:lnTo>
                  <a:pt x="118" y="57"/>
                </a:lnTo>
                <a:lnTo>
                  <a:pt x="111" y="59"/>
                </a:lnTo>
                <a:lnTo>
                  <a:pt x="103" y="59"/>
                </a:lnTo>
                <a:lnTo>
                  <a:pt x="97" y="59"/>
                </a:lnTo>
                <a:lnTo>
                  <a:pt x="93" y="54"/>
                </a:lnTo>
                <a:lnTo>
                  <a:pt x="88" y="50"/>
                </a:lnTo>
                <a:lnTo>
                  <a:pt x="88" y="50"/>
                </a:lnTo>
                <a:lnTo>
                  <a:pt x="87" y="48"/>
                </a:lnTo>
                <a:lnTo>
                  <a:pt x="87" y="50"/>
                </a:lnTo>
                <a:lnTo>
                  <a:pt x="87" y="54"/>
                </a:lnTo>
                <a:lnTo>
                  <a:pt x="90" y="75"/>
                </a:lnTo>
                <a:lnTo>
                  <a:pt x="91" y="89"/>
                </a:lnTo>
                <a:lnTo>
                  <a:pt x="93" y="105"/>
                </a:lnTo>
                <a:lnTo>
                  <a:pt x="91" y="122"/>
                </a:lnTo>
                <a:lnTo>
                  <a:pt x="90" y="138"/>
                </a:lnTo>
                <a:lnTo>
                  <a:pt x="90" y="138"/>
                </a:lnTo>
                <a:lnTo>
                  <a:pt x="87" y="146"/>
                </a:lnTo>
                <a:lnTo>
                  <a:pt x="84" y="155"/>
                </a:lnTo>
                <a:lnTo>
                  <a:pt x="72" y="173"/>
                </a:lnTo>
                <a:lnTo>
                  <a:pt x="58" y="189"/>
                </a:lnTo>
                <a:lnTo>
                  <a:pt x="42" y="205"/>
                </a:lnTo>
                <a:lnTo>
                  <a:pt x="13" y="232"/>
                </a:lnTo>
                <a:lnTo>
                  <a:pt x="0" y="243"/>
                </a:lnTo>
                <a:lnTo>
                  <a:pt x="0" y="243"/>
                </a:lnTo>
                <a:lnTo>
                  <a:pt x="33" y="238"/>
                </a:lnTo>
                <a:lnTo>
                  <a:pt x="60" y="234"/>
                </a:lnTo>
                <a:lnTo>
                  <a:pt x="85" y="228"/>
                </a:lnTo>
                <a:lnTo>
                  <a:pt x="85" y="228"/>
                </a:lnTo>
                <a:lnTo>
                  <a:pt x="90" y="228"/>
                </a:lnTo>
                <a:lnTo>
                  <a:pt x="93" y="228"/>
                </a:lnTo>
                <a:lnTo>
                  <a:pt x="97" y="229"/>
                </a:lnTo>
                <a:lnTo>
                  <a:pt x="99" y="231"/>
                </a:lnTo>
                <a:lnTo>
                  <a:pt x="103" y="237"/>
                </a:lnTo>
                <a:lnTo>
                  <a:pt x="105" y="244"/>
                </a:lnTo>
                <a:lnTo>
                  <a:pt x="105" y="253"/>
                </a:lnTo>
                <a:lnTo>
                  <a:pt x="105" y="262"/>
                </a:lnTo>
                <a:lnTo>
                  <a:pt x="103" y="274"/>
                </a:lnTo>
                <a:lnTo>
                  <a:pt x="103" y="274"/>
                </a:lnTo>
                <a:lnTo>
                  <a:pt x="105" y="276"/>
                </a:lnTo>
                <a:lnTo>
                  <a:pt x="106" y="274"/>
                </a:lnTo>
                <a:lnTo>
                  <a:pt x="112" y="265"/>
                </a:lnTo>
                <a:lnTo>
                  <a:pt x="133" y="231"/>
                </a:lnTo>
                <a:lnTo>
                  <a:pt x="162" y="189"/>
                </a:lnTo>
                <a:lnTo>
                  <a:pt x="175" y="170"/>
                </a:lnTo>
                <a:lnTo>
                  <a:pt x="187" y="155"/>
                </a:lnTo>
                <a:lnTo>
                  <a:pt x="187" y="155"/>
                </a:lnTo>
                <a:lnTo>
                  <a:pt x="199" y="141"/>
                </a:lnTo>
                <a:lnTo>
                  <a:pt x="207" y="128"/>
                </a:lnTo>
                <a:lnTo>
                  <a:pt x="214" y="113"/>
                </a:lnTo>
                <a:lnTo>
                  <a:pt x="220" y="99"/>
                </a:lnTo>
                <a:lnTo>
                  <a:pt x="231" y="75"/>
                </a:lnTo>
                <a:lnTo>
                  <a:pt x="237" y="65"/>
                </a:lnTo>
                <a:lnTo>
                  <a:pt x="241" y="59"/>
                </a:lnTo>
                <a:lnTo>
                  <a:pt x="241" y="59"/>
                </a:lnTo>
                <a:lnTo>
                  <a:pt x="246" y="54"/>
                </a:lnTo>
                <a:lnTo>
                  <a:pt x="246" y="54"/>
                </a:lnTo>
                <a:lnTo>
                  <a:pt x="246" y="54"/>
                </a:lnTo>
                <a:lnTo>
                  <a:pt x="235" y="60"/>
                </a:lnTo>
                <a:lnTo>
                  <a:pt x="216" y="75"/>
                </a:lnTo>
                <a:lnTo>
                  <a:pt x="204" y="86"/>
                </a:lnTo>
                <a:lnTo>
                  <a:pt x="192" y="99"/>
                </a:lnTo>
                <a:lnTo>
                  <a:pt x="192" y="99"/>
                </a:lnTo>
                <a:lnTo>
                  <a:pt x="180" y="111"/>
                </a:lnTo>
                <a:lnTo>
                  <a:pt x="168" y="122"/>
                </a:lnTo>
                <a:lnTo>
                  <a:pt x="159" y="129"/>
                </a:lnTo>
                <a:lnTo>
                  <a:pt x="150" y="134"/>
                </a:lnTo>
                <a:lnTo>
                  <a:pt x="142" y="137"/>
                </a:lnTo>
                <a:lnTo>
                  <a:pt x="136" y="138"/>
                </a:lnTo>
                <a:lnTo>
                  <a:pt x="132" y="135"/>
                </a:lnTo>
                <a:lnTo>
                  <a:pt x="129" y="131"/>
                </a:lnTo>
                <a:lnTo>
                  <a:pt x="129" y="131"/>
                </a:lnTo>
                <a:lnTo>
                  <a:pt x="130" y="126"/>
                </a:lnTo>
                <a:lnTo>
                  <a:pt x="132" y="120"/>
                </a:lnTo>
                <a:lnTo>
                  <a:pt x="144" y="101"/>
                </a:lnTo>
                <a:lnTo>
                  <a:pt x="177" y="54"/>
                </a:lnTo>
                <a:lnTo>
                  <a:pt x="193" y="30"/>
                </a:lnTo>
                <a:lnTo>
                  <a:pt x="205" y="12"/>
                </a:lnTo>
                <a:lnTo>
                  <a:pt x="208" y="6"/>
                </a:lnTo>
                <a:lnTo>
                  <a:pt x="210" y="2"/>
                </a:lnTo>
                <a:lnTo>
                  <a:pt x="208" y="2"/>
                </a:lnTo>
                <a:lnTo>
                  <a:pt x="207" y="0"/>
                </a:lnTo>
                <a:lnTo>
                  <a:pt x="202" y="3"/>
                </a:lnTo>
                <a:lnTo>
                  <a:pt x="202" y="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6911579" y="1246248"/>
            <a:ext cx="477441" cy="711033"/>
          </a:xfrm>
          <a:custGeom>
            <a:avLst/>
            <a:gdLst>
              <a:gd name="T0" fmla="*/ 0 w 401"/>
              <a:gd name="T1" fmla="*/ 0 h 448"/>
              <a:gd name="T2" fmla="*/ 31 w 401"/>
              <a:gd name="T3" fmla="*/ 1 h 448"/>
              <a:gd name="T4" fmla="*/ 76 w 401"/>
              <a:gd name="T5" fmla="*/ 9 h 448"/>
              <a:gd name="T6" fmla="*/ 111 w 401"/>
              <a:gd name="T7" fmla="*/ 21 h 448"/>
              <a:gd name="T8" fmla="*/ 133 w 401"/>
              <a:gd name="T9" fmla="*/ 33 h 448"/>
              <a:gd name="T10" fmla="*/ 144 w 401"/>
              <a:gd name="T11" fmla="*/ 40 h 448"/>
              <a:gd name="T12" fmla="*/ 180 w 401"/>
              <a:gd name="T13" fmla="*/ 75 h 448"/>
              <a:gd name="T14" fmla="*/ 238 w 401"/>
              <a:gd name="T15" fmla="*/ 133 h 448"/>
              <a:gd name="T16" fmla="*/ 255 w 401"/>
              <a:gd name="T17" fmla="*/ 148 h 448"/>
              <a:gd name="T18" fmla="*/ 277 w 401"/>
              <a:gd name="T19" fmla="*/ 164 h 448"/>
              <a:gd name="T20" fmla="*/ 346 w 401"/>
              <a:gd name="T21" fmla="*/ 220 h 448"/>
              <a:gd name="T22" fmla="*/ 368 w 401"/>
              <a:gd name="T23" fmla="*/ 244 h 448"/>
              <a:gd name="T24" fmla="*/ 370 w 401"/>
              <a:gd name="T25" fmla="*/ 247 h 448"/>
              <a:gd name="T26" fmla="*/ 361 w 401"/>
              <a:gd name="T27" fmla="*/ 250 h 448"/>
              <a:gd name="T28" fmla="*/ 331 w 401"/>
              <a:gd name="T29" fmla="*/ 247 h 448"/>
              <a:gd name="T30" fmla="*/ 277 w 401"/>
              <a:gd name="T31" fmla="*/ 233 h 448"/>
              <a:gd name="T32" fmla="*/ 234 w 401"/>
              <a:gd name="T33" fmla="*/ 215 h 448"/>
              <a:gd name="T34" fmla="*/ 226 w 401"/>
              <a:gd name="T35" fmla="*/ 209 h 448"/>
              <a:gd name="T36" fmla="*/ 225 w 401"/>
              <a:gd name="T37" fmla="*/ 206 h 448"/>
              <a:gd name="T38" fmla="*/ 214 w 401"/>
              <a:gd name="T39" fmla="*/ 202 h 448"/>
              <a:gd name="T40" fmla="*/ 196 w 401"/>
              <a:gd name="T41" fmla="*/ 203 h 448"/>
              <a:gd name="T42" fmla="*/ 184 w 401"/>
              <a:gd name="T43" fmla="*/ 209 h 448"/>
              <a:gd name="T44" fmla="*/ 180 w 401"/>
              <a:gd name="T45" fmla="*/ 215 h 448"/>
              <a:gd name="T46" fmla="*/ 181 w 401"/>
              <a:gd name="T47" fmla="*/ 224 h 448"/>
              <a:gd name="T48" fmla="*/ 184 w 401"/>
              <a:gd name="T49" fmla="*/ 230 h 448"/>
              <a:gd name="T50" fmla="*/ 198 w 401"/>
              <a:gd name="T51" fmla="*/ 244 h 448"/>
              <a:gd name="T52" fmla="*/ 280 w 401"/>
              <a:gd name="T53" fmla="*/ 307 h 448"/>
              <a:gd name="T54" fmla="*/ 358 w 401"/>
              <a:gd name="T55" fmla="*/ 367 h 448"/>
              <a:gd name="T56" fmla="*/ 370 w 401"/>
              <a:gd name="T57" fmla="*/ 377 h 448"/>
              <a:gd name="T58" fmla="*/ 383 w 401"/>
              <a:gd name="T59" fmla="*/ 400 h 448"/>
              <a:gd name="T60" fmla="*/ 397 w 401"/>
              <a:gd name="T61" fmla="*/ 427 h 448"/>
              <a:gd name="T62" fmla="*/ 401 w 401"/>
              <a:gd name="T63" fmla="*/ 443 h 448"/>
              <a:gd name="T64" fmla="*/ 398 w 401"/>
              <a:gd name="T65" fmla="*/ 448 h 448"/>
              <a:gd name="T66" fmla="*/ 391 w 401"/>
              <a:gd name="T67" fmla="*/ 446 h 448"/>
              <a:gd name="T68" fmla="*/ 383 w 401"/>
              <a:gd name="T69" fmla="*/ 443 h 448"/>
              <a:gd name="T70" fmla="*/ 349 w 401"/>
              <a:gd name="T71" fmla="*/ 416 h 448"/>
              <a:gd name="T72" fmla="*/ 290 w 401"/>
              <a:gd name="T73" fmla="*/ 364 h 448"/>
              <a:gd name="T74" fmla="*/ 255 w 401"/>
              <a:gd name="T75" fmla="*/ 334 h 448"/>
              <a:gd name="T76" fmla="*/ 240 w 401"/>
              <a:gd name="T77" fmla="*/ 326 h 448"/>
              <a:gd name="T78" fmla="*/ 222 w 401"/>
              <a:gd name="T79" fmla="*/ 320 h 448"/>
              <a:gd name="T80" fmla="*/ 147 w 401"/>
              <a:gd name="T81" fmla="*/ 301 h 448"/>
              <a:gd name="T82" fmla="*/ 103 w 401"/>
              <a:gd name="T83" fmla="*/ 287 h 448"/>
              <a:gd name="T84" fmla="*/ 85 w 401"/>
              <a:gd name="T85" fmla="*/ 278 h 448"/>
              <a:gd name="T86" fmla="*/ 84 w 401"/>
              <a:gd name="T87" fmla="*/ 275 h 448"/>
              <a:gd name="T88" fmla="*/ 88 w 401"/>
              <a:gd name="T89" fmla="*/ 190 h 448"/>
              <a:gd name="T90" fmla="*/ 84 w 401"/>
              <a:gd name="T91" fmla="*/ 148 h 448"/>
              <a:gd name="T92" fmla="*/ 79 w 401"/>
              <a:gd name="T93" fmla="*/ 127 h 448"/>
              <a:gd name="T94" fmla="*/ 60 w 401"/>
              <a:gd name="T95" fmla="*/ 81 h 448"/>
              <a:gd name="T96" fmla="*/ 36 w 401"/>
              <a:gd name="T97" fmla="*/ 39 h 448"/>
              <a:gd name="T98" fmla="*/ 10 w 401"/>
              <a:gd name="T99" fmla="*/ 9 h 448"/>
              <a:gd name="T100" fmla="*/ 0 w 401"/>
              <a:gd name="T101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01" h="448">
                <a:moveTo>
                  <a:pt x="0" y="0"/>
                </a:moveTo>
                <a:lnTo>
                  <a:pt x="0" y="0"/>
                </a:lnTo>
                <a:lnTo>
                  <a:pt x="15" y="0"/>
                </a:lnTo>
                <a:lnTo>
                  <a:pt x="31" y="1"/>
                </a:lnTo>
                <a:lnTo>
                  <a:pt x="52" y="4"/>
                </a:lnTo>
                <a:lnTo>
                  <a:pt x="76" y="9"/>
                </a:lnTo>
                <a:lnTo>
                  <a:pt x="100" y="16"/>
                </a:lnTo>
                <a:lnTo>
                  <a:pt x="111" y="21"/>
                </a:lnTo>
                <a:lnTo>
                  <a:pt x="123" y="27"/>
                </a:lnTo>
                <a:lnTo>
                  <a:pt x="133" y="33"/>
                </a:lnTo>
                <a:lnTo>
                  <a:pt x="144" y="40"/>
                </a:lnTo>
                <a:lnTo>
                  <a:pt x="144" y="40"/>
                </a:lnTo>
                <a:lnTo>
                  <a:pt x="163" y="57"/>
                </a:lnTo>
                <a:lnTo>
                  <a:pt x="180" y="75"/>
                </a:lnTo>
                <a:lnTo>
                  <a:pt x="213" y="108"/>
                </a:lnTo>
                <a:lnTo>
                  <a:pt x="238" y="133"/>
                </a:lnTo>
                <a:lnTo>
                  <a:pt x="247" y="144"/>
                </a:lnTo>
                <a:lnTo>
                  <a:pt x="255" y="148"/>
                </a:lnTo>
                <a:lnTo>
                  <a:pt x="255" y="148"/>
                </a:lnTo>
                <a:lnTo>
                  <a:pt x="277" y="164"/>
                </a:lnTo>
                <a:lnTo>
                  <a:pt x="311" y="191"/>
                </a:lnTo>
                <a:lnTo>
                  <a:pt x="346" y="220"/>
                </a:lnTo>
                <a:lnTo>
                  <a:pt x="359" y="233"/>
                </a:lnTo>
                <a:lnTo>
                  <a:pt x="368" y="244"/>
                </a:lnTo>
                <a:lnTo>
                  <a:pt x="368" y="244"/>
                </a:lnTo>
                <a:lnTo>
                  <a:pt x="370" y="247"/>
                </a:lnTo>
                <a:lnTo>
                  <a:pt x="367" y="250"/>
                </a:lnTo>
                <a:lnTo>
                  <a:pt x="361" y="250"/>
                </a:lnTo>
                <a:lnTo>
                  <a:pt x="353" y="250"/>
                </a:lnTo>
                <a:lnTo>
                  <a:pt x="331" y="247"/>
                </a:lnTo>
                <a:lnTo>
                  <a:pt x="304" y="241"/>
                </a:lnTo>
                <a:lnTo>
                  <a:pt x="277" y="233"/>
                </a:lnTo>
                <a:lnTo>
                  <a:pt x="252" y="224"/>
                </a:lnTo>
                <a:lnTo>
                  <a:pt x="234" y="215"/>
                </a:lnTo>
                <a:lnTo>
                  <a:pt x="228" y="212"/>
                </a:lnTo>
                <a:lnTo>
                  <a:pt x="226" y="209"/>
                </a:lnTo>
                <a:lnTo>
                  <a:pt x="226" y="209"/>
                </a:lnTo>
                <a:lnTo>
                  <a:pt x="225" y="206"/>
                </a:lnTo>
                <a:lnTo>
                  <a:pt x="222" y="205"/>
                </a:lnTo>
                <a:lnTo>
                  <a:pt x="214" y="202"/>
                </a:lnTo>
                <a:lnTo>
                  <a:pt x="205" y="202"/>
                </a:lnTo>
                <a:lnTo>
                  <a:pt x="196" y="203"/>
                </a:lnTo>
                <a:lnTo>
                  <a:pt x="187" y="206"/>
                </a:lnTo>
                <a:lnTo>
                  <a:pt x="184" y="209"/>
                </a:lnTo>
                <a:lnTo>
                  <a:pt x="181" y="212"/>
                </a:lnTo>
                <a:lnTo>
                  <a:pt x="180" y="215"/>
                </a:lnTo>
                <a:lnTo>
                  <a:pt x="180" y="220"/>
                </a:lnTo>
                <a:lnTo>
                  <a:pt x="181" y="224"/>
                </a:lnTo>
                <a:lnTo>
                  <a:pt x="184" y="230"/>
                </a:lnTo>
                <a:lnTo>
                  <a:pt x="184" y="230"/>
                </a:lnTo>
                <a:lnTo>
                  <a:pt x="190" y="236"/>
                </a:lnTo>
                <a:lnTo>
                  <a:pt x="198" y="244"/>
                </a:lnTo>
                <a:lnTo>
                  <a:pt x="220" y="263"/>
                </a:lnTo>
                <a:lnTo>
                  <a:pt x="280" y="307"/>
                </a:lnTo>
                <a:lnTo>
                  <a:pt x="338" y="350"/>
                </a:lnTo>
                <a:lnTo>
                  <a:pt x="358" y="367"/>
                </a:lnTo>
                <a:lnTo>
                  <a:pt x="365" y="373"/>
                </a:lnTo>
                <a:lnTo>
                  <a:pt x="370" y="377"/>
                </a:lnTo>
                <a:lnTo>
                  <a:pt x="370" y="377"/>
                </a:lnTo>
                <a:lnTo>
                  <a:pt x="383" y="400"/>
                </a:lnTo>
                <a:lnTo>
                  <a:pt x="391" y="413"/>
                </a:lnTo>
                <a:lnTo>
                  <a:pt x="397" y="427"/>
                </a:lnTo>
                <a:lnTo>
                  <a:pt x="401" y="439"/>
                </a:lnTo>
                <a:lnTo>
                  <a:pt x="401" y="443"/>
                </a:lnTo>
                <a:lnTo>
                  <a:pt x="401" y="446"/>
                </a:lnTo>
                <a:lnTo>
                  <a:pt x="398" y="448"/>
                </a:lnTo>
                <a:lnTo>
                  <a:pt x="395" y="448"/>
                </a:lnTo>
                <a:lnTo>
                  <a:pt x="391" y="446"/>
                </a:lnTo>
                <a:lnTo>
                  <a:pt x="383" y="443"/>
                </a:lnTo>
                <a:lnTo>
                  <a:pt x="383" y="443"/>
                </a:lnTo>
                <a:lnTo>
                  <a:pt x="367" y="431"/>
                </a:lnTo>
                <a:lnTo>
                  <a:pt x="349" y="416"/>
                </a:lnTo>
                <a:lnTo>
                  <a:pt x="310" y="382"/>
                </a:lnTo>
                <a:lnTo>
                  <a:pt x="290" y="364"/>
                </a:lnTo>
                <a:lnTo>
                  <a:pt x="273" y="347"/>
                </a:lnTo>
                <a:lnTo>
                  <a:pt x="255" y="334"/>
                </a:lnTo>
                <a:lnTo>
                  <a:pt x="247" y="329"/>
                </a:lnTo>
                <a:lnTo>
                  <a:pt x="240" y="326"/>
                </a:lnTo>
                <a:lnTo>
                  <a:pt x="240" y="326"/>
                </a:lnTo>
                <a:lnTo>
                  <a:pt x="222" y="320"/>
                </a:lnTo>
                <a:lnTo>
                  <a:pt x="199" y="314"/>
                </a:lnTo>
                <a:lnTo>
                  <a:pt x="147" y="301"/>
                </a:lnTo>
                <a:lnTo>
                  <a:pt x="123" y="295"/>
                </a:lnTo>
                <a:lnTo>
                  <a:pt x="103" y="287"/>
                </a:lnTo>
                <a:lnTo>
                  <a:pt x="88" y="281"/>
                </a:lnTo>
                <a:lnTo>
                  <a:pt x="85" y="278"/>
                </a:lnTo>
                <a:lnTo>
                  <a:pt x="84" y="275"/>
                </a:lnTo>
                <a:lnTo>
                  <a:pt x="84" y="275"/>
                </a:lnTo>
                <a:lnTo>
                  <a:pt x="87" y="227"/>
                </a:lnTo>
                <a:lnTo>
                  <a:pt x="88" y="190"/>
                </a:lnTo>
                <a:lnTo>
                  <a:pt x="87" y="169"/>
                </a:lnTo>
                <a:lnTo>
                  <a:pt x="84" y="148"/>
                </a:lnTo>
                <a:lnTo>
                  <a:pt x="84" y="148"/>
                </a:lnTo>
                <a:lnTo>
                  <a:pt x="79" y="127"/>
                </a:lnTo>
                <a:lnTo>
                  <a:pt x="70" y="105"/>
                </a:lnTo>
                <a:lnTo>
                  <a:pt x="60" y="81"/>
                </a:lnTo>
                <a:lnTo>
                  <a:pt x="49" y="58"/>
                </a:lnTo>
                <a:lnTo>
                  <a:pt x="36" y="39"/>
                </a:lnTo>
                <a:lnTo>
                  <a:pt x="24" y="21"/>
                </a:lnTo>
                <a:lnTo>
                  <a:pt x="10" y="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6592492" y="1625571"/>
            <a:ext cx="451247" cy="414242"/>
          </a:xfrm>
          <a:custGeom>
            <a:avLst/>
            <a:gdLst>
              <a:gd name="T0" fmla="*/ 130 w 379"/>
              <a:gd name="T1" fmla="*/ 3 h 261"/>
              <a:gd name="T2" fmla="*/ 130 w 379"/>
              <a:gd name="T3" fmla="*/ 3 h 261"/>
              <a:gd name="T4" fmla="*/ 166 w 379"/>
              <a:gd name="T5" fmla="*/ 0 h 261"/>
              <a:gd name="T6" fmla="*/ 192 w 379"/>
              <a:gd name="T7" fmla="*/ 0 h 261"/>
              <a:gd name="T8" fmla="*/ 202 w 379"/>
              <a:gd name="T9" fmla="*/ 2 h 261"/>
              <a:gd name="T10" fmla="*/ 208 w 379"/>
              <a:gd name="T11" fmla="*/ 3 h 261"/>
              <a:gd name="T12" fmla="*/ 208 w 379"/>
              <a:gd name="T13" fmla="*/ 3 h 261"/>
              <a:gd name="T14" fmla="*/ 213 w 379"/>
              <a:gd name="T15" fmla="*/ 11 h 261"/>
              <a:gd name="T16" fmla="*/ 220 w 379"/>
              <a:gd name="T17" fmla="*/ 23 h 261"/>
              <a:gd name="T18" fmla="*/ 229 w 379"/>
              <a:gd name="T19" fmla="*/ 39 h 261"/>
              <a:gd name="T20" fmla="*/ 241 w 379"/>
              <a:gd name="T21" fmla="*/ 60 h 261"/>
              <a:gd name="T22" fmla="*/ 256 w 379"/>
              <a:gd name="T23" fmla="*/ 83 h 261"/>
              <a:gd name="T24" fmla="*/ 275 w 379"/>
              <a:gd name="T25" fmla="*/ 107 h 261"/>
              <a:gd name="T26" fmla="*/ 296 w 379"/>
              <a:gd name="T27" fmla="*/ 131 h 261"/>
              <a:gd name="T28" fmla="*/ 308 w 379"/>
              <a:gd name="T29" fmla="*/ 143 h 261"/>
              <a:gd name="T30" fmla="*/ 322 w 379"/>
              <a:gd name="T31" fmla="*/ 153 h 261"/>
              <a:gd name="T32" fmla="*/ 322 w 379"/>
              <a:gd name="T33" fmla="*/ 153 h 261"/>
              <a:gd name="T34" fmla="*/ 344 w 379"/>
              <a:gd name="T35" fmla="*/ 173 h 261"/>
              <a:gd name="T36" fmla="*/ 361 w 379"/>
              <a:gd name="T37" fmla="*/ 191 h 261"/>
              <a:gd name="T38" fmla="*/ 371 w 379"/>
              <a:gd name="T39" fmla="*/ 207 h 261"/>
              <a:gd name="T40" fmla="*/ 377 w 379"/>
              <a:gd name="T41" fmla="*/ 220 h 261"/>
              <a:gd name="T42" fmla="*/ 379 w 379"/>
              <a:gd name="T43" fmla="*/ 232 h 261"/>
              <a:gd name="T44" fmla="*/ 379 w 379"/>
              <a:gd name="T45" fmla="*/ 243 h 261"/>
              <a:gd name="T46" fmla="*/ 377 w 379"/>
              <a:gd name="T47" fmla="*/ 259 h 261"/>
              <a:gd name="T48" fmla="*/ 377 w 379"/>
              <a:gd name="T49" fmla="*/ 259 h 261"/>
              <a:gd name="T50" fmla="*/ 376 w 379"/>
              <a:gd name="T51" fmla="*/ 261 h 261"/>
              <a:gd name="T52" fmla="*/ 374 w 379"/>
              <a:gd name="T53" fmla="*/ 261 h 261"/>
              <a:gd name="T54" fmla="*/ 368 w 379"/>
              <a:gd name="T55" fmla="*/ 258 h 261"/>
              <a:gd name="T56" fmla="*/ 361 w 379"/>
              <a:gd name="T57" fmla="*/ 252 h 261"/>
              <a:gd name="T58" fmla="*/ 349 w 379"/>
              <a:gd name="T59" fmla="*/ 243 h 261"/>
              <a:gd name="T60" fmla="*/ 320 w 379"/>
              <a:gd name="T61" fmla="*/ 219 h 261"/>
              <a:gd name="T62" fmla="*/ 289 w 379"/>
              <a:gd name="T63" fmla="*/ 188 h 261"/>
              <a:gd name="T64" fmla="*/ 257 w 379"/>
              <a:gd name="T65" fmla="*/ 156 h 261"/>
              <a:gd name="T66" fmla="*/ 229 w 379"/>
              <a:gd name="T67" fmla="*/ 125 h 261"/>
              <a:gd name="T68" fmla="*/ 210 w 379"/>
              <a:gd name="T69" fmla="*/ 101 h 261"/>
              <a:gd name="T70" fmla="*/ 204 w 379"/>
              <a:gd name="T71" fmla="*/ 93 h 261"/>
              <a:gd name="T72" fmla="*/ 202 w 379"/>
              <a:gd name="T73" fmla="*/ 87 h 261"/>
              <a:gd name="T74" fmla="*/ 202 w 379"/>
              <a:gd name="T75" fmla="*/ 87 h 261"/>
              <a:gd name="T76" fmla="*/ 201 w 379"/>
              <a:gd name="T77" fmla="*/ 83 h 261"/>
              <a:gd name="T78" fmla="*/ 195 w 379"/>
              <a:gd name="T79" fmla="*/ 80 h 261"/>
              <a:gd name="T80" fmla="*/ 186 w 379"/>
              <a:gd name="T81" fmla="*/ 75 h 261"/>
              <a:gd name="T82" fmla="*/ 174 w 379"/>
              <a:gd name="T83" fmla="*/ 71 h 261"/>
              <a:gd name="T84" fmla="*/ 145 w 379"/>
              <a:gd name="T85" fmla="*/ 65 h 261"/>
              <a:gd name="T86" fmla="*/ 111 w 379"/>
              <a:gd name="T87" fmla="*/ 57 h 261"/>
              <a:gd name="T88" fmla="*/ 76 w 379"/>
              <a:gd name="T89" fmla="*/ 53 h 261"/>
              <a:gd name="T90" fmla="*/ 45 w 379"/>
              <a:gd name="T91" fmla="*/ 50 h 261"/>
              <a:gd name="T92" fmla="*/ 19 w 379"/>
              <a:gd name="T93" fmla="*/ 50 h 261"/>
              <a:gd name="T94" fmla="*/ 10 w 379"/>
              <a:gd name="T95" fmla="*/ 50 h 261"/>
              <a:gd name="T96" fmla="*/ 4 w 379"/>
              <a:gd name="T97" fmla="*/ 51 h 261"/>
              <a:gd name="T98" fmla="*/ 4 w 379"/>
              <a:gd name="T99" fmla="*/ 51 h 261"/>
              <a:gd name="T100" fmla="*/ 1 w 379"/>
              <a:gd name="T101" fmla="*/ 53 h 261"/>
              <a:gd name="T102" fmla="*/ 0 w 379"/>
              <a:gd name="T103" fmla="*/ 51 h 261"/>
              <a:gd name="T104" fmla="*/ 4 w 379"/>
              <a:gd name="T105" fmla="*/ 48 h 261"/>
              <a:gd name="T106" fmla="*/ 15 w 379"/>
              <a:gd name="T107" fmla="*/ 41 h 261"/>
              <a:gd name="T108" fmla="*/ 31 w 379"/>
              <a:gd name="T109" fmla="*/ 30 h 261"/>
              <a:gd name="T110" fmla="*/ 51 w 379"/>
              <a:gd name="T111" fmla="*/ 21 h 261"/>
              <a:gd name="T112" fmla="*/ 75 w 379"/>
              <a:gd name="T113" fmla="*/ 12 h 261"/>
              <a:gd name="T114" fmla="*/ 88 w 379"/>
              <a:gd name="T115" fmla="*/ 9 h 261"/>
              <a:gd name="T116" fmla="*/ 102 w 379"/>
              <a:gd name="T117" fmla="*/ 6 h 261"/>
              <a:gd name="T118" fmla="*/ 117 w 379"/>
              <a:gd name="T119" fmla="*/ 5 h 261"/>
              <a:gd name="T120" fmla="*/ 130 w 379"/>
              <a:gd name="T121" fmla="*/ 3 h 261"/>
              <a:gd name="T122" fmla="*/ 130 w 379"/>
              <a:gd name="T123" fmla="*/ 3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79" h="261">
                <a:moveTo>
                  <a:pt x="130" y="3"/>
                </a:moveTo>
                <a:lnTo>
                  <a:pt x="130" y="3"/>
                </a:lnTo>
                <a:lnTo>
                  <a:pt x="166" y="0"/>
                </a:lnTo>
                <a:lnTo>
                  <a:pt x="192" y="0"/>
                </a:lnTo>
                <a:lnTo>
                  <a:pt x="202" y="2"/>
                </a:lnTo>
                <a:lnTo>
                  <a:pt x="208" y="3"/>
                </a:lnTo>
                <a:lnTo>
                  <a:pt x="208" y="3"/>
                </a:lnTo>
                <a:lnTo>
                  <a:pt x="213" y="11"/>
                </a:lnTo>
                <a:lnTo>
                  <a:pt x="220" y="23"/>
                </a:lnTo>
                <a:lnTo>
                  <a:pt x="229" y="39"/>
                </a:lnTo>
                <a:lnTo>
                  <a:pt x="241" y="60"/>
                </a:lnTo>
                <a:lnTo>
                  <a:pt x="256" y="83"/>
                </a:lnTo>
                <a:lnTo>
                  <a:pt x="275" y="107"/>
                </a:lnTo>
                <a:lnTo>
                  <a:pt x="296" y="131"/>
                </a:lnTo>
                <a:lnTo>
                  <a:pt x="308" y="143"/>
                </a:lnTo>
                <a:lnTo>
                  <a:pt x="322" y="153"/>
                </a:lnTo>
                <a:lnTo>
                  <a:pt x="322" y="153"/>
                </a:lnTo>
                <a:lnTo>
                  <a:pt x="344" y="173"/>
                </a:lnTo>
                <a:lnTo>
                  <a:pt x="361" y="191"/>
                </a:lnTo>
                <a:lnTo>
                  <a:pt x="371" y="207"/>
                </a:lnTo>
                <a:lnTo>
                  <a:pt x="377" y="220"/>
                </a:lnTo>
                <a:lnTo>
                  <a:pt x="379" y="232"/>
                </a:lnTo>
                <a:lnTo>
                  <a:pt x="379" y="243"/>
                </a:lnTo>
                <a:lnTo>
                  <a:pt x="377" y="259"/>
                </a:lnTo>
                <a:lnTo>
                  <a:pt x="377" y="259"/>
                </a:lnTo>
                <a:lnTo>
                  <a:pt x="376" y="261"/>
                </a:lnTo>
                <a:lnTo>
                  <a:pt x="374" y="261"/>
                </a:lnTo>
                <a:lnTo>
                  <a:pt x="368" y="258"/>
                </a:lnTo>
                <a:lnTo>
                  <a:pt x="361" y="252"/>
                </a:lnTo>
                <a:lnTo>
                  <a:pt x="349" y="243"/>
                </a:lnTo>
                <a:lnTo>
                  <a:pt x="320" y="219"/>
                </a:lnTo>
                <a:lnTo>
                  <a:pt x="289" y="188"/>
                </a:lnTo>
                <a:lnTo>
                  <a:pt x="257" y="156"/>
                </a:lnTo>
                <a:lnTo>
                  <a:pt x="229" y="125"/>
                </a:lnTo>
                <a:lnTo>
                  <a:pt x="210" y="101"/>
                </a:lnTo>
                <a:lnTo>
                  <a:pt x="204" y="93"/>
                </a:lnTo>
                <a:lnTo>
                  <a:pt x="202" y="87"/>
                </a:lnTo>
                <a:lnTo>
                  <a:pt x="202" y="87"/>
                </a:lnTo>
                <a:lnTo>
                  <a:pt x="201" y="83"/>
                </a:lnTo>
                <a:lnTo>
                  <a:pt x="195" y="80"/>
                </a:lnTo>
                <a:lnTo>
                  <a:pt x="186" y="75"/>
                </a:lnTo>
                <a:lnTo>
                  <a:pt x="174" y="71"/>
                </a:lnTo>
                <a:lnTo>
                  <a:pt x="145" y="65"/>
                </a:lnTo>
                <a:lnTo>
                  <a:pt x="111" y="57"/>
                </a:lnTo>
                <a:lnTo>
                  <a:pt x="76" y="53"/>
                </a:lnTo>
                <a:lnTo>
                  <a:pt x="45" y="50"/>
                </a:lnTo>
                <a:lnTo>
                  <a:pt x="19" y="50"/>
                </a:lnTo>
                <a:lnTo>
                  <a:pt x="10" y="50"/>
                </a:lnTo>
                <a:lnTo>
                  <a:pt x="4" y="51"/>
                </a:lnTo>
                <a:lnTo>
                  <a:pt x="4" y="51"/>
                </a:lnTo>
                <a:lnTo>
                  <a:pt x="1" y="53"/>
                </a:lnTo>
                <a:lnTo>
                  <a:pt x="0" y="51"/>
                </a:lnTo>
                <a:lnTo>
                  <a:pt x="4" y="48"/>
                </a:lnTo>
                <a:lnTo>
                  <a:pt x="15" y="41"/>
                </a:lnTo>
                <a:lnTo>
                  <a:pt x="31" y="30"/>
                </a:lnTo>
                <a:lnTo>
                  <a:pt x="51" y="21"/>
                </a:lnTo>
                <a:lnTo>
                  <a:pt x="75" y="12"/>
                </a:lnTo>
                <a:lnTo>
                  <a:pt x="88" y="9"/>
                </a:lnTo>
                <a:lnTo>
                  <a:pt x="102" y="6"/>
                </a:lnTo>
                <a:lnTo>
                  <a:pt x="117" y="5"/>
                </a:lnTo>
                <a:lnTo>
                  <a:pt x="130" y="3"/>
                </a:lnTo>
                <a:lnTo>
                  <a:pt x="130" y="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8045054" y="2317561"/>
            <a:ext cx="1059656" cy="372975"/>
          </a:xfrm>
          <a:custGeom>
            <a:avLst/>
            <a:gdLst>
              <a:gd name="T0" fmla="*/ 447 w 890"/>
              <a:gd name="T1" fmla="*/ 24 h 235"/>
              <a:gd name="T2" fmla="*/ 400 w 890"/>
              <a:gd name="T3" fmla="*/ 20 h 235"/>
              <a:gd name="T4" fmla="*/ 354 w 890"/>
              <a:gd name="T5" fmla="*/ 21 h 235"/>
              <a:gd name="T6" fmla="*/ 304 w 890"/>
              <a:gd name="T7" fmla="*/ 38 h 235"/>
              <a:gd name="T8" fmla="*/ 192 w 890"/>
              <a:gd name="T9" fmla="*/ 83 h 235"/>
              <a:gd name="T10" fmla="*/ 162 w 890"/>
              <a:gd name="T11" fmla="*/ 103 h 235"/>
              <a:gd name="T12" fmla="*/ 155 w 890"/>
              <a:gd name="T13" fmla="*/ 109 h 235"/>
              <a:gd name="T14" fmla="*/ 123 w 890"/>
              <a:gd name="T15" fmla="*/ 102 h 235"/>
              <a:gd name="T16" fmla="*/ 66 w 890"/>
              <a:gd name="T17" fmla="*/ 65 h 235"/>
              <a:gd name="T18" fmla="*/ 48 w 890"/>
              <a:gd name="T19" fmla="*/ 39 h 235"/>
              <a:gd name="T20" fmla="*/ 42 w 890"/>
              <a:gd name="T21" fmla="*/ 24 h 235"/>
              <a:gd name="T22" fmla="*/ 30 w 890"/>
              <a:gd name="T23" fmla="*/ 8 h 235"/>
              <a:gd name="T24" fmla="*/ 15 w 890"/>
              <a:gd name="T25" fmla="*/ 0 h 235"/>
              <a:gd name="T26" fmla="*/ 5 w 890"/>
              <a:gd name="T27" fmla="*/ 5 h 235"/>
              <a:gd name="T28" fmla="*/ 0 w 890"/>
              <a:gd name="T29" fmla="*/ 21 h 235"/>
              <a:gd name="T30" fmla="*/ 9 w 890"/>
              <a:gd name="T31" fmla="*/ 53 h 235"/>
              <a:gd name="T32" fmla="*/ 23 w 890"/>
              <a:gd name="T33" fmla="*/ 77 h 235"/>
              <a:gd name="T34" fmla="*/ 68 w 890"/>
              <a:gd name="T35" fmla="*/ 135 h 235"/>
              <a:gd name="T36" fmla="*/ 89 w 890"/>
              <a:gd name="T37" fmla="*/ 166 h 235"/>
              <a:gd name="T38" fmla="*/ 93 w 890"/>
              <a:gd name="T39" fmla="*/ 190 h 235"/>
              <a:gd name="T40" fmla="*/ 87 w 890"/>
              <a:gd name="T41" fmla="*/ 207 h 235"/>
              <a:gd name="T42" fmla="*/ 93 w 890"/>
              <a:gd name="T43" fmla="*/ 214 h 235"/>
              <a:gd name="T44" fmla="*/ 140 w 890"/>
              <a:gd name="T45" fmla="*/ 192 h 235"/>
              <a:gd name="T46" fmla="*/ 186 w 890"/>
              <a:gd name="T47" fmla="*/ 177 h 235"/>
              <a:gd name="T48" fmla="*/ 209 w 890"/>
              <a:gd name="T49" fmla="*/ 177 h 235"/>
              <a:gd name="T50" fmla="*/ 263 w 890"/>
              <a:gd name="T51" fmla="*/ 175 h 235"/>
              <a:gd name="T52" fmla="*/ 337 w 890"/>
              <a:gd name="T53" fmla="*/ 171 h 235"/>
              <a:gd name="T54" fmla="*/ 373 w 890"/>
              <a:gd name="T55" fmla="*/ 178 h 235"/>
              <a:gd name="T56" fmla="*/ 397 w 890"/>
              <a:gd name="T57" fmla="*/ 201 h 235"/>
              <a:gd name="T58" fmla="*/ 405 w 890"/>
              <a:gd name="T59" fmla="*/ 225 h 235"/>
              <a:gd name="T60" fmla="*/ 415 w 890"/>
              <a:gd name="T61" fmla="*/ 235 h 235"/>
              <a:gd name="T62" fmla="*/ 430 w 890"/>
              <a:gd name="T63" fmla="*/ 213 h 235"/>
              <a:gd name="T64" fmla="*/ 447 w 890"/>
              <a:gd name="T65" fmla="*/ 157 h 235"/>
              <a:gd name="T66" fmla="*/ 468 w 890"/>
              <a:gd name="T67" fmla="*/ 139 h 235"/>
              <a:gd name="T68" fmla="*/ 508 w 890"/>
              <a:gd name="T69" fmla="*/ 121 h 235"/>
              <a:gd name="T70" fmla="*/ 535 w 890"/>
              <a:gd name="T71" fmla="*/ 118 h 235"/>
              <a:gd name="T72" fmla="*/ 577 w 890"/>
              <a:gd name="T73" fmla="*/ 138 h 235"/>
              <a:gd name="T74" fmla="*/ 679 w 890"/>
              <a:gd name="T75" fmla="*/ 207 h 235"/>
              <a:gd name="T76" fmla="*/ 721 w 890"/>
              <a:gd name="T77" fmla="*/ 226 h 235"/>
              <a:gd name="T78" fmla="*/ 734 w 890"/>
              <a:gd name="T79" fmla="*/ 225 h 235"/>
              <a:gd name="T80" fmla="*/ 743 w 890"/>
              <a:gd name="T81" fmla="*/ 214 h 235"/>
              <a:gd name="T82" fmla="*/ 755 w 890"/>
              <a:gd name="T83" fmla="*/ 196 h 235"/>
              <a:gd name="T84" fmla="*/ 785 w 890"/>
              <a:gd name="T85" fmla="*/ 178 h 235"/>
              <a:gd name="T86" fmla="*/ 848 w 890"/>
              <a:gd name="T87" fmla="*/ 166 h 235"/>
              <a:gd name="T88" fmla="*/ 890 w 890"/>
              <a:gd name="T89" fmla="*/ 166 h 235"/>
              <a:gd name="T90" fmla="*/ 836 w 890"/>
              <a:gd name="T91" fmla="*/ 123 h 235"/>
              <a:gd name="T92" fmla="*/ 776 w 890"/>
              <a:gd name="T93" fmla="*/ 86 h 235"/>
              <a:gd name="T94" fmla="*/ 695 w 890"/>
              <a:gd name="T95" fmla="*/ 56 h 235"/>
              <a:gd name="T96" fmla="*/ 601 w 890"/>
              <a:gd name="T97" fmla="*/ 42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90" h="235">
                <a:moveTo>
                  <a:pt x="567" y="45"/>
                </a:moveTo>
                <a:lnTo>
                  <a:pt x="567" y="45"/>
                </a:lnTo>
                <a:lnTo>
                  <a:pt x="447" y="24"/>
                </a:lnTo>
                <a:lnTo>
                  <a:pt x="447" y="24"/>
                </a:lnTo>
                <a:lnTo>
                  <a:pt x="430" y="21"/>
                </a:lnTo>
                <a:lnTo>
                  <a:pt x="400" y="20"/>
                </a:lnTo>
                <a:lnTo>
                  <a:pt x="384" y="18"/>
                </a:lnTo>
                <a:lnTo>
                  <a:pt x="369" y="18"/>
                </a:lnTo>
                <a:lnTo>
                  <a:pt x="354" y="21"/>
                </a:lnTo>
                <a:lnTo>
                  <a:pt x="342" y="24"/>
                </a:lnTo>
                <a:lnTo>
                  <a:pt x="342" y="24"/>
                </a:lnTo>
                <a:lnTo>
                  <a:pt x="304" y="38"/>
                </a:lnTo>
                <a:lnTo>
                  <a:pt x="246" y="59"/>
                </a:lnTo>
                <a:lnTo>
                  <a:pt x="218" y="71"/>
                </a:lnTo>
                <a:lnTo>
                  <a:pt x="192" y="83"/>
                </a:lnTo>
                <a:lnTo>
                  <a:pt x="173" y="93"/>
                </a:lnTo>
                <a:lnTo>
                  <a:pt x="165" y="99"/>
                </a:lnTo>
                <a:lnTo>
                  <a:pt x="162" y="103"/>
                </a:lnTo>
                <a:lnTo>
                  <a:pt x="162" y="103"/>
                </a:lnTo>
                <a:lnTo>
                  <a:pt x="159" y="106"/>
                </a:lnTo>
                <a:lnTo>
                  <a:pt x="155" y="109"/>
                </a:lnTo>
                <a:lnTo>
                  <a:pt x="149" y="109"/>
                </a:lnTo>
                <a:lnTo>
                  <a:pt x="141" y="108"/>
                </a:lnTo>
                <a:lnTo>
                  <a:pt x="123" y="102"/>
                </a:lnTo>
                <a:lnTo>
                  <a:pt x="104" y="91"/>
                </a:lnTo>
                <a:lnTo>
                  <a:pt x="84" y="80"/>
                </a:lnTo>
                <a:lnTo>
                  <a:pt x="66" y="65"/>
                </a:lnTo>
                <a:lnTo>
                  <a:pt x="59" y="56"/>
                </a:lnTo>
                <a:lnTo>
                  <a:pt x="53" y="48"/>
                </a:lnTo>
                <a:lnTo>
                  <a:pt x="48" y="39"/>
                </a:lnTo>
                <a:lnTo>
                  <a:pt x="45" y="32"/>
                </a:lnTo>
                <a:lnTo>
                  <a:pt x="45" y="32"/>
                </a:lnTo>
                <a:lnTo>
                  <a:pt x="42" y="24"/>
                </a:lnTo>
                <a:lnTo>
                  <a:pt x="39" y="18"/>
                </a:lnTo>
                <a:lnTo>
                  <a:pt x="35" y="12"/>
                </a:lnTo>
                <a:lnTo>
                  <a:pt x="30" y="8"/>
                </a:lnTo>
                <a:lnTo>
                  <a:pt x="26" y="3"/>
                </a:lnTo>
                <a:lnTo>
                  <a:pt x="21" y="2"/>
                </a:lnTo>
                <a:lnTo>
                  <a:pt x="15" y="0"/>
                </a:lnTo>
                <a:lnTo>
                  <a:pt x="12" y="0"/>
                </a:lnTo>
                <a:lnTo>
                  <a:pt x="8" y="2"/>
                </a:lnTo>
                <a:lnTo>
                  <a:pt x="5" y="5"/>
                </a:lnTo>
                <a:lnTo>
                  <a:pt x="2" y="8"/>
                </a:lnTo>
                <a:lnTo>
                  <a:pt x="0" y="14"/>
                </a:lnTo>
                <a:lnTo>
                  <a:pt x="0" y="21"/>
                </a:lnTo>
                <a:lnTo>
                  <a:pt x="2" y="30"/>
                </a:lnTo>
                <a:lnTo>
                  <a:pt x="5" y="41"/>
                </a:lnTo>
                <a:lnTo>
                  <a:pt x="9" y="53"/>
                </a:lnTo>
                <a:lnTo>
                  <a:pt x="9" y="53"/>
                </a:lnTo>
                <a:lnTo>
                  <a:pt x="15" y="65"/>
                </a:lnTo>
                <a:lnTo>
                  <a:pt x="23" y="77"/>
                </a:lnTo>
                <a:lnTo>
                  <a:pt x="38" y="97"/>
                </a:lnTo>
                <a:lnTo>
                  <a:pt x="53" y="117"/>
                </a:lnTo>
                <a:lnTo>
                  <a:pt x="68" y="135"/>
                </a:lnTo>
                <a:lnTo>
                  <a:pt x="80" y="151"/>
                </a:lnTo>
                <a:lnTo>
                  <a:pt x="86" y="159"/>
                </a:lnTo>
                <a:lnTo>
                  <a:pt x="89" y="166"/>
                </a:lnTo>
                <a:lnTo>
                  <a:pt x="92" y="175"/>
                </a:lnTo>
                <a:lnTo>
                  <a:pt x="93" y="183"/>
                </a:lnTo>
                <a:lnTo>
                  <a:pt x="93" y="190"/>
                </a:lnTo>
                <a:lnTo>
                  <a:pt x="90" y="199"/>
                </a:lnTo>
                <a:lnTo>
                  <a:pt x="90" y="199"/>
                </a:lnTo>
                <a:lnTo>
                  <a:pt x="87" y="207"/>
                </a:lnTo>
                <a:lnTo>
                  <a:pt x="87" y="211"/>
                </a:lnTo>
                <a:lnTo>
                  <a:pt x="89" y="213"/>
                </a:lnTo>
                <a:lnTo>
                  <a:pt x="93" y="214"/>
                </a:lnTo>
                <a:lnTo>
                  <a:pt x="104" y="210"/>
                </a:lnTo>
                <a:lnTo>
                  <a:pt x="120" y="202"/>
                </a:lnTo>
                <a:lnTo>
                  <a:pt x="140" y="192"/>
                </a:lnTo>
                <a:lnTo>
                  <a:pt x="162" y="183"/>
                </a:lnTo>
                <a:lnTo>
                  <a:pt x="174" y="180"/>
                </a:lnTo>
                <a:lnTo>
                  <a:pt x="186" y="177"/>
                </a:lnTo>
                <a:lnTo>
                  <a:pt x="198" y="177"/>
                </a:lnTo>
                <a:lnTo>
                  <a:pt x="209" y="177"/>
                </a:lnTo>
                <a:lnTo>
                  <a:pt x="209" y="177"/>
                </a:lnTo>
                <a:lnTo>
                  <a:pt x="221" y="178"/>
                </a:lnTo>
                <a:lnTo>
                  <a:pt x="234" y="178"/>
                </a:lnTo>
                <a:lnTo>
                  <a:pt x="263" y="175"/>
                </a:lnTo>
                <a:lnTo>
                  <a:pt x="292" y="172"/>
                </a:lnTo>
                <a:lnTo>
                  <a:pt x="322" y="171"/>
                </a:lnTo>
                <a:lnTo>
                  <a:pt x="337" y="171"/>
                </a:lnTo>
                <a:lnTo>
                  <a:pt x="351" y="172"/>
                </a:lnTo>
                <a:lnTo>
                  <a:pt x="363" y="175"/>
                </a:lnTo>
                <a:lnTo>
                  <a:pt x="373" y="178"/>
                </a:lnTo>
                <a:lnTo>
                  <a:pt x="384" y="184"/>
                </a:lnTo>
                <a:lnTo>
                  <a:pt x="391" y="192"/>
                </a:lnTo>
                <a:lnTo>
                  <a:pt x="397" y="201"/>
                </a:lnTo>
                <a:lnTo>
                  <a:pt x="402" y="214"/>
                </a:lnTo>
                <a:lnTo>
                  <a:pt x="402" y="214"/>
                </a:lnTo>
                <a:lnTo>
                  <a:pt x="405" y="225"/>
                </a:lnTo>
                <a:lnTo>
                  <a:pt x="408" y="232"/>
                </a:lnTo>
                <a:lnTo>
                  <a:pt x="411" y="235"/>
                </a:lnTo>
                <a:lnTo>
                  <a:pt x="415" y="235"/>
                </a:lnTo>
                <a:lnTo>
                  <a:pt x="418" y="232"/>
                </a:lnTo>
                <a:lnTo>
                  <a:pt x="423" y="228"/>
                </a:lnTo>
                <a:lnTo>
                  <a:pt x="430" y="213"/>
                </a:lnTo>
                <a:lnTo>
                  <a:pt x="436" y="195"/>
                </a:lnTo>
                <a:lnTo>
                  <a:pt x="441" y="177"/>
                </a:lnTo>
                <a:lnTo>
                  <a:pt x="447" y="157"/>
                </a:lnTo>
                <a:lnTo>
                  <a:pt x="447" y="157"/>
                </a:lnTo>
                <a:lnTo>
                  <a:pt x="451" y="151"/>
                </a:lnTo>
                <a:lnTo>
                  <a:pt x="468" y="139"/>
                </a:lnTo>
                <a:lnTo>
                  <a:pt x="478" y="132"/>
                </a:lnTo>
                <a:lnTo>
                  <a:pt x="492" y="126"/>
                </a:lnTo>
                <a:lnTo>
                  <a:pt x="508" y="121"/>
                </a:lnTo>
                <a:lnTo>
                  <a:pt x="525" y="118"/>
                </a:lnTo>
                <a:lnTo>
                  <a:pt x="525" y="118"/>
                </a:lnTo>
                <a:lnTo>
                  <a:pt x="535" y="118"/>
                </a:lnTo>
                <a:lnTo>
                  <a:pt x="547" y="123"/>
                </a:lnTo>
                <a:lnTo>
                  <a:pt x="561" y="129"/>
                </a:lnTo>
                <a:lnTo>
                  <a:pt x="577" y="138"/>
                </a:lnTo>
                <a:lnTo>
                  <a:pt x="610" y="160"/>
                </a:lnTo>
                <a:lnTo>
                  <a:pt x="646" y="186"/>
                </a:lnTo>
                <a:lnTo>
                  <a:pt x="679" y="207"/>
                </a:lnTo>
                <a:lnTo>
                  <a:pt x="694" y="216"/>
                </a:lnTo>
                <a:lnTo>
                  <a:pt x="709" y="222"/>
                </a:lnTo>
                <a:lnTo>
                  <a:pt x="721" y="226"/>
                </a:lnTo>
                <a:lnTo>
                  <a:pt x="725" y="226"/>
                </a:lnTo>
                <a:lnTo>
                  <a:pt x="731" y="226"/>
                </a:lnTo>
                <a:lnTo>
                  <a:pt x="734" y="225"/>
                </a:lnTo>
                <a:lnTo>
                  <a:pt x="739" y="222"/>
                </a:lnTo>
                <a:lnTo>
                  <a:pt x="742" y="219"/>
                </a:lnTo>
                <a:lnTo>
                  <a:pt x="743" y="214"/>
                </a:lnTo>
                <a:lnTo>
                  <a:pt x="743" y="214"/>
                </a:lnTo>
                <a:lnTo>
                  <a:pt x="748" y="204"/>
                </a:lnTo>
                <a:lnTo>
                  <a:pt x="755" y="196"/>
                </a:lnTo>
                <a:lnTo>
                  <a:pt x="764" y="189"/>
                </a:lnTo>
                <a:lnTo>
                  <a:pt x="773" y="183"/>
                </a:lnTo>
                <a:lnTo>
                  <a:pt x="785" y="178"/>
                </a:lnTo>
                <a:lnTo>
                  <a:pt x="797" y="174"/>
                </a:lnTo>
                <a:lnTo>
                  <a:pt x="824" y="169"/>
                </a:lnTo>
                <a:lnTo>
                  <a:pt x="848" y="166"/>
                </a:lnTo>
                <a:lnTo>
                  <a:pt x="869" y="166"/>
                </a:lnTo>
                <a:lnTo>
                  <a:pt x="890" y="166"/>
                </a:lnTo>
                <a:lnTo>
                  <a:pt x="890" y="166"/>
                </a:lnTo>
                <a:lnTo>
                  <a:pt x="884" y="160"/>
                </a:lnTo>
                <a:lnTo>
                  <a:pt x="866" y="144"/>
                </a:lnTo>
                <a:lnTo>
                  <a:pt x="836" y="123"/>
                </a:lnTo>
                <a:lnTo>
                  <a:pt x="818" y="111"/>
                </a:lnTo>
                <a:lnTo>
                  <a:pt x="799" y="97"/>
                </a:lnTo>
                <a:lnTo>
                  <a:pt x="776" y="86"/>
                </a:lnTo>
                <a:lnTo>
                  <a:pt x="751" y="74"/>
                </a:lnTo>
                <a:lnTo>
                  <a:pt x="724" y="65"/>
                </a:lnTo>
                <a:lnTo>
                  <a:pt x="695" y="56"/>
                </a:lnTo>
                <a:lnTo>
                  <a:pt x="665" y="48"/>
                </a:lnTo>
                <a:lnTo>
                  <a:pt x="634" y="44"/>
                </a:lnTo>
                <a:lnTo>
                  <a:pt x="601" y="42"/>
                </a:lnTo>
                <a:lnTo>
                  <a:pt x="567" y="45"/>
                </a:lnTo>
                <a:lnTo>
                  <a:pt x="567" y="4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>
            <a:off x="8290322" y="2317560"/>
            <a:ext cx="682229" cy="204740"/>
          </a:xfrm>
          <a:custGeom>
            <a:avLst/>
            <a:gdLst>
              <a:gd name="T0" fmla="*/ 202 w 573"/>
              <a:gd name="T1" fmla="*/ 0 h 129"/>
              <a:gd name="T2" fmla="*/ 40 w 573"/>
              <a:gd name="T3" fmla="*/ 29 h 129"/>
              <a:gd name="T4" fmla="*/ 7 w 573"/>
              <a:gd name="T5" fmla="*/ 38 h 129"/>
              <a:gd name="T6" fmla="*/ 3 w 573"/>
              <a:gd name="T7" fmla="*/ 41 h 129"/>
              <a:gd name="T8" fmla="*/ 0 w 573"/>
              <a:gd name="T9" fmla="*/ 47 h 129"/>
              <a:gd name="T10" fmla="*/ 3 w 573"/>
              <a:gd name="T11" fmla="*/ 62 h 129"/>
              <a:gd name="T12" fmla="*/ 18 w 573"/>
              <a:gd name="T13" fmla="*/ 78 h 129"/>
              <a:gd name="T14" fmla="*/ 40 w 573"/>
              <a:gd name="T15" fmla="*/ 88 h 129"/>
              <a:gd name="T16" fmla="*/ 55 w 573"/>
              <a:gd name="T17" fmla="*/ 90 h 129"/>
              <a:gd name="T18" fmla="*/ 86 w 573"/>
              <a:gd name="T19" fmla="*/ 87 h 129"/>
              <a:gd name="T20" fmla="*/ 119 w 573"/>
              <a:gd name="T21" fmla="*/ 77 h 129"/>
              <a:gd name="T22" fmla="*/ 172 w 573"/>
              <a:gd name="T23" fmla="*/ 59 h 129"/>
              <a:gd name="T24" fmla="*/ 199 w 573"/>
              <a:gd name="T25" fmla="*/ 54 h 129"/>
              <a:gd name="T26" fmla="*/ 257 w 573"/>
              <a:gd name="T27" fmla="*/ 51 h 129"/>
              <a:gd name="T28" fmla="*/ 299 w 573"/>
              <a:gd name="T29" fmla="*/ 54 h 129"/>
              <a:gd name="T30" fmla="*/ 319 w 573"/>
              <a:gd name="T31" fmla="*/ 59 h 129"/>
              <a:gd name="T32" fmla="*/ 338 w 573"/>
              <a:gd name="T33" fmla="*/ 66 h 129"/>
              <a:gd name="T34" fmla="*/ 380 w 573"/>
              <a:gd name="T35" fmla="*/ 91 h 129"/>
              <a:gd name="T36" fmla="*/ 428 w 573"/>
              <a:gd name="T37" fmla="*/ 118 h 129"/>
              <a:gd name="T38" fmla="*/ 453 w 573"/>
              <a:gd name="T39" fmla="*/ 126 h 129"/>
              <a:gd name="T40" fmla="*/ 480 w 573"/>
              <a:gd name="T41" fmla="*/ 129 h 129"/>
              <a:gd name="T42" fmla="*/ 507 w 573"/>
              <a:gd name="T43" fmla="*/ 124 h 129"/>
              <a:gd name="T44" fmla="*/ 549 w 573"/>
              <a:gd name="T45" fmla="*/ 109 h 129"/>
              <a:gd name="T46" fmla="*/ 569 w 573"/>
              <a:gd name="T47" fmla="*/ 102 h 129"/>
              <a:gd name="T48" fmla="*/ 573 w 573"/>
              <a:gd name="T49" fmla="*/ 96 h 129"/>
              <a:gd name="T50" fmla="*/ 573 w 573"/>
              <a:gd name="T51" fmla="*/ 83 h 129"/>
              <a:gd name="T52" fmla="*/ 569 w 573"/>
              <a:gd name="T53" fmla="*/ 74 h 129"/>
              <a:gd name="T54" fmla="*/ 555 w 573"/>
              <a:gd name="T55" fmla="*/ 65 h 129"/>
              <a:gd name="T56" fmla="*/ 516 w 573"/>
              <a:gd name="T57" fmla="*/ 47 h 129"/>
              <a:gd name="T58" fmla="*/ 470 w 573"/>
              <a:gd name="T59" fmla="*/ 33 h 129"/>
              <a:gd name="T60" fmla="*/ 435 w 573"/>
              <a:gd name="T61" fmla="*/ 24 h 129"/>
              <a:gd name="T62" fmla="*/ 308 w 573"/>
              <a:gd name="T63" fmla="*/ 11 h 129"/>
              <a:gd name="T64" fmla="*/ 202 w 573"/>
              <a:gd name="T65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73" h="129">
                <a:moveTo>
                  <a:pt x="202" y="0"/>
                </a:moveTo>
                <a:lnTo>
                  <a:pt x="202" y="0"/>
                </a:lnTo>
                <a:lnTo>
                  <a:pt x="107" y="15"/>
                </a:lnTo>
                <a:lnTo>
                  <a:pt x="40" y="29"/>
                </a:lnTo>
                <a:lnTo>
                  <a:pt x="16" y="36"/>
                </a:lnTo>
                <a:lnTo>
                  <a:pt x="7" y="38"/>
                </a:lnTo>
                <a:lnTo>
                  <a:pt x="3" y="41"/>
                </a:lnTo>
                <a:lnTo>
                  <a:pt x="3" y="41"/>
                </a:lnTo>
                <a:lnTo>
                  <a:pt x="1" y="44"/>
                </a:lnTo>
                <a:lnTo>
                  <a:pt x="0" y="47"/>
                </a:lnTo>
                <a:lnTo>
                  <a:pt x="0" y="54"/>
                </a:lnTo>
                <a:lnTo>
                  <a:pt x="3" y="62"/>
                </a:lnTo>
                <a:lnTo>
                  <a:pt x="9" y="69"/>
                </a:lnTo>
                <a:lnTo>
                  <a:pt x="18" y="78"/>
                </a:lnTo>
                <a:lnTo>
                  <a:pt x="28" y="84"/>
                </a:lnTo>
                <a:lnTo>
                  <a:pt x="40" y="88"/>
                </a:lnTo>
                <a:lnTo>
                  <a:pt x="55" y="90"/>
                </a:lnTo>
                <a:lnTo>
                  <a:pt x="55" y="90"/>
                </a:lnTo>
                <a:lnTo>
                  <a:pt x="70" y="90"/>
                </a:lnTo>
                <a:lnTo>
                  <a:pt x="86" y="87"/>
                </a:lnTo>
                <a:lnTo>
                  <a:pt x="103" y="83"/>
                </a:lnTo>
                <a:lnTo>
                  <a:pt x="119" y="77"/>
                </a:lnTo>
                <a:lnTo>
                  <a:pt x="149" y="66"/>
                </a:lnTo>
                <a:lnTo>
                  <a:pt x="172" y="59"/>
                </a:lnTo>
                <a:lnTo>
                  <a:pt x="172" y="59"/>
                </a:lnTo>
                <a:lnTo>
                  <a:pt x="199" y="54"/>
                </a:lnTo>
                <a:lnTo>
                  <a:pt x="236" y="51"/>
                </a:lnTo>
                <a:lnTo>
                  <a:pt x="257" y="51"/>
                </a:lnTo>
                <a:lnTo>
                  <a:pt x="278" y="53"/>
                </a:lnTo>
                <a:lnTo>
                  <a:pt x="299" y="54"/>
                </a:lnTo>
                <a:lnTo>
                  <a:pt x="319" y="59"/>
                </a:lnTo>
                <a:lnTo>
                  <a:pt x="319" y="59"/>
                </a:lnTo>
                <a:lnTo>
                  <a:pt x="328" y="62"/>
                </a:lnTo>
                <a:lnTo>
                  <a:pt x="338" y="66"/>
                </a:lnTo>
                <a:lnTo>
                  <a:pt x="358" y="78"/>
                </a:lnTo>
                <a:lnTo>
                  <a:pt x="380" y="91"/>
                </a:lnTo>
                <a:lnTo>
                  <a:pt x="402" y="105"/>
                </a:lnTo>
                <a:lnTo>
                  <a:pt x="428" y="118"/>
                </a:lnTo>
                <a:lnTo>
                  <a:pt x="440" y="123"/>
                </a:lnTo>
                <a:lnTo>
                  <a:pt x="453" y="126"/>
                </a:lnTo>
                <a:lnTo>
                  <a:pt x="467" y="129"/>
                </a:lnTo>
                <a:lnTo>
                  <a:pt x="480" y="129"/>
                </a:lnTo>
                <a:lnTo>
                  <a:pt x="494" y="127"/>
                </a:lnTo>
                <a:lnTo>
                  <a:pt x="507" y="124"/>
                </a:lnTo>
                <a:lnTo>
                  <a:pt x="507" y="124"/>
                </a:lnTo>
                <a:lnTo>
                  <a:pt x="549" y="109"/>
                </a:lnTo>
                <a:lnTo>
                  <a:pt x="561" y="105"/>
                </a:lnTo>
                <a:lnTo>
                  <a:pt x="569" y="102"/>
                </a:lnTo>
                <a:lnTo>
                  <a:pt x="572" y="99"/>
                </a:lnTo>
                <a:lnTo>
                  <a:pt x="573" y="96"/>
                </a:lnTo>
                <a:lnTo>
                  <a:pt x="573" y="83"/>
                </a:lnTo>
                <a:lnTo>
                  <a:pt x="573" y="83"/>
                </a:lnTo>
                <a:lnTo>
                  <a:pt x="572" y="78"/>
                </a:lnTo>
                <a:lnTo>
                  <a:pt x="569" y="74"/>
                </a:lnTo>
                <a:lnTo>
                  <a:pt x="563" y="69"/>
                </a:lnTo>
                <a:lnTo>
                  <a:pt x="555" y="65"/>
                </a:lnTo>
                <a:lnTo>
                  <a:pt x="537" y="56"/>
                </a:lnTo>
                <a:lnTo>
                  <a:pt x="516" y="47"/>
                </a:lnTo>
                <a:lnTo>
                  <a:pt x="492" y="39"/>
                </a:lnTo>
                <a:lnTo>
                  <a:pt x="470" y="33"/>
                </a:lnTo>
                <a:lnTo>
                  <a:pt x="435" y="24"/>
                </a:lnTo>
                <a:lnTo>
                  <a:pt x="435" y="24"/>
                </a:lnTo>
                <a:lnTo>
                  <a:pt x="386" y="18"/>
                </a:lnTo>
                <a:lnTo>
                  <a:pt x="308" y="11"/>
                </a:lnTo>
                <a:lnTo>
                  <a:pt x="202" y="0"/>
                </a:lnTo>
                <a:lnTo>
                  <a:pt x="2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1" name="Freeform 17"/>
          <p:cNvSpPr>
            <a:spLocks/>
          </p:cNvSpPr>
          <p:nvPr/>
        </p:nvSpPr>
        <p:spPr bwMode="auto">
          <a:xfrm>
            <a:off x="5108973" y="1238312"/>
            <a:ext cx="3842147" cy="5621608"/>
          </a:xfrm>
          <a:custGeom>
            <a:avLst/>
            <a:gdLst>
              <a:gd name="T0" fmla="*/ 121 w 3227"/>
              <a:gd name="T1" fmla="*/ 2254 h 3542"/>
              <a:gd name="T2" fmla="*/ 3 w 3227"/>
              <a:gd name="T3" fmla="*/ 911 h 3542"/>
              <a:gd name="T4" fmla="*/ 1 w 3227"/>
              <a:gd name="T5" fmla="*/ 800 h 3542"/>
              <a:gd name="T6" fmla="*/ 27 w 3227"/>
              <a:gd name="T7" fmla="*/ 521 h 3542"/>
              <a:gd name="T8" fmla="*/ 52 w 3227"/>
              <a:gd name="T9" fmla="*/ 405 h 3542"/>
              <a:gd name="T10" fmla="*/ 70 w 3227"/>
              <a:gd name="T11" fmla="*/ 384 h 3542"/>
              <a:gd name="T12" fmla="*/ 87 w 3227"/>
              <a:gd name="T13" fmla="*/ 388 h 3542"/>
              <a:gd name="T14" fmla="*/ 215 w 3227"/>
              <a:gd name="T15" fmla="*/ 363 h 3542"/>
              <a:gd name="T16" fmla="*/ 304 w 3227"/>
              <a:gd name="T17" fmla="*/ 340 h 3542"/>
              <a:gd name="T18" fmla="*/ 443 w 3227"/>
              <a:gd name="T19" fmla="*/ 283 h 3542"/>
              <a:gd name="T20" fmla="*/ 533 w 3227"/>
              <a:gd name="T21" fmla="*/ 213 h 3542"/>
              <a:gd name="T22" fmla="*/ 594 w 3227"/>
              <a:gd name="T23" fmla="*/ 154 h 3542"/>
              <a:gd name="T24" fmla="*/ 765 w 3227"/>
              <a:gd name="T25" fmla="*/ 11 h 3542"/>
              <a:gd name="T26" fmla="*/ 822 w 3227"/>
              <a:gd name="T27" fmla="*/ 0 h 3542"/>
              <a:gd name="T28" fmla="*/ 846 w 3227"/>
              <a:gd name="T29" fmla="*/ 17 h 3542"/>
              <a:gd name="T30" fmla="*/ 873 w 3227"/>
              <a:gd name="T31" fmla="*/ 57 h 3542"/>
              <a:gd name="T32" fmla="*/ 877 w 3227"/>
              <a:gd name="T33" fmla="*/ 98 h 3542"/>
              <a:gd name="T34" fmla="*/ 895 w 3227"/>
              <a:gd name="T35" fmla="*/ 144 h 3542"/>
              <a:gd name="T36" fmla="*/ 945 w 3227"/>
              <a:gd name="T37" fmla="*/ 180 h 3542"/>
              <a:gd name="T38" fmla="*/ 954 w 3227"/>
              <a:gd name="T39" fmla="*/ 199 h 3542"/>
              <a:gd name="T40" fmla="*/ 961 w 3227"/>
              <a:gd name="T41" fmla="*/ 235 h 3542"/>
              <a:gd name="T42" fmla="*/ 1006 w 3227"/>
              <a:gd name="T43" fmla="*/ 280 h 3542"/>
              <a:gd name="T44" fmla="*/ 1047 w 3227"/>
              <a:gd name="T45" fmla="*/ 303 h 3542"/>
              <a:gd name="T46" fmla="*/ 1092 w 3227"/>
              <a:gd name="T47" fmla="*/ 301 h 3542"/>
              <a:gd name="T48" fmla="*/ 1125 w 3227"/>
              <a:gd name="T49" fmla="*/ 315 h 3542"/>
              <a:gd name="T50" fmla="*/ 1217 w 3227"/>
              <a:gd name="T51" fmla="*/ 375 h 3542"/>
              <a:gd name="T52" fmla="*/ 1274 w 3227"/>
              <a:gd name="T53" fmla="*/ 385 h 3542"/>
              <a:gd name="T54" fmla="*/ 1283 w 3227"/>
              <a:gd name="T55" fmla="*/ 396 h 3542"/>
              <a:gd name="T56" fmla="*/ 1289 w 3227"/>
              <a:gd name="T57" fmla="*/ 421 h 3542"/>
              <a:gd name="T58" fmla="*/ 1300 w 3227"/>
              <a:gd name="T59" fmla="*/ 476 h 3542"/>
              <a:gd name="T60" fmla="*/ 1357 w 3227"/>
              <a:gd name="T61" fmla="*/ 521 h 3542"/>
              <a:gd name="T62" fmla="*/ 1435 w 3227"/>
              <a:gd name="T63" fmla="*/ 578 h 3542"/>
              <a:gd name="T64" fmla="*/ 1487 w 3227"/>
              <a:gd name="T65" fmla="*/ 611 h 3542"/>
              <a:gd name="T66" fmla="*/ 1518 w 3227"/>
              <a:gd name="T67" fmla="*/ 641 h 3542"/>
              <a:gd name="T68" fmla="*/ 1544 w 3227"/>
              <a:gd name="T69" fmla="*/ 661 h 3542"/>
              <a:gd name="T70" fmla="*/ 1581 w 3227"/>
              <a:gd name="T71" fmla="*/ 674 h 3542"/>
              <a:gd name="T72" fmla="*/ 1629 w 3227"/>
              <a:gd name="T73" fmla="*/ 674 h 3542"/>
              <a:gd name="T74" fmla="*/ 1661 w 3227"/>
              <a:gd name="T75" fmla="*/ 688 h 3542"/>
              <a:gd name="T76" fmla="*/ 1724 w 3227"/>
              <a:gd name="T77" fmla="*/ 736 h 3542"/>
              <a:gd name="T78" fmla="*/ 1754 w 3227"/>
              <a:gd name="T79" fmla="*/ 751 h 3542"/>
              <a:gd name="T80" fmla="*/ 1778 w 3227"/>
              <a:gd name="T81" fmla="*/ 777 h 3542"/>
              <a:gd name="T82" fmla="*/ 1781 w 3227"/>
              <a:gd name="T83" fmla="*/ 797 h 3542"/>
              <a:gd name="T84" fmla="*/ 1813 w 3227"/>
              <a:gd name="T85" fmla="*/ 821 h 3542"/>
              <a:gd name="T86" fmla="*/ 1845 w 3227"/>
              <a:gd name="T87" fmla="*/ 837 h 3542"/>
              <a:gd name="T88" fmla="*/ 1917 w 3227"/>
              <a:gd name="T89" fmla="*/ 897 h 3542"/>
              <a:gd name="T90" fmla="*/ 1954 w 3227"/>
              <a:gd name="T91" fmla="*/ 941 h 3542"/>
              <a:gd name="T92" fmla="*/ 2022 w 3227"/>
              <a:gd name="T93" fmla="*/ 987 h 3542"/>
              <a:gd name="T94" fmla="*/ 2189 w 3227"/>
              <a:gd name="T95" fmla="*/ 1061 h 3542"/>
              <a:gd name="T96" fmla="*/ 2305 w 3227"/>
              <a:gd name="T97" fmla="*/ 1078 h 3542"/>
              <a:gd name="T98" fmla="*/ 2522 w 3227"/>
              <a:gd name="T99" fmla="*/ 1099 h 3542"/>
              <a:gd name="T100" fmla="*/ 2613 w 3227"/>
              <a:gd name="T101" fmla="*/ 1098 h 3542"/>
              <a:gd name="T102" fmla="*/ 2690 w 3227"/>
              <a:gd name="T103" fmla="*/ 1102 h 3542"/>
              <a:gd name="T104" fmla="*/ 2815 w 3227"/>
              <a:gd name="T105" fmla="*/ 1138 h 3542"/>
              <a:gd name="T106" fmla="*/ 2899 w 3227"/>
              <a:gd name="T107" fmla="*/ 1185 h 3542"/>
              <a:gd name="T108" fmla="*/ 2938 w 3227"/>
              <a:gd name="T109" fmla="*/ 1210 h 3542"/>
              <a:gd name="T110" fmla="*/ 3004 w 3227"/>
              <a:gd name="T111" fmla="*/ 1231 h 3542"/>
              <a:gd name="T112" fmla="*/ 3127 w 3227"/>
              <a:gd name="T113" fmla="*/ 1245 h 3542"/>
              <a:gd name="T114" fmla="*/ 3145 w 3227"/>
              <a:gd name="T115" fmla="*/ 1257 h 3542"/>
              <a:gd name="T116" fmla="*/ 3167 w 3227"/>
              <a:gd name="T117" fmla="*/ 1466 h 3542"/>
              <a:gd name="T118" fmla="*/ 3227 w 3227"/>
              <a:gd name="T119" fmla="*/ 3532 h 3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227" h="3542">
                <a:moveTo>
                  <a:pt x="3227" y="3532"/>
                </a:moveTo>
                <a:lnTo>
                  <a:pt x="229" y="3542"/>
                </a:lnTo>
                <a:lnTo>
                  <a:pt x="229" y="3542"/>
                </a:lnTo>
                <a:lnTo>
                  <a:pt x="121" y="2254"/>
                </a:lnTo>
                <a:lnTo>
                  <a:pt x="43" y="1353"/>
                </a:lnTo>
                <a:lnTo>
                  <a:pt x="16" y="1044"/>
                </a:lnTo>
                <a:lnTo>
                  <a:pt x="7" y="953"/>
                </a:lnTo>
                <a:lnTo>
                  <a:pt x="3" y="911"/>
                </a:lnTo>
                <a:lnTo>
                  <a:pt x="3" y="911"/>
                </a:lnTo>
                <a:lnTo>
                  <a:pt x="1" y="894"/>
                </a:lnTo>
                <a:lnTo>
                  <a:pt x="0" y="870"/>
                </a:lnTo>
                <a:lnTo>
                  <a:pt x="1" y="800"/>
                </a:lnTo>
                <a:lnTo>
                  <a:pt x="7" y="710"/>
                </a:lnTo>
                <a:lnTo>
                  <a:pt x="16" y="613"/>
                </a:lnTo>
                <a:lnTo>
                  <a:pt x="21" y="566"/>
                </a:lnTo>
                <a:lnTo>
                  <a:pt x="27" y="521"/>
                </a:lnTo>
                <a:lnTo>
                  <a:pt x="34" y="481"/>
                </a:lnTo>
                <a:lnTo>
                  <a:pt x="42" y="445"/>
                </a:lnTo>
                <a:lnTo>
                  <a:pt x="49" y="417"/>
                </a:lnTo>
                <a:lnTo>
                  <a:pt x="52" y="405"/>
                </a:lnTo>
                <a:lnTo>
                  <a:pt x="57" y="396"/>
                </a:lnTo>
                <a:lnTo>
                  <a:pt x="61" y="388"/>
                </a:lnTo>
                <a:lnTo>
                  <a:pt x="66" y="385"/>
                </a:lnTo>
                <a:lnTo>
                  <a:pt x="70" y="384"/>
                </a:lnTo>
                <a:lnTo>
                  <a:pt x="75" y="385"/>
                </a:lnTo>
                <a:lnTo>
                  <a:pt x="75" y="385"/>
                </a:lnTo>
                <a:lnTo>
                  <a:pt x="79" y="387"/>
                </a:lnTo>
                <a:lnTo>
                  <a:pt x="87" y="388"/>
                </a:lnTo>
                <a:lnTo>
                  <a:pt x="106" y="388"/>
                </a:lnTo>
                <a:lnTo>
                  <a:pt x="132" y="384"/>
                </a:lnTo>
                <a:lnTo>
                  <a:pt x="159" y="378"/>
                </a:lnTo>
                <a:lnTo>
                  <a:pt x="215" y="363"/>
                </a:lnTo>
                <a:lnTo>
                  <a:pt x="257" y="352"/>
                </a:lnTo>
                <a:lnTo>
                  <a:pt x="257" y="352"/>
                </a:lnTo>
                <a:lnTo>
                  <a:pt x="280" y="346"/>
                </a:lnTo>
                <a:lnTo>
                  <a:pt x="304" y="340"/>
                </a:lnTo>
                <a:lnTo>
                  <a:pt x="355" y="321"/>
                </a:lnTo>
                <a:lnTo>
                  <a:pt x="406" y="301"/>
                </a:lnTo>
                <a:lnTo>
                  <a:pt x="443" y="283"/>
                </a:lnTo>
                <a:lnTo>
                  <a:pt x="443" y="283"/>
                </a:lnTo>
                <a:lnTo>
                  <a:pt x="457" y="276"/>
                </a:lnTo>
                <a:lnTo>
                  <a:pt x="472" y="264"/>
                </a:lnTo>
                <a:lnTo>
                  <a:pt x="505" y="238"/>
                </a:lnTo>
                <a:lnTo>
                  <a:pt x="533" y="213"/>
                </a:lnTo>
                <a:lnTo>
                  <a:pt x="548" y="199"/>
                </a:lnTo>
                <a:lnTo>
                  <a:pt x="548" y="199"/>
                </a:lnTo>
                <a:lnTo>
                  <a:pt x="566" y="181"/>
                </a:lnTo>
                <a:lnTo>
                  <a:pt x="594" y="154"/>
                </a:lnTo>
                <a:lnTo>
                  <a:pt x="665" y="93"/>
                </a:lnTo>
                <a:lnTo>
                  <a:pt x="758" y="15"/>
                </a:lnTo>
                <a:lnTo>
                  <a:pt x="758" y="15"/>
                </a:lnTo>
                <a:lnTo>
                  <a:pt x="765" y="11"/>
                </a:lnTo>
                <a:lnTo>
                  <a:pt x="786" y="5"/>
                </a:lnTo>
                <a:lnTo>
                  <a:pt x="798" y="2"/>
                </a:lnTo>
                <a:lnTo>
                  <a:pt x="810" y="0"/>
                </a:lnTo>
                <a:lnTo>
                  <a:pt x="822" y="0"/>
                </a:lnTo>
                <a:lnTo>
                  <a:pt x="827" y="2"/>
                </a:lnTo>
                <a:lnTo>
                  <a:pt x="829" y="5"/>
                </a:lnTo>
                <a:lnTo>
                  <a:pt x="829" y="5"/>
                </a:lnTo>
                <a:lnTo>
                  <a:pt x="846" y="17"/>
                </a:lnTo>
                <a:lnTo>
                  <a:pt x="853" y="26"/>
                </a:lnTo>
                <a:lnTo>
                  <a:pt x="861" y="35"/>
                </a:lnTo>
                <a:lnTo>
                  <a:pt x="867" y="45"/>
                </a:lnTo>
                <a:lnTo>
                  <a:pt x="873" y="57"/>
                </a:lnTo>
                <a:lnTo>
                  <a:pt x="876" y="69"/>
                </a:lnTo>
                <a:lnTo>
                  <a:pt x="877" y="84"/>
                </a:lnTo>
                <a:lnTo>
                  <a:pt x="877" y="84"/>
                </a:lnTo>
                <a:lnTo>
                  <a:pt x="877" y="98"/>
                </a:lnTo>
                <a:lnTo>
                  <a:pt x="880" y="110"/>
                </a:lnTo>
                <a:lnTo>
                  <a:pt x="883" y="122"/>
                </a:lnTo>
                <a:lnTo>
                  <a:pt x="888" y="131"/>
                </a:lnTo>
                <a:lnTo>
                  <a:pt x="895" y="144"/>
                </a:lnTo>
                <a:lnTo>
                  <a:pt x="898" y="150"/>
                </a:lnTo>
                <a:lnTo>
                  <a:pt x="898" y="150"/>
                </a:lnTo>
                <a:lnTo>
                  <a:pt x="927" y="166"/>
                </a:lnTo>
                <a:lnTo>
                  <a:pt x="945" y="180"/>
                </a:lnTo>
                <a:lnTo>
                  <a:pt x="951" y="186"/>
                </a:lnTo>
                <a:lnTo>
                  <a:pt x="954" y="190"/>
                </a:lnTo>
                <a:lnTo>
                  <a:pt x="954" y="190"/>
                </a:lnTo>
                <a:lnTo>
                  <a:pt x="954" y="199"/>
                </a:lnTo>
                <a:lnTo>
                  <a:pt x="954" y="213"/>
                </a:lnTo>
                <a:lnTo>
                  <a:pt x="955" y="220"/>
                </a:lnTo>
                <a:lnTo>
                  <a:pt x="957" y="228"/>
                </a:lnTo>
                <a:lnTo>
                  <a:pt x="961" y="235"/>
                </a:lnTo>
                <a:lnTo>
                  <a:pt x="967" y="243"/>
                </a:lnTo>
                <a:lnTo>
                  <a:pt x="967" y="243"/>
                </a:lnTo>
                <a:lnTo>
                  <a:pt x="985" y="261"/>
                </a:lnTo>
                <a:lnTo>
                  <a:pt x="1006" y="280"/>
                </a:lnTo>
                <a:lnTo>
                  <a:pt x="1017" y="289"/>
                </a:lnTo>
                <a:lnTo>
                  <a:pt x="1029" y="297"/>
                </a:lnTo>
                <a:lnTo>
                  <a:pt x="1038" y="301"/>
                </a:lnTo>
                <a:lnTo>
                  <a:pt x="1047" y="303"/>
                </a:lnTo>
                <a:lnTo>
                  <a:pt x="1047" y="303"/>
                </a:lnTo>
                <a:lnTo>
                  <a:pt x="1063" y="301"/>
                </a:lnTo>
                <a:lnTo>
                  <a:pt x="1081" y="300"/>
                </a:lnTo>
                <a:lnTo>
                  <a:pt x="1092" y="301"/>
                </a:lnTo>
                <a:lnTo>
                  <a:pt x="1101" y="303"/>
                </a:lnTo>
                <a:lnTo>
                  <a:pt x="1113" y="307"/>
                </a:lnTo>
                <a:lnTo>
                  <a:pt x="1125" y="315"/>
                </a:lnTo>
                <a:lnTo>
                  <a:pt x="1125" y="315"/>
                </a:lnTo>
                <a:lnTo>
                  <a:pt x="1151" y="334"/>
                </a:lnTo>
                <a:lnTo>
                  <a:pt x="1184" y="355"/>
                </a:lnTo>
                <a:lnTo>
                  <a:pt x="1201" y="366"/>
                </a:lnTo>
                <a:lnTo>
                  <a:pt x="1217" y="375"/>
                </a:lnTo>
                <a:lnTo>
                  <a:pt x="1234" y="381"/>
                </a:lnTo>
                <a:lnTo>
                  <a:pt x="1252" y="384"/>
                </a:lnTo>
                <a:lnTo>
                  <a:pt x="1252" y="384"/>
                </a:lnTo>
                <a:lnTo>
                  <a:pt x="1274" y="385"/>
                </a:lnTo>
                <a:lnTo>
                  <a:pt x="1279" y="385"/>
                </a:lnTo>
                <a:lnTo>
                  <a:pt x="1282" y="388"/>
                </a:lnTo>
                <a:lnTo>
                  <a:pt x="1283" y="391"/>
                </a:lnTo>
                <a:lnTo>
                  <a:pt x="1283" y="396"/>
                </a:lnTo>
                <a:lnTo>
                  <a:pt x="1285" y="402"/>
                </a:lnTo>
                <a:lnTo>
                  <a:pt x="1286" y="411"/>
                </a:lnTo>
                <a:lnTo>
                  <a:pt x="1286" y="411"/>
                </a:lnTo>
                <a:lnTo>
                  <a:pt x="1289" y="421"/>
                </a:lnTo>
                <a:lnTo>
                  <a:pt x="1289" y="432"/>
                </a:lnTo>
                <a:lnTo>
                  <a:pt x="1292" y="456"/>
                </a:lnTo>
                <a:lnTo>
                  <a:pt x="1295" y="466"/>
                </a:lnTo>
                <a:lnTo>
                  <a:pt x="1300" y="476"/>
                </a:lnTo>
                <a:lnTo>
                  <a:pt x="1306" y="487"/>
                </a:lnTo>
                <a:lnTo>
                  <a:pt x="1316" y="496"/>
                </a:lnTo>
                <a:lnTo>
                  <a:pt x="1316" y="496"/>
                </a:lnTo>
                <a:lnTo>
                  <a:pt x="1357" y="521"/>
                </a:lnTo>
                <a:lnTo>
                  <a:pt x="1376" y="535"/>
                </a:lnTo>
                <a:lnTo>
                  <a:pt x="1405" y="556"/>
                </a:lnTo>
                <a:lnTo>
                  <a:pt x="1405" y="556"/>
                </a:lnTo>
                <a:lnTo>
                  <a:pt x="1435" y="578"/>
                </a:lnTo>
                <a:lnTo>
                  <a:pt x="1457" y="595"/>
                </a:lnTo>
                <a:lnTo>
                  <a:pt x="1475" y="605"/>
                </a:lnTo>
                <a:lnTo>
                  <a:pt x="1487" y="611"/>
                </a:lnTo>
                <a:lnTo>
                  <a:pt x="1487" y="611"/>
                </a:lnTo>
                <a:lnTo>
                  <a:pt x="1491" y="614"/>
                </a:lnTo>
                <a:lnTo>
                  <a:pt x="1497" y="619"/>
                </a:lnTo>
                <a:lnTo>
                  <a:pt x="1508" y="629"/>
                </a:lnTo>
                <a:lnTo>
                  <a:pt x="1518" y="641"/>
                </a:lnTo>
                <a:lnTo>
                  <a:pt x="1524" y="647"/>
                </a:lnTo>
                <a:lnTo>
                  <a:pt x="1530" y="652"/>
                </a:lnTo>
                <a:lnTo>
                  <a:pt x="1530" y="652"/>
                </a:lnTo>
                <a:lnTo>
                  <a:pt x="1544" y="661"/>
                </a:lnTo>
                <a:lnTo>
                  <a:pt x="1557" y="668"/>
                </a:lnTo>
                <a:lnTo>
                  <a:pt x="1565" y="671"/>
                </a:lnTo>
                <a:lnTo>
                  <a:pt x="1572" y="674"/>
                </a:lnTo>
                <a:lnTo>
                  <a:pt x="1581" y="674"/>
                </a:lnTo>
                <a:lnTo>
                  <a:pt x="1592" y="674"/>
                </a:lnTo>
                <a:lnTo>
                  <a:pt x="1592" y="674"/>
                </a:lnTo>
                <a:lnTo>
                  <a:pt x="1611" y="673"/>
                </a:lnTo>
                <a:lnTo>
                  <a:pt x="1629" y="674"/>
                </a:lnTo>
                <a:lnTo>
                  <a:pt x="1637" y="676"/>
                </a:lnTo>
                <a:lnTo>
                  <a:pt x="1646" y="679"/>
                </a:lnTo>
                <a:lnTo>
                  <a:pt x="1653" y="683"/>
                </a:lnTo>
                <a:lnTo>
                  <a:pt x="1661" y="688"/>
                </a:lnTo>
                <a:lnTo>
                  <a:pt x="1661" y="688"/>
                </a:lnTo>
                <a:lnTo>
                  <a:pt x="1679" y="703"/>
                </a:lnTo>
                <a:lnTo>
                  <a:pt x="1703" y="721"/>
                </a:lnTo>
                <a:lnTo>
                  <a:pt x="1724" y="736"/>
                </a:lnTo>
                <a:lnTo>
                  <a:pt x="1737" y="743"/>
                </a:lnTo>
                <a:lnTo>
                  <a:pt x="1737" y="743"/>
                </a:lnTo>
                <a:lnTo>
                  <a:pt x="1748" y="748"/>
                </a:lnTo>
                <a:lnTo>
                  <a:pt x="1754" y="751"/>
                </a:lnTo>
                <a:lnTo>
                  <a:pt x="1761" y="755"/>
                </a:lnTo>
                <a:lnTo>
                  <a:pt x="1767" y="761"/>
                </a:lnTo>
                <a:lnTo>
                  <a:pt x="1773" y="768"/>
                </a:lnTo>
                <a:lnTo>
                  <a:pt x="1778" y="777"/>
                </a:lnTo>
                <a:lnTo>
                  <a:pt x="1778" y="786"/>
                </a:lnTo>
                <a:lnTo>
                  <a:pt x="1778" y="786"/>
                </a:lnTo>
                <a:lnTo>
                  <a:pt x="1779" y="792"/>
                </a:lnTo>
                <a:lnTo>
                  <a:pt x="1781" y="797"/>
                </a:lnTo>
                <a:lnTo>
                  <a:pt x="1785" y="804"/>
                </a:lnTo>
                <a:lnTo>
                  <a:pt x="1791" y="810"/>
                </a:lnTo>
                <a:lnTo>
                  <a:pt x="1798" y="815"/>
                </a:lnTo>
                <a:lnTo>
                  <a:pt x="1813" y="821"/>
                </a:lnTo>
                <a:lnTo>
                  <a:pt x="1819" y="822"/>
                </a:lnTo>
                <a:lnTo>
                  <a:pt x="1819" y="822"/>
                </a:lnTo>
                <a:lnTo>
                  <a:pt x="1831" y="830"/>
                </a:lnTo>
                <a:lnTo>
                  <a:pt x="1845" y="837"/>
                </a:lnTo>
                <a:lnTo>
                  <a:pt x="1861" y="849"/>
                </a:lnTo>
                <a:lnTo>
                  <a:pt x="1881" y="863"/>
                </a:lnTo>
                <a:lnTo>
                  <a:pt x="1899" y="879"/>
                </a:lnTo>
                <a:lnTo>
                  <a:pt x="1917" y="897"/>
                </a:lnTo>
                <a:lnTo>
                  <a:pt x="1933" y="918"/>
                </a:lnTo>
                <a:lnTo>
                  <a:pt x="1933" y="918"/>
                </a:lnTo>
                <a:lnTo>
                  <a:pt x="1942" y="929"/>
                </a:lnTo>
                <a:lnTo>
                  <a:pt x="1954" y="941"/>
                </a:lnTo>
                <a:lnTo>
                  <a:pt x="1968" y="953"/>
                </a:lnTo>
                <a:lnTo>
                  <a:pt x="1984" y="965"/>
                </a:lnTo>
                <a:lnTo>
                  <a:pt x="2002" y="975"/>
                </a:lnTo>
                <a:lnTo>
                  <a:pt x="2022" y="987"/>
                </a:lnTo>
                <a:lnTo>
                  <a:pt x="2064" y="1010"/>
                </a:lnTo>
                <a:lnTo>
                  <a:pt x="2107" y="1031"/>
                </a:lnTo>
                <a:lnTo>
                  <a:pt x="2150" y="1047"/>
                </a:lnTo>
                <a:lnTo>
                  <a:pt x="2189" y="1061"/>
                </a:lnTo>
                <a:lnTo>
                  <a:pt x="2207" y="1065"/>
                </a:lnTo>
                <a:lnTo>
                  <a:pt x="2224" y="1068"/>
                </a:lnTo>
                <a:lnTo>
                  <a:pt x="2224" y="1068"/>
                </a:lnTo>
                <a:lnTo>
                  <a:pt x="2305" y="1078"/>
                </a:lnTo>
                <a:lnTo>
                  <a:pt x="2356" y="1086"/>
                </a:lnTo>
                <a:lnTo>
                  <a:pt x="2411" y="1090"/>
                </a:lnTo>
                <a:lnTo>
                  <a:pt x="2466" y="1096"/>
                </a:lnTo>
                <a:lnTo>
                  <a:pt x="2522" y="1099"/>
                </a:lnTo>
                <a:lnTo>
                  <a:pt x="2571" y="1099"/>
                </a:lnTo>
                <a:lnTo>
                  <a:pt x="2592" y="1099"/>
                </a:lnTo>
                <a:lnTo>
                  <a:pt x="2613" y="1098"/>
                </a:lnTo>
                <a:lnTo>
                  <a:pt x="2613" y="1098"/>
                </a:lnTo>
                <a:lnTo>
                  <a:pt x="2630" y="1096"/>
                </a:lnTo>
                <a:lnTo>
                  <a:pt x="2649" y="1098"/>
                </a:lnTo>
                <a:lnTo>
                  <a:pt x="2669" y="1099"/>
                </a:lnTo>
                <a:lnTo>
                  <a:pt x="2690" y="1102"/>
                </a:lnTo>
                <a:lnTo>
                  <a:pt x="2711" y="1105"/>
                </a:lnTo>
                <a:lnTo>
                  <a:pt x="2732" y="1111"/>
                </a:lnTo>
                <a:lnTo>
                  <a:pt x="2773" y="1123"/>
                </a:lnTo>
                <a:lnTo>
                  <a:pt x="2815" y="1138"/>
                </a:lnTo>
                <a:lnTo>
                  <a:pt x="2853" y="1156"/>
                </a:lnTo>
                <a:lnTo>
                  <a:pt x="2869" y="1165"/>
                </a:lnTo>
                <a:lnTo>
                  <a:pt x="2886" y="1174"/>
                </a:lnTo>
                <a:lnTo>
                  <a:pt x="2899" y="1185"/>
                </a:lnTo>
                <a:lnTo>
                  <a:pt x="2913" y="1194"/>
                </a:lnTo>
                <a:lnTo>
                  <a:pt x="2913" y="1194"/>
                </a:lnTo>
                <a:lnTo>
                  <a:pt x="2925" y="1203"/>
                </a:lnTo>
                <a:lnTo>
                  <a:pt x="2938" y="1210"/>
                </a:lnTo>
                <a:lnTo>
                  <a:pt x="2953" y="1216"/>
                </a:lnTo>
                <a:lnTo>
                  <a:pt x="2970" y="1222"/>
                </a:lnTo>
                <a:lnTo>
                  <a:pt x="2986" y="1227"/>
                </a:lnTo>
                <a:lnTo>
                  <a:pt x="3004" y="1231"/>
                </a:lnTo>
                <a:lnTo>
                  <a:pt x="3040" y="1236"/>
                </a:lnTo>
                <a:lnTo>
                  <a:pt x="3073" y="1240"/>
                </a:lnTo>
                <a:lnTo>
                  <a:pt x="3103" y="1243"/>
                </a:lnTo>
                <a:lnTo>
                  <a:pt x="3127" y="1245"/>
                </a:lnTo>
                <a:lnTo>
                  <a:pt x="3140" y="1248"/>
                </a:lnTo>
                <a:lnTo>
                  <a:pt x="3140" y="1248"/>
                </a:lnTo>
                <a:lnTo>
                  <a:pt x="3143" y="1251"/>
                </a:lnTo>
                <a:lnTo>
                  <a:pt x="3145" y="1257"/>
                </a:lnTo>
                <a:lnTo>
                  <a:pt x="3149" y="1279"/>
                </a:lnTo>
                <a:lnTo>
                  <a:pt x="3154" y="1314"/>
                </a:lnTo>
                <a:lnTo>
                  <a:pt x="3158" y="1357"/>
                </a:lnTo>
                <a:lnTo>
                  <a:pt x="3167" y="1466"/>
                </a:lnTo>
                <a:lnTo>
                  <a:pt x="3175" y="1591"/>
                </a:lnTo>
                <a:lnTo>
                  <a:pt x="3187" y="1821"/>
                </a:lnTo>
                <a:lnTo>
                  <a:pt x="3191" y="1926"/>
                </a:lnTo>
                <a:lnTo>
                  <a:pt x="3227" y="353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2" name="Freeform 18"/>
          <p:cNvSpPr>
            <a:spLocks/>
          </p:cNvSpPr>
          <p:nvPr/>
        </p:nvSpPr>
        <p:spPr bwMode="auto">
          <a:xfrm>
            <a:off x="4657725" y="1260533"/>
            <a:ext cx="3295650" cy="5599388"/>
          </a:xfrm>
          <a:custGeom>
            <a:avLst/>
            <a:gdLst>
              <a:gd name="T0" fmla="*/ 0 w 2768"/>
              <a:gd name="T1" fmla="*/ 3065 h 3528"/>
              <a:gd name="T2" fmla="*/ 66 w 2768"/>
              <a:gd name="T3" fmla="*/ 1069 h 3528"/>
              <a:gd name="T4" fmla="*/ 187 w 2768"/>
              <a:gd name="T5" fmla="*/ 904 h 3528"/>
              <a:gd name="T6" fmla="*/ 302 w 2768"/>
              <a:gd name="T7" fmla="*/ 769 h 3528"/>
              <a:gd name="T8" fmla="*/ 329 w 2768"/>
              <a:gd name="T9" fmla="*/ 756 h 3528"/>
              <a:gd name="T10" fmla="*/ 353 w 2768"/>
              <a:gd name="T11" fmla="*/ 720 h 3528"/>
              <a:gd name="T12" fmla="*/ 394 w 2768"/>
              <a:gd name="T13" fmla="*/ 482 h 3528"/>
              <a:gd name="T14" fmla="*/ 431 w 2768"/>
              <a:gd name="T15" fmla="*/ 356 h 3528"/>
              <a:gd name="T16" fmla="*/ 455 w 2768"/>
              <a:gd name="T17" fmla="*/ 340 h 3528"/>
              <a:gd name="T18" fmla="*/ 473 w 2768"/>
              <a:gd name="T19" fmla="*/ 361 h 3528"/>
              <a:gd name="T20" fmla="*/ 500 w 2768"/>
              <a:gd name="T21" fmla="*/ 364 h 3528"/>
              <a:gd name="T22" fmla="*/ 550 w 2768"/>
              <a:gd name="T23" fmla="*/ 331 h 3528"/>
              <a:gd name="T24" fmla="*/ 633 w 2768"/>
              <a:gd name="T25" fmla="*/ 314 h 3528"/>
              <a:gd name="T26" fmla="*/ 704 w 2768"/>
              <a:gd name="T27" fmla="*/ 289 h 3528"/>
              <a:gd name="T28" fmla="*/ 738 w 2768"/>
              <a:gd name="T29" fmla="*/ 245 h 3528"/>
              <a:gd name="T30" fmla="*/ 818 w 2768"/>
              <a:gd name="T31" fmla="*/ 200 h 3528"/>
              <a:gd name="T32" fmla="*/ 919 w 2768"/>
              <a:gd name="T33" fmla="*/ 152 h 3528"/>
              <a:gd name="T34" fmla="*/ 1105 w 2768"/>
              <a:gd name="T35" fmla="*/ 28 h 3528"/>
              <a:gd name="T36" fmla="*/ 1137 w 2768"/>
              <a:gd name="T37" fmla="*/ 10 h 3528"/>
              <a:gd name="T38" fmla="*/ 1093 w 2768"/>
              <a:gd name="T39" fmla="*/ 126 h 3528"/>
              <a:gd name="T40" fmla="*/ 1020 w 2768"/>
              <a:gd name="T41" fmla="*/ 175 h 3528"/>
              <a:gd name="T42" fmla="*/ 931 w 2768"/>
              <a:gd name="T43" fmla="*/ 235 h 3528"/>
              <a:gd name="T44" fmla="*/ 861 w 2768"/>
              <a:gd name="T45" fmla="*/ 361 h 3528"/>
              <a:gd name="T46" fmla="*/ 797 w 2768"/>
              <a:gd name="T47" fmla="*/ 443 h 3528"/>
              <a:gd name="T48" fmla="*/ 764 w 2768"/>
              <a:gd name="T49" fmla="*/ 453 h 3528"/>
              <a:gd name="T50" fmla="*/ 699 w 2768"/>
              <a:gd name="T51" fmla="*/ 522 h 3528"/>
              <a:gd name="T52" fmla="*/ 608 w 2768"/>
              <a:gd name="T53" fmla="*/ 680 h 3528"/>
              <a:gd name="T54" fmla="*/ 584 w 2768"/>
              <a:gd name="T55" fmla="*/ 705 h 3528"/>
              <a:gd name="T56" fmla="*/ 581 w 2768"/>
              <a:gd name="T57" fmla="*/ 864 h 3528"/>
              <a:gd name="T58" fmla="*/ 591 w 2768"/>
              <a:gd name="T59" fmla="*/ 1018 h 3528"/>
              <a:gd name="T60" fmla="*/ 562 w 2768"/>
              <a:gd name="T61" fmla="*/ 1219 h 3528"/>
              <a:gd name="T62" fmla="*/ 559 w 2768"/>
              <a:gd name="T63" fmla="*/ 1416 h 3528"/>
              <a:gd name="T64" fmla="*/ 573 w 2768"/>
              <a:gd name="T65" fmla="*/ 1452 h 3528"/>
              <a:gd name="T66" fmla="*/ 642 w 2768"/>
              <a:gd name="T67" fmla="*/ 1652 h 3528"/>
              <a:gd name="T68" fmla="*/ 753 w 2768"/>
              <a:gd name="T69" fmla="*/ 2048 h 3528"/>
              <a:gd name="T70" fmla="*/ 972 w 2768"/>
              <a:gd name="T71" fmla="*/ 1822 h 3528"/>
              <a:gd name="T72" fmla="*/ 1415 w 2768"/>
              <a:gd name="T73" fmla="*/ 1354 h 3528"/>
              <a:gd name="T74" fmla="*/ 1451 w 2768"/>
              <a:gd name="T75" fmla="*/ 1328 h 3528"/>
              <a:gd name="T76" fmla="*/ 1542 w 2768"/>
              <a:gd name="T77" fmla="*/ 1401 h 3528"/>
              <a:gd name="T78" fmla="*/ 1557 w 2768"/>
              <a:gd name="T79" fmla="*/ 1470 h 3528"/>
              <a:gd name="T80" fmla="*/ 1571 w 2768"/>
              <a:gd name="T81" fmla="*/ 1505 h 3528"/>
              <a:gd name="T82" fmla="*/ 1620 w 2768"/>
              <a:gd name="T83" fmla="*/ 1523 h 3528"/>
              <a:gd name="T84" fmla="*/ 1676 w 2768"/>
              <a:gd name="T85" fmla="*/ 1533 h 3528"/>
              <a:gd name="T86" fmla="*/ 1734 w 2768"/>
              <a:gd name="T87" fmla="*/ 1569 h 3528"/>
              <a:gd name="T88" fmla="*/ 1867 w 2768"/>
              <a:gd name="T89" fmla="*/ 1616 h 3528"/>
              <a:gd name="T90" fmla="*/ 1987 w 2768"/>
              <a:gd name="T91" fmla="*/ 1625 h 3528"/>
              <a:gd name="T92" fmla="*/ 2115 w 2768"/>
              <a:gd name="T93" fmla="*/ 1608 h 3528"/>
              <a:gd name="T94" fmla="*/ 2140 w 2768"/>
              <a:gd name="T95" fmla="*/ 1626 h 3528"/>
              <a:gd name="T96" fmla="*/ 2173 w 2768"/>
              <a:gd name="T97" fmla="*/ 1640 h 3528"/>
              <a:gd name="T98" fmla="*/ 2234 w 2768"/>
              <a:gd name="T99" fmla="*/ 1625 h 3528"/>
              <a:gd name="T100" fmla="*/ 2309 w 2768"/>
              <a:gd name="T101" fmla="*/ 1705 h 3528"/>
              <a:gd name="T102" fmla="*/ 2348 w 2768"/>
              <a:gd name="T103" fmla="*/ 1768 h 3528"/>
              <a:gd name="T104" fmla="*/ 2419 w 2768"/>
              <a:gd name="T105" fmla="*/ 1815 h 3528"/>
              <a:gd name="T106" fmla="*/ 2745 w 2768"/>
              <a:gd name="T107" fmla="*/ 1956 h 3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68" h="3528">
                <a:moveTo>
                  <a:pt x="2768" y="3528"/>
                </a:moveTo>
                <a:lnTo>
                  <a:pt x="4" y="3518"/>
                </a:lnTo>
                <a:lnTo>
                  <a:pt x="4" y="3518"/>
                </a:lnTo>
                <a:lnTo>
                  <a:pt x="1" y="3267"/>
                </a:lnTo>
                <a:lnTo>
                  <a:pt x="0" y="3065"/>
                </a:lnTo>
                <a:lnTo>
                  <a:pt x="0" y="2978"/>
                </a:lnTo>
                <a:lnTo>
                  <a:pt x="3" y="2914"/>
                </a:lnTo>
                <a:lnTo>
                  <a:pt x="3" y="2914"/>
                </a:lnTo>
                <a:lnTo>
                  <a:pt x="36" y="1959"/>
                </a:lnTo>
                <a:lnTo>
                  <a:pt x="66" y="1069"/>
                </a:lnTo>
                <a:lnTo>
                  <a:pt x="66" y="1069"/>
                </a:lnTo>
                <a:lnTo>
                  <a:pt x="73" y="1062"/>
                </a:lnTo>
                <a:lnTo>
                  <a:pt x="84" y="1050"/>
                </a:lnTo>
                <a:lnTo>
                  <a:pt x="112" y="1011"/>
                </a:lnTo>
                <a:lnTo>
                  <a:pt x="187" y="904"/>
                </a:lnTo>
                <a:lnTo>
                  <a:pt x="228" y="850"/>
                </a:lnTo>
                <a:lnTo>
                  <a:pt x="248" y="825"/>
                </a:lnTo>
                <a:lnTo>
                  <a:pt x="268" y="802"/>
                </a:lnTo>
                <a:lnTo>
                  <a:pt x="286" y="783"/>
                </a:lnTo>
                <a:lnTo>
                  <a:pt x="302" y="769"/>
                </a:lnTo>
                <a:lnTo>
                  <a:pt x="310" y="763"/>
                </a:lnTo>
                <a:lnTo>
                  <a:pt x="317" y="760"/>
                </a:lnTo>
                <a:lnTo>
                  <a:pt x="323" y="757"/>
                </a:lnTo>
                <a:lnTo>
                  <a:pt x="329" y="756"/>
                </a:lnTo>
                <a:lnTo>
                  <a:pt x="329" y="756"/>
                </a:lnTo>
                <a:lnTo>
                  <a:pt x="334" y="756"/>
                </a:lnTo>
                <a:lnTo>
                  <a:pt x="338" y="752"/>
                </a:lnTo>
                <a:lnTo>
                  <a:pt x="343" y="747"/>
                </a:lnTo>
                <a:lnTo>
                  <a:pt x="346" y="740"/>
                </a:lnTo>
                <a:lnTo>
                  <a:pt x="353" y="720"/>
                </a:lnTo>
                <a:lnTo>
                  <a:pt x="359" y="695"/>
                </a:lnTo>
                <a:lnTo>
                  <a:pt x="365" y="665"/>
                </a:lnTo>
                <a:lnTo>
                  <a:pt x="371" y="632"/>
                </a:lnTo>
                <a:lnTo>
                  <a:pt x="382" y="557"/>
                </a:lnTo>
                <a:lnTo>
                  <a:pt x="394" y="482"/>
                </a:lnTo>
                <a:lnTo>
                  <a:pt x="401" y="447"/>
                </a:lnTo>
                <a:lnTo>
                  <a:pt x="409" y="416"/>
                </a:lnTo>
                <a:lnTo>
                  <a:pt x="416" y="388"/>
                </a:lnTo>
                <a:lnTo>
                  <a:pt x="427" y="365"/>
                </a:lnTo>
                <a:lnTo>
                  <a:pt x="431" y="356"/>
                </a:lnTo>
                <a:lnTo>
                  <a:pt x="437" y="349"/>
                </a:lnTo>
                <a:lnTo>
                  <a:pt x="443" y="344"/>
                </a:lnTo>
                <a:lnTo>
                  <a:pt x="449" y="341"/>
                </a:lnTo>
                <a:lnTo>
                  <a:pt x="449" y="341"/>
                </a:lnTo>
                <a:lnTo>
                  <a:pt x="455" y="340"/>
                </a:lnTo>
                <a:lnTo>
                  <a:pt x="460" y="340"/>
                </a:lnTo>
                <a:lnTo>
                  <a:pt x="463" y="341"/>
                </a:lnTo>
                <a:lnTo>
                  <a:pt x="466" y="346"/>
                </a:lnTo>
                <a:lnTo>
                  <a:pt x="470" y="353"/>
                </a:lnTo>
                <a:lnTo>
                  <a:pt x="473" y="361"/>
                </a:lnTo>
                <a:lnTo>
                  <a:pt x="476" y="365"/>
                </a:lnTo>
                <a:lnTo>
                  <a:pt x="481" y="367"/>
                </a:lnTo>
                <a:lnTo>
                  <a:pt x="485" y="367"/>
                </a:lnTo>
                <a:lnTo>
                  <a:pt x="491" y="367"/>
                </a:lnTo>
                <a:lnTo>
                  <a:pt x="500" y="364"/>
                </a:lnTo>
                <a:lnTo>
                  <a:pt x="511" y="358"/>
                </a:lnTo>
                <a:lnTo>
                  <a:pt x="523" y="350"/>
                </a:lnTo>
                <a:lnTo>
                  <a:pt x="539" y="338"/>
                </a:lnTo>
                <a:lnTo>
                  <a:pt x="539" y="338"/>
                </a:lnTo>
                <a:lnTo>
                  <a:pt x="550" y="331"/>
                </a:lnTo>
                <a:lnTo>
                  <a:pt x="560" y="326"/>
                </a:lnTo>
                <a:lnTo>
                  <a:pt x="572" y="322"/>
                </a:lnTo>
                <a:lnTo>
                  <a:pt x="584" y="320"/>
                </a:lnTo>
                <a:lnTo>
                  <a:pt x="608" y="316"/>
                </a:lnTo>
                <a:lnTo>
                  <a:pt x="633" y="314"/>
                </a:lnTo>
                <a:lnTo>
                  <a:pt x="659" y="310"/>
                </a:lnTo>
                <a:lnTo>
                  <a:pt x="671" y="307"/>
                </a:lnTo>
                <a:lnTo>
                  <a:pt x="681" y="302"/>
                </a:lnTo>
                <a:lnTo>
                  <a:pt x="693" y="296"/>
                </a:lnTo>
                <a:lnTo>
                  <a:pt x="704" y="289"/>
                </a:lnTo>
                <a:lnTo>
                  <a:pt x="713" y="278"/>
                </a:lnTo>
                <a:lnTo>
                  <a:pt x="722" y="266"/>
                </a:lnTo>
                <a:lnTo>
                  <a:pt x="722" y="266"/>
                </a:lnTo>
                <a:lnTo>
                  <a:pt x="729" y="256"/>
                </a:lnTo>
                <a:lnTo>
                  <a:pt x="738" y="245"/>
                </a:lnTo>
                <a:lnTo>
                  <a:pt x="747" y="238"/>
                </a:lnTo>
                <a:lnTo>
                  <a:pt x="756" y="230"/>
                </a:lnTo>
                <a:lnTo>
                  <a:pt x="777" y="217"/>
                </a:lnTo>
                <a:lnTo>
                  <a:pt x="797" y="208"/>
                </a:lnTo>
                <a:lnTo>
                  <a:pt x="818" y="200"/>
                </a:lnTo>
                <a:lnTo>
                  <a:pt x="836" y="196"/>
                </a:lnTo>
                <a:lnTo>
                  <a:pt x="851" y="190"/>
                </a:lnTo>
                <a:lnTo>
                  <a:pt x="863" y="185"/>
                </a:lnTo>
                <a:lnTo>
                  <a:pt x="863" y="185"/>
                </a:lnTo>
                <a:lnTo>
                  <a:pt x="919" y="152"/>
                </a:lnTo>
                <a:lnTo>
                  <a:pt x="955" y="132"/>
                </a:lnTo>
                <a:lnTo>
                  <a:pt x="993" y="108"/>
                </a:lnTo>
                <a:lnTo>
                  <a:pt x="1032" y="82"/>
                </a:lnTo>
                <a:lnTo>
                  <a:pt x="1069" y="55"/>
                </a:lnTo>
                <a:lnTo>
                  <a:pt x="1105" y="28"/>
                </a:lnTo>
                <a:lnTo>
                  <a:pt x="1137" y="1"/>
                </a:lnTo>
                <a:lnTo>
                  <a:pt x="1137" y="1"/>
                </a:lnTo>
                <a:lnTo>
                  <a:pt x="1138" y="0"/>
                </a:lnTo>
                <a:lnTo>
                  <a:pt x="1140" y="1"/>
                </a:lnTo>
                <a:lnTo>
                  <a:pt x="1137" y="10"/>
                </a:lnTo>
                <a:lnTo>
                  <a:pt x="1122" y="51"/>
                </a:lnTo>
                <a:lnTo>
                  <a:pt x="1102" y="96"/>
                </a:lnTo>
                <a:lnTo>
                  <a:pt x="1096" y="114"/>
                </a:lnTo>
                <a:lnTo>
                  <a:pt x="1093" y="126"/>
                </a:lnTo>
                <a:lnTo>
                  <a:pt x="1093" y="126"/>
                </a:lnTo>
                <a:lnTo>
                  <a:pt x="1092" y="130"/>
                </a:lnTo>
                <a:lnTo>
                  <a:pt x="1087" y="135"/>
                </a:lnTo>
                <a:lnTo>
                  <a:pt x="1071" y="145"/>
                </a:lnTo>
                <a:lnTo>
                  <a:pt x="1047" y="158"/>
                </a:lnTo>
                <a:lnTo>
                  <a:pt x="1020" y="175"/>
                </a:lnTo>
                <a:lnTo>
                  <a:pt x="990" y="191"/>
                </a:lnTo>
                <a:lnTo>
                  <a:pt x="963" y="208"/>
                </a:lnTo>
                <a:lnTo>
                  <a:pt x="951" y="217"/>
                </a:lnTo>
                <a:lnTo>
                  <a:pt x="939" y="226"/>
                </a:lnTo>
                <a:lnTo>
                  <a:pt x="931" y="235"/>
                </a:lnTo>
                <a:lnTo>
                  <a:pt x="924" y="244"/>
                </a:lnTo>
                <a:lnTo>
                  <a:pt x="924" y="244"/>
                </a:lnTo>
                <a:lnTo>
                  <a:pt x="898" y="292"/>
                </a:lnTo>
                <a:lnTo>
                  <a:pt x="882" y="325"/>
                </a:lnTo>
                <a:lnTo>
                  <a:pt x="861" y="361"/>
                </a:lnTo>
                <a:lnTo>
                  <a:pt x="840" y="394"/>
                </a:lnTo>
                <a:lnTo>
                  <a:pt x="830" y="409"/>
                </a:lnTo>
                <a:lnTo>
                  <a:pt x="818" y="422"/>
                </a:lnTo>
                <a:lnTo>
                  <a:pt x="807" y="434"/>
                </a:lnTo>
                <a:lnTo>
                  <a:pt x="797" y="443"/>
                </a:lnTo>
                <a:lnTo>
                  <a:pt x="786" y="449"/>
                </a:lnTo>
                <a:lnTo>
                  <a:pt x="777" y="450"/>
                </a:lnTo>
                <a:lnTo>
                  <a:pt x="777" y="450"/>
                </a:lnTo>
                <a:lnTo>
                  <a:pt x="770" y="452"/>
                </a:lnTo>
                <a:lnTo>
                  <a:pt x="764" y="453"/>
                </a:lnTo>
                <a:lnTo>
                  <a:pt x="752" y="461"/>
                </a:lnTo>
                <a:lnTo>
                  <a:pt x="738" y="473"/>
                </a:lnTo>
                <a:lnTo>
                  <a:pt x="725" y="486"/>
                </a:lnTo>
                <a:lnTo>
                  <a:pt x="713" y="504"/>
                </a:lnTo>
                <a:lnTo>
                  <a:pt x="699" y="522"/>
                </a:lnTo>
                <a:lnTo>
                  <a:pt x="675" y="564"/>
                </a:lnTo>
                <a:lnTo>
                  <a:pt x="651" y="608"/>
                </a:lnTo>
                <a:lnTo>
                  <a:pt x="629" y="648"/>
                </a:lnTo>
                <a:lnTo>
                  <a:pt x="618" y="665"/>
                </a:lnTo>
                <a:lnTo>
                  <a:pt x="608" y="680"/>
                </a:lnTo>
                <a:lnTo>
                  <a:pt x="597" y="690"/>
                </a:lnTo>
                <a:lnTo>
                  <a:pt x="588" y="699"/>
                </a:lnTo>
                <a:lnTo>
                  <a:pt x="588" y="699"/>
                </a:lnTo>
                <a:lnTo>
                  <a:pt x="585" y="702"/>
                </a:lnTo>
                <a:lnTo>
                  <a:pt x="584" y="705"/>
                </a:lnTo>
                <a:lnTo>
                  <a:pt x="579" y="719"/>
                </a:lnTo>
                <a:lnTo>
                  <a:pt x="578" y="735"/>
                </a:lnTo>
                <a:lnTo>
                  <a:pt x="576" y="756"/>
                </a:lnTo>
                <a:lnTo>
                  <a:pt x="578" y="807"/>
                </a:lnTo>
                <a:lnTo>
                  <a:pt x="581" y="864"/>
                </a:lnTo>
                <a:lnTo>
                  <a:pt x="590" y="967"/>
                </a:lnTo>
                <a:lnTo>
                  <a:pt x="593" y="1003"/>
                </a:lnTo>
                <a:lnTo>
                  <a:pt x="593" y="1014"/>
                </a:lnTo>
                <a:lnTo>
                  <a:pt x="591" y="1018"/>
                </a:lnTo>
                <a:lnTo>
                  <a:pt x="591" y="1018"/>
                </a:lnTo>
                <a:lnTo>
                  <a:pt x="588" y="1024"/>
                </a:lnTo>
                <a:lnTo>
                  <a:pt x="585" y="1038"/>
                </a:lnTo>
                <a:lnTo>
                  <a:pt x="578" y="1082"/>
                </a:lnTo>
                <a:lnTo>
                  <a:pt x="570" y="1145"/>
                </a:lnTo>
                <a:lnTo>
                  <a:pt x="562" y="1219"/>
                </a:lnTo>
                <a:lnTo>
                  <a:pt x="557" y="1294"/>
                </a:lnTo>
                <a:lnTo>
                  <a:pt x="556" y="1330"/>
                </a:lnTo>
                <a:lnTo>
                  <a:pt x="556" y="1363"/>
                </a:lnTo>
                <a:lnTo>
                  <a:pt x="556" y="1391"/>
                </a:lnTo>
                <a:lnTo>
                  <a:pt x="559" y="1416"/>
                </a:lnTo>
                <a:lnTo>
                  <a:pt x="563" y="1434"/>
                </a:lnTo>
                <a:lnTo>
                  <a:pt x="566" y="1442"/>
                </a:lnTo>
                <a:lnTo>
                  <a:pt x="569" y="1446"/>
                </a:lnTo>
                <a:lnTo>
                  <a:pt x="569" y="1446"/>
                </a:lnTo>
                <a:lnTo>
                  <a:pt x="573" y="1452"/>
                </a:lnTo>
                <a:lnTo>
                  <a:pt x="578" y="1460"/>
                </a:lnTo>
                <a:lnTo>
                  <a:pt x="587" y="1484"/>
                </a:lnTo>
                <a:lnTo>
                  <a:pt x="599" y="1517"/>
                </a:lnTo>
                <a:lnTo>
                  <a:pt x="612" y="1557"/>
                </a:lnTo>
                <a:lnTo>
                  <a:pt x="642" y="1652"/>
                </a:lnTo>
                <a:lnTo>
                  <a:pt x="672" y="1758"/>
                </a:lnTo>
                <a:lnTo>
                  <a:pt x="726" y="1954"/>
                </a:lnTo>
                <a:lnTo>
                  <a:pt x="744" y="2020"/>
                </a:lnTo>
                <a:lnTo>
                  <a:pt x="753" y="2048"/>
                </a:lnTo>
                <a:lnTo>
                  <a:pt x="753" y="2048"/>
                </a:lnTo>
                <a:lnTo>
                  <a:pt x="755" y="2048"/>
                </a:lnTo>
                <a:lnTo>
                  <a:pt x="762" y="2042"/>
                </a:lnTo>
                <a:lnTo>
                  <a:pt x="785" y="2021"/>
                </a:lnTo>
                <a:lnTo>
                  <a:pt x="863" y="1941"/>
                </a:lnTo>
                <a:lnTo>
                  <a:pt x="972" y="1822"/>
                </a:lnTo>
                <a:lnTo>
                  <a:pt x="1096" y="1687"/>
                </a:lnTo>
                <a:lnTo>
                  <a:pt x="1222" y="1551"/>
                </a:lnTo>
                <a:lnTo>
                  <a:pt x="1334" y="1434"/>
                </a:lnTo>
                <a:lnTo>
                  <a:pt x="1379" y="1389"/>
                </a:lnTo>
                <a:lnTo>
                  <a:pt x="1415" y="1354"/>
                </a:lnTo>
                <a:lnTo>
                  <a:pt x="1439" y="1333"/>
                </a:lnTo>
                <a:lnTo>
                  <a:pt x="1447" y="1328"/>
                </a:lnTo>
                <a:lnTo>
                  <a:pt x="1450" y="1328"/>
                </a:lnTo>
                <a:lnTo>
                  <a:pt x="1451" y="1328"/>
                </a:lnTo>
                <a:lnTo>
                  <a:pt x="1451" y="1328"/>
                </a:lnTo>
                <a:lnTo>
                  <a:pt x="1495" y="1364"/>
                </a:lnTo>
                <a:lnTo>
                  <a:pt x="1528" y="1388"/>
                </a:lnTo>
                <a:lnTo>
                  <a:pt x="1528" y="1388"/>
                </a:lnTo>
                <a:lnTo>
                  <a:pt x="1536" y="1395"/>
                </a:lnTo>
                <a:lnTo>
                  <a:pt x="1542" y="1401"/>
                </a:lnTo>
                <a:lnTo>
                  <a:pt x="1547" y="1409"/>
                </a:lnTo>
                <a:lnTo>
                  <a:pt x="1551" y="1419"/>
                </a:lnTo>
                <a:lnTo>
                  <a:pt x="1556" y="1433"/>
                </a:lnTo>
                <a:lnTo>
                  <a:pt x="1557" y="1451"/>
                </a:lnTo>
                <a:lnTo>
                  <a:pt x="1557" y="1470"/>
                </a:lnTo>
                <a:lnTo>
                  <a:pt x="1557" y="1470"/>
                </a:lnTo>
                <a:lnTo>
                  <a:pt x="1559" y="1481"/>
                </a:lnTo>
                <a:lnTo>
                  <a:pt x="1560" y="1490"/>
                </a:lnTo>
                <a:lnTo>
                  <a:pt x="1565" y="1497"/>
                </a:lnTo>
                <a:lnTo>
                  <a:pt x="1571" y="1505"/>
                </a:lnTo>
                <a:lnTo>
                  <a:pt x="1577" y="1509"/>
                </a:lnTo>
                <a:lnTo>
                  <a:pt x="1584" y="1514"/>
                </a:lnTo>
                <a:lnTo>
                  <a:pt x="1593" y="1517"/>
                </a:lnTo>
                <a:lnTo>
                  <a:pt x="1602" y="1520"/>
                </a:lnTo>
                <a:lnTo>
                  <a:pt x="1620" y="1523"/>
                </a:lnTo>
                <a:lnTo>
                  <a:pt x="1637" y="1523"/>
                </a:lnTo>
                <a:lnTo>
                  <a:pt x="1650" y="1524"/>
                </a:lnTo>
                <a:lnTo>
                  <a:pt x="1659" y="1526"/>
                </a:lnTo>
                <a:lnTo>
                  <a:pt x="1659" y="1526"/>
                </a:lnTo>
                <a:lnTo>
                  <a:pt x="1676" y="1533"/>
                </a:lnTo>
                <a:lnTo>
                  <a:pt x="1695" y="1544"/>
                </a:lnTo>
                <a:lnTo>
                  <a:pt x="1715" y="1556"/>
                </a:lnTo>
                <a:lnTo>
                  <a:pt x="1725" y="1565"/>
                </a:lnTo>
                <a:lnTo>
                  <a:pt x="1725" y="1565"/>
                </a:lnTo>
                <a:lnTo>
                  <a:pt x="1734" y="1569"/>
                </a:lnTo>
                <a:lnTo>
                  <a:pt x="1751" y="1578"/>
                </a:lnTo>
                <a:lnTo>
                  <a:pt x="1776" y="1589"/>
                </a:lnTo>
                <a:lnTo>
                  <a:pt x="1808" y="1601"/>
                </a:lnTo>
                <a:lnTo>
                  <a:pt x="1847" y="1611"/>
                </a:lnTo>
                <a:lnTo>
                  <a:pt x="1867" y="1616"/>
                </a:lnTo>
                <a:lnTo>
                  <a:pt x="1890" y="1620"/>
                </a:lnTo>
                <a:lnTo>
                  <a:pt x="1912" y="1623"/>
                </a:lnTo>
                <a:lnTo>
                  <a:pt x="1936" y="1625"/>
                </a:lnTo>
                <a:lnTo>
                  <a:pt x="1962" y="1626"/>
                </a:lnTo>
                <a:lnTo>
                  <a:pt x="1987" y="1625"/>
                </a:lnTo>
                <a:lnTo>
                  <a:pt x="1987" y="1625"/>
                </a:lnTo>
                <a:lnTo>
                  <a:pt x="2032" y="1622"/>
                </a:lnTo>
                <a:lnTo>
                  <a:pt x="2065" y="1617"/>
                </a:lnTo>
                <a:lnTo>
                  <a:pt x="2104" y="1610"/>
                </a:lnTo>
                <a:lnTo>
                  <a:pt x="2115" y="1608"/>
                </a:lnTo>
                <a:lnTo>
                  <a:pt x="2119" y="1608"/>
                </a:lnTo>
                <a:lnTo>
                  <a:pt x="2124" y="1610"/>
                </a:lnTo>
                <a:lnTo>
                  <a:pt x="2131" y="1616"/>
                </a:lnTo>
                <a:lnTo>
                  <a:pt x="2140" y="1626"/>
                </a:lnTo>
                <a:lnTo>
                  <a:pt x="2140" y="1626"/>
                </a:lnTo>
                <a:lnTo>
                  <a:pt x="2146" y="1631"/>
                </a:lnTo>
                <a:lnTo>
                  <a:pt x="2154" y="1635"/>
                </a:lnTo>
                <a:lnTo>
                  <a:pt x="2160" y="1638"/>
                </a:lnTo>
                <a:lnTo>
                  <a:pt x="2167" y="1640"/>
                </a:lnTo>
                <a:lnTo>
                  <a:pt x="2173" y="1640"/>
                </a:lnTo>
                <a:lnTo>
                  <a:pt x="2180" y="1638"/>
                </a:lnTo>
                <a:lnTo>
                  <a:pt x="2195" y="1635"/>
                </a:lnTo>
                <a:lnTo>
                  <a:pt x="2221" y="1626"/>
                </a:lnTo>
                <a:lnTo>
                  <a:pt x="2230" y="1625"/>
                </a:lnTo>
                <a:lnTo>
                  <a:pt x="2234" y="1625"/>
                </a:lnTo>
                <a:lnTo>
                  <a:pt x="2237" y="1626"/>
                </a:lnTo>
                <a:lnTo>
                  <a:pt x="2237" y="1626"/>
                </a:lnTo>
                <a:lnTo>
                  <a:pt x="2258" y="1646"/>
                </a:lnTo>
                <a:lnTo>
                  <a:pt x="2291" y="1683"/>
                </a:lnTo>
                <a:lnTo>
                  <a:pt x="2309" y="1705"/>
                </a:lnTo>
                <a:lnTo>
                  <a:pt x="2326" y="1728"/>
                </a:lnTo>
                <a:lnTo>
                  <a:pt x="2339" y="1749"/>
                </a:lnTo>
                <a:lnTo>
                  <a:pt x="2344" y="1758"/>
                </a:lnTo>
                <a:lnTo>
                  <a:pt x="2348" y="1768"/>
                </a:lnTo>
                <a:lnTo>
                  <a:pt x="2348" y="1768"/>
                </a:lnTo>
                <a:lnTo>
                  <a:pt x="2351" y="1773"/>
                </a:lnTo>
                <a:lnTo>
                  <a:pt x="2356" y="1777"/>
                </a:lnTo>
                <a:lnTo>
                  <a:pt x="2371" y="1789"/>
                </a:lnTo>
                <a:lnTo>
                  <a:pt x="2392" y="1801"/>
                </a:lnTo>
                <a:lnTo>
                  <a:pt x="2419" y="1815"/>
                </a:lnTo>
                <a:lnTo>
                  <a:pt x="2483" y="1845"/>
                </a:lnTo>
                <a:lnTo>
                  <a:pt x="2558" y="1876"/>
                </a:lnTo>
                <a:lnTo>
                  <a:pt x="2631" y="1906"/>
                </a:lnTo>
                <a:lnTo>
                  <a:pt x="2697" y="1933"/>
                </a:lnTo>
                <a:lnTo>
                  <a:pt x="2745" y="1956"/>
                </a:lnTo>
                <a:lnTo>
                  <a:pt x="2760" y="1965"/>
                </a:lnTo>
                <a:lnTo>
                  <a:pt x="2765" y="1968"/>
                </a:lnTo>
                <a:lnTo>
                  <a:pt x="2768" y="1971"/>
                </a:lnTo>
                <a:lnTo>
                  <a:pt x="2768" y="3528"/>
                </a:lnTo>
                <a:close/>
              </a:path>
            </a:pathLst>
          </a:custGeom>
          <a:solidFill>
            <a:srgbClr val="8AB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3" name="Freeform 19"/>
          <p:cNvSpPr>
            <a:spLocks/>
          </p:cNvSpPr>
          <p:nvPr/>
        </p:nvSpPr>
        <p:spPr bwMode="auto">
          <a:xfrm>
            <a:off x="5299472" y="1763652"/>
            <a:ext cx="3049191" cy="1825198"/>
          </a:xfrm>
          <a:custGeom>
            <a:avLst/>
            <a:gdLst>
              <a:gd name="T0" fmla="*/ 875 w 2561"/>
              <a:gd name="T1" fmla="*/ 63 h 1150"/>
              <a:gd name="T2" fmla="*/ 1014 w 2561"/>
              <a:gd name="T3" fmla="*/ 123 h 1150"/>
              <a:gd name="T4" fmla="*/ 1056 w 2561"/>
              <a:gd name="T5" fmla="*/ 150 h 1150"/>
              <a:gd name="T6" fmla="*/ 1056 w 2561"/>
              <a:gd name="T7" fmla="*/ 153 h 1150"/>
              <a:gd name="T8" fmla="*/ 1035 w 2561"/>
              <a:gd name="T9" fmla="*/ 153 h 1150"/>
              <a:gd name="T10" fmla="*/ 948 w 2561"/>
              <a:gd name="T11" fmla="*/ 130 h 1150"/>
              <a:gd name="T12" fmla="*/ 917 w 2561"/>
              <a:gd name="T13" fmla="*/ 125 h 1150"/>
              <a:gd name="T14" fmla="*/ 926 w 2561"/>
              <a:gd name="T15" fmla="*/ 132 h 1150"/>
              <a:gd name="T16" fmla="*/ 1117 w 2561"/>
              <a:gd name="T17" fmla="*/ 231 h 1150"/>
              <a:gd name="T18" fmla="*/ 1134 w 2561"/>
              <a:gd name="T19" fmla="*/ 250 h 1150"/>
              <a:gd name="T20" fmla="*/ 1143 w 2561"/>
              <a:gd name="T21" fmla="*/ 303 h 1150"/>
              <a:gd name="T22" fmla="*/ 1147 w 2561"/>
              <a:gd name="T23" fmla="*/ 337 h 1150"/>
              <a:gd name="T24" fmla="*/ 1153 w 2561"/>
              <a:gd name="T25" fmla="*/ 330 h 1150"/>
              <a:gd name="T26" fmla="*/ 1173 w 2561"/>
              <a:gd name="T27" fmla="*/ 289 h 1150"/>
              <a:gd name="T28" fmla="*/ 1179 w 2561"/>
              <a:gd name="T29" fmla="*/ 286 h 1150"/>
              <a:gd name="T30" fmla="*/ 1189 w 2561"/>
              <a:gd name="T31" fmla="*/ 345 h 1150"/>
              <a:gd name="T32" fmla="*/ 1207 w 2561"/>
              <a:gd name="T33" fmla="*/ 411 h 1150"/>
              <a:gd name="T34" fmla="*/ 1245 w 2561"/>
              <a:gd name="T35" fmla="*/ 488 h 1150"/>
              <a:gd name="T36" fmla="*/ 1254 w 2561"/>
              <a:gd name="T37" fmla="*/ 499 h 1150"/>
              <a:gd name="T38" fmla="*/ 1303 w 2561"/>
              <a:gd name="T39" fmla="*/ 523 h 1150"/>
              <a:gd name="T40" fmla="*/ 1357 w 2561"/>
              <a:gd name="T41" fmla="*/ 533 h 1150"/>
              <a:gd name="T42" fmla="*/ 1384 w 2561"/>
              <a:gd name="T43" fmla="*/ 532 h 1150"/>
              <a:gd name="T44" fmla="*/ 1460 w 2561"/>
              <a:gd name="T45" fmla="*/ 515 h 1150"/>
              <a:gd name="T46" fmla="*/ 1528 w 2561"/>
              <a:gd name="T47" fmla="*/ 503 h 1150"/>
              <a:gd name="T48" fmla="*/ 1571 w 2561"/>
              <a:gd name="T49" fmla="*/ 509 h 1150"/>
              <a:gd name="T50" fmla="*/ 1600 w 2561"/>
              <a:gd name="T51" fmla="*/ 533 h 1150"/>
              <a:gd name="T52" fmla="*/ 1615 w 2561"/>
              <a:gd name="T53" fmla="*/ 556 h 1150"/>
              <a:gd name="T54" fmla="*/ 1671 w 2561"/>
              <a:gd name="T55" fmla="*/ 611 h 1150"/>
              <a:gd name="T56" fmla="*/ 1736 w 2561"/>
              <a:gd name="T57" fmla="*/ 647 h 1150"/>
              <a:gd name="T58" fmla="*/ 1820 w 2561"/>
              <a:gd name="T59" fmla="*/ 680 h 1150"/>
              <a:gd name="T60" fmla="*/ 1830 w 2561"/>
              <a:gd name="T61" fmla="*/ 688 h 1150"/>
              <a:gd name="T62" fmla="*/ 1821 w 2561"/>
              <a:gd name="T63" fmla="*/ 691 h 1150"/>
              <a:gd name="T64" fmla="*/ 1799 w 2561"/>
              <a:gd name="T65" fmla="*/ 698 h 1150"/>
              <a:gd name="T66" fmla="*/ 1802 w 2561"/>
              <a:gd name="T67" fmla="*/ 710 h 1150"/>
              <a:gd name="T68" fmla="*/ 1836 w 2561"/>
              <a:gd name="T69" fmla="*/ 731 h 1150"/>
              <a:gd name="T70" fmla="*/ 1937 w 2561"/>
              <a:gd name="T71" fmla="*/ 770 h 1150"/>
              <a:gd name="T72" fmla="*/ 2175 w 2561"/>
              <a:gd name="T73" fmla="*/ 840 h 1150"/>
              <a:gd name="T74" fmla="*/ 2245 w 2561"/>
              <a:gd name="T75" fmla="*/ 860 h 1150"/>
              <a:gd name="T76" fmla="*/ 2296 w 2561"/>
              <a:gd name="T77" fmla="*/ 885 h 1150"/>
              <a:gd name="T78" fmla="*/ 2407 w 2561"/>
              <a:gd name="T79" fmla="*/ 962 h 1150"/>
              <a:gd name="T80" fmla="*/ 2477 w 2561"/>
              <a:gd name="T81" fmla="*/ 1001 h 1150"/>
              <a:gd name="T82" fmla="*/ 2512 w 2561"/>
              <a:gd name="T83" fmla="*/ 1011 h 1150"/>
              <a:gd name="T84" fmla="*/ 2548 w 2561"/>
              <a:gd name="T85" fmla="*/ 1028 h 1150"/>
              <a:gd name="T86" fmla="*/ 2560 w 2561"/>
              <a:gd name="T87" fmla="*/ 1060 h 1150"/>
              <a:gd name="T88" fmla="*/ 2558 w 2561"/>
              <a:gd name="T89" fmla="*/ 1098 h 1150"/>
              <a:gd name="T90" fmla="*/ 2540 w 2561"/>
              <a:gd name="T91" fmla="*/ 1150 h 1150"/>
              <a:gd name="T92" fmla="*/ 458 w 2561"/>
              <a:gd name="T93" fmla="*/ 265 h 1150"/>
              <a:gd name="T94" fmla="*/ 27 w 2561"/>
              <a:gd name="T95" fmla="*/ 42 h 1150"/>
              <a:gd name="T96" fmla="*/ 180 w 2561"/>
              <a:gd name="T97" fmla="*/ 9 h 1150"/>
              <a:gd name="T98" fmla="*/ 199 w 2561"/>
              <a:gd name="T99" fmla="*/ 2 h 1150"/>
              <a:gd name="T100" fmla="*/ 309 w 2561"/>
              <a:gd name="T101" fmla="*/ 3 h 1150"/>
              <a:gd name="T102" fmla="*/ 747 w 2561"/>
              <a:gd name="T103" fmla="*/ 42 h 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561" h="1150">
                <a:moveTo>
                  <a:pt x="845" y="51"/>
                </a:moveTo>
                <a:lnTo>
                  <a:pt x="845" y="51"/>
                </a:lnTo>
                <a:lnTo>
                  <a:pt x="875" y="63"/>
                </a:lnTo>
                <a:lnTo>
                  <a:pt x="944" y="90"/>
                </a:lnTo>
                <a:lnTo>
                  <a:pt x="981" y="107"/>
                </a:lnTo>
                <a:lnTo>
                  <a:pt x="1014" y="123"/>
                </a:lnTo>
                <a:lnTo>
                  <a:pt x="1041" y="138"/>
                </a:lnTo>
                <a:lnTo>
                  <a:pt x="1050" y="144"/>
                </a:lnTo>
                <a:lnTo>
                  <a:pt x="1056" y="150"/>
                </a:lnTo>
                <a:lnTo>
                  <a:pt x="1056" y="150"/>
                </a:lnTo>
                <a:lnTo>
                  <a:pt x="1056" y="151"/>
                </a:lnTo>
                <a:lnTo>
                  <a:pt x="1056" y="153"/>
                </a:lnTo>
                <a:lnTo>
                  <a:pt x="1053" y="154"/>
                </a:lnTo>
                <a:lnTo>
                  <a:pt x="1045" y="154"/>
                </a:lnTo>
                <a:lnTo>
                  <a:pt x="1035" y="153"/>
                </a:lnTo>
                <a:lnTo>
                  <a:pt x="1008" y="147"/>
                </a:lnTo>
                <a:lnTo>
                  <a:pt x="977" y="138"/>
                </a:lnTo>
                <a:lnTo>
                  <a:pt x="948" y="130"/>
                </a:lnTo>
                <a:lnTo>
                  <a:pt x="926" y="126"/>
                </a:lnTo>
                <a:lnTo>
                  <a:pt x="920" y="125"/>
                </a:lnTo>
                <a:lnTo>
                  <a:pt x="917" y="125"/>
                </a:lnTo>
                <a:lnTo>
                  <a:pt x="918" y="128"/>
                </a:lnTo>
                <a:lnTo>
                  <a:pt x="926" y="132"/>
                </a:lnTo>
                <a:lnTo>
                  <a:pt x="926" y="132"/>
                </a:lnTo>
                <a:lnTo>
                  <a:pt x="1003" y="172"/>
                </a:lnTo>
                <a:lnTo>
                  <a:pt x="1117" y="231"/>
                </a:lnTo>
                <a:lnTo>
                  <a:pt x="1117" y="231"/>
                </a:lnTo>
                <a:lnTo>
                  <a:pt x="1123" y="235"/>
                </a:lnTo>
                <a:lnTo>
                  <a:pt x="1129" y="243"/>
                </a:lnTo>
                <a:lnTo>
                  <a:pt x="1134" y="250"/>
                </a:lnTo>
                <a:lnTo>
                  <a:pt x="1137" y="261"/>
                </a:lnTo>
                <a:lnTo>
                  <a:pt x="1141" y="282"/>
                </a:lnTo>
                <a:lnTo>
                  <a:pt x="1143" y="303"/>
                </a:lnTo>
                <a:lnTo>
                  <a:pt x="1144" y="321"/>
                </a:lnTo>
                <a:lnTo>
                  <a:pt x="1146" y="334"/>
                </a:lnTo>
                <a:lnTo>
                  <a:pt x="1147" y="337"/>
                </a:lnTo>
                <a:lnTo>
                  <a:pt x="1149" y="337"/>
                </a:lnTo>
                <a:lnTo>
                  <a:pt x="1150" y="336"/>
                </a:lnTo>
                <a:lnTo>
                  <a:pt x="1153" y="330"/>
                </a:lnTo>
                <a:lnTo>
                  <a:pt x="1153" y="330"/>
                </a:lnTo>
                <a:lnTo>
                  <a:pt x="1168" y="297"/>
                </a:lnTo>
                <a:lnTo>
                  <a:pt x="1173" y="289"/>
                </a:lnTo>
                <a:lnTo>
                  <a:pt x="1176" y="285"/>
                </a:lnTo>
                <a:lnTo>
                  <a:pt x="1177" y="285"/>
                </a:lnTo>
                <a:lnTo>
                  <a:pt x="1179" y="286"/>
                </a:lnTo>
                <a:lnTo>
                  <a:pt x="1180" y="291"/>
                </a:lnTo>
                <a:lnTo>
                  <a:pt x="1183" y="312"/>
                </a:lnTo>
                <a:lnTo>
                  <a:pt x="1189" y="345"/>
                </a:lnTo>
                <a:lnTo>
                  <a:pt x="1194" y="366"/>
                </a:lnTo>
                <a:lnTo>
                  <a:pt x="1200" y="387"/>
                </a:lnTo>
                <a:lnTo>
                  <a:pt x="1207" y="411"/>
                </a:lnTo>
                <a:lnTo>
                  <a:pt x="1216" y="436"/>
                </a:lnTo>
                <a:lnTo>
                  <a:pt x="1230" y="463"/>
                </a:lnTo>
                <a:lnTo>
                  <a:pt x="1245" y="488"/>
                </a:lnTo>
                <a:lnTo>
                  <a:pt x="1245" y="488"/>
                </a:lnTo>
                <a:lnTo>
                  <a:pt x="1249" y="494"/>
                </a:lnTo>
                <a:lnTo>
                  <a:pt x="1254" y="499"/>
                </a:lnTo>
                <a:lnTo>
                  <a:pt x="1267" y="508"/>
                </a:lnTo>
                <a:lnTo>
                  <a:pt x="1284" y="515"/>
                </a:lnTo>
                <a:lnTo>
                  <a:pt x="1303" y="523"/>
                </a:lnTo>
                <a:lnTo>
                  <a:pt x="1322" y="527"/>
                </a:lnTo>
                <a:lnTo>
                  <a:pt x="1340" y="532"/>
                </a:lnTo>
                <a:lnTo>
                  <a:pt x="1357" y="533"/>
                </a:lnTo>
                <a:lnTo>
                  <a:pt x="1372" y="533"/>
                </a:lnTo>
                <a:lnTo>
                  <a:pt x="1372" y="533"/>
                </a:lnTo>
                <a:lnTo>
                  <a:pt x="1384" y="532"/>
                </a:lnTo>
                <a:lnTo>
                  <a:pt x="1396" y="530"/>
                </a:lnTo>
                <a:lnTo>
                  <a:pt x="1426" y="523"/>
                </a:lnTo>
                <a:lnTo>
                  <a:pt x="1460" y="515"/>
                </a:lnTo>
                <a:lnTo>
                  <a:pt x="1493" y="508"/>
                </a:lnTo>
                <a:lnTo>
                  <a:pt x="1511" y="505"/>
                </a:lnTo>
                <a:lnTo>
                  <a:pt x="1528" y="503"/>
                </a:lnTo>
                <a:lnTo>
                  <a:pt x="1543" y="503"/>
                </a:lnTo>
                <a:lnTo>
                  <a:pt x="1558" y="505"/>
                </a:lnTo>
                <a:lnTo>
                  <a:pt x="1571" y="509"/>
                </a:lnTo>
                <a:lnTo>
                  <a:pt x="1582" y="514"/>
                </a:lnTo>
                <a:lnTo>
                  <a:pt x="1592" y="523"/>
                </a:lnTo>
                <a:lnTo>
                  <a:pt x="1600" y="533"/>
                </a:lnTo>
                <a:lnTo>
                  <a:pt x="1600" y="533"/>
                </a:lnTo>
                <a:lnTo>
                  <a:pt x="1607" y="545"/>
                </a:lnTo>
                <a:lnTo>
                  <a:pt x="1615" y="556"/>
                </a:lnTo>
                <a:lnTo>
                  <a:pt x="1631" y="577"/>
                </a:lnTo>
                <a:lnTo>
                  <a:pt x="1650" y="595"/>
                </a:lnTo>
                <a:lnTo>
                  <a:pt x="1671" y="611"/>
                </a:lnTo>
                <a:lnTo>
                  <a:pt x="1692" y="625"/>
                </a:lnTo>
                <a:lnTo>
                  <a:pt x="1715" y="637"/>
                </a:lnTo>
                <a:lnTo>
                  <a:pt x="1736" y="647"/>
                </a:lnTo>
                <a:lnTo>
                  <a:pt x="1757" y="658"/>
                </a:lnTo>
                <a:lnTo>
                  <a:pt x="1794" y="671"/>
                </a:lnTo>
                <a:lnTo>
                  <a:pt x="1820" y="680"/>
                </a:lnTo>
                <a:lnTo>
                  <a:pt x="1827" y="685"/>
                </a:lnTo>
                <a:lnTo>
                  <a:pt x="1830" y="688"/>
                </a:lnTo>
                <a:lnTo>
                  <a:pt x="1830" y="688"/>
                </a:lnTo>
                <a:lnTo>
                  <a:pt x="1829" y="689"/>
                </a:lnTo>
                <a:lnTo>
                  <a:pt x="1821" y="691"/>
                </a:lnTo>
                <a:lnTo>
                  <a:pt x="1821" y="691"/>
                </a:lnTo>
                <a:lnTo>
                  <a:pt x="1811" y="694"/>
                </a:lnTo>
                <a:lnTo>
                  <a:pt x="1803" y="695"/>
                </a:lnTo>
                <a:lnTo>
                  <a:pt x="1799" y="698"/>
                </a:lnTo>
                <a:lnTo>
                  <a:pt x="1797" y="703"/>
                </a:lnTo>
                <a:lnTo>
                  <a:pt x="1797" y="706"/>
                </a:lnTo>
                <a:lnTo>
                  <a:pt x="1802" y="710"/>
                </a:lnTo>
                <a:lnTo>
                  <a:pt x="1808" y="716"/>
                </a:lnTo>
                <a:lnTo>
                  <a:pt x="1815" y="721"/>
                </a:lnTo>
                <a:lnTo>
                  <a:pt x="1836" y="731"/>
                </a:lnTo>
                <a:lnTo>
                  <a:pt x="1865" y="745"/>
                </a:lnTo>
                <a:lnTo>
                  <a:pt x="1899" y="756"/>
                </a:lnTo>
                <a:lnTo>
                  <a:pt x="1937" y="770"/>
                </a:lnTo>
                <a:lnTo>
                  <a:pt x="2019" y="797"/>
                </a:lnTo>
                <a:lnTo>
                  <a:pt x="2101" y="821"/>
                </a:lnTo>
                <a:lnTo>
                  <a:pt x="2175" y="840"/>
                </a:lnTo>
                <a:lnTo>
                  <a:pt x="2229" y="854"/>
                </a:lnTo>
                <a:lnTo>
                  <a:pt x="2229" y="854"/>
                </a:lnTo>
                <a:lnTo>
                  <a:pt x="2245" y="860"/>
                </a:lnTo>
                <a:lnTo>
                  <a:pt x="2262" y="866"/>
                </a:lnTo>
                <a:lnTo>
                  <a:pt x="2279" y="875"/>
                </a:lnTo>
                <a:lnTo>
                  <a:pt x="2296" y="885"/>
                </a:lnTo>
                <a:lnTo>
                  <a:pt x="2332" y="909"/>
                </a:lnTo>
                <a:lnTo>
                  <a:pt x="2369" y="936"/>
                </a:lnTo>
                <a:lnTo>
                  <a:pt x="2407" y="962"/>
                </a:lnTo>
                <a:lnTo>
                  <a:pt x="2443" y="984"/>
                </a:lnTo>
                <a:lnTo>
                  <a:pt x="2461" y="993"/>
                </a:lnTo>
                <a:lnTo>
                  <a:pt x="2477" y="1001"/>
                </a:lnTo>
                <a:lnTo>
                  <a:pt x="2495" y="1007"/>
                </a:lnTo>
                <a:lnTo>
                  <a:pt x="2512" y="1011"/>
                </a:lnTo>
                <a:lnTo>
                  <a:pt x="2512" y="1011"/>
                </a:lnTo>
                <a:lnTo>
                  <a:pt x="2527" y="1014"/>
                </a:lnTo>
                <a:lnTo>
                  <a:pt x="2539" y="1020"/>
                </a:lnTo>
                <a:lnTo>
                  <a:pt x="2548" y="1028"/>
                </a:lnTo>
                <a:lnTo>
                  <a:pt x="2554" y="1038"/>
                </a:lnTo>
                <a:lnTo>
                  <a:pt x="2558" y="1049"/>
                </a:lnTo>
                <a:lnTo>
                  <a:pt x="2560" y="1060"/>
                </a:lnTo>
                <a:lnTo>
                  <a:pt x="2561" y="1072"/>
                </a:lnTo>
                <a:lnTo>
                  <a:pt x="2560" y="1084"/>
                </a:lnTo>
                <a:lnTo>
                  <a:pt x="2558" y="1098"/>
                </a:lnTo>
                <a:lnTo>
                  <a:pt x="2555" y="1110"/>
                </a:lnTo>
                <a:lnTo>
                  <a:pt x="2548" y="1131"/>
                </a:lnTo>
                <a:lnTo>
                  <a:pt x="2540" y="1150"/>
                </a:lnTo>
                <a:lnTo>
                  <a:pt x="1288" y="1150"/>
                </a:lnTo>
                <a:lnTo>
                  <a:pt x="680" y="457"/>
                </a:lnTo>
                <a:lnTo>
                  <a:pt x="458" y="265"/>
                </a:lnTo>
                <a:lnTo>
                  <a:pt x="0" y="47"/>
                </a:lnTo>
                <a:lnTo>
                  <a:pt x="0" y="47"/>
                </a:lnTo>
                <a:lnTo>
                  <a:pt x="27" y="42"/>
                </a:lnTo>
                <a:lnTo>
                  <a:pt x="88" y="30"/>
                </a:lnTo>
                <a:lnTo>
                  <a:pt x="154" y="15"/>
                </a:lnTo>
                <a:lnTo>
                  <a:pt x="180" y="9"/>
                </a:lnTo>
                <a:lnTo>
                  <a:pt x="196" y="2"/>
                </a:lnTo>
                <a:lnTo>
                  <a:pt x="196" y="2"/>
                </a:lnTo>
                <a:lnTo>
                  <a:pt x="199" y="2"/>
                </a:lnTo>
                <a:lnTo>
                  <a:pt x="208" y="0"/>
                </a:lnTo>
                <a:lnTo>
                  <a:pt x="231" y="0"/>
                </a:lnTo>
                <a:lnTo>
                  <a:pt x="309" y="3"/>
                </a:lnTo>
                <a:lnTo>
                  <a:pt x="413" y="11"/>
                </a:lnTo>
                <a:lnTo>
                  <a:pt x="530" y="21"/>
                </a:lnTo>
                <a:lnTo>
                  <a:pt x="747" y="42"/>
                </a:lnTo>
                <a:lnTo>
                  <a:pt x="845" y="51"/>
                </a:lnTo>
                <a:lnTo>
                  <a:pt x="845" y="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4" name="Freeform 20"/>
          <p:cNvSpPr>
            <a:spLocks/>
          </p:cNvSpPr>
          <p:nvPr/>
        </p:nvSpPr>
        <p:spPr bwMode="auto">
          <a:xfrm>
            <a:off x="5194698" y="1227203"/>
            <a:ext cx="1316831" cy="809436"/>
          </a:xfrm>
          <a:custGeom>
            <a:avLst/>
            <a:gdLst>
              <a:gd name="T0" fmla="*/ 551 w 1106"/>
              <a:gd name="T1" fmla="*/ 102 h 510"/>
              <a:gd name="T2" fmla="*/ 449 w 1106"/>
              <a:gd name="T3" fmla="*/ 161 h 510"/>
              <a:gd name="T4" fmla="*/ 361 w 1106"/>
              <a:gd name="T5" fmla="*/ 206 h 510"/>
              <a:gd name="T6" fmla="*/ 310 w 1106"/>
              <a:gd name="T7" fmla="*/ 235 h 510"/>
              <a:gd name="T8" fmla="*/ 238 w 1106"/>
              <a:gd name="T9" fmla="*/ 293 h 510"/>
              <a:gd name="T10" fmla="*/ 42 w 1106"/>
              <a:gd name="T11" fmla="*/ 367 h 510"/>
              <a:gd name="T12" fmla="*/ 0 w 1106"/>
              <a:gd name="T13" fmla="*/ 386 h 510"/>
              <a:gd name="T14" fmla="*/ 16 w 1106"/>
              <a:gd name="T15" fmla="*/ 394 h 510"/>
              <a:gd name="T16" fmla="*/ 134 w 1106"/>
              <a:gd name="T17" fmla="*/ 404 h 510"/>
              <a:gd name="T18" fmla="*/ 175 w 1106"/>
              <a:gd name="T19" fmla="*/ 419 h 510"/>
              <a:gd name="T20" fmla="*/ 206 w 1106"/>
              <a:gd name="T21" fmla="*/ 443 h 510"/>
              <a:gd name="T22" fmla="*/ 250 w 1106"/>
              <a:gd name="T23" fmla="*/ 455 h 510"/>
              <a:gd name="T24" fmla="*/ 275 w 1106"/>
              <a:gd name="T25" fmla="*/ 443 h 510"/>
              <a:gd name="T26" fmla="*/ 295 w 1106"/>
              <a:gd name="T27" fmla="*/ 440 h 510"/>
              <a:gd name="T28" fmla="*/ 325 w 1106"/>
              <a:gd name="T29" fmla="*/ 473 h 510"/>
              <a:gd name="T30" fmla="*/ 359 w 1106"/>
              <a:gd name="T31" fmla="*/ 510 h 510"/>
              <a:gd name="T32" fmla="*/ 379 w 1106"/>
              <a:gd name="T33" fmla="*/ 504 h 510"/>
              <a:gd name="T34" fmla="*/ 485 w 1106"/>
              <a:gd name="T35" fmla="*/ 476 h 510"/>
              <a:gd name="T36" fmla="*/ 534 w 1106"/>
              <a:gd name="T37" fmla="*/ 451 h 510"/>
              <a:gd name="T38" fmla="*/ 548 w 1106"/>
              <a:gd name="T39" fmla="*/ 425 h 510"/>
              <a:gd name="T40" fmla="*/ 566 w 1106"/>
              <a:gd name="T41" fmla="*/ 421 h 510"/>
              <a:gd name="T42" fmla="*/ 614 w 1106"/>
              <a:gd name="T43" fmla="*/ 460 h 510"/>
              <a:gd name="T44" fmla="*/ 648 w 1106"/>
              <a:gd name="T45" fmla="*/ 470 h 510"/>
              <a:gd name="T46" fmla="*/ 675 w 1106"/>
              <a:gd name="T47" fmla="*/ 460 h 510"/>
              <a:gd name="T48" fmla="*/ 725 w 1106"/>
              <a:gd name="T49" fmla="*/ 422 h 510"/>
              <a:gd name="T50" fmla="*/ 743 w 1106"/>
              <a:gd name="T51" fmla="*/ 422 h 510"/>
              <a:gd name="T52" fmla="*/ 749 w 1106"/>
              <a:gd name="T53" fmla="*/ 443 h 510"/>
              <a:gd name="T54" fmla="*/ 765 w 1106"/>
              <a:gd name="T55" fmla="*/ 471 h 510"/>
              <a:gd name="T56" fmla="*/ 811 w 1106"/>
              <a:gd name="T57" fmla="*/ 492 h 510"/>
              <a:gd name="T58" fmla="*/ 831 w 1106"/>
              <a:gd name="T59" fmla="*/ 488 h 510"/>
              <a:gd name="T60" fmla="*/ 883 w 1106"/>
              <a:gd name="T61" fmla="*/ 466 h 510"/>
              <a:gd name="T62" fmla="*/ 936 w 1106"/>
              <a:gd name="T63" fmla="*/ 474 h 510"/>
              <a:gd name="T64" fmla="*/ 1011 w 1106"/>
              <a:gd name="T65" fmla="*/ 491 h 510"/>
              <a:gd name="T66" fmla="*/ 1044 w 1106"/>
              <a:gd name="T67" fmla="*/ 482 h 510"/>
              <a:gd name="T68" fmla="*/ 1078 w 1106"/>
              <a:gd name="T69" fmla="*/ 449 h 510"/>
              <a:gd name="T70" fmla="*/ 1102 w 1106"/>
              <a:gd name="T71" fmla="*/ 380 h 510"/>
              <a:gd name="T72" fmla="*/ 1106 w 1106"/>
              <a:gd name="T73" fmla="*/ 353 h 510"/>
              <a:gd name="T74" fmla="*/ 1084 w 1106"/>
              <a:gd name="T75" fmla="*/ 326 h 510"/>
              <a:gd name="T76" fmla="*/ 1027 w 1106"/>
              <a:gd name="T77" fmla="*/ 295 h 510"/>
              <a:gd name="T78" fmla="*/ 1033 w 1106"/>
              <a:gd name="T79" fmla="*/ 290 h 510"/>
              <a:gd name="T80" fmla="*/ 967 w 1106"/>
              <a:gd name="T81" fmla="*/ 284 h 510"/>
              <a:gd name="T82" fmla="*/ 940 w 1106"/>
              <a:gd name="T83" fmla="*/ 292 h 510"/>
              <a:gd name="T84" fmla="*/ 949 w 1106"/>
              <a:gd name="T85" fmla="*/ 296 h 510"/>
              <a:gd name="T86" fmla="*/ 937 w 1106"/>
              <a:gd name="T87" fmla="*/ 274 h 510"/>
              <a:gd name="T88" fmla="*/ 909 w 1106"/>
              <a:gd name="T89" fmla="*/ 242 h 510"/>
              <a:gd name="T90" fmla="*/ 904 w 1106"/>
              <a:gd name="T91" fmla="*/ 218 h 510"/>
              <a:gd name="T92" fmla="*/ 894 w 1106"/>
              <a:gd name="T93" fmla="*/ 200 h 510"/>
              <a:gd name="T94" fmla="*/ 835 w 1106"/>
              <a:gd name="T95" fmla="*/ 150 h 510"/>
              <a:gd name="T96" fmla="*/ 825 w 1106"/>
              <a:gd name="T97" fmla="*/ 115 h 510"/>
              <a:gd name="T98" fmla="*/ 801 w 1106"/>
              <a:gd name="T99" fmla="*/ 21 h 510"/>
              <a:gd name="T100" fmla="*/ 783 w 1106"/>
              <a:gd name="T101" fmla="*/ 9 h 510"/>
              <a:gd name="T102" fmla="*/ 713 w 1106"/>
              <a:gd name="T103" fmla="*/ 0 h 510"/>
              <a:gd name="T104" fmla="*/ 687 w 1106"/>
              <a:gd name="T105" fmla="*/ 7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06" h="510">
                <a:moveTo>
                  <a:pt x="687" y="7"/>
                </a:moveTo>
                <a:lnTo>
                  <a:pt x="687" y="7"/>
                </a:lnTo>
                <a:lnTo>
                  <a:pt x="614" y="58"/>
                </a:lnTo>
                <a:lnTo>
                  <a:pt x="551" y="102"/>
                </a:lnTo>
                <a:lnTo>
                  <a:pt x="519" y="121"/>
                </a:lnTo>
                <a:lnTo>
                  <a:pt x="492" y="138"/>
                </a:lnTo>
                <a:lnTo>
                  <a:pt x="492" y="138"/>
                </a:lnTo>
                <a:lnTo>
                  <a:pt x="449" y="161"/>
                </a:lnTo>
                <a:lnTo>
                  <a:pt x="415" y="182"/>
                </a:lnTo>
                <a:lnTo>
                  <a:pt x="386" y="197"/>
                </a:lnTo>
                <a:lnTo>
                  <a:pt x="373" y="202"/>
                </a:lnTo>
                <a:lnTo>
                  <a:pt x="361" y="206"/>
                </a:lnTo>
                <a:lnTo>
                  <a:pt x="361" y="206"/>
                </a:lnTo>
                <a:lnTo>
                  <a:pt x="346" y="212"/>
                </a:lnTo>
                <a:lnTo>
                  <a:pt x="329" y="223"/>
                </a:lnTo>
                <a:lnTo>
                  <a:pt x="310" y="235"/>
                </a:lnTo>
                <a:lnTo>
                  <a:pt x="290" y="250"/>
                </a:lnTo>
                <a:lnTo>
                  <a:pt x="256" y="277"/>
                </a:lnTo>
                <a:lnTo>
                  <a:pt x="238" y="293"/>
                </a:lnTo>
                <a:lnTo>
                  <a:pt x="238" y="293"/>
                </a:lnTo>
                <a:lnTo>
                  <a:pt x="226" y="299"/>
                </a:lnTo>
                <a:lnTo>
                  <a:pt x="199" y="310"/>
                </a:lnTo>
                <a:lnTo>
                  <a:pt x="121" y="338"/>
                </a:lnTo>
                <a:lnTo>
                  <a:pt x="42" y="367"/>
                </a:lnTo>
                <a:lnTo>
                  <a:pt x="15" y="377"/>
                </a:lnTo>
                <a:lnTo>
                  <a:pt x="1" y="383"/>
                </a:lnTo>
                <a:lnTo>
                  <a:pt x="1" y="383"/>
                </a:lnTo>
                <a:lnTo>
                  <a:pt x="0" y="386"/>
                </a:lnTo>
                <a:lnTo>
                  <a:pt x="0" y="388"/>
                </a:lnTo>
                <a:lnTo>
                  <a:pt x="1" y="389"/>
                </a:lnTo>
                <a:lnTo>
                  <a:pt x="7" y="391"/>
                </a:lnTo>
                <a:lnTo>
                  <a:pt x="16" y="394"/>
                </a:lnTo>
                <a:lnTo>
                  <a:pt x="40" y="395"/>
                </a:lnTo>
                <a:lnTo>
                  <a:pt x="72" y="398"/>
                </a:lnTo>
                <a:lnTo>
                  <a:pt x="105" y="401"/>
                </a:lnTo>
                <a:lnTo>
                  <a:pt x="134" y="404"/>
                </a:lnTo>
                <a:lnTo>
                  <a:pt x="148" y="407"/>
                </a:lnTo>
                <a:lnTo>
                  <a:pt x="160" y="410"/>
                </a:lnTo>
                <a:lnTo>
                  <a:pt x="169" y="415"/>
                </a:lnTo>
                <a:lnTo>
                  <a:pt x="175" y="419"/>
                </a:lnTo>
                <a:lnTo>
                  <a:pt x="175" y="419"/>
                </a:lnTo>
                <a:lnTo>
                  <a:pt x="182" y="428"/>
                </a:lnTo>
                <a:lnTo>
                  <a:pt x="193" y="436"/>
                </a:lnTo>
                <a:lnTo>
                  <a:pt x="206" y="443"/>
                </a:lnTo>
                <a:lnTo>
                  <a:pt x="220" y="451"/>
                </a:lnTo>
                <a:lnTo>
                  <a:pt x="235" y="454"/>
                </a:lnTo>
                <a:lnTo>
                  <a:pt x="242" y="455"/>
                </a:lnTo>
                <a:lnTo>
                  <a:pt x="250" y="455"/>
                </a:lnTo>
                <a:lnTo>
                  <a:pt x="257" y="454"/>
                </a:lnTo>
                <a:lnTo>
                  <a:pt x="263" y="451"/>
                </a:lnTo>
                <a:lnTo>
                  <a:pt x="269" y="448"/>
                </a:lnTo>
                <a:lnTo>
                  <a:pt x="275" y="443"/>
                </a:lnTo>
                <a:lnTo>
                  <a:pt x="275" y="443"/>
                </a:lnTo>
                <a:lnTo>
                  <a:pt x="281" y="439"/>
                </a:lnTo>
                <a:lnTo>
                  <a:pt x="289" y="437"/>
                </a:lnTo>
                <a:lnTo>
                  <a:pt x="295" y="440"/>
                </a:lnTo>
                <a:lnTo>
                  <a:pt x="301" y="443"/>
                </a:lnTo>
                <a:lnTo>
                  <a:pt x="307" y="449"/>
                </a:lnTo>
                <a:lnTo>
                  <a:pt x="313" y="457"/>
                </a:lnTo>
                <a:lnTo>
                  <a:pt x="325" y="473"/>
                </a:lnTo>
                <a:lnTo>
                  <a:pt x="337" y="489"/>
                </a:lnTo>
                <a:lnTo>
                  <a:pt x="347" y="504"/>
                </a:lnTo>
                <a:lnTo>
                  <a:pt x="353" y="509"/>
                </a:lnTo>
                <a:lnTo>
                  <a:pt x="359" y="510"/>
                </a:lnTo>
                <a:lnTo>
                  <a:pt x="364" y="510"/>
                </a:lnTo>
                <a:lnTo>
                  <a:pt x="370" y="507"/>
                </a:lnTo>
                <a:lnTo>
                  <a:pt x="370" y="507"/>
                </a:lnTo>
                <a:lnTo>
                  <a:pt x="379" y="504"/>
                </a:lnTo>
                <a:lnTo>
                  <a:pt x="400" y="500"/>
                </a:lnTo>
                <a:lnTo>
                  <a:pt x="425" y="494"/>
                </a:lnTo>
                <a:lnTo>
                  <a:pt x="455" y="486"/>
                </a:lnTo>
                <a:lnTo>
                  <a:pt x="485" y="476"/>
                </a:lnTo>
                <a:lnTo>
                  <a:pt x="500" y="471"/>
                </a:lnTo>
                <a:lnTo>
                  <a:pt x="513" y="464"/>
                </a:lnTo>
                <a:lnTo>
                  <a:pt x="524" y="458"/>
                </a:lnTo>
                <a:lnTo>
                  <a:pt x="534" y="451"/>
                </a:lnTo>
                <a:lnTo>
                  <a:pt x="540" y="442"/>
                </a:lnTo>
                <a:lnTo>
                  <a:pt x="545" y="433"/>
                </a:lnTo>
                <a:lnTo>
                  <a:pt x="545" y="433"/>
                </a:lnTo>
                <a:lnTo>
                  <a:pt x="548" y="425"/>
                </a:lnTo>
                <a:lnTo>
                  <a:pt x="552" y="419"/>
                </a:lnTo>
                <a:lnTo>
                  <a:pt x="557" y="418"/>
                </a:lnTo>
                <a:lnTo>
                  <a:pt x="561" y="418"/>
                </a:lnTo>
                <a:lnTo>
                  <a:pt x="566" y="421"/>
                </a:lnTo>
                <a:lnTo>
                  <a:pt x="572" y="424"/>
                </a:lnTo>
                <a:lnTo>
                  <a:pt x="584" y="434"/>
                </a:lnTo>
                <a:lnTo>
                  <a:pt x="599" y="448"/>
                </a:lnTo>
                <a:lnTo>
                  <a:pt x="614" y="460"/>
                </a:lnTo>
                <a:lnTo>
                  <a:pt x="623" y="464"/>
                </a:lnTo>
                <a:lnTo>
                  <a:pt x="630" y="468"/>
                </a:lnTo>
                <a:lnTo>
                  <a:pt x="639" y="470"/>
                </a:lnTo>
                <a:lnTo>
                  <a:pt x="648" y="470"/>
                </a:lnTo>
                <a:lnTo>
                  <a:pt x="648" y="470"/>
                </a:lnTo>
                <a:lnTo>
                  <a:pt x="657" y="468"/>
                </a:lnTo>
                <a:lnTo>
                  <a:pt x="666" y="464"/>
                </a:lnTo>
                <a:lnTo>
                  <a:pt x="675" y="460"/>
                </a:lnTo>
                <a:lnTo>
                  <a:pt x="683" y="455"/>
                </a:lnTo>
                <a:lnTo>
                  <a:pt x="699" y="443"/>
                </a:lnTo>
                <a:lnTo>
                  <a:pt x="713" y="431"/>
                </a:lnTo>
                <a:lnTo>
                  <a:pt x="725" y="422"/>
                </a:lnTo>
                <a:lnTo>
                  <a:pt x="731" y="419"/>
                </a:lnTo>
                <a:lnTo>
                  <a:pt x="735" y="418"/>
                </a:lnTo>
                <a:lnTo>
                  <a:pt x="740" y="419"/>
                </a:lnTo>
                <a:lnTo>
                  <a:pt x="743" y="422"/>
                </a:lnTo>
                <a:lnTo>
                  <a:pt x="744" y="427"/>
                </a:lnTo>
                <a:lnTo>
                  <a:pt x="747" y="434"/>
                </a:lnTo>
                <a:lnTo>
                  <a:pt x="747" y="434"/>
                </a:lnTo>
                <a:lnTo>
                  <a:pt x="749" y="443"/>
                </a:lnTo>
                <a:lnTo>
                  <a:pt x="752" y="452"/>
                </a:lnTo>
                <a:lnTo>
                  <a:pt x="755" y="460"/>
                </a:lnTo>
                <a:lnTo>
                  <a:pt x="760" y="466"/>
                </a:lnTo>
                <a:lnTo>
                  <a:pt x="765" y="471"/>
                </a:lnTo>
                <a:lnTo>
                  <a:pt x="771" y="477"/>
                </a:lnTo>
                <a:lnTo>
                  <a:pt x="784" y="485"/>
                </a:lnTo>
                <a:lnTo>
                  <a:pt x="798" y="491"/>
                </a:lnTo>
                <a:lnTo>
                  <a:pt x="811" y="492"/>
                </a:lnTo>
                <a:lnTo>
                  <a:pt x="823" y="492"/>
                </a:lnTo>
                <a:lnTo>
                  <a:pt x="828" y="491"/>
                </a:lnTo>
                <a:lnTo>
                  <a:pt x="831" y="488"/>
                </a:lnTo>
                <a:lnTo>
                  <a:pt x="831" y="488"/>
                </a:lnTo>
                <a:lnTo>
                  <a:pt x="844" y="479"/>
                </a:lnTo>
                <a:lnTo>
                  <a:pt x="856" y="471"/>
                </a:lnTo>
                <a:lnTo>
                  <a:pt x="870" y="468"/>
                </a:lnTo>
                <a:lnTo>
                  <a:pt x="883" y="466"/>
                </a:lnTo>
                <a:lnTo>
                  <a:pt x="897" y="466"/>
                </a:lnTo>
                <a:lnTo>
                  <a:pt x="910" y="468"/>
                </a:lnTo>
                <a:lnTo>
                  <a:pt x="924" y="470"/>
                </a:lnTo>
                <a:lnTo>
                  <a:pt x="936" y="474"/>
                </a:lnTo>
                <a:lnTo>
                  <a:pt x="963" y="482"/>
                </a:lnTo>
                <a:lnTo>
                  <a:pt x="987" y="488"/>
                </a:lnTo>
                <a:lnTo>
                  <a:pt x="999" y="491"/>
                </a:lnTo>
                <a:lnTo>
                  <a:pt x="1011" y="491"/>
                </a:lnTo>
                <a:lnTo>
                  <a:pt x="1021" y="491"/>
                </a:lnTo>
                <a:lnTo>
                  <a:pt x="1032" y="488"/>
                </a:lnTo>
                <a:lnTo>
                  <a:pt x="1032" y="488"/>
                </a:lnTo>
                <a:lnTo>
                  <a:pt x="1044" y="482"/>
                </a:lnTo>
                <a:lnTo>
                  <a:pt x="1054" y="476"/>
                </a:lnTo>
                <a:lnTo>
                  <a:pt x="1063" y="467"/>
                </a:lnTo>
                <a:lnTo>
                  <a:pt x="1072" y="458"/>
                </a:lnTo>
                <a:lnTo>
                  <a:pt x="1078" y="449"/>
                </a:lnTo>
                <a:lnTo>
                  <a:pt x="1084" y="439"/>
                </a:lnTo>
                <a:lnTo>
                  <a:pt x="1093" y="418"/>
                </a:lnTo>
                <a:lnTo>
                  <a:pt x="1099" y="398"/>
                </a:lnTo>
                <a:lnTo>
                  <a:pt x="1102" y="380"/>
                </a:lnTo>
                <a:lnTo>
                  <a:pt x="1103" y="367"/>
                </a:lnTo>
                <a:lnTo>
                  <a:pt x="1106" y="359"/>
                </a:lnTo>
                <a:lnTo>
                  <a:pt x="1106" y="359"/>
                </a:lnTo>
                <a:lnTo>
                  <a:pt x="1106" y="353"/>
                </a:lnTo>
                <a:lnTo>
                  <a:pt x="1105" y="349"/>
                </a:lnTo>
                <a:lnTo>
                  <a:pt x="1102" y="343"/>
                </a:lnTo>
                <a:lnTo>
                  <a:pt x="1097" y="337"/>
                </a:lnTo>
                <a:lnTo>
                  <a:pt x="1084" y="326"/>
                </a:lnTo>
                <a:lnTo>
                  <a:pt x="1068" y="317"/>
                </a:lnTo>
                <a:lnTo>
                  <a:pt x="1038" y="301"/>
                </a:lnTo>
                <a:lnTo>
                  <a:pt x="1030" y="296"/>
                </a:lnTo>
                <a:lnTo>
                  <a:pt x="1027" y="295"/>
                </a:lnTo>
                <a:lnTo>
                  <a:pt x="1029" y="293"/>
                </a:lnTo>
                <a:lnTo>
                  <a:pt x="1029" y="293"/>
                </a:lnTo>
                <a:lnTo>
                  <a:pt x="1032" y="292"/>
                </a:lnTo>
                <a:lnTo>
                  <a:pt x="1033" y="290"/>
                </a:lnTo>
                <a:lnTo>
                  <a:pt x="1024" y="289"/>
                </a:lnTo>
                <a:lnTo>
                  <a:pt x="1008" y="286"/>
                </a:lnTo>
                <a:lnTo>
                  <a:pt x="988" y="286"/>
                </a:lnTo>
                <a:lnTo>
                  <a:pt x="967" y="284"/>
                </a:lnTo>
                <a:lnTo>
                  <a:pt x="949" y="286"/>
                </a:lnTo>
                <a:lnTo>
                  <a:pt x="945" y="287"/>
                </a:lnTo>
                <a:lnTo>
                  <a:pt x="940" y="289"/>
                </a:lnTo>
                <a:lnTo>
                  <a:pt x="940" y="292"/>
                </a:lnTo>
                <a:lnTo>
                  <a:pt x="943" y="295"/>
                </a:lnTo>
                <a:lnTo>
                  <a:pt x="943" y="295"/>
                </a:lnTo>
                <a:lnTo>
                  <a:pt x="948" y="296"/>
                </a:lnTo>
                <a:lnTo>
                  <a:pt x="949" y="296"/>
                </a:lnTo>
                <a:lnTo>
                  <a:pt x="949" y="296"/>
                </a:lnTo>
                <a:lnTo>
                  <a:pt x="949" y="292"/>
                </a:lnTo>
                <a:lnTo>
                  <a:pt x="946" y="287"/>
                </a:lnTo>
                <a:lnTo>
                  <a:pt x="937" y="274"/>
                </a:lnTo>
                <a:lnTo>
                  <a:pt x="927" y="262"/>
                </a:lnTo>
                <a:lnTo>
                  <a:pt x="927" y="262"/>
                </a:lnTo>
                <a:lnTo>
                  <a:pt x="916" y="253"/>
                </a:lnTo>
                <a:lnTo>
                  <a:pt x="909" y="242"/>
                </a:lnTo>
                <a:lnTo>
                  <a:pt x="906" y="238"/>
                </a:lnTo>
                <a:lnTo>
                  <a:pt x="904" y="232"/>
                </a:lnTo>
                <a:lnTo>
                  <a:pt x="904" y="226"/>
                </a:lnTo>
                <a:lnTo>
                  <a:pt x="904" y="218"/>
                </a:lnTo>
                <a:lnTo>
                  <a:pt x="904" y="218"/>
                </a:lnTo>
                <a:lnTo>
                  <a:pt x="904" y="214"/>
                </a:lnTo>
                <a:lnTo>
                  <a:pt x="901" y="209"/>
                </a:lnTo>
                <a:lnTo>
                  <a:pt x="894" y="200"/>
                </a:lnTo>
                <a:lnTo>
                  <a:pt x="883" y="190"/>
                </a:lnTo>
                <a:lnTo>
                  <a:pt x="870" y="179"/>
                </a:lnTo>
                <a:lnTo>
                  <a:pt x="844" y="158"/>
                </a:lnTo>
                <a:lnTo>
                  <a:pt x="835" y="150"/>
                </a:lnTo>
                <a:lnTo>
                  <a:pt x="832" y="145"/>
                </a:lnTo>
                <a:lnTo>
                  <a:pt x="831" y="141"/>
                </a:lnTo>
                <a:lnTo>
                  <a:pt x="831" y="141"/>
                </a:lnTo>
                <a:lnTo>
                  <a:pt x="825" y="115"/>
                </a:lnTo>
                <a:lnTo>
                  <a:pt x="817" y="79"/>
                </a:lnTo>
                <a:lnTo>
                  <a:pt x="808" y="43"/>
                </a:lnTo>
                <a:lnTo>
                  <a:pt x="804" y="30"/>
                </a:lnTo>
                <a:lnTo>
                  <a:pt x="801" y="21"/>
                </a:lnTo>
                <a:lnTo>
                  <a:pt x="801" y="21"/>
                </a:lnTo>
                <a:lnTo>
                  <a:pt x="798" y="18"/>
                </a:lnTo>
                <a:lnTo>
                  <a:pt x="795" y="15"/>
                </a:lnTo>
                <a:lnTo>
                  <a:pt x="783" y="9"/>
                </a:lnTo>
                <a:lnTo>
                  <a:pt x="766" y="4"/>
                </a:lnTo>
                <a:lnTo>
                  <a:pt x="749" y="1"/>
                </a:lnTo>
                <a:lnTo>
                  <a:pt x="731" y="0"/>
                </a:lnTo>
                <a:lnTo>
                  <a:pt x="713" y="0"/>
                </a:lnTo>
                <a:lnTo>
                  <a:pt x="698" y="3"/>
                </a:lnTo>
                <a:lnTo>
                  <a:pt x="692" y="4"/>
                </a:lnTo>
                <a:lnTo>
                  <a:pt x="687" y="7"/>
                </a:lnTo>
                <a:lnTo>
                  <a:pt x="687" y="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5" name="Freeform 21"/>
          <p:cNvSpPr>
            <a:spLocks/>
          </p:cNvSpPr>
          <p:nvPr/>
        </p:nvSpPr>
        <p:spPr bwMode="auto">
          <a:xfrm>
            <a:off x="6234113" y="2125517"/>
            <a:ext cx="251222" cy="336472"/>
          </a:xfrm>
          <a:custGeom>
            <a:avLst/>
            <a:gdLst>
              <a:gd name="T0" fmla="*/ 0 w 211"/>
              <a:gd name="T1" fmla="*/ 0 h 212"/>
              <a:gd name="T2" fmla="*/ 0 w 211"/>
              <a:gd name="T3" fmla="*/ 0 h 212"/>
              <a:gd name="T4" fmla="*/ 18 w 211"/>
              <a:gd name="T5" fmla="*/ 4 h 212"/>
              <a:gd name="T6" fmla="*/ 36 w 211"/>
              <a:gd name="T7" fmla="*/ 9 h 212"/>
              <a:gd name="T8" fmla="*/ 58 w 211"/>
              <a:gd name="T9" fmla="*/ 16 h 212"/>
              <a:gd name="T10" fmla="*/ 84 w 211"/>
              <a:gd name="T11" fmla="*/ 28 h 212"/>
              <a:gd name="T12" fmla="*/ 97 w 211"/>
              <a:gd name="T13" fmla="*/ 36 h 212"/>
              <a:gd name="T14" fmla="*/ 109 w 211"/>
              <a:gd name="T15" fmla="*/ 43 h 212"/>
              <a:gd name="T16" fmla="*/ 123 w 211"/>
              <a:gd name="T17" fmla="*/ 54 h 212"/>
              <a:gd name="T18" fmla="*/ 135 w 211"/>
              <a:gd name="T19" fmla="*/ 64 h 212"/>
              <a:gd name="T20" fmla="*/ 145 w 211"/>
              <a:gd name="T21" fmla="*/ 76 h 212"/>
              <a:gd name="T22" fmla="*/ 156 w 211"/>
              <a:gd name="T23" fmla="*/ 90 h 212"/>
              <a:gd name="T24" fmla="*/ 156 w 211"/>
              <a:gd name="T25" fmla="*/ 90 h 212"/>
              <a:gd name="T26" fmla="*/ 174 w 211"/>
              <a:gd name="T27" fmla="*/ 118 h 212"/>
              <a:gd name="T28" fmla="*/ 189 w 211"/>
              <a:gd name="T29" fmla="*/ 144 h 212"/>
              <a:gd name="T30" fmla="*/ 201 w 211"/>
              <a:gd name="T31" fmla="*/ 166 h 212"/>
              <a:gd name="T32" fmla="*/ 208 w 211"/>
              <a:gd name="T33" fmla="*/ 186 h 212"/>
              <a:gd name="T34" fmla="*/ 211 w 211"/>
              <a:gd name="T35" fmla="*/ 201 h 212"/>
              <a:gd name="T36" fmla="*/ 211 w 211"/>
              <a:gd name="T37" fmla="*/ 207 h 212"/>
              <a:gd name="T38" fmla="*/ 211 w 211"/>
              <a:gd name="T39" fmla="*/ 209 h 212"/>
              <a:gd name="T40" fmla="*/ 208 w 211"/>
              <a:gd name="T41" fmla="*/ 212 h 212"/>
              <a:gd name="T42" fmla="*/ 205 w 211"/>
              <a:gd name="T43" fmla="*/ 212 h 212"/>
              <a:gd name="T44" fmla="*/ 201 w 211"/>
              <a:gd name="T45" fmla="*/ 212 h 212"/>
              <a:gd name="T46" fmla="*/ 196 w 211"/>
              <a:gd name="T47" fmla="*/ 209 h 212"/>
              <a:gd name="T48" fmla="*/ 196 w 211"/>
              <a:gd name="T49" fmla="*/ 209 h 212"/>
              <a:gd name="T50" fmla="*/ 159 w 211"/>
              <a:gd name="T51" fmla="*/ 184 h 212"/>
              <a:gd name="T52" fmla="*/ 130 w 211"/>
              <a:gd name="T53" fmla="*/ 165 h 212"/>
              <a:gd name="T54" fmla="*/ 108 w 211"/>
              <a:gd name="T55" fmla="*/ 147 h 212"/>
              <a:gd name="T56" fmla="*/ 91 w 211"/>
              <a:gd name="T57" fmla="*/ 133 h 212"/>
              <a:gd name="T58" fmla="*/ 79 w 211"/>
              <a:gd name="T59" fmla="*/ 121 h 212"/>
              <a:gd name="T60" fmla="*/ 72 w 211"/>
              <a:gd name="T61" fmla="*/ 111 h 212"/>
              <a:gd name="T62" fmla="*/ 67 w 211"/>
              <a:gd name="T63" fmla="*/ 102 h 212"/>
              <a:gd name="T64" fmla="*/ 64 w 211"/>
              <a:gd name="T65" fmla="*/ 93 h 212"/>
              <a:gd name="T66" fmla="*/ 61 w 211"/>
              <a:gd name="T67" fmla="*/ 78 h 212"/>
              <a:gd name="T68" fmla="*/ 58 w 211"/>
              <a:gd name="T69" fmla="*/ 69 h 212"/>
              <a:gd name="T70" fmla="*/ 54 w 211"/>
              <a:gd name="T71" fmla="*/ 60 h 212"/>
              <a:gd name="T72" fmla="*/ 48 w 211"/>
              <a:gd name="T73" fmla="*/ 48 h 212"/>
              <a:gd name="T74" fmla="*/ 36 w 211"/>
              <a:gd name="T75" fmla="*/ 34 h 212"/>
              <a:gd name="T76" fmla="*/ 21 w 211"/>
              <a:gd name="T77" fmla="*/ 19 h 212"/>
              <a:gd name="T78" fmla="*/ 0 w 211"/>
              <a:gd name="T79" fmla="*/ 0 h 212"/>
              <a:gd name="T80" fmla="*/ 0 w 211"/>
              <a:gd name="T81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1" h="212">
                <a:moveTo>
                  <a:pt x="0" y="0"/>
                </a:moveTo>
                <a:lnTo>
                  <a:pt x="0" y="0"/>
                </a:lnTo>
                <a:lnTo>
                  <a:pt x="18" y="4"/>
                </a:lnTo>
                <a:lnTo>
                  <a:pt x="36" y="9"/>
                </a:lnTo>
                <a:lnTo>
                  <a:pt x="58" y="16"/>
                </a:lnTo>
                <a:lnTo>
                  <a:pt x="84" y="28"/>
                </a:lnTo>
                <a:lnTo>
                  <a:pt x="97" y="36"/>
                </a:lnTo>
                <a:lnTo>
                  <a:pt x="109" y="43"/>
                </a:lnTo>
                <a:lnTo>
                  <a:pt x="123" y="54"/>
                </a:lnTo>
                <a:lnTo>
                  <a:pt x="135" y="64"/>
                </a:lnTo>
                <a:lnTo>
                  <a:pt x="145" y="76"/>
                </a:lnTo>
                <a:lnTo>
                  <a:pt x="156" y="90"/>
                </a:lnTo>
                <a:lnTo>
                  <a:pt x="156" y="90"/>
                </a:lnTo>
                <a:lnTo>
                  <a:pt x="174" y="118"/>
                </a:lnTo>
                <a:lnTo>
                  <a:pt x="189" y="144"/>
                </a:lnTo>
                <a:lnTo>
                  <a:pt x="201" y="166"/>
                </a:lnTo>
                <a:lnTo>
                  <a:pt x="208" y="186"/>
                </a:lnTo>
                <a:lnTo>
                  <a:pt x="211" y="201"/>
                </a:lnTo>
                <a:lnTo>
                  <a:pt x="211" y="207"/>
                </a:lnTo>
                <a:lnTo>
                  <a:pt x="211" y="209"/>
                </a:lnTo>
                <a:lnTo>
                  <a:pt x="208" y="212"/>
                </a:lnTo>
                <a:lnTo>
                  <a:pt x="205" y="212"/>
                </a:lnTo>
                <a:lnTo>
                  <a:pt x="201" y="212"/>
                </a:lnTo>
                <a:lnTo>
                  <a:pt x="196" y="209"/>
                </a:lnTo>
                <a:lnTo>
                  <a:pt x="196" y="209"/>
                </a:lnTo>
                <a:lnTo>
                  <a:pt x="159" y="184"/>
                </a:lnTo>
                <a:lnTo>
                  <a:pt x="130" y="165"/>
                </a:lnTo>
                <a:lnTo>
                  <a:pt x="108" y="147"/>
                </a:lnTo>
                <a:lnTo>
                  <a:pt x="91" y="133"/>
                </a:lnTo>
                <a:lnTo>
                  <a:pt x="79" y="121"/>
                </a:lnTo>
                <a:lnTo>
                  <a:pt x="72" y="111"/>
                </a:lnTo>
                <a:lnTo>
                  <a:pt x="67" y="102"/>
                </a:lnTo>
                <a:lnTo>
                  <a:pt x="64" y="93"/>
                </a:lnTo>
                <a:lnTo>
                  <a:pt x="61" y="78"/>
                </a:lnTo>
                <a:lnTo>
                  <a:pt x="58" y="69"/>
                </a:lnTo>
                <a:lnTo>
                  <a:pt x="54" y="60"/>
                </a:lnTo>
                <a:lnTo>
                  <a:pt x="48" y="48"/>
                </a:lnTo>
                <a:lnTo>
                  <a:pt x="36" y="34"/>
                </a:lnTo>
                <a:lnTo>
                  <a:pt x="21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6" name="Freeform 22"/>
          <p:cNvSpPr>
            <a:spLocks/>
          </p:cNvSpPr>
          <p:nvPr/>
        </p:nvSpPr>
        <p:spPr bwMode="auto">
          <a:xfrm>
            <a:off x="8115300" y="3071444"/>
            <a:ext cx="490538" cy="311078"/>
          </a:xfrm>
          <a:custGeom>
            <a:avLst/>
            <a:gdLst>
              <a:gd name="T0" fmla="*/ 0 w 412"/>
              <a:gd name="T1" fmla="*/ 0 h 196"/>
              <a:gd name="T2" fmla="*/ 0 w 412"/>
              <a:gd name="T3" fmla="*/ 0 h 196"/>
              <a:gd name="T4" fmla="*/ 45 w 412"/>
              <a:gd name="T5" fmla="*/ 12 h 196"/>
              <a:gd name="T6" fmla="*/ 145 w 412"/>
              <a:gd name="T7" fmla="*/ 36 h 196"/>
              <a:gd name="T8" fmla="*/ 202 w 412"/>
              <a:gd name="T9" fmla="*/ 48 h 196"/>
              <a:gd name="T10" fmla="*/ 253 w 412"/>
              <a:gd name="T11" fmla="*/ 58 h 196"/>
              <a:gd name="T12" fmla="*/ 295 w 412"/>
              <a:gd name="T13" fmla="*/ 64 h 196"/>
              <a:gd name="T14" fmla="*/ 310 w 412"/>
              <a:gd name="T15" fmla="*/ 64 h 196"/>
              <a:gd name="T16" fmla="*/ 319 w 412"/>
              <a:gd name="T17" fmla="*/ 63 h 196"/>
              <a:gd name="T18" fmla="*/ 319 w 412"/>
              <a:gd name="T19" fmla="*/ 63 h 196"/>
              <a:gd name="T20" fmla="*/ 326 w 412"/>
              <a:gd name="T21" fmla="*/ 63 h 196"/>
              <a:gd name="T22" fmla="*/ 332 w 412"/>
              <a:gd name="T23" fmla="*/ 63 h 196"/>
              <a:gd name="T24" fmla="*/ 340 w 412"/>
              <a:gd name="T25" fmla="*/ 63 h 196"/>
              <a:gd name="T26" fmla="*/ 347 w 412"/>
              <a:gd name="T27" fmla="*/ 64 h 196"/>
              <a:gd name="T28" fmla="*/ 362 w 412"/>
              <a:gd name="T29" fmla="*/ 70 h 196"/>
              <a:gd name="T30" fmla="*/ 377 w 412"/>
              <a:gd name="T31" fmla="*/ 79 h 196"/>
              <a:gd name="T32" fmla="*/ 389 w 412"/>
              <a:gd name="T33" fmla="*/ 88 h 196"/>
              <a:gd name="T34" fmla="*/ 400 w 412"/>
              <a:gd name="T35" fmla="*/ 99 h 196"/>
              <a:gd name="T36" fmla="*/ 407 w 412"/>
              <a:gd name="T37" fmla="*/ 111 h 196"/>
              <a:gd name="T38" fmla="*/ 409 w 412"/>
              <a:gd name="T39" fmla="*/ 115 h 196"/>
              <a:gd name="T40" fmla="*/ 410 w 412"/>
              <a:gd name="T41" fmla="*/ 121 h 196"/>
              <a:gd name="T42" fmla="*/ 410 w 412"/>
              <a:gd name="T43" fmla="*/ 121 h 196"/>
              <a:gd name="T44" fmla="*/ 412 w 412"/>
              <a:gd name="T45" fmla="*/ 132 h 196"/>
              <a:gd name="T46" fmla="*/ 412 w 412"/>
              <a:gd name="T47" fmla="*/ 144 h 196"/>
              <a:gd name="T48" fmla="*/ 409 w 412"/>
              <a:gd name="T49" fmla="*/ 168 h 196"/>
              <a:gd name="T50" fmla="*/ 403 w 412"/>
              <a:gd name="T51" fmla="*/ 196 h 196"/>
              <a:gd name="T52" fmla="*/ 403 w 412"/>
              <a:gd name="T53" fmla="*/ 196 h 196"/>
              <a:gd name="T54" fmla="*/ 391 w 412"/>
              <a:gd name="T55" fmla="*/ 186 h 196"/>
              <a:gd name="T56" fmla="*/ 376 w 412"/>
              <a:gd name="T57" fmla="*/ 177 h 196"/>
              <a:gd name="T58" fmla="*/ 359 w 412"/>
              <a:gd name="T59" fmla="*/ 168 h 196"/>
              <a:gd name="T60" fmla="*/ 340 w 412"/>
              <a:gd name="T61" fmla="*/ 160 h 196"/>
              <a:gd name="T62" fmla="*/ 331 w 412"/>
              <a:gd name="T63" fmla="*/ 157 h 196"/>
              <a:gd name="T64" fmla="*/ 320 w 412"/>
              <a:gd name="T65" fmla="*/ 156 h 196"/>
              <a:gd name="T66" fmla="*/ 310 w 412"/>
              <a:gd name="T67" fmla="*/ 154 h 196"/>
              <a:gd name="T68" fmla="*/ 301 w 412"/>
              <a:gd name="T69" fmla="*/ 156 h 196"/>
              <a:gd name="T70" fmla="*/ 292 w 412"/>
              <a:gd name="T71" fmla="*/ 159 h 196"/>
              <a:gd name="T72" fmla="*/ 283 w 412"/>
              <a:gd name="T73" fmla="*/ 163 h 196"/>
              <a:gd name="T74" fmla="*/ 283 w 412"/>
              <a:gd name="T75" fmla="*/ 163 h 196"/>
              <a:gd name="T76" fmla="*/ 271 w 412"/>
              <a:gd name="T77" fmla="*/ 169 h 196"/>
              <a:gd name="T78" fmla="*/ 268 w 412"/>
              <a:gd name="T79" fmla="*/ 171 h 196"/>
              <a:gd name="T80" fmla="*/ 265 w 412"/>
              <a:gd name="T81" fmla="*/ 169 h 196"/>
              <a:gd name="T82" fmla="*/ 263 w 412"/>
              <a:gd name="T83" fmla="*/ 163 h 196"/>
              <a:gd name="T84" fmla="*/ 259 w 412"/>
              <a:gd name="T85" fmla="*/ 151 h 196"/>
              <a:gd name="T86" fmla="*/ 254 w 412"/>
              <a:gd name="T87" fmla="*/ 144 h 196"/>
              <a:gd name="T88" fmla="*/ 250 w 412"/>
              <a:gd name="T89" fmla="*/ 135 h 196"/>
              <a:gd name="T90" fmla="*/ 241 w 412"/>
              <a:gd name="T91" fmla="*/ 126 h 196"/>
              <a:gd name="T92" fmla="*/ 230 w 412"/>
              <a:gd name="T93" fmla="*/ 115 h 196"/>
              <a:gd name="T94" fmla="*/ 217 w 412"/>
              <a:gd name="T95" fmla="*/ 105 h 196"/>
              <a:gd name="T96" fmla="*/ 199 w 412"/>
              <a:gd name="T97" fmla="*/ 94 h 196"/>
              <a:gd name="T98" fmla="*/ 177 w 412"/>
              <a:gd name="T99" fmla="*/ 82 h 196"/>
              <a:gd name="T100" fmla="*/ 150 w 412"/>
              <a:gd name="T101" fmla="*/ 72 h 196"/>
              <a:gd name="T102" fmla="*/ 150 w 412"/>
              <a:gd name="T103" fmla="*/ 72 h 196"/>
              <a:gd name="T104" fmla="*/ 117 w 412"/>
              <a:gd name="T105" fmla="*/ 57 h 196"/>
              <a:gd name="T106" fmla="*/ 66 w 412"/>
              <a:gd name="T107" fmla="*/ 33 h 196"/>
              <a:gd name="T108" fmla="*/ 0 w 412"/>
              <a:gd name="T109" fmla="*/ 0 h 196"/>
              <a:gd name="T110" fmla="*/ 0 w 412"/>
              <a:gd name="T111" fmla="*/ 0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12" h="196">
                <a:moveTo>
                  <a:pt x="0" y="0"/>
                </a:moveTo>
                <a:lnTo>
                  <a:pt x="0" y="0"/>
                </a:lnTo>
                <a:lnTo>
                  <a:pt x="45" y="12"/>
                </a:lnTo>
                <a:lnTo>
                  <a:pt x="145" y="36"/>
                </a:lnTo>
                <a:lnTo>
                  <a:pt x="202" y="48"/>
                </a:lnTo>
                <a:lnTo>
                  <a:pt x="253" y="58"/>
                </a:lnTo>
                <a:lnTo>
                  <a:pt x="295" y="64"/>
                </a:lnTo>
                <a:lnTo>
                  <a:pt x="310" y="64"/>
                </a:lnTo>
                <a:lnTo>
                  <a:pt x="319" y="63"/>
                </a:lnTo>
                <a:lnTo>
                  <a:pt x="319" y="63"/>
                </a:lnTo>
                <a:lnTo>
                  <a:pt x="326" y="63"/>
                </a:lnTo>
                <a:lnTo>
                  <a:pt x="332" y="63"/>
                </a:lnTo>
                <a:lnTo>
                  <a:pt x="340" y="63"/>
                </a:lnTo>
                <a:lnTo>
                  <a:pt x="347" y="64"/>
                </a:lnTo>
                <a:lnTo>
                  <a:pt x="362" y="70"/>
                </a:lnTo>
                <a:lnTo>
                  <a:pt x="377" y="79"/>
                </a:lnTo>
                <a:lnTo>
                  <a:pt x="389" y="88"/>
                </a:lnTo>
                <a:lnTo>
                  <a:pt x="400" y="99"/>
                </a:lnTo>
                <a:lnTo>
                  <a:pt x="407" y="111"/>
                </a:lnTo>
                <a:lnTo>
                  <a:pt x="409" y="115"/>
                </a:lnTo>
                <a:lnTo>
                  <a:pt x="410" y="121"/>
                </a:lnTo>
                <a:lnTo>
                  <a:pt x="410" y="121"/>
                </a:lnTo>
                <a:lnTo>
                  <a:pt x="412" y="132"/>
                </a:lnTo>
                <a:lnTo>
                  <a:pt x="412" y="144"/>
                </a:lnTo>
                <a:lnTo>
                  <a:pt x="409" y="168"/>
                </a:lnTo>
                <a:lnTo>
                  <a:pt x="403" y="196"/>
                </a:lnTo>
                <a:lnTo>
                  <a:pt x="403" y="196"/>
                </a:lnTo>
                <a:lnTo>
                  <a:pt x="391" y="186"/>
                </a:lnTo>
                <a:lnTo>
                  <a:pt x="376" y="177"/>
                </a:lnTo>
                <a:lnTo>
                  <a:pt x="359" y="168"/>
                </a:lnTo>
                <a:lnTo>
                  <a:pt x="340" y="160"/>
                </a:lnTo>
                <a:lnTo>
                  <a:pt x="331" y="157"/>
                </a:lnTo>
                <a:lnTo>
                  <a:pt x="320" y="156"/>
                </a:lnTo>
                <a:lnTo>
                  <a:pt x="310" y="154"/>
                </a:lnTo>
                <a:lnTo>
                  <a:pt x="301" y="156"/>
                </a:lnTo>
                <a:lnTo>
                  <a:pt x="292" y="159"/>
                </a:lnTo>
                <a:lnTo>
                  <a:pt x="283" y="163"/>
                </a:lnTo>
                <a:lnTo>
                  <a:pt x="283" y="163"/>
                </a:lnTo>
                <a:lnTo>
                  <a:pt x="271" y="169"/>
                </a:lnTo>
                <a:lnTo>
                  <a:pt x="268" y="171"/>
                </a:lnTo>
                <a:lnTo>
                  <a:pt x="265" y="169"/>
                </a:lnTo>
                <a:lnTo>
                  <a:pt x="263" y="163"/>
                </a:lnTo>
                <a:lnTo>
                  <a:pt x="259" y="151"/>
                </a:lnTo>
                <a:lnTo>
                  <a:pt x="254" y="144"/>
                </a:lnTo>
                <a:lnTo>
                  <a:pt x="250" y="135"/>
                </a:lnTo>
                <a:lnTo>
                  <a:pt x="241" y="126"/>
                </a:lnTo>
                <a:lnTo>
                  <a:pt x="230" y="115"/>
                </a:lnTo>
                <a:lnTo>
                  <a:pt x="217" y="105"/>
                </a:lnTo>
                <a:lnTo>
                  <a:pt x="199" y="94"/>
                </a:lnTo>
                <a:lnTo>
                  <a:pt x="177" y="82"/>
                </a:lnTo>
                <a:lnTo>
                  <a:pt x="150" y="72"/>
                </a:lnTo>
                <a:lnTo>
                  <a:pt x="150" y="72"/>
                </a:lnTo>
                <a:lnTo>
                  <a:pt x="117" y="57"/>
                </a:lnTo>
                <a:lnTo>
                  <a:pt x="66" y="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7" name="Freeform 23"/>
          <p:cNvSpPr>
            <a:spLocks/>
          </p:cNvSpPr>
          <p:nvPr/>
        </p:nvSpPr>
        <p:spPr bwMode="auto">
          <a:xfrm>
            <a:off x="2924176" y="1801743"/>
            <a:ext cx="5128022" cy="3988453"/>
          </a:xfrm>
          <a:custGeom>
            <a:avLst/>
            <a:gdLst>
              <a:gd name="T0" fmla="*/ 1932 w 4307"/>
              <a:gd name="T1" fmla="*/ 6 h 2513"/>
              <a:gd name="T2" fmla="*/ 2118 w 4307"/>
              <a:gd name="T3" fmla="*/ 42 h 2513"/>
              <a:gd name="T4" fmla="*/ 2170 w 4307"/>
              <a:gd name="T5" fmla="*/ 48 h 2513"/>
              <a:gd name="T6" fmla="*/ 2230 w 4307"/>
              <a:gd name="T7" fmla="*/ 68 h 2513"/>
              <a:gd name="T8" fmla="*/ 2399 w 4307"/>
              <a:gd name="T9" fmla="*/ 127 h 2513"/>
              <a:gd name="T10" fmla="*/ 2471 w 4307"/>
              <a:gd name="T11" fmla="*/ 138 h 2513"/>
              <a:gd name="T12" fmla="*/ 2516 w 4307"/>
              <a:gd name="T13" fmla="*/ 133 h 2513"/>
              <a:gd name="T14" fmla="*/ 2537 w 4307"/>
              <a:gd name="T15" fmla="*/ 135 h 2513"/>
              <a:gd name="T16" fmla="*/ 2575 w 4307"/>
              <a:gd name="T17" fmla="*/ 157 h 2513"/>
              <a:gd name="T18" fmla="*/ 2621 w 4307"/>
              <a:gd name="T19" fmla="*/ 211 h 2513"/>
              <a:gd name="T20" fmla="*/ 2699 w 4307"/>
              <a:gd name="T21" fmla="*/ 321 h 2513"/>
              <a:gd name="T22" fmla="*/ 2742 w 4307"/>
              <a:gd name="T23" fmla="*/ 373 h 2513"/>
              <a:gd name="T24" fmla="*/ 2840 w 4307"/>
              <a:gd name="T25" fmla="*/ 448 h 2513"/>
              <a:gd name="T26" fmla="*/ 2967 w 4307"/>
              <a:gd name="T27" fmla="*/ 529 h 2513"/>
              <a:gd name="T28" fmla="*/ 2991 w 4307"/>
              <a:gd name="T29" fmla="*/ 545 h 2513"/>
              <a:gd name="T30" fmla="*/ 3042 w 4307"/>
              <a:gd name="T31" fmla="*/ 569 h 2513"/>
              <a:gd name="T32" fmla="*/ 3159 w 4307"/>
              <a:gd name="T33" fmla="*/ 577 h 2513"/>
              <a:gd name="T34" fmla="*/ 3187 w 4307"/>
              <a:gd name="T35" fmla="*/ 581 h 2513"/>
              <a:gd name="T36" fmla="*/ 3235 w 4307"/>
              <a:gd name="T37" fmla="*/ 605 h 2513"/>
              <a:gd name="T38" fmla="*/ 3291 w 4307"/>
              <a:gd name="T39" fmla="*/ 647 h 2513"/>
              <a:gd name="T40" fmla="*/ 3404 w 4307"/>
              <a:gd name="T41" fmla="*/ 759 h 2513"/>
              <a:gd name="T42" fmla="*/ 3512 w 4307"/>
              <a:gd name="T43" fmla="*/ 887 h 2513"/>
              <a:gd name="T44" fmla="*/ 3623 w 4307"/>
              <a:gd name="T45" fmla="*/ 1031 h 2513"/>
              <a:gd name="T46" fmla="*/ 3761 w 4307"/>
              <a:gd name="T47" fmla="*/ 1233 h 2513"/>
              <a:gd name="T48" fmla="*/ 3803 w 4307"/>
              <a:gd name="T49" fmla="*/ 1288 h 2513"/>
              <a:gd name="T50" fmla="*/ 3957 w 4307"/>
              <a:gd name="T51" fmla="*/ 1457 h 2513"/>
              <a:gd name="T52" fmla="*/ 4063 w 4307"/>
              <a:gd name="T53" fmla="*/ 1517 h 2513"/>
              <a:gd name="T54" fmla="*/ 4239 w 4307"/>
              <a:gd name="T55" fmla="*/ 1603 h 2513"/>
              <a:gd name="T56" fmla="*/ 4301 w 4307"/>
              <a:gd name="T57" fmla="*/ 1628 h 2513"/>
              <a:gd name="T58" fmla="*/ 4306 w 4307"/>
              <a:gd name="T59" fmla="*/ 1631 h 2513"/>
              <a:gd name="T60" fmla="*/ 4303 w 4307"/>
              <a:gd name="T61" fmla="*/ 1667 h 2513"/>
              <a:gd name="T62" fmla="*/ 4280 w 4307"/>
              <a:gd name="T63" fmla="*/ 1779 h 2513"/>
              <a:gd name="T64" fmla="*/ 4274 w 4307"/>
              <a:gd name="T65" fmla="*/ 1848 h 2513"/>
              <a:gd name="T66" fmla="*/ 4283 w 4307"/>
              <a:gd name="T67" fmla="*/ 1892 h 2513"/>
              <a:gd name="T68" fmla="*/ 4297 w 4307"/>
              <a:gd name="T69" fmla="*/ 1907 h 2513"/>
              <a:gd name="T70" fmla="*/ 4301 w 4307"/>
              <a:gd name="T71" fmla="*/ 1913 h 2513"/>
              <a:gd name="T72" fmla="*/ 4271 w 4307"/>
              <a:gd name="T73" fmla="*/ 1919 h 2513"/>
              <a:gd name="T74" fmla="*/ 4051 w 4307"/>
              <a:gd name="T75" fmla="*/ 1913 h 2513"/>
              <a:gd name="T76" fmla="*/ 3798 w 4307"/>
              <a:gd name="T77" fmla="*/ 1902 h 2513"/>
              <a:gd name="T78" fmla="*/ 3720 w 4307"/>
              <a:gd name="T79" fmla="*/ 1905 h 2513"/>
              <a:gd name="T80" fmla="*/ 3344 w 4307"/>
              <a:gd name="T81" fmla="*/ 2022 h 2513"/>
              <a:gd name="T82" fmla="*/ 2750 w 4307"/>
              <a:gd name="T83" fmla="*/ 2197 h 2513"/>
              <a:gd name="T84" fmla="*/ 2566 w 4307"/>
              <a:gd name="T85" fmla="*/ 2244 h 2513"/>
              <a:gd name="T86" fmla="*/ 2540 w 4307"/>
              <a:gd name="T87" fmla="*/ 2247 h 2513"/>
              <a:gd name="T88" fmla="*/ 2375 w 4307"/>
              <a:gd name="T89" fmla="*/ 2224 h 2513"/>
              <a:gd name="T90" fmla="*/ 1914 w 4307"/>
              <a:gd name="T91" fmla="*/ 2157 h 2513"/>
              <a:gd name="T92" fmla="*/ 1699 w 4307"/>
              <a:gd name="T93" fmla="*/ 2134 h 2513"/>
              <a:gd name="T94" fmla="*/ 1576 w 4307"/>
              <a:gd name="T95" fmla="*/ 2133 h 2513"/>
              <a:gd name="T96" fmla="*/ 1526 w 4307"/>
              <a:gd name="T97" fmla="*/ 2145 h 2513"/>
              <a:gd name="T98" fmla="*/ 1363 w 4307"/>
              <a:gd name="T99" fmla="*/ 2200 h 2513"/>
              <a:gd name="T100" fmla="*/ 923 w 4307"/>
              <a:gd name="T101" fmla="*/ 2375 h 2513"/>
              <a:gd name="T102" fmla="*/ 683 w 4307"/>
              <a:gd name="T103" fmla="*/ 2480 h 2513"/>
              <a:gd name="T104" fmla="*/ 667 w 4307"/>
              <a:gd name="T105" fmla="*/ 2488 h 2513"/>
              <a:gd name="T106" fmla="*/ 557 w 4307"/>
              <a:gd name="T107" fmla="*/ 2498 h 2513"/>
              <a:gd name="T108" fmla="*/ 102 w 4307"/>
              <a:gd name="T109" fmla="*/ 2512 h 2513"/>
              <a:gd name="T110" fmla="*/ 1905 w 4307"/>
              <a:gd name="T111" fmla="*/ 0 h 2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07" h="2513">
                <a:moveTo>
                  <a:pt x="1905" y="0"/>
                </a:moveTo>
                <a:lnTo>
                  <a:pt x="1905" y="0"/>
                </a:lnTo>
                <a:lnTo>
                  <a:pt x="1932" y="6"/>
                </a:lnTo>
                <a:lnTo>
                  <a:pt x="1997" y="20"/>
                </a:lnTo>
                <a:lnTo>
                  <a:pt x="2077" y="36"/>
                </a:lnTo>
                <a:lnTo>
                  <a:pt x="2118" y="42"/>
                </a:lnTo>
                <a:lnTo>
                  <a:pt x="2154" y="47"/>
                </a:lnTo>
                <a:lnTo>
                  <a:pt x="2154" y="47"/>
                </a:lnTo>
                <a:lnTo>
                  <a:pt x="2170" y="48"/>
                </a:lnTo>
                <a:lnTo>
                  <a:pt x="2188" y="53"/>
                </a:lnTo>
                <a:lnTo>
                  <a:pt x="2209" y="60"/>
                </a:lnTo>
                <a:lnTo>
                  <a:pt x="2230" y="68"/>
                </a:lnTo>
                <a:lnTo>
                  <a:pt x="2325" y="104"/>
                </a:lnTo>
                <a:lnTo>
                  <a:pt x="2375" y="120"/>
                </a:lnTo>
                <a:lnTo>
                  <a:pt x="2399" y="127"/>
                </a:lnTo>
                <a:lnTo>
                  <a:pt x="2425" y="133"/>
                </a:lnTo>
                <a:lnTo>
                  <a:pt x="2449" y="136"/>
                </a:lnTo>
                <a:lnTo>
                  <a:pt x="2471" y="138"/>
                </a:lnTo>
                <a:lnTo>
                  <a:pt x="2495" y="138"/>
                </a:lnTo>
                <a:lnTo>
                  <a:pt x="2516" y="133"/>
                </a:lnTo>
                <a:lnTo>
                  <a:pt x="2516" y="133"/>
                </a:lnTo>
                <a:lnTo>
                  <a:pt x="2524" y="133"/>
                </a:lnTo>
                <a:lnTo>
                  <a:pt x="2530" y="133"/>
                </a:lnTo>
                <a:lnTo>
                  <a:pt x="2537" y="135"/>
                </a:lnTo>
                <a:lnTo>
                  <a:pt x="2545" y="138"/>
                </a:lnTo>
                <a:lnTo>
                  <a:pt x="2560" y="145"/>
                </a:lnTo>
                <a:lnTo>
                  <a:pt x="2575" y="157"/>
                </a:lnTo>
                <a:lnTo>
                  <a:pt x="2590" y="172"/>
                </a:lnTo>
                <a:lnTo>
                  <a:pt x="2606" y="190"/>
                </a:lnTo>
                <a:lnTo>
                  <a:pt x="2621" y="211"/>
                </a:lnTo>
                <a:lnTo>
                  <a:pt x="2636" y="232"/>
                </a:lnTo>
                <a:lnTo>
                  <a:pt x="2667" y="277"/>
                </a:lnTo>
                <a:lnTo>
                  <a:pt x="2699" y="321"/>
                </a:lnTo>
                <a:lnTo>
                  <a:pt x="2714" y="340"/>
                </a:lnTo>
                <a:lnTo>
                  <a:pt x="2727" y="358"/>
                </a:lnTo>
                <a:lnTo>
                  <a:pt x="2742" y="373"/>
                </a:lnTo>
                <a:lnTo>
                  <a:pt x="2756" y="385"/>
                </a:lnTo>
                <a:lnTo>
                  <a:pt x="2756" y="385"/>
                </a:lnTo>
                <a:lnTo>
                  <a:pt x="2840" y="448"/>
                </a:lnTo>
                <a:lnTo>
                  <a:pt x="2898" y="488"/>
                </a:lnTo>
                <a:lnTo>
                  <a:pt x="2939" y="514"/>
                </a:lnTo>
                <a:lnTo>
                  <a:pt x="2967" y="529"/>
                </a:lnTo>
                <a:lnTo>
                  <a:pt x="2967" y="529"/>
                </a:lnTo>
                <a:lnTo>
                  <a:pt x="2979" y="536"/>
                </a:lnTo>
                <a:lnTo>
                  <a:pt x="2991" y="545"/>
                </a:lnTo>
                <a:lnTo>
                  <a:pt x="3003" y="553"/>
                </a:lnTo>
                <a:lnTo>
                  <a:pt x="3021" y="562"/>
                </a:lnTo>
                <a:lnTo>
                  <a:pt x="3042" y="569"/>
                </a:lnTo>
                <a:lnTo>
                  <a:pt x="3072" y="574"/>
                </a:lnTo>
                <a:lnTo>
                  <a:pt x="3109" y="577"/>
                </a:lnTo>
                <a:lnTo>
                  <a:pt x="3159" y="577"/>
                </a:lnTo>
                <a:lnTo>
                  <a:pt x="3159" y="577"/>
                </a:lnTo>
                <a:lnTo>
                  <a:pt x="3172" y="578"/>
                </a:lnTo>
                <a:lnTo>
                  <a:pt x="3187" y="581"/>
                </a:lnTo>
                <a:lnTo>
                  <a:pt x="3202" y="587"/>
                </a:lnTo>
                <a:lnTo>
                  <a:pt x="3219" y="596"/>
                </a:lnTo>
                <a:lnTo>
                  <a:pt x="3235" y="605"/>
                </a:lnTo>
                <a:lnTo>
                  <a:pt x="3253" y="617"/>
                </a:lnTo>
                <a:lnTo>
                  <a:pt x="3271" y="631"/>
                </a:lnTo>
                <a:lnTo>
                  <a:pt x="3291" y="647"/>
                </a:lnTo>
                <a:lnTo>
                  <a:pt x="3328" y="680"/>
                </a:lnTo>
                <a:lnTo>
                  <a:pt x="3367" y="719"/>
                </a:lnTo>
                <a:lnTo>
                  <a:pt x="3404" y="759"/>
                </a:lnTo>
                <a:lnTo>
                  <a:pt x="3443" y="803"/>
                </a:lnTo>
                <a:lnTo>
                  <a:pt x="3479" y="845"/>
                </a:lnTo>
                <a:lnTo>
                  <a:pt x="3512" y="887"/>
                </a:lnTo>
                <a:lnTo>
                  <a:pt x="3569" y="959"/>
                </a:lnTo>
                <a:lnTo>
                  <a:pt x="3608" y="1011"/>
                </a:lnTo>
                <a:lnTo>
                  <a:pt x="3623" y="1031"/>
                </a:lnTo>
                <a:lnTo>
                  <a:pt x="3623" y="1031"/>
                </a:lnTo>
                <a:lnTo>
                  <a:pt x="3699" y="1146"/>
                </a:lnTo>
                <a:lnTo>
                  <a:pt x="3761" y="1233"/>
                </a:lnTo>
                <a:lnTo>
                  <a:pt x="3785" y="1267"/>
                </a:lnTo>
                <a:lnTo>
                  <a:pt x="3803" y="1288"/>
                </a:lnTo>
                <a:lnTo>
                  <a:pt x="3803" y="1288"/>
                </a:lnTo>
                <a:lnTo>
                  <a:pt x="3949" y="1451"/>
                </a:lnTo>
                <a:lnTo>
                  <a:pt x="3949" y="1451"/>
                </a:lnTo>
                <a:lnTo>
                  <a:pt x="3957" y="1457"/>
                </a:lnTo>
                <a:lnTo>
                  <a:pt x="3970" y="1466"/>
                </a:lnTo>
                <a:lnTo>
                  <a:pt x="4009" y="1489"/>
                </a:lnTo>
                <a:lnTo>
                  <a:pt x="4063" y="1517"/>
                </a:lnTo>
                <a:lnTo>
                  <a:pt x="4123" y="1547"/>
                </a:lnTo>
                <a:lnTo>
                  <a:pt x="4185" y="1577"/>
                </a:lnTo>
                <a:lnTo>
                  <a:pt x="4239" y="1603"/>
                </a:lnTo>
                <a:lnTo>
                  <a:pt x="4280" y="1621"/>
                </a:lnTo>
                <a:lnTo>
                  <a:pt x="4294" y="1625"/>
                </a:lnTo>
                <a:lnTo>
                  <a:pt x="4301" y="1628"/>
                </a:lnTo>
                <a:lnTo>
                  <a:pt x="4301" y="1628"/>
                </a:lnTo>
                <a:lnTo>
                  <a:pt x="4304" y="1628"/>
                </a:lnTo>
                <a:lnTo>
                  <a:pt x="4306" y="1631"/>
                </a:lnTo>
                <a:lnTo>
                  <a:pt x="4307" y="1639"/>
                </a:lnTo>
                <a:lnTo>
                  <a:pt x="4306" y="1650"/>
                </a:lnTo>
                <a:lnTo>
                  <a:pt x="4303" y="1667"/>
                </a:lnTo>
                <a:lnTo>
                  <a:pt x="4295" y="1707"/>
                </a:lnTo>
                <a:lnTo>
                  <a:pt x="4285" y="1754"/>
                </a:lnTo>
                <a:lnTo>
                  <a:pt x="4280" y="1779"/>
                </a:lnTo>
                <a:lnTo>
                  <a:pt x="4277" y="1803"/>
                </a:lnTo>
                <a:lnTo>
                  <a:pt x="4274" y="1826"/>
                </a:lnTo>
                <a:lnTo>
                  <a:pt x="4274" y="1848"/>
                </a:lnTo>
                <a:lnTo>
                  <a:pt x="4276" y="1868"/>
                </a:lnTo>
                <a:lnTo>
                  <a:pt x="4280" y="1884"/>
                </a:lnTo>
                <a:lnTo>
                  <a:pt x="4283" y="1892"/>
                </a:lnTo>
                <a:lnTo>
                  <a:pt x="4286" y="1898"/>
                </a:lnTo>
                <a:lnTo>
                  <a:pt x="4292" y="1904"/>
                </a:lnTo>
                <a:lnTo>
                  <a:pt x="4297" y="1907"/>
                </a:lnTo>
                <a:lnTo>
                  <a:pt x="4297" y="1907"/>
                </a:lnTo>
                <a:lnTo>
                  <a:pt x="4301" y="1910"/>
                </a:lnTo>
                <a:lnTo>
                  <a:pt x="4301" y="1913"/>
                </a:lnTo>
                <a:lnTo>
                  <a:pt x="4298" y="1914"/>
                </a:lnTo>
                <a:lnTo>
                  <a:pt x="4292" y="1917"/>
                </a:lnTo>
                <a:lnTo>
                  <a:pt x="4271" y="1919"/>
                </a:lnTo>
                <a:lnTo>
                  <a:pt x="4240" y="1919"/>
                </a:lnTo>
                <a:lnTo>
                  <a:pt x="4156" y="1917"/>
                </a:lnTo>
                <a:lnTo>
                  <a:pt x="4051" y="1913"/>
                </a:lnTo>
                <a:lnTo>
                  <a:pt x="3942" y="1907"/>
                </a:lnTo>
                <a:lnTo>
                  <a:pt x="3842" y="1902"/>
                </a:lnTo>
                <a:lnTo>
                  <a:pt x="3798" y="1902"/>
                </a:lnTo>
                <a:lnTo>
                  <a:pt x="3764" y="1902"/>
                </a:lnTo>
                <a:lnTo>
                  <a:pt x="3737" y="1902"/>
                </a:lnTo>
                <a:lnTo>
                  <a:pt x="3720" y="1905"/>
                </a:lnTo>
                <a:lnTo>
                  <a:pt x="3720" y="1905"/>
                </a:lnTo>
                <a:lnTo>
                  <a:pt x="3524" y="1966"/>
                </a:lnTo>
                <a:lnTo>
                  <a:pt x="3344" y="2022"/>
                </a:lnTo>
                <a:lnTo>
                  <a:pt x="3139" y="2083"/>
                </a:lnTo>
                <a:lnTo>
                  <a:pt x="2934" y="2145"/>
                </a:lnTo>
                <a:lnTo>
                  <a:pt x="2750" y="2197"/>
                </a:lnTo>
                <a:lnTo>
                  <a:pt x="2673" y="2218"/>
                </a:lnTo>
                <a:lnTo>
                  <a:pt x="2611" y="2233"/>
                </a:lnTo>
                <a:lnTo>
                  <a:pt x="2566" y="2244"/>
                </a:lnTo>
                <a:lnTo>
                  <a:pt x="2551" y="2247"/>
                </a:lnTo>
                <a:lnTo>
                  <a:pt x="2540" y="2247"/>
                </a:lnTo>
                <a:lnTo>
                  <a:pt x="2540" y="2247"/>
                </a:lnTo>
                <a:lnTo>
                  <a:pt x="2518" y="2245"/>
                </a:lnTo>
                <a:lnTo>
                  <a:pt x="2482" y="2239"/>
                </a:lnTo>
                <a:lnTo>
                  <a:pt x="2375" y="2224"/>
                </a:lnTo>
                <a:lnTo>
                  <a:pt x="2235" y="2202"/>
                </a:lnTo>
                <a:lnTo>
                  <a:pt x="2076" y="2179"/>
                </a:lnTo>
                <a:lnTo>
                  <a:pt x="1914" y="2157"/>
                </a:lnTo>
                <a:lnTo>
                  <a:pt x="1838" y="2148"/>
                </a:lnTo>
                <a:lnTo>
                  <a:pt x="1764" y="2140"/>
                </a:lnTo>
                <a:lnTo>
                  <a:pt x="1699" y="2134"/>
                </a:lnTo>
                <a:lnTo>
                  <a:pt x="1642" y="2131"/>
                </a:lnTo>
                <a:lnTo>
                  <a:pt x="1595" y="2133"/>
                </a:lnTo>
                <a:lnTo>
                  <a:pt x="1576" y="2133"/>
                </a:lnTo>
                <a:lnTo>
                  <a:pt x="1561" y="2136"/>
                </a:lnTo>
                <a:lnTo>
                  <a:pt x="1561" y="2136"/>
                </a:lnTo>
                <a:lnTo>
                  <a:pt x="1526" y="2145"/>
                </a:lnTo>
                <a:lnTo>
                  <a:pt x="1481" y="2158"/>
                </a:lnTo>
                <a:lnTo>
                  <a:pt x="1426" y="2178"/>
                </a:lnTo>
                <a:lnTo>
                  <a:pt x="1363" y="2200"/>
                </a:lnTo>
                <a:lnTo>
                  <a:pt x="1221" y="2256"/>
                </a:lnTo>
                <a:lnTo>
                  <a:pt x="1069" y="2315"/>
                </a:lnTo>
                <a:lnTo>
                  <a:pt x="923" y="2375"/>
                </a:lnTo>
                <a:lnTo>
                  <a:pt x="798" y="2428"/>
                </a:lnTo>
                <a:lnTo>
                  <a:pt x="710" y="2467"/>
                </a:lnTo>
                <a:lnTo>
                  <a:pt x="683" y="2480"/>
                </a:lnTo>
                <a:lnTo>
                  <a:pt x="671" y="2486"/>
                </a:lnTo>
                <a:lnTo>
                  <a:pt x="671" y="2486"/>
                </a:lnTo>
                <a:lnTo>
                  <a:pt x="667" y="2488"/>
                </a:lnTo>
                <a:lnTo>
                  <a:pt x="661" y="2489"/>
                </a:lnTo>
                <a:lnTo>
                  <a:pt x="637" y="2492"/>
                </a:lnTo>
                <a:lnTo>
                  <a:pt x="557" y="2498"/>
                </a:lnTo>
                <a:lnTo>
                  <a:pt x="449" y="2503"/>
                </a:lnTo>
                <a:lnTo>
                  <a:pt x="328" y="2506"/>
                </a:lnTo>
                <a:lnTo>
                  <a:pt x="102" y="2512"/>
                </a:lnTo>
                <a:lnTo>
                  <a:pt x="0" y="2513"/>
                </a:lnTo>
                <a:lnTo>
                  <a:pt x="1823" y="277"/>
                </a:lnTo>
                <a:lnTo>
                  <a:pt x="190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8" name="Freeform 24"/>
          <p:cNvSpPr>
            <a:spLocks/>
          </p:cNvSpPr>
          <p:nvPr/>
        </p:nvSpPr>
        <p:spPr bwMode="auto">
          <a:xfrm>
            <a:off x="7144" y="1796982"/>
            <a:ext cx="7460456" cy="5062939"/>
          </a:xfrm>
          <a:custGeom>
            <a:avLst/>
            <a:gdLst>
              <a:gd name="T0" fmla="*/ 4773 w 6266"/>
              <a:gd name="T1" fmla="*/ 542 h 3190"/>
              <a:gd name="T2" fmla="*/ 4900 w 6266"/>
              <a:gd name="T3" fmla="*/ 620 h 3190"/>
              <a:gd name="T4" fmla="*/ 4986 w 6266"/>
              <a:gd name="T5" fmla="*/ 652 h 3190"/>
              <a:gd name="T6" fmla="*/ 5146 w 6266"/>
              <a:gd name="T7" fmla="*/ 700 h 3190"/>
              <a:gd name="T8" fmla="*/ 5240 w 6266"/>
              <a:gd name="T9" fmla="*/ 712 h 3190"/>
              <a:gd name="T10" fmla="*/ 5342 w 6266"/>
              <a:gd name="T11" fmla="*/ 697 h 3190"/>
              <a:gd name="T12" fmla="*/ 5378 w 6266"/>
              <a:gd name="T13" fmla="*/ 686 h 3190"/>
              <a:gd name="T14" fmla="*/ 5422 w 6266"/>
              <a:gd name="T15" fmla="*/ 718 h 3190"/>
              <a:gd name="T16" fmla="*/ 5490 w 6266"/>
              <a:gd name="T17" fmla="*/ 828 h 3190"/>
              <a:gd name="T18" fmla="*/ 5624 w 6266"/>
              <a:gd name="T19" fmla="*/ 1138 h 3190"/>
              <a:gd name="T20" fmla="*/ 5811 w 6266"/>
              <a:gd name="T21" fmla="*/ 1673 h 3190"/>
              <a:gd name="T22" fmla="*/ 6095 w 6266"/>
              <a:gd name="T23" fmla="*/ 2588 h 3190"/>
              <a:gd name="T24" fmla="*/ 0 w 6266"/>
              <a:gd name="T25" fmla="*/ 3190 h 3190"/>
              <a:gd name="T26" fmla="*/ 30 w 6266"/>
              <a:gd name="T27" fmla="*/ 2619 h 3190"/>
              <a:gd name="T28" fmla="*/ 592 w 6266"/>
              <a:gd name="T29" fmla="*/ 2398 h 3190"/>
              <a:gd name="T30" fmla="*/ 1785 w 6266"/>
              <a:gd name="T31" fmla="*/ 1952 h 3190"/>
              <a:gd name="T32" fmla="*/ 2088 w 6266"/>
              <a:gd name="T33" fmla="*/ 1698 h 3190"/>
              <a:gd name="T34" fmla="*/ 2510 w 6266"/>
              <a:gd name="T35" fmla="*/ 1346 h 3190"/>
              <a:gd name="T36" fmla="*/ 2663 w 6266"/>
              <a:gd name="T37" fmla="*/ 1236 h 3190"/>
              <a:gd name="T38" fmla="*/ 2736 w 6266"/>
              <a:gd name="T39" fmla="*/ 1206 h 3190"/>
              <a:gd name="T40" fmla="*/ 3067 w 6266"/>
              <a:gd name="T41" fmla="*/ 1045 h 3190"/>
              <a:gd name="T42" fmla="*/ 3311 w 6266"/>
              <a:gd name="T43" fmla="*/ 929 h 3190"/>
              <a:gd name="T44" fmla="*/ 3424 w 6266"/>
              <a:gd name="T45" fmla="*/ 860 h 3190"/>
              <a:gd name="T46" fmla="*/ 3482 w 6266"/>
              <a:gd name="T47" fmla="*/ 825 h 3190"/>
              <a:gd name="T48" fmla="*/ 3500 w 6266"/>
              <a:gd name="T49" fmla="*/ 821 h 3190"/>
              <a:gd name="T50" fmla="*/ 3531 w 6266"/>
              <a:gd name="T51" fmla="*/ 791 h 3190"/>
              <a:gd name="T52" fmla="*/ 3587 w 6266"/>
              <a:gd name="T53" fmla="*/ 753 h 3190"/>
              <a:gd name="T54" fmla="*/ 3615 w 6266"/>
              <a:gd name="T55" fmla="*/ 726 h 3190"/>
              <a:gd name="T56" fmla="*/ 3687 w 6266"/>
              <a:gd name="T57" fmla="*/ 668 h 3190"/>
              <a:gd name="T58" fmla="*/ 3711 w 6266"/>
              <a:gd name="T59" fmla="*/ 638 h 3190"/>
              <a:gd name="T60" fmla="*/ 3743 w 6266"/>
              <a:gd name="T61" fmla="*/ 617 h 3190"/>
              <a:gd name="T62" fmla="*/ 3782 w 6266"/>
              <a:gd name="T63" fmla="*/ 575 h 3190"/>
              <a:gd name="T64" fmla="*/ 3803 w 6266"/>
              <a:gd name="T65" fmla="*/ 533 h 3190"/>
              <a:gd name="T66" fmla="*/ 3843 w 6266"/>
              <a:gd name="T67" fmla="*/ 475 h 3190"/>
              <a:gd name="T68" fmla="*/ 3888 w 6266"/>
              <a:gd name="T69" fmla="*/ 431 h 3190"/>
              <a:gd name="T70" fmla="*/ 3915 w 6266"/>
              <a:gd name="T71" fmla="*/ 431 h 3190"/>
              <a:gd name="T72" fmla="*/ 3930 w 6266"/>
              <a:gd name="T73" fmla="*/ 421 h 3190"/>
              <a:gd name="T74" fmla="*/ 3940 w 6266"/>
              <a:gd name="T75" fmla="*/ 385 h 3190"/>
              <a:gd name="T76" fmla="*/ 3949 w 6266"/>
              <a:gd name="T77" fmla="*/ 348 h 3190"/>
              <a:gd name="T78" fmla="*/ 3987 w 6266"/>
              <a:gd name="T79" fmla="*/ 292 h 3190"/>
              <a:gd name="T80" fmla="*/ 4015 w 6266"/>
              <a:gd name="T81" fmla="*/ 277 h 3190"/>
              <a:gd name="T82" fmla="*/ 4060 w 6266"/>
              <a:gd name="T83" fmla="*/ 256 h 3190"/>
              <a:gd name="T84" fmla="*/ 4104 w 6266"/>
              <a:gd name="T85" fmla="*/ 237 h 3190"/>
              <a:gd name="T86" fmla="*/ 4147 w 6266"/>
              <a:gd name="T87" fmla="*/ 181 h 3190"/>
              <a:gd name="T88" fmla="*/ 4181 w 6266"/>
              <a:gd name="T89" fmla="*/ 120 h 3190"/>
              <a:gd name="T90" fmla="*/ 4219 w 6266"/>
              <a:gd name="T91" fmla="*/ 89 h 3190"/>
              <a:gd name="T92" fmla="*/ 4282 w 6266"/>
              <a:gd name="T93" fmla="*/ 71 h 3190"/>
              <a:gd name="T94" fmla="*/ 4307 w 6266"/>
              <a:gd name="T95" fmla="*/ 72 h 3190"/>
              <a:gd name="T96" fmla="*/ 4327 w 6266"/>
              <a:gd name="T97" fmla="*/ 53 h 3190"/>
              <a:gd name="T98" fmla="*/ 4324 w 6266"/>
              <a:gd name="T99" fmla="*/ 24 h 3190"/>
              <a:gd name="T100" fmla="*/ 4339 w 6266"/>
              <a:gd name="T101" fmla="*/ 2 h 3190"/>
              <a:gd name="T102" fmla="*/ 4355 w 6266"/>
              <a:gd name="T103" fmla="*/ 3 h 3190"/>
              <a:gd name="T104" fmla="*/ 4358 w 6266"/>
              <a:gd name="T105" fmla="*/ 24 h 3190"/>
              <a:gd name="T106" fmla="*/ 4361 w 6266"/>
              <a:gd name="T107" fmla="*/ 102 h 3190"/>
              <a:gd name="T108" fmla="*/ 4400 w 6266"/>
              <a:gd name="T109" fmla="*/ 184 h 3190"/>
              <a:gd name="T110" fmla="*/ 4466 w 6266"/>
              <a:gd name="T111" fmla="*/ 279 h 3190"/>
              <a:gd name="T112" fmla="*/ 4545 w 6266"/>
              <a:gd name="T113" fmla="*/ 366 h 3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266" h="3190">
                <a:moveTo>
                  <a:pt x="4586" y="400"/>
                </a:moveTo>
                <a:lnTo>
                  <a:pt x="4586" y="400"/>
                </a:lnTo>
                <a:lnTo>
                  <a:pt x="4722" y="505"/>
                </a:lnTo>
                <a:lnTo>
                  <a:pt x="4773" y="542"/>
                </a:lnTo>
                <a:lnTo>
                  <a:pt x="4819" y="574"/>
                </a:lnTo>
                <a:lnTo>
                  <a:pt x="4860" y="599"/>
                </a:lnTo>
                <a:lnTo>
                  <a:pt x="4879" y="610"/>
                </a:lnTo>
                <a:lnTo>
                  <a:pt x="4900" y="620"/>
                </a:lnTo>
                <a:lnTo>
                  <a:pt x="4920" y="629"/>
                </a:lnTo>
                <a:lnTo>
                  <a:pt x="4941" y="637"/>
                </a:lnTo>
                <a:lnTo>
                  <a:pt x="4986" y="652"/>
                </a:lnTo>
                <a:lnTo>
                  <a:pt x="4986" y="652"/>
                </a:lnTo>
                <a:lnTo>
                  <a:pt x="5032" y="667"/>
                </a:lnTo>
                <a:lnTo>
                  <a:pt x="5077" y="680"/>
                </a:lnTo>
                <a:lnTo>
                  <a:pt x="5123" y="694"/>
                </a:lnTo>
                <a:lnTo>
                  <a:pt x="5146" y="700"/>
                </a:lnTo>
                <a:lnTo>
                  <a:pt x="5168" y="704"/>
                </a:lnTo>
                <a:lnTo>
                  <a:pt x="5192" y="709"/>
                </a:lnTo>
                <a:lnTo>
                  <a:pt x="5216" y="710"/>
                </a:lnTo>
                <a:lnTo>
                  <a:pt x="5240" y="712"/>
                </a:lnTo>
                <a:lnTo>
                  <a:pt x="5264" y="712"/>
                </a:lnTo>
                <a:lnTo>
                  <a:pt x="5290" y="709"/>
                </a:lnTo>
                <a:lnTo>
                  <a:pt x="5315" y="704"/>
                </a:lnTo>
                <a:lnTo>
                  <a:pt x="5342" y="697"/>
                </a:lnTo>
                <a:lnTo>
                  <a:pt x="5369" y="688"/>
                </a:lnTo>
                <a:lnTo>
                  <a:pt x="5369" y="688"/>
                </a:lnTo>
                <a:lnTo>
                  <a:pt x="5374" y="688"/>
                </a:lnTo>
                <a:lnTo>
                  <a:pt x="5378" y="686"/>
                </a:lnTo>
                <a:lnTo>
                  <a:pt x="5389" y="689"/>
                </a:lnTo>
                <a:lnTo>
                  <a:pt x="5399" y="695"/>
                </a:lnTo>
                <a:lnTo>
                  <a:pt x="5410" y="704"/>
                </a:lnTo>
                <a:lnTo>
                  <a:pt x="5422" y="718"/>
                </a:lnTo>
                <a:lnTo>
                  <a:pt x="5435" y="734"/>
                </a:lnTo>
                <a:lnTo>
                  <a:pt x="5448" y="752"/>
                </a:lnTo>
                <a:lnTo>
                  <a:pt x="5462" y="774"/>
                </a:lnTo>
                <a:lnTo>
                  <a:pt x="5490" y="828"/>
                </a:lnTo>
                <a:lnTo>
                  <a:pt x="5522" y="891"/>
                </a:lnTo>
                <a:lnTo>
                  <a:pt x="5553" y="966"/>
                </a:lnTo>
                <a:lnTo>
                  <a:pt x="5588" y="1048"/>
                </a:lnTo>
                <a:lnTo>
                  <a:pt x="5624" y="1138"/>
                </a:lnTo>
                <a:lnTo>
                  <a:pt x="5660" y="1234"/>
                </a:lnTo>
                <a:lnTo>
                  <a:pt x="5697" y="1338"/>
                </a:lnTo>
                <a:lnTo>
                  <a:pt x="5735" y="1445"/>
                </a:lnTo>
                <a:lnTo>
                  <a:pt x="5811" y="1673"/>
                </a:lnTo>
                <a:lnTo>
                  <a:pt x="5887" y="1908"/>
                </a:lnTo>
                <a:lnTo>
                  <a:pt x="5962" y="2143"/>
                </a:lnTo>
                <a:lnTo>
                  <a:pt x="6031" y="2372"/>
                </a:lnTo>
                <a:lnTo>
                  <a:pt x="6095" y="2588"/>
                </a:lnTo>
                <a:lnTo>
                  <a:pt x="6152" y="2781"/>
                </a:lnTo>
                <a:lnTo>
                  <a:pt x="6235" y="3070"/>
                </a:lnTo>
                <a:lnTo>
                  <a:pt x="6266" y="3180"/>
                </a:lnTo>
                <a:lnTo>
                  <a:pt x="0" y="3190"/>
                </a:lnTo>
                <a:lnTo>
                  <a:pt x="0" y="2636"/>
                </a:lnTo>
                <a:lnTo>
                  <a:pt x="0" y="2636"/>
                </a:lnTo>
                <a:lnTo>
                  <a:pt x="10" y="2628"/>
                </a:lnTo>
                <a:lnTo>
                  <a:pt x="30" y="2619"/>
                </a:lnTo>
                <a:lnTo>
                  <a:pt x="93" y="2591"/>
                </a:lnTo>
                <a:lnTo>
                  <a:pt x="186" y="2554"/>
                </a:lnTo>
                <a:lnTo>
                  <a:pt x="304" y="2509"/>
                </a:lnTo>
                <a:lnTo>
                  <a:pt x="592" y="2398"/>
                </a:lnTo>
                <a:lnTo>
                  <a:pt x="917" y="2276"/>
                </a:lnTo>
                <a:lnTo>
                  <a:pt x="1525" y="2052"/>
                </a:lnTo>
                <a:lnTo>
                  <a:pt x="1727" y="1975"/>
                </a:lnTo>
                <a:lnTo>
                  <a:pt x="1785" y="1952"/>
                </a:lnTo>
                <a:lnTo>
                  <a:pt x="1809" y="1941"/>
                </a:lnTo>
                <a:lnTo>
                  <a:pt x="1809" y="1941"/>
                </a:lnTo>
                <a:lnTo>
                  <a:pt x="1959" y="1811"/>
                </a:lnTo>
                <a:lnTo>
                  <a:pt x="2088" y="1698"/>
                </a:lnTo>
                <a:lnTo>
                  <a:pt x="2232" y="1576"/>
                </a:lnTo>
                <a:lnTo>
                  <a:pt x="2377" y="1454"/>
                </a:lnTo>
                <a:lnTo>
                  <a:pt x="2446" y="1397"/>
                </a:lnTo>
                <a:lnTo>
                  <a:pt x="2510" y="1346"/>
                </a:lnTo>
                <a:lnTo>
                  <a:pt x="2565" y="1303"/>
                </a:lnTo>
                <a:lnTo>
                  <a:pt x="2613" y="1269"/>
                </a:lnTo>
                <a:lnTo>
                  <a:pt x="2649" y="1243"/>
                </a:lnTo>
                <a:lnTo>
                  <a:pt x="2663" y="1236"/>
                </a:lnTo>
                <a:lnTo>
                  <a:pt x="2673" y="1231"/>
                </a:lnTo>
                <a:lnTo>
                  <a:pt x="2673" y="1231"/>
                </a:lnTo>
                <a:lnTo>
                  <a:pt x="2699" y="1221"/>
                </a:lnTo>
                <a:lnTo>
                  <a:pt x="2736" y="1206"/>
                </a:lnTo>
                <a:lnTo>
                  <a:pt x="2834" y="1159"/>
                </a:lnTo>
                <a:lnTo>
                  <a:pt x="2949" y="1104"/>
                </a:lnTo>
                <a:lnTo>
                  <a:pt x="3067" y="1045"/>
                </a:lnTo>
                <a:lnTo>
                  <a:pt x="3067" y="1045"/>
                </a:lnTo>
                <a:lnTo>
                  <a:pt x="3266" y="945"/>
                </a:lnTo>
                <a:lnTo>
                  <a:pt x="3266" y="945"/>
                </a:lnTo>
                <a:lnTo>
                  <a:pt x="3289" y="939"/>
                </a:lnTo>
                <a:lnTo>
                  <a:pt x="3311" y="929"/>
                </a:lnTo>
                <a:lnTo>
                  <a:pt x="3335" y="917"/>
                </a:lnTo>
                <a:lnTo>
                  <a:pt x="3359" y="903"/>
                </a:lnTo>
                <a:lnTo>
                  <a:pt x="3400" y="878"/>
                </a:lnTo>
                <a:lnTo>
                  <a:pt x="3424" y="860"/>
                </a:lnTo>
                <a:lnTo>
                  <a:pt x="3424" y="860"/>
                </a:lnTo>
                <a:lnTo>
                  <a:pt x="3440" y="848"/>
                </a:lnTo>
                <a:lnTo>
                  <a:pt x="3461" y="836"/>
                </a:lnTo>
                <a:lnTo>
                  <a:pt x="3482" y="825"/>
                </a:lnTo>
                <a:lnTo>
                  <a:pt x="3490" y="822"/>
                </a:lnTo>
                <a:lnTo>
                  <a:pt x="3496" y="821"/>
                </a:lnTo>
                <a:lnTo>
                  <a:pt x="3496" y="821"/>
                </a:lnTo>
                <a:lnTo>
                  <a:pt x="3500" y="821"/>
                </a:lnTo>
                <a:lnTo>
                  <a:pt x="3505" y="818"/>
                </a:lnTo>
                <a:lnTo>
                  <a:pt x="3515" y="809"/>
                </a:lnTo>
                <a:lnTo>
                  <a:pt x="3524" y="798"/>
                </a:lnTo>
                <a:lnTo>
                  <a:pt x="3531" y="791"/>
                </a:lnTo>
                <a:lnTo>
                  <a:pt x="3531" y="791"/>
                </a:lnTo>
                <a:lnTo>
                  <a:pt x="3558" y="774"/>
                </a:lnTo>
                <a:lnTo>
                  <a:pt x="3578" y="761"/>
                </a:lnTo>
                <a:lnTo>
                  <a:pt x="3587" y="753"/>
                </a:lnTo>
                <a:lnTo>
                  <a:pt x="3594" y="744"/>
                </a:lnTo>
                <a:lnTo>
                  <a:pt x="3594" y="744"/>
                </a:lnTo>
                <a:lnTo>
                  <a:pt x="3603" y="737"/>
                </a:lnTo>
                <a:lnTo>
                  <a:pt x="3615" y="726"/>
                </a:lnTo>
                <a:lnTo>
                  <a:pt x="3644" y="707"/>
                </a:lnTo>
                <a:lnTo>
                  <a:pt x="3671" y="686"/>
                </a:lnTo>
                <a:lnTo>
                  <a:pt x="3681" y="677"/>
                </a:lnTo>
                <a:lnTo>
                  <a:pt x="3687" y="668"/>
                </a:lnTo>
                <a:lnTo>
                  <a:pt x="3687" y="668"/>
                </a:lnTo>
                <a:lnTo>
                  <a:pt x="3692" y="659"/>
                </a:lnTo>
                <a:lnTo>
                  <a:pt x="3698" y="652"/>
                </a:lnTo>
                <a:lnTo>
                  <a:pt x="3711" y="638"/>
                </a:lnTo>
                <a:lnTo>
                  <a:pt x="3725" y="628"/>
                </a:lnTo>
                <a:lnTo>
                  <a:pt x="3737" y="622"/>
                </a:lnTo>
                <a:lnTo>
                  <a:pt x="3737" y="622"/>
                </a:lnTo>
                <a:lnTo>
                  <a:pt x="3743" y="617"/>
                </a:lnTo>
                <a:lnTo>
                  <a:pt x="3752" y="610"/>
                </a:lnTo>
                <a:lnTo>
                  <a:pt x="3761" y="601"/>
                </a:lnTo>
                <a:lnTo>
                  <a:pt x="3771" y="589"/>
                </a:lnTo>
                <a:lnTo>
                  <a:pt x="3782" y="575"/>
                </a:lnTo>
                <a:lnTo>
                  <a:pt x="3791" y="562"/>
                </a:lnTo>
                <a:lnTo>
                  <a:pt x="3798" y="547"/>
                </a:lnTo>
                <a:lnTo>
                  <a:pt x="3803" y="533"/>
                </a:lnTo>
                <a:lnTo>
                  <a:pt x="3803" y="533"/>
                </a:lnTo>
                <a:lnTo>
                  <a:pt x="3809" y="518"/>
                </a:lnTo>
                <a:lnTo>
                  <a:pt x="3819" y="505"/>
                </a:lnTo>
                <a:lnTo>
                  <a:pt x="3831" y="490"/>
                </a:lnTo>
                <a:lnTo>
                  <a:pt x="3843" y="475"/>
                </a:lnTo>
                <a:lnTo>
                  <a:pt x="3868" y="451"/>
                </a:lnTo>
                <a:lnTo>
                  <a:pt x="3885" y="434"/>
                </a:lnTo>
                <a:lnTo>
                  <a:pt x="3885" y="434"/>
                </a:lnTo>
                <a:lnTo>
                  <a:pt x="3888" y="431"/>
                </a:lnTo>
                <a:lnTo>
                  <a:pt x="3891" y="431"/>
                </a:lnTo>
                <a:lnTo>
                  <a:pt x="3898" y="430"/>
                </a:lnTo>
                <a:lnTo>
                  <a:pt x="3907" y="431"/>
                </a:lnTo>
                <a:lnTo>
                  <a:pt x="3915" y="431"/>
                </a:lnTo>
                <a:lnTo>
                  <a:pt x="3919" y="430"/>
                </a:lnTo>
                <a:lnTo>
                  <a:pt x="3922" y="428"/>
                </a:lnTo>
                <a:lnTo>
                  <a:pt x="3927" y="425"/>
                </a:lnTo>
                <a:lnTo>
                  <a:pt x="3930" y="421"/>
                </a:lnTo>
                <a:lnTo>
                  <a:pt x="3933" y="415"/>
                </a:lnTo>
                <a:lnTo>
                  <a:pt x="3936" y="406"/>
                </a:lnTo>
                <a:lnTo>
                  <a:pt x="3939" y="397"/>
                </a:lnTo>
                <a:lnTo>
                  <a:pt x="3940" y="385"/>
                </a:lnTo>
                <a:lnTo>
                  <a:pt x="3940" y="385"/>
                </a:lnTo>
                <a:lnTo>
                  <a:pt x="3942" y="372"/>
                </a:lnTo>
                <a:lnTo>
                  <a:pt x="3945" y="360"/>
                </a:lnTo>
                <a:lnTo>
                  <a:pt x="3949" y="348"/>
                </a:lnTo>
                <a:lnTo>
                  <a:pt x="3954" y="337"/>
                </a:lnTo>
                <a:lnTo>
                  <a:pt x="3964" y="319"/>
                </a:lnTo>
                <a:lnTo>
                  <a:pt x="3975" y="304"/>
                </a:lnTo>
                <a:lnTo>
                  <a:pt x="3987" y="292"/>
                </a:lnTo>
                <a:lnTo>
                  <a:pt x="3999" y="285"/>
                </a:lnTo>
                <a:lnTo>
                  <a:pt x="4008" y="279"/>
                </a:lnTo>
                <a:lnTo>
                  <a:pt x="4015" y="277"/>
                </a:lnTo>
                <a:lnTo>
                  <a:pt x="4015" y="277"/>
                </a:lnTo>
                <a:lnTo>
                  <a:pt x="4020" y="277"/>
                </a:lnTo>
                <a:lnTo>
                  <a:pt x="4026" y="274"/>
                </a:lnTo>
                <a:lnTo>
                  <a:pt x="4041" y="267"/>
                </a:lnTo>
                <a:lnTo>
                  <a:pt x="4060" y="256"/>
                </a:lnTo>
                <a:lnTo>
                  <a:pt x="4089" y="244"/>
                </a:lnTo>
                <a:lnTo>
                  <a:pt x="4089" y="244"/>
                </a:lnTo>
                <a:lnTo>
                  <a:pt x="4096" y="241"/>
                </a:lnTo>
                <a:lnTo>
                  <a:pt x="4104" y="237"/>
                </a:lnTo>
                <a:lnTo>
                  <a:pt x="4117" y="226"/>
                </a:lnTo>
                <a:lnTo>
                  <a:pt x="4129" y="213"/>
                </a:lnTo>
                <a:lnTo>
                  <a:pt x="4138" y="198"/>
                </a:lnTo>
                <a:lnTo>
                  <a:pt x="4147" y="181"/>
                </a:lnTo>
                <a:lnTo>
                  <a:pt x="4156" y="165"/>
                </a:lnTo>
                <a:lnTo>
                  <a:pt x="4175" y="129"/>
                </a:lnTo>
                <a:lnTo>
                  <a:pt x="4175" y="129"/>
                </a:lnTo>
                <a:lnTo>
                  <a:pt x="4181" y="120"/>
                </a:lnTo>
                <a:lnTo>
                  <a:pt x="4187" y="112"/>
                </a:lnTo>
                <a:lnTo>
                  <a:pt x="4195" y="107"/>
                </a:lnTo>
                <a:lnTo>
                  <a:pt x="4202" y="99"/>
                </a:lnTo>
                <a:lnTo>
                  <a:pt x="4219" y="89"/>
                </a:lnTo>
                <a:lnTo>
                  <a:pt x="4235" y="81"/>
                </a:lnTo>
                <a:lnTo>
                  <a:pt x="4253" y="75"/>
                </a:lnTo>
                <a:lnTo>
                  <a:pt x="4268" y="72"/>
                </a:lnTo>
                <a:lnTo>
                  <a:pt x="4282" y="71"/>
                </a:lnTo>
                <a:lnTo>
                  <a:pt x="4292" y="72"/>
                </a:lnTo>
                <a:lnTo>
                  <a:pt x="4292" y="72"/>
                </a:lnTo>
                <a:lnTo>
                  <a:pt x="4300" y="72"/>
                </a:lnTo>
                <a:lnTo>
                  <a:pt x="4307" y="72"/>
                </a:lnTo>
                <a:lnTo>
                  <a:pt x="4315" y="69"/>
                </a:lnTo>
                <a:lnTo>
                  <a:pt x="4321" y="66"/>
                </a:lnTo>
                <a:lnTo>
                  <a:pt x="4324" y="60"/>
                </a:lnTo>
                <a:lnTo>
                  <a:pt x="4327" y="53"/>
                </a:lnTo>
                <a:lnTo>
                  <a:pt x="4327" y="44"/>
                </a:lnTo>
                <a:lnTo>
                  <a:pt x="4325" y="35"/>
                </a:lnTo>
                <a:lnTo>
                  <a:pt x="4325" y="35"/>
                </a:lnTo>
                <a:lnTo>
                  <a:pt x="4324" y="24"/>
                </a:lnTo>
                <a:lnTo>
                  <a:pt x="4325" y="15"/>
                </a:lnTo>
                <a:lnTo>
                  <a:pt x="4328" y="9"/>
                </a:lnTo>
                <a:lnTo>
                  <a:pt x="4333" y="5"/>
                </a:lnTo>
                <a:lnTo>
                  <a:pt x="4339" y="2"/>
                </a:lnTo>
                <a:lnTo>
                  <a:pt x="4345" y="0"/>
                </a:lnTo>
                <a:lnTo>
                  <a:pt x="4351" y="0"/>
                </a:lnTo>
                <a:lnTo>
                  <a:pt x="4355" y="3"/>
                </a:lnTo>
                <a:lnTo>
                  <a:pt x="4355" y="3"/>
                </a:lnTo>
                <a:lnTo>
                  <a:pt x="4357" y="5"/>
                </a:lnTo>
                <a:lnTo>
                  <a:pt x="4358" y="9"/>
                </a:lnTo>
                <a:lnTo>
                  <a:pt x="4358" y="24"/>
                </a:lnTo>
                <a:lnTo>
                  <a:pt x="4358" y="24"/>
                </a:lnTo>
                <a:lnTo>
                  <a:pt x="4357" y="72"/>
                </a:lnTo>
                <a:lnTo>
                  <a:pt x="4357" y="72"/>
                </a:lnTo>
                <a:lnTo>
                  <a:pt x="4357" y="86"/>
                </a:lnTo>
                <a:lnTo>
                  <a:pt x="4361" y="102"/>
                </a:lnTo>
                <a:lnTo>
                  <a:pt x="4367" y="120"/>
                </a:lnTo>
                <a:lnTo>
                  <a:pt x="4376" y="141"/>
                </a:lnTo>
                <a:lnTo>
                  <a:pt x="4387" y="162"/>
                </a:lnTo>
                <a:lnTo>
                  <a:pt x="4400" y="184"/>
                </a:lnTo>
                <a:lnTo>
                  <a:pt x="4414" y="208"/>
                </a:lnTo>
                <a:lnTo>
                  <a:pt x="4430" y="231"/>
                </a:lnTo>
                <a:lnTo>
                  <a:pt x="4448" y="255"/>
                </a:lnTo>
                <a:lnTo>
                  <a:pt x="4466" y="279"/>
                </a:lnTo>
                <a:lnTo>
                  <a:pt x="4485" y="303"/>
                </a:lnTo>
                <a:lnTo>
                  <a:pt x="4505" y="325"/>
                </a:lnTo>
                <a:lnTo>
                  <a:pt x="4524" y="346"/>
                </a:lnTo>
                <a:lnTo>
                  <a:pt x="4545" y="366"/>
                </a:lnTo>
                <a:lnTo>
                  <a:pt x="4565" y="385"/>
                </a:lnTo>
                <a:lnTo>
                  <a:pt x="4586" y="400"/>
                </a:lnTo>
                <a:lnTo>
                  <a:pt x="4586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3931444" y="2182654"/>
            <a:ext cx="1098947" cy="1380802"/>
          </a:xfrm>
          <a:custGeom>
            <a:avLst/>
            <a:gdLst>
              <a:gd name="T0" fmla="*/ 888 w 923"/>
              <a:gd name="T1" fmla="*/ 304 h 870"/>
              <a:gd name="T2" fmla="*/ 775 w 923"/>
              <a:gd name="T3" fmla="*/ 464 h 870"/>
              <a:gd name="T4" fmla="*/ 752 w 923"/>
              <a:gd name="T5" fmla="*/ 498 h 870"/>
              <a:gd name="T6" fmla="*/ 740 w 923"/>
              <a:gd name="T7" fmla="*/ 615 h 870"/>
              <a:gd name="T8" fmla="*/ 724 w 923"/>
              <a:gd name="T9" fmla="*/ 734 h 870"/>
              <a:gd name="T10" fmla="*/ 712 w 923"/>
              <a:gd name="T11" fmla="*/ 753 h 870"/>
              <a:gd name="T12" fmla="*/ 616 w 923"/>
              <a:gd name="T13" fmla="*/ 798 h 870"/>
              <a:gd name="T14" fmla="*/ 575 w 923"/>
              <a:gd name="T15" fmla="*/ 829 h 870"/>
              <a:gd name="T16" fmla="*/ 563 w 923"/>
              <a:gd name="T17" fmla="*/ 850 h 870"/>
              <a:gd name="T18" fmla="*/ 553 w 923"/>
              <a:gd name="T19" fmla="*/ 840 h 870"/>
              <a:gd name="T20" fmla="*/ 538 w 923"/>
              <a:gd name="T21" fmla="*/ 738 h 870"/>
              <a:gd name="T22" fmla="*/ 526 w 923"/>
              <a:gd name="T23" fmla="*/ 701 h 870"/>
              <a:gd name="T24" fmla="*/ 513 w 923"/>
              <a:gd name="T25" fmla="*/ 717 h 870"/>
              <a:gd name="T26" fmla="*/ 481 w 923"/>
              <a:gd name="T27" fmla="*/ 779 h 870"/>
              <a:gd name="T28" fmla="*/ 417 w 923"/>
              <a:gd name="T29" fmla="*/ 859 h 870"/>
              <a:gd name="T30" fmla="*/ 399 w 923"/>
              <a:gd name="T31" fmla="*/ 867 h 870"/>
              <a:gd name="T32" fmla="*/ 408 w 923"/>
              <a:gd name="T33" fmla="*/ 837 h 870"/>
              <a:gd name="T34" fmla="*/ 403 w 923"/>
              <a:gd name="T35" fmla="*/ 780 h 870"/>
              <a:gd name="T36" fmla="*/ 378 w 923"/>
              <a:gd name="T37" fmla="*/ 690 h 870"/>
              <a:gd name="T38" fmla="*/ 381 w 923"/>
              <a:gd name="T39" fmla="*/ 662 h 870"/>
              <a:gd name="T40" fmla="*/ 463 w 923"/>
              <a:gd name="T41" fmla="*/ 533 h 870"/>
              <a:gd name="T42" fmla="*/ 471 w 923"/>
              <a:gd name="T43" fmla="*/ 509 h 870"/>
              <a:gd name="T44" fmla="*/ 424 w 923"/>
              <a:gd name="T45" fmla="*/ 530 h 870"/>
              <a:gd name="T46" fmla="*/ 324 w 923"/>
              <a:gd name="T47" fmla="*/ 579 h 870"/>
              <a:gd name="T48" fmla="*/ 228 w 923"/>
              <a:gd name="T49" fmla="*/ 666 h 870"/>
              <a:gd name="T50" fmla="*/ 30 w 923"/>
              <a:gd name="T51" fmla="*/ 828 h 870"/>
              <a:gd name="T52" fmla="*/ 32 w 923"/>
              <a:gd name="T53" fmla="*/ 814 h 870"/>
              <a:gd name="T54" fmla="*/ 110 w 923"/>
              <a:gd name="T55" fmla="*/ 725 h 870"/>
              <a:gd name="T56" fmla="*/ 134 w 923"/>
              <a:gd name="T57" fmla="*/ 686 h 870"/>
              <a:gd name="T58" fmla="*/ 98 w 923"/>
              <a:gd name="T59" fmla="*/ 696 h 870"/>
              <a:gd name="T60" fmla="*/ 39 w 923"/>
              <a:gd name="T61" fmla="*/ 708 h 870"/>
              <a:gd name="T62" fmla="*/ 3 w 923"/>
              <a:gd name="T63" fmla="*/ 702 h 870"/>
              <a:gd name="T64" fmla="*/ 2 w 923"/>
              <a:gd name="T65" fmla="*/ 687 h 870"/>
              <a:gd name="T66" fmla="*/ 27 w 923"/>
              <a:gd name="T67" fmla="*/ 665 h 870"/>
              <a:gd name="T68" fmla="*/ 110 w 923"/>
              <a:gd name="T69" fmla="*/ 617 h 870"/>
              <a:gd name="T70" fmla="*/ 183 w 923"/>
              <a:gd name="T71" fmla="*/ 572 h 870"/>
              <a:gd name="T72" fmla="*/ 204 w 923"/>
              <a:gd name="T73" fmla="*/ 566 h 870"/>
              <a:gd name="T74" fmla="*/ 229 w 923"/>
              <a:gd name="T75" fmla="*/ 542 h 870"/>
              <a:gd name="T76" fmla="*/ 285 w 923"/>
              <a:gd name="T77" fmla="*/ 504 h 870"/>
              <a:gd name="T78" fmla="*/ 315 w 923"/>
              <a:gd name="T79" fmla="*/ 479 h 870"/>
              <a:gd name="T80" fmla="*/ 385 w 923"/>
              <a:gd name="T81" fmla="*/ 433 h 870"/>
              <a:gd name="T82" fmla="*/ 396 w 923"/>
              <a:gd name="T83" fmla="*/ 416 h 870"/>
              <a:gd name="T84" fmla="*/ 441 w 923"/>
              <a:gd name="T85" fmla="*/ 379 h 870"/>
              <a:gd name="T86" fmla="*/ 465 w 923"/>
              <a:gd name="T87" fmla="*/ 358 h 870"/>
              <a:gd name="T88" fmla="*/ 502 w 923"/>
              <a:gd name="T89" fmla="*/ 304 h 870"/>
              <a:gd name="T90" fmla="*/ 523 w 923"/>
              <a:gd name="T91" fmla="*/ 262 h 870"/>
              <a:gd name="T92" fmla="*/ 589 w 923"/>
              <a:gd name="T93" fmla="*/ 191 h 870"/>
              <a:gd name="T94" fmla="*/ 602 w 923"/>
              <a:gd name="T95" fmla="*/ 187 h 870"/>
              <a:gd name="T96" fmla="*/ 626 w 923"/>
              <a:gd name="T97" fmla="*/ 185 h 870"/>
              <a:gd name="T98" fmla="*/ 640 w 923"/>
              <a:gd name="T99" fmla="*/ 163 h 870"/>
              <a:gd name="T100" fmla="*/ 646 w 923"/>
              <a:gd name="T101" fmla="*/ 129 h 870"/>
              <a:gd name="T102" fmla="*/ 668 w 923"/>
              <a:gd name="T103" fmla="*/ 76 h 870"/>
              <a:gd name="T104" fmla="*/ 712 w 923"/>
              <a:gd name="T105" fmla="*/ 36 h 870"/>
              <a:gd name="T106" fmla="*/ 730 w 923"/>
              <a:gd name="T107" fmla="*/ 31 h 870"/>
              <a:gd name="T108" fmla="*/ 793 w 923"/>
              <a:gd name="T109" fmla="*/ 1 h 870"/>
              <a:gd name="T110" fmla="*/ 824 w 923"/>
              <a:gd name="T111" fmla="*/ 10 h 870"/>
              <a:gd name="T112" fmla="*/ 876 w 923"/>
              <a:gd name="T113" fmla="*/ 66 h 870"/>
              <a:gd name="T114" fmla="*/ 915 w 923"/>
              <a:gd name="T115" fmla="*/ 151 h 870"/>
              <a:gd name="T116" fmla="*/ 921 w 923"/>
              <a:gd name="T117" fmla="*/ 232 h 870"/>
              <a:gd name="T118" fmla="*/ 911 w 923"/>
              <a:gd name="T119" fmla="*/ 265 h 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23" h="870">
                <a:moveTo>
                  <a:pt x="911" y="265"/>
                </a:moveTo>
                <a:lnTo>
                  <a:pt x="911" y="265"/>
                </a:lnTo>
                <a:lnTo>
                  <a:pt x="903" y="280"/>
                </a:lnTo>
                <a:lnTo>
                  <a:pt x="888" y="304"/>
                </a:lnTo>
                <a:lnTo>
                  <a:pt x="844" y="370"/>
                </a:lnTo>
                <a:lnTo>
                  <a:pt x="820" y="406"/>
                </a:lnTo>
                <a:lnTo>
                  <a:pt x="796" y="439"/>
                </a:lnTo>
                <a:lnTo>
                  <a:pt x="775" y="464"/>
                </a:lnTo>
                <a:lnTo>
                  <a:pt x="760" y="481"/>
                </a:lnTo>
                <a:lnTo>
                  <a:pt x="760" y="481"/>
                </a:lnTo>
                <a:lnTo>
                  <a:pt x="755" y="488"/>
                </a:lnTo>
                <a:lnTo>
                  <a:pt x="752" y="498"/>
                </a:lnTo>
                <a:lnTo>
                  <a:pt x="749" y="512"/>
                </a:lnTo>
                <a:lnTo>
                  <a:pt x="746" y="530"/>
                </a:lnTo>
                <a:lnTo>
                  <a:pt x="743" y="570"/>
                </a:lnTo>
                <a:lnTo>
                  <a:pt x="740" y="615"/>
                </a:lnTo>
                <a:lnTo>
                  <a:pt x="736" y="662"/>
                </a:lnTo>
                <a:lnTo>
                  <a:pt x="731" y="702"/>
                </a:lnTo>
                <a:lnTo>
                  <a:pt x="728" y="720"/>
                </a:lnTo>
                <a:lnTo>
                  <a:pt x="724" y="734"/>
                </a:lnTo>
                <a:lnTo>
                  <a:pt x="718" y="746"/>
                </a:lnTo>
                <a:lnTo>
                  <a:pt x="715" y="750"/>
                </a:lnTo>
                <a:lnTo>
                  <a:pt x="712" y="753"/>
                </a:lnTo>
                <a:lnTo>
                  <a:pt x="712" y="753"/>
                </a:lnTo>
                <a:lnTo>
                  <a:pt x="697" y="761"/>
                </a:lnTo>
                <a:lnTo>
                  <a:pt x="679" y="770"/>
                </a:lnTo>
                <a:lnTo>
                  <a:pt x="637" y="788"/>
                </a:lnTo>
                <a:lnTo>
                  <a:pt x="616" y="798"/>
                </a:lnTo>
                <a:lnTo>
                  <a:pt x="596" y="810"/>
                </a:lnTo>
                <a:lnTo>
                  <a:pt x="589" y="816"/>
                </a:lnTo>
                <a:lnTo>
                  <a:pt x="581" y="822"/>
                </a:lnTo>
                <a:lnTo>
                  <a:pt x="575" y="829"/>
                </a:lnTo>
                <a:lnTo>
                  <a:pt x="572" y="837"/>
                </a:lnTo>
                <a:lnTo>
                  <a:pt x="572" y="837"/>
                </a:lnTo>
                <a:lnTo>
                  <a:pt x="566" y="847"/>
                </a:lnTo>
                <a:lnTo>
                  <a:pt x="563" y="850"/>
                </a:lnTo>
                <a:lnTo>
                  <a:pt x="560" y="850"/>
                </a:lnTo>
                <a:lnTo>
                  <a:pt x="559" y="850"/>
                </a:lnTo>
                <a:lnTo>
                  <a:pt x="556" y="847"/>
                </a:lnTo>
                <a:lnTo>
                  <a:pt x="553" y="840"/>
                </a:lnTo>
                <a:lnTo>
                  <a:pt x="550" y="826"/>
                </a:lnTo>
                <a:lnTo>
                  <a:pt x="547" y="811"/>
                </a:lnTo>
                <a:lnTo>
                  <a:pt x="542" y="774"/>
                </a:lnTo>
                <a:lnTo>
                  <a:pt x="538" y="738"/>
                </a:lnTo>
                <a:lnTo>
                  <a:pt x="535" y="722"/>
                </a:lnTo>
                <a:lnTo>
                  <a:pt x="532" y="710"/>
                </a:lnTo>
                <a:lnTo>
                  <a:pt x="529" y="702"/>
                </a:lnTo>
                <a:lnTo>
                  <a:pt x="526" y="701"/>
                </a:lnTo>
                <a:lnTo>
                  <a:pt x="525" y="701"/>
                </a:lnTo>
                <a:lnTo>
                  <a:pt x="522" y="702"/>
                </a:lnTo>
                <a:lnTo>
                  <a:pt x="519" y="705"/>
                </a:lnTo>
                <a:lnTo>
                  <a:pt x="513" y="717"/>
                </a:lnTo>
                <a:lnTo>
                  <a:pt x="513" y="717"/>
                </a:lnTo>
                <a:lnTo>
                  <a:pt x="502" y="740"/>
                </a:lnTo>
                <a:lnTo>
                  <a:pt x="492" y="759"/>
                </a:lnTo>
                <a:lnTo>
                  <a:pt x="481" y="779"/>
                </a:lnTo>
                <a:lnTo>
                  <a:pt x="471" y="795"/>
                </a:lnTo>
                <a:lnTo>
                  <a:pt x="450" y="823"/>
                </a:lnTo>
                <a:lnTo>
                  <a:pt x="432" y="846"/>
                </a:lnTo>
                <a:lnTo>
                  <a:pt x="417" y="859"/>
                </a:lnTo>
                <a:lnTo>
                  <a:pt x="405" y="868"/>
                </a:lnTo>
                <a:lnTo>
                  <a:pt x="402" y="870"/>
                </a:lnTo>
                <a:lnTo>
                  <a:pt x="399" y="870"/>
                </a:lnTo>
                <a:lnTo>
                  <a:pt x="399" y="867"/>
                </a:lnTo>
                <a:lnTo>
                  <a:pt x="400" y="864"/>
                </a:lnTo>
                <a:lnTo>
                  <a:pt x="400" y="864"/>
                </a:lnTo>
                <a:lnTo>
                  <a:pt x="405" y="850"/>
                </a:lnTo>
                <a:lnTo>
                  <a:pt x="408" y="837"/>
                </a:lnTo>
                <a:lnTo>
                  <a:pt x="408" y="823"/>
                </a:lnTo>
                <a:lnTo>
                  <a:pt x="408" y="808"/>
                </a:lnTo>
                <a:lnTo>
                  <a:pt x="406" y="795"/>
                </a:lnTo>
                <a:lnTo>
                  <a:pt x="403" y="780"/>
                </a:lnTo>
                <a:lnTo>
                  <a:pt x="396" y="753"/>
                </a:lnTo>
                <a:lnTo>
                  <a:pt x="387" y="726"/>
                </a:lnTo>
                <a:lnTo>
                  <a:pt x="379" y="702"/>
                </a:lnTo>
                <a:lnTo>
                  <a:pt x="378" y="690"/>
                </a:lnTo>
                <a:lnTo>
                  <a:pt x="378" y="680"/>
                </a:lnTo>
                <a:lnTo>
                  <a:pt x="378" y="671"/>
                </a:lnTo>
                <a:lnTo>
                  <a:pt x="381" y="662"/>
                </a:lnTo>
                <a:lnTo>
                  <a:pt x="381" y="662"/>
                </a:lnTo>
                <a:lnTo>
                  <a:pt x="394" y="635"/>
                </a:lnTo>
                <a:lnTo>
                  <a:pt x="412" y="608"/>
                </a:lnTo>
                <a:lnTo>
                  <a:pt x="448" y="554"/>
                </a:lnTo>
                <a:lnTo>
                  <a:pt x="463" y="533"/>
                </a:lnTo>
                <a:lnTo>
                  <a:pt x="472" y="516"/>
                </a:lnTo>
                <a:lnTo>
                  <a:pt x="474" y="512"/>
                </a:lnTo>
                <a:lnTo>
                  <a:pt x="474" y="509"/>
                </a:lnTo>
                <a:lnTo>
                  <a:pt x="471" y="509"/>
                </a:lnTo>
                <a:lnTo>
                  <a:pt x="465" y="512"/>
                </a:lnTo>
                <a:lnTo>
                  <a:pt x="465" y="512"/>
                </a:lnTo>
                <a:lnTo>
                  <a:pt x="444" y="521"/>
                </a:lnTo>
                <a:lnTo>
                  <a:pt x="424" y="530"/>
                </a:lnTo>
                <a:lnTo>
                  <a:pt x="384" y="545"/>
                </a:lnTo>
                <a:lnTo>
                  <a:pt x="364" y="555"/>
                </a:lnTo>
                <a:lnTo>
                  <a:pt x="345" y="566"/>
                </a:lnTo>
                <a:lnTo>
                  <a:pt x="324" y="579"/>
                </a:lnTo>
                <a:lnTo>
                  <a:pt x="304" y="597"/>
                </a:lnTo>
                <a:lnTo>
                  <a:pt x="304" y="597"/>
                </a:lnTo>
                <a:lnTo>
                  <a:pt x="270" y="629"/>
                </a:lnTo>
                <a:lnTo>
                  <a:pt x="228" y="666"/>
                </a:lnTo>
                <a:lnTo>
                  <a:pt x="138" y="743"/>
                </a:lnTo>
                <a:lnTo>
                  <a:pt x="33" y="828"/>
                </a:lnTo>
                <a:lnTo>
                  <a:pt x="33" y="828"/>
                </a:lnTo>
                <a:lnTo>
                  <a:pt x="30" y="828"/>
                </a:lnTo>
                <a:lnTo>
                  <a:pt x="29" y="826"/>
                </a:lnTo>
                <a:lnTo>
                  <a:pt x="29" y="825"/>
                </a:lnTo>
                <a:lnTo>
                  <a:pt x="29" y="822"/>
                </a:lnTo>
                <a:lnTo>
                  <a:pt x="32" y="814"/>
                </a:lnTo>
                <a:lnTo>
                  <a:pt x="39" y="805"/>
                </a:lnTo>
                <a:lnTo>
                  <a:pt x="60" y="780"/>
                </a:lnTo>
                <a:lnTo>
                  <a:pt x="84" y="752"/>
                </a:lnTo>
                <a:lnTo>
                  <a:pt x="110" y="725"/>
                </a:lnTo>
                <a:lnTo>
                  <a:pt x="128" y="702"/>
                </a:lnTo>
                <a:lnTo>
                  <a:pt x="132" y="693"/>
                </a:lnTo>
                <a:lnTo>
                  <a:pt x="135" y="687"/>
                </a:lnTo>
                <a:lnTo>
                  <a:pt x="134" y="686"/>
                </a:lnTo>
                <a:lnTo>
                  <a:pt x="132" y="686"/>
                </a:lnTo>
                <a:lnTo>
                  <a:pt x="125" y="687"/>
                </a:lnTo>
                <a:lnTo>
                  <a:pt x="125" y="687"/>
                </a:lnTo>
                <a:lnTo>
                  <a:pt x="98" y="696"/>
                </a:lnTo>
                <a:lnTo>
                  <a:pt x="75" y="702"/>
                </a:lnTo>
                <a:lnTo>
                  <a:pt x="56" y="707"/>
                </a:lnTo>
                <a:lnTo>
                  <a:pt x="39" y="708"/>
                </a:lnTo>
                <a:lnTo>
                  <a:pt x="39" y="708"/>
                </a:lnTo>
                <a:lnTo>
                  <a:pt x="29" y="710"/>
                </a:lnTo>
                <a:lnTo>
                  <a:pt x="20" y="708"/>
                </a:lnTo>
                <a:lnTo>
                  <a:pt x="11" y="705"/>
                </a:lnTo>
                <a:lnTo>
                  <a:pt x="3" y="702"/>
                </a:lnTo>
                <a:lnTo>
                  <a:pt x="2" y="699"/>
                </a:lnTo>
                <a:lnTo>
                  <a:pt x="0" y="696"/>
                </a:lnTo>
                <a:lnTo>
                  <a:pt x="0" y="692"/>
                </a:lnTo>
                <a:lnTo>
                  <a:pt x="2" y="687"/>
                </a:lnTo>
                <a:lnTo>
                  <a:pt x="6" y="683"/>
                </a:lnTo>
                <a:lnTo>
                  <a:pt x="11" y="678"/>
                </a:lnTo>
                <a:lnTo>
                  <a:pt x="27" y="665"/>
                </a:lnTo>
                <a:lnTo>
                  <a:pt x="27" y="665"/>
                </a:lnTo>
                <a:lnTo>
                  <a:pt x="54" y="650"/>
                </a:lnTo>
                <a:lnTo>
                  <a:pt x="78" y="636"/>
                </a:lnTo>
                <a:lnTo>
                  <a:pt x="98" y="626"/>
                </a:lnTo>
                <a:lnTo>
                  <a:pt x="110" y="617"/>
                </a:lnTo>
                <a:lnTo>
                  <a:pt x="110" y="617"/>
                </a:lnTo>
                <a:lnTo>
                  <a:pt x="129" y="603"/>
                </a:lnTo>
                <a:lnTo>
                  <a:pt x="156" y="587"/>
                </a:lnTo>
                <a:lnTo>
                  <a:pt x="183" y="572"/>
                </a:lnTo>
                <a:lnTo>
                  <a:pt x="194" y="569"/>
                </a:lnTo>
                <a:lnTo>
                  <a:pt x="200" y="566"/>
                </a:lnTo>
                <a:lnTo>
                  <a:pt x="200" y="566"/>
                </a:lnTo>
                <a:lnTo>
                  <a:pt x="204" y="566"/>
                </a:lnTo>
                <a:lnTo>
                  <a:pt x="207" y="563"/>
                </a:lnTo>
                <a:lnTo>
                  <a:pt x="216" y="557"/>
                </a:lnTo>
                <a:lnTo>
                  <a:pt x="223" y="548"/>
                </a:lnTo>
                <a:lnTo>
                  <a:pt x="229" y="542"/>
                </a:lnTo>
                <a:lnTo>
                  <a:pt x="229" y="542"/>
                </a:lnTo>
                <a:lnTo>
                  <a:pt x="256" y="525"/>
                </a:lnTo>
                <a:lnTo>
                  <a:pt x="276" y="512"/>
                </a:lnTo>
                <a:lnTo>
                  <a:pt x="285" y="504"/>
                </a:lnTo>
                <a:lnTo>
                  <a:pt x="292" y="495"/>
                </a:lnTo>
                <a:lnTo>
                  <a:pt x="292" y="495"/>
                </a:lnTo>
                <a:lnTo>
                  <a:pt x="301" y="488"/>
                </a:lnTo>
                <a:lnTo>
                  <a:pt x="315" y="479"/>
                </a:lnTo>
                <a:lnTo>
                  <a:pt x="345" y="461"/>
                </a:lnTo>
                <a:lnTo>
                  <a:pt x="360" y="451"/>
                </a:lnTo>
                <a:lnTo>
                  <a:pt x="375" y="442"/>
                </a:lnTo>
                <a:lnTo>
                  <a:pt x="385" y="433"/>
                </a:lnTo>
                <a:lnTo>
                  <a:pt x="388" y="430"/>
                </a:lnTo>
                <a:lnTo>
                  <a:pt x="391" y="425"/>
                </a:lnTo>
                <a:lnTo>
                  <a:pt x="391" y="425"/>
                </a:lnTo>
                <a:lnTo>
                  <a:pt x="396" y="416"/>
                </a:lnTo>
                <a:lnTo>
                  <a:pt x="402" y="409"/>
                </a:lnTo>
                <a:lnTo>
                  <a:pt x="415" y="395"/>
                </a:lnTo>
                <a:lnTo>
                  <a:pt x="429" y="385"/>
                </a:lnTo>
                <a:lnTo>
                  <a:pt x="441" y="379"/>
                </a:lnTo>
                <a:lnTo>
                  <a:pt x="441" y="379"/>
                </a:lnTo>
                <a:lnTo>
                  <a:pt x="447" y="374"/>
                </a:lnTo>
                <a:lnTo>
                  <a:pt x="456" y="367"/>
                </a:lnTo>
                <a:lnTo>
                  <a:pt x="465" y="358"/>
                </a:lnTo>
                <a:lnTo>
                  <a:pt x="475" y="346"/>
                </a:lnTo>
                <a:lnTo>
                  <a:pt x="486" y="332"/>
                </a:lnTo>
                <a:lnTo>
                  <a:pt x="495" y="319"/>
                </a:lnTo>
                <a:lnTo>
                  <a:pt x="502" y="304"/>
                </a:lnTo>
                <a:lnTo>
                  <a:pt x="507" y="290"/>
                </a:lnTo>
                <a:lnTo>
                  <a:pt x="507" y="290"/>
                </a:lnTo>
                <a:lnTo>
                  <a:pt x="513" y="275"/>
                </a:lnTo>
                <a:lnTo>
                  <a:pt x="523" y="262"/>
                </a:lnTo>
                <a:lnTo>
                  <a:pt x="535" y="247"/>
                </a:lnTo>
                <a:lnTo>
                  <a:pt x="547" y="232"/>
                </a:lnTo>
                <a:lnTo>
                  <a:pt x="572" y="208"/>
                </a:lnTo>
                <a:lnTo>
                  <a:pt x="589" y="191"/>
                </a:lnTo>
                <a:lnTo>
                  <a:pt x="589" y="191"/>
                </a:lnTo>
                <a:lnTo>
                  <a:pt x="592" y="188"/>
                </a:lnTo>
                <a:lnTo>
                  <a:pt x="595" y="188"/>
                </a:lnTo>
                <a:lnTo>
                  <a:pt x="602" y="187"/>
                </a:lnTo>
                <a:lnTo>
                  <a:pt x="611" y="188"/>
                </a:lnTo>
                <a:lnTo>
                  <a:pt x="619" y="188"/>
                </a:lnTo>
                <a:lnTo>
                  <a:pt x="623" y="187"/>
                </a:lnTo>
                <a:lnTo>
                  <a:pt x="626" y="185"/>
                </a:lnTo>
                <a:lnTo>
                  <a:pt x="631" y="182"/>
                </a:lnTo>
                <a:lnTo>
                  <a:pt x="634" y="178"/>
                </a:lnTo>
                <a:lnTo>
                  <a:pt x="637" y="172"/>
                </a:lnTo>
                <a:lnTo>
                  <a:pt x="640" y="163"/>
                </a:lnTo>
                <a:lnTo>
                  <a:pt x="643" y="154"/>
                </a:lnTo>
                <a:lnTo>
                  <a:pt x="644" y="142"/>
                </a:lnTo>
                <a:lnTo>
                  <a:pt x="644" y="142"/>
                </a:lnTo>
                <a:lnTo>
                  <a:pt x="646" y="129"/>
                </a:lnTo>
                <a:lnTo>
                  <a:pt x="649" y="117"/>
                </a:lnTo>
                <a:lnTo>
                  <a:pt x="653" y="105"/>
                </a:lnTo>
                <a:lnTo>
                  <a:pt x="658" y="94"/>
                </a:lnTo>
                <a:lnTo>
                  <a:pt x="668" y="76"/>
                </a:lnTo>
                <a:lnTo>
                  <a:pt x="679" y="61"/>
                </a:lnTo>
                <a:lnTo>
                  <a:pt x="691" y="49"/>
                </a:lnTo>
                <a:lnTo>
                  <a:pt x="703" y="42"/>
                </a:lnTo>
                <a:lnTo>
                  <a:pt x="712" y="36"/>
                </a:lnTo>
                <a:lnTo>
                  <a:pt x="719" y="34"/>
                </a:lnTo>
                <a:lnTo>
                  <a:pt x="719" y="34"/>
                </a:lnTo>
                <a:lnTo>
                  <a:pt x="724" y="34"/>
                </a:lnTo>
                <a:lnTo>
                  <a:pt x="730" y="31"/>
                </a:lnTo>
                <a:lnTo>
                  <a:pt x="745" y="24"/>
                </a:lnTo>
                <a:lnTo>
                  <a:pt x="764" y="13"/>
                </a:lnTo>
                <a:lnTo>
                  <a:pt x="793" y="1"/>
                </a:lnTo>
                <a:lnTo>
                  <a:pt x="793" y="1"/>
                </a:lnTo>
                <a:lnTo>
                  <a:pt x="797" y="0"/>
                </a:lnTo>
                <a:lnTo>
                  <a:pt x="802" y="0"/>
                </a:lnTo>
                <a:lnTo>
                  <a:pt x="812" y="3"/>
                </a:lnTo>
                <a:lnTo>
                  <a:pt x="824" y="10"/>
                </a:lnTo>
                <a:lnTo>
                  <a:pt x="838" y="19"/>
                </a:lnTo>
                <a:lnTo>
                  <a:pt x="851" y="33"/>
                </a:lnTo>
                <a:lnTo>
                  <a:pt x="863" y="48"/>
                </a:lnTo>
                <a:lnTo>
                  <a:pt x="876" y="66"/>
                </a:lnTo>
                <a:lnTo>
                  <a:pt x="888" y="85"/>
                </a:lnTo>
                <a:lnTo>
                  <a:pt x="899" y="106"/>
                </a:lnTo>
                <a:lnTo>
                  <a:pt x="908" y="127"/>
                </a:lnTo>
                <a:lnTo>
                  <a:pt x="915" y="151"/>
                </a:lnTo>
                <a:lnTo>
                  <a:pt x="921" y="173"/>
                </a:lnTo>
                <a:lnTo>
                  <a:pt x="923" y="197"/>
                </a:lnTo>
                <a:lnTo>
                  <a:pt x="923" y="220"/>
                </a:lnTo>
                <a:lnTo>
                  <a:pt x="921" y="232"/>
                </a:lnTo>
                <a:lnTo>
                  <a:pt x="918" y="244"/>
                </a:lnTo>
                <a:lnTo>
                  <a:pt x="915" y="254"/>
                </a:lnTo>
                <a:lnTo>
                  <a:pt x="911" y="265"/>
                </a:lnTo>
                <a:lnTo>
                  <a:pt x="911" y="2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5522119" y="2355652"/>
            <a:ext cx="490538" cy="157126"/>
          </a:xfrm>
          <a:custGeom>
            <a:avLst/>
            <a:gdLst>
              <a:gd name="T0" fmla="*/ 113 w 412"/>
              <a:gd name="T1" fmla="*/ 0 h 99"/>
              <a:gd name="T2" fmla="*/ 169 w 412"/>
              <a:gd name="T3" fmla="*/ 11 h 99"/>
              <a:gd name="T4" fmla="*/ 238 w 412"/>
              <a:gd name="T5" fmla="*/ 18 h 99"/>
              <a:gd name="T6" fmla="*/ 286 w 412"/>
              <a:gd name="T7" fmla="*/ 18 h 99"/>
              <a:gd name="T8" fmla="*/ 309 w 412"/>
              <a:gd name="T9" fmla="*/ 12 h 99"/>
              <a:gd name="T10" fmla="*/ 316 w 412"/>
              <a:gd name="T11" fmla="*/ 9 h 99"/>
              <a:gd name="T12" fmla="*/ 306 w 412"/>
              <a:gd name="T13" fmla="*/ 20 h 99"/>
              <a:gd name="T14" fmla="*/ 291 w 412"/>
              <a:gd name="T15" fmla="*/ 41 h 99"/>
              <a:gd name="T16" fmla="*/ 288 w 412"/>
              <a:gd name="T17" fmla="*/ 50 h 99"/>
              <a:gd name="T18" fmla="*/ 294 w 412"/>
              <a:gd name="T19" fmla="*/ 53 h 99"/>
              <a:gd name="T20" fmla="*/ 303 w 412"/>
              <a:gd name="T21" fmla="*/ 54 h 99"/>
              <a:gd name="T22" fmla="*/ 325 w 412"/>
              <a:gd name="T23" fmla="*/ 63 h 99"/>
              <a:gd name="T24" fmla="*/ 349 w 412"/>
              <a:gd name="T25" fmla="*/ 66 h 99"/>
              <a:gd name="T26" fmla="*/ 390 w 412"/>
              <a:gd name="T27" fmla="*/ 60 h 99"/>
              <a:gd name="T28" fmla="*/ 409 w 412"/>
              <a:gd name="T29" fmla="*/ 57 h 99"/>
              <a:gd name="T30" fmla="*/ 412 w 412"/>
              <a:gd name="T31" fmla="*/ 59 h 99"/>
              <a:gd name="T32" fmla="*/ 390 w 412"/>
              <a:gd name="T33" fmla="*/ 69 h 99"/>
              <a:gd name="T34" fmla="*/ 348 w 412"/>
              <a:gd name="T35" fmla="*/ 81 h 99"/>
              <a:gd name="T36" fmla="*/ 322 w 412"/>
              <a:gd name="T37" fmla="*/ 85 h 99"/>
              <a:gd name="T38" fmla="*/ 316 w 412"/>
              <a:gd name="T39" fmla="*/ 84 h 99"/>
              <a:gd name="T40" fmla="*/ 283 w 412"/>
              <a:gd name="T41" fmla="*/ 76 h 99"/>
              <a:gd name="T42" fmla="*/ 259 w 412"/>
              <a:gd name="T43" fmla="*/ 73 h 99"/>
              <a:gd name="T44" fmla="*/ 238 w 412"/>
              <a:gd name="T45" fmla="*/ 78 h 99"/>
              <a:gd name="T46" fmla="*/ 231 w 412"/>
              <a:gd name="T47" fmla="*/ 84 h 99"/>
              <a:gd name="T48" fmla="*/ 226 w 412"/>
              <a:gd name="T49" fmla="*/ 88 h 99"/>
              <a:gd name="T50" fmla="*/ 204 w 412"/>
              <a:gd name="T51" fmla="*/ 96 h 99"/>
              <a:gd name="T52" fmla="*/ 163 w 412"/>
              <a:gd name="T53" fmla="*/ 99 h 99"/>
              <a:gd name="T54" fmla="*/ 113 w 412"/>
              <a:gd name="T55" fmla="*/ 99 h 99"/>
              <a:gd name="T56" fmla="*/ 60 w 412"/>
              <a:gd name="T57" fmla="*/ 73 h 99"/>
              <a:gd name="T58" fmla="*/ 0 w 412"/>
              <a:gd name="T59" fmla="*/ 45 h 99"/>
              <a:gd name="T60" fmla="*/ 54 w 412"/>
              <a:gd name="T61" fmla="*/ 53 h 99"/>
              <a:gd name="T62" fmla="*/ 162 w 412"/>
              <a:gd name="T63" fmla="*/ 64 h 99"/>
              <a:gd name="T64" fmla="*/ 202 w 412"/>
              <a:gd name="T65" fmla="*/ 64 h 99"/>
              <a:gd name="T66" fmla="*/ 213 w 412"/>
              <a:gd name="T67" fmla="*/ 62 h 99"/>
              <a:gd name="T68" fmla="*/ 216 w 412"/>
              <a:gd name="T69" fmla="*/ 56 h 99"/>
              <a:gd name="T70" fmla="*/ 208 w 412"/>
              <a:gd name="T71" fmla="*/ 47 h 99"/>
              <a:gd name="T72" fmla="*/ 190 w 412"/>
              <a:gd name="T73" fmla="*/ 36 h 99"/>
              <a:gd name="T74" fmla="*/ 113 w 412"/>
              <a:gd name="T75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12" h="99">
                <a:moveTo>
                  <a:pt x="113" y="0"/>
                </a:moveTo>
                <a:lnTo>
                  <a:pt x="113" y="0"/>
                </a:lnTo>
                <a:lnTo>
                  <a:pt x="140" y="6"/>
                </a:lnTo>
                <a:lnTo>
                  <a:pt x="169" y="11"/>
                </a:lnTo>
                <a:lnTo>
                  <a:pt x="204" y="14"/>
                </a:lnTo>
                <a:lnTo>
                  <a:pt x="238" y="18"/>
                </a:lnTo>
                <a:lnTo>
                  <a:pt x="271" y="18"/>
                </a:lnTo>
                <a:lnTo>
                  <a:pt x="286" y="18"/>
                </a:lnTo>
                <a:lnTo>
                  <a:pt x="298" y="15"/>
                </a:lnTo>
                <a:lnTo>
                  <a:pt x="309" y="12"/>
                </a:lnTo>
                <a:lnTo>
                  <a:pt x="316" y="9"/>
                </a:lnTo>
                <a:lnTo>
                  <a:pt x="316" y="9"/>
                </a:lnTo>
                <a:lnTo>
                  <a:pt x="322" y="5"/>
                </a:lnTo>
                <a:lnTo>
                  <a:pt x="306" y="20"/>
                </a:lnTo>
                <a:lnTo>
                  <a:pt x="297" y="30"/>
                </a:lnTo>
                <a:lnTo>
                  <a:pt x="291" y="41"/>
                </a:lnTo>
                <a:lnTo>
                  <a:pt x="289" y="45"/>
                </a:lnTo>
                <a:lnTo>
                  <a:pt x="288" y="50"/>
                </a:lnTo>
                <a:lnTo>
                  <a:pt x="291" y="51"/>
                </a:lnTo>
                <a:lnTo>
                  <a:pt x="294" y="53"/>
                </a:lnTo>
                <a:lnTo>
                  <a:pt x="294" y="53"/>
                </a:lnTo>
                <a:lnTo>
                  <a:pt x="303" y="54"/>
                </a:lnTo>
                <a:lnTo>
                  <a:pt x="310" y="57"/>
                </a:lnTo>
                <a:lnTo>
                  <a:pt x="325" y="63"/>
                </a:lnTo>
                <a:lnTo>
                  <a:pt x="336" y="64"/>
                </a:lnTo>
                <a:lnTo>
                  <a:pt x="349" y="66"/>
                </a:lnTo>
                <a:lnTo>
                  <a:pt x="367" y="64"/>
                </a:lnTo>
                <a:lnTo>
                  <a:pt x="390" y="60"/>
                </a:lnTo>
                <a:lnTo>
                  <a:pt x="390" y="60"/>
                </a:lnTo>
                <a:lnTo>
                  <a:pt x="409" y="57"/>
                </a:lnTo>
                <a:lnTo>
                  <a:pt x="412" y="57"/>
                </a:lnTo>
                <a:lnTo>
                  <a:pt x="412" y="59"/>
                </a:lnTo>
                <a:lnTo>
                  <a:pt x="405" y="63"/>
                </a:lnTo>
                <a:lnTo>
                  <a:pt x="390" y="69"/>
                </a:lnTo>
                <a:lnTo>
                  <a:pt x="369" y="75"/>
                </a:lnTo>
                <a:lnTo>
                  <a:pt x="348" y="81"/>
                </a:lnTo>
                <a:lnTo>
                  <a:pt x="330" y="85"/>
                </a:lnTo>
                <a:lnTo>
                  <a:pt x="322" y="85"/>
                </a:lnTo>
                <a:lnTo>
                  <a:pt x="316" y="84"/>
                </a:lnTo>
                <a:lnTo>
                  <a:pt x="316" y="84"/>
                </a:lnTo>
                <a:lnTo>
                  <a:pt x="295" y="78"/>
                </a:lnTo>
                <a:lnTo>
                  <a:pt x="283" y="76"/>
                </a:lnTo>
                <a:lnTo>
                  <a:pt x="271" y="73"/>
                </a:lnTo>
                <a:lnTo>
                  <a:pt x="259" y="73"/>
                </a:lnTo>
                <a:lnTo>
                  <a:pt x="249" y="75"/>
                </a:lnTo>
                <a:lnTo>
                  <a:pt x="238" y="78"/>
                </a:lnTo>
                <a:lnTo>
                  <a:pt x="234" y="81"/>
                </a:lnTo>
                <a:lnTo>
                  <a:pt x="231" y="84"/>
                </a:lnTo>
                <a:lnTo>
                  <a:pt x="231" y="84"/>
                </a:lnTo>
                <a:lnTo>
                  <a:pt x="226" y="88"/>
                </a:lnTo>
                <a:lnTo>
                  <a:pt x="219" y="91"/>
                </a:lnTo>
                <a:lnTo>
                  <a:pt x="204" y="96"/>
                </a:lnTo>
                <a:lnTo>
                  <a:pt x="184" y="99"/>
                </a:lnTo>
                <a:lnTo>
                  <a:pt x="163" y="99"/>
                </a:lnTo>
                <a:lnTo>
                  <a:pt x="128" y="99"/>
                </a:lnTo>
                <a:lnTo>
                  <a:pt x="113" y="99"/>
                </a:lnTo>
                <a:lnTo>
                  <a:pt x="113" y="99"/>
                </a:lnTo>
                <a:lnTo>
                  <a:pt x="60" y="73"/>
                </a:lnTo>
                <a:lnTo>
                  <a:pt x="0" y="45"/>
                </a:lnTo>
                <a:lnTo>
                  <a:pt x="0" y="45"/>
                </a:lnTo>
                <a:lnTo>
                  <a:pt x="15" y="47"/>
                </a:lnTo>
                <a:lnTo>
                  <a:pt x="54" y="53"/>
                </a:lnTo>
                <a:lnTo>
                  <a:pt x="108" y="60"/>
                </a:lnTo>
                <a:lnTo>
                  <a:pt x="162" y="64"/>
                </a:lnTo>
                <a:lnTo>
                  <a:pt x="184" y="64"/>
                </a:lnTo>
                <a:lnTo>
                  <a:pt x="202" y="64"/>
                </a:lnTo>
                <a:lnTo>
                  <a:pt x="208" y="63"/>
                </a:lnTo>
                <a:lnTo>
                  <a:pt x="213" y="62"/>
                </a:lnTo>
                <a:lnTo>
                  <a:pt x="216" y="59"/>
                </a:lnTo>
                <a:lnTo>
                  <a:pt x="216" y="56"/>
                </a:lnTo>
                <a:lnTo>
                  <a:pt x="214" y="51"/>
                </a:lnTo>
                <a:lnTo>
                  <a:pt x="208" y="47"/>
                </a:lnTo>
                <a:lnTo>
                  <a:pt x="201" y="42"/>
                </a:lnTo>
                <a:lnTo>
                  <a:pt x="190" y="36"/>
                </a:lnTo>
                <a:lnTo>
                  <a:pt x="159" y="20"/>
                </a:lnTo>
                <a:lnTo>
                  <a:pt x="113" y="0"/>
                </a:lnTo>
                <a:lnTo>
                  <a:pt x="1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658916" y="1749367"/>
            <a:ext cx="1428750" cy="1322078"/>
          </a:xfrm>
          <a:custGeom>
            <a:avLst/>
            <a:gdLst>
              <a:gd name="T0" fmla="*/ 1125 w 1200"/>
              <a:gd name="T1" fmla="*/ 707 h 833"/>
              <a:gd name="T2" fmla="*/ 1086 w 1200"/>
              <a:gd name="T3" fmla="*/ 733 h 833"/>
              <a:gd name="T4" fmla="*/ 1059 w 1200"/>
              <a:gd name="T5" fmla="*/ 759 h 833"/>
              <a:gd name="T6" fmla="*/ 939 w 1200"/>
              <a:gd name="T7" fmla="*/ 697 h 833"/>
              <a:gd name="T8" fmla="*/ 887 w 1200"/>
              <a:gd name="T9" fmla="*/ 691 h 833"/>
              <a:gd name="T10" fmla="*/ 778 w 1200"/>
              <a:gd name="T11" fmla="*/ 788 h 833"/>
              <a:gd name="T12" fmla="*/ 676 w 1200"/>
              <a:gd name="T13" fmla="*/ 833 h 833"/>
              <a:gd name="T14" fmla="*/ 640 w 1200"/>
              <a:gd name="T15" fmla="*/ 810 h 833"/>
              <a:gd name="T16" fmla="*/ 671 w 1200"/>
              <a:gd name="T17" fmla="*/ 730 h 833"/>
              <a:gd name="T18" fmla="*/ 703 w 1200"/>
              <a:gd name="T19" fmla="*/ 706 h 833"/>
              <a:gd name="T20" fmla="*/ 712 w 1200"/>
              <a:gd name="T21" fmla="*/ 622 h 833"/>
              <a:gd name="T22" fmla="*/ 680 w 1200"/>
              <a:gd name="T23" fmla="*/ 581 h 833"/>
              <a:gd name="T24" fmla="*/ 584 w 1200"/>
              <a:gd name="T25" fmla="*/ 515 h 833"/>
              <a:gd name="T26" fmla="*/ 556 w 1200"/>
              <a:gd name="T27" fmla="*/ 449 h 833"/>
              <a:gd name="T28" fmla="*/ 540 w 1200"/>
              <a:gd name="T29" fmla="*/ 433 h 833"/>
              <a:gd name="T30" fmla="*/ 442 w 1200"/>
              <a:gd name="T31" fmla="*/ 562 h 833"/>
              <a:gd name="T32" fmla="*/ 360 w 1200"/>
              <a:gd name="T33" fmla="*/ 685 h 833"/>
              <a:gd name="T34" fmla="*/ 285 w 1200"/>
              <a:gd name="T35" fmla="*/ 674 h 833"/>
              <a:gd name="T36" fmla="*/ 246 w 1200"/>
              <a:gd name="T37" fmla="*/ 692 h 833"/>
              <a:gd name="T38" fmla="*/ 182 w 1200"/>
              <a:gd name="T39" fmla="*/ 745 h 833"/>
              <a:gd name="T40" fmla="*/ 149 w 1200"/>
              <a:gd name="T41" fmla="*/ 701 h 833"/>
              <a:gd name="T42" fmla="*/ 134 w 1200"/>
              <a:gd name="T43" fmla="*/ 596 h 833"/>
              <a:gd name="T44" fmla="*/ 107 w 1200"/>
              <a:gd name="T45" fmla="*/ 517 h 833"/>
              <a:gd name="T46" fmla="*/ 36 w 1200"/>
              <a:gd name="T47" fmla="*/ 455 h 833"/>
              <a:gd name="T48" fmla="*/ 0 w 1200"/>
              <a:gd name="T49" fmla="*/ 403 h 833"/>
              <a:gd name="T50" fmla="*/ 60 w 1200"/>
              <a:gd name="T51" fmla="*/ 324 h 833"/>
              <a:gd name="T52" fmla="*/ 156 w 1200"/>
              <a:gd name="T53" fmla="*/ 262 h 833"/>
              <a:gd name="T54" fmla="*/ 237 w 1200"/>
              <a:gd name="T55" fmla="*/ 166 h 833"/>
              <a:gd name="T56" fmla="*/ 271 w 1200"/>
              <a:gd name="T57" fmla="*/ 119 h 833"/>
              <a:gd name="T58" fmla="*/ 352 w 1200"/>
              <a:gd name="T59" fmla="*/ 80 h 833"/>
              <a:gd name="T60" fmla="*/ 384 w 1200"/>
              <a:gd name="T61" fmla="*/ 63 h 833"/>
              <a:gd name="T62" fmla="*/ 405 w 1200"/>
              <a:gd name="T63" fmla="*/ 20 h 833"/>
              <a:gd name="T64" fmla="*/ 448 w 1200"/>
              <a:gd name="T65" fmla="*/ 8 h 833"/>
              <a:gd name="T66" fmla="*/ 550 w 1200"/>
              <a:gd name="T67" fmla="*/ 39 h 833"/>
              <a:gd name="T68" fmla="*/ 650 w 1200"/>
              <a:gd name="T69" fmla="*/ 81 h 833"/>
              <a:gd name="T70" fmla="*/ 641 w 1200"/>
              <a:gd name="T71" fmla="*/ 105 h 833"/>
              <a:gd name="T72" fmla="*/ 580 w 1200"/>
              <a:gd name="T73" fmla="*/ 113 h 833"/>
              <a:gd name="T74" fmla="*/ 508 w 1200"/>
              <a:gd name="T75" fmla="*/ 151 h 833"/>
              <a:gd name="T76" fmla="*/ 613 w 1200"/>
              <a:gd name="T77" fmla="*/ 216 h 833"/>
              <a:gd name="T78" fmla="*/ 637 w 1200"/>
              <a:gd name="T79" fmla="*/ 259 h 833"/>
              <a:gd name="T80" fmla="*/ 721 w 1200"/>
              <a:gd name="T81" fmla="*/ 294 h 833"/>
              <a:gd name="T82" fmla="*/ 674 w 1200"/>
              <a:gd name="T83" fmla="*/ 321 h 833"/>
              <a:gd name="T84" fmla="*/ 635 w 1200"/>
              <a:gd name="T85" fmla="*/ 330 h 833"/>
              <a:gd name="T86" fmla="*/ 683 w 1200"/>
              <a:gd name="T87" fmla="*/ 409 h 833"/>
              <a:gd name="T88" fmla="*/ 808 w 1200"/>
              <a:gd name="T89" fmla="*/ 463 h 833"/>
              <a:gd name="T90" fmla="*/ 857 w 1200"/>
              <a:gd name="T91" fmla="*/ 502 h 833"/>
              <a:gd name="T92" fmla="*/ 941 w 1200"/>
              <a:gd name="T93" fmla="*/ 535 h 833"/>
              <a:gd name="T94" fmla="*/ 1010 w 1200"/>
              <a:gd name="T95" fmla="*/ 589 h 833"/>
              <a:gd name="T96" fmla="*/ 1101 w 1200"/>
              <a:gd name="T97" fmla="*/ 608 h 833"/>
              <a:gd name="T98" fmla="*/ 1175 w 1200"/>
              <a:gd name="T99" fmla="*/ 581 h 833"/>
              <a:gd name="T100" fmla="*/ 1167 w 1200"/>
              <a:gd name="T101" fmla="*/ 610 h 833"/>
              <a:gd name="T102" fmla="*/ 1128 w 1200"/>
              <a:gd name="T103" fmla="*/ 640 h 833"/>
              <a:gd name="T104" fmla="*/ 1194 w 1200"/>
              <a:gd name="T105" fmla="*/ 710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00" h="833">
                <a:moveTo>
                  <a:pt x="1197" y="719"/>
                </a:moveTo>
                <a:lnTo>
                  <a:pt x="1197" y="719"/>
                </a:lnTo>
                <a:lnTo>
                  <a:pt x="1169" y="710"/>
                </a:lnTo>
                <a:lnTo>
                  <a:pt x="1151" y="707"/>
                </a:lnTo>
                <a:lnTo>
                  <a:pt x="1133" y="706"/>
                </a:lnTo>
                <a:lnTo>
                  <a:pt x="1125" y="707"/>
                </a:lnTo>
                <a:lnTo>
                  <a:pt x="1116" y="707"/>
                </a:lnTo>
                <a:lnTo>
                  <a:pt x="1109" y="710"/>
                </a:lnTo>
                <a:lnTo>
                  <a:pt x="1101" y="713"/>
                </a:lnTo>
                <a:lnTo>
                  <a:pt x="1095" y="719"/>
                </a:lnTo>
                <a:lnTo>
                  <a:pt x="1091" y="725"/>
                </a:lnTo>
                <a:lnTo>
                  <a:pt x="1086" y="733"/>
                </a:lnTo>
                <a:lnTo>
                  <a:pt x="1083" y="742"/>
                </a:lnTo>
                <a:lnTo>
                  <a:pt x="1083" y="742"/>
                </a:lnTo>
                <a:lnTo>
                  <a:pt x="1080" y="751"/>
                </a:lnTo>
                <a:lnTo>
                  <a:pt x="1074" y="756"/>
                </a:lnTo>
                <a:lnTo>
                  <a:pt x="1068" y="759"/>
                </a:lnTo>
                <a:lnTo>
                  <a:pt x="1059" y="759"/>
                </a:lnTo>
                <a:lnTo>
                  <a:pt x="1050" y="758"/>
                </a:lnTo>
                <a:lnTo>
                  <a:pt x="1038" y="754"/>
                </a:lnTo>
                <a:lnTo>
                  <a:pt x="1014" y="743"/>
                </a:lnTo>
                <a:lnTo>
                  <a:pt x="989" y="728"/>
                </a:lnTo>
                <a:lnTo>
                  <a:pt x="963" y="712"/>
                </a:lnTo>
                <a:lnTo>
                  <a:pt x="939" y="697"/>
                </a:lnTo>
                <a:lnTo>
                  <a:pt x="920" y="686"/>
                </a:lnTo>
                <a:lnTo>
                  <a:pt x="920" y="686"/>
                </a:lnTo>
                <a:lnTo>
                  <a:pt x="915" y="685"/>
                </a:lnTo>
                <a:lnTo>
                  <a:pt x="909" y="685"/>
                </a:lnTo>
                <a:lnTo>
                  <a:pt x="899" y="686"/>
                </a:lnTo>
                <a:lnTo>
                  <a:pt x="887" y="691"/>
                </a:lnTo>
                <a:lnTo>
                  <a:pt x="875" y="697"/>
                </a:lnTo>
                <a:lnTo>
                  <a:pt x="862" y="706"/>
                </a:lnTo>
                <a:lnTo>
                  <a:pt x="848" y="716"/>
                </a:lnTo>
                <a:lnTo>
                  <a:pt x="821" y="740"/>
                </a:lnTo>
                <a:lnTo>
                  <a:pt x="797" y="765"/>
                </a:lnTo>
                <a:lnTo>
                  <a:pt x="778" y="788"/>
                </a:lnTo>
                <a:lnTo>
                  <a:pt x="760" y="810"/>
                </a:lnTo>
                <a:lnTo>
                  <a:pt x="760" y="810"/>
                </a:lnTo>
                <a:lnTo>
                  <a:pt x="740" y="818"/>
                </a:lnTo>
                <a:lnTo>
                  <a:pt x="721" y="824"/>
                </a:lnTo>
                <a:lnTo>
                  <a:pt x="698" y="830"/>
                </a:lnTo>
                <a:lnTo>
                  <a:pt x="676" y="833"/>
                </a:lnTo>
                <a:lnTo>
                  <a:pt x="665" y="833"/>
                </a:lnTo>
                <a:lnTo>
                  <a:pt x="656" y="831"/>
                </a:lnTo>
                <a:lnTo>
                  <a:pt x="649" y="830"/>
                </a:lnTo>
                <a:lnTo>
                  <a:pt x="644" y="825"/>
                </a:lnTo>
                <a:lnTo>
                  <a:pt x="640" y="818"/>
                </a:lnTo>
                <a:lnTo>
                  <a:pt x="640" y="810"/>
                </a:lnTo>
                <a:lnTo>
                  <a:pt x="640" y="810"/>
                </a:lnTo>
                <a:lnTo>
                  <a:pt x="643" y="791"/>
                </a:lnTo>
                <a:lnTo>
                  <a:pt x="647" y="773"/>
                </a:lnTo>
                <a:lnTo>
                  <a:pt x="655" y="756"/>
                </a:lnTo>
                <a:lnTo>
                  <a:pt x="662" y="742"/>
                </a:lnTo>
                <a:lnTo>
                  <a:pt x="671" y="730"/>
                </a:lnTo>
                <a:lnTo>
                  <a:pt x="680" y="721"/>
                </a:lnTo>
                <a:lnTo>
                  <a:pt x="688" y="713"/>
                </a:lnTo>
                <a:lnTo>
                  <a:pt x="697" y="710"/>
                </a:lnTo>
                <a:lnTo>
                  <a:pt x="697" y="710"/>
                </a:lnTo>
                <a:lnTo>
                  <a:pt x="700" y="709"/>
                </a:lnTo>
                <a:lnTo>
                  <a:pt x="703" y="706"/>
                </a:lnTo>
                <a:lnTo>
                  <a:pt x="710" y="697"/>
                </a:lnTo>
                <a:lnTo>
                  <a:pt x="715" y="683"/>
                </a:lnTo>
                <a:lnTo>
                  <a:pt x="718" y="667"/>
                </a:lnTo>
                <a:lnTo>
                  <a:pt x="718" y="650"/>
                </a:lnTo>
                <a:lnTo>
                  <a:pt x="715" y="631"/>
                </a:lnTo>
                <a:lnTo>
                  <a:pt x="712" y="622"/>
                </a:lnTo>
                <a:lnTo>
                  <a:pt x="707" y="613"/>
                </a:lnTo>
                <a:lnTo>
                  <a:pt x="703" y="604"/>
                </a:lnTo>
                <a:lnTo>
                  <a:pt x="697" y="596"/>
                </a:lnTo>
                <a:lnTo>
                  <a:pt x="697" y="596"/>
                </a:lnTo>
                <a:lnTo>
                  <a:pt x="689" y="589"/>
                </a:lnTo>
                <a:lnTo>
                  <a:pt x="680" y="581"/>
                </a:lnTo>
                <a:lnTo>
                  <a:pt x="661" y="568"/>
                </a:lnTo>
                <a:lnTo>
                  <a:pt x="638" y="556"/>
                </a:lnTo>
                <a:lnTo>
                  <a:pt x="616" y="541"/>
                </a:lnTo>
                <a:lnTo>
                  <a:pt x="604" y="533"/>
                </a:lnTo>
                <a:lnTo>
                  <a:pt x="595" y="524"/>
                </a:lnTo>
                <a:lnTo>
                  <a:pt x="584" y="515"/>
                </a:lnTo>
                <a:lnTo>
                  <a:pt x="575" y="505"/>
                </a:lnTo>
                <a:lnTo>
                  <a:pt x="569" y="493"/>
                </a:lnTo>
                <a:lnTo>
                  <a:pt x="564" y="479"/>
                </a:lnTo>
                <a:lnTo>
                  <a:pt x="559" y="466"/>
                </a:lnTo>
                <a:lnTo>
                  <a:pt x="556" y="449"/>
                </a:lnTo>
                <a:lnTo>
                  <a:pt x="556" y="449"/>
                </a:lnTo>
                <a:lnTo>
                  <a:pt x="555" y="442"/>
                </a:lnTo>
                <a:lnTo>
                  <a:pt x="553" y="436"/>
                </a:lnTo>
                <a:lnTo>
                  <a:pt x="550" y="433"/>
                </a:lnTo>
                <a:lnTo>
                  <a:pt x="547" y="432"/>
                </a:lnTo>
                <a:lnTo>
                  <a:pt x="543" y="432"/>
                </a:lnTo>
                <a:lnTo>
                  <a:pt x="540" y="433"/>
                </a:lnTo>
                <a:lnTo>
                  <a:pt x="529" y="441"/>
                </a:lnTo>
                <a:lnTo>
                  <a:pt x="516" y="454"/>
                </a:lnTo>
                <a:lnTo>
                  <a:pt x="502" y="470"/>
                </a:lnTo>
                <a:lnTo>
                  <a:pt x="489" y="490"/>
                </a:lnTo>
                <a:lnTo>
                  <a:pt x="474" y="512"/>
                </a:lnTo>
                <a:lnTo>
                  <a:pt x="442" y="562"/>
                </a:lnTo>
                <a:lnTo>
                  <a:pt x="414" y="610"/>
                </a:lnTo>
                <a:lnTo>
                  <a:pt x="390" y="649"/>
                </a:lnTo>
                <a:lnTo>
                  <a:pt x="372" y="674"/>
                </a:lnTo>
                <a:lnTo>
                  <a:pt x="372" y="674"/>
                </a:lnTo>
                <a:lnTo>
                  <a:pt x="366" y="680"/>
                </a:lnTo>
                <a:lnTo>
                  <a:pt x="360" y="685"/>
                </a:lnTo>
                <a:lnTo>
                  <a:pt x="352" y="688"/>
                </a:lnTo>
                <a:lnTo>
                  <a:pt x="345" y="689"/>
                </a:lnTo>
                <a:lnTo>
                  <a:pt x="337" y="689"/>
                </a:lnTo>
                <a:lnTo>
                  <a:pt x="330" y="689"/>
                </a:lnTo>
                <a:lnTo>
                  <a:pt x="313" y="685"/>
                </a:lnTo>
                <a:lnTo>
                  <a:pt x="285" y="674"/>
                </a:lnTo>
                <a:lnTo>
                  <a:pt x="273" y="673"/>
                </a:lnTo>
                <a:lnTo>
                  <a:pt x="268" y="673"/>
                </a:lnTo>
                <a:lnTo>
                  <a:pt x="264" y="674"/>
                </a:lnTo>
                <a:lnTo>
                  <a:pt x="264" y="674"/>
                </a:lnTo>
                <a:lnTo>
                  <a:pt x="256" y="682"/>
                </a:lnTo>
                <a:lnTo>
                  <a:pt x="246" y="692"/>
                </a:lnTo>
                <a:lnTo>
                  <a:pt x="224" y="719"/>
                </a:lnTo>
                <a:lnTo>
                  <a:pt x="212" y="731"/>
                </a:lnTo>
                <a:lnTo>
                  <a:pt x="200" y="740"/>
                </a:lnTo>
                <a:lnTo>
                  <a:pt x="194" y="743"/>
                </a:lnTo>
                <a:lnTo>
                  <a:pt x="188" y="745"/>
                </a:lnTo>
                <a:lnTo>
                  <a:pt x="182" y="745"/>
                </a:lnTo>
                <a:lnTo>
                  <a:pt x="177" y="742"/>
                </a:lnTo>
                <a:lnTo>
                  <a:pt x="177" y="742"/>
                </a:lnTo>
                <a:lnTo>
                  <a:pt x="171" y="739"/>
                </a:lnTo>
                <a:lnTo>
                  <a:pt x="167" y="733"/>
                </a:lnTo>
                <a:lnTo>
                  <a:pt x="158" y="719"/>
                </a:lnTo>
                <a:lnTo>
                  <a:pt x="149" y="701"/>
                </a:lnTo>
                <a:lnTo>
                  <a:pt x="141" y="680"/>
                </a:lnTo>
                <a:lnTo>
                  <a:pt x="137" y="658"/>
                </a:lnTo>
                <a:lnTo>
                  <a:pt x="134" y="637"/>
                </a:lnTo>
                <a:lnTo>
                  <a:pt x="132" y="616"/>
                </a:lnTo>
                <a:lnTo>
                  <a:pt x="134" y="596"/>
                </a:lnTo>
                <a:lnTo>
                  <a:pt x="134" y="596"/>
                </a:lnTo>
                <a:lnTo>
                  <a:pt x="134" y="587"/>
                </a:lnTo>
                <a:lnTo>
                  <a:pt x="134" y="580"/>
                </a:lnTo>
                <a:lnTo>
                  <a:pt x="131" y="562"/>
                </a:lnTo>
                <a:lnTo>
                  <a:pt x="125" y="545"/>
                </a:lnTo>
                <a:lnTo>
                  <a:pt x="116" y="530"/>
                </a:lnTo>
                <a:lnTo>
                  <a:pt x="107" y="517"/>
                </a:lnTo>
                <a:lnTo>
                  <a:pt x="95" y="505"/>
                </a:lnTo>
                <a:lnTo>
                  <a:pt x="84" y="494"/>
                </a:lnTo>
                <a:lnTo>
                  <a:pt x="72" y="485"/>
                </a:lnTo>
                <a:lnTo>
                  <a:pt x="72" y="485"/>
                </a:lnTo>
                <a:lnTo>
                  <a:pt x="50" y="467"/>
                </a:lnTo>
                <a:lnTo>
                  <a:pt x="36" y="455"/>
                </a:lnTo>
                <a:lnTo>
                  <a:pt x="24" y="445"/>
                </a:lnTo>
                <a:lnTo>
                  <a:pt x="14" y="433"/>
                </a:lnTo>
                <a:lnTo>
                  <a:pt x="6" y="421"/>
                </a:lnTo>
                <a:lnTo>
                  <a:pt x="2" y="411"/>
                </a:lnTo>
                <a:lnTo>
                  <a:pt x="0" y="406"/>
                </a:lnTo>
                <a:lnTo>
                  <a:pt x="0" y="403"/>
                </a:lnTo>
                <a:lnTo>
                  <a:pt x="0" y="403"/>
                </a:lnTo>
                <a:lnTo>
                  <a:pt x="5" y="393"/>
                </a:lnTo>
                <a:lnTo>
                  <a:pt x="14" y="378"/>
                </a:lnTo>
                <a:lnTo>
                  <a:pt x="27" y="361"/>
                </a:lnTo>
                <a:lnTo>
                  <a:pt x="42" y="342"/>
                </a:lnTo>
                <a:lnTo>
                  <a:pt x="60" y="324"/>
                </a:lnTo>
                <a:lnTo>
                  <a:pt x="81" y="306"/>
                </a:lnTo>
                <a:lnTo>
                  <a:pt x="101" y="291"/>
                </a:lnTo>
                <a:lnTo>
                  <a:pt x="111" y="283"/>
                </a:lnTo>
                <a:lnTo>
                  <a:pt x="120" y="279"/>
                </a:lnTo>
                <a:lnTo>
                  <a:pt x="120" y="279"/>
                </a:lnTo>
                <a:lnTo>
                  <a:pt x="156" y="262"/>
                </a:lnTo>
                <a:lnTo>
                  <a:pt x="173" y="253"/>
                </a:lnTo>
                <a:lnTo>
                  <a:pt x="188" y="243"/>
                </a:lnTo>
                <a:lnTo>
                  <a:pt x="201" y="229"/>
                </a:lnTo>
                <a:lnTo>
                  <a:pt x="215" y="213"/>
                </a:lnTo>
                <a:lnTo>
                  <a:pt x="225" y="192"/>
                </a:lnTo>
                <a:lnTo>
                  <a:pt x="237" y="166"/>
                </a:lnTo>
                <a:lnTo>
                  <a:pt x="237" y="166"/>
                </a:lnTo>
                <a:lnTo>
                  <a:pt x="242" y="154"/>
                </a:lnTo>
                <a:lnTo>
                  <a:pt x="249" y="142"/>
                </a:lnTo>
                <a:lnTo>
                  <a:pt x="256" y="134"/>
                </a:lnTo>
                <a:lnTo>
                  <a:pt x="264" y="125"/>
                </a:lnTo>
                <a:lnTo>
                  <a:pt x="271" y="119"/>
                </a:lnTo>
                <a:lnTo>
                  <a:pt x="280" y="113"/>
                </a:lnTo>
                <a:lnTo>
                  <a:pt x="297" y="105"/>
                </a:lnTo>
                <a:lnTo>
                  <a:pt x="330" y="95"/>
                </a:lnTo>
                <a:lnTo>
                  <a:pt x="343" y="87"/>
                </a:lnTo>
                <a:lnTo>
                  <a:pt x="348" y="84"/>
                </a:lnTo>
                <a:lnTo>
                  <a:pt x="352" y="80"/>
                </a:lnTo>
                <a:lnTo>
                  <a:pt x="352" y="80"/>
                </a:lnTo>
                <a:lnTo>
                  <a:pt x="360" y="71"/>
                </a:lnTo>
                <a:lnTo>
                  <a:pt x="366" y="66"/>
                </a:lnTo>
                <a:lnTo>
                  <a:pt x="373" y="65"/>
                </a:lnTo>
                <a:lnTo>
                  <a:pt x="379" y="65"/>
                </a:lnTo>
                <a:lnTo>
                  <a:pt x="384" y="63"/>
                </a:lnTo>
                <a:lnTo>
                  <a:pt x="388" y="60"/>
                </a:lnTo>
                <a:lnTo>
                  <a:pt x="393" y="54"/>
                </a:lnTo>
                <a:lnTo>
                  <a:pt x="396" y="44"/>
                </a:lnTo>
                <a:lnTo>
                  <a:pt x="396" y="44"/>
                </a:lnTo>
                <a:lnTo>
                  <a:pt x="400" y="30"/>
                </a:lnTo>
                <a:lnTo>
                  <a:pt x="405" y="20"/>
                </a:lnTo>
                <a:lnTo>
                  <a:pt x="411" y="11"/>
                </a:lnTo>
                <a:lnTo>
                  <a:pt x="418" y="5"/>
                </a:lnTo>
                <a:lnTo>
                  <a:pt x="426" y="0"/>
                </a:lnTo>
                <a:lnTo>
                  <a:pt x="433" y="0"/>
                </a:lnTo>
                <a:lnTo>
                  <a:pt x="441" y="2"/>
                </a:lnTo>
                <a:lnTo>
                  <a:pt x="448" y="8"/>
                </a:lnTo>
                <a:lnTo>
                  <a:pt x="448" y="8"/>
                </a:lnTo>
                <a:lnTo>
                  <a:pt x="454" y="12"/>
                </a:lnTo>
                <a:lnTo>
                  <a:pt x="463" y="17"/>
                </a:lnTo>
                <a:lnTo>
                  <a:pt x="487" y="26"/>
                </a:lnTo>
                <a:lnTo>
                  <a:pt x="517" y="33"/>
                </a:lnTo>
                <a:lnTo>
                  <a:pt x="550" y="39"/>
                </a:lnTo>
                <a:lnTo>
                  <a:pt x="607" y="48"/>
                </a:lnTo>
                <a:lnTo>
                  <a:pt x="632" y="51"/>
                </a:lnTo>
                <a:lnTo>
                  <a:pt x="632" y="51"/>
                </a:lnTo>
                <a:lnTo>
                  <a:pt x="638" y="60"/>
                </a:lnTo>
                <a:lnTo>
                  <a:pt x="646" y="71"/>
                </a:lnTo>
                <a:lnTo>
                  <a:pt x="650" y="81"/>
                </a:lnTo>
                <a:lnTo>
                  <a:pt x="652" y="86"/>
                </a:lnTo>
                <a:lnTo>
                  <a:pt x="653" y="92"/>
                </a:lnTo>
                <a:lnTo>
                  <a:pt x="652" y="96"/>
                </a:lnTo>
                <a:lnTo>
                  <a:pt x="650" y="101"/>
                </a:lnTo>
                <a:lnTo>
                  <a:pt x="647" y="104"/>
                </a:lnTo>
                <a:lnTo>
                  <a:pt x="641" y="105"/>
                </a:lnTo>
                <a:lnTo>
                  <a:pt x="634" y="107"/>
                </a:lnTo>
                <a:lnTo>
                  <a:pt x="623" y="107"/>
                </a:lnTo>
                <a:lnTo>
                  <a:pt x="623" y="107"/>
                </a:lnTo>
                <a:lnTo>
                  <a:pt x="613" y="107"/>
                </a:lnTo>
                <a:lnTo>
                  <a:pt x="602" y="108"/>
                </a:lnTo>
                <a:lnTo>
                  <a:pt x="580" y="113"/>
                </a:lnTo>
                <a:lnTo>
                  <a:pt x="561" y="119"/>
                </a:lnTo>
                <a:lnTo>
                  <a:pt x="544" y="128"/>
                </a:lnTo>
                <a:lnTo>
                  <a:pt x="529" y="137"/>
                </a:lnTo>
                <a:lnTo>
                  <a:pt x="517" y="144"/>
                </a:lnTo>
                <a:lnTo>
                  <a:pt x="508" y="151"/>
                </a:lnTo>
                <a:lnTo>
                  <a:pt x="508" y="151"/>
                </a:lnTo>
                <a:lnTo>
                  <a:pt x="525" y="159"/>
                </a:lnTo>
                <a:lnTo>
                  <a:pt x="543" y="168"/>
                </a:lnTo>
                <a:lnTo>
                  <a:pt x="564" y="178"/>
                </a:lnTo>
                <a:lnTo>
                  <a:pt x="584" y="193"/>
                </a:lnTo>
                <a:lnTo>
                  <a:pt x="604" y="208"/>
                </a:lnTo>
                <a:lnTo>
                  <a:pt x="613" y="216"/>
                </a:lnTo>
                <a:lnTo>
                  <a:pt x="619" y="225"/>
                </a:lnTo>
                <a:lnTo>
                  <a:pt x="625" y="234"/>
                </a:lnTo>
                <a:lnTo>
                  <a:pt x="628" y="243"/>
                </a:lnTo>
                <a:lnTo>
                  <a:pt x="628" y="243"/>
                </a:lnTo>
                <a:lnTo>
                  <a:pt x="631" y="252"/>
                </a:lnTo>
                <a:lnTo>
                  <a:pt x="637" y="259"/>
                </a:lnTo>
                <a:lnTo>
                  <a:pt x="644" y="265"/>
                </a:lnTo>
                <a:lnTo>
                  <a:pt x="653" y="271"/>
                </a:lnTo>
                <a:lnTo>
                  <a:pt x="664" y="277"/>
                </a:lnTo>
                <a:lnTo>
                  <a:pt x="674" y="282"/>
                </a:lnTo>
                <a:lnTo>
                  <a:pt x="698" y="289"/>
                </a:lnTo>
                <a:lnTo>
                  <a:pt x="721" y="294"/>
                </a:lnTo>
                <a:lnTo>
                  <a:pt x="740" y="297"/>
                </a:lnTo>
                <a:lnTo>
                  <a:pt x="760" y="298"/>
                </a:lnTo>
                <a:lnTo>
                  <a:pt x="760" y="298"/>
                </a:lnTo>
                <a:lnTo>
                  <a:pt x="746" y="303"/>
                </a:lnTo>
                <a:lnTo>
                  <a:pt x="712" y="312"/>
                </a:lnTo>
                <a:lnTo>
                  <a:pt x="674" y="321"/>
                </a:lnTo>
                <a:lnTo>
                  <a:pt x="656" y="322"/>
                </a:lnTo>
                <a:lnTo>
                  <a:pt x="644" y="322"/>
                </a:lnTo>
                <a:lnTo>
                  <a:pt x="644" y="322"/>
                </a:lnTo>
                <a:lnTo>
                  <a:pt x="640" y="324"/>
                </a:lnTo>
                <a:lnTo>
                  <a:pt x="637" y="325"/>
                </a:lnTo>
                <a:lnTo>
                  <a:pt x="635" y="330"/>
                </a:lnTo>
                <a:lnTo>
                  <a:pt x="635" y="334"/>
                </a:lnTo>
                <a:lnTo>
                  <a:pt x="640" y="348"/>
                </a:lnTo>
                <a:lnTo>
                  <a:pt x="647" y="364"/>
                </a:lnTo>
                <a:lnTo>
                  <a:pt x="658" y="381"/>
                </a:lnTo>
                <a:lnTo>
                  <a:pt x="671" y="397"/>
                </a:lnTo>
                <a:lnTo>
                  <a:pt x="683" y="409"/>
                </a:lnTo>
                <a:lnTo>
                  <a:pt x="691" y="414"/>
                </a:lnTo>
                <a:lnTo>
                  <a:pt x="697" y="417"/>
                </a:lnTo>
                <a:lnTo>
                  <a:pt x="697" y="417"/>
                </a:lnTo>
                <a:lnTo>
                  <a:pt x="733" y="430"/>
                </a:lnTo>
                <a:lnTo>
                  <a:pt x="784" y="451"/>
                </a:lnTo>
                <a:lnTo>
                  <a:pt x="808" y="463"/>
                </a:lnTo>
                <a:lnTo>
                  <a:pt x="830" y="475"/>
                </a:lnTo>
                <a:lnTo>
                  <a:pt x="847" y="487"/>
                </a:lnTo>
                <a:lnTo>
                  <a:pt x="851" y="493"/>
                </a:lnTo>
                <a:lnTo>
                  <a:pt x="854" y="497"/>
                </a:lnTo>
                <a:lnTo>
                  <a:pt x="854" y="497"/>
                </a:lnTo>
                <a:lnTo>
                  <a:pt x="857" y="502"/>
                </a:lnTo>
                <a:lnTo>
                  <a:pt x="860" y="506"/>
                </a:lnTo>
                <a:lnTo>
                  <a:pt x="871" y="512"/>
                </a:lnTo>
                <a:lnTo>
                  <a:pt x="884" y="518"/>
                </a:lnTo>
                <a:lnTo>
                  <a:pt x="900" y="524"/>
                </a:lnTo>
                <a:lnTo>
                  <a:pt x="929" y="532"/>
                </a:lnTo>
                <a:lnTo>
                  <a:pt x="941" y="535"/>
                </a:lnTo>
                <a:lnTo>
                  <a:pt x="947" y="538"/>
                </a:lnTo>
                <a:lnTo>
                  <a:pt x="947" y="538"/>
                </a:lnTo>
                <a:lnTo>
                  <a:pt x="968" y="557"/>
                </a:lnTo>
                <a:lnTo>
                  <a:pt x="987" y="574"/>
                </a:lnTo>
                <a:lnTo>
                  <a:pt x="998" y="581"/>
                </a:lnTo>
                <a:lnTo>
                  <a:pt x="1010" y="589"/>
                </a:lnTo>
                <a:lnTo>
                  <a:pt x="1023" y="596"/>
                </a:lnTo>
                <a:lnTo>
                  <a:pt x="1037" y="602"/>
                </a:lnTo>
                <a:lnTo>
                  <a:pt x="1052" y="607"/>
                </a:lnTo>
                <a:lnTo>
                  <a:pt x="1068" y="610"/>
                </a:lnTo>
                <a:lnTo>
                  <a:pt x="1083" y="610"/>
                </a:lnTo>
                <a:lnTo>
                  <a:pt x="1101" y="608"/>
                </a:lnTo>
                <a:lnTo>
                  <a:pt x="1119" y="604"/>
                </a:lnTo>
                <a:lnTo>
                  <a:pt x="1137" y="596"/>
                </a:lnTo>
                <a:lnTo>
                  <a:pt x="1137" y="596"/>
                </a:lnTo>
                <a:lnTo>
                  <a:pt x="1154" y="589"/>
                </a:lnTo>
                <a:lnTo>
                  <a:pt x="1166" y="584"/>
                </a:lnTo>
                <a:lnTo>
                  <a:pt x="1175" y="581"/>
                </a:lnTo>
                <a:lnTo>
                  <a:pt x="1181" y="581"/>
                </a:lnTo>
                <a:lnTo>
                  <a:pt x="1184" y="583"/>
                </a:lnTo>
                <a:lnTo>
                  <a:pt x="1184" y="587"/>
                </a:lnTo>
                <a:lnTo>
                  <a:pt x="1182" y="592"/>
                </a:lnTo>
                <a:lnTo>
                  <a:pt x="1178" y="596"/>
                </a:lnTo>
                <a:lnTo>
                  <a:pt x="1167" y="610"/>
                </a:lnTo>
                <a:lnTo>
                  <a:pt x="1154" y="623"/>
                </a:lnTo>
                <a:lnTo>
                  <a:pt x="1142" y="634"/>
                </a:lnTo>
                <a:lnTo>
                  <a:pt x="1136" y="637"/>
                </a:lnTo>
                <a:lnTo>
                  <a:pt x="1131" y="638"/>
                </a:lnTo>
                <a:lnTo>
                  <a:pt x="1131" y="638"/>
                </a:lnTo>
                <a:lnTo>
                  <a:pt x="1128" y="640"/>
                </a:lnTo>
                <a:lnTo>
                  <a:pt x="1130" y="643"/>
                </a:lnTo>
                <a:lnTo>
                  <a:pt x="1131" y="647"/>
                </a:lnTo>
                <a:lnTo>
                  <a:pt x="1137" y="653"/>
                </a:lnTo>
                <a:lnTo>
                  <a:pt x="1149" y="667"/>
                </a:lnTo>
                <a:lnTo>
                  <a:pt x="1166" y="683"/>
                </a:lnTo>
                <a:lnTo>
                  <a:pt x="1194" y="710"/>
                </a:lnTo>
                <a:lnTo>
                  <a:pt x="1200" y="718"/>
                </a:lnTo>
                <a:lnTo>
                  <a:pt x="1200" y="719"/>
                </a:lnTo>
                <a:lnTo>
                  <a:pt x="1197" y="719"/>
                </a:lnTo>
                <a:lnTo>
                  <a:pt x="1197" y="7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2" name="Freeform 28"/>
          <p:cNvSpPr>
            <a:spLocks/>
          </p:cNvSpPr>
          <p:nvPr/>
        </p:nvSpPr>
        <p:spPr bwMode="auto">
          <a:xfrm>
            <a:off x="681038" y="3796764"/>
            <a:ext cx="2451497" cy="2236264"/>
          </a:xfrm>
          <a:custGeom>
            <a:avLst/>
            <a:gdLst>
              <a:gd name="T0" fmla="*/ 1961 w 2059"/>
              <a:gd name="T1" fmla="*/ 76 h 1409"/>
              <a:gd name="T2" fmla="*/ 1597 w 2059"/>
              <a:gd name="T3" fmla="*/ 367 h 1409"/>
              <a:gd name="T4" fmla="*/ 1409 w 2059"/>
              <a:gd name="T5" fmla="*/ 525 h 1409"/>
              <a:gd name="T6" fmla="*/ 1276 w 2059"/>
              <a:gd name="T7" fmla="*/ 653 h 1409"/>
              <a:gd name="T8" fmla="*/ 1258 w 2059"/>
              <a:gd name="T9" fmla="*/ 675 h 1409"/>
              <a:gd name="T10" fmla="*/ 1246 w 2059"/>
              <a:gd name="T11" fmla="*/ 703 h 1409"/>
              <a:gd name="T12" fmla="*/ 1246 w 2059"/>
              <a:gd name="T13" fmla="*/ 738 h 1409"/>
              <a:gd name="T14" fmla="*/ 1242 w 2059"/>
              <a:gd name="T15" fmla="*/ 757 h 1409"/>
              <a:gd name="T16" fmla="*/ 1225 w 2059"/>
              <a:gd name="T17" fmla="*/ 778 h 1409"/>
              <a:gd name="T18" fmla="*/ 1204 w 2059"/>
              <a:gd name="T19" fmla="*/ 790 h 1409"/>
              <a:gd name="T20" fmla="*/ 1014 w 2059"/>
              <a:gd name="T21" fmla="*/ 864 h 1409"/>
              <a:gd name="T22" fmla="*/ 184 w 2059"/>
              <a:gd name="T23" fmla="*/ 1145 h 1409"/>
              <a:gd name="T24" fmla="*/ 980 w 2059"/>
              <a:gd name="T25" fmla="*/ 1409 h 1409"/>
              <a:gd name="T26" fmla="*/ 1041 w 2059"/>
              <a:gd name="T27" fmla="*/ 1079 h 1409"/>
              <a:gd name="T28" fmla="*/ 854 w 2059"/>
              <a:gd name="T29" fmla="*/ 1151 h 1409"/>
              <a:gd name="T30" fmla="*/ 553 w 2059"/>
              <a:gd name="T31" fmla="*/ 1235 h 1409"/>
              <a:gd name="T32" fmla="*/ 291 w 2059"/>
              <a:gd name="T33" fmla="*/ 1220 h 1409"/>
              <a:gd name="T34" fmla="*/ 246 w 2059"/>
              <a:gd name="T35" fmla="*/ 1211 h 1409"/>
              <a:gd name="T36" fmla="*/ 243 w 2059"/>
              <a:gd name="T37" fmla="*/ 1205 h 1409"/>
              <a:gd name="T38" fmla="*/ 265 w 2059"/>
              <a:gd name="T39" fmla="*/ 1196 h 1409"/>
              <a:gd name="T40" fmla="*/ 375 w 2059"/>
              <a:gd name="T41" fmla="*/ 1178 h 1409"/>
              <a:gd name="T42" fmla="*/ 562 w 2059"/>
              <a:gd name="T43" fmla="*/ 1150 h 1409"/>
              <a:gd name="T44" fmla="*/ 662 w 2059"/>
              <a:gd name="T45" fmla="*/ 1126 h 1409"/>
              <a:gd name="T46" fmla="*/ 710 w 2059"/>
              <a:gd name="T47" fmla="*/ 1106 h 1409"/>
              <a:gd name="T48" fmla="*/ 891 w 2059"/>
              <a:gd name="T49" fmla="*/ 1013 h 1409"/>
              <a:gd name="T50" fmla="*/ 1071 w 2059"/>
              <a:gd name="T51" fmla="*/ 934 h 1409"/>
              <a:gd name="T52" fmla="*/ 1149 w 2059"/>
              <a:gd name="T53" fmla="*/ 909 h 1409"/>
              <a:gd name="T54" fmla="*/ 1177 w 2059"/>
              <a:gd name="T55" fmla="*/ 909 h 1409"/>
              <a:gd name="T56" fmla="*/ 1195 w 2059"/>
              <a:gd name="T57" fmla="*/ 915 h 1409"/>
              <a:gd name="T58" fmla="*/ 1239 w 2059"/>
              <a:gd name="T59" fmla="*/ 913 h 1409"/>
              <a:gd name="T60" fmla="*/ 1308 w 2059"/>
              <a:gd name="T61" fmla="*/ 888 h 1409"/>
              <a:gd name="T62" fmla="*/ 1333 w 2059"/>
              <a:gd name="T63" fmla="*/ 867 h 1409"/>
              <a:gd name="T64" fmla="*/ 1351 w 2059"/>
              <a:gd name="T65" fmla="*/ 840 h 1409"/>
              <a:gd name="T66" fmla="*/ 1400 w 2059"/>
              <a:gd name="T67" fmla="*/ 732 h 1409"/>
              <a:gd name="T68" fmla="*/ 1424 w 2059"/>
              <a:gd name="T69" fmla="*/ 699 h 1409"/>
              <a:gd name="T70" fmla="*/ 1453 w 2059"/>
              <a:gd name="T71" fmla="*/ 681 h 1409"/>
              <a:gd name="T72" fmla="*/ 1477 w 2059"/>
              <a:gd name="T73" fmla="*/ 678 h 1409"/>
              <a:gd name="T74" fmla="*/ 1622 w 2059"/>
              <a:gd name="T75" fmla="*/ 686 h 1409"/>
              <a:gd name="T76" fmla="*/ 1673 w 2059"/>
              <a:gd name="T77" fmla="*/ 683 h 1409"/>
              <a:gd name="T78" fmla="*/ 1710 w 2059"/>
              <a:gd name="T79" fmla="*/ 669 h 1409"/>
              <a:gd name="T80" fmla="*/ 1773 w 2059"/>
              <a:gd name="T81" fmla="*/ 626 h 1409"/>
              <a:gd name="T82" fmla="*/ 1990 w 2059"/>
              <a:gd name="T83" fmla="*/ 488 h 1409"/>
              <a:gd name="T84" fmla="*/ 2013 w 2059"/>
              <a:gd name="T85" fmla="*/ 468 h 1409"/>
              <a:gd name="T86" fmla="*/ 2010 w 2059"/>
              <a:gd name="T87" fmla="*/ 461 h 1409"/>
              <a:gd name="T88" fmla="*/ 1982 w 2059"/>
              <a:gd name="T89" fmla="*/ 455 h 1409"/>
              <a:gd name="T90" fmla="*/ 1886 w 2059"/>
              <a:gd name="T91" fmla="*/ 465 h 1409"/>
              <a:gd name="T92" fmla="*/ 1838 w 2059"/>
              <a:gd name="T93" fmla="*/ 480 h 1409"/>
              <a:gd name="T94" fmla="*/ 1812 w 2059"/>
              <a:gd name="T95" fmla="*/ 494 h 1409"/>
              <a:gd name="T96" fmla="*/ 1740 w 2059"/>
              <a:gd name="T97" fmla="*/ 561 h 1409"/>
              <a:gd name="T98" fmla="*/ 1698 w 2059"/>
              <a:gd name="T99" fmla="*/ 594 h 1409"/>
              <a:gd name="T100" fmla="*/ 1664 w 2059"/>
              <a:gd name="T101" fmla="*/ 606 h 1409"/>
              <a:gd name="T102" fmla="*/ 1621 w 2059"/>
              <a:gd name="T103" fmla="*/ 608 h 1409"/>
              <a:gd name="T104" fmla="*/ 1486 w 2059"/>
              <a:gd name="T105" fmla="*/ 615 h 1409"/>
              <a:gd name="T106" fmla="*/ 1451 w 2059"/>
              <a:gd name="T107" fmla="*/ 612 h 1409"/>
              <a:gd name="T108" fmla="*/ 1453 w 2059"/>
              <a:gd name="T109" fmla="*/ 608 h 1409"/>
              <a:gd name="T110" fmla="*/ 1670 w 2059"/>
              <a:gd name="T111" fmla="*/ 498 h 1409"/>
              <a:gd name="T112" fmla="*/ 1884 w 2059"/>
              <a:gd name="T113" fmla="*/ 393 h 1409"/>
              <a:gd name="T114" fmla="*/ 1896 w 2059"/>
              <a:gd name="T115" fmla="*/ 376 h 1409"/>
              <a:gd name="T116" fmla="*/ 1982 w 2059"/>
              <a:gd name="T117" fmla="*/ 223 h 1409"/>
              <a:gd name="T118" fmla="*/ 2037 w 2059"/>
              <a:gd name="T119" fmla="*/ 94 h 1409"/>
              <a:gd name="T120" fmla="*/ 2059 w 2059"/>
              <a:gd name="T121" fmla="*/ 18 h 1409"/>
              <a:gd name="T122" fmla="*/ 2059 w 2059"/>
              <a:gd name="T123" fmla="*/ 0 h 1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059" h="1409">
                <a:moveTo>
                  <a:pt x="2059" y="0"/>
                </a:moveTo>
                <a:lnTo>
                  <a:pt x="2059" y="0"/>
                </a:lnTo>
                <a:lnTo>
                  <a:pt x="1961" y="76"/>
                </a:lnTo>
                <a:lnTo>
                  <a:pt x="1856" y="158"/>
                </a:lnTo>
                <a:lnTo>
                  <a:pt x="1730" y="257"/>
                </a:lnTo>
                <a:lnTo>
                  <a:pt x="1597" y="367"/>
                </a:lnTo>
                <a:lnTo>
                  <a:pt x="1531" y="420"/>
                </a:lnTo>
                <a:lnTo>
                  <a:pt x="1468" y="474"/>
                </a:lnTo>
                <a:lnTo>
                  <a:pt x="1409" y="525"/>
                </a:lnTo>
                <a:lnTo>
                  <a:pt x="1357" y="572"/>
                </a:lnTo>
                <a:lnTo>
                  <a:pt x="1312" y="615"/>
                </a:lnTo>
                <a:lnTo>
                  <a:pt x="1276" y="653"/>
                </a:lnTo>
                <a:lnTo>
                  <a:pt x="1276" y="653"/>
                </a:lnTo>
                <a:lnTo>
                  <a:pt x="1266" y="665"/>
                </a:lnTo>
                <a:lnTo>
                  <a:pt x="1258" y="675"/>
                </a:lnTo>
                <a:lnTo>
                  <a:pt x="1252" y="686"/>
                </a:lnTo>
                <a:lnTo>
                  <a:pt x="1249" y="695"/>
                </a:lnTo>
                <a:lnTo>
                  <a:pt x="1246" y="703"/>
                </a:lnTo>
                <a:lnTo>
                  <a:pt x="1246" y="711"/>
                </a:lnTo>
                <a:lnTo>
                  <a:pt x="1246" y="724"/>
                </a:lnTo>
                <a:lnTo>
                  <a:pt x="1246" y="738"/>
                </a:lnTo>
                <a:lnTo>
                  <a:pt x="1246" y="744"/>
                </a:lnTo>
                <a:lnTo>
                  <a:pt x="1245" y="750"/>
                </a:lnTo>
                <a:lnTo>
                  <a:pt x="1242" y="757"/>
                </a:lnTo>
                <a:lnTo>
                  <a:pt x="1239" y="763"/>
                </a:lnTo>
                <a:lnTo>
                  <a:pt x="1233" y="771"/>
                </a:lnTo>
                <a:lnTo>
                  <a:pt x="1225" y="778"/>
                </a:lnTo>
                <a:lnTo>
                  <a:pt x="1225" y="778"/>
                </a:lnTo>
                <a:lnTo>
                  <a:pt x="1218" y="784"/>
                </a:lnTo>
                <a:lnTo>
                  <a:pt x="1204" y="790"/>
                </a:lnTo>
                <a:lnTo>
                  <a:pt x="1159" y="810"/>
                </a:lnTo>
                <a:lnTo>
                  <a:pt x="1095" y="834"/>
                </a:lnTo>
                <a:lnTo>
                  <a:pt x="1014" y="864"/>
                </a:lnTo>
                <a:lnTo>
                  <a:pt x="816" y="933"/>
                </a:lnTo>
                <a:lnTo>
                  <a:pt x="595" y="1008"/>
                </a:lnTo>
                <a:lnTo>
                  <a:pt x="184" y="1145"/>
                </a:lnTo>
                <a:lnTo>
                  <a:pt x="0" y="1205"/>
                </a:lnTo>
                <a:lnTo>
                  <a:pt x="165" y="1277"/>
                </a:lnTo>
                <a:lnTo>
                  <a:pt x="980" y="1409"/>
                </a:lnTo>
                <a:lnTo>
                  <a:pt x="1165" y="1030"/>
                </a:lnTo>
                <a:lnTo>
                  <a:pt x="1165" y="1030"/>
                </a:lnTo>
                <a:lnTo>
                  <a:pt x="1041" y="1079"/>
                </a:lnTo>
                <a:lnTo>
                  <a:pt x="938" y="1120"/>
                </a:lnTo>
                <a:lnTo>
                  <a:pt x="854" y="1151"/>
                </a:lnTo>
                <a:lnTo>
                  <a:pt x="854" y="1151"/>
                </a:lnTo>
                <a:lnTo>
                  <a:pt x="614" y="1237"/>
                </a:lnTo>
                <a:lnTo>
                  <a:pt x="614" y="1237"/>
                </a:lnTo>
                <a:lnTo>
                  <a:pt x="553" y="1235"/>
                </a:lnTo>
                <a:lnTo>
                  <a:pt x="419" y="1229"/>
                </a:lnTo>
                <a:lnTo>
                  <a:pt x="349" y="1226"/>
                </a:lnTo>
                <a:lnTo>
                  <a:pt x="291" y="1220"/>
                </a:lnTo>
                <a:lnTo>
                  <a:pt x="268" y="1217"/>
                </a:lnTo>
                <a:lnTo>
                  <a:pt x="252" y="1213"/>
                </a:lnTo>
                <a:lnTo>
                  <a:pt x="246" y="1211"/>
                </a:lnTo>
                <a:lnTo>
                  <a:pt x="243" y="1210"/>
                </a:lnTo>
                <a:lnTo>
                  <a:pt x="241" y="1207"/>
                </a:lnTo>
                <a:lnTo>
                  <a:pt x="243" y="1205"/>
                </a:lnTo>
                <a:lnTo>
                  <a:pt x="243" y="1205"/>
                </a:lnTo>
                <a:lnTo>
                  <a:pt x="250" y="1201"/>
                </a:lnTo>
                <a:lnTo>
                  <a:pt x="265" y="1196"/>
                </a:lnTo>
                <a:lnTo>
                  <a:pt x="286" y="1192"/>
                </a:lnTo>
                <a:lnTo>
                  <a:pt x="312" y="1187"/>
                </a:lnTo>
                <a:lnTo>
                  <a:pt x="375" y="1178"/>
                </a:lnTo>
                <a:lnTo>
                  <a:pt x="448" y="1168"/>
                </a:lnTo>
                <a:lnTo>
                  <a:pt x="524" y="1156"/>
                </a:lnTo>
                <a:lnTo>
                  <a:pt x="562" y="1150"/>
                </a:lnTo>
                <a:lnTo>
                  <a:pt x="598" y="1142"/>
                </a:lnTo>
                <a:lnTo>
                  <a:pt x="631" y="1135"/>
                </a:lnTo>
                <a:lnTo>
                  <a:pt x="662" y="1126"/>
                </a:lnTo>
                <a:lnTo>
                  <a:pt x="688" y="1117"/>
                </a:lnTo>
                <a:lnTo>
                  <a:pt x="710" y="1106"/>
                </a:lnTo>
                <a:lnTo>
                  <a:pt x="710" y="1106"/>
                </a:lnTo>
                <a:lnTo>
                  <a:pt x="758" y="1081"/>
                </a:lnTo>
                <a:lnTo>
                  <a:pt x="821" y="1048"/>
                </a:lnTo>
                <a:lnTo>
                  <a:pt x="891" y="1013"/>
                </a:lnTo>
                <a:lnTo>
                  <a:pt x="966" y="979"/>
                </a:lnTo>
                <a:lnTo>
                  <a:pt x="1038" y="948"/>
                </a:lnTo>
                <a:lnTo>
                  <a:pt x="1071" y="934"/>
                </a:lnTo>
                <a:lnTo>
                  <a:pt x="1101" y="924"/>
                </a:lnTo>
                <a:lnTo>
                  <a:pt x="1128" y="915"/>
                </a:lnTo>
                <a:lnTo>
                  <a:pt x="1149" y="909"/>
                </a:lnTo>
                <a:lnTo>
                  <a:pt x="1167" y="907"/>
                </a:lnTo>
                <a:lnTo>
                  <a:pt x="1173" y="907"/>
                </a:lnTo>
                <a:lnTo>
                  <a:pt x="1177" y="909"/>
                </a:lnTo>
                <a:lnTo>
                  <a:pt x="1177" y="909"/>
                </a:lnTo>
                <a:lnTo>
                  <a:pt x="1186" y="912"/>
                </a:lnTo>
                <a:lnTo>
                  <a:pt x="1195" y="915"/>
                </a:lnTo>
                <a:lnTo>
                  <a:pt x="1206" y="916"/>
                </a:lnTo>
                <a:lnTo>
                  <a:pt x="1216" y="916"/>
                </a:lnTo>
                <a:lnTo>
                  <a:pt x="1239" y="913"/>
                </a:lnTo>
                <a:lnTo>
                  <a:pt x="1263" y="907"/>
                </a:lnTo>
                <a:lnTo>
                  <a:pt x="1285" y="898"/>
                </a:lnTo>
                <a:lnTo>
                  <a:pt x="1308" y="888"/>
                </a:lnTo>
                <a:lnTo>
                  <a:pt x="1317" y="880"/>
                </a:lnTo>
                <a:lnTo>
                  <a:pt x="1326" y="873"/>
                </a:lnTo>
                <a:lnTo>
                  <a:pt x="1333" y="867"/>
                </a:lnTo>
                <a:lnTo>
                  <a:pt x="1339" y="858"/>
                </a:lnTo>
                <a:lnTo>
                  <a:pt x="1339" y="858"/>
                </a:lnTo>
                <a:lnTo>
                  <a:pt x="1351" y="840"/>
                </a:lnTo>
                <a:lnTo>
                  <a:pt x="1361" y="814"/>
                </a:lnTo>
                <a:lnTo>
                  <a:pt x="1387" y="759"/>
                </a:lnTo>
                <a:lnTo>
                  <a:pt x="1400" y="732"/>
                </a:lnTo>
                <a:lnTo>
                  <a:pt x="1408" y="720"/>
                </a:lnTo>
                <a:lnTo>
                  <a:pt x="1417" y="709"/>
                </a:lnTo>
                <a:lnTo>
                  <a:pt x="1424" y="699"/>
                </a:lnTo>
                <a:lnTo>
                  <a:pt x="1433" y="692"/>
                </a:lnTo>
                <a:lnTo>
                  <a:pt x="1442" y="686"/>
                </a:lnTo>
                <a:lnTo>
                  <a:pt x="1453" y="681"/>
                </a:lnTo>
                <a:lnTo>
                  <a:pt x="1453" y="681"/>
                </a:lnTo>
                <a:lnTo>
                  <a:pt x="1465" y="680"/>
                </a:lnTo>
                <a:lnTo>
                  <a:pt x="1477" y="678"/>
                </a:lnTo>
                <a:lnTo>
                  <a:pt x="1510" y="678"/>
                </a:lnTo>
                <a:lnTo>
                  <a:pt x="1585" y="684"/>
                </a:lnTo>
                <a:lnTo>
                  <a:pt x="1622" y="686"/>
                </a:lnTo>
                <a:lnTo>
                  <a:pt x="1640" y="686"/>
                </a:lnTo>
                <a:lnTo>
                  <a:pt x="1658" y="684"/>
                </a:lnTo>
                <a:lnTo>
                  <a:pt x="1673" y="683"/>
                </a:lnTo>
                <a:lnTo>
                  <a:pt x="1688" y="680"/>
                </a:lnTo>
                <a:lnTo>
                  <a:pt x="1700" y="675"/>
                </a:lnTo>
                <a:lnTo>
                  <a:pt x="1710" y="669"/>
                </a:lnTo>
                <a:lnTo>
                  <a:pt x="1710" y="669"/>
                </a:lnTo>
                <a:lnTo>
                  <a:pt x="1736" y="651"/>
                </a:lnTo>
                <a:lnTo>
                  <a:pt x="1773" y="626"/>
                </a:lnTo>
                <a:lnTo>
                  <a:pt x="1868" y="567"/>
                </a:lnTo>
                <a:lnTo>
                  <a:pt x="1958" y="510"/>
                </a:lnTo>
                <a:lnTo>
                  <a:pt x="1990" y="488"/>
                </a:lnTo>
                <a:lnTo>
                  <a:pt x="2010" y="473"/>
                </a:lnTo>
                <a:lnTo>
                  <a:pt x="2010" y="473"/>
                </a:lnTo>
                <a:lnTo>
                  <a:pt x="2013" y="468"/>
                </a:lnTo>
                <a:lnTo>
                  <a:pt x="2014" y="465"/>
                </a:lnTo>
                <a:lnTo>
                  <a:pt x="2013" y="464"/>
                </a:lnTo>
                <a:lnTo>
                  <a:pt x="2010" y="461"/>
                </a:lnTo>
                <a:lnTo>
                  <a:pt x="2002" y="458"/>
                </a:lnTo>
                <a:lnTo>
                  <a:pt x="1993" y="456"/>
                </a:lnTo>
                <a:lnTo>
                  <a:pt x="1982" y="455"/>
                </a:lnTo>
                <a:lnTo>
                  <a:pt x="1953" y="455"/>
                </a:lnTo>
                <a:lnTo>
                  <a:pt x="1920" y="459"/>
                </a:lnTo>
                <a:lnTo>
                  <a:pt x="1886" y="465"/>
                </a:lnTo>
                <a:lnTo>
                  <a:pt x="1868" y="470"/>
                </a:lnTo>
                <a:lnTo>
                  <a:pt x="1853" y="474"/>
                </a:lnTo>
                <a:lnTo>
                  <a:pt x="1838" y="480"/>
                </a:lnTo>
                <a:lnTo>
                  <a:pt x="1824" y="486"/>
                </a:lnTo>
                <a:lnTo>
                  <a:pt x="1824" y="486"/>
                </a:lnTo>
                <a:lnTo>
                  <a:pt x="1812" y="494"/>
                </a:lnTo>
                <a:lnTo>
                  <a:pt x="1800" y="501"/>
                </a:lnTo>
                <a:lnTo>
                  <a:pt x="1779" y="521"/>
                </a:lnTo>
                <a:lnTo>
                  <a:pt x="1740" y="561"/>
                </a:lnTo>
                <a:lnTo>
                  <a:pt x="1719" y="579"/>
                </a:lnTo>
                <a:lnTo>
                  <a:pt x="1709" y="587"/>
                </a:lnTo>
                <a:lnTo>
                  <a:pt x="1698" y="594"/>
                </a:lnTo>
                <a:lnTo>
                  <a:pt x="1688" y="600"/>
                </a:lnTo>
                <a:lnTo>
                  <a:pt x="1676" y="605"/>
                </a:lnTo>
                <a:lnTo>
                  <a:pt x="1664" y="606"/>
                </a:lnTo>
                <a:lnTo>
                  <a:pt x="1651" y="608"/>
                </a:lnTo>
                <a:lnTo>
                  <a:pt x="1651" y="608"/>
                </a:lnTo>
                <a:lnTo>
                  <a:pt x="1621" y="608"/>
                </a:lnTo>
                <a:lnTo>
                  <a:pt x="1586" y="609"/>
                </a:lnTo>
                <a:lnTo>
                  <a:pt x="1516" y="614"/>
                </a:lnTo>
                <a:lnTo>
                  <a:pt x="1486" y="615"/>
                </a:lnTo>
                <a:lnTo>
                  <a:pt x="1463" y="615"/>
                </a:lnTo>
                <a:lnTo>
                  <a:pt x="1456" y="615"/>
                </a:lnTo>
                <a:lnTo>
                  <a:pt x="1451" y="612"/>
                </a:lnTo>
                <a:lnTo>
                  <a:pt x="1450" y="611"/>
                </a:lnTo>
                <a:lnTo>
                  <a:pt x="1453" y="608"/>
                </a:lnTo>
                <a:lnTo>
                  <a:pt x="1453" y="608"/>
                </a:lnTo>
                <a:lnTo>
                  <a:pt x="1477" y="593"/>
                </a:lnTo>
                <a:lnTo>
                  <a:pt x="1528" y="569"/>
                </a:lnTo>
                <a:lnTo>
                  <a:pt x="1670" y="498"/>
                </a:lnTo>
                <a:lnTo>
                  <a:pt x="1812" y="431"/>
                </a:lnTo>
                <a:lnTo>
                  <a:pt x="1862" y="405"/>
                </a:lnTo>
                <a:lnTo>
                  <a:pt x="1884" y="393"/>
                </a:lnTo>
                <a:lnTo>
                  <a:pt x="1884" y="393"/>
                </a:lnTo>
                <a:lnTo>
                  <a:pt x="1889" y="388"/>
                </a:lnTo>
                <a:lnTo>
                  <a:pt x="1896" y="376"/>
                </a:lnTo>
                <a:lnTo>
                  <a:pt x="1920" y="338"/>
                </a:lnTo>
                <a:lnTo>
                  <a:pt x="1949" y="284"/>
                </a:lnTo>
                <a:lnTo>
                  <a:pt x="1982" y="223"/>
                </a:lnTo>
                <a:lnTo>
                  <a:pt x="2011" y="157"/>
                </a:lnTo>
                <a:lnTo>
                  <a:pt x="2025" y="125"/>
                </a:lnTo>
                <a:lnTo>
                  <a:pt x="2037" y="94"/>
                </a:lnTo>
                <a:lnTo>
                  <a:pt x="2047" y="66"/>
                </a:lnTo>
                <a:lnTo>
                  <a:pt x="2055" y="40"/>
                </a:lnTo>
                <a:lnTo>
                  <a:pt x="2059" y="18"/>
                </a:lnTo>
                <a:lnTo>
                  <a:pt x="2059" y="7"/>
                </a:lnTo>
                <a:lnTo>
                  <a:pt x="2059" y="0"/>
                </a:lnTo>
                <a:lnTo>
                  <a:pt x="205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3" name="Freeform 29"/>
          <p:cNvSpPr>
            <a:spLocks/>
          </p:cNvSpPr>
          <p:nvPr/>
        </p:nvSpPr>
        <p:spPr bwMode="auto">
          <a:xfrm>
            <a:off x="2852738" y="3844378"/>
            <a:ext cx="1865710" cy="1926774"/>
          </a:xfrm>
          <a:custGeom>
            <a:avLst/>
            <a:gdLst>
              <a:gd name="T0" fmla="*/ 1002 w 1567"/>
              <a:gd name="T1" fmla="*/ 190 h 1214"/>
              <a:gd name="T2" fmla="*/ 906 w 1567"/>
              <a:gd name="T3" fmla="*/ 372 h 1214"/>
              <a:gd name="T4" fmla="*/ 870 w 1567"/>
              <a:gd name="T5" fmla="*/ 432 h 1214"/>
              <a:gd name="T6" fmla="*/ 799 w 1567"/>
              <a:gd name="T7" fmla="*/ 501 h 1214"/>
              <a:gd name="T8" fmla="*/ 713 w 1567"/>
              <a:gd name="T9" fmla="*/ 552 h 1214"/>
              <a:gd name="T10" fmla="*/ 634 w 1567"/>
              <a:gd name="T11" fmla="*/ 576 h 1214"/>
              <a:gd name="T12" fmla="*/ 556 w 1567"/>
              <a:gd name="T13" fmla="*/ 584 h 1214"/>
              <a:gd name="T14" fmla="*/ 432 w 1567"/>
              <a:gd name="T15" fmla="*/ 629 h 1214"/>
              <a:gd name="T16" fmla="*/ 325 w 1567"/>
              <a:gd name="T17" fmla="*/ 694 h 1214"/>
              <a:gd name="T18" fmla="*/ 253 w 1567"/>
              <a:gd name="T19" fmla="*/ 756 h 1214"/>
              <a:gd name="T20" fmla="*/ 229 w 1567"/>
              <a:gd name="T21" fmla="*/ 786 h 1214"/>
              <a:gd name="T22" fmla="*/ 108 w 1567"/>
              <a:gd name="T23" fmla="*/ 898 h 1214"/>
              <a:gd name="T24" fmla="*/ 42 w 1567"/>
              <a:gd name="T25" fmla="*/ 966 h 1214"/>
              <a:gd name="T26" fmla="*/ 264 w 1567"/>
              <a:gd name="T27" fmla="*/ 876 h 1214"/>
              <a:gd name="T28" fmla="*/ 366 w 1567"/>
              <a:gd name="T29" fmla="*/ 850 h 1214"/>
              <a:gd name="T30" fmla="*/ 384 w 1567"/>
              <a:gd name="T31" fmla="*/ 856 h 1214"/>
              <a:gd name="T32" fmla="*/ 376 w 1567"/>
              <a:gd name="T33" fmla="*/ 891 h 1214"/>
              <a:gd name="T34" fmla="*/ 303 w 1567"/>
              <a:gd name="T35" fmla="*/ 994 h 1214"/>
              <a:gd name="T36" fmla="*/ 102 w 1567"/>
              <a:gd name="T37" fmla="*/ 1214 h 1214"/>
              <a:gd name="T38" fmla="*/ 363 w 1567"/>
              <a:gd name="T39" fmla="*/ 1021 h 1214"/>
              <a:gd name="T40" fmla="*/ 500 w 1567"/>
              <a:gd name="T41" fmla="*/ 904 h 1214"/>
              <a:gd name="T42" fmla="*/ 539 w 1567"/>
              <a:gd name="T43" fmla="*/ 859 h 1214"/>
              <a:gd name="T44" fmla="*/ 653 w 1567"/>
              <a:gd name="T45" fmla="*/ 748 h 1214"/>
              <a:gd name="T46" fmla="*/ 620 w 1567"/>
              <a:gd name="T47" fmla="*/ 771 h 1214"/>
              <a:gd name="T48" fmla="*/ 532 w 1567"/>
              <a:gd name="T49" fmla="*/ 819 h 1214"/>
              <a:gd name="T50" fmla="*/ 474 w 1567"/>
              <a:gd name="T51" fmla="*/ 834 h 1214"/>
              <a:gd name="T52" fmla="*/ 439 w 1567"/>
              <a:gd name="T53" fmla="*/ 823 h 1214"/>
              <a:gd name="T54" fmla="*/ 420 w 1567"/>
              <a:gd name="T55" fmla="*/ 789 h 1214"/>
              <a:gd name="T56" fmla="*/ 408 w 1567"/>
              <a:gd name="T57" fmla="*/ 714 h 1214"/>
              <a:gd name="T58" fmla="*/ 396 w 1567"/>
              <a:gd name="T59" fmla="*/ 705 h 1214"/>
              <a:gd name="T60" fmla="*/ 387 w 1567"/>
              <a:gd name="T61" fmla="*/ 703 h 1214"/>
              <a:gd name="T62" fmla="*/ 415 w 1567"/>
              <a:gd name="T63" fmla="*/ 681 h 1214"/>
              <a:gd name="T64" fmla="*/ 496 w 1567"/>
              <a:gd name="T65" fmla="*/ 654 h 1214"/>
              <a:gd name="T66" fmla="*/ 611 w 1567"/>
              <a:gd name="T67" fmla="*/ 642 h 1214"/>
              <a:gd name="T68" fmla="*/ 691 w 1567"/>
              <a:gd name="T69" fmla="*/ 654 h 1214"/>
              <a:gd name="T70" fmla="*/ 736 w 1567"/>
              <a:gd name="T71" fmla="*/ 648 h 1214"/>
              <a:gd name="T72" fmla="*/ 796 w 1567"/>
              <a:gd name="T73" fmla="*/ 599 h 1214"/>
              <a:gd name="T74" fmla="*/ 935 w 1567"/>
              <a:gd name="T75" fmla="*/ 453 h 1214"/>
              <a:gd name="T76" fmla="*/ 1091 w 1567"/>
              <a:gd name="T77" fmla="*/ 319 h 1214"/>
              <a:gd name="T78" fmla="*/ 1353 w 1567"/>
              <a:gd name="T79" fmla="*/ 134 h 1214"/>
              <a:gd name="T80" fmla="*/ 1549 w 1567"/>
              <a:gd name="T81" fmla="*/ 13 h 1214"/>
              <a:gd name="T82" fmla="*/ 1561 w 1567"/>
              <a:gd name="T83" fmla="*/ 1 h 1214"/>
              <a:gd name="T84" fmla="*/ 1347 w 1567"/>
              <a:gd name="T85" fmla="*/ 95 h 1214"/>
              <a:gd name="T86" fmla="*/ 1168 w 1567"/>
              <a:gd name="T87" fmla="*/ 191 h 1214"/>
              <a:gd name="T88" fmla="*/ 1113 w 1567"/>
              <a:gd name="T89" fmla="*/ 226 h 1214"/>
              <a:gd name="T90" fmla="*/ 1095 w 1567"/>
              <a:gd name="T91" fmla="*/ 224 h 1214"/>
              <a:gd name="T92" fmla="*/ 1091 w 1567"/>
              <a:gd name="T93" fmla="*/ 191 h 1214"/>
              <a:gd name="T94" fmla="*/ 1101 w 1567"/>
              <a:gd name="T95" fmla="*/ 89 h 1214"/>
              <a:gd name="T96" fmla="*/ 1094 w 1567"/>
              <a:gd name="T97" fmla="*/ 61 h 1214"/>
              <a:gd name="T98" fmla="*/ 1076 w 1567"/>
              <a:gd name="T99" fmla="*/ 73 h 1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567" h="1214">
                <a:moveTo>
                  <a:pt x="1067" y="86"/>
                </a:moveTo>
                <a:lnTo>
                  <a:pt x="1067" y="86"/>
                </a:lnTo>
                <a:lnTo>
                  <a:pt x="1047" y="116"/>
                </a:lnTo>
                <a:lnTo>
                  <a:pt x="1002" y="190"/>
                </a:lnTo>
                <a:lnTo>
                  <a:pt x="977" y="235"/>
                </a:lnTo>
                <a:lnTo>
                  <a:pt x="950" y="283"/>
                </a:lnTo>
                <a:lnTo>
                  <a:pt x="926" y="331"/>
                </a:lnTo>
                <a:lnTo>
                  <a:pt x="906" y="372"/>
                </a:lnTo>
                <a:lnTo>
                  <a:pt x="906" y="372"/>
                </a:lnTo>
                <a:lnTo>
                  <a:pt x="897" y="393"/>
                </a:lnTo>
                <a:lnTo>
                  <a:pt x="885" y="413"/>
                </a:lnTo>
                <a:lnTo>
                  <a:pt x="870" y="432"/>
                </a:lnTo>
                <a:lnTo>
                  <a:pt x="855" y="450"/>
                </a:lnTo>
                <a:lnTo>
                  <a:pt x="837" y="468"/>
                </a:lnTo>
                <a:lnTo>
                  <a:pt x="818" y="485"/>
                </a:lnTo>
                <a:lnTo>
                  <a:pt x="799" y="501"/>
                </a:lnTo>
                <a:lnTo>
                  <a:pt x="778" y="515"/>
                </a:lnTo>
                <a:lnTo>
                  <a:pt x="755" y="528"/>
                </a:lnTo>
                <a:lnTo>
                  <a:pt x="734" y="542"/>
                </a:lnTo>
                <a:lnTo>
                  <a:pt x="713" y="552"/>
                </a:lnTo>
                <a:lnTo>
                  <a:pt x="692" y="561"/>
                </a:lnTo>
                <a:lnTo>
                  <a:pt x="671" y="567"/>
                </a:lnTo>
                <a:lnTo>
                  <a:pt x="652" y="573"/>
                </a:lnTo>
                <a:lnTo>
                  <a:pt x="634" y="576"/>
                </a:lnTo>
                <a:lnTo>
                  <a:pt x="617" y="578"/>
                </a:lnTo>
                <a:lnTo>
                  <a:pt x="617" y="578"/>
                </a:lnTo>
                <a:lnTo>
                  <a:pt x="587" y="579"/>
                </a:lnTo>
                <a:lnTo>
                  <a:pt x="556" y="584"/>
                </a:lnTo>
                <a:lnTo>
                  <a:pt x="524" y="593"/>
                </a:lnTo>
                <a:lnTo>
                  <a:pt x="493" y="602"/>
                </a:lnTo>
                <a:lnTo>
                  <a:pt x="463" y="615"/>
                </a:lnTo>
                <a:lnTo>
                  <a:pt x="432" y="629"/>
                </a:lnTo>
                <a:lnTo>
                  <a:pt x="403" y="644"/>
                </a:lnTo>
                <a:lnTo>
                  <a:pt x="376" y="660"/>
                </a:lnTo>
                <a:lnTo>
                  <a:pt x="349" y="676"/>
                </a:lnTo>
                <a:lnTo>
                  <a:pt x="325" y="694"/>
                </a:lnTo>
                <a:lnTo>
                  <a:pt x="303" y="711"/>
                </a:lnTo>
                <a:lnTo>
                  <a:pt x="283" y="727"/>
                </a:lnTo>
                <a:lnTo>
                  <a:pt x="267" y="742"/>
                </a:lnTo>
                <a:lnTo>
                  <a:pt x="253" y="756"/>
                </a:lnTo>
                <a:lnTo>
                  <a:pt x="243" y="768"/>
                </a:lnTo>
                <a:lnTo>
                  <a:pt x="235" y="777"/>
                </a:lnTo>
                <a:lnTo>
                  <a:pt x="235" y="777"/>
                </a:lnTo>
                <a:lnTo>
                  <a:pt x="229" y="786"/>
                </a:lnTo>
                <a:lnTo>
                  <a:pt x="217" y="798"/>
                </a:lnTo>
                <a:lnTo>
                  <a:pt x="187" y="828"/>
                </a:lnTo>
                <a:lnTo>
                  <a:pt x="150" y="862"/>
                </a:lnTo>
                <a:lnTo>
                  <a:pt x="108" y="898"/>
                </a:lnTo>
                <a:lnTo>
                  <a:pt x="33" y="958"/>
                </a:lnTo>
                <a:lnTo>
                  <a:pt x="0" y="985"/>
                </a:lnTo>
                <a:lnTo>
                  <a:pt x="0" y="985"/>
                </a:lnTo>
                <a:lnTo>
                  <a:pt x="42" y="966"/>
                </a:lnTo>
                <a:lnTo>
                  <a:pt x="89" y="945"/>
                </a:lnTo>
                <a:lnTo>
                  <a:pt x="144" y="921"/>
                </a:lnTo>
                <a:lnTo>
                  <a:pt x="204" y="897"/>
                </a:lnTo>
                <a:lnTo>
                  <a:pt x="264" y="876"/>
                </a:lnTo>
                <a:lnTo>
                  <a:pt x="294" y="867"/>
                </a:lnTo>
                <a:lnTo>
                  <a:pt x="321" y="859"/>
                </a:lnTo>
                <a:lnTo>
                  <a:pt x="345" y="853"/>
                </a:lnTo>
                <a:lnTo>
                  <a:pt x="366" y="850"/>
                </a:lnTo>
                <a:lnTo>
                  <a:pt x="366" y="850"/>
                </a:lnTo>
                <a:lnTo>
                  <a:pt x="375" y="850"/>
                </a:lnTo>
                <a:lnTo>
                  <a:pt x="381" y="853"/>
                </a:lnTo>
                <a:lnTo>
                  <a:pt x="384" y="856"/>
                </a:lnTo>
                <a:lnTo>
                  <a:pt x="385" y="864"/>
                </a:lnTo>
                <a:lnTo>
                  <a:pt x="384" y="871"/>
                </a:lnTo>
                <a:lnTo>
                  <a:pt x="381" y="880"/>
                </a:lnTo>
                <a:lnTo>
                  <a:pt x="376" y="891"/>
                </a:lnTo>
                <a:lnTo>
                  <a:pt x="370" y="903"/>
                </a:lnTo>
                <a:lnTo>
                  <a:pt x="352" y="930"/>
                </a:lnTo>
                <a:lnTo>
                  <a:pt x="330" y="961"/>
                </a:lnTo>
                <a:lnTo>
                  <a:pt x="303" y="994"/>
                </a:lnTo>
                <a:lnTo>
                  <a:pt x="274" y="1028"/>
                </a:lnTo>
                <a:lnTo>
                  <a:pt x="213" y="1096"/>
                </a:lnTo>
                <a:lnTo>
                  <a:pt x="159" y="1156"/>
                </a:lnTo>
                <a:lnTo>
                  <a:pt x="102" y="1214"/>
                </a:lnTo>
                <a:lnTo>
                  <a:pt x="102" y="1214"/>
                </a:lnTo>
                <a:lnTo>
                  <a:pt x="161" y="1172"/>
                </a:lnTo>
                <a:lnTo>
                  <a:pt x="291" y="1075"/>
                </a:lnTo>
                <a:lnTo>
                  <a:pt x="363" y="1021"/>
                </a:lnTo>
                <a:lnTo>
                  <a:pt x="427" y="970"/>
                </a:lnTo>
                <a:lnTo>
                  <a:pt x="475" y="930"/>
                </a:lnTo>
                <a:lnTo>
                  <a:pt x="491" y="915"/>
                </a:lnTo>
                <a:lnTo>
                  <a:pt x="500" y="904"/>
                </a:lnTo>
                <a:lnTo>
                  <a:pt x="500" y="904"/>
                </a:lnTo>
                <a:lnTo>
                  <a:pt x="506" y="895"/>
                </a:lnTo>
                <a:lnTo>
                  <a:pt x="515" y="885"/>
                </a:lnTo>
                <a:lnTo>
                  <a:pt x="539" y="859"/>
                </a:lnTo>
                <a:lnTo>
                  <a:pt x="598" y="802"/>
                </a:lnTo>
                <a:lnTo>
                  <a:pt x="644" y="759"/>
                </a:lnTo>
                <a:lnTo>
                  <a:pt x="653" y="750"/>
                </a:lnTo>
                <a:lnTo>
                  <a:pt x="653" y="748"/>
                </a:lnTo>
                <a:lnTo>
                  <a:pt x="652" y="748"/>
                </a:lnTo>
                <a:lnTo>
                  <a:pt x="647" y="751"/>
                </a:lnTo>
                <a:lnTo>
                  <a:pt x="647" y="751"/>
                </a:lnTo>
                <a:lnTo>
                  <a:pt x="620" y="771"/>
                </a:lnTo>
                <a:lnTo>
                  <a:pt x="595" y="786"/>
                </a:lnTo>
                <a:lnTo>
                  <a:pt x="571" y="799"/>
                </a:lnTo>
                <a:lnTo>
                  <a:pt x="550" y="810"/>
                </a:lnTo>
                <a:lnTo>
                  <a:pt x="532" y="819"/>
                </a:lnTo>
                <a:lnTo>
                  <a:pt x="514" y="825"/>
                </a:lnTo>
                <a:lnTo>
                  <a:pt x="499" y="829"/>
                </a:lnTo>
                <a:lnTo>
                  <a:pt x="485" y="832"/>
                </a:lnTo>
                <a:lnTo>
                  <a:pt x="474" y="834"/>
                </a:lnTo>
                <a:lnTo>
                  <a:pt x="463" y="834"/>
                </a:lnTo>
                <a:lnTo>
                  <a:pt x="454" y="831"/>
                </a:lnTo>
                <a:lnTo>
                  <a:pt x="447" y="828"/>
                </a:lnTo>
                <a:lnTo>
                  <a:pt x="439" y="823"/>
                </a:lnTo>
                <a:lnTo>
                  <a:pt x="433" y="817"/>
                </a:lnTo>
                <a:lnTo>
                  <a:pt x="429" y="811"/>
                </a:lnTo>
                <a:lnTo>
                  <a:pt x="424" y="805"/>
                </a:lnTo>
                <a:lnTo>
                  <a:pt x="420" y="789"/>
                </a:lnTo>
                <a:lnTo>
                  <a:pt x="415" y="772"/>
                </a:lnTo>
                <a:lnTo>
                  <a:pt x="412" y="739"/>
                </a:lnTo>
                <a:lnTo>
                  <a:pt x="411" y="724"/>
                </a:lnTo>
                <a:lnTo>
                  <a:pt x="408" y="714"/>
                </a:lnTo>
                <a:lnTo>
                  <a:pt x="406" y="709"/>
                </a:lnTo>
                <a:lnTo>
                  <a:pt x="403" y="706"/>
                </a:lnTo>
                <a:lnTo>
                  <a:pt x="400" y="705"/>
                </a:lnTo>
                <a:lnTo>
                  <a:pt x="396" y="705"/>
                </a:lnTo>
                <a:lnTo>
                  <a:pt x="396" y="705"/>
                </a:lnTo>
                <a:lnTo>
                  <a:pt x="390" y="706"/>
                </a:lnTo>
                <a:lnTo>
                  <a:pt x="387" y="705"/>
                </a:lnTo>
                <a:lnTo>
                  <a:pt x="387" y="703"/>
                </a:lnTo>
                <a:lnTo>
                  <a:pt x="388" y="700"/>
                </a:lnTo>
                <a:lnTo>
                  <a:pt x="394" y="694"/>
                </a:lnTo>
                <a:lnTo>
                  <a:pt x="403" y="688"/>
                </a:lnTo>
                <a:lnTo>
                  <a:pt x="415" y="681"/>
                </a:lnTo>
                <a:lnTo>
                  <a:pt x="432" y="673"/>
                </a:lnTo>
                <a:lnTo>
                  <a:pt x="450" y="666"/>
                </a:lnTo>
                <a:lnTo>
                  <a:pt x="472" y="660"/>
                </a:lnTo>
                <a:lnTo>
                  <a:pt x="496" y="654"/>
                </a:lnTo>
                <a:lnTo>
                  <a:pt x="521" y="648"/>
                </a:lnTo>
                <a:lnTo>
                  <a:pt x="550" y="644"/>
                </a:lnTo>
                <a:lnTo>
                  <a:pt x="580" y="642"/>
                </a:lnTo>
                <a:lnTo>
                  <a:pt x="611" y="642"/>
                </a:lnTo>
                <a:lnTo>
                  <a:pt x="644" y="645"/>
                </a:lnTo>
                <a:lnTo>
                  <a:pt x="677" y="651"/>
                </a:lnTo>
                <a:lnTo>
                  <a:pt x="677" y="651"/>
                </a:lnTo>
                <a:lnTo>
                  <a:pt x="691" y="654"/>
                </a:lnTo>
                <a:lnTo>
                  <a:pt x="703" y="656"/>
                </a:lnTo>
                <a:lnTo>
                  <a:pt x="715" y="654"/>
                </a:lnTo>
                <a:lnTo>
                  <a:pt x="725" y="653"/>
                </a:lnTo>
                <a:lnTo>
                  <a:pt x="736" y="648"/>
                </a:lnTo>
                <a:lnTo>
                  <a:pt x="746" y="642"/>
                </a:lnTo>
                <a:lnTo>
                  <a:pt x="757" y="635"/>
                </a:lnTo>
                <a:lnTo>
                  <a:pt x="769" y="626"/>
                </a:lnTo>
                <a:lnTo>
                  <a:pt x="796" y="599"/>
                </a:lnTo>
                <a:lnTo>
                  <a:pt x="830" y="561"/>
                </a:lnTo>
                <a:lnTo>
                  <a:pt x="875" y="513"/>
                </a:lnTo>
                <a:lnTo>
                  <a:pt x="935" y="453"/>
                </a:lnTo>
                <a:lnTo>
                  <a:pt x="935" y="453"/>
                </a:lnTo>
                <a:lnTo>
                  <a:pt x="971" y="420"/>
                </a:lnTo>
                <a:lnTo>
                  <a:pt x="1008" y="386"/>
                </a:lnTo>
                <a:lnTo>
                  <a:pt x="1049" y="353"/>
                </a:lnTo>
                <a:lnTo>
                  <a:pt x="1091" y="319"/>
                </a:lnTo>
                <a:lnTo>
                  <a:pt x="1134" y="286"/>
                </a:lnTo>
                <a:lnTo>
                  <a:pt x="1179" y="254"/>
                </a:lnTo>
                <a:lnTo>
                  <a:pt x="1267" y="191"/>
                </a:lnTo>
                <a:lnTo>
                  <a:pt x="1353" y="134"/>
                </a:lnTo>
                <a:lnTo>
                  <a:pt x="1432" y="85"/>
                </a:lnTo>
                <a:lnTo>
                  <a:pt x="1498" y="43"/>
                </a:lnTo>
                <a:lnTo>
                  <a:pt x="1549" y="13"/>
                </a:lnTo>
                <a:lnTo>
                  <a:pt x="1549" y="13"/>
                </a:lnTo>
                <a:lnTo>
                  <a:pt x="1564" y="4"/>
                </a:lnTo>
                <a:lnTo>
                  <a:pt x="1567" y="1"/>
                </a:lnTo>
                <a:lnTo>
                  <a:pt x="1567" y="0"/>
                </a:lnTo>
                <a:lnTo>
                  <a:pt x="1561" y="1"/>
                </a:lnTo>
                <a:lnTo>
                  <a:pt x="1546" y="6"/>
                </a:lnTo>
                <a:lnTo>
                  <a:pt x="1495" y="28"/>
                </a:lnTo>
                <a:lnTo>
                  <a:pt x="1425" y="58"/>
                </a:lnTo>
                <a:lnTo>
                  <a:pt x="1347" y="95"/>
                </a:lnTo>
                <a:lnTo>
                  <a:pt x="1272" y="133"/>
                </a:lnTo>
                <a:lnTo>
                  <a:pt x="1209" y="166"/>
                </a:lnTo>
                <a:lnTo>
                  <a:pt x="1185" y="181"/>
                </a:lnTo>
                <a:lnTo>
                  <a:pt x="1168" y="191"/>
                </a:lnTo>
                <a:lnTo>
                  <a:pt x="1168" y="191"/>
                </a:lnTo>
                <a:lnTo>
                  <a:pt x="1146" y="208"/>
                </a:lnTo>
                <a:lnTo>
                  <a:pt x="1128" y="218"/>
                </a:lnTo>
                <a:lnTo>
                  <a:pt x="1113" y="226"/>
                </a:lnTo>
                <a:lnTo>
                  <a:pt x="1107" y="227"/>
                </a:lnTo>
                <a:lnTo>
                  <a:pt x="1103" y="227"/>
                </a:lnTo>
                <a:lnTo>
                  <a:pt x="1098" y="226"/>
                </a:lnTo>
                <a:lnTo>
                  <a:pt x="1095" y="224"/>
                </a:lnTo>
                <a:lnTo>
                  <a:pt x="1092" y="221"/>
                </a:lnTo>
                <a:lnTo>
                  <a:pt x="1091" y="217"/>
                </a:lnTo>
                <a:lnTo>
                  <a:pt x="1089" y="206"/>
                </a:lnTo>
                <a:lnTo>
                  <a:pt x="1091" y="191"/>
                </a:lnTo>
                <a:lnTo>
                  <a:pt x="1091" y="191"/>
                </a:lnTo>
                <a:lnTo>
                  <a:pt x="1097" y="143"/>
                </a:lnTo>
                <a:lnTo>
                  <a:pt x="1100" y="115"/>
                </a:lnTo>
                <a:lnTo>
                  <a:pt x="1101" y="89"/>
                </a:lnTo>
                <a:lnTo>
                  <a:pt x="1101" y="79"/>
                </a:lnTo>
                <a:lnTo>
                  <a:pt x="1100" y="70"/>
                </a:lnTo>
                <a:lnTo>
                  <a:pt x="1097" y="64"/>
                </a:lnTo>
                <a:lnTo>
                  <a:pt x="1094" y="61"/>
                </a:lnTo>
                <a:lnTo>
                  <a:pt x="1092" y="59"/>
                </a:lnTo>
                <a:lnTo>
                  <a:pt x="1089" y="61"/>
                </a:lnTo>
                <a:lnTo>
                  <a:pt x="1083" y="65"/>
                </a:lnTo>
                <a:lnTo>
                  <a:pt x="1076" y="73"/>
                </a:lnTo>
                <a:lnTo>
                  <a:pt x="1067" y="86"/>
                </a:lnTo>
                <a:lnTo>
                  <a:pt x="1067" y="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3096816" y="3377762"/>
            <a:ext cx="1178719" cy="1217328"/>
          </a:xfrm>
          <a:custGeom>
            <a:avLst/>
            <a:gdLst>
              <a:gd name="T0" fmla="*/ 508 w 990"/>
              <a:gd name="T1" fmla="*/ 124 h 767"/>
              <a:gd name="T2" fmla="*/ 525 w 990"/>
              <a:gd name="T3" fmla="*/ 153 h 767"/>
              <a:gd name="T4" fmla="*/ 561 w 990"/>
              <a:gd name="T5" fmla="*/ 163 h 767"/>
              <a:gd name="T6" fmla="*/ 597 w 990"/>
              <a:gd name="T7" fmla="*/ 159 h 767"/>
              <a:gd name="T8" fmla="*/ 626 w 990"/>
              <a:gd name="T9" fmla="*/ 138 h 767"/>
              <a:gd name="T10" fmla="*/ 670 w 990"/>
              <a:gd name="T11" fmla="*/ 111 h 767"/>
              <a:gd name="T12" fmla="*/ 685 w 990"/>
              <a:gd name="T13" fmla="*/ 121 h 767"/>
              <a:gd name="T14" fmla="*/ 674 w 990"/>
              <a:gd name="T15" fmla="*/ 187 h 767"/>
              <a:gd name="T16" fmla="*/ 659 w 990"/>
              <a:gd name="T17" fmla="*/ 264 h 767"/>
              <a:gd name="T18" fmla="*/ 676 w 990"/>
              <a:gd name="T19" fmla="*/ 271 h 767"/>
              <a:gd name="T20" fmla="*/ 719 w 990"/>
              <a:gd name="T21" fmla="*/ 241 h 767"/>
              <a:gd name="T22" fmla="*/ 832 w 990"/>
              <a:gd name="T23" fmla="*/ 112 h 767"/>
              <a:gd name="T24" fmla="*/ 916 w 990"/>
              <a:gd name="T25" fmla="*/ 32 h 767"/>
              <a:gd name="T26" fmla="*/ 921 w 990"/>
              <a:gd name="T27" fmla="*/ 38 h 767"/>
              <a:gd name="T28" fmla="*/ 902 w 990"/>
              <a:gd name="T29" fmla="*/ 96 h 767"/>
              <a:gd name="T30" fmla="*/ 862 w 990"/>
              <a:gd name="T31" fmla="*/ 181 h 767"/>
              <a:gd name="T32" fmla="*/ 866 w 990"/>
              <a:gd name="T33" fmla="*/ 190 h 767"/>
              <a:gd name="T34" fmla="*/ 930 w 990"/>
              <a:gd name="T35" fmla="*/ 193 h 767"/>
              <a:gd name="T36" fmla="*/ 987 w 990"/>
              <a:gd name="T37" fmla="*/ 196 h 767"/>
              <a:gd name="T38" fmla="*/ 809 w 990"/>
              <a:gd name="T39" fmla="*/ 279 h 767"/>
              <a:gd name="T40" fmla="*/ 625 w 990"/>
              <a:gd name="T41" fmla="*/ 373 h 767"/>
              <a:gd name="T42" fmla="*/ 549 w 990"/>
              <a:gd name="T43" fmla="*/ 430 h 767"/>
              <a:gd name="T44" fmla="*/ 433 w 990"/>
              <a:gd name="T45" fmla="*/ 500 h 767"/>
              <a:gd name="T46" fmla="*/ 364 w 990"/>
              <a:gd name="T47" fmla="*/ 529 h 767"/>
              <a:gd name="T48" fmla="*/ 303 w 990"/>
              <a:gd name="T49" fmla="*/ 577 h 767"/>
              <a:gd name="T50" fmla="*/ 210 w 990"/>
              <a:gd name="T51" fmla="*/ 690 h 767"/>
              <a:gd name="T52" fmla="*/ 168 w 990"/>
              <a:gd name="T53" fmla="*/ 741 h 767"/>
              <a:gd name="T54" fmla="*/ 114 w 990"/>
              <a:gd name="T55" fmla="*/ 767 h 767"/>
              <a:gd name="T56" fmla="*/ 90 w 990"/>
              <a:gd name="T57" fmla="*/ 761 h 767"/>
              <a:gd name="T58" fmla="*/ 102 w 990"/>
              <a:gd name="T59" fmla="*/ 725 h 767"/>
              <a:gd name="T60" fmla="*/ 171 w 990"/>
              <a:gd name="T61" fmla="*/ 632 h 767"/>
              <a:gd name="T62" fmla="*/ 319 w 990"/>
              <a:gd name="T63" fmla="*/ 433 h 767"/>
              <a:gd name="T64" fmla="*/ 378 w 990"/>
              <a:gd name="T65" fmla="*/ 391 h 767"/>
              <a:gd name="T66" fmla="*/ 400 w 990"/>
              <a:gd name="T67" fmla="*/ 362 h 767"/>
              <a:gd name="T68" fmla="*/ 388 w 990"/>
              <a:gd name="T69" fmla="*/ 349 h 767"/>
              <a:gd name="T70" fmla="*/ 313 w 990"/>
              <a:gd name="T71" fmla="*/ 350 h 767"/>
              <a:gd name="T72" fmla="*/ 272 w 990"/>
              <a:gd name="T73" fmla="*/ 361 h 767"/>
              <a:gd name="T74" fmla="*/ 50 w 990"/>
              <a:gd name="T75" fmla="*/ 509 h 767"/>
              <a:gd name="T76" fmla="*/ 2 w 990"/>
              <a:gd name="T77" fmla="*/ 550 h 767"/>
              <a:gd name="T78" fmla="*/ 89 w 990"/>
              <a:gd name="T79" fmla="*/ 442 h 767"/>
              <a:gd name="T80" fmla="*/ 149 w 990"/>
              <a:gd name="T81" fmla="*/ 376 h 767"/>
              <a:gd name="T82" fmla="*/ 264 w 990"/>
              <a:gd name="T83" fmla="*/ 240 h 767"/>
              <a:gd name="T84" fmla="*/ 282 w 990"/>
              <a:gd name="T85" fmla="*/ 205 h 767"/>
              <a:gd name="T86" fmla="*/ 245 w 990"/>
              <a:gd name="T87" fmla="*/ 228 h 767"/>
              <a:gd name="T88" fmla="*/ 147 w 990"/>
              <a:gd name="T89" fmla="*/ 274 h 767"/>
              <a:gd name="T90" fmla="*/ 80 w 990"/>
              <a:gd name="T91" fmla="*/ 288 h 767"/>
              <a:gd name="T92" fmla="*/ 41 w 990"/>
              <a:gd name="T93" fmla="*/ 279 h 767"/>
              <a:gd name="T94" fmla="*/ 30 w 990"/>
              <a:gd name="T95" fmla="*/ 264 h 767"/>
              <a:gd name="T96" fmla="*/ 47 w 990"/>
              <a:gd name="T97" fmla="*/ 240 h 767"/>
              <a:gd name="T98" fmla="*/ 156 w 990"/>
              <a:gd name="T99" fmla="*/ 186 h 767"/>
              <a:gd name="T100" fmla="*/ 197 w 990"/>
              <a:gd name="T101" fmla="*/ 163 h 767"/>
              <a:gd name="T102" fmla="*/ 292 w 990"/>
              <a:gd name="T103" fmla="*/ 117 h 767"/>
              <a:gd name="T104" fmla="*/ 418 w 990"/>
              <a:gd name="T105" fmla="*/ 51 h 767"/>
              <a:gd name="T106" fmla="*/ 531 w 990"/>
              <a:gd name="T107" fmla="*/ 3 h 767"/>
              <a:gd name="T108" fmla="*/ 534 w 990"/>
              <a:gd name="T109" fmla="*/ 46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90" h="767">
                <a:moveTo>
                  <a:pt x="513" y="103"/>
                </a:moveTo>
                <a:lnTo>
                  <a:pt x="513" y="103"/>
                </a:lnTo>
                <a:lnTo>
                  <a:pt x="510" y="115"/>
                </a:lnTo>
                <a:lnTo>
                  <a:pt x="508" y="124"/>
                </a:lnTo>
                <a:lnTo>
                  <a:pt x="510" y="133"/>
                </a:lnTo>
                <a:lnTo>
                  <a:pt x="513" y="141"/>
                </a:lnTo>
                <a:lnTo>
                  <a:pt x="517" y="148"/>
                </a:lnTo>
                <a:lnTo>
                  <a:pt x="525" y="153"/>
                </a:lnTo>
                <a:lnTo>
                  <a:pt x="532" y="157"/>
                </a:lnTo>
                <a:lnTo>
                  <a:pt x="541" y="160"/>
                </a:lnTo>
                <a:lnTo>
                  <a:pt x="550" y="162"/>
                </a:lnTo>
                <a:lnTo>
                  <a:pt x="561" y="163"/>
                </a:lnTo>
                <a:lnTo>
                  <a:pt x="570" y="163"/>
                </a:lnTo>
                <a:lnTo>
                  <a:pt x="580" y="163"/>
                </a:lnTo>
                <a:lnTo>
                  <a:pt x="589" y="160"/>
                </a:lnTo>
                <a:lnTo>
                  <a:pt x="597" y="159"/>
                </a:lnTo>
                <a:lnTo>
                  <a:pt x="604" y="156"/>
                </a:lnTo>
                <a:lnTo>
                  <a:pt x="610" y="151"/>
                </a:lnTo>
                <a:lnTo>
                  <a:pt x="610" y="151"/>
                </a:lnTo>
                <a:lnTo>
                  <a:pt x="626" y="138"/>
                </a:lnTo>
                <a:lnTo>
                  <a:pt x="640" y="126"/>
                </a:lnTo>
                <a:lnTo>
                  <a:pt x="652" y="118"/>
                </a:lnTo>
                <a:lnTo>
                  <a:pt x="662" y="114"/>
                </a:lnTo>
                <a:lnTo>
                  <a:pt x="670" y="111"/>
                </a:lnTo>
                <a:lnTo>
                  <a:pt x="676" y="111"/>
                </a:lnTo>
                <a:lnTo>
                  <a:pt x="680" y="112"/>
                </a:lnTo>
                <a:lnTo>
                  <a:pt x="683" y="115"/>
                </a:lnTo>
                <a:lnTo>
                  <a:pt x="685" y="121"/>
                </a:lnTo>
                <a:lnTo>
                  <a:pt x="686" y="127"/>
                </a:lnTo>
                <a:lnTo>
                  <a:pt x="683" y="144"/>
                </a:lnTo>
                <a:lnTo>
                  <a:pt x="680" y="165"/>
                </a:lnTo>
                <a:lnTo>
                  <a:pt x="674" y="187"/>
                </a:lnTo>
                <a:lnTo>
                  <a:pt x="662" y="232"/>
                </a:lnTo>
                <a:lnTo>
                  <a:pt x="659" y="250"/>
                </a:lnTo>
                <a:lnTo>
                  <a:pt x="659" y="258"/>
                </a:lnTo>
                <a:lnTo>
                  <a:pt x="659" y="264"/>
                </a:lnTo>
                <a:lnTo>
                  <a:pt x="662" y="268"/>
                </a:lnTo>
                <a:lnTo>
                  <a:pt x="665" y="271"/>
                </a:lnTo>
                <a:lnTo>
                  <a:pt x="670" y="273"/>
                </a:lnTo>
                <a:lnTo>
                  <a:pt x="676" y="271"/>
                </a:lnTo>
                <a:lnTo>
                  <a:pt x="683" y="268"/>
                </a:lnTo>
                <a:lnTo>
                  <a:pt x="694" y="262"/>
                </a:lnTo>
                <a:lnTo>
                  <a:pt x="706" y="253"/>
                </a:lnTo>
                <a:lnTo>
                  <a:pt x="719" y="241"/>
                </a:lnTo>
                <a:lnTo>
                  <a:pt x="719" y="241"/>
                </a:lnTo>
                <a:lnTo>
                  <a:pt x="736" y="225"/>
                </a:lnTo>
                <a:lnTo>
                  <a:pt x="763" y="193"/>
                </a:lnTo>
                <a:lnTo>
                  <a:pt x="832" y="112"/>
                </a:lnTo>
                <a:lnTo>
                  <a:pt x="866" y="73"/>
                </a:lnTo>
                <a:lnTo>
                  <a:pt x="896" y="45"/>
                </a:lnTo>
                <a:lnTo>
                  <a:pt x="907" y="36"/>
                </a:lnTo>
                <a:lnTo>
                  <a:pt x="916" y="32"/>
                </a:lnTo>
                <a:lnTo>
                  <a:pt x="919" y="30"/>
                </a:lnTo>
                <a:lnTo>
                  <a:pt x="920" y="32"/>
                </a:lnTo>
                <a:lnTo>
                  <a:pt x="921" y="33"/>
                </a:lnTo>
                <a:lnTo>
                  <a:pt x="921" y="38"/>
                </a:lnTo>
                <a:lnTo>
                  <a:pt x="921" y="38"/>
                </a:lnTo>
                <a:lnTo>
                  <a:pt x="917" y="57"/>
                </a:lnTo>
                <a:lnTo>
                  <a:pt x="911" y="76"/>
                </a:lnTo>
                <a:lnTo>
                  <a:pt x="902" y="96"/>
                </a:lnTo>
                <a:lnTo>
                  <a:pt x="892" y="115"/>
                </a:lnTo>
                <a:lnTo>
                  <a:pt x="874" y="151"/>
                </a:lnTo>
                <a:lnTo>
                  <a:pt x="866" y="168"/>
                </a:lnTo>
                <a:lnTo>
                  <a:pt x="862" y="181"/>
                </a:lnTo>
                <a:lnTo>
                  <a:pt x="862" y="181"/>
                </a:lnTo>
                <a:lnTo>
                  <a:pt x="862" y="184"/>
                </a:lnTo>
                <a:lnTo>
                  <a:pt x="862" y="186"/>
                </a:lnTo>
                <a:lnTo>
                  <a:pt x="866" y="190"/>
                </a:lnTo>
                <a:lnTo>
                  <a:pt x="874" y="192"/>
                </a:lnTo>
                <a:lnTo>
                  <a:pt x="883" y="193"/>
                </a:lnTo>
                <a:lnTo>
                  <a:pt x="905" y="195"/>
                </a:lnTo>
                <a:lnTo>
                  <a:pt x="930" y="193"/>
                </a:lnTo>
                <a:lnTo>
                  <a:pt x="977" y="192"/>
                </a:lnTo>
                <a:lnTo>
                  <a:pt x="989" y="192"/>
                </a:lnTo>
                <a:lnTo>
                  <a:pt x="990" y="193"/>
                </a:lnTo>
                <a:lnTo>
                  <a:pt x="987" y="196"/>
                </a:lnTo>
                <a:lnTo>
                  <a:pt x="987" y="196"/>
                </a:lnTo>
                <a:lnTo>
                  <a:pt x="963" y="208"/>
                </a:lnTo>
                <a:lnTo>
                  <a:pt x="923" y="228"/>
                </a:lnTo>
                <a:lnTo>
                  <a:pt x="809" y="279"/>
                </a:lnTo>
                <a:lnTo>
                  <a:pt x="748" y="307"/>
                </a:lnTo>
                <a:lnTo>
                  <a:pt x="691" y="336"/>
                </a:lnTo>
                <a:lnTo>
                  <a:pt x="643" y="362"/>
                </a:lnTo>
                <a:lnTo>
                  <a:pt x="625" y="373"/>
                </a:lnTo>
                <a:lnTo>
                  <a:pt x="610" y="383"/>
                </a:lnTo>
                <a:lnTo>
                  <a:pt x="610" y="383"/>
                </a:lnTo>
                <a:lnTo>
                  <a:pt x="579" y="407"/>
                </a:lnTo>
                <a:lnTo>
                  <a:pt x="549" y="430"/>
                </a:lnTo>
                <a:lnTo>
                  <a:pt x="519" y="451"/>
                </a:lnTo>
                <a:lnTo>
                  <a:pt x="490" y="469"/>
                </a:lnTo>
                <a:lnTo>
                  <a:pt x="462" y="487"/>
                </a:lnTo>
                <a:lnTo>
                  <a:pt x="433" y="500"/>
                </a:lnTo>
                <a:lnTo>
                  <a:pt x="406" y="512"/>
                </a:lnTo>
                <a:lnTo>
                  <a:pt x="379" y="523"/>
                </a:lnTo>
                <a:lnTo>
                  <a:pt x="379" y="523"/>
                </a:lnTo>
                <a:lnTo>
                  <a:pt x="364" y="529"/>
                </a:lnTo>
                <a:lnTo>
                  <a:pt x="349" y="538"/>
                </a:lnTo>
                <a:lnTo>
                  <a:pt x="333" y="550"/>
                </a:lnTo>
                <a:lnTo>
                  <a:pt x="318" y="563"/>
                </a:lnTo>
                <a:lnTo>
                  <a:pt x="303" y="577"/>
                </a:lnTo>
                <a:lnTo>
                  <a:pt x="288" y="593"/>
                </a:lnTo>
                <a:lnTo>
                  <a:pt x="260" y="626"/>
                </a:lnTo>
                <a:lnTo>
                  <a:pt x="233" y="660"/>
                </a:lnTo>
                <a:lnTo>
                  <a:pt x="210" y="690"/>
                </a:lnTo>
                <a:lnTo>
                  <a:pt x="191" y="717"/>
                </a:lnTo>
                <a:lnTo>
                  <a:pt x="176" y="735"/>
                </a:lnTo>
                <a:lnTo>
                  <a:pt x="176" y="735"/>
                </a:lnTo>
                <a:lnTo>
                  <a:pt x="168" y="741"/>
                </a:lnTo>
                <a:lnTo>
                  <a:pt x="161" y="747"/>
                </a:lnTo>
                <a:lnTo>
                  <a:pt x="143" y="756"/>
                </a:lnTo>
                <a:lnTo>
                  <a:pt x="123" y="764"/>
                </a:lnTo>
                <a:lnTo>
                  <a:pt x="114" y="767"/>
                </a:lnTo>
                <a:lnTo>
                  <a:pt x="107" y="767"/>
                </a:lnTo>
                <a:lnTo>
                  <a:pt x="99" y="767"/>
                </a:lnTo>
                <a:lnTo>
                  <a:pt x="93" y="764"/>
                </a:lnTo>
                <a:lnTo>
                  <a:pt x="90" y="761"/>
                </a:lnTo>
                <a:lnTo>
                  <a:pt x="89" y="755"/>
                </a:lnTo>
                <a:lnTo>
                  <a:pt x="90" y="747"/>
                </a:lnTo>
                <a:lnTo>
                  <a:pt x="95" y="737"/>
                </a:lnTo>
                <a:lnTo>
                  <a:pt x="102" y="725"/>
                </a:lnTo>
                <a:lnTo>
                  <a:pt x="113" y="710"/>
                </a:lnTo>
                <a:lnTo>
                  <a:pt x="113" y="710"/>
                </a:lnTo>
                <a:lnTo>
                  <a:pt x="141" y="674"/>
                </a:lnTo>
                <a:lnTo>
                  <a:pt x="171" y="632"/>
                </a:lnTo>
                <a:lnTo>
                  <a:pt x="236" y="542"/>
                </a:lnTo>
                <a:lnTo>
                  <a:pt x="291" y="466"/>
                </a:lnTo>
                <a:lnTo>
                  <a:pt x="312" y="440"/>
                </a:lnTo>
                <a:lnTo>
                  <a:pt x="319" y="433"/>
                </a:lnTo>
                <a:lnTo>
                  <a:pt x="325" y="428"/>
                </a:lnTo>
                <a:lnTo>
                  <a:pt x="325" y="428"/>
                </a:lnTo>
                <a:lnTo>
                  <a:pt x="355" y="407"/>
                </a:lnTo>
                <a:lnTo>
                  <a:pt x="378" y="391"/>
                </a:lnTo>
                <a:lnTo>
                  <a:pt x="391" y="377"/>
                </a:lnTo>
                <a:lnTo>
                  <a:pt x="396" y="373"/>
                </a:lnTo>
                <a:lnTo>
                  <a:pt x="399" y="367"/>
                </a:lnTo>
                <a:lnTo>
                  <a:pt x="400" y="362"/>
                </a:lnTo>
                <a:lnTo>
                  <a:pt x="400" y="359"/>
                </a:lnTo>
                <a:lnTo>
                  <a:pt x="399" y="356"/>
                </a:lnTo>
                <a:lnTo>
                  <a:pt x="396" y="353"/>
                </a:lnTo>
                <a:lnTo>
                  <a:pt x="388" y="349"/>
                </a:lnTo>
                <a:lnTo>
                  <a:pt x="376" y="347"/>
                </a:lnTo>
                <a:lnTo>
                  <a:pt x="361" y="346"/>
                </a:lnTo>
                <a:lnTo>
                  <a:pt x="346" y="346"/>
                </a:lnTo>
                <a:lnTo>
                  <a:pt x="313" y="350"/>
                </a:lnTo>
                <a:lnTo>
                  <a:pt x="286" y="355"/>
                </a:lnTo>
                <a:lnTo>
                  <a:pt x="278" y="358"/>
                </a:lnTo>
                <a:lnTo>
                  <a:pt x="272" y="361"/>
                </a:lnTo>
                <a:lnTo>
                  <a:pt x="272" y="361"/>
                </a:lnTo>
                <a:lnTo>
                  <a:pt x="225" y="391"/>
                </a:lnTo>
                <a:lnTo>
                  <a:pt x="138" y="448"/>
                </a:lnTo>
                <a:lnTo>
                  <a:pt x="92" y="479"/>
                </a:lnTo>
                <a:lnTo>
                  <a:pt x="50" y="509"/>
                </a:lnTo>
                <a:lnTo>
                  <a:pt x="18" y="533"/>
                </a:lnTo>
                <a:lnTo>
                  <a:pt x="8" y="542"/>
                </a:lnTo>
                <a:lnTo>
                  <a:pt x="2" y="550"/>
                </a:lnTo>
                <a:lnTo>
                  <a:pt x="2" y="550"/>
                </a:lnTo>
                <a:lnTo>
                  <a:pt x="0" y="553"/>
                </a:lnTo>
                <a:lnTo>
                  <a:pt x="8" y="544"/>
                </a:lnTo>
                <a:lnTo>
                  <a:pt x="44" y="497"/>
                </a:lnTo>
                <a:lnTo>
                  <a:pt x="89" y="442"/>
                </a:lnTo>
                <a:lnTo>
                  <a:pt x="108" y="418"/>
                </a:lnTo>
                <a:lnTo>
                  <a:pt x="122" y="404"/>
                </a:lnTo>
                <a:lnTo>
                  <a:pt x="122" y="404"/>
                </a:lnTo>
                <a:lnTo>
                  <a:pt x="149" y="376"/>
                </a:lnTo>
                <a:lnTo>
                  <a:pt x="180" y="342"/>
                </a:lnTo>
                <a:lnTo>
                  <a:pt x="212" y="306"/>
                </a:lnTo>
                <a:lnTo>
                  <a:pt x="240" y="271"/>
                </a:lnTo>
                <a:lnTo>
                  <a:pt x="264" y="240"/>
                </a:lnTo>
                <a:lnTo>
                  <a:pt x="279" y="217"/>
                </a:lnTo>
                <a:lnTo>
                  <a:pt x="282" y="210"/>
                </a:lnTo>
                <a:lnTo>
                  <a:pt x="283" y="205"/>
                </a:lnTo>
                <a:lnTo>
                  <a:pt x="282" y="205"/>
                </a:lnTo>
                <a:lnTo>
                  <a:pt x="279" y="205"/>
                </a:lnTo>
                <a:lnTo>
                  <a:pt x="273" y="210"/>
                </a:lnTo>
                <a:lnTo>
                  <a:pt x="273" y="210"/>
                </a:lnTo>
                <a:lnTo>
                  <a:pt x="245" y="228"/>
                </a:lnTo>
                <a:lnTo>
                  <a:pt x="218" y="243"/>
                </a:lnTo>
                <a:lnTo>
                  <a:pt x="192" y="256"/>
                </a:lnTo>
                <a:lnTo>
                  <a:pt x="170" y="267"/>
                </a:lnTo>
                <a:lnTo>
                  <a:pt x="147" y="274"/>
                </a:lnTo>
                <a:lnTo>
                  <a:pt x="128" y="280"/>
                </a:lnTo>
                <a:lnTo>
                  <a:pt x="110" y="285"/>
                </a:lnTo>
                <a:lnTo>
                  <a:pt x="95" y="286"/>
                </a:lnTo>
                <a:lnTo>
                  <a:pt x="80" y="288"/>
                </a:lnTo>
                <a:lnTo>
                  <a:pt x="68" y="288"/>
                </a:lnTo>
                <a:lnTo>
                  <a:pt x="57" y="285"/>
                </a:lnTo>
                <a:lnTo>
                  <a:pt x="48" y="283"/>
                </a:lnTo>
                <a:lnTo>
                  <a:pt x="41" y="279"/>
                </a:lnTo>
                <a:lnTo>
                  <a:pt x="36" y="274"/>
                </a:lnTo>
                <a:lnTo>
                  <a:pt x="32" y="268"/>
                </a:lnTo>
                <a:lnTo>
                  <a:pt x="30" y="264"/>
                </a:lnTo>
                <a:lnTo>
                  <a:pt x="30" y="264"/>
                </a:lnTo>
                <a:lnTo>
                  <a:pt x="30" y="258"/>
                </a:lnTo>
                <a:lnTo>
                  <a:pt x="33" y="252"/>
                </a:lnTo>
                <a:lnTo>
                  <a:pt x="39" y="246"/>
                </a:lnTo>
                <a:lnTo>
                  <a:pt x="47" y="240"/>
                </a:lnTo>
                <a:lnTo>
                  <a:pt x="65" y="228"/>
                </a:lnTo>
                <a:lnTo>
                  <a:pt x="89" y="216"/>
                </a:lnTo>
                <a:lnTo>
                  <a:pt x="135" y="195"/>
                </a:lnTo>
                <a:lnTo>
                  <a:pt x="156" y="186"/>
                </a:lnTo>
                <a:lnTo>
                  <a:pt x="170" y="178"/>
                </a:lnTo>
                <a:lnTo>
                  <a:pt x="170" y="178"/>
                </a:lnTo>
                <a:lnTo>
                  <a:pt x="182" y="171"/>
                </a:lnTo>
                <a:lnTo>
                  <a:pt x="197" y="163"/>
                </a:lnTo>
                <a:lnTo>
                  <a:pt x="233" y="148"/>
                </a:lnTo>
                <a:lnTo>
                  <a:pt x="267" y="132"/>
                </a:lnTo>
                <a:lnTo>
                  <a:pt x="282" y="124"/>
                </a:lnTo>
                <a:lnTo>
                  <a:pt x="292" y="117"/>
                </a:lnTo>
                <a:lnTo>
                  <a:pt x="292" y="117"/>
                </a:lnTo>
                <a:lnTo>
                  <a:pt x="309" y="106"/>
                </a:lnTo>
                <a:lnTo>
                  <a:pt x="339" y="90"/>
                </a:lnTo>
                <a:lnTo>
                  <a:pt x="418" y="51"/>
                </a:lnTo>
                <a:lnTo>
                  <a:pt x="526" y="0"/>
                </a:lnTo>
                <a:lnTo>
                  <a:pt x="526" y="0"/>
                </a:lnTo>
                <a:lnTo>
                  <a:pt x="528" y="2"/>
                </a:lnTo>
                <a:lnTo>
                  <a:pt x="531" y="3"/>
                </a:lnTo>
                <a:lnTo>
                  <a:pt x="534" y="8"/>
                </a:lnTo>
                <a:lnTo>
                  <a:pt x="537" y="17"/>
                </a:lnTo>
                <a:lnTo>
                  <a:pt x="537" y="29"/>
                </a:lnTo>
                <a:lnTo>
                  <a:pt x="534" y="46"/>
                </a:lnTo>
                <a:lnTo>
                  <a:pt x="526" y="72"/>
                </a:lnTo>
                <a:lnTo>
                  <a:pt x="513" y="103"/>
                </a:lnTo>
                <a:lnTo>
                  <a:pt x="513" y="1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5" name="Freeform 31"/>
          <p:cNvSpPr>
            <a:spLocks/>
          </p:cNvSpPr>
          <p:nvPr/>
        </p:nvSpPr>
        <p:spPr bwMode="auto">
          <a:xfrm>
            <a:off x="3420666" y="3687251"/>
            <a:ext cx="265510" cy="187281"/>
          </a:xfrm>
          <a:custGeom>
            <a:avLst/>
            <a:gdLst>
              <a:gd name="T0" fmla="*/ 223 w 223"/>
              <a:gd name="T1" fmla="*/ 15 h 118"/>
              <a:gd name="T2" fmla="*/ 223 w 223"/>
              <a:gd name="T3" fmla="*/ 15 h 118"/>
              <a:gd name="T4" fmla="*/ 217 w 223"/>
              <a:gd name="T5" fmla="*/ 10 h 118"/>
              <a:gd name="T6" fmla="*/ 209 w 223"/>
              <a:gd name="T7" fmla="*/ 6 h 118"/>
              <a:gd name="T8" fmla="*/ 199 w 223"/>
              <a:gd name="T9" fmla="*/ 1 h 118"/>
              <a:gd name="T10" fmla="*/ 188 w 223"/>
              <a:gd name="T11" fmla="*/ 0 h 118"/>
              <a:gd name="T12" fmla="*/ 175 w 223"/>
              <a:gd name="T13" fmla="*/ 0 h 118"/>
              <a:gd name="T14" fmla="*/ 169 w 223"/>
              <a:gd name="T15" fmla="*/ 1 h 118"/>
              <a:gd name="T16" fmla="*/ 163 w 223"/>
              <a:gd name="T17" fmla="*/ 4 h 118"/>
              <a:gd name="T18" fmla="*/ 155 w 223"/>
              <a:gd name="T19" fmla="*/ 9 h 118"/>
              <a:gd name="T20" fmla="*/ 149 w 223"/>
              <a:gd name="T21" fmla="*/ 15 h 118"/>
              <a:gd name="T22" fmla="*/ 149 w 223"/>
              <a:gd name="T23" fmla="*/ 15 h 118"/>
              <a:gd name="T24" fmla="*/ 130 w 223"/>
              <a:gd name="T25" fmla="*/ 33 h 118"/>
              <a:gd name="T26" fmla="*/ 106 w 223"/>
              <a:gd name="T27" fmla="*/ 51 h 118"/>
              <a:gd name="T28" fmla="*/ 80 w 223"/>
              <a:gd name="T29" fmla="*/ 69 h 118"/>
              <a:gd name="T30" fmla="*/ 56 w 223"/>
              <a:gd name="T31" fmla="*/ 84 h 118"/>
              <a:gd name="T32" fmla="*/ 16 w 223"/>
              <a:gd name="T33" fmla="*/ 109 h 118"/>
              <a:gd name="T34" fmla="*/ 0 w 223"/>
              <a:gd name="T35" fmla="*/ 118 h 118"/>
              <a:gd name="T36" fmla="*/ 0 w 223"/>
              <a:gd name="T37" fmla="*/ 118 h 118"/>
              <a:gd name="T38" fmla="*/ 19 w 223"/>
              <a:gd name="T39" fmla="*/ 112 h 118"/>
              <a:gd name="T40" fmla="*/ 62 w 223"/>
              <a:gd name="T41" fmla="*/ 99 h 118"/>
              <a:gd name="T42" fmla="*/ 109 w 223"/>
              <a:gd name="T43" fmla="*/ 84 h 118"/>
              <a:gd name="T44" fmla="*/ 128 w 223"/>
              <a:gd name="T45" fmla="*/ 75 h 118"/>
              <a:gd name="T46" fmla="*/ 140 w 223"/>
              <a:gd name="T47" fmla="*/ 69 h 118"/>
              <a:gd name="T48" fmla="*/ 140 w 223"/>
              <a:gd name="T49" fmla="*/ 69 h 118"/>
              <a:gd name="T50" fmla="*/ 161 w 223"/>
              <a:gd name="T51" fmla="*/ 52 h 118"/>
              <a:gd name="T52" fmla="*/ 190 w 223"/>
              <a:gd name="T53" fmla="*/ 36 h 118"/>
              <a:gd name="T54" fmla="*/ 223 w 223"/>
              <a:gd name="T55" fmla="*/ 15 h 118"/>
              <a:gd name="T56" fmla="*/ 223 w 223"/>
              <a:gd name="T57" fmla="*/ 15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23" h="118">
                <a:moveTo>
                  <a:pt x="223" y="15"/>
                </a:moveTo>
                <a:lnTo>
                  <a:pt x="223" y="15"/>
                </a:lnTo>
                <a:lnTo>
                  <a:pt x="217" y="10"/>
                </a:lnTo>
                <a:lnTo>
                  <a:pt x="209" y="6"/>
                </a:lnTo>
                <a:lnTo>
                  <a:pt x="199" y="1"/>
                </a:lnTo>
                <a:lnTo>
                  <a:pt x="188" y="0"/>
                </a:lnTo>
                <a:lnTo>
                  <a:pt x="175" y="0"/>
                </a:lnTo>
                <a:lnTo>
                  <a:pt x="169" y="1"/>
                </a:lnTo>
                <a:lnTo>
                  <a:pt x="163" y="4"/>
                </a:lnTo>
                <a:lnTo>
                  <a:pt x="155" y="9"/>
                </a:lnTo>
                <a:lnTo>
                  <a:pt x="149" y="15"/>
                </a:lnTo>
                <a:lnTo>
                  <a:pt x="149" y="15"/>
                </a:lnTo>
                <a:lnTo>
                  <a:pt x="130" y="33"/>
                </a:lnTo>
                <a:lnTo>
                  <a:pt x="106" y="51"/>
                </a:lnTo>
                <a:lnTo>
                  <a:pt x="80" y="69"/>
                </a:lnTo>
                <a:lnTo>
                  <a:pt x="56" y="84"/>
                </a:lnTo>
                <a:lnTo>
                  <a:pt x="16" y="109"/>
                </a:lnTo>
                <a:lnTo>
                  <a:pt x="0" y="118"/>
                </a:lnTo>
                <a:lnTo>
                  <a:pt x="0" y="118"/>
                </a:lnTo>
                <a:lnTo>
                  <a:pt x="19" y="112"/>
                </a:lnTo>
                <a:lnTo>
                  <a:pt x="62" y="99"/>
                </a:lnTo>
                <a:lnTo>
                  <a:pt x="109" y="84"/>
                </a:lnTo>
                <a:lnTo>
                  <a:pt x="128" y="75"/>
                </a:lnTo>
                <a:lnTo>
                  <a:pt x="140" y="69"/>
                </a:lnTo>
                <a:lnTo>
                  <a:pt x="140" y="69"/>
                </a:lnTo>
                <a:lnTo>
                  <a:pt x="161" y="52"/>
                </a:lnTo>
                <a:lnTo>
                  <a:pt x="190" y="36"/>
                </a:lnTo>
                <a:lnTo>
                  <a:pt x="223" y="15"/>
                </a:lnTo>
                <a:lnTo>
                  <a:pt x="223" y="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6" name="Freeform 32"/>
          <p:cNvSpPr>
            <a:spLocks/>
          </p:cNvSpPr>
          <p:nvPr/>
        </p:nvSpPr>
        <p:spPr bwMode="auto">
          <a:xfrm>
            <a:off x="6381750" y="2461988"/>
            <a:ext cx="2762251" cy="4397932"/>
          </a:xfrm>
          <a:custGeom>
            <a:avLst/>
            <a:gdLst>
              <a:gd name="T0" fmla="*/ 412 w 2314"/>
              <a:gd name="T1" fmla="*/ 0 h 2771"/>
              <a:gd name="T2" fmla="*/ 458 w 2314"/>
              <a:gd name="T3" fmla="*/ 47 h 2771"/>
              <a:gd name="T4" fmla="*/ 527 w 2314"/>
              <a:gd name="T5" fmla="*/ 110 h 2771"/>
              <a:gd name="T6" fmla="*/ 589 w 2314"/>
              <a:gd name="T7" fmla="*/ 158 h 2771"/>
              <a:gd name="T8" fmla="*/ 632 w 2314"/>
              <a:gd name="T9" fmla="*/ 185 h 2771"/>
              <a:gd name="T10" fmla="*/ 655 w 2314"/>
              <a:gd name="T11" fmla="*/ 197 h 2771"/>
              <a:gd name="T12" fmla="*/ 800 w 2314"/>
              <a:gd name="T13" fmla="*/ 272 h 2771"/>
              <a:gd name="T14" fmla="*/ 875 w 2314"/>
              <a:gd name="T15" fmla="*/ 313 h 2771"/>
              <a:gd name="T16" fmla="*/ 915 w 2314"/>
              <a:gd name="T17" fmla="*/ 339 h 2771"/>
              <a:gd name="T18" fmla="*/ 923 w 2314"/>
              <a:gd name="T19" fmla="*/ 345 h 2771"/>
              <a:gd name="T20" fmla="*/ 942 w 2314"/>
              <a:gd name="T21" fmla="*/ 355 h 2771"/>
              <a:gd name="T22" fmla="*/ 977 w 2314"/>
              <a:gd name="T23" fmla="*/ 366 h 2771"/>
              <a:gd name="T24" fmla="*/ 1065 w 2314"/>
              <a:gd name="T25" fmla="*/ 381 h 2771"/>
              <a:gd name="T26" fmla="*/ 1158 w 2314"/>
              <a:gd name="T27" fmla="*/ 390 h 2771"/>
              <a:gd name="T28" fmla="*/ 1218 w 2314"/>
              <a:gd name="T29" fmla="*/ 393 h 2771"/>
              <a:gd name="T30" fmla="*/ 1236 w 2314"/>
              <a:gd name="T31" fmla="*/ 394 h 2771"/>
              <a:gd name="T32" fmla="*/ 1278 w 2314"/>
              <a:gd name="T33" fmla="*/ 402 h 2771"/>
              <a:gd name="T34" fmla="*/ 1347 w 2314"/>
              <a:gd name="T35" fmla="*/ 423 h 2771"/>
              <a:gd name="T36" fmla="*/ 1393 w 2314"/>
              <a:gd name="T37" fmla="*/ 441 h 2771"/>
              <a:gd name="T38" fmla="*/ 1424 w 2314"/>
              <a:gd name="T39" fmla="*/ 457 h 2771"/>
              <a:gd name="T40" fmla="*/ 1451 w 2314"/>
              <a:gd name="T41" fmla="*/ 480 h 2771"/>
              <a:gd name="T42" fmla="*/ 1475 w 2314"/>
              <a:gd name="T43" fmla="*/ 507 h 2771"/>
              <a:gd name="T44" fmla="*/ 1520 w 2314"/>
              <a:gd name="T45" fmla="*/ 571 h 2771"/>
              <a:gd name="T46" fmla="*/ 1556 w 2314"/>
              <a:gd name="T47" fmla="*/ 619 h 2771"/>
              <a:gd name="T48" fmla="*/ 1585 w 2314"/>
              <a:gd name="T49" fmla="*/ 650 h 2771"/>
              <a:gd name="T50" fmla="*/ 1601 w 2314"/>
              <a:gd name="T51" fmla="*/ 664 h 2771"/>
              <a:gd name="T52" fmla="*/ 1618 w 2314"/>
              <a:gd name="T53" fmla="*/ 673 h 2771"/>
              <a:gd name="T54" fmla="*/ 1640 w 2314"/>
              <a:gd name="T55" fmla="*/ 676 h 2771"/>
              <a:gd name="T56" fmla="*/ 1669 w 2314"/>
              <a:gd name="T57" fmla="*/ 674 h 2771"/>
              <a:gd name="T58" fmla="*/ 1740 w 2314"/>
              <a:gd name="T59" fmla="*/ 662 h 2771"/>
              <a:gd name="T60" fmla="*/ 1868 w 2314"/>
              <a:gd name="T61" fmla="*/ 631 h 2771"/>
              <a:gd name="T62" fmla="*/ 1958 w 2314"/>
              <a:gd name="T63" fmla="*/ 610 h 2771"/>
              <a:gd name="T64" fmla="*/ 2044 w 2314"/>
              <a:gd name="T65" fmla="*/ 597 h 2771"/>
              <a:gd name="T66" fmla="*/ 2085 w 2314"/>
              <a:gd name="T67" fmla="*/ 594 h 2771"/>
              <a:gd name="T68" fmla="*/ 2121 w 2314"/>
              <a:gd name="T69" fmla="*/ 597 h 2771"/>
              <a:gd name="T70" fmla="*/ 2154 w 2314"/>
              <a:gd name="T71" fmla="*/ 603 h 2771"/>
              <a:gd name="T72" fmla="*/ 2182 w 2314"/>
              <a:gd name="T73" fmla="*/ 615 h 2771"/>
              <a:gd name="T74" fmla="*/ 2193 w 2314"/>
              <a:gd name="T75" fmla="*/ 619 h 2771"/>
              <a:gd name="T76" fmla="*/ 2254 w 2314"/>
              <a:gd name="T77" fmla="*/ 632 h 2771"/>
              <a:gd name="T78" fmla="*/ 2314 w 2314"/>
              <a:gd name="T79" fmla="*/ 2771 h 2771"/>
              <a:gd name="T80" fmla="*/ 0 w 2314"/>
              <a:gd name="T81" fmla="*/ 2771 h 2771"/>
              <a:gd name="T82" fmla="*/ 39 w 2314"/>
              <a:gd name="T83" fmla="*/ 2157 h 2771"/>
              <a:gd name="T84" fmla="*/ 78 w 2314"/>
              <a:gd name="T85" fmla="*/ 1432 h 2771"/>
              <a:gd name="T86" fmla="*/ 90 w 2314"/>
              <a:gd name="T87" fmla="*/ 1109 h 2771"/>
              <a:gd name="T88" fmla="*/ 93 w 2314"/>
              <a:gd name="T89" fmla="*/ 868 h 2771"/>
              <a:gd name="T90" fmla="*/ 90 w 2314"/>
              <a:gd name="T91" fmla="*/ 793 h 2771"/>
              <a:gd name="T92" fmla="*/ 85 w 2314"/>
              <a:gd name="T93" fmla="*/ 761 h 2771"/>
              <a:gd name="T94" fmla="*/ 84 w 2314"/>
              <a:gd name="T95" fmla="*/ 755 h 2771"/>
              <a:gd name="T96" fmla="*/ 74 w 2314"/>
              <a:gd name="T97" fmla="*/ 731 h 2771"/>
              <a:gd name="T98" fmla="*/ 62 w 2314"/>
              <a:gd name="T99" fmla="*/ 679 h 2771"/>
              <a:gd name="T100" fmla="*/ 62 w 2314"/>
              <a:gd name="T101" fmla="*/ 622 h 2771"/>
              <a:gd name="T102" fmla="*/ 72 w 2314"/>
              <a:gd name="T103" fmla="*/ 562 h 2771"/>
              <a:gd name="T104" fmla="*/ 91 w 2314"/>
              <a:gd name="T105" fmla="*/ 501 h 2771"/>
              <a:gd name="T106" fmla="*/ 117 w 2314"/>
              <a:gd name="T107" fmla="*/ 438 h 2771"/>
              <a:gd name="T108" fmla="*/ 147 w 2314"/>
              <a:gd name="T109" fmla="*/ 375 h 2771"/>
              <a:gd name="T110" fmla="*/ 199 w 2314"/>
              <a:gd name="T111" fmla="*/ 284 h 2771"/>
              <a:gd name="T112" fmla="*/ 274 w 2314"/>
              <a:gd name="T113" fmla="*/ 173 h 2771"/>
              <a:gd name="T114" fmla="*/ 343 w 2314"/>
              <a:gd name="T115" fmla="*/ 83 h 2771"/>
              <a:gd name="T116" fmla="*/ 412 w 2314"/>
              <a:gd name="T117" fmla="*/ 0 h 2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314" h="2771">
                <a:moveTo>
                  <a:pt x="412" y="0"/>
                </a:moveTo>
                <a:lnTo>
                  <a:pt x="412" y="0"/>
                </a:lnTo>
                <a:lnTo>
                  <a:pt x="433" y="23"/>
                </a:lnTo>
                <a:lnTo>
                  <a:pt x="458" y="47"/>
                </a:lnTo>
                <a:lnTo>
                  <a:pt x="490" y="77"/>
                </a:lnTo>
                <a:lnTo>
                  <a:pt x="527" y="110"/>
                </a:lnTo>
                <a:lnTo>
                  <a:pt x="568" y="143"/>
                </a:lnTo>
                <a:lnTo>
                  <a:pt x="589" y="158"/>
                </a:lnTo>
                <a:lnTo>
                  <a:pt x="611" y="173"/>
                </a:lnTo>
                <a:lnTo>
                  <a:pt x="632" y="185"/>
                </a:lnTo>
                <a:lnTo>
                  <a:pt x="655" y="197"/>
                </a:lnTo>
                <a:lnTo>
                  <a:pt x="655" y="197"/>
                </a:lnTo>
                <a:lnTo>
                  <a:pt x="719" y="230"/>
                </a:lnTo>
                <a:lnTo>
                  <a:pt x="800" y="272"/>
                </a:lnTo>
                <a:lnTo>
                  <a:pt x="840" y="293"/>
                </a:lnTo>
                <a:lnTo>
                  <a:pt x="875" y="313"/>
                </a:lnTo>
                <a:lnTo>
                  <a:pt x="903" y="331"/>
                </a:lnTo>
                <a:lnTo>
                  <a:pt x="915" y="339"/>
                </a:lnTo>
                <a:lnTo>
                  <a:pt x="923" y="345"/>
                </a:lnTo>
                <a:lnTo>
                  <a:pt x="923" y="345"/>
                </a:lnTo>
                <a:lnTo>
                  <a:pt x="930" y="351"/>
                </a:lnTo>
                <a:lnTo>
                  <a:pt x="942" y="355"/>
                </a:lnTo>
                <a:lnTo>
                  <a:pt x="957" y="361"/>
                </a:lnTo>
                <a:lnTo>
                  <a:pt x="977" y="366"/>
                </a:lnTo>
                <a:lnTo>
                  <a:pt x="1019" y="373"/>
                </a:lnTo>
                <a:lnTo>
                  <a:pt x="1065" y="381"/>
                </a:lnTo>
                <a:lnTo>
                  <a:pt x="1113" y="385"/>
                </a:lnTo>
                <a:lnTo>
                  <a:pt x="1158" y="390"/>
                </a:lnTo>
                <a:lnTo>
                  <a:pt x="1194" y="391"/>
                </a:lnTo>
                <a:lnTo>
                  <a:pt x="1218" y="393"/>
                </a:lnTo>
                <a:lnTo>
                  <a:pt x="1218" y="393"/>
                </a:lnTo>
                <a:lnTo>
                  <a:pt x="1236" y="394"/>
                </a:lnTo>
                <a:lnTo>
                  <a:pt x="1255" y="397"/>
                </a:lnTo>
                <a:lnTo>
                  <a:pt x="1278" y="402"/>
                </a:lnTo>
                <a:lnTo>
                  <a:pt x="1300" y="408"/>
                </a:lnTo>
                <a:lnTo>
                  <a:pt x="1347" y="423"/>
                </a:lnTo>
                <a:lnTo>
                  <a:pt x="1393" y="441"/>
                </a:lnTo>
                <a:lnTo>
                  <a:pt x="1393" y="441"/>
                </a:lnTo>
                <a:lnTo>
                  <a:pt x="1409" y="448"/>
                </a:lnTo>
                <a:lnTo>
                  <a:pt x="1424" y="457"/>
                </a:lnTo>
                <a:lnTo>
                  <a:pt x="1438" y="468"/>
                </a:lnTo>
                <a:lnTo>
                  <a:pt x="1451" y="480"/>
                </a:lnTo>
                <a:lnTo>
                  <a:pt x="1463" y="493"/>
                </a:lnTo>
                <a:lnTo>
                  <a:pt x="1475" y="507"/>
                </a:lnTo>
                <a:lnTo>
                  <a:pt x="1498" y="538"/>
                </a:lnTo>
                <a:lnTo>
                  <a:pt x="1520" y="571"/>
                </a:lnTo>
                <a:lnTo>
                  <a:pt x="1544" y="603"/>
                </a:lnTo>
                <a:lnTo>
                  <a:pt x="1556" y="619"/>
                </a:lnTo>
                <a:lnTo>
                  <a:pt x="1570" y="635"/>
                </a:lnTo>
                <a:lnTo>
                  <a:pt x="1585" y="650"/>
                </a:lnTo>
                <a:lnTo>
                  <a:pt x="1601" y="664"/>
                </a:lnTo>
                <a:lnTo>
                  <a:pt x="1601" y="664"/>
                </a:lnTo>
                <a:lnTo>
                  <a:pt x="1609" y="668"/>
                </a:lnTo>
                <a:lnTo>
                  <a:pt x="1618" y="673"/>
                </a:lnTo>
                <a:lnTo>
                  <a:pt x="1628" y="674"/>
                </a:lnTo>
                <a:lnTo>
                  <a:pt x="1640" y="676"/>
                </a:lnTo>
                <a:lnTo>
                  <a:pt x="1655" y="676"/>
                </a:lnTo>
                <a:lnTo>
                  <a:pt x="1669" y="674"/>
                </a:lnTo>
                <a:lnTo>
                  <a:pt x="1703" y="670"/>
                </a:lnTo>
                <a:lnTo>
                  <a:pt x="1740" y="662"/>
                </a:lnTo>
                <a:lnTo>
                  <a:pt x="1781" y="653"/>
                </a:lnTo>
                <a:lnTo>
                  <a:pt x="1868" y="631"/>
                </a:lnTo>
                <a:lnTo>
                  <a:pt x="1913" y="620"/>
                </a:lnTo>
                <a:lnTo>
                  <a:pt x="1958" y="610"/>
                </a:lnTo>
                <a:lnTo>
                  <a:pt x="2002" y="603"/>
                </a:lnTo>
                <a:lnTo>
                  <a:pt x="2044" y="597"/>
                </a:lnTo>
                <a:lnTo>
                  <a:pt x="2065" y="595"/>
                </a:lnTo>
                <a:lnTo>
                  <a:pt x="2085" y="594"/>
                </a:lnTo>
                <a:lnTo>
                  <a:pt x="2103" y="595"/>
                </a:lnTo>
                <a:lnTo>
                  <a:pt x="2121" y="597"/>
                </a:lnTo>
                <a:lnTo>
                  <a:pt x="2139" y="598"/>
                </a:lnTo>
                <a:lnTo>
                  <a:pt x="2154" y="603"/>
                </a:lnTo>
                <a:lnTo>
                  <a:pt x="2169" y="607"/>
                </a:lnTo>
                <a:lnTo>
                  <a:pt x="2182" y="615"/>
                </a:lnTo>
                <a:lnTo>
                  <a:pt x="2182" y="615"/>
                </a:lnTo>
                <a:lnTo>
                  <a:pt x="2193" y="619"/>
                </a:lnTo>
                <a:lnTo>
                  <a:pt x="2209" y="623"/>
                </a:lnTo>
                <a:lnTo>
                  <a:pt x="2254" y="632"/>
                </a:lnTo>
                <a:lnTo>
                  <a:pt x="2314" y="644"/>
                </a:lnTo>
                <a:lnTo>
                  <a:pt x="2314" y="2771"/>
                </a:lnTo>
                <a:lnTo>
                  <a:pt x="0" y="2771"/>
                </a:lnTo>
                <a:lnTo>
                  <a:pt x="0" y="2771"/>
                </a:lnTo>
                <a:lnTo>
                  <a:pt x="20" y="2468"/>
                </a:lnTo>
                <a:lnTo>
                  <a:pt x="39" y="2157"/>
                </a:lnTo>
                <a:lnTo>
                  <a:pt x="60" y="1798"/>
                </a:lnTo>
                <a:lnTo>
                  <a:pt x="78" y="1432"/>
                </a:lnTo>
                <a:lnTo>
                  <a:pt x="85" y="1263"/>
                </a:lnTo>
                <a:lnTo>
                  <a:pt x="90" y="1109"/>
                </a:lnTo>
                <a:lnTo>
                  <a:pt x="93" y="975"/>
                </a:lnTo>
                <a:lnTo>
                  <a:pt x="93" y="868"/>
                </a:lnTo>
                <a:lnTo>
                  <a:pt x="91" y="826"/>
                </a:lnTo>
                <a:lnTo>
                  <a:pt x="90" y="793"/>
                </a:lnTo>
                <a:lnTo>
                  <a:pt x="87" y="769"/>
                </a:lnTo>
                <a:lnTo>
                  <a:pt x="85" y="761"/>
                </a:lnTo>
                <a:lnTo>
                  <a:pt x="84" y="755"/>
                </a:lnTo>
                <a:lnTo>
                  <a:pt x="84" y="755"/>
                </a:lnTo>
                <a:lnTo>
                  <a:pt x="78" y="743"/>
                </a:lnTo>
                <a:lnTo>
                  <a:pt x="74" y="731"/>
                </a:lnTo>
                <a:lnTo>
                  <a:pt x="66" y="706"/>
                </a:lnTo>
                <a:lnTo>
                  <a:pt x="62" y="679"/>
                </a:lnTo>
                <a:lnTo>
                  <a:pt x="60" y="650"/>
                </a:lnTo>
                <a:lnTo>
                  <a:pt x="62" y="622"/>
                </a:lnTo>
                <a:lnTo>
                  <a:pt x="66" y="594"/>
                </a:lnTo>
                <a:lnTo>
                  <a:pt x="72" y="562"/>
                </a:lnTo>
                <a:lnTo>
                  <a:pt x="81" y="532"/>
                </a:lnTo>
                <a:lnTo>
                  <a:pt x="91" y="501"/>
                </a:lnTo>
                <a:lnTo>
                  <a:pt x="103" y="469"/>
                </a:lnTo>
                <a:lnTo>
                  <a:pt x="117" y="438"/>
                </a:lnTo>
                <a:lnTo>
                  <a:pt x="130" y="406"/>
                </a:lnTo>
                <a:lnTo>
                  <a:pt x="147" y="375"/>
                </a:lnTo>
                <a:lnTo>
                  <a:pt x="163" y="345"/>
                </a:lnTo>
                <a:lnTo>
                  <a:pt x="199" y="284"/>
                </a:lnTo>
                <a:lnTo>
                  <a:pt x="237" y="227"/>
                </a:lnTo>
                <a:lnTo>
                  <a:pt x="274" y="173"/>
                </a:lnTo>
                <a:lnTo>
                  <a:pt x="310" y="125"/>
                </a:lnTo>
                <a:lnTo>
                  <a:pt x="343" y="83"/>
                </a:lnTo>
                <a:lnTo>
                  <a:pt x="393" y="23"/>
                </a:lnTo>
                <a:lnTo>
                  <a:pt x="412" y="0"/>
                </a:lnTo>
                <a:lnTo>
                  <a:pt x="41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7" name="Freeform 33"/>
          <p:cNvSpPr>
            <a:spLocks/>
          </p:cNvSpPr>
          <p:nvPr/>
        </p:nvSpPr>
        <p:spPr bwMode="auto">
          <a:xfrm>
            <a:off x="3852863" y="2460401"/>
            <a:ext cx="3858816" cy="4399520"/>
          </a:xfrm>
          <a:custGeom>
            <a:avLst/>
            <a:gdLst>
              <a:gd name="T0" fmla="*/ 84 w 3241"/>
              <a:gd name="T1" fmla="*/ 2652 h 2772"/>
              <a:gd name="T2" fmla="*/ 321 w 3241"/>
              <a:gd name="T3" fmla="*/ 2297 h 2772"/>
              <a:gd name="T4" fmla="*/ 462 w 3241"/>
              <a:gd name="T5" fmla="*/ 2070 h 2772"/>
              <a:gd name="T6" fmla="*/ 541 w 3241"/>
              <a:gd name="T7" fmla="*/ 1917 h 2772"/>
              <a:gd name="T8" fmla="*/ 562 w 3241"/>
              <a:gd name="T9" fmla="*/ 1857 h 2772"/>
              <a:gd name="T10" fmla="*/ 576 w 3241"/>
              <a:gd name="T11" fmla="*/ 1818 h 2772"/>
              <a:gd name="T12" fmla="*/ 619 w 3241"/>
              <a:gd name="T13" fmla="*/ 1749 h 2772"/>
              <a:gd name="T14" fmla="*/ 683 w 3241"/>
              <a:gd name="T15" fmla="*/ 1673 h 2772"/>
              <a:gd name="T16" fmla="*/ 854 w 3241"/>
              <a:gd name="T17" fmla="*/ 1504 h 2772"/>
              <a:gd name="T18" fmla="*/ 1097 w 3241"/>
              <a:gd name="T19" fmla="*/ 1279 h 2772"/>
              <a:gd name="T20" fmla="*/ 1214 w 3241"/>
              <a:gd name="T21" fmla="*/ 1164 h 2772"/>
              <a:gd name="T22" fmla="*/ 1255 w 3241"/>
              <a:gd name="T23" fmla="*/ 1108 h 2772"/>
              <a:gd name="T24" fmla="*/ 1267 w 3241"/>
              <a:gd name="T25" fmla="*/ 1081 h 2772"/>
              <a:gd name="T26" fmla="*/ 1291 w 3241"/>
              <a:gd name="T27" fmla="*/ 1012 h 2772"/>
              <a:gd name="T28" fmla="*/ 1332 w 3241"/>
              <a:gd name="T29" fmla="*/ 940 h 2772"/>
              <a:gd name="T30" fmla="*/ 1429 w 3241"/>
              <a:gd name="T31" fmla="*/ 827 h 2772"/>
              <a:gd name="T32" fmla="*/ 1524 w 3241"/>
              <a:gd name="T33" fmla="*/ 741 h 2772"/>
              <a:gd name="T34" fmla="*/ 1663 w 3241"/>
              <a:gd name="T35" fmla="*/ 630 h 2772"/>
              <a:gd name="T36" fmla="*/ 1796 w 3241"/>
              <a:gd name="T37" fmla="*/ 530 h 2772"/>
              <a:gd name="T38" fmla="*/ 1876 w 3241"/>
              <a:gd name="T39" fmla="*/ 466 h 2772"/>
              <a:gd name="T40" fmla="*/ 2012 w 3241"/>
              <a:gd name="T41" fmla="*/ 367 h 2772"/>
              <a:gd name="T42" fmla="*/ 2124 w 3241"/>
              <a:gd name="T43" fmla="*/ 285 h 2772"/>
              <a:gd name="T44" fmla="*/ 2254 w 3241"/>
              <a:gd name="T45" fmla="*/ 198 h 2772"/>
              <a:gd name="T46" fmla="*/ 2383 w 3241"/>
              <a:gd name="T47" fmla="*/ 103 h 2772"/>
              <a:gd name="T48" fmla="*/ 2460 w 3241"/>
              <a:gd name="T49" fmla="*/ 49 h 2772"/>
              <a:gd name="T50" fmla="*/ 2536 w 3241"/>
              <a:gd name="T51" fmla="*/ 1 h 2772"/>
              <a:gd name="T52" fmla="*/ 2536 w 3241"/>
              <a:gd name="T53" fmla="*/ 10 h 2772"/>
              <a:gd name="T54" fmla="*/ 2470 w 3241"/>
              <a:gd name="T55" fmla="*/ 105 h 2772"/>
              <a:gd name="T56" fmla="*/ 2368 w 3241"/>
              <a:gd name="T57" fmla="*/ 261 h 2772"/>
              <a:gd name="T58" fmla="*/ 2307 w 3241"/>
              <a:gd name="T59" fmla="*/ 383 h 2772"/>
              <a:gd name="T60" fmla="*/ 2290 w 3241"/>
              <a:gd name="T61" fmla="*/ 439 h 2772"/>
              <a:gd name="T62" fmla="*/ 2287 w 3241"/>
              <a:gd name="T63" fmla="*/ 487 h 2772"/>
              <a:gd name="T64" fmla="*/ 2302 w 3241"/>
              <a:gd name="T65" fmla="*/ 572 h 2772"/>
              <a:gd name="T66" fmla="*/ 2343 w 3241"/>
              <a:gd name="T67" fmla="*/ 720 h 2772"/>
              <a:gd name="T68" fmla="*/ 2379 w 3241"/>
              <a:gd name="T69" fmla="*/ 809 h 2772"/>
              <a:gd name="T70" fmla="*/ 2398 w 3241"/>
              <a:gd name="T71" fmla="*/ 842 h 2772"/>
              <a:gd name="T72" fmla="*/ 2451 w 3241"/>
              <a:gd name="T73" fmla="*/ 917 h 2772"/>
              <a:gd name="T74" fmla="*/ 2497 w 3241"/>
              <a:gd name="T75" fmla="*/ 966 h 2772"/>
              <a:gd name="T76" fmla="*/ 2554 w 3241"/>
              <a:gd name="T77" fmla="*/ 1009 h 2772"/>
              <a:gd name="T78" fmla="*/ 2639 w 3241"/>
              <a:gd name="T79" fmla="*/ 1060 h 2772"/>
              <a:gd name="T80" fmla="*/ 2789 w 3241"/>
              <a:gd name="T81" fmla="*/ 1141 h 2772"/>
              <a:gd name="T82" fmla="*/ 2877 w 3241"/>
              <a:gd name="T83" fmla="*/ 1182 h 2772"/>
              <a:gd name="T84" fmla="*/ 2912 w 3241"/>
              <a:gd name="T85" fmla="*/ 1192 h 2772"/>
              <a:gd name="T86" fmla="*/ 2967 w 3241"/>
              <a:gd name="T87" fmla="*/ 1212 h 2772"/>
              <a:gd name="T88" fmla="*/ 3057 w 3241"/>
              <a:gd name="T89" fmla="*/ 1230 h 2772"/>
              <a:gd name="T90" fmla="*/ 3181 w 3241"/>
              <a:gd name="T91" fmla="*/ 1238 h 2772"/>
              <a:gd name="T92" fmla="*/ 3226 w 3241"/>
              <a:gd name="T93" fmla="*/ 1247 h 2772"/>
              <a:gd name="T94" fmla="*/ 3241 w 3241"/>
              <a:gd name="T95" fmla="*/ 1267 h 2772"/>
              <a:gd name="T96" fmla="*/ 3232 w 3241"/>
              <a:gd name="T97" fmla="*/ 1297 h 2772"/>
              <a:gd name="T98" fmla="*/ 3204 w 3241"/>
              <a:gd name="T99" fmla="*/ 1333 h 2772"/>
              <a:gd name="T100" fmla="*/ 3108 w 3241"/>
              <a:gd name="T101" fmla="*/ 1417 h 2772"/>
              <a:gd name="T102" fmla="*/ 2931 w 3241"/>
              <a:gd name="T103" fmla="*/ 1551 h 2772"/>
              <a:gd name="T104" fmla="*/ 2891 w 3241"/>
              <a:gd name="T105" fmla="*/ 1587 h 2772"/>
              <a:gd name="T106" fmla="*/ 2883 w 3241"/>
              <a:gd name="T107" fmla="*/ 1611 h 2772"/>
              <a:gd name="T108" fmla="*/ 2886 w 3241"/>
              <a:gd name="T109" fmla="*/ 1686 h 2772"/>
              <a:gd name="T110" fmla="*/ 2919 w 3241"/>
              <a:gd name="T111" fmla="*/ 1890 h 2772"/>
              <a:gd name="T112" fmla="*/ 2984 w 3241"/>
              <a:gd name="T113" fmla="*/ 2203 h 2772"/>
              <a:gd name="T114" fmla="*/ 3119 w 3241"/>
              <a:gd name="T115" fmla="*/ 2772 h 2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241" h="2772">
                <a:moveTo>
                  <a:pt x="0" y="2772"/>
                </a:moveTo>
                <a:lnTo>
                  <a:pt x="0" y="2772"/>
                </a:lnTo>
                <a:lnTo>
                  <a:pt x="84" y="2652"/>
                </a:lnTo>
                <a:lnTo>
                  <a:pt x="170" y="2526"/>
                </a:lnTo>
                <a:lnTo>
                  <a:pt x="270" y="2377"/>
                </a:lnTo>
                <a:lnTo>
                  <a:pt x="321" y="2297"/>
                </a:lnTo>
                <a:lnTo>
                  <a:pt x="370" y="2219"/>
                </a:lnTo>
                <a:lnTo>
                  <a:pt x="418" y="2142"/>
                </a:lnTo>
                <a:lnTo>
                  <a:pt x="462" y="2070"/>
                </a:lnTo>
                <a:lnTo>
                  <a:pt x="499" y="2002"/>
                </a:lnTo>
                <a:lnTo>
                  <a:pt x="529" y="1944"/>
                </a:lnTo>
                <a:lnTo>
                  <a:pt x="541" y="1917"/>
                </a:lnTo>
                <a:lnTo>
                  <a:pt x="550" y="1894"/>
                </a:lnTo>
                <a:lnTo>
                  <a:pt x="558" y="1873"/>
                </a:lnTo>
                <a:lnTo>
                  <a:pt x="562" y="1857"/>
                </a:lnTo>
                <a:lnTo>
                  <a:pt x="562" y="1857"/>
                </a:lnTo>
                <a:lnTo>
                  <a:pt x="567" y="1838"/>
                </a:lnTo>
                <a:lnTo>
                  <a:pt x="576" y="1818"/>
                </a:lnTo>
                <a:lnTo>
                  <a:pt x="588" y="1796"/>
                </a:lnTo>
                <a:lnTo>
                  <a:pt x="601" y="1773"/>
                </a:lnTo>
                <a:lnTo>
                  <a:pt x="619" y="1749"/>
                </a:lnTo>
                <a:lnTo>
                  <a:pt x="638" y="1725"/>
                </a:lnTo>
                <a:lnTo>
                  <a:pt x="659" y="1698"/>
                </a:lnTo>
                <a:lnTo>
                  <a:pt x="683" y="1673"/>
                </a:lnTo>
                <a:lnTo>
                  <a:pt x="736" y="1617"/>
                </a:lnTo>
                <a:lnTo>
                  <a:pt x="793" y="1560"/>
                </a:lnTo>
                <a:lnTo>
                  <a:pt x="854" y="1504"/>
                </a:lnTo>
                <a:lnTo>
                  <a:pt x="917" y="1445"/>
                </a:lnTo>
                <a:lnTo>
                  <a:pt x="1040" y="1333"/>
                </a:lnTo>
                <a:lnTo>
                  <a:pt x="1097" y="1279"/>
                </a:lnTo>
                <a:lnTo>
                  <a:pt x="1149" y="1230"/>
                </a:lnTo>
                <a:lnTo>
                  <a:pt x="1194" y="1185"/>
                </a:lnTo>
                <a:lnTo>
                  <a:pt x="1214" y="1164"/>
                </a:lnTo>
                <a:lnTo>
                  <a:pt x="1230" y="1144"/>
                </a:lnTo>
                <a:lnTo>
                  <a:pt x="1244" y="1126"/>
                </a:lnTo>
                <a:lnTo>
                  <a:pt x="1255" y="1108"/>
                </a:lnTo>
                <a:lnTo>
                  <a:pt x="1263" y="1093"/>
                </a:lnTo>
                <a:lnTo>
                  <a:pt x="1267" y="1081"/>
                </a:lnTo>
                <a:lnTo>
                  <a:pt x="1267" y="1081"/>
                </a:lnTo>
                <a:lnTo>
                  <a:pt x="1278" y="1047"/>
                </a:lnTo>
                <a:lnTo>
                  <a:pt x="1284" y="1029"/>
                </a:lnTo>
                <a:lnTo>
                  <a:pt x="1291" y="1012"/>
                </a:lnTo>
                <a:lnTo>
                  <a:pt x="1299" y="994"/>
                </a:lnTo>
                <a:lnTo>
                  <a:pt x="1309" y="976"/>
                </a:lnTo>
                <a:lnTo>
                  <a:pt x="1332" y="940"/>
                </a:lnTo>
                <a:lnTo>
                  <a:pt x="1359" y="905"/>
                </a:lnTo>
                <a:lnTo>
                  <a:pt x="1392" y="866"/>
                </a:lnTo>
                <a:lnTo>
                  <a:pt x="1429" y="827"/>
                </a:lnTo>
                <a:lnTo>
                  <a:pt x="1473" y="785"/>
                </a:lnTo>
                <a:lnTo>
                  <a:pt x="1473" y="785"/>
                </a:lnTo>
                <a:lnTo>
                  <a:pt x="1524" y="741"/>
                </a:lnTo>
                <a:lnTo>
                  <a:pt x="1571" y="701"/>
                </a:lnTo>
                <a:lnTo>
                  <a:pt x="1619" y="663"/>
                </a:lnTo>
                <a:lnTo>
                  <a:pt x="1663" y="630"/>
                </a:lnTo>
                <a:lnTo>
                  <a:pt x="1739" y="574"/>
                </a:lnTo>
                <a:lnTo>
                  <a:pt x="1771" y="550"/>
                </a:lnTo>
                <a:lnTo>
                  <a:pt x="1796" y="530"/>
                </a:lnTo>
                <a:lnTo>
                  <a:pt x="1796" y="530"/>
                </a:lnTo>
                <a:lnTo>
                  <a:pt x="1837" y="496"/>
                </a:lnTo>
                <a:lnTo>
                  <a:pt x="1876" y="466"/>
                </a:lnTo>
                <a:lnTo>
                  <a:pt x="1944" y="413"/>
                </a:lnTo>
                <a:lnTo>
                  <a:pt x="1992" y="379"/>
                </a:lnTo>
                <a:lnTo>
                  <a:pt x="2012" y="367"/>
                </a:lnTo>
                <a:lnTo>
                  <a:pt x="2012" y="367"/>
                </a:lnTo>
                <a:lnTo>
                  <a:pt x="2067" y="325"/>
                </a:lnTo>
                <a:lnTo>
                  <a:pt x="2124" y="285"/>
                </a:lnTo>
                <a:lnTo>
                  <a:pt x="2187" y="243"/>
                </a:lnTo>
                <a:lnTo>
                  <a:pt x="2187" y="243"/>
                </a:lnTo>
                <a:lnTo>
                  <a:pt x="2254" y="198"/>
                </a:lnTo>
                <a:lnTo>
                  <a:pt x="2311" y="156"/>
                </a:lnTo>
                <a:lnTo>
                  <a:pt x="2356" y="124"/>
                </a:lnTo>
                <a:lnTo>
                  <a:pt x="2383" y="103"/>
                </a:lnTo>
                <a:lnTo>
                  <a:pt x="2383" y="103"/>
                </a:lnTo>
                <a:lnTo>
                  <a:pt x="2413" y="81"/>
                </a:lnTo>
                <a:lnTo>
                  <a:pt x="2460" y="49"/>
                </a:lnTo>
                <a:lnTo>
                  <a:pt x="2506" y="19"/>
                </a:lnTo>
                <a:lnTo>
                  <a:pt x="2536" y="1"/>
                </a:lnTo>
                <a:lnTo>
                  <a:pt x="2536" y="1"/>
                </a:lnTo>
                <a:lnTo>
                  <a:pt x="2539" y="0"/>
                </a:lnTo>
                <a:lnTo>
                  <a:pt x="2539" y="1"/>
                </a:lnTo>
                <a:lnTo>
                  <a:pt x="2536" y="10"/>
                </a:lnTo>
                <a:lnTo>
                  <a:pt x="2527" y="25"/>
                </a:lnTo>
                <a:lnTo>
                  <a:pt x="2512" y="46"/>
                </a:lnTo>
                <a:lnTo>
                  <a:pt x="2470" y="105"/>
                </a:lnTo>
                <a:lnTo>
                  <a:pt x="2419" y="178"/>
                </a:lnTo>
                <a:lnTo>
                  <a:pt x="2394" y="219"/>
                </a:lnTo>
                <a:lnTo>
                  <a:pt x="2368" y="261"/>
                </a:lnTo>
                <a:lnTo>
                  <a:pt x="2344" y="301"/>
                </a:lnTo>
                <a:lnTo>
                  <a:pt x="2323" y="343"/>
                </a:lnTo>
                <a:lnTo>
                  <a:pt x="2307" y="383"/>
                </a:lnTo>
                <a:lnTo>
                  <a:pt x="2299" y="403"/>
                </a:lnTo>
                <a:lnTo>
                  <a:pt x="2293" y="421"/>
                </a:lnTo>
                <a:lnTo>
                  <a:pt x="2290" y="439"/>
                </a:lnTo>
                <a:lnTo>
                  <a:pt x="2287" y="455"/>
                </a:lnTo>
                <a:lnTo>
                  <a:pt x="2286" y="472"/>
                </a:lnTo>
                <a:lnTo>
                  <a:pt x="2287" y="487"/>
                </a:lnTo>
                <a:lnTo>
                  <a:pt x="2287" y="487"/>
                </a:lnTo>
                <a:lnTo>
                  <a:pt x="2293" y="526"/>
                </a:lnTo>
                <a:lnTo>
                  <a:pt x="2302" y="572"/>
                </a:lnTo>
                <a:lnTo>
                  <a:pt x="2313" y="620"/>
                </a:lnTo>
                <a:lnTo>
                  <a:pt x="2326" y="671"/>
                </a:lnTo>
                <a:lnTo>
                  <a:pt x="2343" y="720"/>
                </a:lnTo>
                <a:lnTo>
                  <a:pt x="2359" y="767"/>
                </a:lnTo>
                <a:lnTo>
                  <a:pt x="2368" y="788"/>
                </a:lnTo>
                <a:lnTo>
                  <a:pt x="2379" y="809"/>
                </a:lnTo>
                <a:lnTo>
                  <a:pt x="2389" y="825"/>
                </a:lnTo>
                <a:lnTo>
                  <a:pt x="2398" y="842"/>
                </a:lnTo>
                <a:lnTo>
                  <a:pt x="2398" y="842"/>
                </a:lnTo>
                <a:lnTo>
                  <a:pt x="2418" y="867"/>
                </a:lnTo>
                <a:lnTo>
                  <a:pt x="2434" y="893"/>
                </a:lnTo>
                <a:lnTo>
                  <a:pt x="2451" y="917"/>
                </a:lnTo>
                <a:lnTo>
                  <a:pt x="2472" y="940"/>
                </a:lnTo>
                <a:lnTo>
                  <a:pt x="2484" y="954"/>
                </a:lnTo>
                <a:lnTo>
                  <a:pt x="2497" y="966"/>
                </a:lnTo>
                <a:lnTo>
                  <a:pt x="2514" y="979"/>
                </a:lnTo>
                <a:lnTo>
                  <a:pt x="2531" y="994"/>
                </a:lnTo>
                <a:lnTo>
                  <a:pt x="2554" y="1009"/>
                </a:lnTo>
                <a:lnTo>
                  <a:pt x="2578" y="1026"/>
                </a:lnTo>
                <a:lnTo>
                  <a:pt x="2606" y="1042"/>
                </a:lnTo>
                <a:lnTo>
                  <a:pt x="2639" y="1060"/>
                </a:lnTo>
                <a:lnTo>
                  <a:pt x="2639" y="1060"/>
                </a:lnTo>
                <a:lnTo>
                  <a:pt x="2747" y="1120"/>
                </a:lnTo>
                <a:lnTo>
                  <a:pt x="2789" y="1141"/>
                </a:lnTo>
                <a:lnTo>
                  <a:pt x="2825" y="1158"/>
                </a:lnTo>
                <a:lnTo>
                  <a:pt x="2853" y="1171"/>
                </a:lnTo>
                <a:lnTo>
                  <a:pt x="2877" y="1182"/>
                </a:lnTo>
                <a:lnTo>
                  <a:pt x="2895" y="1188"/>
                </a:lnTo>
                <a:lnTo>
                  <a:pt x="2912" y="1192"/>
                </a:lnTo>
                <a:lnTo>
                  <a:pt x="2912" y="1192"/>
                </a:lnTo>
                <a:lnTo>
                  <a:pt x="2933" y="1198"/>
                </a:lnTo>
                <a:lnTo>
                  <a:pt x="2949" y="1206"/>
                </a:lnTo>
                <a:lnTo>
                  <a:pt x="2967" y="1212"/>
                </a:lnTo>
                <a:lnTo>
                  <a:pt x="2990" y="1218"/>
                </a:lnTo>
                <a:lnTo>
                  <a:pt x="3018" y="1225"/>
                </a:lnTo>
                <a:lnTo>
                  <a:pt x="3057" y="1230"/>
                </a:lnTo>
                <a:lnTo>
                  <a:pt x="3111" y="1234"/>
                </a:lnTo>
                <a:lnTo>
                  <a:pt x="3181" y="1238"/>
                </a:lnTo>
                <a:lnTo>
                  <a:pt x="3181" y="1238"/>
                </a:lnTo>
                <a:lnTo>
                  <a:pt x="3201" y="1240"/>
                </a:lnTo>
                <a:lnTo>
                  <a:pt x="3216" y="1243"/>
                </a:lnTo>
                <a:lnTo>
                  <a:pt x="3226" y="1247"/>
                </a:lnTo>
                <a:lnTo>
                  <a:pt x="3235" y="1253"/>
                </a:lnTo>
                <a:lnTo>
                  <a:pt x="3240" y="1259"/>
                </a:lnTo>
                <a:lnTo>
                  <a:pt x="3241" y="1267"/>
                </a:lnTo>
                <a:lnTo>
                  <a:pt x="3241" y="1276"/>
                </a:lnTo>
                <a:lnTo>
                  <a:pt x="3238" y="1286"/>
                </a:lnTo>
                <a:lnTo>
                  <a:pt x="3232" y="1297"/>
                </a:lnTo>
                <a:lnTo>
                  <a:pt x="3225" y="1309"/>
                </a:lnTo>
                <a:lnTo>
                  <a:pt x="3214" y="1321"/>
                </a:lnTo>
                <a:lnTo>
                  <a:pt x="3204" y="1333"/>
                </a:lnTo>
                <a:lnTo>
                  <a:pt x="3175" y="1360"/>
                </a:lnTo>
                <a:lnTo>
                  <a:pt x="3144" y="1388"/>
                </a:lnTo>
                <a:lnTo>
                  <a:pt x="3108" y="1417"/>
                </a:lnTo>
                <a:lnTo>
                  <a:pt x="3071" y="1447"/>
                </a:lnTo>
                <a:lnTo>
                  <a:pt x="2996" y="1502"/>
                </a:lnTo>
                <a:lnTo>
                  <a:pt x="2931" y="1551"/>
                </a:lnTo>
                <a:lnTo>
                  <a:pt x="2907" y="1571"/>
                </a:lnTo>
                <a:lnTo>
                  <a:pt x="2891" y="1587"/>
                </a:lnTo>
                <a:lnTo>
                  <a:pt x="2891" y="1587"/>
                </a:lnTo>
                <a:lnTo>
                  <a:pt x="2888" y="1592"/>
                </a:lnTo>
                <a:lnTo>
                  <a:pt x="2886" y="1596"/>
                </a:lnTo>
                <a:lnTo>
                  <a:pt x="2883" y="1611"/>
                </a:lnTo>
                <a:lnTo>
                  <a:pt x="2883" y="1631"/>
                </a:lnTo>
                <a:lnTo>
                  <a:pt x="2885" y="1656"/>
                </a:lnTo>
                <a:lnTo>
                  <a:pt x="2886" y="1686"/>
                </a:lnTo>
                <a:lnTo>
                  <a:pt x="2891" y="1721"/>
                </a:lnTo>
                <a:lnTo>
                  <a:pt x="2903" y="1799"/>
                </a:lnTo>
                <a:lnTo>
                  <a:pt x="2919" y="1890"/>
                </a:lnTo>
                <a:lnTo>
                  <a:pt x="2939" y="1990"/>
                </a:lnTo>
                <a:lnTo>
                  <a:pt x="2960" y="2095"/>
                </a:lnTo>
                <a:lnTo>
                  <a:pt x="2984" y="2203"/>
                </a:lnTo>
                <a:lnTo>
                  <a:pt x="3032" y="2414"/>
                </a:lnTo>
                <a:lnTo>
                  <a:pt x="3075" y="2595"/>
                </a:lnTo>
                <a:lnTo>
                  <a:pt x="3119" y="2772"/>
                </a:lnTo>
                <a:lnTo>
                  <a:pt x="0" y="27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8" name="Freeform 34"/>
          <p:cNvSpPr>
            <a:spLocks/>
          </p:cNvSpPr>
          <p:nvPr/>
        </p:nvSpPr>
        <p:spPr bwMode="auto">
          <a:xfrm>
            <a:off x="4818460" y="3377762"/>
            <a:ext cx="1100138" cy="1537928"/>
          </a:xfrm>
          <a:custGeom>
            <a:avLst/>
            <a:gdLst>
              <a:gd name="T0" fmla="*/ 403 w 924"/>
              <a:gd name="T1" fmla="*/ 583 h 969"/>
              <a:gd name="T2" fmla="*/ 406 w 924"/>
              <a:gd name="T3" fmla="*/ 566 h 969"/>
              <a:gd name="T4" fmla="*/ 456 w 924"/>
              <a:gd name="T5" fmla="*/ 466 h 969"/>
              <a:gd name="T6" fmla="*/ 543 w 924"/>
              <a:gd name="T7" fmla="*/ 327 h 969"/>
              <a:gd name="T8" fmla="*/ 566 w 924"/>
              <a:gd name="T9" fmla="*/ 298 h 969"/>
              <a:gd name="T10" fmla="*/ 672 w 924"/>
              <a:gd name="T11" fmla="*/ 199 h 969"/>
              <a:gd name="T12" fmla="*/ 831 w 924"/>
              <a:gd name="T13" fmla="*/ 64 h 969"/>
              <a:gd name="T14" fmla="*/ 921 w 924"/>
              <a:gd name="T15" fmla="*/ 2 h 969"/>
              <a:gd name="T16" fmla="*/ 924 w 924"/>
              <a:gd name="T17" fmla="*/ 2 h 969"/>
              <a:gd name="T18" fmla="*/ 906 w 924"/>
              <a:gd name="T19" fmla="*/ 58 h 969"/>
              <a:gd name="T20" fmla="*/ 882 w 924"/>
              <a:gd name="T21" fmla="*/ 142 h 969"/>
              <a:gd name="T22" fmla="*/ 879 w 924"/>
              <a:gd name="T23" fmla="*/ 208 h 969"/>
              <a:gd name="T24" fmla="*/ 889 w 924"/>
              <a:gd name="T25" fmla="*/ 244 h 969"/>
              <a:gd name="T26" fmla="*/ 901 w 924"/>
              <a:gd name="T27" fmla="*/ 259 h 969"/>
              <a:gd name="T28" fmla="*/ 907 w 924"/>
              <a:gd name="T29" fmla="*/ 271 h 969"/>
              <a:gd name="T30" fmla="*/ 894 w 924"/>
              <a:gd name="T31" fmla="*/ 276 h 969"/>
              <a:gd name="T32" fmla="*/ 814 w 924"/>
              <a:gd name="T33" fmla="*/ 271 h 969"/>
              <a:gd name="T34" fmla="*/ 805 w 924"/>
              <a:gd name="T35" fmla="*/ 273 h 969"/>
              <a:gd name="T36" fmla="*/ 786 w 924"/>
              <a:gd name="T37" fmla="*/ 294 h 969"/>
              <a:gd name="T38" fmla="*/ 778 w 924"/>
              <a:gd name="T39" fmla="*/ 327 h 969"/>
              <a:gd name="T40" fmla="*/ 783 w 924"/>
              <a:gd name="T41" fmla="*/ 346 h 969"/>
              <a:gd name="T42" fmla="*/ 793 w 924"/>
              <a:gd name="T43" fmla="*/ 415 h 969"/>
              <a:gd name="T44" fmla="*/ 787 w 924"/>
              <a:gd name="T45" fmla="*/ 448 h 969"/>
              <a:gd name="T46" fmla="*/ 766 w 924"/>
              <a:gd name="T47" fmla="*/ 478 h 969"/>
              <a:gd name="T48" fmla="*/ 702 w 924"/>
              <a:gd name="T49" fmla="*/ 557 h 969"/>
              <a:gd name="T50" fmla="*/ 672 w 924"/>
              <a:gd name="T51" fmla="*/ 607 h 969"/>
              <a:gd name="T52" fmla="*/ 656 w 924"/>
              <a:gd name="T53" fmla="*/ 663 h 969"/>
              <a:gd name="T54" fmla="*/ 647 w 924"/>
              <a:gd name="T55" fmla="*/ 761 h 969"/>
              <a:gd name="T56" fmla="*/ 641 w 924"/>
              <a:gd name="T57" fmla="*/ 777 h 969"/>
              <a:gd name="T58" fmla="*/ 636 w 924"/>
              <a:gd name="T59" fmla="*/ 773 h 969"/>
              <a:gd name="T60" fmla="*/ 620 w 924"/>
              <a:gd name="T61" fmla="*/ 732 h 969"/>
              <a:gd name="T62" fmla="*/ 609 w 924"/>
              <a:gd name="T63" fmla="*/ 687 h 969"/>
              <a:gd name="T64" fmla="*/ 621 w 924"/>
              <a:gd name="T65" fmla="*/ 653 h 969"/>
              <a:gd name="T66" fmla="*/ 668 w 924"/>
              <a:gd name="T67" fmla="*/ 529 h 969"/>
              <a:gd name="T68" fmla="*/ 678 w 924"/>
              <a:gd name="T69" fmla="*/ 514 h 969"/>
              <a:gd name="T70" fmla="*/ 714 w 924"/>
              <a:gd name="T71" fmla="*/ 449 h 969"/>
              <a:gd name="T72" fmla="*/ 720 w 924"/>
              <a:gd name="T73" fmla="*/ 430 h 969"/>
              <a:gd name="T74" fmla="*/ 711 w 924"/>
              <a:gd name="T75" fmla="*/ 407 h 969"/>
              <a:gd name="T76" fmla="*/ 690 w 924"/>
              <a:gd name="T77" fmla="*/ 388 h 969"/>
              <a:gd name="T78" fmla="*/ 672 w 924"/>
              <a:gd name="T79" fmla="*/ 388 h 969"/>
              <a:gd name="T80" fmla="*/ 645 w 924"/>
              <a:gd name="T81" fmla="*/ 422 h 969"/>
              <a:gd name="T82" fmla="*/ 539 w 924"/>
              <a:gd name="T83" fmla="*/ 553 h 969"/>
              <a:gd name="T84" fmla="*/ 464 w 924"/>
              <a:gd name="T85" fmla="*/ 629 h 969"/>
              <a:gd name="T86" fmla="*/ 380 w 924"/>
              <a:gd name="T87" fmla="*/ 698 h 969"/>
              <a:gd name="T88" fmla="*/ 236 w 924"/>
              <a:gd name="T89" fmla="*/ 801 h 969"/>
              <a:gd name="T90" fmla="*/ 21 w 924"/>
              <a:gd name="T91" fmla="*/ 959 h 969"/>
              <a:gd name="T92" fmla="*/ 0 w 924"/>
              <a:gd name="T93" fmla="*/ 969 h 969"/>
              <a:gd name="T94" fmla="*/ 3 w 924"/>
              <a:gd name="T95" fmla="*/ 963 h 969"/>
              <a:gd name="T96" fmla="*/ 82 w 924"/>
              <a:gd name="T97" fmla="*/ 882 h 969"/>
              <a:gd name="T98" fmla="*/ 406 w 924"/>
              <a:gd name="T99" fmla="*/ 581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24" h="969">
                <a:moveTo>
                  <a:pt x="406" y="581"/>
                </a:moveTo>
                <a:lnTo>
                  <a:pt x="406" y="581"/>
                </a:lnTo>
                <a:lnTo>
                  <a:pt x="403" y="583"/>
                </a:lnTo>
                <a:lnTo>
                  <a:pt x="403" y="581"/>
                </a:lnTo>
                <a:lnTo>
                  <a:pt x="403" y="577"/>
                </a:lnTo>
                <a:lnTo>
                  <a:pt x="406" y="566"/>
                </a:lnTo>
                <a:lnTo>
                  <a:pt x="412" y="551"/>
                </a:lnTo>
                <a:lnTo>
                  <a:pt x="431" y="512"/>
                </a:lnTo>
                <a:lnTo>
                  <a:pt x="456" y="466"/>
                </a:lnTo>
                <a:lnTo>
                  <a:pt x="486" y="415"/>
                </a:lnTo>
                <a:lnTo>
                  <a:pt x="516" y="367"/>
                </a:lnTo>
                <a:lnTo>
                  <a:pt x="543" y="327"/>
                </a:lnTo>
                <a:lnTo>
                  <a:pt x="555" y="310"/>
                </a:lnTo>
                <a:lnTo>
                  <a:pt x="566" y="298"/>
                </a:lnTo>
                <a:lnTo>
                  <a:pt x="566" y="298"/>
                </a:lnTo>
                <a:lnTo>
                  <a:pt x="590" y="274"/>
                </a:lnTo>
                <a:lnTo>
                  <a:pt x="626" y="241"/>
                </a:lnTo>
                <a:lnTo>
                  <a:pt x="672" y="199"/>
                </a:lnTo>
                <a:lnTo>
                  <a:pt x="725" y="153"/>
                </a:lnTo>
                <a:lnTo>
                  <a:pt x="778" y="106"/>
                </a:lnTo>
                <a:lnTo>
                  <a:pt x="831" y="64"/>
                </a:lnTo>
                <a:lnTo>
                  <a:pt x="880" y="27"/>
                </a:lnTo>
                <a:lnTo>
                  <a:pt x="901" y="14"/>
                </a:lnTo>
                <a:lnTo>
                  <a:pt x="921" y="2"/>
                </a:lnTo>
                <a:lnTo>
                  <a:pt x="921" y="2"/>
                </a:lnTo>
                <a:lnTo>
                  <a:pt x="922" y="0"/>
                </a:lnTo>
                <a:lnTo>
                  <a:pt x="924" y="2"/>
                </a:lnTo>
                <a:lnTo>
                  <a:pt x="924" y="6"/>
                </a:lnTo>
                <a:lnTo>
                  <a:pt x="918" y="26"/>
                </a:lnTo>
                <a:lnTo>
                  <a:pt x="906" y="58"/>
                </a:lnTo>
                <a:lnTo>
                  <a:pt x="892" y="99"/>
                </a:lnTo>
                <a:lnTo>
                  <a:pt x="886" y="120"/>
                </a:lnTo>
                <a:lnTo>
                  <a:pt x="882" y="142"/>
                </a:lnTo>
                <a:lnTo>
                  <a:pt x="879" y="165"/>
                </a:lnTo>
                <a:lnTo>
                  <a:pt x="877" y="187"/>
                </a:lnTo>
                <a:lnTo>
                  <a:pt x="879" y="208"/>
                </a:lnTo>
                <a:lnTo>
                  <a:pt x="882" y="226"/>
                </a:lnTo>
                <a:lnTo>
                  <a:pt x="886" y="235"/>
                </a:lnTo>
                <a:lnTo>
                  <a:pt x="889" y="244"/>
                </a:lnTo>
                <a:lnTo>
                  <a:pt x="895" y="252"/>
                </a:lnTo>
                <a:lnTo>
                  <a:pt x="901" y="259"/>
                </a:lnTo>
                <a:lnTo>
                  <a:pt x="901" y="259"/>
                </a:lnTo>
                <a:lnTo>
                  <a:pt x="906" y="264"/>
                </a:lnTo>
                <a:lnTo>
                  <a:pt x="907" y="268"/>
                </a:lnTo>
                <a:lnTo>
                  <a:pt x="907" y="271"/>
                </a:lnTo>
                <a:lnTo>
                  <a:pt x="904" y="274"/>
                </a:lnTo>
                <a:lnTo>
                  <a:pt x="900" y="276"/>
                </a:lnTo>
                <a:lnTo>
                  <a:pt x="894" y="276"/>
                </a:lnTo>
                <a:lnTo>
                  <a:pt x="879" y="277"/>
                </a:lnTo>
                <a:lnTo>
                  <a:pt x="844" y="274"/>
                </a:lnTo>
                <a:lnTo>
                  <a:pt x="814" y="271"/>
                </a:lnTo>
                <a:lnTo>
                  <a:pt x="814" y="271"/>
                </a:lnTo>
                <a:lnTo>
                  <a:pt x="810" y="271"/>
                </a:lnTo>
                <a:lnTo>
                  <a:pt x="805" y="273"/>
                </a:lnTo>
                <a:lnTo>
                  <a:pt x="798" y="279"/>
                </a:lnTo>
                <a:lnTo>
                  <a:pt x="790" y="285"/>
                </a:lnTo>
                <a:lnTo>
                  <a:pt x="786" y="294"/>
                </a:lnTo>
                <a:lnTo>
                  <a:pt x="783" y="303"/>
                </a:lnTo>
                <a:lnTo>
                  <a:pt x="780" y="312"/>
                </a:lnTo>
                <a:lnTo>
                  <a:pt x="778" y="327"/>
                </a:lnTo>
                <a:lnTo>
                  <a:pt x="778" y="327"/>
                </a:lnTo>
                <a:lnTo>
                  <a:pt x="780" y="334"/>
                </a:lnTo>
                <a:lnTo>
                  <a:pt x="783" y="346"/>
                </a:lnTo>
                <a:lnTo>
                  <a:pt x="790" y="379"/>
                </a:lnTo>
                <a:lnTo>
                  <a:pt x="792" y="397"/>
                </a:lnTo>
                <a:lnTo>
                  <a:pt x="793" y="415"/>
                </a:lnTo>
                <a:lnTo>
                  <a:pt x="792" y="433"/>
                </a:lnTo>
                <a:lnTo>
                  <a:pt x="790" y="440"/>
                </a:lnTo>
                <a:lnTo>
                  <a:pt x="787" y="448"/>
                </a:lnTo>
                <a:lnTo>
                  <a:pt x="787" y="448"/>
                </a:lnTo>
                <a:lnTo>
                  <a:pt x="778" y="461"/>
                </a:lnTo>
                <a:lnTo>
                  <a:pt x="766" y="478"/>
                </a:lnTo>
                <a:lnTo>
                  <a:pt x="735" y="514"/>
                </a:lnTo>
                <a:lnTo>
                  <a:pt x="719" y="535"/>
                </a:lnTo>
                <a:lnTo>
                  <a:pt x="702" y="557"/>
                </a:lnTo>
                <a:lnTo>
                  <a:pt x="686" y="581"/>
                </a:lnTo>
                <a:lnTo>
                  <a:pt x="672" y="607"/>
                </a:lnTo>
                <a:lnTo>
                  <a:pt x="672" y="607"/>
                </a:lnTo>
                <a:lnTo>
                  <a:pt x="668" y="620"/>
                </a:lnTo>
                <a:lnTo>
                  <a:pt x="663" y="635"/>
                </a:lnTo>
                <a:lnTo>
                  <a:pt x="656" y="663"/>
                </a:lnTo>
                <a:lnTo>
                  <a:pt x="651" y="692"/>
                </a:lnTo>
                <a:lnTo>
                  <a:pt x="650" y="719"/>
                </a:lnTo>
                <a:lnTo>
                  <a:pt x="647" y="761"/>
                </a:lnTo>
                <a:lnTo>
                  <a:pt x="644" y="773"/>
                </a:lnTo>
                <a:lnTo>
                  <a:pt x="642" y="776"/>
                </a:lnTo>
                <a:lnTo>
                  <a:pt x="641" y="777"/>
                </a:lnTo>
                <a:lnTo>
                  <a:pt x="641" y="777"/>
                </a:lnTo>
                <a:lnTo>
                  <a:pt x="638" y="776"/>
                </a:lnTo>
                <a:lnTo>
                  <a:pt x="636" y="773"/>
                </a:lnTo>
                <a:lnTo>
                  <a:pt x="630" y="764"/>
                </a:lnTo>
                <a:lnTo>
                  <a:pt x="624" y="749"/>
                </a:lnTo>
                <a:lnTo>
                  <a:pt x="620" y="732"/>
                </a:lnTo>
                <a:lnTo>
                  <a:pt x="614" y="716"/>
                </a:lnTo>
                <a:lnTo>
                  <a:pt x="611" y="701"/>
                </a:lnTo>
                <a:lnTo>
                  <a:pt x="609" y="687"/>
                </a:lnTo>
                <a:lnTo>
                  <a:pt x="611" y="681"/>
                </a:lnTo>
                <a:lnTo>
                  <a:pt x="611" y="681"/>
                </a:lnTo>
                <a:lnTo>
                  <a:pt x="621" y="653"/>
                </a:lnTo>
                <a:lnTo>
                  <a:pt x="641" y="601"/>
                </a:lnTo>
                <a:lnTo>
                  <a:pt x="660" y="548"/>
                </a:lnTo>
                <a:lnTo>
                  <a:pt x="668" y="529"/>
                </a:lnTo>
                <a:lnTo>
                  <a:pt x="672" y="520"/>
                </a:lnTo>
                <a:lnTo>
                  <a:pt x="672" y="520"/>
                </a:lnTo>
                <a:lnTo>
                  <a:pt x="678" y="514"/>
                </a:lnTo>
                <a:lnTo>
                  <a:pt x="684" y="503"/>
                </a:lnTo>
                <a:lnTo>
                  <a:pt x="701" y="476"/>
                </a:lnTo>
                <a:lnTo>
                  <a:pt x="714" y="449"/>
                </a:lnTo>
                <a:lnTo>
                  <a:pt x="719" y="437"/>
                </a:lnTo>
                <a:lnTo>
                  <a:pt x="720" y="430"/>
                </a:lnTo>
                <a:lnTo>
                  <a:pt x="720" y="430"/>
                </a:lnTo>
                <a:lnTo>
                  <a:pt x="719" y="424"/>
                </a:lnTo>
                <a:lnTo>
                  <a:pt x="716" y="416"/>
                </a:lnTo>
                <a:lnTo>
                  <a:pt x="711" y="407"/>
                </a:lnTo>
                <a:lnTo>
                  <a:pt x="704" y="400"/>
                </a:lnTo>
                <a:lnTo>
                  <a:pt x="698" y="394"/>
                </a:lnTo>
                <a:lnTo>
                  <a:pt x="690" y="388"/>
                </a:lnTo>
                <a:lnTo>
                  <a:pt x="681" y="386"/>
                </a:lnTo>
                <a:lnTo>
                  <a:pt x="677" y="386"/>
                </a:lnTo>
                <a:lnTo>
                  <a:pt x="672" y="388"/>
                </a:lnTo>
                <a:lnTo>
                  <a:pt x="672" y="388"/>
                </a:lnTo>
                <a:lnTo>
                  <a:pt x="665" y="397"/>
                </a:lnTo>
                <a:lnTo>
                  <a:pt x="645" y="422"/>
                </a:lnTo>
                <a:lnTo>
                  <a:pt x="618" y="458"/>
                </a:lnTo>
                <a:lnTo>
                  <a:pt x="582" y="503"/>
                </a:lnTo>
                <a:lnTo>
                  <a:pt x="539" y="553"/>
                </a:lnTo>
                <a:lnTo>
                  <a:pt x="516" y="578"/>
                </a:lnTo>
                <a:lnTo>
                  <a:pt x="491" y="605"/>
                </a:lnTo>
                <a:lnTo>
                  <a:pt x="464" y="629"/>
                </a:lnTo>
                <a:lnTo>
                  <a:pt x="437" y="655"/>
                </a:lnTo>
                <a:lnTo>
                  <a:pt x="409" y="677"/>
                </a:lnTo>
                <a:lnTo>
                  <a:pt x="380" y="698"/>
                </a:lnTo>
                <a:lnTo>
                  <a:pt x="380" y="698"/>
                </a:lnTo>
                <a:lnTo>
                  <a:pt x="308" y="749"/>
                </a:lnTo>
                <a:lnTo>
                  <a:pt x="236" y="801"/>
                </a:lnTo>
                <a:lnTo>
                  <a:pt x="108" y="896"/>
                </a:lnTo>
                <a:lnTo>
                  <a:pt x="58" y="933"/>
                </a:lnTo>
                <a:lnTo>
                  <a:pt x="21" y="959"/>
                </a:lnTo>
                <a:lnTo>
                  <a:pt x="9" y="966"/>
                </a:lnTo>
                <a:lnTo>
                  <a:pt x="1" y="969"/>
                </a:lnTo>
                <a:lnTo>
                  <a:pt x="0" y="969"/>
                </a:lnTo>
                <a:lnTo>
                  <a:pt x="0" y="967"/>
                </a:lnTo>
                <a:lnTo>
                  <a:pt x="3" y="963"/>
                </a:lnTo>
                <a:lnTo>
                  <a:pt x="3" y="963"/>
                </a:lnTo>
                <a:lnTo>
                  <a:pt x="13" y="951"/>
                </a:lnTo>
                <a:lnTo>
                  <a:pt x="31" y="932"/>
                </a:lnTo>
                <a:lnTo>
                  <a:pt x="82" y="882"/>
                </a:lnTo>
                <a:lnTo>
                  <a:pt x="220" y="753"/>
                </a:lnTo>
                <a:lnTo>
                  <a:pt x="350" y="634"/>
                </a:lnTo>
                <a:lnTo>
                  <a:pt x="406" y="581"/>
                </a:lnTo>
                <a:lnTo>
                  <a:pt x="406" y="5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39" name="Freeform 35"/>
          <p:cNvSpPr>
            <a:spLocks/>
          </p:cNvSpPr>
          <p:nvPr/>
        </p:nvSpPr>
        <p:spPr bwMode="auto">
          <a:xfrm>
            <a:off x="5754292" y="4018961"/>
            <a:ext cx="516731" cy="839591"/>
          </a:xfrm>
          <a:custGeom>
            <a:avLst/>
            <a:gdLst>
              <a:gd name="T0" fmla="*/ 0 w 434"/>
              <a:gd name="T1" fmla="*/ 526 h 529"/>
              <a:gd name="T2" fmla="*/ 0 w 434"/>
              <a:gd name="T3" fmla="*/ 529 h 529"/>
              <a:gd name="T4" fmla="*/ 28 w 434"/>
              <a:gd name="T5" fmla="*/ 501 h 529"/>
              <a:gd name="T6" fmla="*/ 106 w 434"/>
              <a:gd name="T7" fmla="*/ 412 h 529"/>
              <a:gd name="T8" fmla="*/ 225 w 434"/>
              <a:gd name="T9" fmla="*/ 268 h 529"/>
              <a:gd name="T10" fmla="*/ 244 w 434"/>
              <a:gd name="T11" fmla="*/ 242 h 529"/>
              <a:gd name="T12" fmla="*/ 289 w 434"/>
              <a:gd name="T13" fmla="*/ 182 h 529"/>
              <a:gd name="T14" fmla="*/ 416 w 434"/>
              <a:gd name="T15" fmla="*/ 24 h 529"/>
              <a:gd name="T16" fmla="*/ 434 w 434"/>
              <a:gd name="T17" fmla="*/ 0 h 529"/>
              <a:gd name="T18" fmla="*/ 433 w 434"/>
              <a:gd name="T19" fmla="*/ 0 h 529"/>
              <a:gd name="T20" fmla="*/ 347 w 434"/>
              <a:gd name="T21" fmla="*/ 72 h 529"/>
              <a:gd name="T22" fmla="*/ 267 w 434"/>
              <a:gd name="T23" fmla="*/ 140 h 529"/>
              <a:gd name="T24" fmla="*/ 247 w 434"/>
              <a:gd name="T25" fmla="*/ 162 h 529"/>
              <a:gd name="T26" fmla="*/ 243 w 434"/>
              <a:gd name="T27" fmla="*/ 173 h 529"/>
              <a:gd name="T28" fmla="*/ 243 w 434"/>
              <a:gd name="T29" fmla="*/ 179 h 529"/>
              <a:gd name="T30" fmla="*/ 240 w 434"/>
              <a:gd name="T31" fmla="*/ 188 h 529"/>
              <a:gd name="T32" fmla="*/ 229 w 434"/>
              <a:gd name="T33" fmla="*/ 198 h 529"/>
              <a:gd name="T34" fmla="*/ 196 w 434"/>
              <a:gd name="T35" fmla="*/ 216 h 529"/>
              <a:gd name="T36" fmla="*/ 160 w 434"/>
              <a:gd name="T37" fmla="*/ 230 h 529"/>
              <a:gd name="T38" fmla="*/ 138 w 434"/>
              <a:gd name="T39" fmla="*/ 236 h 529"/>
              <a:gd name="T40" fmla="*/ 130 w 434"/>
              <a:gd name="T41" fmla="*/ 242 h 529"/>
              <a:gd name="T42" fmla="*/ 102 w 434"/>
              <a:gd name="T43" fmla="*/ 276 h 529"/>
              <a:gd name="T44" fmla="*/ 70 w 434"/>
              <a:gd name="T45" fmla="*/ 325 h 529"/>
              <a:gd name="T46" fmla="*/ 49 w 434"/>
              <a:gd name="T47" fmla="*/ 369 h 529"/>
              <a:gd name="T48" fmla="*/ 46 w 434"/>
              <a:gd name="T49" fmla="*/ 382 h 529"/>
              <a:gd name="T50" fmla="*/ 48 w 434"/>
              <a:gd name="T51" fmla="*/ 384 h 529"/>
              <a:gd name="T52" fmla="*/ 54 w 434"/>
              <a:gd name="T53" fmla="*/ 384 h 529"/>
              <a:gd name="T54" fmla="*/ 76 w 434"/>
              <a:gd name="T55" fmla="*/ 372 h 529"/>
              <a:gd name="T56" fmla="*/ 85 w 434"/>
              <a:gd name="T57" fmla="*/ 370 h 529"/>
              <a:gd name="T58" fmla="*/ 87 w 434"/>
              <a:gd name="T59" fmla="*/ 373 h 529"/>
              <a:gd name="T60" fmla="*/ 87 w 434"/>
              <a:gd name="T61" fmla="*/ 378 h 529"/>
              <a:gd name="T62" fmla="*/ 72 w 434"/>
              <a:gd name="T63" fmla="*/ 409 h 529"/>
              <a:gd name="T64" fmla="*/ 16 w 434"/>
              <a:gd name="T65" fmla="*/ 499 h 529"/>
              <a:gd name="T66" fmla="*/ 0 w 434"/>
              <a:gd name="T67" fmla="*/ 526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4" h="529">
                <a:moveTo>
                  <a:pt x="0" y="526"/>
                </a:moveTo>
                <a:lnTo>
                  <a:pt x="0" y="526"/>
                </a:lnTo>
                <a:lnTo>
                  <a:pt x="0" y="529"/>
                </a:lnTo>
                <a:lnTo>
                  <a:pt x="0" y="529"/>
                </a:lnTo>
                <a:lnTo>
                  <a:pt x="6" y="525"/>
                </a:lnTo>
                <a:lnTo>
                  <a:pt x="28" y="501"/>
                </a:lnTo>
                <a:lnTo>
                  <a:pt x="63" y="462"/>
                </a:lnTo>
                <a:lnTo>
                  <a:pt x="106" y="412"/>
                </a:lnTo>
                <a:lnTo>
                  <a:pt x="192" y="310"/>
                </a:lnTo>
                <a:lnTo>
                  <a:pt x="225" y="268"/>
                </a:lnTo>
                <a:lnTo>
                  <a:pt x="244" y="242"/>
                </a:lnTo>
                <a:lnTo>
                  <a:pt x="244" y="242"/>
                </a:lnTo>
                <a:lnTo>
                  <a:pt x="262" y="218"/>
                </a:lnTo>
                <a:lnTo>
                  <a:pt x="289" y="182"/>
                </a:lnTo>
                <a:lnTo>
                  <a:pt x="358" y="98"/>
                </a:lnTo>
                <a:lnTo>
                  <a:pt x="416" y="24"/>
                </a:lnTo>
                <a:lnTo>
                  <a:pt x="431" y="5"/>
                </a:lnTo>
                <a:lnTo>
                  <a:pt x="434" y="0"/>
                </a:lnTo>
                <a:lnTo>
                  <a:pt x="433" y="0"/>
                </a:lnTo>
                <a:lnTo>
                  <a:pt x="433" y="0"/>
                </a:lnTo>
                <a:lnTo>
                  <a:pt x="388" y="39"/>
                </a:lnTo>
                <a:lnTo>
                  <a:pt x="347" y="72"/>
                </a:lnTo>
                <a:lnTo>
                  <a:pt x="287" y="122"/>
                </a:lnTo>
                <a:lnTo>
                  <a:pt x="267" y="140"/>
                </a:lnTo>
                <a:lnTo>
                  <a:pt x="253" y="155"/>
                </a:lnTo>
                <a:lnTo>
                  <a:pt x="247" y="162"/>
                </a:lnTo>
                <a:lnTo>
                  <a:pt x="244" y="167"/>
                </a:lnTo>
                <a:lnTo>
                  <a:pt x="243" y="173"/>
                </a:lnTo>
                <a:lnTo>
                  <a:pt x="243" y="179"/>
                </a:lnTo>
                <a:lnTo>
                  <a:pt x="243" y="179"/>
                </a:lnTo>
                <a:lnTo>
                  <a:pt x="241" y="183"/>
                </a:lnTo>
                <a:lnTo>
                  <a:pt x="240" y="188"/>
                </a:lnTo>
                <a:lnTo>
                  <a:pt x="235" y="194"/>
                </a:lnTo>
                <a:lnTo>
                  <a:pt x="229" y="198"/>
                </a:lnTo>
                <a:lnTo>
                  <a:pt x="214" y="207"/>
                </a:lnTo>
                <a:lnTo>
                  <a:pt x="196" y="216"/>
                </a:lnTo>
                <a:lnTo>
                  <a:pt x="177" y="224"/>
                </a:lnTo>
                <a:lnTo>
                  <a:pt x="160" y="230"/>
                </a:lnTo>
                <a:lnTo>
                  <a:pt x="138" y="236"/>
                </a:lnTo>
                <a:lnTo>
                  <a:pt x="138" y="236"/>
                </a:lnTo>
                <a:lnTo>
                  <a:pt x="135" y="237"/>
                </a:lnTo>
                <a:lnTo>
                  <a:pt x="130" y="242"/>
                </a:lnTo>
                <a:lnTo>
                  <a:pt x="117" y="256"/>
                </a:lnTo>
                <a:lnTo>
                  <a:pt x="102" y="276"/>
                </a:lnTo>
                <a:lnTo>
                  <a:pt x="85" y="301"/>
                </a:lnTo>
                <a:lnTo>
                  <a:pt x="70" y="325"/>
                </a:lnTo>
                <a:lnTo>
                  <a:pt x="57" y="349"/>
                </a:lnTo>
                <a:lnTo>
                  <a:pt x="49" y="369"/>
                </a:lnTo>
                <a:lnTo>
                  <a:pt x="46" y="376"/>
                </a:lnTo>
                <a:lnTo>
                  <a:pt x="46" y="382"/>
                </a:lnTo>
                <a:lnTo>
                  <a:pt x="46" y="382"/>
                </a:lnTo>
                <a:lnTo>
                  <a:pt x="48" y="384"/>
                </a:lnTo>
                <a:lnTo>
                  <a:pt x="49" y="385"/>
                </a:lnTo>
                <a:lnTo>
                  <a:pt x="54" y="384"/>
                </a:lnTo>
                <a:lnTo>
                  <a:pt x="69" y="376"/>
                </a:lnTo>
                <a:lnTo>
                  <a:pt x="76" y="372"/>
                </a:lnTo>
                <a:lnTo>
                  <a:pt x="84" y="370"/>
                </a:lnTo>
                <a:lnTo>
                  <a:pt x="85" y="370"/>
                </a:lnTo>
                <a:lnTo>
                  <a:pt x="87" y="372"/>
                </a:lnTo>
                <a:lnTo>
                  <a:pt x="87" y="373"/>
                </a:lnTo>
                <a:lnTo>
                  <a:pt x="87" y="378"/>
                </a:lnTo>
                <a:lnTo>
                  <a:pt x="87" y="378"/>
                </a:lnTo>
                <a:lnTo>
                  <a:pt x="81" y="390"/>
                </a:lnTo>
                <a:lnTo>
                  <a:pt x="72" y="409"/>
                </a:lnTo>
                <a:lnTo>
                  <a:pt x="43" y="456"/>
                </a:lnTo>
                <a:lnTo>
                  <a:pt x="16" y="499"/>
                </a:lnTo>
                <a:lnTo>
                  <a:pt x="0" y="526"/>
                </a:lnTo>
                <a:lnTo>
                  <a:pt x="0" y="5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6262688" y="3792001"/>
            <a:ext cx="820341" cy="831656"/>
          </a:xfrm>
          <a:custGeom>
            <a:avLst/>
            <a:gdLst>
              <a:gd name="T0" fmla="*/ 644 w 689"/>
              <a:gd name="T1" fmla="*/ 233 h 524"/>
              <a:gd name="T2" fmla="*/ 487 w 689"/>
              <a:gd name="T3" fmla="*/ 122 h 524"/>
              <a:gd name="T4" fmla="*/ 415 w 689"/>
              <a:gd name="T5" fmla="*/ 58 h 524"/>
              <a:gd name="T6" fmla="*/ 379 w 689"/>
              <a:gd name="T7" fmla="*/ 10 h 524"/>
              <a:gd name="T8" fmla="*/ 374 w 689"/>
              <a:gd name="T9" fmla="*/ 0 h 524"/>
              <a:gd name="T10" fmla="*/ 365 w 689"/>
              <a:gd name="T11" fmla="*/ 7 h 524"/>
              <a:gd name="T12" fmla="*/ 331 w 689"/>
              <a:gd name="T13" fmla="*/ 78 h 524"/>
              <a:gd name="T14" fmla="*/ 283 w 689"/>
              <a:gd name="T15" fmla="*/ 172 h 524"/>
              <a:gd name="T16" fmla="*/ 271 w 689"/>
              <a:gd name="T17" fmla="*/ 187 h 524"/>
              <a:gd name="T18" fmla="*/ 262 w 689"/>
              <a:gd name="T19" fmla="*/ 200 h 524"/>
              <a:gd name="T20" fmla="*/ 260 w 689"/>
              <a:gd name="T21" fmla="*/ 239 h 524"/>
              <a:gd name="T22" fmla="*/ 253 w 689"/>
              <a:gd name="T23" fmla="*/ 281 h 524"/>
              <a:gd name="T24" fmla="*/ 233 w 689"/>
              <a:gd name="T25" fmla="*/ 317 h 524"/>
              <a:gd name="T26" fmla="*/ 199 w 689"/>
              <a:gd name="T27" fmla="*/ 353 h 524"/>
              <a:gd name="T28" fmla="*/ 124 w 689"/>
              <a:gd name="T29" fmla="*/ 416 h 524"/>
              <a:gd name="T30" fmla="*/ 45 w 689"/>
              <a:gd name="T31" fmla="*/ 474 h 524"/>
              <a:gd name="T32" fmla="*/ 1 w 689"/>
              <a:gd name="T33" fmla="*/ 516 h 524"/>
              <a:gd name="T34" fmla="*/ 6 w 689"/>
              <a:gd name="T35" fmla="*/ 522 h 524"/>
              <a:gd name="T36" fmla="*/ 49 w 689"/>
              <a:gd name="T37" fmla="*/ 504 h 524"/>
              <a:gd name="T38" fmla="*/ 109 w 689"/>
              <a:gd name="T39" fmla="*/ 473 h 524"/>
              <a:gd name="T40" fmla="*/ 209 w 689"/>
              <a:gd name="T41" fmla="*/ 408 h 524"/>
              <a:gd name="T42" fmla="*/ 343 w 689"/>
              <a:gd name="T43" fmla="*/ 328 h 524"/>
              <a:gd name="T44" fmla="*/ 412 w 689"/>
              <a:gd name="T45" fmla="*/ 296 h 524"/>
              <a:gd name="T46" fmla="*/ 424 w 689"/>
              <a:gd name="T47" fmla="*/ 296 h 524"/>
              <a:gd name="T48" fmla="*/ 418 w 689"/>
              <a:gd name="T49" fmla="*/ 311 h 524"/>
              <a:gd name="T50" fmla="*/ 349 w 689"/>
              <a:gd name="T51" fmla="*/ 389 h 524"/>
              <a:gd name="T52" fmla="*/ 325 w 689"/>
              <a:gd name="T53" fmla="*/ 417 h 524"/>
              <a:gd name="T54" fmla="*/ 296 w 689"/>
              <a:gd name="T55" fmla="*/ 494 h 524"/>
              <a:gd name="T56" fmla="*/ 292 w 689"/>
              <a:gd name="T57" fmla="*/ 522 h 524"/>
              <a:gd name="T58" fmla="*/ 301 w 689"/>
              <a:gd name="T59" fmla="*/ 516 h 524"/>
              <a:gd name="T60" fmla="*/ 325 w 689"/>
              <a:gd name="T61" fmla="*/ 485 h 524"/>
              <a:gd name="T62" fmla="*/ 371 w 689"/>
              <a:gd name="T63" fmla="*/ 437 h 524"/>
              <a:gd name="T64" fmla="*/ 419 w 689"/>
              <a:gd name="T65" fmla="*/ 396 h 524"/>
              <a:gd name="T66" fmla="*/ 439 w 689"/>
              <a:gd name="T67" fmla="*/ 386 h 524"/>
              <a:gd name="T68" fmla="*/ 473 w 689"/>
              <a:gd name="T69" fmla="*/ 385 h 524"/>
              <a:gd name="T70" fmla="*/ 521 w 689"/>
              <a:gd name="T71" fmla="*/ 376 h 524"/>
              <a:gd name="T72" fmla="*/ 537 w 689"/>
              <a:gd name="T73" fmla="*/ 365 h 524"/>
              <a:gd name="T74" fmla="*/ 552 w 689"/>
              <a:gd name="T75" fmla="*/ 346 h 524"/>
              <a:gd name="T76" fmla="*/ 567 w 689"/>
              <a:gd name="T77" fmla="*/ 295 h 524"/>
              <a:gd name="T78" fmla="*/ 576 w 689"/>
              <a:gd name="T79" fmla="*/ 280 h 524"/>
              <a:gd name="T80" fmla="*/ 600 w 689"/>
              <a:gd name="T81" fmla="*/ 277 h 524"/>
              <a:gd name="T82" fmla="*/ 668 w 689"/>
              <a:gd name="T83" fmla="*/ 272 h 524"/>
              <a:gd name="T84" fmla="*/ 689 w 689"/>
              <a:gd name="T85" fmla="*/ 262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89" h="524">
                <a:moveTo>
                  <a:pt x="689" y="262"/>
                </a:moveTo>
                <a:lnTo>
                  <a:pt x="689" y="262"/>
                </a:lnTo>
                <a:lnTo>
                  <a:pt x="644" y="233"/>
                </a:lnTo>
                <a:lnTo>
                  <a:pt x="597" y="203"/>
                </a:lnTo>
                <a:lnTo>
                  <a:pt x="542" y="164"/>
                </a:lnTo>
                <a:lnTo>
                  <a:pt x="487" y="122"/>
                </a:lnTo>
                <a:lnTo>
                  <a:pt x="460" y="101"/>
                </a:lnTo>
                <a:lnTo>
                  <a:pt x="436" y="81"/>
                </a:lnTo>
                <a:lnTo>
                  <a:pt x="415" y="58"/>
                </a:lnTo>
                <a:lnTo>
                  <a:pt x="397" y="39"/>
                </a:lnTo>
                <a:lnTo>
                  <a:pt x="383" y="19"/>
                </a:lnTo>
                <a:lnTo>
                  <a:pt x="379" y="10"/>
                </a:lnTo>
                <a:lnTo>
                  <a:pt x="374" y="3"/>
                </a:lnTo>
                <a:lnTo>
                  <a:pt x="374" y="3"/>
                </a:lnTo>
                <a:lnTo>
                  <a:pt x="374" y="0"/>
                </a:lnTo>
                <a:lnTo>
                  <a:pt x="373" y="0"/>
                </a:lnTo>
                <a:lnTo>
                  <a:pt x="370" y="1"/>
                </a:lnTo>
                <a:lnTo>
                  <a:pt x="365" y="7"/>
                </a:lnTo>
                <a:lnTo>
                  <a:pt x="359" y="18"/>
                </a:lnTo>
                <a:lnTo>
                  <a:pt x="346" y="45"/>
                </a:lnTo>
                <a:lnTo>
                  <a:pt x="331" y="78"/>
                </a:lnTo>
                <a:lnTo>
                  <a:pt x="314" y="113"/>
                </a:lnTo>
                <a:lnTo>
                  <a:pt x="298" y="146"/>
                </a:lnTo>
                <a:lnTo>
                  <a:pt x="283" y="172"/>
                </a:lnTo>
                <a:lnTo>
                  <a:pt x="277" y="181"/>
                </a:lnTo>
                <a:lnTo>
                  <a:pt x="271" y="187"/>
                </a:lnTo>
                <a:lnTo>
                  <a:pt x="271" y="187"/>
                </a:lnTo>
                <a:lnTo>
                  <a:pt x="266" y="190"/>
                </a:lnTo>
                <a:lnTo>
                  <a:pt x="263" y="194"/>
                </a:lnTo>
                <a:lnTo>
                  <a:pt x="262" y="200"/>
                </a:lnTo>
                <a:lnTo>
                  <a:pt x="260" y="206"/>
                </a:lnTo>
                <a:lnTo>
                  <a:pt x="260" y="221"/>
                </a:lnTo>
                <a:lnTo>
                  <a:pt x="260" y="239"/>
                </a:lnTo>
                <a:lnTo>
                  <a:pt x="257" y="260"/>
                </a:lnTo>
                <a:lnTo>
                  <a:pt x="256" y="271"/>
                </a:lnTo>
                <a:lnTo>
                  <a:pt x="253" y="281"/>
                </a:lnTo>
                <a:lnTo>
                  <a:pt x="248" y="293"/>
                </a:lnTo>
                <a:lnTo>
                  <a:pt x="242" y="305"/>
                </a:lnTo>
                <a:lnTo>
                  <a:pt x="233" y="317"/>
                </a:lnTo>
                <a:lnTo>
                  <a:pt x="223" y="329"/>
                </a:lnTo>
                <a:lnTo>
                  <a:pt x="223" y="329"/>
                </a:lnTo>
                <a:lnTo>
                  <a:pt x="199" y="353"/>
                </a:lnTo>
                <a:lnTo>
                  <a:pt x="175" y="376"/>
                </a:lnTo>
                <a:lnTo>
                  <a:pt x="150" y="396"/>
                </a:lnTo>
                <a:lnTo>
                  <a:pt x="124" y="416"/>
                </a:lnTo>
                <a:lnTo>
                  <a:pt x="79" y="447"/>
                </a:lnTo>
                <a:lnTo>
                  <a:pt x="45" y="474"/>
                </a:lnTo>
                <a:lnTo>
                  <a:pt x="45" y="474"/>
                </a:lnTo>
                <a:lnTo>
                  <a:pt x="13" y="501"/>
                </a:lnTo>
                <a:lnTo>
                  <a:pt x="6" y="510"/>
                </a:lnTo>
                <a:lnTo>
                  <a:pt x="1" y="516"/>
                </a:lnTo>
                <a:lnTo>
                  <a:pt x="0" y="521"/>
                </a:lnTo>
                <a:lnTo>
                  <a:pt x="1" y="522"/>
                </a:lnTo>
                <a:lnTo>
                  <a:pt x="6" y="522"/>
                </a:lnTo>
                <a:lnTo>
                  <a:pt x="12" y="521"/>
                </a:lnTo>
                <a:lnTo>
                  <a:pt x="30" y="513"/>
                </a:lnTo>
                <a:lnTo>
                  <a:pt x="49" y="504"/>
                </a:lnTo>
                <a:lnTo>
                  <a:pt x="79" y="489"/>
                </a:lnTo>
                <a:lnTo>
                  <a:pt x="79" y="489"/>
                </a:lnTo>
                <a:lnTo>
                  <a:pt x="109" y="473"/>
                </a:lnTo>
                <a:lnTo>
                  <a:pt x="150" y="447"/>
                </a:lnTo>
                <a:lnTo>
                  <a:pt x="209" y="408"/>
                </a:lnTo>
                <a:lnTo>
                  <a:pt x="209" y="408"/>
                </a:lnTo>
                <a:lnTo>
                  <a:pt x="244" y="388"/>
                </a:lnTo>
                <a:lnTo>
                  <a:pt x="308" y="349"/>
                </a:lnTo>
                <a:lnTo>
                  <a:pt x="343" y="328"/>
                </a:lnTo>
                <a:lnTo>
                  <a:pt x="376" y="311"/>
                </a:lnTo>
                <a:lnTo>
                  <a:pt x="403" y="299"/>
                </a:lnTo>
                <a:lnTo>
                  <a:pt x="412" y="296"/>
                </a:lnTo>
                <a:lnTo>
                  <a:pt x="419" y="295"/>
                </a:lnTo>
                <a:lnTo>
                  <a:pt x="419" y="295"/>
                </a:lnTo>
                <a:lnTo>
                  <a:pt x="424" y="296"/>
                </a:lnTo>
                <a:lnTo>
                  <a:pt x="424" y="299"/>
                </a:lnTo>
                <a:lnTo>
                  <a:pt x="422" y="304"/>
                </a:lnTo>
                <a:lnTo>
                  <a:pt x="418" y="311"/>
                </a:lnTo>
                <a:lnTo>
                  <a:pt x="406" y="328"/>
                </a:lnTo>
                <a:lnTo>
                  <a:pt x="388" y="347"/>
                </a:lnTo>
                <a:lnTo>
                  <a:pt x="349" y="389"/>
                </a:lnTo>
                <a:lnTo>
                  <a:pt x="334" y="405"/>
                </a:lnTo>
                <a:lnTo>
                  <a:pt x="325" y="417"/>
                </a:lnTo>
                <a:lnTo>
                  <a:pt x="325" y="417"/>
                </a:lnTo>
                <a:lnTo>
                  <a:pt x="311" y="449"/>
                </a:lnTo>
                <a:lnTo>
                  <a:pt x="304" y="473"/>
                </a:lnTo>
                <a:lnTo>
                  <a:pt x="296" y="494"/>
                </a:lnTo>
                <a:lnTo>
                  <a:pt x="292" y="512"/>
                </a:lnTo>
                <a:lnTo>
                  <a:pt x="292" y="519"/>
                </a:lnTo>
                <a:lnTo>
                  <a:pt x="292" y="522"/>
                </a:lnTo>
                <a:lnTo>
                  <a:pt x="293" y="524"/>
                </a:lnTo>
                <a:lnTo>
                  <a:pt x="296" y="522"/>
                </a:lnTo>
                <a:lnTo>
                  <a:pt x="301" y="516"/>
                </a:lnTo>
                <a:lnTo>
                  <a:pt x="308" y="507"/>
                </a:lnTo>
                <a:lnTo>
                  <a:pt x="308" y="507"/>
                </a:lnTo>
                <a:lnTo>
                  <a:pt x="325" y="485"/>
                </a:lnTo>
                <a:lnTo>
                  <a:pt x="340" y="467"/>
                </a:lnTo>
                <a:lnTo>
                  <a:pt x="356" y="450"/>
                </a:lnTo>
                <a:lnTo>
                  <a:pt x="371" y="437"/>
                </a:lnTo>
                <a:lnTo>
                  <a:pt x="398" y="414"/>
                </a:lnTo>
                <a:lnTo>
                  <a:pt x="409" y="405"/>
                </a:lnTo>
                <a:lnTo>
                  <a:pt x="419" y="396"/>
                </a:lnTo>
                <a:lnTo>
                  <a:pt x="419" y="396"/>
                </a:lnTo>
                <a:lnTo>
                  <a:pt x="428" y="389"/>
                </a:lnTo>
                <a:lnTo>
                  <a:pt x="439" y="386"/>
                </a:lnTo>
                <a:lnTo>
                  <a:pt x="449" y="385"/>
                </a:lnTo>
                <a:lnTo>
                  <a:pt x="460" y="385"/>
                </a:lnTo>
                <a:lnTo>
                  <a:pt x="473" y="385"/>
                </a:lnTo>
                <a:lnTo>
                  <a:pt x="487" y="385"/>
                </a:lnTo>
                <a:lnTo>
                  <a:pt x="503" y="382"/>
                </a:lnTo>
                <a:lnTo>
                  <a:pt x="521" y="376"/>
                </a:lnTo>
                <a:lnTo>
                  <a:pt x="521" y="376"/>
                </a:lnTo>
                <a:lnTo>
                  <a:pt x="530" y="371"/>
                </a:lnTo>
                <a:lnTo>
                  <a:pt x="537" y="365"/>
                </a:lnTo>
                <a:lnTo>
                  <a:pt x="543" y="359"/>
                </a:lnTo>
                <a:lnTo>
                  <a:pt x="548" y="353"/>
                </a:lnTo>
                <a:lnTo>
                  <a:pt x="552" y="346"/>
                </a:lnTo>
                <a:lnTo>
                  <a:pt x="555" y="338"/>
                </a:lnTo>
                <a:lnTo>
                  <a:pt x="560" y="322"/>
                </a:lnTo>
                <a:lnTo>
                  <a:pt x="567" y="295"/>
                </a:lnTo>
                <a:lnTo>
                  <a:pt x="570" y="284"/>
                </a:lnTo>
                <a:lnTo>
                  <a:pt x="573" y="281"/>
                </a:lnTo>
                <a:lnTo>
                  <a:pt x="576" y="280"/>
                </a:lnTo>
                <a:lnTo>
                  <a:pt x="576" y="280"/>
                </a:lnTo>
                <a:lnTo>
                  <a:pt x="587" y="278"/>
                </a:lnTo>
                <a:lnTo>
                  <a:pt x="600" y="277"/>
                </a:lnTo>
                <a:lnTo>
                  <a:pt x="635" y="275"/>
                </a:lnTo>
                <a:lnTo>
                  <a:pt x="651" y="274"/>
                </a:lnTo>
                <a:lnTo>
                  <a:pt x="668" y="272"/>
                </a:lnTo>
                <a:lnTo>
                  <a:pt x="680" y="268"/>
                </a:lnTo>
                <a:lnTo>
                  <a:pt x="686" y="265"/>
                </a:lnTo>
                <a:lnTo>
                  <a:pt x="689" y="262"/>
                </a:lnTo>
                <a:lnTo>
                  <a:pt x="689" y="2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1" name="Freeform 37"/>
          <p:cNvSpPr>
            <a:spLocks/>
          </p:cNvSpPr>
          <p:nvPr/>
        </p:nvSpPr>
        <p:spPr bwMode="auto">
          <a:xfrm>
            <a:off x="6911578" y="2980980"/>
            <a:ext cx="1187054" cy="1122100"/>
          </a:xfrm>
          <a:custGeom>
            <a:avLst/>
            <a:gdLst>
              <a:gd name="T0" fmla="*/ 147 w 997"/>
              <a:gd name="T1" fmla="*/ 0 h 707"/>
              <a:gd name="T2" fmla="*/ 259 w 997"/>
              <a:gd name="T3" fmla="*/ 9 h 707"/>
              <a:gd name="T4" fmla="*/ 350 w 997"/>
              <a:gd name="T5" fmla="*/ 30 h 707"/>
              <a:gd name="T6" fmla="*/ 392 w 997"/>
              <a:gd name="T7" fmla="*/ 45 h 707"/>
              <a:gd name="T8" fmla="*/ 448 w 997"/>
              <a:gd name="T9" fmla="*/ 76 h 707"/>
              <a:gd name="T10" fmla="*/ 491 w 997"/>
              <a:gd name="T11" fmla="*/ 114 h 707"/>
              <a:gd name="T12" fmla="*/ 550 w 997"/>
              <a:gd name="T13" fmla="*/ 186 h 707"/>
              <a:gd name="T14" fmla="*/ 578 w 997"/>
              <a:gd name="T15" fmla="*/ 225 h 707"/>
              <a:gd name="T16" fmla="*/ 624 w 997"/>
              <a:gd name="T17" fmla="*/ 253 h 707"/>
              <a:gd name="T18" fmla="*/ 678 w 997"/>
              <a:gd name="T19" fmla="*/ 271 h 707"/>
              <a:gd name="T20" fmla="*/ 705 w 997"/>
              <a:gd name="T21" fmla="*/ 277 h 707"/>
              <a:gd name="T22" fmla="*/ 785 w 997"/>
              <a:gd name="T23" fmla="*/ 308 h 707"/>
              <a:gd name="T24" fmla="*/ 839 w 997"/>
              <a:gd name="T25" fmla="*/ 332 h 707"/>
              <a:gd name="T26" fmla="*/ 928 w 997"/>
              <a:gd name="T27" fmla="*/ 361 h 707"/>
              <a:gd name="T28" fmla="*/ 981 w 997"/>
              <a:gd name="T29" fmla="*/ 397 h 707"/>
              <a:gd name="T30" fmla="*/ 991 w 997"/>
              <a:gd name="T31" fmla="*/ 410 h 707"/>
              <a:gd name="T32" fmla="*/ 984 w 997"/>
              <a:gd name="T33" fmla="*/ 410 h 707"/>
              <a:gd name="T34" fmla="*/ 972 w 997"/>
              <a:gd name="T35" fmla="*/ 412 h 707"/>
              <a:gd name="T36" fmla="*/ 978 w 997"/>
              <a:gd name="T37" fmla="*/ 427 h 707"/>
              <a:gd name="T38" fmla="*/ 997 w 997"/>
              <a:gd name="T39" fmla="*/ 449 h 707"/>
              <a:gd name="T40" fmla="*/ 982 w 997"/>
              <a:gd name="T41" fmla="*/ 627 h 707"/>
              <a:gd name="T42" fmla="*/ 969 w 997"/>
              <a:gd name="T43" fmla="*/ 698 h 707"/>
              <a:gd name="T44" fmla="*/ 961 w 997"/>
              <a:gd name="T45" fmla="*/ 707 h 707"/>
              <a:gd name="T46" fmla="*/ 954 w 997"/>
              <a:gd name="T47" fmla="*/ 699 h 707"/>
              <a:gd name="T48" fmla="*/ 946 w 997"/>
              <a:gd name="T49" fmla="*/ 651 h 707"/>
              <a:gd name="T50" fmla="*/ 936 w 997"/>
              <a:gd name="T51" fmla="*/ 521 h 707"/>
              <a:gd name="T52" fmla="*/ 928 w 997"/>
              <a:gd name="T53" fmla="*/ 478 h 707"/>
              <a:gd name="T54" fmla="*/ 909 w 997"/>
              <a:gd name="T55" fmla="*/ 428 h 707"/>
              <a:gd name="T56" fmla="*/ 891 w 997"/>
              <a:gd name="T57" fmla="*/ 406 h 707"/>
              <a:gd name="T58" fmla="*/ 866 w 997"/>
              <a:gd name="T59" fmla="*/ 392 h 707"/>
              <a:gd name="T60" fmla="*/ 830 w 997"/>
              <a:gd name="T61" fmla="*/ 380 h 707"/>
              <a:gd name="T62" fmla="*/ 776 w 997"/>
              <a:gd name="T63" fmla="*/ 359 h 707"/>
              <a:gd name="T64" fmla="*/ 759 w 997"/>
              <a:gd name="T65" fmla="*/ 361 h 707"/>
              <a:gd name="T66" fmla="*/ 756 w 997"/>
              <a:gd name="T67" fmla="*/ 371 h 707"/>
              <a:gd name="T68" fmla="*/ 764 w 997"/>
              <a:gd name="T69" fmla="*/ 421 h 707"/>
              <a:gd name="T70" fmla="*/ 797 w 997"/>
              <a:gd name="T71" fmla="*/ 514 h 707"/>
              <a:gd name="T72" fmla="*/ 813 w 997"/>
              <a:gd name="T73" fmla="*/ 542 h 707"/>
              <a:gd name="T74" fmla="*/ 821 w 997"/>
              <a:gd name="T75" fmla="*/ 547 h 707"/>
              <a:gd name="T76" fmla="*/ 759 w 997"/>
              <a:gd name="T77" fmla="*/ 518 h 707"/>
              <a:gd name="T78" fmla="*/ 683 w 997"/>
              <a:gd name="T79" fmla="*/ 479 h 707"/>
              <a:gd name="T80" fmla="*/ 672 w 997"/>
              <a:gd name="T81" fmla="*/ 470 h 707"/>
              <a:gd name="T82" fmla="*/ 677 w 997"/>
              <a:gd name="T83" fmla="*/ 454 h 707"/>
              <a:gd name="T84" fmla="*/ 695 w 997"/>
              <a:gd name="T85" fmla="*/ 422 h 707"/>
              <a:gd name="T86" fmla="*/ 699 w 997"/>
              <a:gd name="T87" fmla="*/ 398 h 707"/>
              <a:gd name="T88" fmla="*/ 690 w 997"/>
              <a:gd name="T89" fmla="*/ 371 h 707"/>
              <a:gd name="T90" fmla="*/ 662 w 997"/>
              <a:gd name="T91" fmla="*/ 340 h 707"/>
              <a:gd name="T92" fmla="*/ 577 w 997"/>
              <a:gd name="T93" fmla="*/ 276 h 707"/>
              <a:gd name="T94" fmla="*/ 512 w 997"/>
              <a:gd name="T95" fmla="*/ 225 h 707"/>
              <a:gd name="T96" fmla="*/ 506 w 997"/>
              <a:gd name="T97" fmla="*/ 216 h 707"/>
              <a:gd name="T98" fmla="*/ 490 w 997"/>
              <a:gd name="T99" fmla="*/ 205 h 707"/>
              <a:gd name="T100" fmla="*/ 415 w 997"/>
              <a:gd name="T101" fmla="*/ 190 h 707"/>
              <a:gd name="T102" fmla="*/ 308 w 997"/>
              <a:gd name="T103" fmla="*/ 180 h 707"/>
              <a:gd name="T104" fmla="*/ 226 w 997"/>
              <a:gd name="T105" fmla="*/ 168 h 707"/>
              <a:gd name="T106" fmla="*/ 79 w 997"/>
              <a:gd name="T107" fmla="*/ 126 h 707"/>
              <a:gd name="T108" fmla="*/ 4 w 997"/>
              <a:gd name="T109" fmla="*/ 96 h 707"/>
              <a:gd name="T110" fmla="*/ 0 w 997"/>
              <a:gd name="T111" fmla="*/ 91 h 707"/>
              <a:gd name="T112" fmla="*/ 21 w 997"/>
              <a:gd name="T113" fmla="*/ 91 h 707"/>
              <a:gd name="T114" fmla="*/ 138 w 997"/>
              <a:gd name="T115" fmla="*/ 111 h 707"/>
              <a:gd name="T116" fmla="*/ 307 w 997"/>
              <a:gd name="T117" fmla="*/ 139 h 707"/>
              <a:gd name="T118" fmla="*/ 120 w 997"/>
              <a:gd name="T119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97" h="707">
                <a:moveTo>
                  <a:pt x="120" y="0"/>
                </a:moveTo>
                <a:lnTo>
                  <a:pt x="120" y="0"/>
                </a:lnTo>
                <a:lnTo>
                  <a:pt x="147" y="0"/>
                </a:lnTo>
                <a:lnTo>
                  <a:pt x="178" y="1"/>
                </a:lnTo>
                <a:lnTo>
                  <a:pt x="216" y="4"/>
                </a:lnTo>
                <a:lnTo>
                  <a:pt x="259" y="9"/>
                </a:lnTo>
                <a:lnTo>
                  <a:pt x="304" y="18"/>
                </a:lnTo>
                <a:lnTo>
                  <a:pt x="326" y="22"/>
                </a:lnTo>
                <a:lnTo>
                  <a:pt x="350" y="30"/>
                </a:lnTo>
                <a:lnTo>
                  <a:pt x="371" y="36"/>
                </a:lnTo>
                <a:lnTo>
                  <a:pt x="392" y="45"/>
                </a:lnTo>
                <a:lnTo>
                  <a:pt x="392" y="45"/>
                </a:lnTo>
                <a:lnTo>
                  <a:pt x="412" y="54"/>
                </a:lnTo>
                <a:lnTo>
                  <a:pt x="430" y="64"/>
                </a:lnTo>
                <a:lnTo>
                  <a:pt x="448" y="76"/>
                </a:lnTo>
                <a:lnTo>
                  <a:pt x="463" y="88"/>
                </a:lnTo>
                <a:lnTo>
                  <a:pt x="478" y="100"/>
                </a:lnTo>
                <a:lnTo>
                  <a:pt x="491" y="114"/>
                </a:lnTo>
                <a:lnTo>
                  <a:pt x="515" y="139"/>
                </a:lnTo>
                <a:lnTo>
                  <a:pt x="533" y="163"/>
                </a:lnTo>
                <a:lnTo>
                  <a:pt x="550" y="186"/>
                </a:lnTo>
                <a:lnTo>
                  <a:pt x="569" y="216"/>
                </a:lnTo>
                <a:lnTo>
                  <a:pt x="569" y="216"/>
                </a:lnTo>
                <a:lnTo>
                  <a:pt x="578" y="225"/>
                </a:lnTo>
                <a:lnTo>
                  <a:pt x="592" y="235"/>
                </a:lnTo>
                <a:lnTo>
                  <a:pt x="608" y="244"/>
                </a:lnTo>
                <a:lnTo>
                  <a:pt x="624" y="253"/>
                </a:lnTo>
                <a:lnTo>
                  <a:pt x="644" y="261"/>
                </a:lnTo>
                <a:lnTo>
                  <a:pt x="662" y="267"/>
                </a:lnTo>
                <a:lnTo>
                  <a:pt x="678" y="271"/>
                </a:lnTo>
                <a:lnTo>
                  <a:pt x="692" y="274"/>
                </a:lnTo>
                <a:lnTo>
                  <a:pt x="692" y="274"/>
                </a:lnTo>
                <a:lnTo>
                  <a:pt x="705" y="277"/>
                </a:lnTo>
                <a:lnTo>
                  <a:pt x="720" y="282"/>
                </a:lnTo>
                <a:lnTo>
                  <a:pt x="753" y="293"/>
                </a:lnTo>
                <a:lnTo>
                  <a:pt x="785" y="308"/>
                </a:lnTo>
                <a:lnTo>
                  <a:pt x="809" y="320"/>
                </a:lnTo>
                <a:lnTo>
                  <a:pt x="809" y="320"/>
                </a:lnTo>
                <a:lnTo>
                  <a:pt x="839" y="332"/>
                </a:lnTo>
                <a:lnTo>
                  <a:pt x="878" y="346"/>
                </a:lnTo>
                <a:lnTo>
                  <a:pt x="928" y="361"/>
                </a:lnTo>
                <a:lnTo>
                  <a:pt x="928" y="361"/>
                </a:lnTo>
                <a:lnTo>
                  <a:pt x="942" y="370"/>
                </a:lnTo>
                <a:lnTo>
                  <a:pt x="969" y="388"/>
                </a:lnTo>
                <a:lnTo>
                  <a:pt x="981" y="397"/>
                </a:lnTo>
                <a:lnTo>
                  <a:pt x="990" y="406"/>
                </a:lnTo>
                <a:lnTo>
                  <a:pt x="991" y="407"/>
                </a:lnTo>
                <a:lnTo>
                  <a:pt x="991" y="410"/>
                </a:lnTo>
                <a:lnTo>
                  <a:pt x="988" y="410"/>
                </a:lnTo>
                <a:lnTo>
                  <a:pt x="984" y="410"/>
                </a:lnTo>
                <a:lnTo>
                  <a:pt x="984" y="410"/>
                </a:lnTo>
                <a:lnTo>
                  <a:pt x="978" y="410"/>
                </a:lnTo>
                <a:lnTo>
                  <a:pt x="975" y="410"/>
                </a:lnTo>
                <a:lnTo>
                  <a:pt x="972" y="412"/>
                </a:lnTo>
                <a:lnTo>
                  <a:pt x="972" y="413"/>
                </a:lnTo>
                <a:lnTo>
                  <a:pt x="973" y="419"/>
                </a:lnTo>
                <a:lnTo>
                  <a:pt x="978" y="427"/>
                </a:lnTo>
                <a:lnTo>
                  <a:pt x="990" y="442"/>
                </a:lnTo>
                <a:lnTo>
                  <a:pt x="997" y="449"/>
                </a:lnTo>
                <a:lnTo>
                  <a:pt x="997" y="449"/>
                </a:lnTo>
                <a:lnTo>
                  <a:pt x="994" y="490"/>
                </a:lnTo>
                <a:lnTo>
                  <a:pt x="987" y="580"/>
                </a:lnTo>
                <a:lnTo>
                  <a:pt x="982" y="627"/>
                </a:lnTo>
                <a:lnTo>
                  <a:pt x="976" y="669"/>
                </a:lnTo>
                <a:lnTo>
                  <a:pt x="972" y="684"/>
                </a:lnTo>
                <a:lnTo>
                  <a:pt x="969" y="698"/>
                </a:lnTo>
                <a:lnTo>
                  <a:pt x="966" y="705"/>
                </a:lnTo>
                <a:lnTo>
                  <a:pt x="963" y="707"/>
                </a:lnTo>
                <a:lnTo>
                  <a:pt x="961" y="707"/>
                </a:lnTo>
                <a:lnTo>
                  <a:pt x="961" y="707"/>
                </a:lnTo>
                <a:lnTo>
                  <a:pt x="958" y="704"/>
                </a:lnTo>
                <a:lnTo>
                  <a:pt x="954" y="699"/>
                </a:lnTo>
                <a:lnTo>
                  <a:pt x="952" y="690"/>
                </a:lnTo>
                <a:lnTo>
                  <a:pt x="949" y="680"/>
                </a:lnTo>
                <a:lnTo>
                  <a:pt x="946" y="651"/>
                </a:lnTo>
                <a:lnTo>
                  <a:pt x="943" y="618"/>
                </a:lnTo>
                <a:lnTo>
                  <a:pt x="939" y="551"/>
                </a:lnTo>
                <a:lnTo>
                  <a:pt x="936" y="521"/>
                </a:lnTo>
                <a:lnTo>
                  <a:pt x="933" y="500"/>
                </a:lnTo>
                <a:lnTo>
                  <a:pt x="933" y="500"/>
                </a:lnTo>
                <a:lnTo>
                  <a:pt x="928" y="478"/>
                </a:lnTo>
                <a:lnTo>
                  <a:pt x="924" y="461"/>
                </a:lnTo>
                <a:lnTo>
                  <a:pt x="916" y="445"/>
                </a:lnTo>
                <a:lnTo>
                  <a:pt x="909" y="428"/>
                </a:lnTo>
                <a:lnTo>
                  <a:pt x="903" y="421"/>
                </a:lnTo>
                <a:lnTo>
                  <a:pt x="897" y="413"/>
                </a:lnTo>
                <a:lnTo>
                  <a:pt x="891" y="406"/>
                </a:lnTo>
                <a:lnTo>
                  <a:pt x="884" y="400"/>
                </a:lnTo>
                <a:lnTo>
                  <a:pt x="875" y="395"/>
                </a:lnTo>
                <a:lnTo>
                  <a:pt x="866" y="392"/>
                </a:lnTo>
                <a:lnTo>
                  <a:pt x="866" y="392"/>
                </a:lnTo>
                <a:lnTo>
                  <a:pt x="848" y="386"/>
                </a:lnTo>
                <a:lnTo>
                  <a:pt x="830" y="380"/>
                </a:lnTo>
                <a:lnTo>
                  <a:pt x="800" y="367"/>
                </a:lnTo>
                <a:lnTo>
                  <a:pt x="788" y="362"/>
                </a:lnTo>
                <a:lnTo>
                  <a:pt x="776" y="359"/>
                </a:lnTo>
                <a:lnTo>
                  <a:pt x="767" y="359"/>
                </a:lnTo>
                <a:lnTo>
                  <a:pt x="764" y="359"/>
                </a:lnTo>
                <a:lnTo>
                  <a:pt x="759" y="361"/>
                </a:lnTo>
                <a:lnTo>
                  <a:pt x="759" y="361"/>
                </a:lnTo>
                <a:lnTo>
                  <a:pt x="758" y="365"/>
                </a:lnTo>
                <a:lnTo>
                  <a:pt x="756" y="371"/>
                </a:lnTo>
                <a:lnTo>
                  <a:pt x="756" y="382"/>
                </a:lnTo>
                <a:lnTo>
                  <a:pt x="758" y="392"/>
                </a:lnTo>
                <a:lnTo>
                  <a:pt x="764" y="421"/>
                </a:lnTo>
                <a:lnTo>
                  <a:pt x="773" y="454"/>
                </a:lnTo>
                <a:lnTo>
                  <a:pt x="785" y="485"/>
                </a:lnTo>
                <a:lnTo>
                  <a:pt x="797" y="514"/>
                </a:lnTo>
                <a:lnTo>
                  <a:pt x="803" y="526"/>
                </a:lnTo>
                <a:lnTo>
                  <a:pt x="807" y="535"/>
                </a:lnTo>
                <a:lnTo>
                  <a:pt x="813" y="542"/>
                </a:lnTo>
                <a:lnTo>
                  <a:pt x="818" y="545"/>
                </a:lnTo>
                <a:lnTo>
                  <a:pt x="818" y="545"/>
                </a:lnTo>
                <a:lnTo>
                  <a:pt x="821" y="547"/>
                </a:lnTo>
                <a:lnTo>
                  <a:pt x="819" y="545"/>
                </a:lnTo>
                <a:lnTo>
                  <a:pt x="807" y="539"/>
                </a:lnTo>
                <a:lnTo>
                  <a:pt x="759" y="518"/>
                </a:lnTo>
                <a:lnTo>
                  <a:pt x="729" y="505"/>
                </a:lnTo>
                <a:lnTo>
                  <a:pt x="704" y="491"/>
                </a:lnTo>
                <a:lnTo>
                  <a:pt x="683" y="479"/>
                </a:lnTo>
                <a:lnTo>
                  <a:pt x="677" y="475"/>
                </a:lnTo>
                <a:lnTo>
                  <a:pt x="672" y="470"/>
                </a:lnTo>
                <a:lnTo>
                  <a:pt x="672" y="470"/>
                </a:lnTo>
                <a:lnTo>
                  <a:pt x="672" y="467"/>
                </a:lnTo>
                <a:lnTo>
                  <a:pt x="672" y="463"/>
                </a:lnTo>
                <a:lnTo>
                  <a:pt x="677" y="454"/>
                </a:lnTo>
                <a:lnTo>
                  <a:pt x="684" y="442"/>
                </a:lnTo>
                <a:lnTo>
                  <a:pt x="692" y="428"/>
                </a:lnTo>
                <a:lnTo>
                  <a:pt x="695" y="422"/>
                </a:lnTo>
                <a:lnTo>
                  <a:pt x="698" y="415"/>
                </a:lnTo>
                <a:lnTo>
                  <a:pt x="699" y="406"/>
                </a:lnTo>
                <a:lnTo>
                  <a:pt x="699" y="398"/>
                </a:lnTo>
                <a:lnTo>
                  <a:pt x="699" y="389"/>
                </a:lnTo>
                <a:lnTo>
                  <a:pt x="696" y="380"/>
                </a:lnTo>
                <a:lnTo>
                  <a:pt x="690" y="371"/>
                </a:lnTo>
                <a:lnTo>
                  <a:pt x="683" y="361"/>
                </a:lnTo>
                <a:lnTo>
                  <a:pt x="683" y="361"/>
                </a:lnTo>
                <a:lnTo>
                  <a:pt x="662" y="340"/>
                </a:lnTo>
                <a:lnTo>
                  <a:pt x="635" y="319"/>
                </a:lnTo>
                <a:lnTo>
                  <a:pt x="606" y="296"/>
                </a:lnTo>
                <a:lnTo>
                  <a:pt x="577" y="276"/>
                </a:lnTo>
                <a:lnTo>
                  <a:pt x="550" y="256"/>
                </a:lnTo>
                <a:lnTo>
                  <a:pt x="527" y="238"/>
                </a:lnTo>
                <a:lnTo>
                  <a:pt x="512" y="225"/>
                </a:lnTo>
                <a:lnTo>
                  <a:pt x="508" y="220"/>
                </a:lnTo>
                <a:lnTo>
                  <a:pt x="506" y="216"/>
                </a:lnTo>
                <a:lnTo>
                  <a:pt x="506" y="216"/>
                </a:lnTo>
                <a:lnTo>
                  <a:pt x="505" y="213"/>
                </a:lnTo>
                <a:lnTo>
                  <a:pt x="499" y="210"/>
                </a:lnTo>
                <a:lnTo>
                  <a:pt x="490" y="205"/>
                </a:lnTo>
                <a:lnTo>
                  <a:pt x="478" y="202"/>
                </a:lnTo>
                <a:lnTo>
                  <a:pt x="449" y="196"/>
                </a:lnTo>
                <a:lnTo>
                  <a:pt x="415" y="190"/>
                </a:lnTo>
                <a:lnTo>
                  <a:pt x="347" y="183"/>
                </a:lnTo>
                <a:lnTo>
                  <a:pt x="308" y="180"/>
                </a:lnTo>
                <a:lnTo>
                  <a:pt x="308" y="180"/>
                </a:lnTo>
                <a:lnTo>
                  <a:pt x="292" y="178"/>
                </a:lnTo>
                <a:lnTo>
                  <a:pt x="271" y="177"/>
                </a:lnTo>
                <a:lnTo>
                  <a:pt x="226" y="168"/>
                </a:lnTo>
                <a:lnTo>
                  <a:pt x="177" y="156"/>
                </a:lnTo>
                <a:lnTo>
                  <a:pt x="126" y="141"/>
                </a:lnTo>
                <a:lnTo>
                  <a:pt x="79" y="126"/>
                </a:lnTo>
                <a:lnTo>
                  <a:pt x="39" y="112"/>
                </a:lnTo>
                <a:lnTo>
                  <a:pt x="12" y="100"/>
                </a:lnTo>
                <a:lnTo>
                  <a:pt x="4" y="96"/>
                </a:lnTo>
                <a:lnTo>
                  <a:pt x="0" y="93"/>
                </a:lnTo>
                <a:lnTo>
                  <a:pt x="0" y="93"/>
                </a:lnTo>
                <a:lnTo>
                  <a:pt x="0" y="91"/>
                </a:lnTo>
                <a:lnTo>
                  <a:pt x="0" y="91"/>
                </a:lnTo>
                <a:lnTo>
                  <a:pt x="4" y="90"/>
                </a:lnTo>
                <a:lnTo>
                  <a:pt x="21" y="91"/>
                </a:lnTo>
                <a:lnTo>
                  <a:pt x="48" y="94"/>
                </a:lnTo>
                <a:lnTo>
                  <a:pt x="78" y="100"/>
                </a:lnTo>
                <a:lnTo>
                  <a:pt x="138" y="111"/>
                </a:lnTo>
                <a:lnTo>
                  <a:pt x="172" y="118"/>
                </a:lnTo>
                <a:lnTo>
                  <a:pt x="172" y="118"/>
                </a:lnTo>
                <a:lnTo>
                  <a:pt x="307" y="139"/>
                </a:lnTo>
                <a:lnTo>
                  <a:pt x="431" y="159"/>
                </a:lnTo>
                <a:lnTo>
                  <a:pt x="343" y="81"/>
                </a:lnTo>
                <a:lnTo>
                  <a:pt x="12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2" name="Freeform 38"/>
          <p:cNvSpPr>
            <a:spLocks/>
          </p:cNvSpPr>
          <p:nvPr/>
        </p:nvSpPr>
        <p:spPr bwMode="auto">
          <a:xfrm>
            <a:off x="6084094" y="2439768"/>
            <a:ext cx="942975" cy="1466507"/>
          </a:xfrm>
          <a:custGeom>
            <a:avLst/>
            <a:gdLst>
              <a:gd name="T0" fmla="*/ 659 w 792"/>
              <a:gd name="T1" fmla="*/ 351 h 924"/>
              <a:gd name="T2" fmla="*/ 637 w 792"/>
              <a:gd name="T3" fmla="*/ 356 h 924"/>
              <a:gd name="T4" fmla="*/ 506 w 792"/>
              <a:gd name="T5" fmla="*/ 350 h 924"/>
              <a:gd name="T6" fmla="*/ 451 w 792"/>
              <a:gd name="T7" fmla="*/ 360 h 924"/>
              <a:gd name="T8" fmla="*/ 446 w 792"/>
              <a:gd name="T9" fmla="*/ 372 h 924"/>
              <a:gd name="T10" fmla="*/ 461 w 792"/>
              <a:gd name="T11" fmla="*/ 398 h 924"/>
              <a:gd name="T12" fmla="*/ 554 w 792"/>
              <a:gd name="T13" fmla="*/ 461 h 924"/>
              <a:gd name="T14" fmla="*/ 674 w 792"/>
              <a:gd name="T15" fmla="*/ 530 h 924"/>
              <a:gd name="T16" fmla="*/ 692 w 792"/>
              <a:gd name="T17" fmla="*/ 554 h 924"/>
              <a:gd name="T18" fmla="*/ 695 w 792"/>
              <a:gd name="T19" fmla="*/ 566 h 924"/>
              <a:gd name="T20" fmla="*/ 578 w 792"/>
              <a:gd name="T21" fmla="*/ 527 h 924"/>
              <a:gd name="T22" fmla="*/ 521 w 792"/>
              <a:gd name="T23" fmla="*/ 518 h 924"/>
              <a:gd name="T24" fmla="*/ 526 w 792"/>
              <a:gd name="T25" fmla="*/ 534 h 924"/>
              <a:gd name="T26" fmla="*/ 601 w 792"/>
              <a:gd name="T27" fmla="*/ 623 h 924"/>
              <a:gd name="T28" fmla="*/ 631 w 792"/>
              <a:gd name="T29" fmla="*/ 663 h 924"/>
              <a:gd name="T30" fmla="*/ 629 w 792"/>
              <a:gd name="T31" fmla="*/ 709 h 924"/>
              <a:gd name="T32" fmla="*/ 590 w 792"/>
              <a:gd name="T33" fmla="*/ 829 h 924"/>
              <a:gd name="T34" fmla="*/ 560 w 792"/>
              <a:gd name="T35" fmla="*/ 906 h 924"/>
              <a:gd name="T36" fmla="*/ 553 w 792"/>
              <a:gd name="T37" fmla="*/ 903 h 924"/>
              <a:gd name="T38" fmla="*/ 536 w 792"/>
              <a:gd name="T39" fmla="*/ 922 h 924"/>
              <a:gd name="T40" fmla="*/ 515 w 792"/>
              <a:gd name="T41" fmla="*/ 922 h 924"/>
              <a:gd name="T42" fmla="*/ 485 w 792"/>
              <a:gd name="T43" fmla="*/ 894 h 924"/>
              <a:gd name="T44" fmla="*/ 398 w 792"/>
              <a:gd name="T45" fmla="*/ 766 h 924"/>
              <a:gd name="T46" fmla="*/ 383 w 792"/>
              <a:gd name="T47" fmla="*/ 718 h 924"/>
              <a:gd name="T48" fmla="*/ 376 w 792"/>
              <a:gd name="T49" fmla="*/ 703 h 924"/>
              <a:gd name="T50" fmla="*/ 331 w 792"/>
              <a:gd name="T51" fmla="*/ 699 h 924"/>
              <a:gd name="T52" fmla="*/ 264 w 792"/>
              <a:gd name="T53" fmla="*/ 712 h 924"/>
              <a:gd name="T54" fmla="*/ 135 w 792"/>
              <a:gd name="T55" fmla="*/ 802 h 924"/>
              <a:gd name="T56" fmla="*/ 67 w 792"/>
              <a:gd name="T57" fmla="*/ 865 h 924"/>
              <a:gd name="T58" fmla="*/ 2 w 792"/>
              <a:gd name="T59" fmla="*/ 924 h 924"/>
              <a:gd name="T60" fmla="*/ 12 w 792"/>
              <a:gd name="T61" fmla="*/ 894 h 924"/>
              <a:gd name="T62" fmla="*/ 84 w 792"/>
              <a:gd name="T63" fmla="*/ 790 h 924"/>
              <a:gd name="T64" fmla="*/ 225 w 792"/>
              <a:gd name="T65" fmla="*/ 623 h 924"/>
              <a:gd name="T66" fmla="*/ 264 w 792"/>
              <a:gd name="T67" fmla="*/ 591 h 924"/>
              <a:gd name="T68" fmla="*/ 289 w 792"/>
              <a:gd name="T69" fmla="*/ 578 h 924"/>
              <a:gd name="T70" fmla="*/ 297 w 792"/>
              <a:gd name="T71" fmla="*/ 527 h 924"/>
              <a:gd name="T72" fmla="*/ 289 w 792"/>
              <a:gd name="T73" fmla="*/ 509 h 924"/>
              <a:gd name="T74" fmla="*/ 241 w 792"/>
              <a:gd name="T75" fmla="*/ 479 h 924"/>
              <a:gd name="T76" fmla="*/ 229 w 792"/>
              <a:gd name="T77" fmla="*/ 467 h 924"/>
              <a:gd name="T78" fmla="*/ 243 w 792"/>
              <a:gd name="T79" fmla="*/ 419 h 924"/>
              <a:gd name="T80" fmla="*/ 286 w 792"/>
              <a:gd name="T81" fmla="*/ 342 h 924"/>
              <a:gd name="T82" fmla="*/ 309 w 792"/>
              <a:gd name="T83" fmla="*/ 323 h 924"/>
              <a:gd name="T84" fmla="*/ 376 w 792"/>
              <a:gd name="T85" fmla="*/ 257 h 924"/>
              <a:gd name="T86" fmla="*/ 410 w 792"/>
              <a:gd name="T87" fmla="*/ 194 h 924"/>
              <a:gd name="T88" fmla="*/ 412 w 792"/>
              <a:gd name="T89" fmla="*/ 178 h 924"/>
              <a:gd name="T90" fmla="*/ 455 w 792"/>
              <a:gd name="T91" fmla="*/ 122 h 924"/>
              <a:gd name="T92" fmla="*/ 509 w 792"/>
              <a:gd name="T93" fmla="*/ 82 h 924"/>
              <a:gd name="T94" fmla="*/ 520 w 792"/>
              <a:gd name="T95" fmla="*/ 83 h 924"/>
              <a:gd name="T96" fmla="*/ 616 w 792"/>
              <a:gd name="T97" fmla="*/ 14 h 924"/>
              <a:gd name="T98" fmla="*/ 641 w 792"/>
              <a:gd name="T99" fmla="*/ 0 h 924"/>
              <a:gd name="T100" fmla="*/ 702 w 792"/>
              <a:gd name="T101" fmla="*/ 16 h 924"/>
              <a:gd name="T102" fmla="*/ 722 w 792"/>
              <a:gd name="T103" fmla="*/ 35 h 924"/>
              <a:gd name="T104" fmla="*/ 789 w 792"/>
              <a:gd name="T105" fmla="*/ 116 h 924"/>
              <a:gd name="T106" fmla="*/ 786 w 792"/>
              <a:gd name="T107" fmla="*/ 131 h 924"/>
              <a:gd name="T108" fmla="*/ 756 w 792"/>
              <a:gd name="T109" fmla="*/ 142 h 924"/>
              <a:gd name="T110" fmla="*/ 693 w 792"/>
              <a:gd name="T111" fmla="*/ 182 h 924"/>
              <a:gd name="T112" fmla="*/ 641 w 792"/>
              <a:gd name="T113" fmla="*/ 245 h 924"/>
              <a:gd name="T114" fmla="*/ 634 w 792"/>
              <a:gd name="T115" fmla="*/ 283 h 924"/>
              <a:gd name="T116" fmla="*/ 644 w 792"/>
              <a:gd name="T117" fmla="*/ 324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92" h="924">
                <a:moveTo>
                  <a:pt x="657" y="347"/>
                </a:moveTo>
                <a:lnTo>
                  <a:pt x="657" y="347"/>
                </a:lnTo>
                <a:lnTo>
                  <a:pt x="659" y="350"/>
                </a:lnTo>
                <a:lnTo>
                  <a:pt x="659" y="351"/>
                </a:lnTo>
                <a:lnTo>
                  <a:pt x="657" y="353"/>
                </a:lnTo>
                <a:lnTo>
                  <a:pt x="656" y="354"/>
                </a:lnTo>
                <a:lnTo>
                  <a:pt x="647" y="356"/>
                </a:lnTo>
                <a:lnTo>
                  <a:pt x="637" y="356"/>
                </a:lnTo>
                <a:lnTo>
                  <a:pt x="604" y="356"/>
                </a:lnTo>
                <a:lnTo>
                  <a:pt x="566" y="353"/>
                </a:lnTo>
                <a:lnTo>
                  <a:pt x="526" y="350"/>
                </a:lnTo>
                <a:lnTo>
                  <a:pt x="506" y="350"/>
                </a:lnTo>
                <a:lnTo>
                  <a:pt x="488" y="351"/>
                </a:lnTo>
                <a:lnTo>
                  <a:pt x="473" y="353"/>
                </a:lnTo>
                <a:lnTo>
                  <a:pt x="461" y="356"/>
                </a:lnTo>
                <a:lnTo>
                  <a:pt x="451" y="360"/>
                </a:lnTo>
                <a:lnTo>
                  <a:pt x="448" y="365"/>
                </a:lnTo>
                <a:lnTo>
                  <a:pt x="446" y="368"/>
                </a:lnTo>
                <a:lnTo>
                  <a:pt x="446" y="368"/>
                </a:lnTo>
                <a:lnTo>
                  <a:pt x="446" y="372"/>
                </a:lnTo>
                <a:lnTo>
                  <a:pt x="446" y="377"/>
                </a:lnTo>
                <a:lnTo>
                  <a:pt x="448" y="381"/>
                </a:lnTo>
                <a:lnTo>
                  <a:pt x="452" y="386"/>
                </a:lnTo>
                <a:lnTo>
                  <a:pt x="461" y="398"/>
                </a:lnTo>
                <a:lnTo>
                  <a:pt x="475" y="410"/>
                </a:lnTo>
                <a:lnTo>
                  <a:pt x="491" y="422"/>
                </a:lnTo>
                <a:lnTo>
                  <a:pt x="511" y="435"/>
                </a:lnTo>
                <a:lnTo>
                  <a:pt x="554" y="461"/>
                </a:lnTo>
                <a:lnTo>
                  <a:pt x="598" y="486"/>
                </a:lnTo>
                <a:lnTo>
                  <a:pt x="637" y="507"/>
                </a:lnTo>
                <a:lnTo>
                  <a:pt x="665" y="524"/>
                </a:lnTo>
                <a:lnTo>
                  <a:pt x="674" y="530"/>
                </a:lnTo>
                <a:lnTo>
                  <a:pt x="677" y="533"/>
                </a:lnTo>
                <a:lnTo>
                  <a:pt x="677" y="533"/>
                </a:lnTo>
                <a:lnTo>
                  <a:pt x="684" y="543"/>
                </a:lnTo>
                <a:lnTo>
                  <a:pt x="692" y="554"/>
                </a:lnTo>
                <a:lnTo>
                  <a:pt x="698" y="563"/>
                </a:lnTo>
                <a:lnTo>
                  <a:pt x="698" y="564"/>
                </a:lnTo>
                <a:lnTo>
                  <a:pt x="695" y="566"/>
                </a:lnTo>
                <a:lnTo>
                  <a:pt x="695" y="566"/>
                </a:lnTo>
                <a:lnTo>
                  <a:pt x="684" y="563"/>
                </a:lnTo>
                <a:lnTo>
                  <a:pt x="665" y="557"/>
                </a:lnTo>
                <a:lnTo>
                  <a:pt x="608" y="536"/>
                </a:lnTo>
                <a:lnTo>
                  <a:pt x="578" y="527"/>
                </a:lnTo>
                <a:lnTo>
                  <a:pt x="553" y="519"/>
                </a:lnTo>
                <a:lnTo>
                  <a:pt x="532" y="516"/>
                </a:lnTo>
                <a:lnTo>
                  <a:pt x="526" y="516"/>
                </a:lnTo>
                <a:lnTo>
                  <a:pt x="521" y="518"/>
                </a:lnTo>
                <a:lnTo>
                  <a:pt x="521" y="518"/>
                </a:lnTo>
                <a:lnTo>
                  <a:pt x="520" y="522"/>
                </a:lnTo>
                <a:lnTo>
                  <a:pt x="521" y="527"/>
                </a:lnTo>
                <a:lnTo>
                  <a:pt x="526" y="534"/>
                </a:lnTo>
                <a:lnTo>
                  <a:pt x="530" y="542"/>
                </a:lnTo>
                <a:lnTo>
                  <a:pt x="545" y="561"/>
                </a:lnTo>
                <a:lnTo>
                  <a:pt x="563" y="582"/>
                </a:lnTo>
                <a:lnTo>
                  <a:pt x="601" y="623"/>
                </a:lnTo>
                <a:lnTo>
                  <a:pt x="625" y="646"/>
                </a:lnTo>
                <a:lnTo>
                  <a:pt x="625" y="646"/>
                </a:lnTo>
                <a:lnTo>
                  <a:pt x="628" y="654"/>
                </a:lnTo>
                <a:lnTo>
                  <a:pt x="631" y="663"/>
                </a:lnTo>
                <a:lnTo>
                  <a:pt x="632" y="673"/>
                </a:lnTo>
                <a:lnTo>
                  <a:pt x="632" y="685"/>
                </a:lnTo>
                <a:lnTo>
                  <a:pt x="632" y="697"/>
                </a:lnTo>
                <a:lnTo>
                  <a:pt x="629" y="709"/>
                </a:lnTo>
                <a:lnTo>
                  <a:pt x="626" y="720"/>
                </a:lnTo>
                <a:lnTo>
                  <a:pt x="623" y="730"/>
                </a:lnTo>
                <a:lnTo>
                  <a:pt x="623" y="730"/>
                </a:lnTo>
                <a:lnTo>
                  <a:pt x="590" y="829"/>
                </a:lnTo>
                <a:lnTo>
                  <a:pt x="571" y="885"/>
                </a:lnTo>
                <a:lnTo>
                  <a:pt x="563" y="901"/>
                </a:lnTo>
                <a:lnTo>
                  <a:pt x="562" y="906"/>
                </a:lnTo>
                <a:lnTo>
                  <a:pt x="560" y="906"/>
                </a:lnTo>
                <a:lnTo>
                  <a:pt x="560" y="906"/>
                </a:lnTo>
                <a:lnTo>
                  <a:pt x="556" y="903"/>
                </a:lnTo>
                <a:lnTo>
                  <a:pt x="554" y="903"/>
                </a:lnTo>
                <a:lnTo>
                  <a:pt x="553" y="903"/>
                </a:lnTo>
                <a:lnTo>
                  <a:pt x="550" y="907"/>
                </a:lnTo>
                <a:lnTo>
                  <a:pt x="547" y="912"/>
                </a:lnTo>
                <a:lnTo>
                  <a:pt x="542" y="918"/>
                </a:lnTo>
                <a:lnTo>
                  <a:pt x="536" y="922"/>
                </a:lnTo>
                <a:lnTo>
                  <a:pt x="532" y="924"/>
                </a:lnTo>
                <a:lnTo>
                  <a:pt x="527" y="924"/>
                </a:lnTo>
                <a:lnTo>
                  <a:pt x="521" y="924"/>
                </a:lnTo>
                <a:lnTo>
                  <a:pt x="515" y="922"/>
                </a:lnTo>
                <a:lnTo>
                  <a:pt x="515" y="922"/>
                </a:lnTo>
                <a:lnTo>
                  <a:pt x="511" y="919"/>
                </a:lnTo>
                <a:lnTo>
                  <a:pt x="503" y="913"/>
                </a:lnTo>
                <a:lnTo>
                  <a:pt x="485" y="894"/>
                </a:lnTo>
                <a:lnTo>
                  <a:pt x="464" y="865"/>
                </a:lnTo>
                <a:lnTo>
                  <a:pt x="440" y="832"/>
                </a:lnTo>
                <a:lnTo>
                  <a:pt x="418" y="798"/>
                </a:lnTo>
                <a:lnTo>
                  <a:pt x="398" y="766"/>
                </a:lnTo>
                <a:lnTo>
                  <a:pt x="392" y="751"/>
                </a:lnTo>
                <a:lnTo>
                  <a:pt x="386" y="738"/>
                </a:lnTo>
                <a:lnTo>
                  <a:pt x="383" y="727"/>
                </a:lnTo>
                <a:lnTo>
                  <a:pt x="383" y="718"/>
                </a:lnTo>
                <a:lnTo>
                  <a:pt x="383" y="718"/>
                </a:lnTo>
                <a:lnTo>
                  <a:pt x="383" y="712"/>
                </a:lnTo>
                <a:lnTo>
                  <a:pt x="380" y="706"/>
                </a:lnTo>
                <a:lnTo>
                  <a:pt x="376" y="703"/>
                </a:lnTo>
                <a:lnTo>
                  <a:pt x="368" y="700"/>
                </a:lnTo>
                <a:lnTo>
                  <a:pt x="361" y="699"/>
                </a:lnTo>
                <a:lnTo>
                  <a:pt x="352" y="697"/>
                </a:lnTo>
                <a:lnTo>
                  <a:pt x="331" y="699"/>
                </a:lnTo>
                <a:lnTo>
                  <a:pt x="309" y="702"/>
                </a:lnTo>
                <a:lnTo>
                  <a:pt x="288" y="705"/>
                </a:lnTo>
                <a:lnTo>
                  <a:pt x="273" y="709"/>
                </a:lnTo>
                <a:lnTo>
                  <a:pt x="264" y="712"/>
                </a:lnTo>
                <a:lnTo>
                  <a:pt x="264" y="712"/>
                </a:lnTo>
                <a:lnTo>
                  <a:pt x="235" y="730"/>
                </a:lnTo>
                <a:lnTo>
                  <a:pt x="186" y="765"/>
                </a:lnTo>
                <a:lnTo>
                  <a:pt x="135" y="802"/>
                </a:lnTo>
                <a:lnTo>
                  <a:pt x="115" y="816"/>
                </a:lnTo>
                <a:lnTo>
                  <a:pt x="105" y="826"/>
                </a:lnTo>
                <a:lnTo>
                  <a:pt x="105" y="826"/>
                </a:lnTo>
                <a:lnTo>
                  <a:pt x="67" y="865"/>
                </a:lnTo>
                <a:lnTo>
                  <a:pt x="40" y="894"/>
                </a:lnTo>
                <a:lnTo>
                  <a:pt x="16" y="915"/>
                </a:lnTo>
                <a:lnTo>
                  <a:pt x="6" y="922"/>
                </a:lnTo>
                <a:lnTo>
                  <a:pt x="2" y="924"/>
                </a:lnTo>
                <a:lnTo>
                  <a:pt x="0" y="922"/>
                </a:lnTo>
                <a:lnTo>
                  <a:pt x="0" y="921"/>
                </a:lnTo>
                <a:lnTo>
                  <a:pt x="3" y="912"/>
                </a:lnTo>
                <a:lnTo>
                  <a:pt x="12" y="894"/>
                </a:lnTo>
                <a:lnTo>
                  <a:pt x="28" y="870"/>
                </a:lnTo>
                <a:lnTo>
                  <a:pt x="52" y="835"/>
                </a:lnTo>
                <a:lnTo>
                  <a:pt x="84" y="790"/>
                </a:lnTo>
                <a:lnTo>
                  <a:pt x="84" y="790"/>
                </a:lnTo>
                <a:lnTo>
                  <a:pt x="115" y="750"/>
                </a:lnTo>
                <a:lnTo>
                  <a:pt x="168" y="684"/>
                </a:lnTo>
                <a:lnTo>
                  <a:pt x="196" y="651"/>
                </a:lnTo>
                <a:lnTo>
                  <a:pt x="225" y="623"/>
                </a:lnTo>
                <a:lnTo>
                  <a:pt x="237" y="611"/>
                </a:lnTo>
                <a:lnTo>
                  <a:pt x="247" y="602"/>
                </a:lnTo>
                <a:lnTo>
                  <a:pt x="256" y="594"/>
                </a:lnTo>
                <a:lnTo>
                  <a:pt x="264" y="591"/>
                </a:lnTo>
                <a:lnTo>
                  <a:pt x="264" y="591"/>
                </a:lnTo>
                <a:lnTo>
                  <a:pt x="274" y="588"/>
                </a:lnTo>
                <a:lnTo>
                  <a:pt x="283" y="584"/>
                </a:lnTo>
                <a:lnTo>
                  <a:pt x="289" y="578"/>
                </a:lnTo>
                <a:lnTo>
                  <a:pt x="294" y="570"/>
                </a:lnTo>
                <a:lnTo>
                  <a:pt x="297" y="561"/>
                </a:lnTo>
                <a:lnTo>
                  <a:pt x="298" y="551"/>
                </a:lnTo>
                <a:lnTo>
                  <a:pt x="297" y="527"/>
                </a:lnTo>
                <a:lnTo>
                  <a:pt x="297" y="527"/>
                </a:lnTo>
                <a:lnTo>
                  <a:pt x="295" y="521"/>
                </a:lnTo>
                <a:lnTo>
                  <a:pt x="294" y="515"/>
                </a:lnTo>
                <a:lnTo>
                  <a:pt x="289" y="509"/>
                </a:lnTo>
                <a:lnTo>
                  <a:pt x="286" y="504"/>
                </a:lnTo>
                <a:lnTo>
                  <a:pt x="276" y="497"/>
                </a:lnTo>
                <a:lnTo>
                  <a:pt x="264" y="489"/>
                </a:lnTo>
                <a:lnTo>
                  <a:pt x="241" y="479"/>
                </a:lnTo>
                <a:lnTo>
                  <a:pt x="234" y="473"/>
                </a:lnTo>
                <a:lnTo>
                  <a:pt x="231" y="470"/>
                </a:lnTo>
                <a:lnTo>
                  <a:pt x="229" y="467"/>
                </a:lnTo>
                <a:lnTo>
                  <a:pt x="229" y="467"/>
                </a:lnTo>
                <a:lnTo>
                  <a:pt x="229" y="462"/>
                </a:lnTo>
                <a:lnTo>
                  <a:pt x="231" y="456"/>
                </a:lnTo>
                <a:lnTo>
                  <a:pt x="235" y="440"/>
                </a:lnTo>
                <a:lnTo>
                  <a:pt x="243" y="419"/>
                </a:lnTo>
                <a:lnTo>
                  <a:pt x="253" y="396"/>
                </a:lnTo>
                <a:lnTo>
                  <a:pt x="265" y="372"/>
                </a:lnTo>
                <a:lnTo>
                  <a:pt x="279" y="351"/>
                </a:lnTo>
                <a:lnTo>
                  <a:pt x="286" y="342"/>
                </a:lnTo>
                <a:lnTo>
                  <a:pt x="294" y="335"/>
                </a:lnTo>
                <a:lnTo>
                  <a:pt x="301" y="327"/>
                </a:lnTo>
                <a:lnTo>
                  <a:pt x="309" y="323"/>
                </a:lnTo>
                <a:lnTo>
                  <a:pt x="309" y="323"/>
                </a:lnTo>
                <a:lnTo>
                  <a:pt x="325" y="313"/>
                </a:lnTo>
                <a:lnTo>
                  <a:pt x="341" y="296"/>
                </a:lnTo>
                <a:lnTo>
                  <a:pt x="359" y="278"/>
                </a:lnTo>
                <a:lnTo>
                  <a:pt x="376" y="257"/>
                </a:lnTo>
                <a:lnTo>
                  <a:pt x="391" y="236"/>
                </a:lnTo>
                <a:lnTo>
                  <a:pt x="401" y="218"/>
                </a:lnTo>
                <a:lnTo>
                  <a:pt x="409" y="202"/>
                </a:lnTo>
                <a:lnTo>
                  <a:pt x="410" y="194"/>
                </a:lnTo>
                <a:lnTo>
                  <a:pt x="409" y="190"/>
                </a:lnTo>
                <a:lnTo>
                  <a:pt x="409" y="190"/>
                </a:lnTo>
                <a:lnTo>
                  <a:pt x="409" y="184"/>
                </a:lnTo>
                <a:lnTo>
                  <a:pt x="412" y="178"/>
                </a:lnTo>
                <a:lnTo>
                  <a:pt x="416" y="170"/>
                </a:lnTo>
                <a:lnTo>
                  <a:pt x="422" y="161"/>
                </a:lnTo>
                <a:lnTo>
                  <a:pt x="437" y="142"/>
                </a:lnTo>
                <a:lnTo>
                  <a:pt x="455" y="122"/>
                </a:lnTo>
                <a:lnTo>
                  <a:pt x="475" y="106"/>
                </a:lnTo>
                <a:lnTo>
                  <a:pt x="491" y="91"/>
                </a:lnTo>
                <a:lnTo>
                  <a:pt x="505" y="83"/>
                </a:lnTo>
                <a:lnTo>
                  <a:pt x="509" y="82"/>
                </a:lnTo>
                <a:lnTo>
                  <a:pt x="512" y="83"/>
                </a:lnTo>
                <a:lnTo>
                  <a:pt x="512" y="83"/>
                </a:lnTo>
                <a:lnTo>
                  <a:pt x="515" y="85"/>
                </a:lnTo>
                <a:lnTo>
                  <a:pt x="520" y="83"/>
                </a:lnTo>
                <a:lnTo>
                  <a:pt x="535" y="76"/>
                </a:lnTo>
                <a:lnTo>
                  <a:pt x="553" y="62"/>
                </a:lnTo>
                <a:lnTo>
                  <a:pt x="575" y="46"/>
                </a:lnTo>
                <a:lnTo>
                  <a:pt x="616" y="14"/>
                </a:lnTo>
                <a:lnTo>
                  <a:pt x="632" y="4"/>
                </a:lnTo>
                <a:lnTo>
                  <a:pt x="637" y="1"/>
                </a:lnTo>
                <a:lnTo>
                  <a:pt x="641" y="0"/>
                </a:lnTo>
                <a:lnTo>
                  <a:pt x="641" y="0"/>
                </a:lnTo>
                <a:lnTo>
                  <a:pt x="657" y="1"/>
                </a:lnTo>
                <a:lnTo>
                  <a:pt x="681" y="7"/>
                </a:lnTo>
                <a:lnTo>
                  <a:pt x="692" y="11"/>
                </a:lnTo>
                <a:lnTo>
                  <a:pt x="702" y="16"/>
                </a:lnTo>
                <a:lnTo>
                  <a:pt x="710" y="20"/>
                </a:lnTo>
                <a:lnTo>
                  <a:pt x="714" y="26"/>
                </a:lnTo>
                <a:lnTo>
                  <a:pt x="714" y="26"/>
                </a:lnTo>
                <a:lnTo>
                  <a:pt x="722" y="35"/>
                </a:lnTo>
                <a:lnTo>
                  <a:pt x="734" y="49"/>
                </a:lnTo>
                <a:lnTo>
                  <a:pt x="765" y="83"/>
                </a:lnTo>
                <a:lnTo>
                  <a:pt x="779" y="101"/>
                </a:lnTo>
                <a:lnTo>
                  <a:pt x="789" y="116"/>
                </a:lnTo>
                <a:lnTo>
                  <a:pt x="792" y="122"/>
                </a:lnTo>
                <a:lnTo>
                  <a:pt x="792" y="127"/>
                </a:lnTo>
                <a:lnTo>
                  <a:pt x="791" y="130"/>
                </a:lnTo>
                <a:lnTo>
                  <a:pt x="786" y="131"/>
                </a:lnTo>
                <a:lnTo>
                  <a:pt x="786" y="131"/>
                </a:lnTo>
                <a:lnTo>
                  <a:pt x="780" y="133"/>
                </a:lnTo>
                <a:lnTo>
                  <a:pt x="770" y="137"/>
                </a:lnTo>
                <a:lnTo>
                  <a:pt x="756" y="142"/>
                </a:lnTo>
                <a:lnTo>
                  <a:pt x="743" y="149"/>
                </a:lnTo>
                <a:lnTo>
                  <a:pt x="726" y="158"/>
                </a:lnTo>
                <a:lnTo>
                  <a:pt x="710" y="170"/>
                </a:lnTo>
                <a:lnTo>
                  <a:pt x="693" y="182"/>
                </a:lnTo>
                <a:lnTo>
                  <a:pt x="677" y="196"/>
                </a:lnTo>
                <a:lnTo>
                  <a:pt x="663" y="211"/>
                </a:lnTo>
                <a:lnTo>
                  <a:pt x="651" y="227"/>
                </a:lnTo>
                <a:lnTo>
                  <a:pt x="641" y="245"/>
                </a:lnTo>
                <a:lnTo>
                  <a:pt x="638" y="254"/>
                </a:lnTo>
                <a:lnTo>
                  <a:pt x="635" y="263"/>
                </a:lnTo>
                <a:lnTo>
                  <a:pt x="634" y="274"/>
                </a:lnTo>
                <a:lnTo>
                  <a:pt x="634" y="283"/>
                </a:lnTo>
                <a:lnTo>
                  <a:pt x="634" y="293"/>
                </a:lnTo>
                <a:lnTo>
                  <a:pt x="635" y="304"/>
                </a:lnTo>
                <a:lnTo>
                  <a:pt x="640" y="314"/>
                </a:lnTo>
                <a:lnTo>
                  <a:pt x="644" y="324"/>
                </a:lnTo>
                <a:lnTo>
                  <a:pt x="650" y="336"/>
                </a:lnTo>
                <a:lnTo>
                  <a:pt x="657" y="347"/>
                </a:lnTo>
                <a:lnTo>
                  <a:pt x="657" y="3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3" name="Freeform 39"/>
          <p:cNvSpPr>
            <a:spLocks/>
          </p:cNvSpPr>
          <p:nvPr/>
        </p:nvSpPr>
        <p:spPr bwMode="auto">
          <a:xfrm>
            <a:off x="6911579" y="4057052"/>
            <a:ext cx="1722835" cy="979258"/>
          </a:xfrm>
          <a:custGeom>
            <a:avLst/>
            <a:gdLst>
              <a:gd name="T0" fmla="*/ 36 w 1447"/>
              <a:gd name="T1" fmla="*/ 24 h 617"/>
              <a:gd name="T2" fmla="*/ 232 w 1447"/>
              <a:gd name="T3" fmla="*/ 144 h 617"/>
              <a:gd name="T4" fmla="*/ 325 w 1447"/>
              <a:gd name="T5" fmla="*/ 191 h 617"/>
              <a:gd name="T6" fmla="*/ 382 w 1447"/>
              <a:gd name="T7" fmla="*/ 209 h 617"/>
              <a:gd name="T8" fmla="*/ 479 w 1447"/>
              <a:gd name="T9" fmla="*/ 227 h 617"/>
              <a:gd name="T10" fmla="*/ 635 w 1447"/>
              <a:gd name="T11" fmla="*/ 238 h 617"/>
              <a:gd name="T12" fmla="*/ 890 w 1447"/>
              <a:gd name="T13" fmla="*/ 340 h 617"/>
              <a:gd name="T14" fmla="*/ 1436 w 1447"/>
              <a:gd name="T15" fmla="*/ 602 h 617"/>
              <a:gd name="T16" fmla="*/ 1360 w 1447"/>
              <a:gd name="T17" fmla="*/ 516 h 617"/>
              <a:gd name="T18" fmla="*/ 1307 w 1447"/>
              <a:gd name="T19" fmla="*/ 471 h 617"/>
              <a:gd name="T20" fmla="*/ 1288 w 1447"/>
              <a:gd name="T21" fmla="*/ 447 h 617"/>
              <a:gd name="T22" fmla="*/ 1301 w 1447"/>
              <a:gd name="T23" fmla="*/ 430 h 617"/>
              <a:gd name="T24" fmla="*/ 1343 w 1447"/>
              <a:gd name="T25" fmla="*/ 421 h 617"/>
              <a:gd name="T26" fmla="*/ 1388 w 1447"/>
              <a:gd name="T27" fmla="*/ 418 h 617"/>
              <a:gd name="T28" fmla="*/ 1361 w 1447"/>
              <a:gd name="T29" fmla="*/ 393 h 617"/>
              <a:gd name="T30" fmla="*/ 1291 w 1447"/>
              <a:gd name="T31" fmla="*/ 363 h 617"/>
              <a:gd name="T32" fmla="*/ 1256 w 1447"/>
              <a:gd name="T33" fmla="*/ 355 h 617"/>
              <a:gd name="T34" fmla="*/ 1162 w 1447"/>
              <a:gd name="T35" fmla="*/ 328 h 617"/>
              <a:gd name="T36" fmla="*/ 1047 w 1447"/>
              <a:gd name="T37" fmla="*/ 279 h 617"/>
              <a:gd name="T38" fmla="*/ 1012 w 1447"/>
              <a:gd name="T39" fmla="*/ 253 h 617"/>
              <a:gd name="T40" fmla="*/ 1012 w 1447"/>
              <a:gd name="T41" fmla="*/ 244 h 617"/>
              <a:gd name="T42" fmla="*/ 1048 w 1447"/>
              <a:gd name="T43" fmla="*/ 241 h 617"/>
              <a:gd name="T44" fmla="*/ 1084 w 1447"/>
              <a:gd name="T45" fmla="*/ 241 h 617"/>
              <a:gd name="T46" fmla="*/ 1099 w 1447"/>
              <a:gd name="T47" fmla="*/ 235 h 617"/>
              <a:gd name="T48" fmla="*/ 1096 w 1447"/>
              <a:gd name="T49" fmla="*/ 225 h 617"/>
              <a:gd name="T50" fmla="*/ 1068 w 1447"/>
              <a:gd name="T51" fmla="*/ 207 h 617"/>
              <a:gd name="T52" fmla="*/ 1005 w 1447"/>
              <a:gd name="T53" fmla="*/ 183 h 617"/>
              <a:gd name="T54" fmla="*/ 957 w 1447"/>
              <a:gd name="T55" fmla="*/ 174 h 617"/>
              <a:gd name="T56" fmla="*/ 831 w 1447"/>
              <a:gd name="T57" fmla="*/ 170 h 617"/>
              <a:gd name="T58" fmla="*/ 716 w 1447"/>
              <a:gd name="T59" fmla="*/ 159 h 617"/>
              <a:gd name="T60" fmla="*/ 671 w 1447"/>
              <a:gd name="T61" fmla="*/ 147 h 617"/>
              <a:gd name="T62" fmla="*/ 660 w 1447"/>
              <a:gd name="T63" fmla="*/ 135 h 617"/>
              <a:gd name="T64" fmla="*/ 662 w 1447"/>
              <a:gd name="T65" fmla="*/ 110 h 617"/>
              <a:gd name="T66" fmla="*/ 660 w 1447"/>
              <a:gd name="T67" fmla="*/ 89 h 617"/>
              <a:gd name="T68" fmla="*/ 642 w 1447"/>
              <a:gd name="T69" fmla="*/ 74 h 617"/>
              <a:gd name="T70" fmla="*/ 603 w 1447"/>
              <a:gd name="T71" fmla="*/ 60 h 617"/>
              <a:gd name="T72" fmla="*/ 439 w 1447"/>
              <a:gd name="T73" fmla="*/ 29 h 617"/>
              <a:gd name="T74" fmla="*/ 356 w 1447"/>
              <a:gd name="T75" fmla="*/ 20 h 617"/>
              <a:gd name="T76" fmla="*/ 350 w 1447"/>
              <a:gd name="T77" fmla="*/ 24 h 617"/>
              <a:gd name="T78" fmla="*/ 394 w 1447"/>
              <a:gd name="T79" fmla="*/ 47 h 617"/>
              <a:gd name="T80" fmla="*/ 500 w 1447"/>
              <a:gd name="T81" fmla="*/ 101 h 617"/>
              <a:gd name="T82" fmla="*/ 517 w 1447"/>
              <a:gd name="T83" fmla="*/ 111 h 617"/>
              <a:gd name="T84" fmla="*/ 496 w 1447"/>
              <a:gd name="T85" fmla="*/ 116 h 617"/>
              <a:gd name="T86" fmla="*/ 410 w 1447"/>
              <a:gd name="T87" fmla="*/ 113 h 617"/>
              <a:gd name="T88" fmla="*/ 362 w 1447"/>
              <a:gd name="T89" fmla="*/ 102 h 617"/>
              <a:gd name="T90" fmla="*/ 353 w 1447"/>
              <a:gd name="T91" fmla="*/ 95 h 617"/>
              <a:gd name="T92" fmla="*/ 337 w 1447"/>
              <a:gd name="T93" fmla="*/ 84 h 617"/>
              <a:gd name="T94" fmla="*/ 240 w 1447"/>
              <a:gd name="T95" fmla="*/ 54 h 617"/>
              <a:gd name="T96" fmla="*/ 0 w 1447"/>
              <a:gd name="T97" fmla="*/ 0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47" h="617">
                <a:moveTo>
                  <a:pt x="0" y="0"/>
                </a:moveTo>
                <a:lnTo>
                  <a:pt x="0" y="0"/>
                </a:lnTo>
                <a:lnTo>
                  <a:pt x="36" y="24"/>
                </a:lnTo>
                <a:lnTo>
                  <a:pt x="124" y="80"/>
                </a:lnTo>
                <a:lnTo>
                  <a:pt x="178" y="113"/>
                </a:lnTo>
                <a:lnTo>
                  <a:pt x="232" y="144"/>
                </a:lnTo>
                <a:lnTo>
                  <a:pt x="281" y="171"/>
                </a:lnTo>
                <a:lnTo>
                  <a:pt x="305" y="182"/>
                </a:lnTo>
                <a:lnTo>
                  <a:pt x="325" y="191"/>
                </a:lnTo>
                <a:lnTo>
                  <a:pt x="325" y="191"/>
                </a:lnTo>
                <a:lnTo>
                  <a:pt x="353" y="200"/>
                </a:lnTo>
                <a:lnTo>
                  <a:pt x="382" y="209"/>
                </a:lnTo>
                <a:lnTo>
                  <a:pt x="413" y="216"/>
                </a:lnTo>
                <a:lnTo>
                  <a:pt x="446" y="222"/>
                </a:lnTo>
                <a:lnTo>
                  <a:pt x="479" y="227"/>
                </a:lnTo>
                <a:lnTo>
                  <a:pt x="512" y="229"/>
                </a:lnTo>
                <a:lnTo>
                  <a:pt x="577" y="235"/>
                </a:lnTo>
                <a:lnTo>
                  <a:pt x="635" y="238"/>
                </a:lnTo>
                <a:lnTo>
                  <a:pt x="681" y="238"/>
                </a:lnTo>
                <a:lnTo>
                  <a:pt x="725" y="238"/>
                </a:lnTo>
                <a:lnTo>
                  <a:pt x="890" y="340"/>
                </a:lnTo>
                <a:lnTo>
                  <a:pt x="1447" y="617"/>
                </a:lnTo>
                <a:lnTo>
                  <a:pt x="1447" y="617"/>
                </a:lnTo>
                <a:lnTo>
                  <a:pt x="1436" y="602"/>
                </a:lnTo>
                <a:lnTo>
                  <a:pt x="1405" y="563"/>
                </a:lnTo>
                <a:lnTo>
                  <a:pt x="1384" y="539"/>
                </a:lnTo>
                <a:lnTo>
                  <a:pt x="1360" y="516"/>
                </a:lnTo>
                <a:lnTo>
                  <a:pt x="1334" y="492"/>
                </a:lnTo>
                <a:lnTo>
                  <a:pt x="1307" y="471"/>
                </a:lnTo>
                <a:lnTo>
                  <a:pt x="1307" y="471"/>
                </a:lnTo>
                <a:lnTo>
                  <a:pt x="1297" y="462"/>
                </a:lnTo>
                <a:lnTo>
                  <a:pt x="1291" y="453"/>
                </a:lnTo>
                <a:lnTo>
                  <a:pt x="1288" y="447"/>
                </a:lnTo>
                <a:lnTo>
                  <a:pt x="1289" y="441"/>
                </a:lnTo>
                <a:lnTo>
                  <a:pt x="1294" y="435"/>
                </a:lnTo>
                <a:lnTo>
                  <a:pt x="1301" y="430"/>
                </a:lnTo>
                <a:lnTo>
                  <a:pt x="1310" y="427"/>
                </a:lnTo>
                <a:lnTo>
                  <a:pt x="1321" y="424"/>
                </a:lnTo>
                <a:lnTo>
                  <a:pt x="1343" y="421"/>
                </a:lnTo>
                <a:lnTo>
                  <a:pt x="1366" y="420"/>
                </a:lnTo>
                <a:lnTo>
                  <a:pt x="1388" y="418"/>
                </a:lnTo>
                <a:lnTo>
                  <a:pt x="1388" y="418"/>
                </a:lnTo>
                <a:lnTo>
                  <a:pt x="1382" y="411"/>
                </a:lnTo>
                <a:lnTo>
                  <a:pt x="1373" y="403"/>
                </a:lnTo>
                <a:lnTo>
                  <a:pt x="1361" y="393"/>
                </a:lnTo>
                <a:lnTo>
                  <a:pt x="1343" y="382"/>
                </a:lnTo>
                <a:lnTo>
                  <a:pt x="1321" y="372"/>
                </a:lnTo>
                <a:lnTo>
                  <a:pt x="1291" y="363"/>
                </a:lnTo>
                <a:lnTo>
                  <a:pt x="1274" y="358"/>
                </a:lnTo>
                <a:lnTo>
                  <a:pt x="1256" y="355"/>
                </a:lnTo>
                <a:lnTo>
                  <a:pt x="1256" y="355"/>
                </a:lnTo>
                <a:lnTo>
                  <a:pt x="1235" y="351"/>
                </a:lnTo>
                <a:lnTo>
                  <a:pt x="1212" y="345"/>
                </a:lnTo>
                <a:lnTo>
                  <a:pt x="1162" y="328"/>
                </a:lnTo>
                <a:lnTo>
                  <a:pt x="1111" y="309"/>
                </a:lnTo>
                <a:lnTo>
                  <a:pt x="1065" y="288"/>
                </a:lnTo>
                <a:lnTo>
                  <a:pt x="1047" y="279"/>
                </a:lnTo>
                <a:lnTo>
                  <a:pt x="1030" y="268"/>
                </a:lnTo>
                <a:lnTo>
                  <a:pt x="1018" y="261"/>
                </a:lnTo>
                <a:lnTo>
                  <a:pt x="1012" y="253"/>
                </a:lnTo>
                <a:lnTo>
                  <a:pt x="1011" y="250"/>
                </a:lnTo>
                <a:lnTo>
                  <a:pt x="1011" y="247"/>
                </a:lnTo>
                <a:lnTo>
                  <a:pt x="1012" y="244"/>
                </a:lnTo>
                <a:lnTo>
                  <a:pt x="1017" y="243"/>
                </a:lnTo>
                <a:lnTo>
                  <a:pt x="1029" y="241"/>
                </a:lnTo>
                <a:lnTo>
                  <a:pt x="1048" y="241"/>
                </a:lnTo>
                <a:lnTo>
                  <a:pt x="1048" y="241"/>
                </a:lnTo>
                <a:lnTo>
                  <a:pt x="1069" y="243"/>
                </a:lnTo>
                <a:lnTo>
                  <a:pt x="1084" y="241"/>
                </a:lnTo>
                <a:lnTo>
                  <a:pt x="1093" y="238"/>
                </a:lnTo>
                <a:lnTo>
                  <a:pt x="1096" y="237"/>
                </a:lnTo>
                <a:lnTo>
                  <a:pt x="1099" y="235"/>
                </a:lnTo>
                <a:lnTo>
                  <a:pt x="1099" y="232"/>
                </a:lnTo>
                <a:lnTo>
                  <a:pt x="1099" y="231"/>
                </a:lnTo>
                <a:lnTo>
                  <a:pt x="1096" y="225"/>
                </a:lnTo>
                <a:lnTo>
                  <a:pt x="1089" y="219"/>
                </a:lnTo>
                <a:lnTo>
                  <a:pt x="1080" y="213"/>
                </a:lnTo>
                <a:lnTo>
                  <a:pt x="1068" y="207"/>
                </a:lnTo>
                <a:lnTo>
                  <a:pt x="1053" y="200"/>
                </a:lnTo>
                <a:lnTo>
                  <a:pt x="1021" y="188"/>
                </a:lnTo>
                <a:lnTo>
                  <a:pt x="1005" y="183"/>
                </a:lnTo>
                <a:lnTo>
                  <a:pt x="988" y="179"/>
                </a:lnTo>
                <a:lnTo>
                  <a:pt x="972" y="176"/>
                </a:lnTo>
                <a:lnTo>
                  <a:pt x="957" y="174"/>
                </a:lnTo>
                <a:lnTo>
                  <a:pt x="957" y="174"/>
                </a:lnTo>
                <a:lnTo>
                  <a:pt x="879" y="171"/>
                </a:lnTo>
                <a:lnTo>
                  <a:pt x="831" y="170"/>
                </a:lnTo>
                <a:lnTo>
                  <a:pt x="782" y="167"/>
                </a:lnTo>
                <a:lnTo>
                  <a:pt x="735" y="162"/>
                </a:lnTo>
                <a:lnTo>
                  <a:pt x="716" y="159"/>
                </a:lnTo>
                <a:lnTo>
                  <a:pt x="698" y="156"/>
                </a:lnTo>
                <a:lnTo>
                  <a:pt x="683" y="152"/>
                </a:lnTo>
                <a:lnTo>
                  <a:pt x="671" y="147"/>
                </a:lnTo>
                <a:lnTo>
                  <a:pt x="663" y="141"/>
                </a:lnTo>
                <a:lnTo>
                  <a:pt x="662" y="138"/>
                </a:lnTo>
                <a:lnTo>
                  <a:pt x="660" y="135"/>
                </a:lnTo>
                <a:lnTo>
                  <a:pt x="660" y="135"/>
                </a:lnTo>
                <a:lnTo>
                  <a:pt x="660" y="122"/>
                </a:lnTo>
                <a:lnTo>
                  <a:pt x="662" y="110"/>
                </a:lnTo>
                <a:lnTo>
                  <a:pt x="663" y="99"/>
                </a:lnTo>
                <a:lnTo>
                  <a:pt x="662" y="93"/>
                </a:lnTo>
                <a:lnTo>
                  <a:pt x="660" y="89"/>
                </a:lnTo>
                <a:lnTo>
                  <a:pt x="656" y="84"/>
                </a:lnTo>
                <a:lnTo>
                  <a:pt x="650" y="78"/>
                </a:lnTo>
                <a:lnTo>
                  <a:pt x="642" y="74"/>
                </a:lnTo>
                <a:lnTo>
                  <a:pt x="633" y="69"/>
                </a:lnTo>
                <a:lnTo>
                  <a:pt x="620" y="65"/>
                </a:lnTo>
                <a:lnTo>
                  <a:pt x="603" y="60"/>
                </a:lnTo>
                <a:lnTo>
                  <a:pt x="560" y="51"/>
                </a:lnTo>
                <a:lnTo>
                  <a:pt x="560" y="51"/>
                </a:lnTo>
                <a:lnTo>
                  <a:pt x="439" y="29"/>
                </a:lnTo>
                <a:lnTo>
                  <a:pt x="400" y="24"/>
                </a:lnTo>
                <a:lnTo>
                  <a:pt x="373" y="21"/>
                </a:lnTo>
                <a:lnTo>
                  <a:pt x="356" y="20"/>
                </a:lnTo>
                <a:lnTo>
                  <a:pt x="352" y="21"/>
                </a:lnTo>
                <a:lnTo>
                  <a:pt x="350" y="21"/>
                </a:lnTo>
                <a:lnTo>
                  <a:pt x="350" y="24"/>
                </a:lnTo>
                <a:lnTo>
                  <a:pt x="352" y="26"/>
                </a:lnTo>
                <a:lnTo>
                  <a:pt x="361" y="32"/>
                </a:lnTo>
                <a:lnTo>
                  <a:pt x="394" y="47"/>
                </a:lnTo>
                <a:lnTo>
                  <a:pt x="437" y="68"/>
                </a:lnTo>
                <a:lnTo>
                  <a:pt x="482" y="89"/>
                </a:lnTo>
                <a:lnTo>
                  <a:pt x="500" y="101"/>
                </a:lnTo>
                <a:lnTo>
                  <a:pt x="515" y="111"/>
                </a:lnTo>
                <a:lnTo>
                  <a:pt x="515" y="111"/>
                </a:lnTo>
                <a:lnTo>
                  <a:pt x="517" y="111"/>
                </a:lnTo>
                <a:lnTo>
                  <a:pt x="515" y="113"/>
                </a:lnTo>
                <a:lnTo>
                  <a:pt x="512" y="114"/>
                </a:lnTo>
                <a:lnTo>
                  <a:pt x="496" y="116"/>
                </a:lnTo>
                <a:lnTo>
                  <a:pt x="470" y="117"/>
                </a:lnTo>
                <a:lnTo>
                  <a:pt x="440" y="116"/>
                </a:lnTo>
                <a:lnTo>
                  <a:pt x="410" y="113"/>
                </a:lnTo>
                <a:lnTo>
                  <a:pt x="382" y="110"/>
                </a:lnTo>
                <a:lnTo>
                  <a:pt x="371" y="107"/>
                </a:lnTo>
                <a:lnTo>
                  <a:pt x="362" y="102"/>
                </a:lnTo>
                <a:lnTo>
                  <a:pt x="356" y="99"/>
                </a:lnTo>
                <a:lnTo>
                  <a:pt x="353" y="95"/>
                </a:lnTo>
                <a:lnTo>
                  <a:pt x="353" y="95"/>
                </a:lnTo>
                <a:lnTo>
                  <a:pt x="352" y="93"/>
                </a:lnTo>
                <a:lnTo>
                  <a:pt x="349" y="90"/>
                </a:lnTo>
                <a:lnTo>
                  <a:pt x="337" y="84"/>
                </a:lnTo>
                <a:lnTo>
                  <a:pt x="319" y="77"/>
                </a:lnTo>
                <a:lnTo>
                  <a:pt x="296" y="69"/>
                </a:lnTo>
                <a:lnTo>
                  <a:pt x="240" y="54"/>
                </a:lnTo>
                <a:lnTo>
                  <a:pt x="175" y="38"/>
                </a:lnTo>
                <a:lnTo>
                  <a:pt x="55" y="1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4" name="Freeform 40"/>
          <p:cNvSpPr>
            <a:spLocks/>
          </p:cNvSpPr>
          <p:nvPr/>
        </p:nvSpPr>
        <p:spPr bwMode="auto">
          <a:xfrm>
            <a:off x="8186737" y="3534888"/>
            <a:ext cx="167879" cy="371388"/>
          </a:xfrm>
          <a:custGeom>
            <a:avLst/>
            <a:gdLst>
              <a:gd name="T0" fmla="*/ 139 w 141"/>
              <a:gd name="T1" fmla="*/ 70 h 234"/>
              <a:gd name="T2" fmla="*/ 139 w 141"/>
              <a:gd name="T3" fmla="*/ 70 h 234"/>
              <a:gd name="T4" fmla="*/ 132 w 141"/>
              <a:gd name="T5" fmla="*/ 72 h 234"/>
              <a:gd name="T6" fmla="*/ 123 w 141"/>
              <a:gd name="T7" fmla="*/ 70 h 234"/>
              <a:gd name="T8" fmla="*/ 109 w 141"/>
              <a:gd name="T9" fmla="*/ 67 h 234"/>
              <a:gd name="T10" fmla="*/ 93 w 141"/>
              <a:gd name="T11" fmla="*/ 63 h 234"/>
              <a:gd name="T12" fmla="*/ 75 w 141"/>
              <a:gd name="T13" fmla="*/ 52 h 234"/>
              <a:gd name="T14" fmla="*/ 52 w 141"/>
              <a:gd name="T15" fmla="*/ 39 h 234"/>
              <a:gd name="T16" fmla="*/ 28 w 141"/>
              <a:gd name="T17" fmla="*/ 18 h 234"/>
              <a:gd name="T18" fmla="*/ 28 w 141"/>
              <a:gd name="T19" fmla="*/ 18 h 234"/>
              <a:gd name="T20" fmla="*/ 16 w 141"/>
              <a:gd name="T21" fmla="*/ 7 h 234"/>
              <a:gd name="T22" fmla="*/ 9 w 141"/>
              <a:gd name="T23" fmla="*/ 3 h 234"/>
              <a:gd name="T24" fmla="*/ 3 w 141"/>
              <a:gd name="T25" fmla="*/ 0 h 234"/>
              <a:gd name="T26" fmla="*/ 1 w 141"/>
              <a:gd name="T27" fmla="*/ 1 h 234"/>
              <a:gd name="T28" fmla="*/ 1 w 141"/>
              <a:gd name="T29" fmla="*/ 3 h 234"/>
              <a:gd name="T30" fmla="*/ 0 w 141"/>
              <a:gd name="T31" fmla="*/ 7 h 234"/>
              <a:gd name="T32" fmla="*/ 1 w 141"/>
              <a:gd name="T33" fmla="*/ 13 h 234"/>
              <a:gd name="T34" fmla="*/ 7 w 141"/>
              <a:gd name="T35" fmla="*/ 34 h 234"/>
              <a:gd name="T36" fmla="*/ 15 w 141"/>
              <a:gd name="T37" fmla="*/ 60 h 234"/>
              <a:gd name="T38" fmla="*/ 24 w 141"/>
              <a:gd name="T39" fmla="*/ 87 h 234"/>
              <a:gd name="T40" fmla="*/ 27 w 141"/>
              <a:gd name="T41" fmla="*/ 99 h 234"/>
              <a:gd name="T42" fmla="*/ 28 w 141"/>
              <a:gd name="T43" fmla="*/ 111 h 234"/>
              <a:gd name="T44" fmla="*/ 28 w 141"/>
              <a:gd name="T45" fmla="*/ 121 h 234"/>
              <a:gd name="T46" fmla="*/ 28 w 141"/>
              <a:gd name="T47" fmla="*/ 130 h 234"/>
              <a:gd name="T48" fmla="*/ 28 w 141"/>
              <a:gd name="T49" fmla="*/ 130 h 234"/>
              <a:gd name="T50" fmla="*/ 19 w 141"/>
              <a:gd name="T51" fmla="*/ 165 h 234"/>
              <a:gd name="T52" fmla="*/ 15 w 141"/>
              <a:gd name="T53" fmla="*/ 181 h 234"/>
              <a:gd name="T54" fmla="*/ 13 w 141"/>
              <a:gd name="T55" fmla="*/ 198 h 234"/>
              <a:gd name="T56" fmla="*/ 12 w 141"/>
              <a:gd name="T57" fmla="*/ 213 h 234"/>
              <a:gd name="T58" fmla="*/ 15 w 141"/>
              <a:gd name="T59" fmla="*/ 225 h 234"/>
              <a:gd name="T60" fmla="*/ 16 w 141"/>
              <a:gd name="T61" fmla="*/ 228 h 234"/>
              <a:gd name="T62" fmla="*/ 19 w 141"/>
              <a:gd name="T63" fmla="*/ 231 h 234"/>
              <a:gd name="T64" fmla="*/ 24 w 141"/>
              <a:gd name="T65" fmla="*/ 234 h 234"/>
              <a:gd name="T66" fmla="*/ 28 w 141"/>
              <a:gd name="T67" fmla="*/ 234 h 234"/>
              <a:gd name="T68" fmla="*/ 28 w 141"/>
              <a:gd name="T69" fmla="*/ 234 h 234"/>
              <a:gd name="T70" fmla="*/ 34 w 141"/>
              <a:gd name="T71" fmla="*/ 232 h 234"/>
              <a:gd name="T72" fmla="*/ 42 w 141"/>
              <a:gd name="T73" fmla="*/ 228 h 234"/>
              <a:gd name="T74" fmla="*/ 49 w 141"/>
              <a:gd name="T75" fmla="*/ 222 h 234"/>
              <a:gd name="T76" fmla="*/ 60 w 141"/>
              <a:gd name="T77" fmla="*/ 213 h 234"/>
              <a:gd name="T78" fmla="*/ 81 w 141"/>
              <a:gd name="T79" fmla="*/ 192 h 234"/>
              <a:gd name="T80" fmla="*/ 100 w 141"/>
              <a:gd name="T81" fmla="*/ 165 h 234"/>
              <a:gd name="T82" fmla="*/ 120 w 141"/>
              <a:gd name="T83" fmla="*/ 138 h 234"/>
              <a:gd name="T84" fmla="*/ 127 w 141"/>
              <a:gd name="T85" fmla="*/ 124 h 234"/>
              <a:gd name="T86" fmla="*/ 133 w 141"/>
              <a:gd name="T87" fmla="*/ 111 h 234"/>
              <a:gd name="T88" fmla="*/ 138 w 141"/>
              <a:gd name="T89" fmla="*/ 99 h 234"/>
              <a:gd name="T90" fmla="*/ 141 w 141"/>
              <a:gd name="T91" fmla="*/ 88 h 234"/>
              <a:gd name="T92" fmla="*/ 141 w 141"/>
              <a:gd name="T93" fmla="*/ 78 h 234"/>
              <a:gd name="T94" fmla="*/ 139 w 141"/>
              <a:gd name="T95" fmla="*/ 70 h 234"/>
              <a:gd name="T96" fmla="*/ 139 w 141"/>
              <a:gd name="T97" fmla="*/ 7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1" h="234">
                <a:moveTo>
                  <a:pt x="139" y="70"/>
                </a:moveTo>
                <a:lnTo>
                  <a:pt x="139" y="70"/>
                </a:lnTo>
                <a:lnTo>
                  <a:pt x="132" y="72"/>
                </a:lnTo>
                <a:lnTo>
                  <a:pt x="123" y="70"/>
                </a:lnTo>
                <a:lnTo>
                  <a:pt x="109" y="67"/>
                </a:lnTo>
                <a:lnTo>
                  <a:pt x="93" y="63"/>
                </a:lnTo>
                <a:lnTo>
                  <a:pt x="75" y="52"/>
                </a:lnTo>
                <a:lnTo>
                  <a:pt x="52" y="39"/>
                </a:lnTo>
                <a:lnTo>
                  <a:pt x="28" y="18"/>
                </a:lnTo>
                <a:lnTo>
                  <a:pt x="28" y="18"/>
                </a:lnTo>
                <a:lnTo>
                  <a:pt x="16" y="7"/>
                </a:lnTo>
                <a:lnTo>
                  <a:pt x="9" y="3"/>
                </a:lnTo>
                <a:lnTo>
                  <a:pt x="3" y="0"/>
                </a:lnTo>
                <a:lnTo>
                  <a:pt x="1" y="1"/>
                </a:lnTo>
                <a:lnTo>
                  <a:pt x="1" y="3"/>
                </a:lnTo>
                <a:lnTo>
                  <a:pt x="0" y="7"/>
                </a:lnTo>
                <a:lnTo>
                  <a:pt x="1" y="13"/>
                </a:lnTo>
                <a:lnTo>
                  <a:pt x="7" y="34"/>
                </a:lnTo>
                <a:lnTo>
                  <a:pt x="15" y="60"/>
                </a:lnTo>
                <a:lnTo>
                  <a:pt x="24" y="87"/>
                </a:lnTo>
                <a:lnTo>
                  <a:pt x="27" y="99"/>
                </a:lnTo>
                <a:lnTo>
                  <a:pt x="28" y="111"/>
                </a:lnTo>
                <a:lnTo>
                  <a:pt x="28" y="121"/>
                </a:lnTo>
                <a:lnTo>
                  <a:pt x="28" y="130"/>
                </a:lnTo>
                <a:lnTo>
                  <a:pt x="28" y="130"/>
                </a:lnTo>
                <a:lnTo>
                  <a:pt x="19" y="165"/>
                </a:lnTo>
                <a:lnTo>
                  <a:pt x="15" y="181"/>
                </a:lnTo>
                <a:lnTo>
                  <a:pt x="13" y="198"/>
                </a:lnTo>
                <a:lnTo>
                  <a:pt x="12" y="213"/>
                </a:lnTo>
                <a:lnTo>
                  <a:pt x="15" y="225"/>
                </a:lnTo>
                <a:lnTo>
                  <a:pt x="16" y="228"/>
                </a:lnTo>
                <a:lnTo>
                  <a:pt x="19" y="231"/>
                </a:lnTo>
                <a:lnTo>
                  <a:pt x="24" y="234"/>
                </a:lnTo>
                <a:lnTo>
                  <a:pt x="28" y="234"/>
                </a:lnTo>
                <a:lnTo>
                  <a:pt x="28" y="234"/>
                </a:lnTo>
                <a:lnTo>
                  <a:pt x="34" y="232"/>
                </a:lnTo>
                <a:lnTo>
                  <a:pt x="42" y="228"/>
                </a:lnTo>
                <a:lnTo>
                  <a:pt x="49" y="222"/>
                </a:lnTo>
                <a:lnTo>
                  <a:pt x="60" y="213"/>
                </a:lnTo>
                <a:lnTo>
                  <a:pt x="81" y="192"/>
                </a:lnTo>
                <a:lnTo>
                  <a:pt x="100" y="165"/>
                </a:lnTo>
                <a:lnTo>
                  <a:pt x="120" y="138"/>
                </a:lnTo>
                <a:lnTo>
                  <a:pt x="127" y="124"/>
                </a:lnTo>
                <a:lnTo>
                  <a:pt x="133" y="111"/>
                </a:lnTo>
                <a:lnTo>
                  <a:pt x="138" y="99"/>
                </a:lnTo>
                <a:lnTo>
                  <a:pt x="141" y="88"/>
                </a:lnTo>
                <a:lnTo>
                  <a:pt x="141" y="78"/>
                </a:lnTo>
                <a:lnTo>
                  <a:pt x="139" y="70"/>
                </a:lnTo>
                <a:lnTo>
                  <a:pt x="139" y="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Freeform 41"/>
          <p:cNvSpPr>
            <a:spLocks/>
          </p:cNvSpPr>
          <p:nvPr/>
        </p:nvSpPr>
        <p:spPr bwMode="auto">
          <a:xfrm>
            <a:off x="7603332" y="3015896"/>
            <a:ext cx="565547" cy="336472"/>
          </a:xfrm>
          <a:custGeom>
            <a:avLst/>
            <a:gdLst>
              <a:gd name="T0" fmla="*/ 3 w 475"/>
              <a:gd name="T1" fmla="*/ 21 h 212"/>
              <a:gd name="T2" fmla="*/ 2 w 475"/>
              <a:gd name="T3" fmla="*/ 29 h 212"/>
              <a:gd name="T4" fmla="*/ 9 w 475"/>
              <a:gd name="T5" fmla="*/ 39 h 212"/>
              <a:gd name="T6" fmla="*/ 40 w 475"/>
              <a:gd name="T7" fmla="*/ 63 h 212"/>
              <a:gd name="T8" fmla="*/ 72 w 475"/>
              <a:gd name="T9" fmla="*/ 92 h 212"/>
              <a:gd name="T10" fmla="*/ 81 w 475"/>
              <a:gd name="T11" fmla="*/ 105 h 212"/>
              <a:gd name="T12" fmla="*/ 82 w 475"/>
              <a:gd name="T13" fmla="*/ 119 h 212"/>
              <a:gd name="T14" fmla="*/ 81 w 475"/>
              <a:gd name="T15" fmla="*/ 125 h 212"/>
              <a:gd name="T16" fmla="*/ 85 w 475"/>
              <a:gd name="T17" fmla="*/ 132 h 212"/>
              <a:gd name="T18" fmla="*/ 94 w 475"/>
              <a:gd name="T19" fmla="*/ 137 h 212"/>
              <a:gd name="T20" fmla="*/ 117 w 475"/>
              <a:gd name="T21" fmla="*/ 137 h 212"/>
              <a:gd name="T22" fmla="*/ 150 w 475"/>
              <a:gd name="T23" fmla="*/ 129 h 212"/>
              <a:gd name="T24" fmla="*/ 177 w 475"/>
              <a:gd name="T25" fmla="*/ 119 h 212"/>
              <a:gd name="T26" fmla="*/ 196 w 475"/>
              <a:gd name="T27" fmla="*/ 108 h 212"/>
              <a:gd name="T28" fmla="*/ 228 w 475"/>
              <a:gd name="T29" fmla="*/ 95 h 212"/>
              <a:gd name="T30" fmla="*/ 252 w 475"/>
              <a:gd name="T31" fmla="*/ 92 h 212"/>
              <a:gd name="T32" fmla="*/ 264 w 475"/>
              <a:gd name="T33" fmla="*/ 92 h 212"/>
              <a:gd name="T34" fmla="*/ 279 w 475"/>
              <a:gd name="T35" fmla="*/ 99 h 212"/>
              <a:gd name="T36" fmla="*/ 316 w 475"/>
              <a:gd name="T37" fmla="*/ 132 h 212"/>
              <a:gd name="T38" fmla="*/ 359 w 475"/>
              <a:gd name="T39" fmla="*/ 176 h 212"/>
              <a:gd name="T40" fmla="*/ 388 w 475"/>
              <a:gd name="T41" fmla="*/ 201 h 212"/>
              <a:gd name="T42" fmla="*/ 404 w 475"/>
              <a:gd name="T43" fmla="*/ 210 h 212"/>
              <a:gd name="T44" fmla="*/ 410 w 475"/>
              <a:gd name="T45" fmla="*/ 212 h 212"/>
              <a:gd name="T46" fmla="*/ 445 w 475"/>
              <a:gd name="T47" fmla="*/ 207 h 212"/>
              <a:gd name="T48" fmla="*/ 472 w 475"/>
              <a:gd name="T49" fmla="*/ 192 h 212"/>
              <a:gd name="T50" fmla="*/ 475 w 475"/>
              <a:gd name="T51" fmla="*/ 188 h 212"/>
              <a:gd name="T52" fmla="*/ 475 w 475"/>
              <a:gd name="T53" fmla="*/ 176 h 212"/>
              <a:gd name="T54" fmla="*/ 464 w 475"/>
              <a:gd name="T55" fmla="*/ 152 h 212"/>
              <a:gd name="T56" fmla="*/ 437 w 475"/>
              <a:gd name="T57" fmla="*/ 114 h 212"/>
              <a:gd name="T58" fmla="*/ 407 w 475"/>
              <a:gd name="T59" fmla="*/ 83 h 212"/>
              <a:gd name="T60" fmla="*/ 395 w 475"/>
              <a:gd name="T61" fmla="*/ 74 h 212"/>
              <a:gd name="T62" fmla="*/ 367 w 475"/>
              <a:gd name="T63" fmla="*/ 62 h 212"/>
              <a:gd name="T64" fmla="*/ 309 w 475"/>
              <a:gd name="T65" fmla="*/ 47 h 212"/>
              <a:gd name="T66" fmla="*/ 271 w 475"/>
              <a:gd name="T67" fmla="*/ 32 h 212"/>
              <a:gd name="T68" fmla="*/ 255 w 475"/>
              <a:gd name="T69" fmla="*/ 21 h 212"/>
              <a:gd name="T70" fmla="*/ 246 w 475"/>
              <a:gd name="T71" fmla="*/ 15 h 212"/>
              <a:gd name="T72" fmla="*/ 219 w 475"/>
              <a:gd name="T73" fmla="*/ 8 h 212"/>
              <a:gd name="T74" fmla="*/ 163 w 475"/>
              <a:gd name="T75" fmla="*/ 2 h 212"/>
              <a:gd name="T76" fmla="*/ 82 w 475"/>
              <a:gd name="T77" fmla="*/ 3 h 212"/>
              <a:gd name="T78" fmla="*/ 31 w 475"/>
              <a:gd name="T79" fmla="*/ 11 h 212"/>
              <a:gd name="T80" fmla="*/ 9 w 475"/>
              <a:gd name="T81" fmla="*/ 17 h 212"/>
              <a:gd name="T82" fmla="*/ 3 w 475"/>
              <a:gd name="T83" fmla="*/ 2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5" h="212">
                <a:moveTo>
                  <a:pt x="3" y="21"/>
                </a:moveTo>
                <a:lnTo>
                  <a:pt x="3" y="21"/>
                </a:lnTo>
                <a:lnTo>
                  <a:pt x="0" y="24"/>
                </a:lnTo>
                <a:lnTo>
                  <a:pt x="2" y="29"/>
                </a:lnTo>
                <a:lnTo>
                  <a:pt x="5" y="33"/>
                </a:lnTo>
                <a:lnTo>
                  <a:pt x="9" y="39"/>
                </a:lnTo>
                <a:lnTo>
                  <a:pt x="24" y="50"/>
                </a:lnTo>
                <a:lnTo>
                  <a:pt x="40" y="63"/>
                </a:lnTo>
                <a:lnTo>
                  <a:pt x="57" y="78"/>
                </a:lnTo>
                <a:lnTo>
                  <a:pt x="72" y="92"/>
                </a:lnTo>
                <a:lnTo>
                  <a:pt x="78" y="99"/>
                </a:lnTo>
                <a:lnTo>
                  <a:pt x="81" y="105"/>
                </a:lnTo>
                <a:lnTo>
                  <a:pt x="82" y="113"/>
                </a:lnTo>
                <a:lnTo>
                  <a:pt x="82" y="119"/>
                </a:lnTo>
                <a:lnTo>
                  <a:pt x="82" y="119"/>
                </a:lnTo>
                <a:lnTo>
                  <a:pt x="81" y="125"/>
                </a:lnTo>
                <a:lnTo>
                  <a:pt x="82" y="129"/>
                </a:lnTo>
                <a:lnTo>
                  <a:pt x="85" y="132"/>
                </a:lnTo>
                <a:lnTo>
                  <a:pt x="90" y="135"/>
                </a:lnTo>
                <a:lnTo>
                  <a:pt x="94" y="137"/>
                </a:lnTo>
                <a:lnTo>
                  <a:pt x="102" y="137"/>
                </a:lnTo>
                <a:lnTo>
                  <a:pt x="117" y="137"/>
                </a:lnTo>
                <a:lnTo>
                  <a:pt x="133" y="134"/>
                </a:lnTo>
                <a:lnTo>
                  <a:pt x="150" y="129"/>
                </a:lnTo>
                <a:lnTo>
                  <a:pt x="165" y="125"/>
                </a:lnTo>
                <a:lnTo>
                  <a:pt x="177" y="119"/>
                </a:lnTo>
                <a:lnTo>
                  <a:pt x="177" y="119"/>
                </a:lnTo>
                <a:lnTo>
                  <a:pt x="196" y="108"/>
                </a:lnTo>
                <a:lnTo>
                  <a:pt x="217" y="98"/>
                </a:lnTo>
                <a:lnTo>
                  <a:pt x="228" y="95"/>
                </a:lnTo>
                <a:lnTo>
                  <a:pt x="240" y="92"/>
                </a:lnTo>
                <a:lnTo>
                  <a:pt x="252" y="92"/>
                </a:lnTo>
                <a:lnTo>
                  <a:pt x="264" y="92"/>
                </a:lnTo>
                <a:lnTo>
                  <a:pt x="264" y="92"/>
                </a:lnTo>
                <a:lnTo>
                  <a:pt x="271" y="95"/>
                </a:lnTo>
                <a:lnTo>
                  <a:pt x="279" y="99"/>
                </a:lnTo>
                <a:lnTo>
                  <a:pt x="297" y="113"/>
                </a:lnTo>
                <a:lnTo>
                  <a:pt x="316" y="132"/>
                </a:lnTo>
                <a:lnTo>
                  <a:pt x="338" y="155"/>
                </a:lnTo>
                <a:lnTo>
                  <a:pt x="359" y="176"/>
                </a:lnTo>
                <a:lnTo>
                  <a:pt x="379" y="194"/>
                </a:lnTo>
                <a:lnTo>
                  <a:pt x="388" y="201"/>
                </a:lnTo>
                <a:lnTo>
                  <a:pt x="397" y="207"/>
                </a:lnTo>
                <a:lnTo>
                  <a:pt x="404" y="210"/>
                </a:lnTo>
                <a:lnTo>
                  <a:pt x="410" y="212"/>
                </a:lnTo>
                <a:lnTo>
                  <a:pt x="410" y="212"/>
                </a:lnTo>
                <a:lnTo>
                  <a:pt x="430" y="210"/>
                </a:lnTo>
                <a:lnTo>
                  <a:pt x="445" y="207"/>
                </a:lnTo>
                <a:lnTo>
                  <a:pt x="458" y="201"/>
                </a:lnTo>
                <a:lnTo>
                  <a:pt x="472" y="192"/>
                </a:lnTo>
                <a:lnTo>
                  <a:pt x="472" y="192"/>
                </a:lnTo>
                <a:lnTo>
                  <a:pt x="475" y="188"/>
                </a:lnTo>
                <a:lnTo>
                  <a:pt x="475" y="183"/>
                </a:lnTo>
                <a:lnTo>
                  <a:pt x="475" y="176"/>
                </a:lnTo>
                <a:lnTo>
                  <a:pt x="472" y="170"/>
                </a:lnTo>
                <a:lnTo>
                  <a:pt x="464" y="152"/>
                </a:lnTo>
                <a:lnTo>
                  <a:pt x="452" y="134"/>
                </a:lnTo>
                <a:lnTo>
                  <a:pt x="437" y="114"/>
                </a:lnTo>
                <a:lnTo>
                  <a:pt x="422" y="98"/>
                </a:lnTo>
                <a:lnTo>
                  <a:pt x="407" y="83"/>
                </a:lnTo>
                <a:lnTo>
                  <a:pt x="395" y="74"/>
                </a:lnTo>
                <a:lnTo>
                  <a:pt x="395" y="74"/>
                </a:lnTo>
                <a:lnTo>
                  <a:pt x="382" y="68"/>
                </a:lnTo>
                <a:lnTo>
                  <a:pt x="367" y="62"/>
                </a:lnTo>
                <a:lnTo>
                  <a:pt x="328" y="53"/>
                </a:lnTo>
                <a:lnTo>
                  <a:pt x="309" y="47"/>
                </a:lnTo>
                <a:lnTo>
                  <a:pt x="289" y="41"/>
                </a:lnTo>
                <a:lnTo>
                  <a:pt x="271" y="32"/>
                </a:lnTo>
                <a:lnTo>
                  <a:pt x="262" y="27"/>
                </a:lnTo>
                <a:lnTo>
                  <a:pt x="255" y="21"/>
                </a:lnTo>
                <a:lnTo>
                  <a:pt x="255" y="21"/>
                </a:lnTo>
                <a:lnTo>
                  <a:pt x="246" y="15"/>
                </a:lnTo>
                <a:lnTo>
                  <a:pt x="234" y="11"/>
                </a:lnTo>
                <a:lnTo>
                  <a:pt x="219" y="8"/>
                </a:lnTo>
                <a:lnTo>
                  <a:pt x="202" y="5"/>
                </a:lnTo>
                <a:lnTo>
                  <a:pt x="163" y="2"/>
                </a:lnTo>
                <a:lnTo>
                  <a:pt x="123" y="0"/>
                </a:lnTo>
                <a:lnTo>
                  <a:pt x="82" y="3"/>
                </a:lnTo>
                <a:lnTo>
                  <a:pt x="46" y="8"/>
                </a:lnTo>
                <a:lnTo>
                  <a:pt x="31" y="11"/>
                </a:lnTo>
                <a:lnTo>
                  <a:pt x="18" y="14"/>
                </a:lnTo>
                <a:lnTo>
                  <a:pt x="9" y="17"/>
                </a:lnTo>
                <a:lnTo>
                  <a:pt x="3" y="21"/>
                </a:lnTo>
                <a:lnTo>
                  <a:pt x="3" y="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6" name="Freeform 42"/>
          <p:cNvSpPr>
            <a:spLocks/>
          </p:cNvSpPr>
          <p:nvPr/>
        </p:nvSpPr>
        <p:spPr bwMode="auto">
          <a:xfrm>
            <a:off x="4697016" y="4687142"/>
            <a:ext cx="581025" cy="552321"/>
          </a:xfrm>
          <a:custGeom>
            <a:avLst/>
            <a:gdLst>
              <a:gd name="T0" fmla="*/ 488 w 488"/>
              <a:gd name="T1" fmla="*/ 0 h 348"/>
              <a:gd name="T2" fmla="*/ 488 w 488"/>
              <a:gd name="T3" fmla="*/ 0 h 348"/>
              <a:gd name="T4" fmla="*/ 344 w 488"/>
              <a:gd name="T5" fmla="*/ 86 h 348"/>
              <a:gd name="T6" fmla="*/ 233 w 488"/>
              <a:gd name="T7" fmla="*/ 151 h 348"/>
              <a:gd name="T8" fmla="*/ 159 w 488"/>
              <a:gd name="T9" fmla="*/ 198 h 348"/>
              <a:gd name="T10" fmla="*/ 159 w 488"/>
              <a:gd name="T11" fmla="*/ 198 h 348"/>
              <a:gd name="T12" fmla="*/ 135 w 488"/>
              <a:gd name="T13" fmla="*/ 214 h 348"/>
              <a:gd name="T14" fmla="*/ 109 w 488"/>
              <a:gd name="T15" fmla="*/ 237 h 348"/>
              <a:gd name="T16" fmla="*/ 84 w 488"/>
              <a:gd name="T17" fmla="*/ 261 h 348"/>
              <a:gd name="T18" fmla="*/ 58 w 488"/>
              <a:gd name="T19" fmla="*/ 286 h 348"/>
              <a:gd name="T20" fmla="*/ 16 w 488"/>
              <a:gd name="T21" fmla="*/ 330 h 348"/>
              <a:gd name="T22" fmla="*/ 0 w 488"/>
              <a:gd name="T23" fmla="*/ 348 h 348"/>
              <a:gd name="T24" fmla="*/ 0 w 488"/>
              <a:gd name="T25" fmla="*/ 348 h 348"/>
              <a:gd name="T26" fmla="*/ 49 w 488"/>
              <a:gd name="T27" fmla="*/ 345 h 348"/>
              <a:gd name="T28" fmla="*/ 91 w 488"/>
              <a:gd name="T29" fmla="*/ 345 h 348"/>
              <a:gd name="T30" fmla="*/ 111 w 488"/>
              <a:gd name="T31" fmla="*/ 346 h 348"/>
              <a:gd name="T32" fmla="*/ 126 w 488"/>
              <a:gd name="T33" fmla="*/ 348 h 348"/>
              <a:gd name="T34" fmla="*/ 126 w 488"/>
              <a:gd name="T35" fmla="*/ 348 h 348"/>
              <a:gd name="T36" fmla="*/ 133 w 488"/>
              <a:gd name="T37" fmla="*/ 348 h 348"/>
              <a:gd name="T38" fmla="*/ 139 w 488"/>
              <a:gd name="T39" fmla="*/ 346 h 348"/>
              <a:gd name="T40" fmla="*/ 147 w 488"/>
              <a:gd name="T41" fmla="*/ 345 h 348"/>
              <a:gd name="T42" fmla="*/ 153 w 488"/>
              <a:gd name="T43" fmla="*/ 340 h 348"/>
              <a:gd name="T44" fmla="*/ 166 w 488"/>
              <a:gd name="T45" fmla="*/ 331 h 348"/>
              <a:gd name="T46" fmla="*/ 180 w 488"/>
              <a:gd name="T47" fmla="*/ 319 h 348"/>
              <a:gd name="T48" fmla="*/ 202 w 488"/>
              <a:gd name="T49" fmla="*/ 297 h 348"/>
              <a:gd name="T50" fmla="*/ 211 w 488"/>
              <a:gd name="T51" fmla="*/ 289 h 348"/>
              <a:gd name="T52" fmla="*/ 215 w 488"/>
              <a:gd name="T53" fmla="*/ 286 h 348"/>
              <a:gd name="T54" fmla="*/ 218 w 488"/>
              <a:gd name="T55" fmla="*/ 285 h 348"/>
              <a:gd name="T56" fmla="*/ 218 w 488"/>
              <a:gd name="T57" fmla="*/ 285 h 348"/>
              <a:gd name="T58" fmla="*/ 221 w 488"/>
              <a:gd name="T59" fmla="*/ 283 h 348"/>
              <a:gd name="T60" fmla="*/ 223 w 488"/>
              <a:gd name="T61" fmla="*/ 282 h 348"/>
              <a:gd name="T62" fmla="*/ 223 w 488"/>
              <a:gd name="T63" fmla="*/ 277 h 348"/>
              <a:gd name="T64" fmla="*/ 220 w 488"/>
              <a:gd name="T65" fmla="*/ 270 h 348"/>
              <a:gd name="T66" fmla="*/ 217 w 488"/>
              <a:gd name="T67" fmla="*/ 261 h 348"/>
              <a:gd name="T68" fmla="*/ 217 w 488"/>
              <a:gd name="T69" fmla="*/ 250 h 348"/>
              <a:gd name="T70" fmla="*/ 217 w 488"/>
              <a:gd name="T71" fmla="*/ 244 h 348"/>
              <a:gd name="T72" fmla="*/ 218 w 488"/>
              <a:gd name="T73" fmla="*/ 237 h 348"/>
              <a:gd name="T74" fmla="*/ 223 w 488"/>
              <a:gd name="T75" fmla="*/ 231 h 348"/>
              <a:gd name="T76" fmla="*/ 227 w 488"/>
              <a:gd name="T77" fmla="*/ 225 h 348"/>
              <a:gd name="T78" fmla="*/ 235 w 488"/>
              <a:gd name="T79" fmla="*/ 217 h 348"/>
              <a:gd name="T80" fmla="*/ 244 w 488"/>
              <a:gd name="T81" fmla="*/ 210 h 348"/>
              <a:gd name="T82" fmla="*/ 244 w 488"/>
              <a:gd name="T83" fmla="*/ 210 h 348"/>
              <a:gd name="T84" fmla="*/ 269 w 488"/>
              <a:gd name="T85" fmla="*/ 190 h 348"/>
              <a:gd name="T86" fmla="*/ 304 w 488"/>
              <a:gd name="T87" fmla="*/ 163 h 348"/>
              <a:gd name="T88" fmla="*/ 382 w 488"/>
              <a:gd name="T89" fmla="*/ 99 h 348"/>
              <a:gd name="T90" fmla="*/ 452 w 488"/>
              <a:gd name="T91" fmla="*/ 36 h 348"/>
              <a:gd name="T92" fmla="*/ 476 w 488"/>
              <a:gd name="T93" fmla="*/ 14 h 348"/>
              <a:gd name="T94" fmla="*/ 488 w 488"/>
              <a:gd name="T95" fmla="*/ 0 h 348"/>
              <a:gd name="T96" fmla="*/ 488 w 488"/>
              <a:gd name="T97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88" h="348">
                <a:moveTo>
                  <a:pt x="488" y="0"/>
                </a:moveTo>
                <a:lnTo>
                  <a:pt x="488" y="0"/>
                </a:lnTo>
                <a:lnTo>
                  <a:pt x="344" y="86"/>
                </a:lnTo>
                <a:lnTo>
                  <a:pt x="233" y="151"/>
                </a:lnTo>
                <a:lnTo>
                  <a:pt x="159" y="198"/>
                </a:lnTo>
                <a:lnTo>
                  <a:pt x="159" y="198"/>
                </a:lnTo>
                <a:lnTo>
                  <a:pt x="135" y="214"/>
                </a:lnTo>
                <a:lnTo>
                  <a:pt x="109" y="237"/>
                </a:lnTo>
                <a:lnTo>
                  <a:pt x="84" y="261"/>
                </a:lnTo>
                <a:lnTo>
                  <a:pt x="58" y="286"/>
                </a:lnTo>
                <a:lnTo>
                  <a:pt x="16" y="330"/>
                </a:lnTo>
                <a:lnTo>
                  <a:pt x="0" y="348"/>
                </a:lnTo>
                <a:lnTo>
                  <a:pt x="0" y="348"/>
                </a:lnTo>
                <a:lnTo>
                  <a:pt x="49" y="345"/>
                </a:lnTo>
                <a:lnTo>
                  <a:pt x="91" y="345"/>
                </a:lnTo>
                <a:lnTo>
                  <a:pt x="111" y="346"/>
                </a:lnTo>
                <a:lnTo>
                  <a:pt x="126" y="348"/>
                </a:lnTo>
                <a:lnTo>
                  <a:pt x="126" y="348"/>
                </a:lnTo>
                <a:lnTo>
                  <a:pt x="133" y="348"/>
                </a:lnTo>
                <a:lnTo>
                  <a:pt x="139" y="346"/>
                </a:lnTo>
                <a:lnTo>
                  <a:pt x="147" y="345"/>
                </a:lnTo>
                <a:lnTo>
                  <a:pt x="153" y="340"/>
                </a:lnTo>
                <a:lnTo>
                  <a:pt x="166" y="331"/>
                </a:lnTo>
                <a:lnTo>
                  <a:pt x="180" y="319"/>
                </a:lnTo>
                <a:lnTo>
                  <a:pt x="202" y="297"/>
                </a:lnTo>
                <a:lnTo>
                  <a:pt x="211" y="289"/>
                </a:lnTo>
                <a:lnTo>
                  <a:pt x="215" y="286"/>
                </a:lnTo>
                <a:lnTo>
                  <a:pt x="218" y="285"/>
                </a:lnTo>
                <a:lnTo>
                  <a:pt x="218" y="285"/>
                </a:lnTo>
                <a:lnTo>
                  <a:pt x="221" y="283"/>
                </a:lnTo>
                <a:lnTo>
                  <a:pt x="223" y="282"/>
                </a:lnTo>
                <a:lnTo>
                  <a:pt x="223" y="277"/>
                </a:lnTo>
                <a:lnTo>
                  <a:pt x="220" y="270"/>
                </a:lnTo>
                <a:lnTo>
                  <a:pt x="217" y="261"/>
                </a:lnTo>
                <a:lnTo>
                  <a:pt x="217" y="250"/>
                </a:lnTo>
                <a:lnTo>
                  <a:pt x="217" y="244"/>
                </a:lnTo>
                <a:lnTo>
                  <a:pt x="218" y="237"/>
                </a:lnTo>
                <a:lnTo>
                  <a:pt x="223" y="231"/>
                </a:lnTo>
                <a:lnTo>
                  <a:pt x="227" y="225"/>
                </a:lnTo>
                <a:lnTo>
                  <a:pt x="235" y="217"/>
                </a:lnTo>
                <a:lnTo>
                  <a:pt x="244" y="210"/>
                </a:lnTo>
                <a:lnTo>
                  <a:pt x="244" y="210"/>
                </a:lnTo>
                <a:lnTo>
                  <a:pt x="269" y="190"/>
                </a:lnTo>
                <a:lnTo>
                  <a:pt x="304" y="163"/>
                </a:lnTo>
                <a:lnTo>
                  <a:pt x="382" y="99"/>
                </a:lnTo>
                <a:lnTo>
                  <a:pt x="452" y="36"/>
                </a:lnTo>
                <a:lnTo>
                  <a:pt x="476" y="14"/>
                </a:lnTo>
                <a:lnTo>
                  <a:pt x="488" y="0"/>
                </a:lnTo>
                <a:lnTo>
                  <a:pt x="48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7" name="Freeform 43"/>
          <p:cNvSpPr>
            <a:spLocks/>
          </p:cNvSpPr>
          <p:nvPr/>
        </p:nvSpPr>
        <p:spPr bwMode="auto">
          <a:xfrm>
            <a:off x="5167313" y="4761737"/>
            <a:ext cx="426244" cy="544386"/>
          </a:xfrm>
          <a:custGeom>
            <a:avLst/>
            <a:gdLst>
              <a:gd name="T0" fmla="*/ 93 w 358"/>
              <a:gd name="T1" fmla="*/ 343 h 343"/>
              <a:gd name="T2" fmla="*/ 93 w 358"/>
              <a:gd name="T3" fmla="*/ 343 h 343"/>
              <a:gd name="T4" fmla="*/ 116 w 358"/>
              <a:gd name="T5" fmla="*/ 314 h 343"/>
              <a:gd name="T6" fmla="*/ 169 w 358"/>
              <a:gd name="T7" fmla="*/ 253 h 343"/>
              <a:gd name="T8" fmla="*/ 199 w 358"/>
              <a:gd name="T9" fmla="*/ 218 h 343"/>
              <a:gd name="T10" fmla="*/ 228 w 358"/>
              <a:gd name="T11" fmla="*/ 187 h 343"/>
              <a:gd name="T12" fmla="*/ 253 w 358"/>
              <a:gd name="T13" fmla="*/ 163 h 343"/>
              <a:gd name="T14" fmla="*/ 262 w 358"/>
              <a:gd name="T15" fmla="*/ 154 h 343"/>
              <a:gd name="T16" fmla="*/ 270 w 358"/>
              <a:gd name="T17" fmla="*/ 148 h 343"/>
              <a:gd name="T18" fmla="*/ 270 w 358"/>
              <a:gd name="T19" fmla="*/ 148 h 343"/>
              <a:gd name="T20" fmla="*/ 276 w 358"/>
              <a:gd name="T21" fmla="*/ 143 h 343"/>
              <a:gd name="T22" fmla="*/ 282 w 358"/>
              <a:gd name="T23" fmla="*/ 137 h 343"/>
              <a:gd name="T24" fmla="*/ 295 w 358"/>
              <a:gd name="T25" fmla="*/ 119 h 343"/>
              <a:gd name="T26" fmla="*/ 307 w 358"/>
              <a:gd name="T27" fmla="*/ 100 h 343"/>
              <a:gd name="T28" fmla="*/ 321 w 358"/>
              <a:gd name="T29" fmla="*/ 78 h 343"/>
              <a:gd name="T30" fmla="*/ 342 w 358"/>
              <a:gd name="T31" fmla="*/ 34 h 343"/>
              <a:gd name="T32" fmla="*/ 357 w 358"/>
              <a:gd name="T33" fmla="*/ 4 h 343"/>
              <a:gd name="T34" fmla="*/ 357 w 358"/>
              <a:gd name="T35" fmla="*/ 4 h 343"/>
              <a:gd name="T36" fmla="*/ 358 w 358"/>
              <a:gd name="T37" fmla="*/ 1 h 343"/>
              <a:gd name="T38" fmla="*/ 358 w 358"/>
              <a:gd name="T39" fmla="*/ 0 h 343"/>
              <a:gd name="T40" fmla="*/ 352 w 358"/>
              <a:gd name="T41" fmla="*/ 3 h 343"/>
              <a:gd name="T42" fmla="*/ 324 w 358"/>
              <a:gd name="T43" fmla="*/ 21 h 343"/>
              <a:gd name="T44" fmla="*/ 288 w 358"/>
              <a:gd name="T45" fmla="*/ 46 h 343"/>
              <a:gd name="T46" fmla="*/ 271 w 358"/>
              <a:gd name="T47" fmla="*/ 55 h 343"/>
              <a:gd name="T48" fmla="*/ 264 w 358"/>
              <a:gd name="T49" fmla="*/ 58 h 343"/>
              <a:gd name="T50" fmla="*/ 258 w 358"/>
              <a:gd name="T51" fmla="*/ 61 h 343"/>
              <a:gd name="T52" fmla="*/ 258 w 358"/>
              <a:gd name="T53" fmla="*/ 61 h 343"/>
              <a:gd name="T54" fmla="*/ 253 w 358"/>
              <a:gd name="T55" fmla="*/ 63 h 343"/>
              <a:gd name="T56" fmla="*/ 249 w 358"/>
              <a:gd name="T57" fmla="*/ 66 h 343"/>
              <a:gd name="T58" fmla="*/ 246 w 358"/>
              <a:gd name="T59" fmla="*/ 69 h 343"/>
              <a:gd name="T60" fmla="*/ 244 w 358"/>
              <a:gd name="T61" fmla="*/ 73 h 343"/>
              <a:gd name="T62" fmla="*/ 243 w 358"/>
              <a:gd name="T63" fmla="*/ 82 h 343"/>
              <a:gd name="T64" fmla="*/ 244 w 358"/>
              <a:gd name="T65" fmla="*/ 92 h 343"/>
              <a:gd name="T66" fmla="*/ 247 w 358"/>
              <a:gd name="T67" fmla="*/ 113 h 343"/>
              <a:gd name="T68" fmla="*/ 247 w 358"/>
              <a:gd name="T69" fmla="*/ 122 h 343"/>
              <a:gd name="T70" fmla="*/ 247 w 358"/>
              <a:gd name="T71" fmla="*/ 125 h 343"/>
              <a:gd name="T72" fmla="*/ 246 w 358"/>
              <a:gd name="T73" fmla="*/ 127 h 343"/>
              <a:gd name="T74" fmla="*/ 246 w 358"/>
              <a:gd name="T75" fmla="*/ 127 h 343"/>
              <a:gd name="T76" fmla="*/ 204 w 358"/>
              <a:gd name="T77" fmla="*/ 160 h 343"/>
              <a:gd name="T78" fmla="*/ 122 w 358"/>
              <a:gd name="T79" fmla="*/ 224 h 343"/>
              <a:gd name="T80" fmla="*/ 39 w 358"/>
              <a:gd name="T81" fmla="*/ 290 h 343"/>
              <a:gd name="T82" fmla="*/ 11 w 358"/>
              <a:gd name="T83" fmla="*/ 313 h 343"/>
              <a:gd name="T84" fmla="*/ 3 w 358"/>
              <a:gd name="T85" fmla="*/ 320 h 343"/>
              <a:gd name="T86" fmla="*/ 0 w 358"/>
              <a:gd name="T87" fmla="*/ 325 h 343"/>
              <a:gd name="T88" fmla="*/ 0 w 358"/>
              <a:gd name="T89" fmla="*/ 325 h 343"/>
              <a:gd name="T90" fmla="*/ 0 w 358"/>
              <a:gd name="T91" fmla="*/ 326 h 343"/>
              <a:gd name="T92" fmla="*/ 3 w 358"/>
              <a:gd name="T93" fmla="*/ 329 h 343"/>
              <a:gd name="T94" fmla="*/ 14 w 358"/>
              <a:gd name="T95" fmla="*/ 332 h 343"/>
              <a:gd name="T96" fmla="*/ 29 w 358"/>
              <a:gd name="T97" fmla="*/ 335 h 343"/>
              <a:gd name="T98" fmla="*/ 45 w 358"/>
              <a:gd name="T99" fmla="*/ 338 h 343"/>
              <a:gd name="T100" fmla="*/ 78 w 358"/>
              <a:gd name="T101" fmla="*/ 341 h 343"/>
              <a:gd name="T102" fmla="*/ 93 w 358"/>
              <a:gd name="T103" fmla="*/ 343 h 343"/>
              <a:gd name="T104" fmla="*/ 93 w 358"/>
              <a:gd name="T105" fmla="*/ 34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8" h="343">
                <a:moveTo>
                  <a:pt x="93" y="343"/>
                </a:moveTo>
                <a:lnTo>
                  <a:pt x="93" y="343"/>
                </a:lnTo>
                <a:lnTo>
                  <a:pt x="116" y="314"/>
                </a:lnTo>
                <a:lnTo>
                  <a:pt x="169" y="253"/>
                </a:lnTo>
                <a:lnTo>
                  <a:pt x="199" y="218"/>
                </a:lnTo>
                <a:lnTo>
                  <a:pt x="228" y="187"/>
                </a:lnTo>
                <a:lnTo>
                  <a:pt x="253" y="163"/>
                </a:lnTo>
                <a:lnTo>
                  <a:pt x="262" y="154"/>
                </a:lnTo>
                <a:lnTo>
                  <a:pt x="270" y="148"/>
                </a:lnTo>
                <a:lnTo>
                  <a:pt x="270" y="148"/>
                </a:lnTo>
                <a:lnTo>
                  <a:pt x="276" y="143"/>
                </a:lnTo>
                <a:lnTo>
                  <a:pt x="282" y="137"/>
                </a:lnTo>
                <a:lnTo>
                  <a:pt x="295" y="119"/>
                </a:lnTo>
                <a:lnTo>
                  <a:pt x="307" y="100"/>
                </a:lnTo>
                <a:lnTo>
                  <a:pt x="321" y="78"/>
                </a:lnTo>
                <a:lnTo>
                  <a:pt x="342" y="34"/>
                </a:lnTo>
                <a:lnTo>
                  <a:pt x="357" y="4"/>
                </a:lnTo>
                <a:lnTo>
                  <a:pt x="357" y="4"/>
                </a:lnTo>
                <a:lnTo>
                  <a:pt x="358" y="1"/>
                </a:lnTo>
                <a:lnTo>
                  <a:pt x="358" y="0"/>
                </a:lnTo>
                <a:lnTo>
                  <a:pt x="352" y="3"/>
                </a:lnTo>
                <a:lnTo>
                  <a:pt x="324" y="21"/>
                </a:lnTo>
                <a:lnTo>
                  <a:pt x="288" y="46"/>
                </a:lnTo>
                <a:lnTo>
                  <a:pt x="271" y="55"/>
                </a:lnTo>
                <a:lnTo>
                  <a:pt x="264" y="58"/>
                </a:lnTo>
                <a:lnTo>
                  <a:pt x="258" y="61"/>
                </a:lnTo>
                <a:lnTo>
                  <a:pt x="258" y="61"/>
                </a:lnTo>
                <a:lnTo>
                  <a:pt x="253" y="63"/>
                </a:lnTo>
                <a:lnTo>
                  <a:pt x="249" y="66"/>
                </a:lnTo>
                <a:lnTo>
                  <a:pt x="246" y="69"/>
                </a:lnTo>
                <a:lnTo>
                  <a:pt x="244" y="73"/>
                </a:lnTo>
                <a:lnTo>
                  <a:pt x="243" y="82"/>
                </a:lnTo>
                <a:lnTo>
                  <a:pt x="244" y="92"/>
                </a:lnTo>
                <a:lnTo>
                  <a:pt x="247" y="113"/>
                </a:lnTo>
                <a:lnTo>
                  <a:pt x="247" y="122"/>
                </a:lnTo>
                <a:lnTo>
                  <a:pt x="247" y="125"/>
                </a:lnTo>
                <a:lnTo>
                  <a:pt x="246" y="127"/>
                </a:lnTo>
                <a:lnTo>
                  <a:pt x="246" y="127"/>
                </a:lnTo>
                <a:lnTo>
                  <a:pt x="204" y="160"/>
                </a:lnTo>
                <a:lnTo>
                  <a:pt x="122" y="224"/>
                </a:lnTo>
                <a:lnTo>
                  <a:pt x="39" y="290"/>
                </a:lnTo>
                <a:lnTo>
                  <a:pt x="11" y="313"/>
                </a:lnTo>
                <a:lnTo>
                  <a:pt x="3" y="320"/>
                </a:lnTo>
                <a:lnTo>
                  <a:pt x="0" y="325"/>
                </a:lnTo>
                <a:lnTo>
                  <a:pt x="0" y="325"/>
                </a:lnTo>
                <a:lnTo>
                  <a:pt x="0" y="326"/>
                </a:lnTo>
                <a:lnTo>
                  <a:pt x="3" y="329"/>
                </a:lnTo>
                <a:lnTo>
                  <a:pt x="14" y="332"/>
                </a:lnTo>
                <a:lnTo>
                  <a:pt x="29" y="335"/>
                </a:lnTo>
                <a:lnTo>
                  <a:pt x="45" y="338"/>
                </a:lnTo>
                <a:lnTo>
                  <a:pt x="78" y="341"/>
                </a:lnTo>
                <a:lnTo>
                  <a:pt x="93" y="343"/>
                </a:lnTo>
                <a:lnTo>
                  <a:pt x="93" y="3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8" name="Freeform 44"/>
          <p:cNvSpPr>
            <a:spLocks/>
          </p:cNvSpPr>
          <p:nvPr/>
        </p:nvSpPr>
        <p:spPr bwMode="auto">
          <a:xfrm>
            <a:off x="8577263" y="3042878"/>
            <a:ext cx="566738" cy="2053744"/>
          </a:xfrm>
          <a:custGeom>
            <a:avLst/>
            <a:gdLst>
              <a:gd name="T0" fmla="*/ 352 w 470"/>
              <a:gd name="T1" fmla="*/ 3 h 1294"/>
              <a:gd name="T2" fmla="*/ 341 w 470"/>
              <a:gd name="T3" fmla="*/ 12 h 1294"/>
              <a:gd name="T4" fmla="*/ 307 w 470"/>
              <a:gd name="T5" fmla="*/ 54 h 1294"/>
              <a:gd name="T6" fmla="*/ 236 w 470"/>
              <a:gd name="T7" fmla="*/ 166 h 1294"/>
              <a:gd name="T8" fmla="*/ 81 w 470"/>
              <a:gd name="T9" fmla="*/ 428 h 1294"/>
              <a:gd name="T10" fmla="*/ 24 w 470"/>
              <a:gd name="T11" fmla="*/ 524 h 1294"/>
              <a:gd name="T12" fmla="*/ 19 w 470"/>
              <a:gd name="T13" fmla="*/ 533 h 1294"/>
              <a:gd name="T14" fmla="*/ 10 w 470"/>
              <a:gd name="T15" fmla="*/ 556 h 1294"/>
              <a:gd name="T16" fmla="*/ 4 w 470"/>
              <a:gd name="T17" fmla="*/ 600 h 1294"/>
              <a:gd name="T18" fmla="*/ 3 w 470"/>
              <a:gd name="T19" fmla="*/ 665 h 1294"/>
              <a:gd name="T20" fmla="*/ 7 w 470"/>
              <a:gd name="T21" fmla="*/ 720 h 1294"/>
              <a:gd name="T22" fmla="*/ 12 w 470"/>
              <a:gd name="T23" fmla="*/ 737 h 1294"/>
              <a:gd name="T24" fmla="*/ 15 w 470"/>
              <a:gd name="T25" fmla="*/ 753 h 1294"/>
              <a:gd name="T26" fmla="*/ 18 w 470"/>
              <a:gd name="T27" fmla="*/ 809 h 1294"/>
              <a:gd name="T28" fmla="*/ 13 w 470"/>
              <a:gd name="T29" fmla="*/ 897 h 1294"/>
              <a:gd name="T30" fmla="*/ 9 w 470"/>
              <a:gd name="T31" fmla="*/ 928 h 1294"/>
              <a:gd name="T32" fmla="*/ 6 w 470"/>
              <a:gd name="T33" fmla="*/ 939 h 1294"/>
              <a:gd name="T34" fmla="*/ 1 w 470"/>
              <a:gd name="T35" fmla="*/ 982 h 1294"/>
              <a:gd name="T36" fmla="*/ 0 w 470"/>
              <a:gd name="T37" fmla="*/ 1042 h 1294"/>
              <a:gd name="T38" fmla="*/ 3 w 470"/>
              <a:gd name="T39" fmla="*/ 1099 h 1294"/>
              <a:gd name="T40" fmla="*/ 9 w 470"/>
              <a:gd name="T41" fmla="*/ 1123 h 1294"/>
              <a:gd name="T42" fmla="*/ 13 w 470"/>
              <a:gd name="T43" fmla="*/ 1134 h 1294"/>
              <a:gd name="T44" fmla="*/ 31 w 470"/>
              <a:gd name="T45" fmla="*/ 1159 h 1294"/>
              <a:gd name="T46" fmla="*/ 72 w 470"/>
              <a:gd name="T47" fmla="*/ 1199 h 1294"/>
              <a:gd name="T48" fmla="*/ 132 w 470"/>
              <a:gd name="T49" fmla="*/ 1250 h 1294"/>
              <a:gd name="T50" fmla="*/ 182 w 470"/>
              <a:gd name="T51" fmla="*/ 1288 h 1294"/>
              <a:gd name="T52" fmla="*/ 191 w 470"/>
              <a:gd name="T53" fmla="*/ 1291 h 1294"/>
              <a:gd name="T54" fmla="*/ 218 w 470"/>
              <a:gd name="T55" fmla="*/ 1294 h 1294"/>
              <a:gd name="T56" fmla="*/ 227 w 470"/>
              <a:gd name="T57" fmla="*/ 1294 h 1294"/>
              <a:gd name="T58" fmla="*/ 229 w 470"/>
              <a:gd name="T59" fmla="*/ 1291 h 1294"/>
              <a:gd name="T60" fmla="*/ 227 w 470"/>
              <a:gd name="T61" fmla="*/ 1288 h 1294"/>
              <a:gd name="T62" fmla="*/ 215 w 470"/>
              <a:gd name="T63" fmla="*/ 1259 h 1294"/>
              <a:gd name="T64" fmla="*/ 203 w 470"/>
              <a:gd name="T65" fmla="*/ 1202 h 1294"/>
              <a:gd name="T66" fmla="*/ 202 w 470"/>
              <a:gd name="T67" fmla="*/ 1171 h 1294"/>
              <a:gd name="T68" fmla="*/ 203 w 470"/>
              <a:gd name="T69" fmla="*/ 1140 h 1294"/>
              <a:gd name="T70" fmla="*/ 212 w 470"/>
              <a:gd name="T71" fmla="*/ 1111 h 1294"/>
              <a:gd name="T72" fmla="*/ 227 w 470"/>
              <a:gd name="T73" fmla="*/ 1087 h 1294"/>
              <a:gd name="T74" fmla="*/ 238 w 470"/>
              <a:gd name="T75" fmla="*/ 1078 h 1294"/>
              <a:gd name="T76" fmla="*/ 260 w 470"/>
              <a:gd name="T77" fmla="*/ 1065 h 1294"/>
              <a:gd name="T78" fmla="*/ 284 w 470"/>
              <a:gd name="T79" fmla="*/ 1057 h 1294"/>
              <a:gd name="T80" fmla="*/ 311 w 470"/>
              <a:gd name="T81" fmla="*/ 1053 h 1294"/>
              <a:gd name="T82" fmla="*/ 350 w 470"/>
              <a:gd name="T83" fmla="*/ 1054 h 1294"/>
              <a:gd name="T84" fmla="*/ 413 w 470"/>
              <a:gd name="T85" fmla="*/ 1066 h 1294"/>
              <a:gd name="T86" fmla="*/ 437 w 470"/>
              <a:gd name="T87" fmla="*/ 1069 h 1294"/>
              <a:gd name="T88" fmla="*/ 470 w 470"/>
              <a:gd name="T89" fmla="*/ 24 h 1294"/>
              <a:gd name="T90" fmla="*/ 439 w 470"/>
              <a:gd name="T91" fmla="*/ 13 h 1294"/>
              <a:gd name="T92" fmla="*/ 389 w 470"/>
              <a:gd name="T93" fmla="*/ 1 h 1294"/>
              <a:gd name="T94" fmla="*/ 362 w 470"/>
              <a:gd name="T95" fmla="*/ 0 h 1294"/>
              <a:gd name="T96" fmla="*/ 352 w 470"/>
              <a:gd name="T97" fmla="*/ 3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70" h="1294">
                <a:moveTo>
                  <a:pt x="352" y="3"/>
                </a:moveTo>
                <a:lnTo>
                  <a:pt x="352" y="3"/>
                </a:lnTo>
                <a:lnTo>
                  <a:pt x="347" y="6"/>
                </a:lnTo>
                <a:lnTo>
                  <a:pt x="341" y="12"/>
                </a:lnTo>
                <a:lnTo>
                  <a:pt x="326" y="28"/>
                </a:lnTo>
                <a:lnTo>
                  <a:pt x="307" y="54"/>
                </a:lnTo>
                <a:lnTo>
                  <a:pt x="286" y="87"/>
                </a:lnTo>
                <a:lnTo>
                  <a:pt x="236" y="166"/>
                </a:lnTo>
                <a:lnTo>
                  <a:pt x="182" y="256"/>
                </a:lnTo>
                <a:lnTo>
                  <a:pt x="81" y="428"/>
                </a:lnTo>
                <a:lnTo>
                  <a:pt x="45" y="491"/>
                </a:lnTo>
                <a:lnTo>
                  <a:pt x="24" y="524"/>
                </a:lnTo>
                <a:lnTo>
                  <a:pt x="24" y="524"/>
                </a:lnTo>
                <a:lnTo>
                  <a:pt x="19" y="533"/>
                </a:lnTo>
                <a:lnTo>
                  <a:pt x="15" y="544"/>
                </a:lnTo>
                <a:lnTo>
                  <a:pt x="10" y="556"/>
                </a:lnTo>
                <a:lnTo>
                  <a:pt x="7" y="569"/>
                </a:lnTo>
                <a:lnTo>
                  <a:pt x="4" y="600"/>
                </a:lnTo>
                <a:lnTo>
                  <a:pt x="3" y="632"/>
                </a:lnTo>
                <a:lnTo>
                  <a:pt x="3" y="665"/>
                </a:lnTo>
                <a:lnTo>
                  <a:pt x="4" y="695"/>
                </a:lnTo>
                <a:lnTo>
                  <a:pt x="7" y="720"/>
                </a:lnTo>
                <a:lnTo>
                  <a:pt x="12" y="737"/>
                </a:lnTo>
                <a:lnTo>
                  <a:pt x="12" y="737"/>
                </a:lnTo>
                <a:lnTo>
                  <a:pt x="13" y="744"/>
                </a:lnTo>
                <a:lnTo>
                  <a:pt x="15" y="753"/>
                </a:lnTo>
                <a:lnTo>
                  <a:pt x="18" y="779"/>
                </a:lnTo>
                <a:lnTo>
                  <a:pt x="18" y="809"/>
                </a:lnTo>
                <a:lnTo>
                  <a:pt x="18" y="839"/>
                </a:lnTo>
                <a:lnTo>
                  <a:pt x="13" y="897"/>
                </a:lnTo>
                <a:lnTo>
                  <a:pt x="12" y="918"/>
                </a:lnTo>
                <a:lnTo>
                  <a:pt x="9" y="928"/>
                </a:lnTo>
                <a:lnTo>
                  <a:pt x="9" y="928"/>
                </a:lnTo>
                <a:lnTo>
                  <a:pt x="6" y="939"/>
                </a:lnTo>
                <a:lnTo>
                  <a:pt x="4" y="957"/>
                </a:lnTo>
                <a:lnTo>
                  <a:pt x="1" y="982"/>
                </a:lnTo>
                <a:lnTo>
                  <a:pt x="0" y="1011"/>
                </a:lnTo>
                <a:lnTo>
                  <a:pt x="0" y="1042"/>
                </a:lnTo>
                <a:lnTo>
                  <a:pt x="0" y="1072"/>
                </a:lnTo>
                <a:lnTo>
                  <a:pt x="3" y="1099"/>
                </a:lnTo>
                <a:lnTo>
                  <a:pt x="6" y="1113"/>
                </a:lnTo>
                <a:lnTo>
                  <a:pt x="9" y="1123"/>
                </a:lnTo>
                <a:lnTo>
                  <a:pt x="9" y="1123"/>
                </a:lnTo>
                <a:lnTo>
                  <a:pt x="13" y="1134"/>
                </a:lnTo>
                <a:lnTo>
                  <a:pt x="21" y="1146"/>
                </a:lnTo>
                <a:lnTo>
                  <a:pt x="31" y="1159"/>
                </a:lnTo>
                <a:lnTo>
                  <a:pt x="43" y="1171"/>
                </a:lnTo>
                <a:lnTo>
                  <a:pt x="72" y="1199"/>
                </a:lnTo>
                <a:lnTo>
                  <a:pt x="103" y="1226"/>
                </a:lnTo>
                <a:lnTo>
                  <a:pt x="132" y="1250"/>
                </a:lnTo>
                <a:lnTo>
                  <a:pt x="158" y="1270"/>
                </a:lnTo>
                <a:lnTo>
                  <a:pt x="182" y="1288"/>
                </a:lnTo>
                <a:lnTo>
                  <a:pt x="182" y="1288"/>
                </a:lnTo>
                <a:lnTo>
                  <a:pt x="191" y="1291"/>
                </a:lnTo>
                <a:lnTo>
                  <a:pt x="209" y="1294"/>
                </a:lnTo>
                <a:lnTo>
                  <a:pt x="218" y="1294"/>
                </a:lnTo>
                <a:lnTo>
                  <a:pt x="226" y="1294"/>
                </a:lnTo>
                <a:lnTo>
                  <a:pt x="227" y="1294"/>
                </a:lnTo>
                <a:lnTo>
                  <a:pt x="229" y="1292"/>
                </a:lnTo>
                <a:lnTo>
                  <a:pt x="229" y="1291"/>
                </a:lnTo>
                <a:lnTo>
                  <a:pt x="227" y="1288"/>
                </a:lnTo>
                <a:lnTo>
                  <a:pt x="227" y="1288"/>
                </a:lnTo>
                <a:lnTo>
                  <a:pt x="221" y="1279"/>
                </a:lnTo>
                <a:lnTo>
                  <a:pt x="215" y="1259"/>
                </a:lnTo>
                <a:lnTo>
                  <a:pt x="208" y="1234"/>
                </a:lnTo>
                <a:lnTo>
                  <a:pt x="203" y="1202"/>
                </a:lnTo>
                <a:lnTo>
                  <a:pt x="202" y="1187"/>
                </a:lnTo>
                <a:lnTo>
                  <a:pt x="202" y="1171"/>
                </a:lnTo>
                <a:lnTo>
                  <a:pt x="202" y="1155"/>
                </a:lnTo>
                <a:lnTo>
                  <a:pt x="203" y="1140"/>
                </a:lnTo>
                <a:lnTo>
                  <a:pt x="208" y="1125"/>
                </a:lnTo>
                <a:lnTo>
                  <a:pt x="212" y="1111"/>
                </a:lnTo>
                <a:lnTo>
                  <a:pt x="218" y="1098"/>
                </a:lnTo>
                <a:lnTo>
                  <a:pt x="227" y="1087"/>
                </a:lnTo>
                <a:lnTo>
                  <a:pt x="227" y="1087"/>
                </a:lnTo>
                <a:lnTo>
                  <a:pt x="238" y="1078"/>
                </a:lnTo>
                <a:lnTo>
                  <a:pt x="248" y="1071"/>
                </a:lnTo>
                <a:lnTo>
                  <a:pt x="260" y="1065"/>
                </a:lnTo>
                <a:lnTo>
                  <a:pt x="272" y="1060"/>
                </a:lnTo>
                <a:lnTo>
                  <a:pt x="284" y="1057"/>
                </a:lnTo>
                <a:lnTo>
                  <a:pt x="298" y="1054"/>
                </a:lnTo>
                <a:lnTo>
                  <a:pt x="311" y="1053"/>
                </a:lnTo>
                <a:lnTo>
                  <a:pt x="323" y="1053"/>
                </a:lnTo>
                <a:lnTo>
                  <a:pt x="350" y="1054"/>
                </a:lnTo>
                <a:lnTo>
                  <a:pt x="374" y="1059"/>
                </a:lnTo>
                <a:lnTo>
                  <a:pt x="413" y="1066"/>
                </a:lnTo>
                <a:lnTo>
                  <a:pt x="413" y="1066"/>
                </a:lnTo>
                <a:lnTo>
                  <a:pt x="437" y="1069"/>
                </a:lnTo>
                <a:lnTo>
                  <a:pt x="470" y="1069"/>
                </a:lnTo>
                <a:lnTo>
                  <a:pt x="470" y="24"/>
                </a:lnTo>
                <a:lnTo>
                  <a:pt x="470" y="24"/>
                </a:lnTo>
                <a:lnTo>
                  <a:pt x="439" y="13"/>
                </a:lnTo>
                <a:lnTo>
                  <a:pt x="406" y="4"/>
                </a:lnTo>
                <a:lnTo>
                  <a:pt x="389" y="1"/>
                </a:lnTo>
                <a:lnTo>
                  <a:pt x="374" y="0"/>
                </a:lnTo>
                <a:lnTo>
                  <a:pt x="362" y="0"/>
                </a:lnTo>
                <a:lnTo>
                  <a:pt x="352" y="3"/>
                </a:lnTo>
                <a:lnTo>
                  <a:pt x="352" y="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9" name="Freeform 45"/>
          <p:cNvSpPr>
            <a:spLocks/>
          </p:cNvSpPr>
          <p:nvPr/>
        </p:nvSpPr>
        <p:spPr bwMode="auto">
          <a:xfrm>
            <a:off x="7180660" y="3047639"/>
            <a:ext cx="1815704" cy="2110880"/>
          </a:xfrm>
          <a:custGeom>
            <a:avLst/>
            <a:gdLst>
              <a:gd name="T0" fmla="*/ 451 w 1525"/>
              <a:gd name="T1" fmla="*/ 786 h 1330"/>
              <a:gd name="T2" fmla="*/ 556 w 1525"/>
              <a:gd name="T3" fmla="*/ 746 h 1330"/>
              <a:gd name="T4" fmla="*/ 625 w 1525"/>
              <a:gd name="T5" fmla="*/ 707 h 1330"/>
              <a:gd name="T6" fmla="*/ 650 w 1525"/>
              <a:gd name="T7" fmla="*/ 686 h 1330"/>
              <a:gd name="T8" fmla="*/ 750 w 1525"/>
              <a:gd name="T9" fmla="*/ 594 h 1330"/>
              <a:gd name="T10" fmla="*/ 815 w 1525"/>
              <a:gd name="T11" fmla="*/ 536 h 1330"/>
              <a:gd name="T12" fmla="*/ 825 w 1525"/>
              <a:gd name="T13" fmla="*/ 520 h 1330"/>
              <a:gd name="T14" fmla="*/ 866 w 1525"/>
              <a:gd name="T15" fmla="*/ 475 h 1330"/>
              <a:gd name="T16" fmla="*/ 915 w 1525"/>
              <a:gd name="T17" fmla="*/ 427 h 1330"/>
              <a:gd name="T18" fmla="*/ 935 w 1525"/>
              <a:gd name="T19" fmla="*/ 392 h 1330"/>
              <a:gd name="T20" fmla="*/ 945 w 1525"/>
              <a:gd name="T21" fmla="*/ 368 h 1330"/>
              <a:gd name="T22" fmla="*/ 978 w 1525"/>
              <a:gd name="T23" fmla="*/ 328 h 1330"/>
              <a:gd name="T24" fmla="*/ 1030 w 1525"/>
              <a:gd name="T25" fmla="*/ 280 h 1330"/>
              <a:gd name="T26" fmla="*/ 1089 w 1525"/>
              <a:gd name="T27" fmla="*/ 235 h 1330"/>
              <a:gd name="T28" fmla="*/ 1186 w 1525"/>
              <a:gd name="T29" fmla="*/ 175 h 1330"/>
              <a:gd name="T30" fmla="*/ 1263 w 1525"/>
              <a:gd name="T31" fmla="*/ 115 h 1330"/>
              <a:gd name="T32" fmla="*/ 1321 w 1525"/>
              <a:gd name="T33" fmla="*/ 63 h 1330"/>
              <a:gd name="T34" fmla="*/ 1361 w 1525"/>
              <a:gd name="T35" fmla="*/ 40 h 1330"/>
              <a:gd name="T36" fmla="*/ 1412 w 1525"/>
              <a:gd name="T37" fmla="*/ 24 h 1330"/>
              <a:gd name="T38" fmla="*/ 1525 w 1525"/>
              <a:gd name="T39" fmla="*/ 0 h 1330"/>
              <a:gd name="T40" fmla="*/ 1489 w 1525"/>
              <a:gd name="T41" fmla="*/ 78 h 1330"/>
              <a:gd name="T42" fmla="*/ 1453 w 1525"/>
              <a:gd name="T43" fmla="*/ 151 h 1330"/>
              <a:gd name="T44" fmla="*/ 1423 w 1525"/>
              <a:gd name="T45" fmla="*/ 213 h 1330"/>
              <a:gd name="T46" fmla="*/ 1402 w 1525"/>
              <a:gd name="T47" fmla="*/ 240 h 1330"/>
              <a:gd name="T48" fmla="*/ 1337 w 1525"/>
              <a:gd name="T49" fmla="*/ 340 h 1330"/>
              <a:gd name="T50" fmla="*/ 1315 w 1525"/>
              <a:gd name="T51" fmla="*/ 388 h 1330"/>
              <a:gd name="T52" fmla="*/ 1242 w 1525"/>
              <a:gd name="T53" fmla="*/ 514 h 1330"/>
              <a:gd name="T54" fmla="*/ 1197 w 1525"/>
              <a:gd name="T55" fmla="*/ 611 h 1330"/>
              <a:gd name="T56" fmla="*/ 1194 w 1525"/>
              <a:gd name="T57" fmla="*/ 629 h 1330"/>
              <a:gd name="T58" fmla="*/ 1201 w 1525"/>
              <a:gd name="T59" fmla="*/ 711 h 1330"/>
              <a:gd name="T60" fmla="*/ 1219 w 1525"/>
              <a:gd name="T61" fmla="*/ 846 h 1330"/>
              <a:gd name="T62" fmla="*/ 1215 w 1525"/>
              <a:gd name="T63" fmla="*/ 885 h 1330"/>
              <a:gd name="T64" fmla="*/ 1197 w 1525"/>
              <a:gd name="T65" fmla="*/ 1000 h 1330"/>
              <a:gd name="T66" fmla="*/ 1201 w 1525"/>
              <a:gd name="T67" fmla="*/ 1081 h 1330"/>
              <a:gd name="T68" fmla="*/ 1207 w 1525"/>
              <a:gd name="T69" fmla="*/ 1107 h 1330"/>
              <a:gd name="T70" fmla="*/ 1224 w 1525"/>
              <a:gd name="T71" fmla="*/ 1141 h 1330"/>
              <a:gd name="T72" fmla="*/ 1264 w 1525"/>
              <a:gd name="T73" fmla="*/ 1189 h 1330"/>
              <a:gd name="T74" fmla="*/ 1324 w 1525"/>
              <a:gd name="T75" fmla="*/ 1235 h 1330"/>
              <a:gd name="T76" fmla="*/ 1394 w 1525"/>
              <a:gd name="T77" fmla="*/ 1280 h 1330"/>
              <a:gd name="T78" fmla="*/ 1417 w 1525"/>
              <a:gd name="T79" fmla="*/ 1306 h 1330"/>
              <a:gd name="T80" fmla="*/ 1417 w 1525"/>
              <a:gd name="T81" fmla="*/ 1322 h 1330"/>
              <a:gd name="T82" fmla="*/ 1412 w 1525"/>
              <a:gd name="T83" fmla="*/ 1327 h 1330"/>
              <a:gd name="T84" fmla="*/ 1372 w 1525"/>
              <a:gd name="T85" fmla="*/ 1330 h 1330"/>
              <a:gd name="T86" fmla="*/ 1263 w 1525"/>
              <a:gd name="T87" fmla="*/ 1316 h 1330"/>
              <a:gd name="T88" fmla="*/ 938 w 1525"/>
              <a:gd name="T89" fmla="*/ 1253 h 1330"/>
              <a:gd name="T90" fmla="*/ 538 w 1525"/>
              <a:gd name="T91" fmla="*/ 1171 h 1330"/>
              <a:gd name="T92" fmla="*/ 431 w 1525"/>
              <a:gd name="T93" fmla="*/ 1158 h 1330"/>
              <a:gd name="T94" fmla="*/ 388 w 1525"/>
              <a:gd name="T95" fmla="*/ 1167 h 1330"/>
              <a:gd name="T96" fmla="*/ 99 w 1525"/>
              <a:gd name="T97" fmla="*/ 1231 h 1330"/>
              <a:gd name="T98" fmla="*/ 39 w 1525"/>
              <a:gd name="T99" fmla="*/ 1246 h 1330"/>
              <a:gd name="T100" fmla="*/ 29 w 1525"/>
              <a:gd name="T101" fmla="*/ 1241 h 1330"/>
              <a:gd name="T102" fmla="*/ 12 w 1525"/>
              <a:gd name="T103" fmla="*/ 1207 h 1330"/>
              <a:gd name="T104" fmla="*/ 0 w 1525"/>
              <a:gd name="T105" fmla="*/ 1162 h 1330"/>
              <a:gd name="T106" fmla="*/ 177 w 1525"/>
              <a:gd name="T107" fmla="*/ 1036 h 1330"/>
              <a:gd name="T108" fmla="*/ 285 w 1525"/>
              <a:gd name="T109" fmla="*/ 949 h 1330"/>
              <a:gd name="T110" fmla="*/ 379 w 1525"/>
              <a:gd name="T111" fmla="*/ 855 h 1330"/>
              <a:gd name="T112" fmla="*/ 422 w 1525"/>
              <a:gd name="T113" fmla="*/ 795 h 1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25" h="1330">
                <a:moveTo>
                  <a:pt x="422" y="795"/>
                </a:moveTo>
                <a:lnTo>
                  <a:pt x="422" y="795"/>
                </a:lnTo>
                <a:lnTo>
                  <a:pt x="451" y="786"/>
                </a:lnTo>
                <a:lnTo>
                  <a:pt x="481" y="776"/>
                </a:lnTo>
                <a:lnTo>
                  <a:pt x="517" y="761"/>
                </a:lnTo>
                <a:lnTo>
                  <a:pt x="556" y="746"/>
                </a:lnTo>
                <a:lnTo>
                  <a:pt x="593" y="726"/>
                </a:lnTo>
                <a:lnTo>
                  <a:pt x="610" y="717"/>
                </a:lnTo>
                <a:lnTo>
                  <a:pt x="625" y="707"/>
                </a:lnTo>
                <a:lnTo>
                  <a:pt x="638" y="696"/>
                </a:lnTo>
                <a:lnTo>
                  <a:pt x="650" y="686"/>
                </a:lnTo>
                <a:lnTo>
                  <a:pt x="650" y="686"/>
                </a:lnTo>
                <a:lnTo>
                  <a:pt x="673" y="662"/>
                </a:lnTo>
                <a:lnTo>
                  <a:pt x="698" y="639"/>
                </a:lnTo>
                <a:lnTo>
                  <a:pt x="750" y="594"/>
                </a:lnTo>
                <a:lnTo>
                  <a:pt x="794" y="557"/>
                </a:lnTo>
                <a:lnTo>
                  <a:pt x="810" y="542"/>
                </a:lnTo>
                <a:lnTo>
                  <a:pt x="815" y="536"/>
                </a:lnTo>
                <a:lnTo>
                  <a:pt x="819" y="530"/>
                </a:lnTo>
                <a:lnTo>
                  <a:pt x="819" y="530"/>
                </a:lnTo>
                <a:lnTo>
                  <a:pt x="825" y="520"/>
                </a:lnTo>
                <a:lnTo>
                  <a:pt x="833" y="509"/>
                </a:lnTo>
                <a:lnTo>
                  <a:pt x="848" y="491"/>
                </a:lnTo>
                <a:lnTo>
                  <a:pt x="866" y="475"/>
                </a:lnTo>
                <a:lnTo>
                  <a:pt x="884" y="458"/>
                </a:lnTo>
                <a:lnTo>
                  <a:pt x="900" y="442"/>
                </a:lnTo>
                <a:lnTo>
                  <a:pt x="915" y="427"/>
                </a:lnTo>
                <a:lnTo>
                  <a:pt x="927" y="410"/>
                </a:lnTo>
                <a:lnTo>
                  <a:pt x="932" y="401"/>
                </a:lnTo>
                <a:lnTo>
                  <a:pt x="935" y="392"/>
                </a:lnTo>
                <a:lnTo>
                  <a:pt x="935" y="392"/>
                </a:lnTo>
                <a:lnTo>
                  <a:pt x="939" y="379"/>
                </a:lnTo>
                <a:lnTo>
                  <a:pt x="945" y="368"/>
                </a:lnTo>
                <a:lnTo>
                  <a:pt x="951" y="358"/>
                </a:lnTo>
                <a:lnTo>
                  <a:pt x="959" y="349"/>
                </a:lnTo>
                <a:lnTo>
                  <a:pt x="978" y="328"/>
                </a:lnTo>
                <a:lnTo>
                  <a:pt x="1008" y="299"/>
                </a:lnTo>
                <a:lnTo>
                  <a:pt x="1008" y="299"/>
                </a:lnTo>
                <a:lnTo>
                  <a:pt x="1030" y="280"/>
                </a:lnTo>
                <a:lnTo>
                  <a:pt x="1050" y="263"/>
                </a:lnTo>
                <a:lnTo>
                  <a:pt x="1069" y="248"/>
                </a:lnTo>
                <a:lnTo>
                  <a:pt x="1089" y="235"/>
                </a:lnTo>
                <a:lnTo>
                  <a:pt x="1131" y="208"/>
                </a:lnTo>
                <a:lnTo>
                  <a:pt x="1186" y="175"/>
                </a:lnTo>
                <a:lnTo>
                  <a:pt x="1186" y="175"/>
                </a:lnTo>
                <a:lnTo>
                  <a:pt x="1215" y="156"/>
                </a:lnTo>
                <a:lnTo>
                  <a:pt x="1240" y="136"/>
                </a:lnTo>
                <a:lnTo>
                  <a:pt x="1263" y="115"/>
                </a:lnTo>
                <a:lnTo>
                  <a:pt x="1284" y="97"/>
                </a:lnTo>
                <a:lnTo>
                  <a:pt x="1303" y="79"/>
                </a:lnTo>
                <a:lnTo>
                  <a:pt x="1321" y="63"/>
                </a:lnTo>
                <a:lnTo>
                  <a:pt x="1340" y="49"/>
                </a:lnTo>
                <a:lnTo>
                  <a:pt x="1351" y="45"/>
                </a:lnTo>
                <a:lnTo>
                  <a:pt x="1361" y="40"/>
                </a:lnTo>
                <a:lnTo>
                  <a:pt x="1361" y="40"/>
                </a:lnTo>
                <a:lnTo>
                  <a:pt x="1387" y="31"/>
                </a:lnTo>
                <a:lnTo>
                  <a:pt x="1412" y="24"/>
                </a:lnTo>
                <a:lnTo>
                  <a:pt x="1466" y="10"/>
                </a:lnTo>
                <a:lnTo>
                  <a:pt x="1508" y="3"/>
                </a:lnTo>
                <a:lnTo>
                  <a:pt x="1525" y="0"/>
                </a:lnTo>
                <a:lnTo>
                  <a:pt x="1525" y="0"/>
                </a:lnTo>
                <a:lnTo>
                  <a:pt x="1507" y="40"/>
                </a:lnTo>
                <a:lnTo>
                  <a:pt x="1489" y="78"/>
                </a:lnTo>
                <a:lnTo>
                  <a:pt x="1469" y="117"/>
                </a:lnTo>
                <a:lnTo>
                  <a:pt x="1469" y="117"/>
                </a:lnTo>
                <a:lnTo>
                  <a:pt x="1453" y="151"/>
                </a:lnTo>
                <a:lnTo>
                  <a:pt x="1439" y="181"/>
                </a:lnTo>
                <a:lnTo>
                  <a:pt x="1427" y="204"/>
                </a:lnTo>
                <a:lnTo>
                  <a:pt x="1423" y="213"/>
                </a:lnTo>
                <a:lnTo>
                  <a:pt x="1418" y="219"/>
                </a:lnTo>
                <a:lnTo>
                  <a:pt x="1418" y="219"/>
                </a:lnTo>
                <a:lnTo>
                  <a:pt x="1402" y="240"/>
                </a:lnTo>
                <a:lnTo>
                  <a:pt x="1376" y="277"/>
                </a:lnTo>
                <a:lnTo>
                  <a:pt x="1349" y="319"/>
                </a:lnTo>
                <a:lnTo>
                  <a:pt x="1337" y="340"/>
                </a:lnTo>
                <a:lnTo>
                  <a:pt x="1329" y="358"/>
                </a:lnTo>
                <a:lnTo>
                  <a:pt x="1329" y="358"/>
                </a:lnTo>
                <a:lnTo>
                  <a:pt x="1315" y="388"/>
                </a:lnTo>
                <a:lnTo>
                  <a:pt x="1299" y="418"/>
                </a:lnTo>
                <a:lnTo>
                  <a:pt x="1261" y="482"/>
                </a:lnTo>
                <a:lnTo>
                  <a:pt x="1242" y="514"/>
                </a:lnTo>
                <a:lnTo>
                  <a:pt x="1225" y="547"/>
                </a:lnTo>
                <a:lnTo>
                  <a:pt x="1209" y="578"/>
                </a:lnTo>
                <a:lnTo>
                  <a:pt x="1197" y="611"/>
                </a:lnTo>
                <a:lnTo>
                  <a:pt x="1197" y="611"/>
                </a:lnTo>
                <a:lnTo>
                  <a:pt x="1194" y="618"/>
                </a:lnTo>
                <a:lnTo>
                  <a:pt x="1194" y="629"/>
                </a:lnTo>
                <a:lnTo>
                  <a:pt x="1194" y="653"/>
                </a:lnTo>
                <a:lnTo>
                  <a:pt x="1197" y="680"/>
                </a:lnTo>
                <a:lnTo>
                  <a:pt x="1201" y="711"/>
                </a:lnTo>
                <a:lnTo>
                  <a:pt x="1212" y="779"/>
                </a:lnTo>
                <a:lnTo>
                  <a:pt x="1216" y="813"/>
                </a:lnTo>
                <a:lnTo>
                  <a:pt x="1219" y="846"/>
                </a:lnTo>
                <a:lnTo>
                  <a:pt x="1219" y="846"/>
                </a:lnTo>
                <a:lnTo>
                  <a:pt x="1218" y="864"/>
                </a:lnTo>
                <a:lnTo>
                  <a:pt x="1215" y="885"/>
                </a:lnTo>
                <a:lnTo>
                  <a:pt x="1204" y="936"/>
                </a:lnTo>
                <a:lnTo>
                  <a:pt x="1200" y="966"/>
                </a:lnTo>
                <a:lnTo>
                  <a:pt x="1197" y="1000"/>
                </a:lnTo>
                <a:lnTo>
                  <a:pt x="1197" y="1039"/>
                </a:lnTo>
                <a:lnTo>
                  <a:pt x="1198" y="1059"/>
                </a:lnTo>
                <a:lnTo>
                  <a:pt x="1201" y="1081"/>
                </a:lnTo>
                <a:lnTo>
                  <a:pt x="1201" y="1081"/>
                </a:lnTo>
                <a:lnTo>
                  <a:pt x="1204" y="1093"/>
                </a:lnTo>
                <a:lnTo>
                  <a:pt x="1207" y="1107"/>
                </a:lnTo>
                <a:lnTo>
                  <a:pt x="1212" y="1119"/>
                </a:lnTo>
                <a:lnTo>
                  <a:pt x="1216" y="1131"/>
                </a:lnTo>
                <a:lnTo>
                  <a:pt x="1224" y="1141"/>
                </a:lnTo>
                <a:lnTo>
                  <a:pt x="1230" y="1152"/>
                </a:lnTo>
                <a:lnTo>
                  <a:pt x="1246" y="1171"/>
                </a:lnTo>
                <a:lnTo>
                  <a:pt x="1264" y="1189"/>
                </a:lnTo>
                <a:lnTo>
                  <a:pt x="1284" y="1205"/>
                </a:lnTo>
                <a:lnTo>
                  <a:pt x="1303" y="1220"/>
                </a:lnTo>
                <a:lnTo>
                  <a:pt x="1324" y="1235"/>
                </a:lnTo>
                <a:lnTo>
                  <a:pt x="1363" y="1259"/>
                </a:lnTo>
                <a:lnTo>
                  <a:pt x="1379" y="1270"/>
                </a:lnTo>
                <a:lnTo>
                  <a:pt x="1394" y="1280"/>
                </a:lnTo>
                <a:lnTo>
                  <a:pt x="1406" y="1291"/>
                </a:lnTo>
                <a:lnTo>
                  <a:pt x="1415" y="1301"/>
                </a:lnTo>
                <a:lnTo>
                  <a:pt x="1417" y="1306"/>
                </a:lnTo>
                <a:lnTo>
                  <a:pt x="1418" y="1312"/>
                </a:lnTo>
                <a:lnTo>
                  <a:pt x="1418" y="1316"/>
                </a:lnTo>
                <a:lnTo>
                  <a:pt x="1417" y="1322"/>
                </a:lnTo>
                <a:lnTo>
                  <a:pt x="1417" y="1322"/>
                </a:lnTo>
                <a:lnTo>
                  <a:pt x="1415" y="1324"/>
                </a:lnTo>
                <a:lnTo>
                  <a:pt x="1412" y="1327"/>
                </a:lnTo>
                <a:lnTo>
                  <a:pt x="1403" y="1328"/>
                </a:lnTo>
                <a:lnTo>
                  <a:pt x="1390" y="1330"/>
                </a:lnTo>
                <a:lnTo>
                  <a:pt x="1372" y="1330"/>
                </a:lnTo>
                <a:lnTo>
                  <a:pt x="1349" y="1328"/>
                </a:lnTo>
                <a:lnTo>
                  <a:pt x="1324" y="1325"/>
                </a:lnTo>
                <a:lnTo>
                  <a:pt x="1263" y="1316"/>
                </a:lnTo>
                <a:lnTo>
                  <a:pt x="1192" y="1304"/>
                </a:lnTo>
                <a:lnTo>
                  <a:pt x="1111" y="1289"/>
                </a:lnTo>
                <a:lnTo>
                  <a:pt x="938" y="1253"/>
                </a:lnTo>
                <a:lnTo>
                  <a:pt x="762" y="1216"/>
                </a:lnTo>
                <a:lnTo>
                  <a:pt x="604" y="1183"/>
                </a:lnTo>
                <a:lnTo>
                  <a:pt x="538" y="1171"/>
                </a:lnTo>
                <a:lnTo>
                  <a:pt x="484" y="1162"/>
                </a:lnTo>
                <a:lnTo>
                  <a:pt x="445" y="1158"/>
                </a:lnTo>
                <a:lnTo>
                  <a:pt x="431" y="1158"/>
                </a:lnTo>
                <a:lnTo>
                  <a:pt x="422" y="1158"/>
                </a:lnTo>
                <a:lnTo>
                  <a:pt x="422" y="1158"/>
                </a:lnTo>
                <a:lnTo>
                  <a:pt x="388" y="1167"/>
                </a:lnTo>
                <a:lnTo>
                  <a:pt x="337" y="1178"/>
                </a:lnTo>
                <a:lnTo>
                  <a:pt x="213" y="1207"/>
                </a:lnTo>
                <a:lnTo>
                  <a:pt x="99" y="1231"/>
                </a:lnTo>
                <a:lnTo>
                  <a:pt x="58" y="1240"/>
                </a:lnTo>
                <a:lnTo>
                  <a:pt x="39" y="1246"/>
                </a:lnTo>
                <a:lnTo>
                  <a:pt x="39" y="1246"/>
                </a:lnTo>
                <a:lnTo>
                  <a:pt x="36" y="1246"/>
                </a:lnTo>
                <a:lnTo>
                  <a:pt x="32" y="1244"/>
                </a:lnTo>
                <a:lnTo>
                  <a:pt x="29" y="1241"/>
                </a:lnTo>
                <a:lnTo>
                  <a:pt x="26" y="1235"/>
                </a:lnTo>
                <a:lnTo>
                  <a:pt x="18" y="1223"/>
                </a:lnTo>
                <a:lnTo>
                  <a:pt x="12" y="1207"/>
                </a:lnTo>
                <a:lnTo>
                  <a:pt x="3" y="1175"/>
                </a:lnTo>
                <a:lnTo>
                  <a:pt x="0" y="1162"/>
                </a:lnTo>
                <a:lnTo>
                  <a:pt x="0" y="1162"/>
                </a:lnTo>
                <a:lnTo>
                  <a:pt x="52" y="1126"/>
                </a:lnTo>
                <a:lnTo>
                  <a:pt x="109" y="1087"/>
                </a:lnTo>
                <a:lnTo>
                  <a:pt x="177" y="1036"/>
                </a:lnTo>
                <a:lnTo>
                  <a:pt x="213" y="1009"/>
                </a:lnTo>
                <a:lnTo>
                  <a:pt x="249" y="979"/>
                </a:lnTo>
                <a:lnTo>
                  <a:pt x="285" y="949"/>
                </a:lnTo>
                <a:lnTo>
                  <a:pt x="318" y="918"/>
                </a:lnTo>
                <a:lnTo>
                  <a:pt x="349" y="886"/>
                </a:lnTo>
                <a:lnTo>
                  <a:pt x="379" y="855"/>
                </a:lnTo>
                <a:lnTo>
                  <a:pt x="403" y="825"/>
                </a:lnTo>
                <a:lnTo>
                  <a:pt x="413" y="810"/>
                </a:lnTo>
                <a:lnTo>
                  <a:pt x="422" y="795"/>
                </a:lnTo>
                <a:lnTo>
                  <a:pt x="422" y="7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0" name="Freeform 46"/>
          <p:cNvSpPr>
            <a:spLocks/>
          </p:cNvSpPr>
          <p:nvPr/>
        </p:nvSpPr>
        <p:spPr bwMode="auto">
          <a:xfrm>
            <a:off x="7602141" y="3438073"/>
            <a:ext cx="892969" cy="1090358"/>
          </a:xfrm>
          <a:custGeom>
            <a:avLst/>
            <a:gdLst>
              <a:gd name="T0" fmla="*/ 94 w 750"/>
              <a:gd name="T1" fmla="*/ 539 h 687"/>
              <a:gd name="T2" fmla="*/ 202 w 750"/>
              <a:gd name="T3" fmla="*/ 494 h 687"/>
              <a:gd name="T4" fmla="*/ 269 w 750"/>
              <a:gd name="T5" fmla="*/ 458 h 687"/>
              <a:gd name="T6" fmla="*/ 290 w 750"/>
              <a:gd name="T7" fmla="*/ 440 h 687"/>
              <a:gd name="T8" fmla="*/ 359 w 750"/>
              <a:gd name="T9" fmla="*/ 381 h 687"/>
              <a:gd name="T10" fmla="*/ 422 w 750"/>
              <a:gd name="T11" fmla="*/ 329 h 687"/>
              <a:gd name="T12" fmla="*/ 470 w 750"/>
              <a:gd name="T13" fmla="*/ 271 h 687"/>
              <a:gd name="T14" fmla="*/ 537 w 750"/>
              <a:gd name="T15" fmla="*/ 199 h 687"/>
              <a:gd name="T16" fmla="*/ 611 w 750"/>
              <a:gd name="T17" fmla="*/ 88 h 687"/>
              <a:gd name="T18" fmla="*/ 633 w 750"/>
              <a:gd name="T19" fmla="*/ 67 h 687"/>
              <a:gd name="T20" fmla="*/ 714 w 750"/>
              <a:gd name="T21" fmla="*/ 0 h 687"/>
              <a:gd name="T22" fmla="*/ 736 w 750"/>
              <a:gd name="T23" fmla="*/ 10 h 687"/>
              <a:gd name="T24" fmla="*/ 750 w 750"/>
              <a:gd name="T25" fmla="*/ 28 h 687"/>
              <a:gd name="T26" fmla="*/ 747 w 750"/>
              <a:gd name="T27" fmla="*/ 44 h 687"/>
              <a:gd name="T28" fmla="*/ 729 w 750"/>
              <a:gd name="T29" fmla="*/ 103 h 687"/>
              <a:gd name="T30" fmla="*/ 667 w 750"/>
              <a:gd name="T31" fmla="*/ 332 h 687"/>
              <a:gd name="T32" fmla="*/ 660 w 750"/>
              <a:gd name="T33" fmla="*/ 350 h 687"/>
              <a:gd name="T34" fmla="*/ 653 w 750"/>
              <a:gd name="T35" fmla="*/ 345 h 687"/>
              <a:gd name="T36" fmla="*/ 644 w 750"/>
              <a:gd name="T37" fmla="*/ 296 h 687"/>
              <a:gd name="T38" fmla="*/ 635 w 750"/>
              <a:gd name="T39" fmla="*/ 251 h 687"/>
              <a:gd name="T40" fmla="*/ 627 w 750"/>
              <a:gd name="T41" fmla="*/ 254 h 687"/>
              <a:gd name="T42" fmla="*/ 609 w 750"/>
              <a:gd name="T43" fmla="*/ 286 h 687"/>
              <a:gd name="T44" fmla="*/ 567 w 750"/>
              <a:gd name="T45" fmla="*/ 359 h 687"/>
              <a:gd name="T46" fmla="*/ 555 w 750"/>
              <a:gd name="T47" fmla="*/ 390 h 687"/>
              <a:gd name="T48" fmla="*/ 519 w 750"/>
              <a:gd name="T49" fmla="*/ 491 h 687"/>
              <a:gd name="T50" fmla="*/ 459 w 750"/>
              <a:gd name="T51" fmla="*/ 621 h 687"/>
              <a:gd name="T52" fmla="*/ 432 w 750"/>
              <a:gd name="T53" fmla="*/ 658 h 687"/>
              <a:gd name="T54" fmla="*/ 426 w 750"/>
              <a:gd name="T55" fmla="*/ 654 h 687"/>
              <a:gd name="T56" fmla="*/ 422 w 750"/>
              <a:gd name="T57" fmla="*/ 625 h 687"/>
              <a:gd name="T58" fmla="*/ 420 w 750"/>
              <a:gd name="T59" fmla="*/ 554 h 687"/>
              <a:gd name="T60" fmla="*/ 411 w 750"/>
              <a:gd name="T61" fmla="*/ 509 h 687"/>
              <a:gd name="T62" fmla="*/ 404 w 750"/>
              <a:gd name="T63" fmla="*/ 500 h 687"/>
              <a:gd name="T64" fmla="*/ 386 w 750"/>
              <a:gd name="T65" fmla="*/ 501 h 687"/>
              <a:gd name="T66" fmla="*/ 345 w 750"/>
              <a:gd name="T67" fmla="*/ 534 h 687"/>
              <a:gd name="T68" fmla="*/ 277 w 750"/>
              <a:gd name="T69" fmla="*/ 614 h 687"/>
              <a:gd name="T70" fmla="*/ 269 w 750"/>
              <a:gd name="T71" fmla="*/ 624 h 687"/>
              <a:gd name="T72" fmla="*/ 253 w 750"/>
              <a:gd name="T73" fmla="*/ 676 h 687"/>
              <a:gd name="T74" fmla="*/ 244 w 750"/>
              <a:gd name="T75" fmla="*/ 687 h 687"/>
              <a:gd name="T76" fmla="*/ 230 w 750"/>
              <a:gd name="T77" fmla="*/ 682 h 687"/>
              <a:gd name="T78" fmla="*/ 196 w 750"/>
              <a:gd name="T79" fmla="*/ 652 h 687"/>
              <a:gd name="T80" fmla="*/ 157 w 750"/>
              <a:gd name="T81" fmla="*/ 634 h 687"/>
              <a:gd name="T82" fmla="*/ 116 w 750"/>
              <a:gd name="T83" fmla="*/ 625 h 687"/>
              <a:gd name="T84" fmla="*/ 46 w 750"/>
              <a:gd name="T85" fmla="*/ 624 h 687"/>
              <a:gd name="T86" fmla="*/ 62 w 750"/>
              <a:gd name="T87" fmla="*/ 549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50" h="687">
                <a:moveTo>
                  <a:pt x="62" y="549"/>
                </a:moveTo>
                <a:lnTo>
                  <a:pt x="62" y="549"/>
                </a:lnTo>
                <a:lnTo>
                  <a:pt x="94" y="539"/>
                </a:lnTo>
                <a:lnTo>
                  <a:pt x="125" y="527"/>
                </a:lnTo>
                <a:lnTo>
                  <a:pt x="163" y="512"/>
                </a:lnTo>
                <a:lnTo>
                  <a:pt x="202" y="494"/>
                </a:lnTo>
                <a:lnTo>
                  <a:pt x="239" y="476"/>
                </a:lnTo>
                <a:lnTo>
                  <a:pt x="256" y="467"/>
                </a:lnTo>
                <a:lnTo>
                  <a:pt x="269" y="458"/>
                </a:lnTo>
                <a:lnTo>
                  <a:pt x="281" y="449"/>
                </a:lnTo>
                <a:lnTo>
                  <a:pt x="290" y="440"/>
                </a:lnTo>
                <a:lnTo>
                  <a:pt x="290" y="440"/>
                </a:lnTo>
                <a:lnTo>
                  <a:pt x="305" y="425"/>
                </a:lnTo>
                <a:lnTo>
                  <a:pt x="322" y="410"/>
                </a:lnTo>
                <a:lnTo>
                  <a:pt x="359" y="381"/>
                </a:lnTo>
                <a:lnTo>
                  <a:pt x="380" y="366"/>
                </a:lnTo>
                <a:lnTo>
                  <a:pt x="401" y="350"/>
                </a:lnTo>
                <a:lnTo>
                  <a:pt x="422" y="329"/>
                </a:lnTo>
                <a:lnTo>
                  <a:pt x="441" y="305"/>
                </a:lnTo>
                <a:lnTo>
                  <a:pt x="441" y="305"/>
                </a:lnTo>
                <a:lnTo>
                  <a:pt x="470" y="271"/>
                </a:lnTo>
                <a:lnTo>
                  <a:pt x="501" y="236"/>
                </a:lnTo>
                <a:lnTo>
                  <a:pt x="537" y="199"/>
                </a:lnTo>
                <a:lnTo>
                  <a:pt x="537" y="199"/>
                </a:lnTo>
                <a:lnTo>
                  <a:pt x="569" y="151"/>
                </a:lnTo>
                <a:lnTo>
                  <a:pt x="593" y="113"/>
                </a:lnTo>
                <a:lnTo>
                  <a:pt x="611" y="88"/>
                </a:lnTo>
                <a:lnTo>
                  <a:pt x="611" y="88"/>
                </a:lnTo>
                <a:lnTo>
                  <a:pt x="620" y="79"/>
                </a:lnTo>
                <a:lnTo>
                  <a:pt x="633" y="67"/>
                </a:lnTo>
                <a:lnTo>
                  <a:pt x="667" y="37"/>
                </a:lnTo>
                <a:lnTo>
                  <a:pt x="714" y="0"/>
                </a:lnTo>
                <a:lnTo>
                  <a:pt x="714" y="0"/>
                </a:lnTo>
                <a:lnTo>
                  <a:pt x="721" y="2"/>
                </a:lnTo>
                <a:lnTo>
                  <a:pt x="727" y="5"/>
                </a:lnTo>
                <a:lnTo>
                  <a:pt x="736" y="10"/>
                </a:lnTo>
                <a:lnTo>
                  <a:pt x="742" y="16"/>
                </a:lnTo>
                <a:lnTo>
                  <a:pt x="748" y="23"/>
                </a:lnTo>
                <a:lnTo>
                  <a:pt x="750" y="28"/>
                </a:lnTo>
                <a:lnTo>
                  <a:pt x="750" y="32"/>
                </a:lnTo>
                <a:lnTo>
                  <a:pt x="748" y="38"/>
                </a:lnTo>
                <a:lnTo>
                  <a:pt x="747" y="44"/>
                </a:lnTo>
                <a:lnTo>
                  <a:pt x="747" y="44"/>
                </a:lnTo>
                <a:lnTo>
                  <a:pt x="739" y="67"/>
                </a:lnTo>
                <a:lnTo>
                  <a:pt x="729" y="103"/>
                </a:lnTo>
                <a:lnTo>
                  <a:pt x="703" y="202"/>
                </a:lnTo>
                <a:lnTo>
                  <a:pt x="678" y="298"/>
                </a:lnTo>
                <a:lnTo>
                  <a:pt x="667" y="332"/>
                </a:lnTo>
                <a:lnTo>
                  <a:pt x="663" y="344"/>
                </a:lnTo>
                <a:lnTo>
                  <a:pt x="660" y="350"/>
                </a:lnTo>
                <a:lnTo>
                  <a:pt x="660" y="350"/>
                </a:lnTo>
                <a:lnTo>
                  <a:pt x="657" y="351"/>
                </a:lnTo>
                <a:lnTo>
                  <a:pt x="655" y="350"/>
                </a:lnTo>
                <a:lnTo>
                  <a:pt x="653" y="345"/>
                </a:lnTo>
                <a:lnTo>
                  <a:pt x="651" y="339"/>
                </a:lnTo>
                <a:lnTo>
                  <a:pt x="647" y="320"/>
                </a:lnTo>
                <a:lnTo>
                  <a:pt x="644" y="296"/>
                </a:lnTo>
                <a:lnTo>
                  <a:pt x="641" y="274"/>
                </a:lnTo>
                <a:lnTo>
                  <a:pt x="636" y="257"/>
                </a:lnTo>
                <a:lnTo>
                  <a:pt x="635" y="251"/>
                </a:lnTo>
                <a:lnTo>
                  <a:pt x="632" y="248"/>
                </a:lnTo>
                <a:lnTo>
                  <a:pt x="630" y="250"/>
                </a:lnTo>
                <a:lnTo>
                  <a:pt x="627" y="254"/>
                </a:lnTo>
                <a:lnTo>
                  <a:pt x="627" y="254"/>
                </a:lnTo>
                <a:lnTo>
                  <a:pt x="618" y="269"/>
                </a:lnTo>
                <a:lnTo>
                  <a:pt x="609" y="286"/>
                </a:lnTo>
                <a:lnTo>
                  <a:pt x="587" y="321"/>
                </a:lnTo>
                <a:lnTo>
                  <a:pt x="576" y="341"/>
                </a:lnTo>
                <a:lnTo>
                  <a:pt x="567" y="359"/>
                </a:lnTo>
                <a:lnTo>
                  <a:pt x="560" y="375"/>
                </a:lnTo>
                <a:lnTo>
                  <a:pt x="555" y="390"/>
                </a:lnTo>
                <a:lnTo>
                  <a:pt x="555" y="390"/>
                </a:lnTo>
                <a:lnTo>
                  <a:pt x="549" y="411"/>
                </a:lnTo>
                <a:lnTo>
                  <a:pt x="537" y="447"/>
                </a:lnTo>
                <a:lnTo>
                  <a:pt x="519" y="491"/>
                </a:lnTo>
                <a:lnTo>
                  <a:pt x="500" y="537"/>
                </a:lnTo>
                <a:lnTo>
                  <a:pt x="479" y="582"/>
                </a:lnTo>
                <a:lnTo>
                  <a:pt x="459" y="621"/>
                </a:lnTo>
                <a:lnTo>
                  <a:pt x="443" y="648"/>
                </a:lnTo>
                <a:lnTo>
                  <a:pt x="437" y="655"/>
                </a:lnTo>
                <a:lnTo>
                  <a:pt x="432" y="658"/>
                </a:lnTo>
                <a:lnTo>
                  <a:pt x="432" y="658"/>
                </a:lnTo>
                <a:lnTo>
                  <a:pt x="429" y="657"/>
                </a:lnTo>
                <a:lnTo>
                  <a:pt x="426" y="654"/>
                </a:lnTo>
                <a:lnTo>
                  <a:pt x="425" y="649"/>
                </a:lnTo>
                <a:lnTo>
                  <a:pt x="423" y="643"/>
                </a:lnTo>
                <a:lnTo>
                  <a:pt x="422" y="625"/>
                </a:lnTo>
                <a:lnTo>
                  <a:pt x="422" y="603"/>
                </a:lnTo>
                <a:lnTo>
                  <a:pt x="422" y="579"/>
                </a:lnTo>
                <a:lnTo>
                  <a:pt x="420" y="554"/>
                </a:lnTo>
                <a:lnTo>
                  <a:pt x="417" y="530"/>
                </a:lnTo>
                <a:lnTo>
                  <a:pt x="414" y="519"/>
                </a:lnTo>
                <a:lnTo>
                  <a:pt x="411" y="509"/>
                </a:lnTo>
                <a:lnTo>
                  <a:pt x="411" y="509"/>
                </a:lnTo>
                <a:lnTo>
                  <a:pt x="407" y="501"/>
                </a:lnTo>
                <a:lnTo>
                  <a:pt x="404" y="500"/>
                </a:lnTo>
                <a:lnTo>
                  <a:pt x="401" y="498"/>
                </a:lnTo>
                <a:lnTo>
                  <a:pt x="393" y="498"/>
                </a:lnTo>
                <a:lnTo>
                  <a:pt x="386" y="501"/>
                </a:lnTo>
                <a:lnTo>
                  <a:pt x="377" y="507"/>
                </a:lnTo>
                <a:lnTo>
                  <a:pt x="366" y="515"/>
                </a:lnTo>
                <a:lnTo>
                  <a:pt x="345" y="534"/>
                </a:lnTo>
                <a:lnTo>
                  <a:pt x="323" y="557"/>
                </a:lnTo>
                <a:lnTo>
                  <a:pt x="304" y="581"/>
                </a:lnTo>
                <a:lnTo>
                  <a:pt x="277" y="614"/>
                </a:lnTo>
                <a:lnTo>
                  <a:pt x="277" y="614"/>
                </a:lnTo>
                <a:lnTo>
                  <a:pt x="274" y="618"/>
                </a:lnTo>
                <a:lnTo>
                  <a:pt x="269" y="624"/>
                </a:lnTo>
                <a:lnTo>
                  <a:pt x="265" y="637"/>
                </a:lnTo>
                <a:lnTo>
                  <a:pt x="257" y="666"/>
                </a:lnTo>
                <a:lnTo>
                  <a:pt x="253" y="676"/>
                </a:lnTo>
                <a:lnTo>
                  <a:pt x="250" y="681"/>
                </a:lnTo>
                <a:lnTo>
                  <a:pt x="247" y="684"/>
                </a:lnTo>
                <a:lnTo>
                  <a:pt x="244" y="687"/>
                </a:lnTo>
                <a:lnTo>
                  <a:pt x="241" y="687"/>
                </a:lnTo>
                <a:lnTo>
                  <a:pt x="235" y="685"/>
                </a:lnTo>
                <a:lnTo>
                  <a:pt x="230" y="682"/>
                </a:lnTo>
                <a:lnTo>
                  <a:pt x="230" y="682"/>
                </a:lnTo>
                <a:lnTo>
                  <a:pt x="214" y="667"/>
                </a:lnTo>
                <a:lnTo>
                  <a:pt x="196" y="652"/>
                </a:lnTo>
                <a:lnTo>
                  <a:pt x="185" y="646"/>
                </a:lnTo>
                <a:lnTo>
                  <a:pt x="173" y="639"/>
                </a:lnTo>
                <a:lnTo>
                  <a:pt x="157" y="634"/>
                </a:lnTo>
                <a:lnTo>
                  <a:pt x="139" y="628"/>
                </a:lnTo>
                <a:lnTo>
                  <a:pt x="139" y="628"/>
                </a:lnTo>
                <a:lnTo>
                  <a:pt x="116" y="625"/>
                </a:lnTo>
                <a:lnTo>
                  <a:pt x="92" y="624"/>
                </a:lnTo>
                <a:lnTo>
                  <a:pt x="68" y="624"/>
                </a:lnTo>
                <a:lnTo>
                  <a:pt x="46" y="624"/>
                </a:lnTo>
                <a:lnTo>
                  <a:pt x="13" y="627"/>
                </a:lnTo>
                <a:lnTo>
                  <a:pt x="0" y="628"/>
                </a:lnTo>
                <a:lnTo>
                  <a:pt x="62" y="5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1" name="Freeform 47"/>
          <p:cNvSpPr>
            <a:spLocks/>
          </p:cNvSpPr>
          <p:nvPr/>
        </p:nvSpPr>
        <p:spPr bwMode="auto">
          <a:xfrm>
            <a:off x="8293894" y="3015897"/>
            <a:ext cx="848916" cy="739601"/>
          </a:xfrm>
          <a:custGeom>
            <a:avLst/>
            <a:gdLst>
              <a:gd name="T0" fmla="*/ 479 w 713"/>
              <a:gd name="T1" fmla="*/ 17 h 466"/>
              <a:gd name="T2" fmla="*/ 425 w 713"/>
              <a:gd name="T3" fmla="*/ 44 h 466"/>
              <a:gd name="T4" fmla="*/ 355 w 713"/>
              <a:gd name="T5" fmla="*/ 84 h 466"/>
              <a:gd name="T6" fmla="*/ 335 w 713"/>
              <a:gd name="T7" fmla="*/ 98 h 466"/>
              <a:gd name="T8" fmla="*/ 265 w 713"/>
              <a:gd name="T9" fmla="*/ 153 h 466"/>
              <a:gd name="T10" fmla="*/ 230 w 713"/>
              <a:gd name="T11" fmla="*/ 177 h 466"/>
              <a:gd name="T12" fmla="*/ 194 w 713"/>
              <a:gd name="T13" fmla="*/ 195 h 466"/>
              <a:gd name="T14" fmla="*/ 173 w 713"/>
              <a:gd name="T15" fmla="*/ 207 h 466"/>
              <a:gd name="T16" fmla="*/ 113 w 713"/>
              <a:gd name="T17" fmla="*/ 249 h 466"/>
              <a:gd name="T18" fmla="*/ 52 w 713"/>
              <a:gd name="T19" fmla="*/ 306 h 466"/>
              <a:gd name="T20" fmla="*/ 27 w 713"/>
              <a:gd name="T21" fmla="*/ 336 h 466"/>
              <a:gd name="T22" fmla="*/ 9 w 713"/>
              <a:gd name="T23" fmla="*/ 363 h 466"/>
              <a:gd name="T24" fmla="*/ 0 w 713"/>
              <a:gd name="T25" fmla="*/ 388 h 466"/>
              <a:gd name="T26" fmla="*/ 0 w 713"/>
              <a:gd name="T27" fmla="*/ 393 h 466"/>
              <a:gd name="T28" fmla="*/ 6 w 713"/>
              <a:gd name="T29" fmla="*/ 396 h 466"/>
              <a:gd name="T30" fmla="*/ 25 w 713"/>
              <a:gd name="T31" fmla="*/ 388 h 466"/>
              <a:gd name="T32" fmla="*/ 66 w 713"/>
              <a:gd name="T33" fmla="*/ 367 h 466"/>
              <a:gd name="T34" fmla="*/ 92 w 713"/>
              <a:gd name="T35" fmla="*/ 358 h 466"/>
              <a:gd name="T36" fmla="*/ 121 w 713"/>
              <a:gd name="T37" fmla="*/ 355 h 466"/>
              <a:gd name="T38" fmla="*/ 151 w 713"/>
              <a:gd name="T39" fmla="*/ 360 h 466"/>
              <a:gd name="T40" fmla="*/ 164 w 713"/>
              <a:gd name="T41" fmla="*/ 364 h 466"/>
              <a:gd name="T42" fmla="*/ 188 w 713"/>
              <a:gd name="T43" fmla="*/ 378 h 466"/>
              <a:gd name="T44" fmla="*/ 203 w 713"/>
              <a:gd name="T45" fmla="*/ 394 h 466"/>
              <a:gd name="T46" fmla="*/ 214 w 713"/>
              <a:gd name="T47" fmla="*/ 412 h 466"/>
              <a:gd name="T48" fmla="*/ 224 w 713"/>
              <a:gd name="T49" fmla="*/ 438 h 466"/>
              <a:gd name="T50" fmla="*/ 232 w 713"/>
              <a:gd name="T51" fmla="*/ 463 h 466"/>
              <a:gd name="T52" fmla="*/ 236 w 713"/>
              <a:gd name="T53" fmla="*/ 466 h 466"/>
              <a:gd name="T54" fmla="*/ 241 w 713"/>
              <a:gd name="T55" fmla="*/ 466 h 466"/>
              <a:gd name="T56" fmla="*/ 254 w 713"/>
              <a:gd name="T57" fmla="*/ 460 h 466"/>
              <a:gd name="T58" fmla="*/ 275 w 713"/>
              <a:gd name="T59" fmla="*/ 435 h 466"/>
              <a:gd name="T60" fmla="*/ 332 w 713"/>
              <a:gd name="T61" fmla="*/ 339 h 466"/>
              <a:gd name="T62" fmla="*/ 347 w 713"/>
              <a:gd name="T63" fmla="*/ 315 h 466"/>
              <a:gd name="T64" fmla="*/ 361 w 713"/>
              <a:gd name="T65" fmla="*/ 301 h 466"/>
              <a:gd name="T66" fmla="*/ 370 w 713"/>
              <a:gd name="T67" fmla="*/ 295 h 466"/>
              <a:gd name="T68" fmla="*/ 377 w 713"/>
              <a:gd name="T69" fmla="*/ 295 h 466"/>
              <a:gd name="T70" fmla="*/ 382 w 713"/>
              <a:gd name="T71" fmla="*/ 301 h 466"/>
              <a:gd name="T72" fmla="*/ 388 w 713"/>
              <a:gd name="T73" fmla="*/ 327 h 466"/>
              <a:gd name="T74" fmla="*/ 389 w 713"/>
              <a:gd name="T75" fmla="*/ 337 h 466"/>
              <a:gd name="T76" fmla="*/ 398 w 713"/>
              <a:gd name="T77" fmla="*/ 357 h 466"/>
              <a:gd name="T78" fmla="*/ 410 w 713"/>
              <a:gd name="T79" fmla="*/ 375 h 466"/>
              <a:gd name="T80" fmla="*/ 425 w 713"/>
              <a:gd name="T81" fmla="*/ 391 h 466"/>
              <a:gd name="T82" fmla="*/ 441 w 713"/>
              <a:gd name="T83" fmla="*/ 403 h 466"/>
              <a:gd name="T84" fmla="*/ 459 w 713"/>
              <a:gd name="T85" fmla="*/ 411 h 466"/>
              <a:gd name="T86" fmla="*/ 477 w 713"/>
              <a:gd name="T87" fmla="*/ 411 h 466"/>
              <a:gd name="T88" fmla="*/ 494 w 713"/>
              <a:gd name="T89" fmla="*/ 403 h 466"/>
              <a:gd name="T90" fmla="*/ 500 w 713"/>
              <a:gd name="T91" fmla="*/ 396 h 466"/>
              <a:gd name="T92" fmla="*/ 519 w 713"/>
              <a:gd name="T93" fmla="*/ 363 h 466"/>
              <a:gd name="T94" fmla="*/ 540 w 713"/>
              <a:gd name="T95" fmla="*/ 330 h 466"/>
              <a:gd name="T96" fmla="*/ 558 w 713"/>
              <a:gd name="T97" fmla="*/ 310 h 466"/>
              <a:gd name="T98" fmla="*/ 581 w 713"/>
              <a:gd name="T99" fmla="*/ 294 h 466"/>
              <a:gd name="T100" fmla="*/ 606 w 713"/>
              <a:gd name="T101" fmla="*/ 286 h 466"/>
              <a:gd name="T102" fmla="*/ 636 w 713"/>
              <a:gd name="T103" fmla="*/ 289 h 466"/>
              <a:gd name="T104" fmla="*/ 651 w 713"/>
              <a:gd name="T105" fmla="*/ 295 h 466"/>
              <a:gd name="T106" fmla="*/ 689 w 713"/>
              <a:gd name="T107" fmla="*/ 318 h 466"/>
              <a:gd name="T108" fmla="*/ 713 w 713"/>
              <a:gd name="T109" fmla="*/ 30 h 466"/>
              <a:gd name="T110" fmla="*/ 684 w 713"/>
              <a:gd name="T111" fmla="*/ 23 h 466"/>
              <a:gd name="T112" fmla="*/ 615 w 713"/>
              <a:gd name="T113" fmla="*/ 8 h 466"/>
              <a:gd name="T114" fmla="*/ 557 w 713"/>
              <a:gd name="T115" fmla="*/ 0 h 466"/>
              <a:gd name="T116" fmla="*/ 519 w 713"/>
              <a:gd name="T117" fmla="*/ 2 h 466"/>
              <a:gd name="T118" fmla="*/ 489 w 713"/>
              <a:gd name="T119" fmla="*/ 9 h 466"/>
              <a:gd name="T120" fmla="*/ 479 w 713"/>
              <a:gd name="T121" fmla="*/ 17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13" h="466">
                <a:moveTo>
                  <a:pt x="479" y="17"/>
                </a:moveTo>
                <a:lnTo>
                  <a:pt x="479" y="17"/>
                </a:lnTo>
                <a:lnTo>
                  <a:pt x="462" y="24"/>
                </a:lnTo>
                <a:lnTo>
                  <a:pt x="425" y="44"/>
                </a:lnTo>
                <a:lnTo>
                  <a:pt x="377" y="71"/>
                </a:lnTo>
                <a:lnTo>
                  <a:pt x="355" y="84"/>
                </a:lnTo>
                <a:lnTo>
                  <a:pt x="335" y="98"/>
                </a:lnTo>
                <a:lnTo>
                  <a:pt x="335" y="98"/>
                </a:lnTo>
                <a:lnTo>
                  <a:pt x="299" y="126"/>
                </a:lnTo>
                <a:lnTo>
                  <a:pt x="265" y="153"/>
                </a:lnTo>
                <a:lnTo>
                  <a:pt x="247" y="167"/>
                </a:lnTo>
                <a:lnTo>
                  <a:pt x="230" y="177"/>
                </a:lnTo>
                <a:lnTo>
                  <a:pt x="212" y="188"/>
                </a:lnTo>
                <a:lnTo>
                  <a:pt x="194" y="195"/>
                </a:lnTo>
                <a:lnTo>
                  <a:pt x="194" y="195"/>
                </a:lnTo>
                <a:lnTo>
                  <a:pt x="173" y="207"/>
                </a:lnTo>
                <a:lnTo>
                  <a:pt x="145" y="225"/>
                </a:lnTo>
                <a:lnTo>
                  <a:pt x="113" y="249"/>
                </a:lnTo>
                <a:lnTo>
                  <a:pt x="82" y="276"/>
                </a:lnTo>
                <a:lnTo>
                  <a:pt x="52" y="306"/>
                </a:lnTo>
                <a:lnTo>
                  <a:pt x="39" y="321"/>
                </a:lnTo>
                <a:lnTo>
                  <a:pt x="27" y="336"/>
                </a:lnTo>
                <a:lnTo>
                  <a:pt x="16" y="349"/>
                </a:lnTo>
                <a:lnTo>
                  <a:pt x="9" y="363"/>
                </a:lnTo>
                <a:lnTo>
                  <a:pt x="3" y="376"/>
                </a:lnTo>
                <a:lnTo>
                  <a:pt x="0" y="388"/>
                </a:lnTo>
                <a:lnTo>
                  <a:pt x="0" y="388"/>
                </a:lnTo>
                <a:lnTo>
                  <a:pt x="0" y="393"/>
                </a:lnTo>
                <a:lnTo>
                  <a:pt x="3" y="396"/>
                </a:lnTo>
                <a:lnTo>
                  <a:pt x="6" y="396"/>
                </a:lnTo>
                <a:lnTo>
                  <a:pt x="10" y="396"/>
                </a:lnTo>
                <a:lnTo>
                  <a:pt x="25" y="388"/>
                </a:lnTo>
                <a:lnTo>
                  <a:pt x="43" y="378"/>
                </a:lnTo>
                <a:lnTo>
                  <a:pt x="66" y="367"/>
                </a:lnTo>
                <a:lnTo>
                  <a:pt x="79" y="363"/>
                </a:lnTo>
                <a:lnTo>
                  <a:pt x="92" y="358"/>
                </a:lnTo>
                <a:lnTo>
                  <a:pt x="106" y="357"/>
                </a:lnTo>
                <a:lnTo>
                  <a:pt x="121" y="355"/>
                </a:lnTo>
                <a:lnTo>
                  <a:pt x="136" y="357"/>
                </a:lnTo>
                <a:lnTo>
                  <a:pt x="151" y="360"/>
                </a:lnTo>
                <a:lnTo>
                  <a:pt x="151" y="360"/>
                </a:lnTo>
                <a:lnTo>
                  <a:pt x="164" y="364"/>
                </a:lnTo>
                <a:lnTo>
                  <a:pt x="178" y="370"/>
                </a:lnTo>
                <a:lnTo>
                  <a:pt x="188" y="378"/>
                </a:lnTo>
                <a:lnTo>
                  <a:pt x="196" y="385"/>
                </a:lnTo>
                <a:lnTo>
                  <a:pt x="203" y="394"/>
                </a:lnTo>
                <a:lnTo>
                  <a:pt x="209" y="403"/>
                </a:lnTo>
                <a:lnTo>
                  <a:pt x="214" y="412"/>
                </a:lnTo>
                <a:lnTo>
                  <a:pt x="218" y="421"/>
                </a:lnTo>
                <a:lnTo>
                  <a:pt x="224" y="438"/>
                </a:lnTo>
                <a:lnTo>
                  <a:pt x="227" y="453"/>
                </a:lnTo>
                <a:lnTo>
                  <a:pt x="232" y="463"/>
                </a:lnTo>
                <a:lnTo>
                  <a:pt x="233" y="466"/>
                </a:lnTo>
                <a:lnTo>
                  <a:pt x="236" y="466"/>
                </a:lnTo>
                <a:lnTo>
                  <a:pt x="236" y="466"/>
                </a:lnTo>
                <a:lnTo>
                  <a:pt x="241" y="466"/>
                </a:lnTo>
                <a:lnTo>
                  <a:pt x="245" y="466"/>
                </a:lnTo>
                <a:lnTo>
                  <a:pt x="254" y="460"/>
                </a:lnTo>
                <a:lnTo>
                  <a:pt x="263" y="450"/>
                </a:lnTo>
                <a:lnTo>
                  <a:pt x="275" y="435"/>
                </a:lnTo>
                <a:lnTo>
                  <a:pt x="299" y="393"/>
                </a:lnTo>
                <a:lnTo>
                  <a:pt x="332" y="339"/>
                </a:lnTo>
                <a:lnTo>
                  <a:pt x="332" y="339"/>
                </a:lnTo>
                <a:lnTo>
                  <a:pt x="347" y="315"/>
                </a:lnTo>
                <a:lnTo>
                  <a:pt x="355" y="307"/>
                </a:lnTo>
                <a:lnTo>
                  <a:pt x="361" y="301"/>
                </a:lnTo>
                <a:lnTo>
                  <a:pt x="365" y="297"/>
                </a:lnTo>
                <a:lnTo>
                  <a:pt x="370" y="295"/>
                </a:lnTo>
                <a:lnTo>
                  <a:pt x="374" y="295"/>
                </a:lnTo>
                <a:lnTo>
                  <a:pt x="377" y="295"/>
                </a:lnTo>
                <a:lnTo>
                  <a:pt x="380" y="298"/>
                </a:lnTo>
                <a:lnTo>
                  <a:pt x="382" y="301"/>
                </a:lnTo>
                <a:lnTo>
                  <a:pt x="385" y="310"/>
                </a:lnTo>
                <a:lnTo>
                  <a:pt x="388" y="327"/>
                </a:lnTo>
                <a:lnTo>
                  <a:pt x="388" y="327"/>
                </a:lnTo>
                <a:lnTo>
                  <a:pt x="389" y="337"/>
                </a:lnTo>
                <a:lnTo>
                  <a:pt x="394" y="346"/>
                </a:lnTo>
                <a:lnTo>
                  <a:pt x="398" y="357"/>
                </a:lnTo>
                <a:lnTo>
                  <a:pt x="402" y="366"/>
                </a:lnTo>
                <a:lnTo>
                  <a:pt x="410" y="375"/>
                </a:lnTo>
                <a:lnTo>
                  <a:pt x="416" y="384"/>
                </a:lnTo>
                <a:lnTo>
                  <a:pt x="425" y="391"/>
                </a:lnTo>
                <a:lnTo>
                  <a:pt x="432" y="397"/>
                </a:lnTo>
                <a:lnTo>
                  <a:pt x="441" y="403"/>
                </a:lnTo>
                <a:lnTo>
                  <a:pt x="450" y="408"/>
                </a:lnTo>
                <a:lnTo>
                  <a:pt x="459" y="411"/>
                </a:lnTo>
                <a:lnTo>
                  <a:pt x="468" y="411"/>
                </a:lnTo>
                <a:lnTo>
                  <a:pt x="477" y="411"/>
                </a:lnTo>
                <a:lnTo>
                  <a:pt x="485" y="408"/>
                </a:lnTo>
                <a:lnTo>
                  <a:pt x="494" y="403"/>
                </a:lnTo>
                <a:lnTo>
                  <a:pt x="500" y="396"/>
                </a:lnTo>
                <a:lnTo>
                  <a:pt x="500" y="396"/>
                </a:lnTo>
                <a:lnTo>
                  <a:pt x="509" y="382"/>
                </a:lnTo>
                <a:lnTo>
                  <a:pt x="519" y="363"/>
                </a:lnTo>
                <a:lnTo>
                  <a:pt x="533" y="342"/>
                </a:lnTo>
                <a:lnTo>
                  <a:pt x="540" y="330"/>
                </a:lnTo>
                <a:lnTo>
                  <a:pt x="549" y="319"/>
                </a:lnTo>
                <a:lnTo>
                  <a:pt x="558" y="310"/>
                </a:lnTo>
                <a:lnTo>
                  <a:pt x="569" y="301"/>
                </a:lnTo>
                <a:lnTo>
                  <a:pt x="581" y="294"/>
                </a:lnTo>
                <a:lnTo>
                  <a:pt x="593" y="289"/>
                </a:lnTo>
                <a:lnTo>
                  <a:pt x="606" y="286"/>
                </a:lnTo>
                <a:lnTo>
                  <a:pt x="620" y="286"/>
                </a:lnTo>
                <a:lnTo>
                  <a:pt x="636" y="289"/>
                </a:lnTo>
                <a:lnTo>
                  <a:pt x="651" y="295"/>
                </a:lnTo>
                <a:lnTo>
                  <a:pt x="651" y="295"/>
                </a:lnTo>
                <a:lnTo>
                  <a:pt x="671" y="306"/>
                </a:lnTo>
                <a:lnTo>
                  <a:pt x="689" y="318"/>
                </a:lnTo>
                <a:lnTo>
                  <a:pt x="708" y="333"/>
                </a:lnTo>
                <a:lnTo>
                  <a:pt x="713" y="30"/>
                </a:lnTo>
                <a:lnTo>
                  <a:pt x="713" y="30"/>
                </a:lnTo>
                <a:lnTo>
                  <a:pt x="684" y="23"/>
                </a:lnTo>
                <a:lnTo>
                  <a:pt x="653" y="15"/>
                </a:lnTo>
                <a:lnTo>
                  <a:pt x="615" y="8"/>
                </a:lnTo>
                <a:lnTo>
                  <a:pt x="576" y="2"/>
                </a:lnTo>
                <a:lnTo>
                  <a:pt x="557" y="0"/>
                </a:lnTo>
                <a:lnTo>
                  <a:pt x="537" y="0"/>
                </a:lnTo>
                <a:lnTo>
                  <a:pt x="519" y="2"/>
                </a:lnTo>
                <a:lnTo>
                  <a:pt x="504" y="5"/>
                </a:lnTo>
                <a:lnTo>
                  <a:pt x="489" y="9"/>
                </a:lnTo>
                <a:lnTo>
                  <a:pt x="479" y="17"/>
                </a:lnTo>
                <a:lnTo>
                  <a:pt x="479" y="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2" name="Freeform 48"/>
          <p:cNvSpPr>
            <a:spLocks/>
          </p:cNvSpPr>
          <p:nvPr/>
        </p:nvSpPr>
        <p:spPr bwMode="auto">
          <a:xfrm>
            <a:off x="-7514" y="5193436"/>
            <a:ext cx="6284489" cy="1666484"/>
          </a:xfrm>
          <a:custGeom>
            <a:avLst/>
            <a:gdLst>
              <a:gd name="T0" fmla="*/ 4246 w 5266"/>
              <a:gd name="T1" fmla="*/ 1040 h 1050"/>
              <a:gd name="T2" fmla="*/ 4193 w 5266"/>
              <a:gd name="T3" fmla="*/ 990 h 1050"/>
              <a:gd name="T4" fmla="*/ 4165 w 5266"/>
              <a:gd name="T5" fmla="*/ 947 h 1050"/>
              <a:gd name="T6" fmla="*/ 4153 w 5266"/>
              <a:gd name="T7" fmla="*/ 897 h 1050"/>
              <a:gd name="T8" fmla="*/ 4162 w 5266"/>
              <a:gd name="T9" fmla="*/ 846 h 1050"/>
              <a:gd name="T10" fmla="*/ 4193 w 5266"/>
              <a:gd name="T11" fmla="*/ 792 h 1050"/>
              <a:gd name="T12" fmla="*/ 4262 w 5266"/>
              <a:gd name="T13" fmla="*/ 700 h 1050"/>
              <a:gd name="T14" fmla="*/ 4277 w 5266"/>
              <a:gd name="T15" fmla="*/ 668 h 1050"/>
              <a:gd name="T16" fmla="*/ 4334 w 5266"/>
              <a:gd name="T17" fmla="*/ 643 h 1050"/>
              <a:gd name="T18" fmla="*/ 4385 w 5266"/>
              <a:gd name="T19" fmla="*/ 649 h 1050"/>
              <a:gd name="T20" fmla="*/ 4421 w 5266"/>
              <a:gd name="T21" fmla="*/ 653 h 1050"/>
              <a:gd name="T22" fmla="*/ 4472 w 5266"/>
              <a:gd name="T23" fmla="*/ 637 h 1050"/>
              <a:gd name="T24" fmla="*/ 4508 w 5266"/>
              <a:gd name="T25" fmla="*/ 607 h 1050"/>
              <a:gd name="T26" fmla="*/ 4529 w 5266"/>
              <a:gd name="T27" fmla="*/ 577 h 1050"/>
              <a:gd name="T28" fmla="*/ 4553 w 5266"/>
              <a:gd name="T29" fmla="*/ 499 h 1050"/>
              <a:gd name="T30" fmla="*/ 4575 w 5266"/>
              <a:gd name="T31" fmla="*/ 463 h 1050"/>
              <a:gd name="T32" fmla="*/ 4607 w 5266"/>
              <a:gd name="T33" fmla="*/ 445 h 1050"/>
              <a:gd name="T34" fmla="*/ 4905 w 5266"/>
              <a:gd name="T35" fmla="*/ 309 h 1050"/>
              <a:gd name="T36" fmla="*/ 4972 w 5266"/>
              <a:gd name="T37" fmla="*/ 271 h 1050"/>
              <a:gd name="T38" fmla="*/ 5119 w 5266"/>
              <a:gd name="T39" fmla="*/ 220 h 1050"/>
              <a:gd name="T40" fmla="*/ 5251 w 5266"/>
              <a:gd name="T41" fmla="*/ 168 h 1050"/>
              <a:gd name="T42" fmla="*/ 5266 w 5266"/>
              <a:gd name="T43" fmla="*/ 147 h 1050"/>
              <a:gd name="T44" fmla="*/ 5245 w 5266"/>
              <a:gd name="T45" fmla="*/ 126 h 1050"/>
              <a:gd name="T46" fmla="*/ 5183 w 5266"/>
              <a:gd name="T47" fmla="*/ 107 h 1050"/>
              <a:gd name="T48" fmla="*/ 5038 w 5266"/>
              <a:gd name="T49" fmla="*/ 81 h 1050"/>
              <a:gd name="T50" fmla="*/ 4801 w 5266"/>
              <a:gd name="T51" fmla="*/ 68 h 1050"/>
              <a:gd name="T52" fmla="*/ 4692 w 5266"/>
              <a:gd name="T53" fmla="*/ 60 h 1050"/>
              <a:gd name="T54" fmla="*/ 4565 w 5266"/>
              <a:gd name="T55" fmla="*/ 66 h 1050"/>
              <a:gd name="T56" fmla="*/ 4476 w 5266"/>
              <a:gd name="T57" fmla="*/ 68 h 1050"/>
              <a:gd name="T58" fmla="*/ 4445 w 5266"/>
              <a:gd name="T59" fmla="*/ 57 h 1050"/>
              <a:gd name="T60" fmla="*/ 4288 w 5266"/>
              <a:gd name="T61" fmla="*/ 24 h 1050"/>
              <a:gd name="T62" fmla="*/ 4105 w 5266"/>
              <a:gd name="T63" fmla="*/ 3 h 1050"/>
              <a:gd name="T64" fmla="*/ 3946 w 5266"/>
              <a:gd name="T65" fmla="*/ 5 h 1050"/>
              <a:gd name="T66" fmla="*/ 3894 w 5266"/>
              <a:gd name="T67" fmla="*/ 20 h 1050"/>
              <a:gd name="T68" fmla="*/ 3684 w 5266"/>
              <a:gd name="T69" fmla="*/ 126 h 1050"/>
              <a:gd name="T70" fmla="*/ 3539 w 5266"/>
              <a:gd name="T71" fmla="*/ 187 h 1050"/>
              <a:gd name="T72" fmla="*/ 3499 w 5266"/>
              <a:gd name="T73" fmla="*/ 195 h 1050"/>
              <a:gd name="T74" fmla="*/ 3344 w 5266"/>
              <a:gd name="T75" fmla="*/ 240 h 1050"/>
              <a:gd name="T76" fmla="*/ 3163 w 5266"/>
              <a:gd name="T77" fmla="*/ 319 h 1050"/>
              <a:gd name="T78" fmla="*/ 3127 w 5266"/>
              <a:gd name="T79" fmla="*/ 331 h 1050"/>
              <a:gd name="T80" fmla="*/ 3019 w 5266"/>
              <a:gd name="T81" fmla="*/ 333 h 1050"/>
              <a:gd name="T82" fmla="*/ 2804 w 5266"/>
              <a:gd name="T83" fmla="*/ 304 h 1050"/>
              <a:gd name="T84" fmla="*/ 2760 w 5266"/>
              <a:gd name="T85" fmla="*/ 307 h 1050"/>
              <a:gd name="T86" fmla="*/ 2645 w 5266"/>
              <a:gd name="T87" fmla="*/ 366 h 1050"/>
              <a:gd name="T88" fmla="*/ 2577 w 5266"/>
              <a:gd name="T89" fmla="*/ 387 h 1050"/>
              <a:gd name="T90" fmla="*/ 2549 w 5266"/>
              <a:gd name="T91" fmla="*/ 378 h 1050"/>
              <a:gd name="T92" fmla="*/ 2539 w 5266"/>
              <a:gd name="T93" fmla="*/ 366 h 1050"/>
              <a:gd name="T94" fmla="*/ 2503 w 5266"/>
              <a:gd name="T95" fmla="*/ 361 h 1050"/>
              <a:gd name="T96" fmla="*/ 2440 w 5266"/>
              <a:gd name="T97" fmla="*/ 388 h 1050"/>
              <a:gd name="T98" fmla="*/ 2360 w 5266"/>
              <a:gd name="T99" fmla="*/ 445 h 1050"/>
              <a:gd name="T100" fmla="*/ 2230 w 5266"/>
              <a:gd name="T101" fmla="*/ 487 h 1050"/>
              <a:gd name="T102" fmla="*/ 2082 w 5266"/>
              <a:gd name="T103" fmla="*/ 517 h 1050"/>
              <a:gd name="T104" fmla="*/ 1924 w 5266"/>
              <a:gd name="T105" fmla="*/ 518 h 1050"/>
              <a:gd name="T106" fmla="*/ 1848 w 5266"/>
              <a:gd name="T107" fmla="*/ 502 h 1050"/>
              <a:gd name="T108" fmla="*/ 1490 w 5266"/>
              <a:gd name="T109" fmla="*/ 448 h 1050"/>
              <a:gd name="T110" fmla="*/ 1167 w 5266"/>
              <a:gd name="T111" fmla="*/ 427 h 1050"/>
              <a:gd name="T112" fmla="*/ 1074 w 5266"/>
              <a:gd name="T113" fmla="*/ 424 h 1050"/>
              <a:gd name="T114" fmla="*/ 776 w 5266"/>
              <a:gd name="T115" fmla="*/ 369 h 1050"/>
              <a:gd name="T116" fmla="*/ 449 w 5266"/>
              <a:gd name="T117" fmla="*/ 307 h 1050"/>
              <a:gd name="T118" fmla="*/ 0 w 5266"/>
              <a:gd name="T119" fmla="*/ 325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266" h="1050">
                <a:moveTo>
                  <a:pt x="4261" y="1050"/>
                </a:moveTo>
                <a:lnTo>
                  <a:pt x="4261" y="1050"/>
                </a:lnTo>
                <a:lnTo>
                  <a:pt x="4258" y="1049"/>
                </a:lnTo>
                <a:lnTo>
                  <a:pt x="4246" y="1040"/>
                </a:lnTo>
                <a:lnTo>
                  <a:pt x="4225" y="1022"/>
                </a:lnTo>
                <a:lnTo>
                  <a:pt x="4210" y="1008"/>
                </a:lnTo>
                <a:lnTo>
                  <a:pt x="4193" y="990"/>
                </a:lnTo>
                <a:lnTo>
                  <a:pt x="4193" y="990"/>
                </a:lnTo>
                <a:lnTo>
                  <a:pt x="4184" y="980"/>
                </a:lnTo>
                <a:lnTo>
                  <a:pt x="4177" y="969"/>
                </a:lnTo>
                <a:lnTo>
                  <a:pt x="4171" y="959"/>
                </a:lnTo>
                <a:lnTo>
                  <a:pt x="4165" y="947"/>
                </a:lnTo>
                <a:lnTo>
                  <a:pt x="4160" y="935"/>
                </a:lnTo>
                <a:lnTo>
                  <a:pt x="4156" y="923"/>
                </a:lnTo>
                <a:lnTo>
                  <a:pt x="4154" y="911"/>
                </a:lnTo>
                <a:lnTo>
                  <a:pt x="4153" y="897"/>
                </a:lnTo>
                <a:lnTo>
                  <a:pt x="4153" y="885"/>
                </a:lnTo>
                <a:lnTo>
                  <a:pt x="4154" y="872"/>
                </a:lnTo>
                <a:lnTo>
                  <a:pt x="4157" y="860"/>
                </a:lnTo>
                <a:lnTo>
                  <a:pt x="4162" y="846"/>
                </a:lnTo>
                <a:lnTo>
                  <a:pt x="4166" y="833"/>
                </a:lnTo>
                <a:lnTo>
                  <a:pt x="4174" y="819"/>
                </a:lnTo>
                <a:lnTo>
                  <a:pt x="4183" y="806"/>
                </a:lnTo>
                <a:lnTo>
                  <a:pt x="4193" y="792"/>
                </a:lnTo>
                <a:lnTo>
                  <a:pt x="4193" y="792"/>
                </a:lnTo>
                <a:lnTo>
                  <a:pt x="4229" y="749"/>
                </a:lnTo>
                <a:lnTo>
                  <a:pt x="4250" y="719"/>
                </a:lnTo>
                <a:lnTo>
                  <a:pt x="4262" y="700"/>
                </a:lnTo>
                <a:lnTo>
                  <a:pt x="4271" y="679"/>
                </a:lnTo>
                <a:lnTo>
                  <a:pt x="4271" y="679"/>
                </a:lnTo>
                <a:lnTo>
                  <a:pt x="4274" y="673"/>
                </a:lnTo>
                <a:lnTo>
                  <a:pt x="4277" y="668"/>
                </a:lnTo>
                <a:lnTo>
                  <a:pt x="4288" y="659"/>
                </a:lnTo>
                <a:lnTo>
                  <a:pt x="4301" y="652"/>
                </a:lnTo>
                <a:lnTo>
                  <a:pt x="4318" y="646"/>
                </a:lnTo>
                <a:lnTo>
                  <a:pt x="4334" y="643"/>
                </a:lnTo>
                <a:lnTo>
                  <a:pt x="4351" y="641"/>
                </a:lnTo>
                <a:lnTo>
                  <a:pt x="4369" y="644"/>
                </a:lnTo>
                <a:lnTo>
                  <a:pt x="4385" y="649"/>
                </a:lnTo>
                <a:lnTo>
                  <a:pt x="4385" y="649"/>
                </a:lnTo>
                <a:lnTo>
                  <a:pt x="4393" y="652"/>
                </a:lnTo>
                <a:lnTo>
                  <a:pt x="4402" y="653"/>
                </a:lnTo>
                <a:lnTo>
                  <a:pt x="4412" y="653"/>
                </a:lnTo>
                <a:lnTo>
                  <a:pt x="4421" y="653"/>
                </a:lnTo>
                <a:lnTo>
                  <a:pt x="4432" y="652"/>
                </a:lnTo>
                <a:lnTo>
                  <a:pt x="4441" y="650"/>
                </a:lnTo>
                <a:lnTo>
                  <a:pt x="4462" y="641"/>
                </a:lnTo>
                <a:lnTo>
                  <a:pt x="4472" y="637"/>
                </a:lnTo>
                <a:lnTo>
                  <a:pt x="4481" y="631"/>
                </a:lnTo>
                <a:lnTo>
                  <a:pt x="4491" y="623"/>
                </a:lnTo>
                <a:lnTo>
                  <a:pt x="4500" y="616"/>
                </a:lnTo>
                <a:lnTo>
                  <a:pt x="4508" y="607"/>
                </a:lnTo>
                <a:lnTo>
                  <a:pt x="4515" y="598"/>
                </a:lnTo>
                <a:lnTo>
                  <a:pt x="4523" y="587"/>
                </a:lnTo>
                <a:lnTo>
                  <a:pt x="4529" y="577"/>
                </a:lnTo>
                <a:lnTo>
                  <a:pt x="4529" y="577"/>
                </a:lnTo>
                <a:lnTo>
                  <a:pt x="4538" y="556"/>
                </a:lnTo>
                <a:lnTo>
                  <a:pt x="4544" y="535"/>
                </a:lnTo>
                <a:lnTo>
                  <a:pt x="4548" y="517"/>
                </a:lnTo>
                <a:lnTo>
                  <a:pt x="4553" y="499"/>
                </a:lnTo>
                <a:lnTo>
                  <a:pt x="4559" y="484"/>
                </a:lnTo>
                <a:lnTo>
                  <a:pt x="4563" y="476"/>
                </a:lnTo>
                <a:lnTo>
                  <a:pt x="4568" y="470"/>
                </a:lnTo>
                <a:lnTo>
                  <a:pt x="4575" y="463"/>
                </a:lnTo>
                <a:lnTo>
                  <a:pt x="4584" y="457"/>
                </a:lnTo>
                <a:lnTo>
                  <a:pt x="4595" y="451"/>
                </a:lnTo>
                <a:lnTo>
                  <a:pt x="4607" y="445"/>
                </a:lnTo>
                <a:lnTo>
                  <a:pt x="4607" y="445"/>
                </a:lnTo>
                <a:lnTo>
                  <a:pt x="4688" y="411"/>
                </a:lnTo>
                <a:lnTo>
                  <a:pt x="4798" y="360"/>
                </a:lnTo>
                <a:lnTo>
                  <a:pt x="4854" y="334"/>
                </a:lnTo>
                <a:lnTo>
                  <a:pt x="4905" y="309"/>
                </a:lnTo>
                <a:lnTo>
                  <a:pt x="4945" y="288"/>
                </a:lnTo>
                <a:lnTo>
                  <a:pt x="4962" y="279"/>
                </a:lnTo>
                <a:lnTo>
                  <a:pt x="4972" y="271"/>
                </a:lnTo>
                <a:lnTo>
                  <a:pt x="4972" y="271"/>
                </a:lnTo>
                <a:lnTo>
                  <a:pt x="4984" y="264"/>
                </a:lnTo>
                <a:lnTo>
                  <a:pt x="5004" y="256"/>
                </a:lnTo>
                <a:lnTo>
                  <a:pt x="5056" y="240"/>
                </a:lnTo>
                <a:lnTo>
                  <a:pt x="5119" y="220"/>
                </a:lnTo>
                <a:lnTo>
                  <a:pt x="5180" y="199"/>
                </a:lnTo>
                <a:lnTo>
                  <a:pt x="5207" y="189"/>
                </a:lnTo>
                <a:lnTo>
                  <a:pt x="5231" y="178"/>
                </a:lnTo>
                <a:lnTo>
                  <a:pt x="5251" y="168"/>
                </a:lnTo>
                <a:lnTo>
                  <a:pt x="5257" y="163"/>
                </a:lnTo>
                <a:lnTo>
                  <a:pt x="5263" y="157"/>
                </a:lnTo>
                <a:lnTo>
                  <a:pt x="5266" y="151"/>
                </a:lnTo>
                <a:lnTo>
                  <a:pt x="5266" y="147"/>
                </a:lnTo>
                <a:lnTo>
                  <a:pt x="5264" y="141"/>
                </a:lnTo>
                <a:lnTo>
                  <a:pt x="5261" y="136"/>
                </a:lnTo>
                <a:lnTo>
                  <a:pt x="5254" y="130"/>
                </a:lnTo>
                <a:lnTo>
                  <a:pt x="5245" y="126"/>
                </a:lnTo>
                <a:lnTo>
                  <a:pt x="5233" y="120"/>
                </a:lnTo>
                <a:lnTo>
                  <a:pt x="5218" y="116"/>
                </a:lnTo>
                <a:lnTo>
                  <a:pt x="5218" y="116"/>
                </a:lnTo>
                <a:lnTo>
                  <a:pt x="5183" y="107"/>
                </a:lnTo>
                <a:lnTo>
                  <a:pt x="5147" y="98"/>
                </a:lnTo>
                <a:lnTo>
                  <a:pt x="5112" y="92"/>
                </a:lnTo>
                <a:lnTo>
                  <a:pt x="5076" y="86"/>
                </a:lnTo>
                <a:lnTo>
                  <a:pt x="5038" y="81"/>
                </a:lnTo>
                <a:lnTo>
                  <a:pt x="5002" y="78"/>
                </a:lnTo>
                <a:lnTo>
                  <a:pt x="4930" y="72"/>
                </a:lnTo>
                <a:lnTo>
                  <a:pt x="4863" y="69"/>
                </a:lnTo>
                <a:lnTo>
                  <a:pt x="4801" y="68"/>
                </a:lnTo>
                <a:lnTo>
                  <a:pt x="4751" y="65"/>
                </a:lnTo>
                <a:lnTo>
                  <a:pt x="4710" y="62"/>
                </a:lnTo>
                <a:lnTo>
                  <a:pt x="4710" y="62"/>
                </a:lnTo>
                <a:lnTo>
                  <a:pt x="4692" y="60"/>
                </a:lnTo>
                <a:lnTo>
                  <a:pt x="4674" y="59"/>
                </a:lnTo>
                <a:lnTo>
                  <a:pt x="4638" y="60"/>
                </a:lnTo>
                <a:lnTo>
                  <a:pt x="4601" y="63"/>
                </a:lnTo>
                <a:lnTo>
                  <a:pt x="4565" y="66"/>
                </a:lnTo>
                <a:lnTo>
                  <a:pt x="4532" y="69"/>
                </a:lnTo>
                <a:lnTo>
                  <a:pt x="4502" y="71"/>
                </a:lnTo>
                <a:lnTo>
                  <a:pt x="4488" y="69"/>
                </a:lnTo>
                <a:lnTo>
                  <a:pt x="4476" y="68"/>
                </a:lnTo>
                <a:lnTo>
                  <a:pt x="4466" y="66"/>
                </a:lnTo>
                <a:lnTo>
                  <a:pt x="4457" y="62"/>
                </a:lnTo>
                <a:lnTo>
                  <a:pt x="4457" y="62"/>
                </a:lnTo>
                <a:lnTo>
                  <a:pt x="4445" y="57"/>
                </a:lnTo>
                <a:lnTo>
                  <a:pt x="4426" y="51"/>
                </a:lnTo>
                <a:lnTo>
                  <a:pt x="4399" y="44"/>
                </a:lnTo>
                <a:lnTo>
                  <a:pt x="4366" y="38"/>
                </a:lnTo>
                <a:lnTo>
                  <a:pt x="4288" y="24"/>
                </a:lnTo>
                <a:lnTo>
                  <a:pt x="4243" y="17"/>
                </a:lnTo>
                <a:lnTo>
                  <a:pt x="4198" y="11"/>
                </a:lnTo>
                <a:lnTo>
                  <a:pt x="4152" y="6"/>
                </a:lnTo>
                <a:lnTo>
                  <a:pt x="4105" y="3"/>
                </a:lnTo>
                <a:lnTo>
                  <a:pt x="4062" y="0"/>
                </a:lnTo>
                <a:lnTo>
                  <a:pt x="4020" y="0"/>
                </a:lnTo>
                <a:lnTo>
                  <a:pt x="3981" y="2"/>
                </a:lnTo>
                <a:lnTo>
                  <a:pt x="3946" y="5"/>
                </a:lnTo>
                <a:lnTo>
                  <a:pt x="3930" y="8"/>
                </a:lnTo>
                <a:lnTo>
                  <a:pt x="3916" y="11"/>
                </a:lnTo>
                <a:lnTo>
                  <a:pt x="3904" y="15"/>
                </a:lnTo>
                <a:lnTo>
                  <a:pt x="3894" y="20"/>
                </a:lnTo>
                <a:lnTo>
                  <a:pt x="3894" y="20"/>
                </a:lnTo>
                <a:lnTo>
                  <a:pt x="3798" y="69"/>
                </a:lnTo>
                <a:lnTo>
                  <a:pt x="3743" y="99"/>
                </a:lnTo>
                <a:lnTo>
                  <a:pt x="3684" y="126"/>
                </a:lnTo>
                <a:lnTo>
                  <a:pt x="3629" y="153"/>
                </a:lnTo>
                <a:lnTo>
                  <a:pt x="3579" y="174"/>
                </a:lnTo>
                <a:lnTo>
                  <a:pt x="3557" y="181"/>
                </a:lnTo>
                <a:lnTo>
                  <a:pt x="3539" y="187"/>
                </a:lnTo>
                <a:lnTo>
                  <a:pt x="3522" y="192"/>
                </a:lnTo>
                <a:lnTo>
                  <a:pt x="3511" y="193"/>
                </a:lnTo>
                <a:lnTo>
                  <a:pt x="3511" y="193"/>
                </a:lnTo>
                <a:lnTo>
                  <a:pt x="3499" y="195"/>
                </a:lnTo>
                <a:lnTo>
                  <a:pt x="3484" y="196"/>
                </a:lnTo>
                <a:lnTo>
                  <a:pt x="3443" y="207"/>
                </a:lnTo>
                <a:lnTo>
                  <a:pt x="3395" y="222"/>
                </a:lnTo>
                <a:lnTo>
                  <a:pt x="3344" y="240"/>
                </a:lnTo>
                <a:lnTo>
                  <a:pt x="3290" y="261"/>
                </a:lnTo>
                <a:lnTo>
                  <a:pt x="3239" y="282"/>
                </a:lnTo>
                <a:lnTo>
                  <a:pt x="3196" y="301"/>
                </a:lnTo>
                <a:lnTo>
                  <a:pt x="3163" y="319"/>
                </a:lnTo>
                <a:lnTo>
                  <a:pt x="3163" y="319"/>
                </a:lnTo>
                <a:lnTo>
                  <a:pt x="3156" y="322"/>
                </a:lnTo>
                <a:lnTo>
                  <a:pt x="3147" y="325"/>
                </a:lnTo>
                <a:lnTo>
                  <a:pt x="3127" y="331"/>
                </a:lnTo>
                <a:lnTo>
                  <a:pt x="3105" y="333"/>
                </a:lnTo>
                <a:lnTo>
                  <a:pt x="3078" y="334"/>
                </a:lnTo>
                <a:lnTo>
                  <a:pt x="3049" y="334"/>
                </a:lnTo>
                <a:lnTo>
                  <a:pt x="3019" y="333"/>
                </a:lnTo>
                <a:lnTo>
                  <a:pt x="2958" y="325"/>
                </a:lnTo>
                <a:lnTo>
                  <a:pt x="2898" y="318"/>
                </a:lnTo>
                <a:lnTo>
                  <a:pt x="2844" y="310"/>
                </a:lnTo>
                <a:lnTo>
                  <a:pt x="2804" y="304"/>
                </a:lnTo>
                <a:lnTo>
                  <a:pt x="2780" y="301"/>
                </a:lnTo>
                <a:lnTo>
                  <a:pt x="2780" y="301"/>
                </a:lnTo>
                <a:lnTo>
                  <a:pt x="2772" y="303"/>
                </a:lnTo>
                <a:lnTo>
                  <a:pt x="2760" y="307"/>
                </a:lnTo>
                <a:lnTo>
                  <a:pt x="2733" y="321"/>
                </a:lnTo>
                <a:lnTo>
                  <a:pt x="2699" y="339"/>
                </a:lnTo>
                <a:lnTo>
                  <a:pt x="2663" y="357"/>
                </a:lnTo>
                <a:lnTo>
                  <a:pt x="2645" y="366"/>
                </a:lnTo>
                <a:lnTo>
                  <a:pt x="2627" y="375"/>
                </a:lnTo>
                <a:lnTo>
                  <a:pt x="2609" y="381"/>
                </a:lnTo>
                <a:lnTo>
                  <a:pt x="2592" y="385"/>
                </a:lnTo>
                <a:lnTo>
                  <a:pt x="2577" y="387"/>
                </a:lnTo>
                <a:lnTo>
                  <a:pt x="2565" y="385"/>
                </a:lnTo>
                <a:lnTo>
                  <a:pt x="2559" y="384"/>
                </a:lnTo>
                <a:lnTo>
                  <a:pt x="2554" y="381"/>
                </a:lnTo>
                <a:lnTo>
                  <a:pt x="2549" y="378"/>
                </a:lnTo>
                <a:lnTo>
                  <a:pt x="2546" y="373"/>
                </a:lnTo>
                <a:lnTo>
                  <a:pt x="2546" y="373"/>
                </a:lnTo>
                <a:lnTo>
                  <a:pt x="2543" y="369"/>
                </a:lnTo>
                <a:lnTo>
                  <a:pt x="2539" y="366"/>
                </a:lnTo>
                <a:lnTo>
                  <a:pt x="2533" y="363"/>
                </a:lnTo>
                <a:lnTo>
                  <a:pt x="2528" y="361"/>
                </a:lnTo>
                <a:lnTo>
                  <a:pt x="2516" y="360"/>
                </a:lnTo>
                <a:lnTo>
                  <a:pt x="2503" y="361"/>
                </a:lnTo>
                <a:lnTo>
                  <a:pt x="2488" y="366"/>
                </a:lnTo>
                <a:lnTo>
                  <a:pt x="2471" y="372"/>
                </a:lnTo>
                <a:lnTo>
                  <a:pt x="2456" y="381"/>
                </a:lnTo>
                <a:lnTo>
                  <a:pt x="2440" y="388"/>
                </a:lnTo>
                <a:lnTo>
                  <a:pt x="2410" y="408"/>
                </a:lnTo>
                <a:lnTo>
                  <a:pt x="2384" y="426"/>
                </a:lnTo>
                <a:lnTo>
                  <a:pt x="2360" y="445"/>
                </a:lnTo>
                <a:lnTo>
                  <a:pt x="2360" y="445"/>
                </a:lnTo>
                <a:lnTo>
                  <a:pt x="2348" y="449"/>
                </a:lnTo>
                <a:lnTo>
                  <a:pt x="2314" y="461"/>
                </a:lnTo>
                <a:lnTo>
                  <a:pt x="2261" y="478"/>
                </a:lnTo>
                <a:lnTo>
                  <a:pt x="2230" y="487"/>
                </a:lnTo>
                <a:lnTo>
                  <a:pt x="2196" y="496"/>
                </a:lnTo>
                <a:lnTo>
                  <a:pt x="2160" y="503"/>
                </a:lnTo>
                <a:lnTo>
                  <a:pt x="2121" y="511"/>
                </a:lnTo>
                <a:lnTo>
                  <a:pt x="2082" y="517"/>
                </a:lnTo>
                <a:lnTo>
                  <a:pt x="2041" y="521"/>
                </a:lnTo>
                <a:lnTo>
                  <a:pt x="2002" y="523"/>
                </a:lnTo>
                <a:lnTo>
                  <a:pt x="1962" y="521"/>
                </a:lnTo>
                <a:lnTo>
                  <a:pt x="1924" y="518"/>
                </a:lnTo>
                <a:lnTo>
                  <a:pt x="1905" y="515"/>
                </a:lnTo>
                <a:lnTo>
                  <a:pt x="1887" y="511"/>
                </a:lnTo>
                <a:lnTo>
                  <a:pt x="1887" y="511"/>
                </a:lnTo>
                <a:lnTo>
                  <a:pt x="1848" y="502"/>
                </a:lnTo>
                <a:lnTo>
                  <a:pt x="1805" y="493"/>
                </a:lnTo>
                <a:lnTo>
                  <a:pt x="1707" y="476"/>
                </a:lnTo>
                <a:lnTo>
                  <a:pt x="1601" y="461"/>
                </a:lnTo>
                <a:lnTo>
                  <a:pt x="1490" y="448"/>
                </a:lnTo>
                <a:lnTo>
                  <a:pt x="1382" y="439"/>
                </a:lnTo>
                <a:lnTo>
                  <a:pt x="1283" y="432"/>
                </a:lnTo>
                <a:lnTo>
                  <a:pt x="1201" y="427"/>
                </a:lnTo>
                <a:lnTo>
                  <a:pt x="1167" y="427"/>
                </a:lnTo>
                <a:lnTo>
                  <a:pt x="1138" y="427"/>
                </a:lnTo>
                <a:lnTo>
                  <a:pt x="1138" y="427"/>
                </a:lnTo>
                <a:lnTo>
                  <a:pt x="1110" y="427"/>
                </a:lnTo>
                <a:lnTo>
                  <a:pt x="1074" y="424"/>
                </a:lnTo>
                <a:lnTo>
                  <a:pt x="1033" y="418"/>
                </a:lnTo>
                <a:lnTo>
                  <a:pt x="987" y="411"/>
                </a:lnTo>
                <a:lnTo>
                  <a:pt x="885" y="391"/>
                </a:lnTo>
                <a:lnTo>
                  <a:pt x="776" y="369"/>
                </a:lnTo>
                <a:lnTo>
                  <a:pt x="574" y="327"/>
                </a:lnTo>
                <a:lnTo>
                  <a:pt x="497" y="313"/>
                </a:lnTo>
                <a:lnTo>
                  <a:pt x="469" y="309"/>
                </a:lnTo>
                <a:lnTo>
                  <a:pt x="449" y="307"/>
                </a:lnTo>
                <a:lnTo>
                  <a:pt x="449" y="307"/>
                </a:lnTo>
                <a:lnTo>
                  <a:pt x="344" y="310"/>
                </a:lnTo>
                <a:lnTo>
                  <a:pt x="193" y="316"/>
                </a:lnTo>
                <a:lnTo>
                  <a:pt x="0" y="325"/>
                </a:lnTo>
                <a:lnTo>
                  <a:pt x="0" y="1050"/>
                </a:lnTo>
                <a:lnTo>
                  <a:pt x="4261" y="1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3" name="Freeform 49"/>
          <p:cNvSpPr>
            <a:spLocks/>
          </p:cNvSpPr>
          <p:nvPr/>
        </p:nvSpPr>
        <p:spPr bwMode="auto">
          <a:xfrm>
            <a:off x="6269831" y="4434789"/>
            <a:ext cx="2620566" cy="2433068"/>
          </a:xfrm>
          <a:custGeom>
            <a:avLst/>
            <a:gdLst>
              <a:gd name="T0" fmla="*/ 6 w 2201"/>
              <a:gd name="T1" fmla="*/ 629 h 1533"/>
              <a:gd name="T2" fmla="*/ 75 w 2201"/>
              <a:gd name="T3" fmla="*/ 573 h 1533"/>
              <a:gd name="T4" fmla="*/ 133 w 2201"/>
              <a:gd name="T5" fmla="*/ 541 h 1533"/>
              <a:gd name="T6" fmla="*/ 199 w 2201"/>
              <a:gd name="T7" fmla="*/ 522 h 1533"/>
              <a:gd name="T8" fmla="*/ 247 w 2201"/>
              <a:gd name="T9" fmla="*/ 522 h 1533"/>
              <a:gd name="T10" fmla="*/ 292 w 2201"/>
              <a:gd name="T11" fmla="*/ 514 h 1533"/>
              <a:gd name="T12" fmla="*/ 412 w 2201"/>
              <a:gd name="T13" fmla="*/ 474 h 1533"/>
              <a:gd name="T14" fmla="*/ 569 w 2201"/>
              <a:gd name="T15" fmla="*/ 408 h 1533"/>
              <a:gd name="T16" fmla="*/ 849 w 2201"/>
              <a:gd name="T17" fmla="*/ 276 h 1533"/>
              <a:gd name="T18" fmla="*/ 910 w 2201"/>
              <a:gd name="T19" fmla="*/ 243 h 1533"/>
              <a:gd name="T20" fmla="*/ 1186 w 2201"/>
              <a:gd name="T21" fmla="*/ 47 h 1533"/>
              <a:gd name="T22" fmla="*/ 1249 w 2201"/>
              <a:gd name="T23" fmla="*/ 3 h 1533"/>
              <a:gd name="T24" fmla="*/ 1267 w 2201"/>
              <a:gd name="T25" fmla="*/ 2 h 1533"/>
              <a:gd name="T26" fmla="*/ 1306 w 2201"/>
              <a:gd name="T27" fmla="*/ 23 h 1533"/>
              <a:gd name="T28" fmla="*/ 1390 w 2201"/>
              <a:gd name="T29" fmla="*/ 90 h 1533"/>
              <a:gd name="T30" fmla="*/ 1473 w 2201"/>
              <a:gd name="T31" fmla="*/ 155 h 1533"/>
              <a:gd name="T32" fmla="*/ 1517 w 2201"/>
              <a:gd name="T33" fmla="*/ 174 h 1533"/>
              <a:gd name="T34" fmla="*/ 1551 w 2201"/>
              <a:gd name="T35" fmla="*/ 182 h 1533"/>
              <a:gd name="T36" fmla="*/ 1601 w 2201"/>
              <a:gd name="T37" fmla="*/ 180 h 1533"/>
              <a:gd name="T38" fmla="*/ 1701 w 2201"/>
              <a:gd name="T39" fmla="*/ 180 h 1533"/>
              <a:gd name="T40" fmla="*/ 1727 w 2201"/>
              <a:gd name="T41" fmla="*/ 188 h 1533"/>
              <a:gd name="T42" fmla="*/ 1786 w 2201"/>
              <a:gd name="T43" fmla="*/ 225 h 1533"/>
              <a:gd name="T44" fmla="*/ 1903 w 2201"/>
              <a:gd name="T45" fmla="*/ 321 h 1533"/>
              <a:gd name="T46" fmla="*/ 1926 w 2201"/>
              <a:gd name="T47" fmla="*/ 336 h 1533"/>
              <a:gd name="T48" fmla="*/ 1935 w 2201"/>
              <a:gd name="T49" fmla="*/ 346 h 1533"/>
              <a:gd name="T50" fmla="*/ 1933 w 2201"/>
              <a:gd name="T51" fmla="*/ 361 h 1533"/>
              <a:gd name="T52" fmla="*/ 1905 w 2201"/>
              <a:gd name="T53" fmla="*/ 400 h 1533"/>
              <a:gd name="T54" fmla="*/ 1833 w 2201"/>
              <a:gd name="T55" fmla="*/ 462 h 1533"/>
              <a:gd name="T56" fmla="*/ 1713 w 2201"/>
              <a:gd name="T57" fmla="*/ 549 h 1533"/>
              <a:gd name="T58" fmla="*/ 1605 w 2201"/>
              <a:gd name="T59" fmla="*/ 629 h 1533"/>
              <a:gd name="T60" fmla="*/ 1562 w 2201"/>
              <a:gd name="T61" fmla="*/ 676 h 1533"/>
              <a:gd name="T62" fmla="*/ 1533 w 2201"/>
              <a:gd name="T63" fmla="*/ 727 h 1533"/>
              <a:gd name="T64" fmla="*/ 1523 w 2201"/>
              <a:gd name="T65" fmla="*/ 790 h 1533"/>
              <a:gd name="T66" fmla="*/ 1523 w 2201"/>
              <a:gd name="T67" fmla="*/ 842 h 1533"/>
              <a:gd name="T68" fmla="*/ 1544 w 2201"/>
              <a:gd name="T69" fmla="*/ 905 h 1533"/>
              <a:gd name="T70" fmla="*/ 1593 w 2201"/>
              <a:gd name="T71" fmla="*/ 983 h 1533"/>
              <a:gd name="T72" fmla="*/ 1664 w 2201"/>
              <a:gd name="T73" fmla="*/ 1068 h 1533"/>
              <a:gd name="T74" fmla="*/ 1813 w 2201"/>
              <a:gd name="T75" fmla="*/ 1221 h 1533"/>
              <a:gd name="T76" fmla="*/ 2002 w 2201"/>
              <a:gd name="T77" fmla="*/ 1389 h 1533"/>
              <a:gd name="T78" fmla="*/ 2149 w 2201"/>
              <a:gd name="T79" fmla="*/ 1504 h 1533"/>
              <a:gd name="T80" fmla="*/ 2197 w 2201"/>
              <a:gd name="T81" fmla="*/ 1533 h 1533"/>
              <a:gd name="T82" fmla="*/ 2201 w 2201"/>
              <a:gd name="T83" fmla="*/ 1531 h 1533"/>
              <a:gd name="T84" fmla="*/ 0 w 2201"/>
              <a:gd name="T85" fmla="*/ 635 h 1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201" h="1533">
                <a:moveTo>
                  <a:pt x="0" y="635"/>
                </a:moveTo>
                <a:lnTo>
                  <a:pt x="0" y="635"/>
                </a:lnTo>
                <a:lnTo>
                  <a:pt x="6" y="629"/>
                </a:lnTo>
                <a:lnTo>
                  <a:pt x="21" y="616"/>
                </a:lnTo>
                <a:lnTo>
                  <a:pt x="45" y="595"/>
                </a:lnTo>
                <a:lnTo>
                  <a:pt x="75" y="573"/>
                </a:lnTo>
                <a:lnTo>
                  <a:pt x="93" y="562"/>
                </a:lnTo>
                <a:lnTo>
                  <a:pt x="112" y="552"/>
                </a:lnTo>
                <a:lnTo>
                  <a:pt x="133" y="541"/>
                </a:lnTo>
                <a:lnTo>
                  <a:pt x="154" y="534"/>
                </a:lnTo>
                <a:lnTo>
                  <a:pt x="176" y="526"/>
                </a:lnTo>
                <a:lnTo>
                  <a:pt x="199" y="522"/>
                </a:lnTo>
                <a:lnTo>
                  <a:pt x="223" y="520"/>
                </a:lnTo>
                <a:lnTo>
                  <a:pt x="247" y="522"/>
                </a:lnTo>
                <a:lnTo>
                  <a:pt x="247" y="522"/>
                </a:lnTo>
                <a:lnTo>
                  <a:pt x="259" y="522"/>
                </a:lnTo>
                <a:lnTo>
                  <a:pt x="274" y="519"/>
                </a:lnTo>
                <a:lnTo>
                  <a:pt x="292" y="514"/>
                </a:lnTo>
                <a:lnTo>
                  <a:pt x="313" y="508"/>
                </a:lnTo>
                <a:lnTo>
                  <a:pt x="361" y="493"/>
                </a:lnTo>
                <a:lnTo>
                  <a:pt x="412" y="474"/>
                </a:lnTo>
                <a:lnTo>
                  <a:pt x="507" y="433"/>
                </a:lnTo>
                <a:lnTo>
                  <a:pt x="569" y="408"/>
                </a:lnTo>
                <a:lnTo>
                  <a:pt x="569" y="408"/>
                </a:lnTo>
                <a:lnTo>
                  <a:pt x="639" y="376"/>
                </a:lnTo>
                <a:lnTo>
                  <a:pt x="746" y="327"/>
                </a:lnTo>
                <a:lnTo>
                  <a:pt x="849" y="276"/>
                </a:lnTo>
                <a:lnTo>
                  <a:pt x="886" y="257"/>
                </a:lnTo>
                <a:lnTo>
                  <a:pt x="910" y="243"/>
                </a:lnTo>
                <a:lnTo>
                  <a:pt x="910" y="243"/>
                </a:lnTo>
                <a:lnTo>
                  <a:pt x="976" y="198"/>
                </a:lnTo>
                <a:lnTo>
                  <a:pt x="1081" y="122"/>
                </a:lnTo>
                <a:lnTo>
                  <a:pt x="1186" y="47"/>
                </a:lnTo>
                <a:lnTo>
                  <a:pt x="1225" y="20"/>
                </a:lnTo>
                <a:lnTo>
                  <a:pt x="1249" y="3"/>
                </a:lnTo>
                <a:lnTo>
                  <a:pt x="1249" y="3"/>
                </a:lnTo>
                <a:lnTo>
                  <a:pt x="1253" y="2"/>
                </a:lnTo>
                <a:lnTo>
                  <a:pt x="1256" y="0"/>
                </a:lnTo>
                <a:lnTo>
                  <a:pt x="1267" y="2"/>
                </a:lnTo>
                <a:lnTo>
                  <a:pt x="1279" y="6"/>
                </a:lnTo>
                <a:lnTo>
                  <a:pt x="1291" y="14"/>
                </a:lnTo>
                <a:lnTo>
                  <a:pt x="1306" y="23"/>
                </a:lnTo>
                <a:lnTo>
                  <a:pt x="1321" y="33"/>
                </a:lnTo>
                <a:lnTo>
                  <a:pt x="1354" y="60"/>
                </a:lnTo>
                <a:lnTo>
                  <a:pt x="1390" y="90"/>
                </a:lnTo>
                <a:lnTo>
                  <a:pt x="1424" y="119"/>
                </a:lnTo>
                <a:lnTo>
                  <a:pt x="1457" y="144"/>
                </a:lnTo>
                <a:lnTo>
                  <a:pt x="1473" y="155"/>
                </a:lnTo>
                <a:lnTo>
                  <a:pt x="1488" y="162"/>
                </a:lnTo>
                <a:lnTo>
                  <a:pt x="1488" y="162"/>
                </a:lnTo>
                <a:lnTo>
                  <a:pt x="1517" y="174"/>
                </a:lnTo>
                <a:lnTo>
                  <a:pt x="1529" y="179"/>
                </a:lnTo>
                <a:lnTo>
                  <a:pt x="1541" y="180"/>
                </a:lnTo>
                <a:lnTo>
                  <a:pt x="1551" y="182"/>
                </a:lnTo>
                <a:lnTo>
                  <a:pt x="1560" y="183"/>
                </a:lnTo>
                <a:lnTo>
                  <a:pt x="1580" y="182"/>
                </a:lnTo>
                <a:lnTo>
                  <a:pt x="1601" y="180"/>
                </a:lnTo>
                <a:lnTo>
                  <a:pt x="1628" y="177"/>
                </a:lnTo>
                <a:lnTo>
                  <a:pt x="1659" y="177"/>
                </a:lnTo>
                <a:lnTo>
                  <a:pt x="1701" y="180"/>
                </a:lnTo>
                <a:lnTo>
                  <a:pt x="1701" y="180"/>
                </a:lnTo>
                <a:lnTo>
                  <a:pt x="1713" y="183"/>
                </a:lnTo>
                <a:lnTo>
                  <a:pt x="1727" y="188"/>
                </a:lnTo>
                <a:lnTo>
                  <a:pt x="1742" y="195"/>
                </a:lnTo>
                <a:lnTo>
                  <a:pt x="1755" y="203"/>
                </a:lnTo>
                <a:lnTo>
                  <a:pt x="1786" y="225"/>
                </a:lnTo>
                <a:lnTo>
                  <a:pt x="1818" y="249"/>
                </a:lnTo>
                <a:lnTo>
                  <a:pt x="1876" y="300"/>
                </a:lnTo>
                <a:lnTo>
                  <a:pt x="1903" y="321"/>
                </a:lnTo>
                <a:lnTo>
                  <a:pt x="1915" y="330"/>
                </a:lnTo>
                <a:lnTo>
                  <a:pt x="1926" y="336"/>
                </a:lnTo>
                <a:lnTo>
                  <a:pt x="1926" y="336"/>
                </a:lnTo>
                <a:lnTo>
                  <a:pt x="1930" y="339"/>
                </a:lnTo>
                <a:lnTo>
                  <a:pt x="1933" y="342"/>
                </a:lnTo>
                <a:lnTo>
                  <a:pt x="1935" y="346"/>
                </a:lnTo>
                <a:lnTo>
                  <a:pt x="1936" y="351"/>
                </a:lnTo>
                <a:lnTo>
                  <a:pt x="1935" y="355"/>
                </a:lnTo>
                <a:lnTo>
                  <a:pt x="1933" y="361"/>
                </a:lnTo>
                <a:lnTo>
                  <a:pt x="1927" y="373"/>
                </a:lnTo>
                <a:lnTo>
                  <a:pt x="1918" y="385"/>
                </a:lnTo>
                <a:lnTo>
                  <a:pt x="1905" y="400"/>
                </a:lnTo>
                <a:lnTo>
                  <a:pt x="1890" y="415"/>
                </a:lnTo>
                <a:lnTo>
                  <a:pt x="1872" y="430"/>
                </a:lnTo>
                <a:lnTo>
                  <a:pt x="1833" y="462"/>
                </a:lnTo>
                <a:lnTo>
                  <a:pt x="1791" y="493"/>
                </a:lnTo>
                <a:lnTo>
                  <a:pt x="1713" y="549"/>
                </a:lnTo>
                <a:lnTo>
                  <a:pt x="1713" y="549"/>
                </a:lnTo>
                <a:lnTo>
                  <a:pt x="1664" y="583"/>
                </a:lnTo>
                <a:lnTo>
                  <a:pt x="1623" y="614"/>
                </a:lnTo>
                <a:lnTo>
                  <a:pt x="1605" y="629"/>
                </a:lnTo>
                <a:lnTo>
                  <a:pt x="1589" y="646"/>
                </a:lnTo>
                <a:lnTo>
                  <a:pt x="1574" y="661"/>
                </a:lnTo>
                <a:lnTo>
                  <a:pt x="1562" y="676"/>
                </a:lnTo>
                <a:lnTo>
                  <a:pt x="1550" y="692"/>
                </a:lnTo>
                <a:lnTo>
                  <a:pt x="1541" y="709"/>
                </a:lnTo>
                <a:lnTo>
                  <a:pt x="1533" y="727"/>
                </a:lnTo>
                <a:lnTo>
                  <a:pt x="1529" y="746"/>
                </a:lnTo>
                <a:lnTo>
                  <a:pt x="1524" y="767"/>
                </a:lnTo>
                <a:lnTo>
                  <a:pt x="1523" y="790"/>
                </a:lnTo>
                <a:lnTo>
                  <a:pt x="1521" y="815"/>
                </a:lnTo>
                <a:lnTo>
                  <a:pt x="1523" y="842"/>
                </a:lnTo>
                <a:lnTo>
                  <a:pt x="1523" y="842"/>
                </a:lnTo>
                <a:lnTo>
                  <a:pt x="1526" y="862"/>
                </a:lnTo>
                <a:lnTo>
                  <a:pt x="1533" y="883"/>
                </a:lnTo>
                <a:lnTo>
                  <a:pt x="1544" y="905"/>
                </a:lnTo>
                <a:lnTo>
                  <a:pt x="1557" y="929"/>
                </a:lnTo>
                <a:lnTo>
                  <a:pt x="1574" y="956"/>
                </a:lnTo>
                <a:lnTo>
                  <a:pt x="1593" y="983"/>
                </a:lnTo>
                <a:lnTo>
                  <a:pt x="1614" y="1010"/>
                </a:lnTo>
                <a:lnTo>
                  <a:pt x="1638" y="1040"/>
                </a:lnTo>
                <a:lnTo>
                  <a:pt x="1664" y="1068"/>
                </a:lnTo>
                <a:lnTo>
                  <a:pt x="1692" y="1098"/>
                </a:lnTo>
                <a:lnTo>
                  <a:pt x="1751" y="1160"/>
                </a:lnTo>
                <a:lnTo>
                  <a:pt x="1813" y="1221"/>
                </a:lnTo>
                <a:lnTo>
                  <a:pt x="1878" y="1279"/>
                </a:lnTo>
                <a:lnTo>
                  <a:pt x="1941" y="1336"/>
                </a:lnTo>
                <a:lnTo>
                  <a:pt x="2002" y="1389"/>
                </a:lnTo>
                <a:lnTo>
                  <a:pt x="2059" y="1435"/>
                </a:lnTo>
                <a:lnTo>
                  <a:pt x="2108" y="1474"/>
                </a:lnTo>
                <a:lnTo>
                  <a:pt x="2149" y="1504"/>
                </a:lnTo>
                <a:lnTo>
                  <a:pt x="2180" y="1524"/>
                </a:lnTo>
                <a:lnTo>
                  <a:pt x="2191" y="1530"/>
                </a:lnTo>
                <a:lnTo>
                  <a:pt x="2197" y="1533"/>
                </a:lnTo>
                <a:lnTo>
                  <a:pt x="2200" y="1533"/>
                </a:lnTo>
                <a:lnTo>
                  <a:pt x="2201" y="1533"/>
                </a:lnTo>
                <a:lnTo>
                  <a:pt x="2201" y="1531"/>
                </a:lnTo>
                <a:lnTo>
                  <a:pt x="2200" y="1528"/>
                </a:lnTo>
                <a:lnTo>
                  <a:pt x="61" y="1518"/>
                </a:lnTo>
                <a:lnTo>
                  <a:pt x="0" y="63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4" name="Freeform 50"/>
          <p:cNvSpPr>
            <a:spLocks/>
          </p:cNvSpPr>
          <p:nvPr/>
        </p:nvSpPr>
        <p:spPr bwMode="auto">
          <a:xfrm>
            <a:off x="4714875" y="4544300"/>
            <a:ext cx="4354116" cy="2315620"/>
          </a:xfrm>
          <a:custGeom>
            <a:avLst/>
            <a:gdLst>
              <a:gd name="T0" fmla="*/ 16 w 3657"/>
              <a:gd name="T1" fmla="*/ 1411 h 1459"/>
              <a:gd name="T2" fmla="*/ 42 w 3657"/>
              <a:gd name="T3" fmla="*/ 1342 h 1459"/>
              <a:gd name="T4" fmla="*/ 66 w 3657"/>
              <a:gd name="T5" fmla="*/ 1305 h 1459"/>
              <a:gd name="T6" fmla="*/ 221 w 3657"/>
              <a:gd name="T7" fmla="*/ 1083 h 1459"/>
              <a:gd name="T8" fmla="*/ 268 w 3657"/>
              <a:gd name="T9" fmla="*/ 1008 h 1459"/>
              <a:gd name="T10" fmla="*/ 284 w 3657"/>
              <a:gd name="T11" fmla="*/ 965 h 1459"/>
              <a:gd name="T12" fmla="*/ 284 w 3657"/>
              <a:gd name="T13" fmla="*/ 948 h 1459"/>
              <a:gd name="T14" fmla="*/ 293 w 3657"/>
              <a:gd name="T15" fmla="*/ 915 h 1459"/>
              <a:gd name="T16" fmla="*/ 349 w 3657"/>
              <a:gd name="T17" fmla="*/ 827 h 1459"/>
              <a:gd name="T18" fmla="*/ 362 w 3657"/>
              <a:gd name="T19" fmla="*/ 803 h 1459"/>
              <a:gd name="T20" fmla="*/ 388 w 3657"/>
              <a:gd name="T21" fmla="*/ 782 h 1459"/>
              <a:gd name="T22" fmla="*/ 484 w 3657"/>
              <a:gd name="T23" fmla="*/ 728 h 1459"/>
              <a:gd name="T24" fmla="*/ 593 w 3657"/>
              <a:gd name="T25" fmla="*/ 677 h 1459"/>
              <a:gd name="T26" fmla="*/ 657 w 3657"/>
              <a:gd name="T27" fmla="*/ 646 h 1459"/>
              <a:gd name="T28" fmla="*/ 726 w 3657"/>
              <a:gd name="T29" fmla="*/ 596 h 1459"/>
              <a:gd name="T30" fmla="*/ 752 w 3657"/>
              <a:gd name="T31" fmla="*/ 572 h 1459"/>
              <a:gd name="T32" fmla="*/ 1026 w 3657"/>
              <a:gd name="T33" fmla="*/ 539 h 1459"/>
              <a:gd name="T34" fmla="*/ 1137 w 3657"/>
              <a:gd name="T35" fmla="*/ 517 h 1459"/>
              <a:gd name="T36" fmla="*/ 1156 w 3657"/>
              <a:gd name="T37" fmla="*/ 507 h 1459"/>
              <a:gd name="T38" fmla="*/ 1165 w 3657"/>
              <a:gd name="T39" fmla="*/ 496 h 1459"/>
              <a:gd name="T40" fmla="*/ 1214 w 3657"/>
              <a:gd name="T41" fmla="*/ 477 h 1459"/>
              <a:gd name="T42" fmla="*/ 1357 w 3657"/>
              <a:gd name="T43" fmla="*/ 439 h 1459"/>
              <a:gd name="T44" fmla="*/ 1412 w 3657"/>
              <a:gd name="T45" fmla="*/ 418 h 1459"/>
              <a:gd name="T46" fmla="*/ 1572 w 3657"/>
              <a:gd name="T47" fmla="*/ 379 h 1459"/>
              <a:gd name="T48" fmla="*/ 1643 w 3657"/>
              <a:gd name="T49" fmla="*/ 355 h 1459"/>
              <a:gd name="T50" fmla="*/ 1655 w 3657"/>
              <a:gd name="T51" fmla="*/ 346 h 1459"/>
              <a:gd name="T52" fmla="*/ 1728 w 3657"/>
              <a:gd name="T53" fmla="*/ 319 h 1459"/>
              <a:gd name="T54" fmla="*/ 1869 w 3657"/>
              <a:gd name="T55" fmla="*/ 285 h 1459"/>
              <a:gd name="T56" fmla="*/ 1929 w 3657"/>
              <a:gd name="T57" fmla="*/ 270 h 1459"/>
              <a:gd name="T58" fmla="*/ 1992 w 3657"/>
              <a:gd name="T59" fmla="*/ 246 h 1459"/>
              <a:gd name="T60" fmla="*/ 2002 w 3657"/>
              <a:gd name="T61" fmla="*/ 237 h 1459"/>
              <a:gd name="T62" fmla="*/ 2047 w 3657"/>
              <a:gd name="T63" fmla="*/ 212 h 1459"/>
              <a:gd name="T64" fmla="*/ 2143 w 3657"/>
              <a:gd name="T65" fmla="*/ 168 h 1459"/>
              <a:gd name="T66" fmla="*/ 2297 w 3657"/>
              <a:gd name="T67" fmla="*/ 87 h 1459"/>
              <a:gd name="T68" fmla="*/ 2323 w 3657"/>
              <a:gd name="T69" fmla="*/ 71 h 1459"/>
              <a:gd name="T70" fmla="*/ 2429 w 3657"/>
              <a:gd name="T71" fmla="*/ 14 h 1459"/>
              <a:gd name="T72" fmla="*/ 2462 w 3657"/>
              <a:gd name="T73" fmla="*/ 0 h 1459"/>
              <a:gd name="T74" fmla="*/ 2462 w 3657"/>
              <a:gd name="T75" fmla="*/ 8 h 1459"/>
              <a:gd name="T76" fmla="*/ 2420 w 3657"/>
              <a:gd name="T77" fmla="*/ 62 h 1459"/>
              <a:gd name="T78" fmla="*/ 2399 w 3657"/>
              <a:gd name="T79" fmla="*/ 81 h 1459"/>
              <a:gd name="T80" fmla="*/ 2222 w 3657"/>
              <a:gd name="T81" fmla="*/ 198 h 1459"/>
              <a:gd name="T82" fmla="*/ 2079 w 3657"/>
              <a:gd name="T83" fmla="*/ 280 h 1459"/>
              <a:gd name="T84" fmla="*/ 2040 w 3657"/>
              <a:gd name="T85" fmla="*/ 297 h 1459"/>
              <a:gd name="T86" fmla="*/ 1881 w 3657"/>
              <a:gd name="T87" fmla="*/ 357 h 1459"/>
              <a:gd name="T88" fmla="*/ 1812 w 3657"/>
              <a:gd name="T89" fmla="*/ 393 h 1459"/>
              <a:gd name="T90" fmla="*/ 1730 w 3657"/>
              <a:gd name="T91" fmla="*/ 442 h 1459"/>
              <a:gd name="T92" fmla="*/ 1635 w 3657"/>
              <a:gd name="T93" fmla="*/ 480 h 1459"/>
              <a:gd name="T94" fmla="*/ 1566 w 3657"/>
              <a:gd name="T95" fmla="*/ 487 h 1459"/>
              <a:gd name="T96" fmla="*/ 1499 w 3657"/>
              <a:gd name="T97" fmla="*/ 481 h 1459"/>
              <a:gd name="T98" fmla="*/ 1456 w 3657"/>
              <a:gd name="T99" fmla="*/ 487 h 1459"/>
              <a:gd name="T100" fmla="*/ 1424 w 3657"/>
              <a:gd name="T101" fmla="*/ 505 h 1459"/>
              <a:gd name="T102" fmla="*/ 1378 w 3657"/>
              <a:gd name="T103" fmla="*/ 542 h 1459"/>
              <a:gd name="T104" fmla="*/ 1357 w 3657"/>
              <a:gd name="T105" fmla="*/ 572 h 1459"/>
              <a:gd name="T106" fmla="*/ 1348 w 3657"/>
              <a:gd name="T107" fmla="*/ 610 h 1459"/>
              <a:gd name="T108" fmla="*/ 1357 w 3657"/>
              <a:gd name="T109" fmla="*/ 653 h 1459"/>
              <a:gd name="T110" fmla="*/ 1370 w 3657"/>
              <a:gd name="T111" fmla="*/ 673 h 1459"/>
              <a:gd name="T112" fmla="*/ 1414 w 3657"/>
              <a:gd name="T113" fmla="*/ 707 h 1459"/>
              <a:gd name="T114" fmla="*/ 1536 w 3657"/>
              <a:gd name="T115" fmla="*/ 773 h 1459"/>
              <a:gd name="T116" fmla="*/ 1752 w 3657"/>
              <a:gd name="T117" fmla="*/ 864 h 1459"/>
              <a:gd name="T118" fmla="*/ 2023 w 3657"/>
              <a:gd name="T119" fmla="*/ 963 h 1459"/>
              <a:gd name="T120" fmla="*/ 2538 w 3657"/>
              <a:gd name="T121" fmla="*/ 1133 h 1459"/>
              <a:gd name="T122" fmla="*/ 3142 w 3657"/>
              <a:gd name="T123" fmla="*/ 1312 h 1459"/>
              <a:gd name="T124" fmla="*/ 3657 w 3657"/>
              <a:gd name="T125" fmla="*/ 1459 h 1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57" h="1459">
                <a:moveTo>
                  <a:pt x="0" y="1459"/>
                </a:moveTo>
                <a:lnTo>
                  <a:pt x="0" y="1459"/>
                </a:lnTo>
                <a:lnTo>
                  <a:pt x="16" y="1411"/>
                </a:lnTo>
                <a:lnTo>
                  <a:pt x="30" y="1372"/>
                </a:lnTo>
                <a:lnTo>
                  <a:pt x="36" y="1356"/>
                </a:lnTo>
                <a:lnTo>
                  <a:pt x="42" y="1342"/>
                </a:lnTo>
                <a:lnTo>
                  <a:pt x="42" y="1342"/>
                </a:lnTo>
                <a:lnTo>
                  <a:pt x="52" y="1324"/>
                </a:lnTo>
                <a:lnTo>
                  <a:pt x="66" y="1305"/>
                </a:lnTo>
                <a:lnTo>
                  <a:pt x="99" y="1255"/>
                </a:lnTo>
                <a:lnTo>
                  <a:pt x="183" y="1140"/>
                </a:lnTo>
                <a:lnTo>
                  <a:pt x="221" y="1083"/>
                </a:lnTo>
                <a:lnTo>
                  <a:pt x="239" y="1056"/>
                </a:lnTo>
                <a:lnTo>
                  <a:pt x="254" y="1031"/>
                </a:lnTo>
                <a:lnTo>
                  <a:pt x="268" y="1008"/>
                </a:lnTo>
                <a:lnTo>
                  <a:pt x="277" y="987"/>
                </a:lnTo>
                <a:lnTo>
                  <a:pt x="283" y="971"/>
                </a:lnTo>
                <a:lnTo>
                  <a:pt x="284" y="965"/>
                </a:lnTo>
                <a:lnTo>
                  <a:pt x="284" y="959"/>
                </a:lnTo>
                <a:lnTo>
                  <a:pt x="284" y="959"/>
                </a:lnTo>
                <a:lnTo>
                  <a:pt x="284" y="948"/>
                </a:lnTo>
                <a:lnTo>
                  <a:pt x="286" y="938"/>
                </a:lnTo>
                <a:lnTo>
                  <a:pt x="289" y="927"/>
                </a:lnTo>
                <a:lnTo>
                  <a:pt x="293" y="915"/>
                </a:lnTo>
                <a:lnTo>
                  <a:pt x="305" y="891"/>
                </a:lnTo>
                <a:lnTo>
                  <a:pt x="320" y="867"/>
                </a:lnTo>
                <a:lnTo>
                  <a:pt x="349" y="827"/>
                </a:lnTo>
                <a:lnTo>
                  <a:pt x="358" y="812"/>
                </a:lnTo>
                <a:lnTo>
                  <a:pt x="362" y="803"/>
                </a:lnTo>
                <a:lnTo>
                  <a:pt x="362" y="803"/>
                </a:lnTo>
                <a:lnTo>
                  <a:pt x="364" y="800"/>
                </a:lnTo>
                <a:lnTo>
                  <a:pt x="370" y="794"/>
                </a:lnTo>
                <a:lnTo>
                  <a:pt x="388" y="782"/>
                </a:lnTo>
                <a:lnTo>
                  <a:pt x="413" y="766"/>
                </a:lnTo>
                <a:lnTo>
                  <a:pt x="446" y="748"/>
                </a:lnTo>
                <a:lnTo>
                  <a:pt x="484" y="728"/>
                </a:lnTo>
                <a:lnTo>
                  <a:pt x="521" y="709"/>
                </a:lnTo>
                <a:lnTo>
                  <a:pt x="558" y="692"/>
                </a:lnTo>
                <a:lnTo>
                  <a:pt x="593" y="677"/>
                </a:lnTo>
                <a:lnTo>
                  <a:pt x="593" y="677"/>
                </a:lnTo>
                <a:lnTo>
                  <a:pt x="626" y="662"/>
                </a:lnTo>
                <a:lnTo>
                  <a:pt x="657" y="646"/>
                </a:lnTo>
                <a:lnTo>
                  <a:pt x="684" y="628"/>
                </a:lnTo>
                <a:lnTo>
                  <a:pt x="707" y="611"/>
                </a:lnTo>
                <a:lnTo>
                  <a:pt x="726" y="596"/>
                </a:lnTo>
                <a:lnTo>
                  <a:pt x="740" y="583"/>
                </a:lnTo>
                <a:lnTo>
                  <a:pt x="752" y="572"/>
                </a:lnTo>
                <a:lnTo>
                  <a:pt x="752" y="572"/>
                </a:lnTo>
                <a:lnTo>
                  <a:pt x="815" y="566"/>
                </a:lnTo>
                <a:lnTo>
                  <a:pt x="952" y="550"/>
                </a:lnTo>
                <a:lnTo>
                  <a:pt x="1026" y="539"/>
                </a:lnTo>
                <a:lnTo>
                  <a:pt x="1090" y="528"/>
                </a:lnTo>
                <a:lnTo>
                  <a:pt x="1117" y="523"/>
                </a:lnTo>
                <a:lnTo>
                  <a:pt x="1137" y="517"/>
                </a:lnTo>
                <a:lnTo>
                  <a:pt x="1150" y="511"/>
                </a:lnTo>
                <a:lnTo>
                  <a:pt x="1155" y="510"/>
                </a:lnTo>
                <a:lnTo>
                  <a:pt x="1156" y="507"/>
                </a:lnTo>
                <a:lnTo>
                  <a:pt x="1156" y="507"/>
                </a:lnTo>
                <a:lnTo>
                  <a:pt x="1159" y="502"/>
                </a:lnTo>
                <a:lnTo>
                  <a:pt x="1165" y="496"/>
                </a:lnTo>
                <a:lnTo>
                  <a:pt x="1174" y="492"/>
                </a:lnTo>
                <a:lnTo>
                  <a:pt x="1186" y="487"/>
                </a:lnTo>
                <a:lnTo>
                  <a:pt x="1214" y="477"/>
                </a:lnTo>
                <a:lnTo>
                  <a:pt x="1249" y="468"/>
                </a:lnTo>
                <a:lnTo>
                  <a:pt x="1322" y="448"/>
                </a:lnTo>
                <a:lnTo>
                  <a:pt x="1357" y="439"/>
                </a:lnTo>
                <a:lnTo>
                  <a:pt x="1384" y="429"/>
                </a:lnTo>
                <a:lnTo>
                  <a:pt x="1384" y="429"/>
                </a:lnTo>
                <a:lnTo>
                  <a:pt x="1412" y="418"/>
                </a:lnTo>
                <a:lnTo>
                  <a:pt x="1448" y="409"/>
                </a:lnTo>
                <a:lnTo>
                  <a:pt x="1532" y="388"/>
                </a:lnTo>
                <a:lnTo>
                  <a:pt x="1572" y="379"/>
                </a:lnTo>
                <a:lnTo>
                  <a:pt x="1608" y="369"/>
                </a:lnTo>
                <a:lnTo>
                  <a:pt x="1634" y="360"/>
                </a:lnTo>
                <a:lnTo>
                  <a:pt x="1643" y="355"/>
                </a:lnTo>
                <a:lnTo>
                  <a:pt x="1649" y="351"/>
                </a:lnTo>
                <a:lnTo>
                  <a:pt x="1649" y="351"/>
                </a:lnTo>
                <a:lnTo>
                  <a:pt x="1655" y="346"/>
                </a:lnTo>
                <a:lnTo>
                  <a:pt x="1665" y="342"/>
                </a:lnTo>
                <a:lnTo>
                  <a:pt x="1692" y="330"/>
                </a:lnTo>
                <a:lnTo>
                  <a:pt x="1728" y="319"/>
                </a:lnTo>
                <a:lnTo>
                  <a:pt x="1767" y="309"/>
                </a:lnTo>
                <a:lnTo>
                  <a:pt x="1837" y="292"/>
                </a:lnTo>
                <a:lnTo>
                  <a:pt x="1869" y="285"/>
                </a:lnTo>
                <a:lnTo>
                  <a:pt x="1869" y="285"/>
                </a:lnTo>
                <a:lnTo>
                  <a:pt x="1887" y="280"/>
                </a:lnTo>
                <a:lnTo>
                  <a:pt x="1929" y="270"/>
                </a:lnTo>
                <a:lnTo>
                  <a:pt x="1953" y="262"/>
                </a:lnTo>
                <a:lnTo>
                  <a:pt x="1974" y="253"/>
                </a:lnTo>
                <a:lnTo>
                  <a:pt x="1992" y="246"/>
                </a:lnTo>
                <a:lnTo>
                  <a:pt x="1998" y="241"/>
                </a:lnTo>
                <a:lnTo>
                  <a:pt x="2002" y="237"/>
                </a:lnTo>
                <a:lnTo>
                  <a:pt x="2002" y="237"/>
                </a:lnTo>
                <a:lnTo>
                  <a:pt x="2007" y="232"/>
                </a:lnTo>
                <a:lnTo>
                  <a:pt x="2017" y="227"/>
                </a:lnTo>
                <a:lnTo>
                  <a:pt x="2047" y="212"/>
                </a:lnTo>
                <a:lnTo>
                  <a:pt x="2106" y="186"/>
                </a:lnTo>
                <a:lnTo>
                  <a:pt x="2106" y="186"/>
                </a:lnTo>
                <a:lnTo>
                  <a:pt x="2143" y="168"/>
                </a:lnTo>
                <a:lnTo>
                  <a:pt x="2207" y="135"/>
                </a:lnTo>
                <a:lnTo>
                  <a:pt x="2273" y="101"/>
                </a:lnTo>
                <a:lnTo>
                  <a:pt x="2297" y="87"/>
                </a:lnTo>
                <a:lnTo>
                  <a:pt x="2311" y="78"/>
                </a:lnTo>
                <a:lnTo>
                  <a:pt x="2311" y="78"/>
                </a:lnTo>
                <a:lnTo>
                  <a:pt x="2323" y="71"/>
                </a:lnTo>
                <a:lnTo>
                  <a:pt x="2339" y="60"/>
                </a:lnTo>
                <a:lnTo>
                  <a:pt x="2384" y="36"/>
                </a:lnTo>
                <a:lnTo>
                  <a:pt x="2429" y="14"/>
                </a:lnTo>
                <a:lnTo>
                  <a:pt x="2459" y="0"/>
                </a:lnTo>
                <a:lnTo>
                  <a:pt x="2459" y="0"/>
                </a:lnTo>
                <a:lnTo>
                  <a:pt x="2462" y="0"/>
                </a:lnTo>
                <a:lnTo>
                  <a:pt x="2463" y="0"/>
                </a:lnTo>
                <a:lnTo>
                  <a:pt x="2463" y="3"/>
                </a:lnTo>
                <a:lnTo>
                  <a:pt x="2462" y="8"/>
                </a:lnTo>
                <a:lnTo>
                  <a:pt x="2456" y="18"/>
                </a:lnTo>
                <a:lnTo>
                  <a:pt x="2445" y="32"/>
                </a:lnTo>
                <a:lnTo>
                  <a:pt x="2420" y="62"/>
                </a:lnTo>
                <a:lnTo>
                  <a:pt x="2408" y="74"/>
                </a:lnTo>
                <a:lnTo>
                  <a:pt x="2399" y="81"/>
                </a:lnTo>
                <a:lnTo>
                  <a:pt x="2399" y="81"/>
                </a:lnTo>
                <a:lnTo>
                  <a:pt x="2320" y="135"/>
                </a:lnTo>
                <a:lnTo>
                  <a:pt x="2272" y="167"/>
                </a:lnTo>
                <a:lnTo>
                  <a:pt x="2222" y="198"/>
                </a:lnTo>
                <a:lnTo>
                  <a:pt x="2173" y="229"/>
                </a:lnTo>
                <a:lnTo>
                  <a:pt x="2125" y="256"/>
                </a:lnTo>
                <a:lnTo>
                  <a:pt x="2079" y="280"/>
                </a:lnTo>
                <a:lnTo>
                  <a:pt x="2059" y="289"/>
                </a:lnTo>
                <a:lnTo>
                  <a:pt x="2040" y="297"/>
                </a:lnTo>
                <a:lnTo>
                  <a:pt x="2040" y="297"/>
                </a:lnTo>
                <a:lnTo>
                  <a:pt x="1972" y="321"/>
                </a:lnTo>
                <a:lnTo>
                  <a:pt x="1911" y="345"/>
                </a:lnTo>
                <a:lnTo>
                  <a:pt x="1881" y="357"/>
                </a:lnTo>
                <a:lnTo>
                  <a:pt x="1855" y="369"/>
                </a:lnTo>
                <a:lnTo>
                  <a:pt x="1831" y="381"/>
                </a:lnTo>
                <a:lnTo>
                  <a:pt x="1812" y="393"/>
                </a:lnTo>
                <a:lnTo>
                  <a:pt x="1812" y="393"/>
                </a:lnTo>
                <a:lnTo>
                  <a:pt x="1769" y="421"/>
                </a:lnTo>
                <a:lnTo>
                  <a:pt x="1730" y="442"/>
                </a:lnTo>
                <a:lnTo>
                  <a:pt x="1695" y="459"/>
                </a:lnTo>
                <a:lnTo>
                  <a:pt x="1664" y="472"/>
                </a:lnTo>
                <a:lnTo>
                  <a:pt x="1635" y="480"/>
                </a:lnTo>
                <a:lnTo>
                  <a:pt x="1610" y="484"/>
                </a:lnTo>
                <a:lnTo>
                  <a:pt x="1587" y="487"/>
                </a:lnTo>
                <a:lnTo>
                  <a:pt x="1566" y="487"/>
                </a:lnTo>
                <a:lnTo>
                  <a:pt x="1547" y="486"/>
                </a:lnTo>
                <a:lnTo>
                  <a:pt x="1530" y="484"/>
                </a:lnTo>
                <a:lnTo>
                  <a:pt x="1499" y="481"/>
                </a:lnTo>
                <a:lnTo>
                  <a:pt x="1484" y="481"/>
                </a:lnTo>
                <a:lnTo>
                  <a:pt x="1471" y="483"/>
                </a:lnTo>
                <a:lnTo>
                  <a:pt x="1456" y="487"/>
                </a:lnTo>
                <a:lnTo>
                  <a:pt x="1441" y="495"/>
                </a:lnTo>
                <a:lnTo>
                  <a:pt x="1441" y="495"/>
                </a:lnTo>
                <a:lnTo>
                  <a:pt x="1424" y="505"/>
                </a:lnTo>
                <a:lnTo>
                  <a:pt x="1405" y="519"/>
                </a:lnTo>
                <a:lnTo>
                  <a:pt x="1387" y="534"/>
                </a:lnTo>
                <a:lnTo>
                  <a:pt x="1378" y="542"/>
                </a:lnTo>
                <a:lnTo>
                  <a:pt x="1369" y="551"/>
                </a:lnTo>
                <a:lnTo>
                  <a:pt x="1363" y="562"/>
                </a:lnTo>
                <a:lnTo>
                  <a:pt x="1357" y="572"/>
                </a:lnTo>
                <a:lnTo>
                  <a:pt x="1352" y="584"/>
                </a:lnTo>
                <a:lnTo>
                  <a:pt x="1349" y="596"/>
                </a:lnTo>
                <a:lnTo>
                  <a:pt x="1348" y="610"/>
                </a:lnTo>
                <a:lnTo>
                  <a:pt x="1348" y="623"/>
                </a:lnTo>
                <a:lnTo>
                  <a:pt x="1351" y="638"/>
                </a:lnTo>
                <a:lnTo>
                  <a:pt x="1357" y="653"/>
                </a:lnTo>
                <a:lnTo>
                  <a:pt x="1357" y="653"/>
                </a:lnTo>
                <a:lnTo>
                  <a:pt x="1363" y="664"/>
                </a:lnTo>
                <a:lnTo>
                  <a:pt x="1370" y="673"/>
                </a:lnTo>
                <a:lnTo>
                  <a:pt x="1382" y="685"/>
                </a:lnTo>
                <a:lnTo>
                  <a:pt x="1397" y="695"/>
                </a:lnTo>
                <a:lnTo>
                  <a:pt x="1414" y="707"/>
                </a:lnTo>
                <a:lnTo>
                  <a:pt x="1433" y="719"/>
                </a:lnTo>
                <a:lnTo>
                  <a:pt x="1480" y="746"/>
                </a:lnTo>
                <a:lnTo>
                  <a:pt x="1536" y="773"/>
                </a:lnTo>
                <a:lnTo>
                  <a:pt x="1601" y="803"/>
                </a:lnTo>
                <a:lnTo>
                  <a:pt x="1673" y="833"/>
                </a:lnTo>
                <a:lnTo>
                  <a:pt x="1752" y="864"/>
                </a:lnTo>
                <a:lnTo>
                  <a:pt x="1837" y="896"/>
                </a:lnTo>
                <a:lnTo>
                  <a:pt x="1927" y="929"/>
                </a:lnTo>
                <a:lnTo>
                  <a:pt x="2023" y="963"/>
                </a:lnTo>
                <a:lnTo>
                  <a:pt x="2122" y="996"/>
                </a:lnTo>
                <a:lnTo>
                  <a:pt x="2327" y="1065"/>
                </a:lnTo>
                <a:lnTo>
                  <a:pt x="2538" y="1133"/>
                </a:lnTo>
                <a:lnTo>
                  <a:pt x="2750" y="1197"/>
                </a:lnTo>
                <a:lnTo>
                  <a:pt x="2952" y="1257"/>
                </a:lnTo>
                <a:lnTo>
                  <a:pt x="3142" y="1312"/>
                </a:lnTo>
                <a:lnTo>
                  <a:pt x="3310" y="1362"/>
                </a:lnTo>
                <a:lnTo>
                  <a:pt x="3563" y="1432"/>
                </a:lnTo>
                <a:lnTo>
                  <a:pt x="3657" y="1459"/>
                </a:lnTo>
                <a:lnTo>
                  <a:pt x="0" y="14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5" name="Freeform 51"/>
          <p:cNvSpPr>
            <a:spLocks/>
          </p:cNvSpPr>
          <p:nvPr/>
        </p:nvSpPr>
        <p:spPr bwMode="auto">
          <a:xfrm>
            <a:off x="6467476" y="5307709"/>
            <a:ext cx="1554956" cy="487248"/>
          </a:xfrm>
          <a:custGeom>
            <a:avLst/>
            <a:gdLst>
              <a:gd name="T0" fmla="*/ 0 w 1306"/>
              <a:gd name="T1" fmla="*/ 35 h 307"/>
              <a:gd name="T2" fmla="*/ 171 w 1306"/>
              <a:gd name="T3" fmla="*/ 42 h 307"/>
              <a:gd name="T4" fmla="*/ 244 w 1306"/>
              <a:gd name="T5" fmla="*/ 41 h 307"/>
              <a:gd name="T6" fmla="*/ 271 w 1306"/>
              <a:gd name="T7" fmla="*/ 39 h 307"/>
              <a:gd name="T8" fmla="*/ 310 w 1306"/>
              <a:gd name="T9" fmla="*/ 29 h 307"/>
              <a:gd name="T10" fmla="*/ 346 w 1306"/>
              <a:gd name="T11" fmla="*/ 9 h 307"/>
              <a:gd name="T12" fmla="*/ 367 w 1306"/>
              <a:gd name="T13" fmla="*/ 2 h 307"/>
              <a:gd name="T14" fmla="*/ 373 w 1306"/>
              <a:gd name="T15" fmla="*/ 2 h 307"/>
              <a:gd name="T16" fmla="*/ 395 w 1306"/>
              <a:gd name="T17" fmla="*/ 9 h 307"/>
              <a:gd name="T18" fmla="*/ 425 w 1306"/>
              <a:gd name="T19" fmla="*/ 30 h 307"/>
              <a:gd name="T20" fmla="*/ 475 w 1306"/>
              <a:gd name="T21" fmla="*/ 75 h 307"/>
              <a:gd name="T22" fmla="*/ 484 w 1306"/>
              <a:gd name="T23" fmla="*/ 81 h 307"/>
              <a:gd name="T24" fmla="*/ 512 w 1306"/>
              <a:gd name="T25" fmla="*/ 94 h 307"/>
              <a:gd name="T26" fmla="*/ 568 w 1306"/>
              <a:gd name="T27" fmla="*/ 109 h 307"/>
              <a:gd name="T28" fmla="*/ 607 w 1306"/>
              <a:gd name="T29" fmla="*/ 115 h 307"/>
              <a:gd name="T30" fmla="*/ 613 w 1306"/>
              <a:gd name="T31" fmla="*/ 111 h 307"/>
              <a:gd name="T32" fmla="*/ 610 w 1306"/>
              <a:gd name="T33" fmla="*/ 99 h 307"/>
              <a:gd name="T34" fmla="*/ 584 w 1306"/>
              <a:gd name="T35" fmla="*/ 58 h 307"/>
              <a:gd name="T36" fmla="*/ 557 w 1306"/>
              <a:gd name="T37" fmla="*/ 18 h 307"/>
              <a:gd name="T38" fmla="*/ 550 w 1306"/>
              <a:gd name="T39" fmla="*/ 5 h 307"/>
              <a:gd name="T40" fmla="*/ 551 w 1306"/>
              <a:gd name="T41" fmla="*/ 0 h 307"/>
              <a:gd name="T42" fmla="*/ 553 w 1306"/>
              <a:gd name="T43" fmla="*/ 0 h 307"/>
              <a:gd name="T44" fmla="*/ 565 w 1306"/>
              <a:gd name="T45" fmla="*/ 5 h 307"/>
              <a:gd name="T46" fmla="*/ 598 w 1306"/>
              <a:gd name="T47" fmla="*/ 26 h 307"/>
              <a:gd name="T48" fmla="*/ 640 w 1306"/>
              <a:gd name="T49" fmla="*/ 57 h 307"/>
              <a:gd name="T50" fmla="*/ 689 w 1306"/>
              <a:gd name="T51" fmla="*/ 90 h 307"/>
              <a:gd name="T52" fmla="*/ 716 w 1306"/>
              <a:gd name="T53" fmla="*/ 103 h 307"/>
              <a:gd name="T54" fmla="*/ 738 w 1306"/>
              <a:gd name="T55" fmla="*/ 111 h 307"/>
              <a:gd name="T56" fmla="*/ 873 w 1306"/>
              <a:gd name="T57" fmla="*/ 136 h 307"/>
              <a:gd name="T58" fmla="*/ 973 w 1306"/>
              <a:gd name="T59" fmla="*/ 156 h 307"/>
              <a:gd name="T60" fmla="*/ 1030 w 1306"/>
              <a:gd name="T61" fmla="*/ 171 h 307"/>
              <a:gd name="T62" fmla="*/ 1042 w 1306"/>
              <a:gd name="T63" fmla="*/ 175 h 307"/>
              <a:gd name="T64" fmla="*/ 1141 w 1306"/>
              <a:gd name="T65" fmla="*/ 216 h 307"/>
              <a:gd name="T66" fmla="*/ 1209 w 1306"/>
              <a:gd name="T67" fmla="*/ 238 h 307"/>
              <a:gd name="T68" fmla="*/ 1221 w 1306"/>
              <a:gd name="T69" fmla="*/ 243 h 307"/>
              <a:gd name="T70" fmla="*/ 1255 w 1306"/>
              <a:gd name="T71" fmla="*/ 264 h 307"/>
              <a:gd name="T72" fmla="*/ 1288 w 1306"/>
              <a:gd name="T73" fmla="*/ 289 h 307"/>
              <a:gd name="T74" fmla="*/ 1306 w 1306"/>
              <a:gd name="T75" fmla="*/ 306 h 307"/>
              <a:gd name="T76" fmla="*/ 1304 w 1306"/>
              <a:gd name="T77" fmla="*/ 307 h 307"/>
              <a:gd name="T78" fmla="*/ 1272 w 1306"/>
              <a:gd name="T79" fmla="*/ 300 h 307"/>
              <a:gd name="T80" fmla="*/ 1155 w 1306"/>
              <a:gd name="T81" fmla="*/ 273 h 307"/>
              <a:gd name="T82" fmla="*/ 1114 w 1306"/>
              <a:gd name="T83" fmla="*/ 267 h 307"/>
              <a:gd name="T84" fmla="*/ 1101 w 1306"/>
              <a:gd name="T85" fmla="*/ 265 h 307"/>
              <a:gd name="T86" fmla="*/ 1065 w 1306"/>
              <a:gd name="T87" fmla="*/ 258 h 307"/>
              <a:gd name="T88" fmla="*/ 1017 w 1306"/>
              <a:gd name="T89" fmla="*/ 238 h 307"/>
              <a:gd name="T90" fmla="*/ 969 w 1306"/>
              <a:gd name="T91" fmla="*/ 220 h 307"/>
              <a:gd name="T92" fmla="*/ 930 w 1306"/>
              <a:gd name="T93" fmla="*/ 210 h 307"/>
              <a:gd name="T94" fmla="*/ 915 w 1306"/>
              <a:gd name="T95" fmla="*/ 208 h 307"/>
              <a:gd name="T96" fmla="*/ 753 w 1306"/>
              <a:gd name="T97" fmla="*/ 190 h 307"/>
              <a:gd name="T98" fmla="*/ 637 w 1306"/>
              <a:gd name="T99" fmla="*/ 174 h 307"/>
              <a:gd name="T100" fmla="*/ 613 w 1306"/>
              <a:gd name="T101" fmla="*/ 169 h 307"/>
              <a:gd name="T102" fmla="*/ 346 w 1306"/>
              <a:gd name="T103" fmla="*/ 120 h 307"/>
              <a:gd name="T104" fmla="*/ 154 w 1306"/>
              <a:gd name="T105" fmla="*/ 79 h 307"/>
              <a:gd name="T106" fmla="*/ 69 w 1306"/>
              <a:gd name="T107" fmla="*/ 57 h 307"/>
              <a:gd name="T108" fmla="*/ 0 w 1306"/>
              <a:gd name="T109" fmla="*/ 35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306" h="307">
                <a:moveTo>
                  <a:pt x="0" y="35"/>
                </a:moveTo>
                <a:lnTo>
                  <a:pt x="0" y="35"/>
                </a:lnTo>
                <a:lnTo>
                  <a:pt x="91" y="39"/>
                </a:lnTo>
                <a:lnTo>
                  <a:pt x="171" y="42"/>
                </a:lnTo>
                <a:lnTo>
                  <a:pt x="210" y="42"/>
                </a:lnTo>
                <a:lnTo>
                  <a:pt x="244" y="41"/>
                </a:lnTo>
                <a:lnTo>
                  <a:pt x="244" y="41"/>
                </a:lnTo>
                <a:lnTo>
                  <a:pt x="271" y="39"/>
                </a:lnTo>
                <a:lnTo>
                  <a:pt x="294" y="35"/>
                </a:lnTo>
                <a:lnTo>
                  <a:pt x="310" y="29"/>
                </a:lnTo>
                <a:lnTo>
                  <a:pt x="325" y="21"/>
                </a:lnTo>
                <a:lnTo>
                  <a:pt x="346" y="9"/>
                </a:lnTo>
                <a:lnTo>
                  <a:pt x="356" y="5"/>
                </a:lnTo>
                <a:lnTo>
                  <a:pt x="367" y="2"/>
                </a:lnTo>
                <a:lnTo>
                  <a:pt x="367" y="2"/>
                </a:lnTo>
                <a:lnTo>
                  <a:pt x="373" y="2"/>
                </a:lnTo>
                <a:lnTo>
                  <a:pt x="380" y="3"/>
                </a:lnTo>
                <a:lnTo>
                  <a:pt x="395" y="9"/>
                </a:lnTo>
                <a:lnTo>
                  <a:pt x="410" y="18"/>
                </a:lnTo>
                <a:lnTo>
                  <a:pt x="425" y="30"/>
                </a:lnTo>
                <a:lnTo>
                  <a:pt x="454" y="56"/>
                </a:lnTo>
                <a:lnTo>
                  <a:pt x="475" y="75"/>
                </a:lnTo>
                <a:lnTo>
                  <a:pt x="475" y="75"/>
                </a:lnTo>
                <a:lnTo>
                  <a:pt x="484" y="81"/>
                </a:lnTo>
                <a:lnTo>
                  <a:pt x="496" y="88"/>
                </a:lnTo>
                <a:lnTo>
                  <a:pt x="512" y="94"/>
                </a:lnTo>
                <a:lnTo>
                  <a:pt x="529" y="100"/>
                </a:lnTo>
                <a:lnTo>
                  <a:pt x="568" y="109"/>
                </a:lnTo>
                <a:lnTo>
                  <a:pt x="607" y="115"/>
                </a:lnTo>
                <a:lnTo>
                  <a:pt x="607" y="115"/>
                </a:lnTo>
                <a:lnTo>
                  <a:pt x="611" y="115"/>
                </a:lnTo>
                <a:lnTo>
                  <a:pt x="613" y="111"/>
                </a:lnTo>
                <a:lnTo>
                  <a:pt x="613" y="106"/>
                </a:lnTo>
                <a:lnTo>
                  <a:pt x="610" y="99"/>
                </a:lnTo>
                <a:lnTo>
                  <a:pt x="599" y="81"/>
                </a:lnTo>
                <a:lnTo>
                  <a:pt x="584" y="58"/>
                </a:lnTo>
                <a:lnTo>
                  <a:pt x="569" y="38"/>
                </a:lnTo>
                <a:lnTo>
                  <a:pt x="557" y="18"/>
                </a:lnTo>
                <a:lnTo>
                  <a:pt x="553" y="11"/>
                </a:lnTo>
                <a:lnTo>
                  <a:pt x="550" y="5"/>
                </a:lnTo>
                <a:lnTo>
                  <a:pt x="550" y="2"/>
                </a:lnTo>
                <a:lnTo>
                  <a:pt x="551" y="0"/>
                </a:lnTo>
                <a:lnTo>
                  <a:pt x="553" y="0"/>
                </a:lnTo>
                <a:lnTo>
                  <a:pt x="553" y="0"/>
                </a:lnTo>
                <a:lnTo>
                  <a:pt x="559" y="2"/>
                </a:lnTo>
                <a:lnTo>
                  <a:pt x="565" y="5"/>
                </a:lnTo>
                <a:lnTo>
                  <a:pt x="580" y="12"/>
                </a:lnTo>
                <a:lnTo>
                  <a:pt x="598" y="26"/>
                </a:lnTo>
                <a:lnTo>
                  <a:pt x="617" y="41"/>
                </a:lnTo>
                <a:lnTo>
                  <a:pt x="640" y="57"/>
                </a:lnTo>
                <a:lnTo>
                  <a:pt x="663" y="73"/>
                </a:lnTo>
                <a:lnTo>
                  <a:pt x="689" y="90"/>
                </a:lnTo>
                <a:lnTo>
                  <a:pt x="716" y="103"/>
                </a:lnTo>
                <a:lnTo>
                  <a:pt x="716" y="103"/>
                </a:lnTo>
                <a:lnTo>
                  <a:pt x="725" y="106"/>
                </a:lnTo>
                <a:lnTo>
                  <a:pt x="738" y="111"/>
                </a:lnTo>
                <a:lnTo>
                  <a:pt x="776" y="118"/>
                </a:lnTo>
                <a:lnTo>
                  <a:pt x="873" y="136"/>
                </a:lnTo>
                <a:lnTo>
                  <a:pt x="926" y="145"/>
                </a:lnTo>
                <a:lnTo>
                  <a:pt x="973" y="156"/>
                </a:lnTo>
                <a:lnTo>
                  <a:pt x="1014" y="165"/>
                </a:lnTo>
                <a:lnTo>
                  <a:pt x="1030" y="171"/>
                </a:lnTo>
                <a:lnTo>
                  <a:pt x="1042" y="175"/>
                </a:lnTo>
                <a:lnTo>
                  <a:pt x="1042" y="175"/>
                </a:lnTo>
                <a:lnTo>
                  <a:pt x="1092" y="198"/>
                </a:lnTo>
                <a:lnTo>
                  <a:pt x="1141" y="216"/>
                </a:lnTo>
                <a:lnTo>
                  <a:pt x="1182" y="229"/>
                </a:lnTo>
                <a:lnTo>
                  <a:pt x="1209" y="238"/>
                </a:lnTo>
                <a:lnTo>
                  <a:pt x="1209" y="238"/>
                </a:lnTo>
                <a:lnTo>
                  <a:pt x="1221" y="243"/>
                </a:lnTo>
                <a:lnTo>
                  <a:pt x="1237" y="252"/>
                </a:lnTo>
                <a:lnTo>
                  <a:pt x="1255" y="264"/>
                </a:lnTo>
                <a:lnTo>
                  <a:pt x="1273" y="276"/>
                </a:lnTo>
                <a:lnTo>
                  <a:pt x="1288" y="289"/>
                </a:lnTo>
                <a:lnTo>
                  <a:pt x="1300" y="298"/>
                </a:lnTo>
                <a:lnTo>
                  <a:pt x="1306" y="306"/>
                </a:lnTo>
                <a:lnTo>
                  <a:pt x="1306" y="307"/>
                </a:lnTo>
                <a:lnTo>
                  <a:pt x="1304" y="307"/>
                </a:lnTo>
                <a:lnTo>
                  <a:pt x="1304" y="307"/>
                </a:lnTo>
                <a:lnTo>
                  <a:pt x="1272" y="300"/>
                </a:lnTo>
                <a:lnTo>
                  <a:pt x="1215" y="286"/>
                </a:lnTo>
                <a:lnTo>
                  <a:pt x="1155" y="273"/>
                </a:lnTo>
                <a:lnTo>
                  <a:pt x="1131" y="268"/>
                </a:lnTo>
                <a:lnTo>
                  <a:pt x="1114" y="267"/>
                </a:lnTo>
                <a:lnTo>
                  <a:pt x="1114" y="267"/>
                </a:lnTo>
                <a:lnTo>
                  <a:pt x="1101" y="265"/>
                </a:lnTo>
                <a:lnTo>
                  <a:pt x="1089" y="264"/>
                </a:lnTo>
                <a:lnTo>
                  <a:pt x="1065" y="258"/>
                </a:lnTo>
                <a:lnTo>
                  <a:pt x="1041" y="249"/>
                </a:lnTo>
                <a:lnTo>
                  <a:pt x="1017" y="238"/>
                </a:lnTo>
                <a:lnTo>
                  <a:pt x="994" y="229"/>
                </a:lnTo>
                <a:lnTo>
                  <a:pt x="969" y="220"/>
                </a:lnTo>
                <a:lnTo>
                  <a:pt x="944" y="213"/>
                </a:lnTo>
                <a:lnTo>
                  <a:pt x="930" y="210"/>
                </a:lnTo>
                <a:lnTo>
                  <a:pt x="915" y="208"/>
                </a:lnTo>
                <a:lnTo>
                  <a:pt x="915" y="208"/>
                </a:lnTo>
                <a:lnTo>
                  <a:pt x="842" y="201"/>
                </a:lnTo>
                <a:lnTo>
                  <a:pt x="753" y="190"/>
                </a:lnTo>
                <a:lnTo>
                  <a:pt x="671" y="180"/>
                </a:lnTo>
                <a:lnTo>
                  <a:pt x="637" y="174"/>
                </a:lnTo>
                <a:lnTo>
                  <a:pt x="613" y="169"/>
                </a:lnTo>
                <a:lnTo>
                  <a:pt x="613" y="169"/>
                </a:lnTo>
                <a:lnTo>
                  <a:pt x="517" y="151"/>
                </a:lnTo>
                <a:lnTo>
                  <a:pt x="346" y="120"/>
                </a:lnTo>
                <a:lnTo>
                  <a:pt x="249" y="100"/>
                </a:lnTo>
                <a:lnTo>
                  <a:pt x="154" y="79"/>
                </a:lnTo>
                <a:lnTo>
                  <a:pt x="109" y="67"/>
                </a:lnTo>
                <a:lnTo>
                  <a:pt x="69" y="57"/>
                </a:lnTo>
                <a:lnTo>
                  <a:pt x="31" y="45"/>
                </a:lnTo>
                <a:lnTo>
                  <a:pt x="0" y="35"/>
                </a:lnTo>
                <a:lnTo>
                  <a:pt x="0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6" name="Freeform 52"/>
          <p:cNvSpPr>
            <a:spLocks/>
          </p:cNvSpPr>
          <p:nvPr/>
        </p:nvSpPr>
        <p:spPr bwMode="auto">
          <a:xfrm>
            <a:off x="7242572" y="5077575"/>
            <a:ext cx="615554" cy="453919"/>
          </a:xfrm>
          <a:custGeom>
            <a:avLst/>
            <a:gdLst>
              <a:gd name="T0" fmla="*/ 0 w 517"/>
              <a:gd name="T1" fmla="*/ 0 h 286"/>
              <a:gd name="T2" fmla="*/ 86 w 517"/>
              <a:gd name="T3" fmla="*/ 52 h 286"/>
              <a:gd name="T4" fmla="*/ 138 w 517"/>
              <a:gd name="T5" fmla="*/ 81 h 286"/>
              <a:gd name="T6" fmla="*/ 147 w 517"/>
              <a:gd name="T7" fmla="*/ 84 h 286"/>
              <a:gd name="T8" fmla="*/ 152 w 517"/>
              <a:gd name="T9" fmla="*/ 82 h 286"/>
              <a:gd name="T10" fmla="*/ 155 w 517"/>
              <a:gd name="T11" fmla="*/ 67 h 286"/>
              <a:gd name="T12" fmla="*/ 159 w 517"/>
              <a:gd name="T13" fmla="*/ 49 h 286"/>
              <a:gd name="T14" fmla="*/ 165 w 517"/>
              <a:gd name="T15" fmla="*/ 42 h 286"/>
              <a:gd name="T16" fmla="*/ 174 w 517"/>
              <a:gd name="T17" fmla="*/ 39 h 286"/>
              <a:gd name="T18" fmla="*/ 180 w 517"/>
              <a:gd name="T19" fmla="*/ 39 h 286"/>
              <a:gd name="T20" fmla="*/ 188 w 517"/>
              <a:gd name="T21" fmla="*/ 43 h 286"/>
              <a:gd name="T22" fmla="*/ 195 w 517"/>
              <a:gd name="T23" fmla="*/ 55 h 286"/>
              <a:gd name="T24" fmla="*/ 203 w 517"/>
              <a:gd name="T25" fmla="*/ 78 h 286"/>
              <a:gd name="T26" fmla="*/ 209 w 517"/>
              <a:gd name="T27" fmla="*/ 93 h 286"/>
              <a:gd name="T28" fmla="*/ 215 w 517"/>
              <a:gd name="T29" fmla="*/ 100 h 286"/>
              <a:gd name="T30" fmla="*/ 219 w 517"/>
              <a:gd name="T31" fmla="*/ 102 h 286"/>
              <a:gd name="T32" fmla="*/ 231 w 517"/>
              <a:gd name="T33" fmla="*/ 103 h 286"/>
              <a:gd name="T34" fmla="*/ 237 w 517"/>
              <a:gd name="T35" fmla="*/ 100 h 286"/>
              <a:gd name="T36" fmla="*/ 240 w 517"/>
              <a:gd name="T37" fmla="*/ 93 h 286"/>
              <a:gd name="T38" fmla="*/ 242 w 517"/>
              <a:gd name="T39" fmla="*/ 75 h 286"/>
              <a:gd name="T40" fmla="*/ 246 w 517"/>
              <a:gd name="T41" fmla="*/ 60 h 286"/>
              <a:gd name="T42" fmla="*/ 254 w 517"/>
              <a:gd name="T43" fmla="*/ 51 h 286"/>
              <a:gd name="T44" fmla="*/ 258 w 517"/>
              <a:gd name="T45" fmla="*/ 48 h 286"/>
              <a:gd name="T46" fmla="*/ 267 w 517"/>
              <a:gd name="T47" fmla="*/ 93 h 286"/>
              <a:gd name="T48" fmla="*/ 281 w 517"/>
              <a:gd name="T49" fmla="*/ 142 h 286"/>
              <a:gd name="T50" fmla="*/ 285 w 517"/>
              <a:gd name="T51" fmla="*/ 151 h 286"/>
              <a:gd name="T52" fmla="*/ 302 w 517"/>
              <a:gd name="T53" fmla="*/ 165 h 286"/>
              <a:gd name="T54" fmla="*/ 412 w 517"/>
              <a:gd name="T55" fmla="*/ 220 h 286"/>
              <a:gd name="T56" fmla="*/ 487 w 517"/>
              <a:gd name="T57" fmla="*/ 259 h 286"/>
              <a:gd name="T58" fmla="*/ 510 w 517"/>
              <a:gd name="T59" fmla="*/ 274 h 286"/>
              <a:gd name="T60" fmla="*/ 517 w 517"/>
              <a:gd name="T61" fmla="*/ 283 h 286"/>
              <a:gd name="T62" fmla="*/ 516 w 517"/>
              <a:gd name="T63" fmla="*/ 284 h 286"/>
              <a:gd name="T64" fmla="*/ 511 w 517"/>
              <a:gd name="T65" fmla="*/ 286 h 286"/>
              <a:gd name="T66" fmla="*/ 484 w 517"/>
              <a:gd name="T67" fmla="*/ 278 h 286"/>
              <a:gd name="T68" fmla="*/ 414 w 517"/>
              <a:gd name="T69" fmla="*/ 247 h 286"/>
              <a:gd name="T70" fmla="*/ 237 w 517"/>
              <a:gd name="T71" fmla="*/ 162 h 286"/>
              <a:gd name="T72" fmla="*/ 174 w 517"/>
              <a:gd name="T73" fmla="*/ 133 h 286"/>
              <a:gd name="T74" fmla="*/ 162 w 517"/>
              <a:gd name="T75" fmla="*/ 129 h 286"/>
              <a:gd name="T76" fmla="*/ 137 w 517"/>
              <a:gd name="T77" fmla="*/ 120 h 286"/>
              <a:gd name="T78" fmla="*/ 117 w 517"/>
              <a:gd name="T79" fmla="*/ 109 h 286"/>
              <a:gd name="T80" fmla="*/ 84 w 517"/>
              <a:gd name="T81" fmla="*/ 81 h 286"/>
              <a:gd name="T82" fmla="*/ 27 w 517"/>
              <a:gd name="T83" fmla="*/ 22 h 286"/>
              <a:gd name="T84" fmla="*/ 0 w 517"/>
              <a:gd name="T85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17" h="286">
                <a:moveTo>
                  <a:pt x="0" y="0"/>
                </a:moveTo>
                <a:lnTo>
                  <a:pt x="0" y="0"/>
                </a:lnTo>
                <a:lnTo>
                  <a:pt x="42" y="27"/>
                </a:lnTo>
                <a:lnTo>
                  <a:pt x="86" y="52"/>
                </a:lnTo>
                <a:lnTo>
                  <a:pt x="138" y="81"/>
                </a:lnTo>
                <a:lnTo>
                  <a:pt x="138" y="81"/>
                </a:lnTo>
                <a:lnTo>
                  <a:pt x="143" y="84"/>
                </a:lnTo>
                <a:lnTo>
                  <a:pt x="147" y="84"/>
                </a:lnTo>
                <a:lnTo>
                  <a:pt x="150" y="84"/>
                </a:lnTo>
                <a:lnTo>
                  <a:pt x="152" y="82"/>
                </a:lnTo>
                <a:lnTo>
                  <a:pt x="155" y="76"/>
                </a:lnTo>
                <a:lnTo>
                  <a:pt x="155" y="67"/>
                </a:lnTo>
                <a:lnTo>
                  <a:pt x="156" y="58"/>
                </a:lnTo>
                <a:lnTo>
                  <a:pt x="159" y="49"/>
                </a:lnTo>
                <a:lnTo>
                  <a:pt x="162" y="45"/>
                </a:lnTo>
                <a:lnTo>
                  <a:pt x="165" y="42"/>
                </a:lnTo>
                <a:lnTo>
                  <a:pt x="168" y="40"/>
                </a:lnTo>
                <a:lnTo>
                  <a:pt x="174" y="39"/>
                </a:lnTo>
                <a:lnTo>
                  <a:pt x="174" y="39"/>
                </a:lnTo>
                <a:lnTo>
                  <a:pt x="180" y="39"/>
                </a:lnTo>
                <a:lnTo>
                  <a:pt x="185" y="40"/>
                </a:lnTo>
                <a:lnTo>
                  <a:pt x="188" y="43"/>
                </a:lnTo>
                <a:lnTo>
                  <a:pt x="191" y="46"/>
                </a:lnTo>
                <a:lnTo>
                  <a:pt x="195" y="55"/>
                </a:lnTo>
                <a:lnTo>
                  <a:pt x="200" y="67"/>
                </a:lnTo>
                <a:lnTo>
                  <a:pt x="203" y="78"/>
                </a:lnTo>
                <a:lnTo>
                  <a:pt x="206" y="88"/>
                </a:lnTo>
                <a:lnTo>
                  <a:pt x="209" y="93"/>
                </a:lnTo>
                <a:lnTo>
                  <a:pt x="212" y="97"/>
                </a:lnTo>
                <a:lnTo>
                  <a:pt x="215" y="100"/>
                </a:lnTo>
                <a:lnTo>
                  <a:pt x="219" y="102"/>
                </a:lnTo>
                <a:lnTo>
                  <a:pt x="219" y="102"/>
                </a:lnTo>
                <a:lnTo>
                  <a:pt x="225" y="103"/>
                </a:lnTo>
                <a:lnTo>
                  <a:pt x="231" y="103"/>
                </a:lnTo>
                <a:lnTo>
                  <a:pt x="234" y="102"/>
                </a:lnTo>
                <a:lnTo>
                  <a:pt x="237" y="100"/>
                </a:lnTo>
                <a:lnTo>
                  <a:pt x="239" y="97"/>
                </a:lnTo>
                <a:lnTo>
                  <a:pt x="240" y="93"/>
                </a:lnTo>
                <a:lnTo>
                  <a:pt x="242" y="85"/>
                </a:lnTo>
                <a:lnTo>
                  <a:pt x="242" y="75"/>
                </a:lnTo>
                <a:lnTo>
                  <a:pt x="245" y="64"/>
                </a:lnTo>
                <a:lnTo>
                  <a:pt x="246" y="60"/>
                </a:lnTo>
                <a:lnTo>
                  <a:pt x="249" y="55"/>
                </a:lnTo>
                <a:lnTo>
                  <a:pt x="254" y="51"/>
                </a:lnTo>
                <a:lnTo>
                  <a:pt x="258" y="48"/>
                </a:lnTo>
                <a:lnTo>
                  <a:pt x="258" y="48"/>
                </a:lnTo>
                <a:lnTo>
                  <a:pt x="261" y="61"/>
                </a:lnTo>
                <a:lnTo>
                  <a:pt x="267" y="93"/>
                </a:lnTo>
                <a:lnTo>
                  <a:pt x="276" y="129"/>
                </a:lnTo>
                <a:lnTo>
                  <a:pt x="281" y="142"/>
                </a:lnTo>
                <a:lnTo>
                  <a:pt x="285" y="151"/>
                </a:lnTo>
                <a:lnTo>
                  <a:pt x="285" y="151"/>
                </a:lnTo>
                <a:lnTo>
                  <a:pt x="291" y="157"/>
                </a:lnTo>
                <a:lnTo>
                  <a:pt x="302" y="165"/>
                </a:lnTo>
                <a:lnTo>
                  <a:pt x="331" y="181"/>
                </a:lnTo>
                <a:lnTo>
                  <a:pt x="412" y="220"/>
                </a:lnTo>
                <a:lnTo>
                  <a:pt x="453" y="241"/>
                </a:lnTo>
                <a:lnTo>
                  <a:pt x="487" y="259"/>
                </a:lnTo>
                <a:lnTo>
                  <a:pt x="501" y="266"/>
                </a:lnTo>
                <a:lnTo>
                  <a:pt x="510" y="274"/>
                </a:lnTo>
                <a:lnTo>
                  <a:pt x="516" y="280"/>
                </a:lnTo>
                <a:lnTo>
                  <a:pt x="517" y="283"/>
                </a:lnTo>
                <a:lnTo>
                  <a:pt x="516" y="284"/>
                </a:lnTo>
                <a:lnTo>
                  <a:pt x="516" y="284"/>
                </a:lnTo>
                <a:lnTo>
                  <a:pt x="514" y="286"/>
                </a:lnTo>
                <a:lnTo>
                  <a:pt x="511" y="286"/>
                </a:lnTo>
                <a:lnTo>
                  <a:pt x="501" y="284"/>
                </a:lnTo>
                <a:lnTo>
                  <a:pt x="484" y="278"/>
                </a:lnTo>
                <a:lnTo>
                  <a:pt x="465" y="271"/>
                </a:lnTo>
                <a:lnTo>
                  <a:pt x="414" y="247"/>
                </a:lnTo>
                <a:lnTo>
                  <a:pt x="354" y="218"/>
                </a:lnTo>
                <a:lnTo>
                  <a:pt x="237" y="162"/>
                </a:lnTo>
                <a:lnTo>
                  <a:pt x="191" y="139"/>
                </a:lnTo>
                <a:lnTo>
                  <a:pt x="174" y="133"/>
                </a:lnTo>
                <a:lnTo>
                  <a:pt x="162" y="129"/>
                </a:lnTo>
                <a:lnTo>
                  <a:pt x="162" y="129"/>
                </a:lnTo>
                <a:lnTo>
                  <a:pt x="149" y="124"/>
                </a:lnTo>
                <a:lnTo>
                  <a:pt x="137" y="120"/>
                </a:lnTo>
                <a:lnTo>
                  <a:pt x="126" y="115"/>
                </a:lnTo>
                <a:lnTo>
                  <a:pt x="117" y="109"/>
                </a:lnTo>
                <a:lnTo>
                  <a:pt x="99" y="96"/>
                </a:lnTo>
                <a:lnTo>
                  <a:pt x="84" y="81"/>
                </a:lnTo>
                <a:lnTo>
                  <a:pt x="50" y="43"/>
                </a:lnTo>
                <a:lnTo>
                  <a:pt x="27" y="2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7" name="Freeform 53"/>
          <p:cNvSpPr>
            <a:spLocks/>
          </p:cNvSpPr>
          <p:nvPr/>
        </p:nvSpPr>
        <p:spPr bwMode="auto">
          <a:xfrm>
            <a:off x="5233988" y="5552127"/>
            <a:ext cx="771525" cy="539624"/>
          </a:xfrm>
          <a:custGeom>
            <a:avLst/>
            <a:gdLst>
              <a:gd name="T0" fmla="*/ 648 w 648"/>
              <a:gd name="T1" fmla="*/ 0 h 340"/>
              <a:gd name="T2" fmla="*/ 563 w 648"/>
              <a:gd name="T3" fmla="*/ 66 h 340"/>
              <a:gd name="T4" fmla="*/ 462 w 648"/>
              <a:gd name="T5" fmla="*/ 140 h 340"/>
              <a:gd name="T6" fmla="*/ 438 w 648"/>
              <a:gd name="T7" fmla="*/ 153 h 340"/>
              <a:gd name="T8" fmla="*/ 386 w 648"/>
              <a:gd name="T9" fmla="*/ 177 h 340"/>
              <a:gd name="T10" fmla="*/ 244 w 648"/>
              <a:gd name="T11" fmla="*/ 231 h 340"/>
              <a:gd name="T12" fmla="*/ 190 w 648"/>
              <a:gd name="T13" fmla="*/ 253 h 340"/>
              <a:gd name="T14" fmla="*/ 167 w 648"/>
              <a:gd name="T15" fmla="*/ 264 h 340"/>
              <a:gd name="T16" fmla="*/ 82 w 648"/>
              <a:gd name="T17" fmla="*/ 300 h 340"/>
              <a:gd name="T18" fmla="*/ 12 w 648"/>
              <a:gd name="T19" fmla="*/ 331 h 340"/>
              <a:gd name="T20" fmla="*/ 3 w 648"/>
              <a:gd name="T21" fmla="*/ 339 h 340"/>
              <a:gd name="T22" fmla="*/ 0 w 648"/>
              <a:gd name="T23" fmla="*/ 340 h 340"/>
              <a:gd name="T24" fmla="*/ 3 w 648"/>
              <a:gd name="T25" fmla="*/ 327 h 340"/>
              <a:gd name="T26" fmla="*/ 15 w 648"/>
              <a:gd name="T27" fmla="*/ 300 h 340"/>
              <a:gd name="T28" fmla="*/ 33 w 648"/>
              <a:gd name="T29" fmla="*/ 274 h 340"/>
              <a:gd name="T30" fmla="*/ 43 w 648"/>
              <a:gd name="T31" fmla="*/ 267 h 340"/>
              <a:gd name="T32" fmla="*/ 57 w 648"/>
              <a:gd name="T33" fmla="*/ 261 h 340"/>
              <a:gd name="T34" fmla="*/ 127 w 648"/>
              <a:gd name="T35" fmla="*/ 238 h 340"/>
              <a:gd name="T36" fmla="*/ 190 w 648"/>
              <a:gd name="T37" fmla="*/ 222 h 340"/>
              <a:gd name="T38" fmla="*/ 232 w 648"/>
              <a:gd name="T39" fmla="*/ 197 h 340"/>
              <a:gd name="T40" fmla="*/ 257 w 648"/>
              <a:gd name="T41" fmla="*/ 179 h 340"/>
              <a:gd name="T42" fmla="*/ 262 w 648"/>
              <a:gd name="T43" fmla="*/ 171 h 340"/>
              <a:gd name="T44" fmla="*/ 259 w 648"/>
              <a:gd name="T45" fmla="*/ 171 h 340"/>
              <a:gd name="T46" fmla="*/ 220 w 648"/>
              <a:gd name="T47" fmla="*/ 177 h 340"/>
              <a:gd name="T48" fmla="*/ 67 w 648"/>
              <a:gd name="T49" fmla="*/ 210 h 340"/>
              <a:gd name="T50" fmla="*/ 66 w 648"/>
              <a:gd name="T51" fmla="*/ 206 h 340"/>
              <a:gd name="T52" fmla="*/ 66 w 648"/>
              <a:gd name="T53" fmla="*/ 189 h 340"/>
              <a:gd name="T54" fmla="*/ 70 w 648"/>
              <a:gd name="T55" fmla="*/ 176 h 340"/>
              <a:gd name="T56" fmla="*/ 76 w 648"/>
              <a:gd name="T57" fmla="*/ 171 h 340"/>
              <a:gd name="T58" fmla="*/ 89 w 648"/>
              <a:gd name="T59" fmla="*/ 164 h 340"/>
              <a:gd name="T60" fmla="*/ 185 w 648"/>
              <a:gd name="T61" fmla="*/ 137 h 340"/>
              <a:gd name="T62" fmla="*/ 280 w 648"/>
              <a:gd name="T63" fmla="*/ 114 h 340"/>
              <a:gd name="T64" fmla="*/ 295 w 648"/>
              <a:gd name="T65" fmla="*/ 119 h 340"/>
              <a:gd name="T66" fmla="*/ 347 w 648"/>
              <a:gd name="T67" fmla="*/ 131 h 340"/>
              <a:gd name="T68" fmla="*/ 383 w 648"/>
              <a:gd name="T69" fmla="*/ 134 h 340"/>
              <a:gd name="T70" fmla="*/ 397 w 648"/>
              <a:gd name="T71" fmla="*/ 131 h 340"/>
              <a:gd name="T72" fmla="*/ 407 w 648"/>
              <a:gd name="T73" fmla="*/ 123 h 340"/>
              <a:gd name="T74" fmla="*/ 453 w 648"/>
              <a:gd name="T75" fmla="*/ 84 h 340"/>
              <a:gd name="T76" fmla="*/ 486 w 648"/>
              <a:gd name="T77" fmla="*/ 57 h 340"/>
              <a:gd name="T78" fmla="*/ 507 w 648"/>
              <a:gd name="T79" fmla="*/ 47 h 340"/>
              <a:gd name="T80" fmla="*/ 513 w 648"/>
              <a:gd name="T81" fmla="*/ 45 h 340"/>
              <a:gd name="T82" fmla="*/ 548 w 648"/>
              <a:gd name="T83" fmla="*/ 36 h 340"/>
              <a:gd name="T84" fmla="*/ 648 w 648"/>
              <a:gd name="T85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48" h="340">
                <a:moveTo>
                  <a:pt x="648" y="0"/>
                </a:moveTo>
                <a:lnTo>
                  <a:pt x="648" y="0"/>
                </a:lnTo>
                <a:lnTo>
                  <a:pt x="623" y="20"/>
                </a:lnTo>
                <a:lnTo>
                  <a:pt x="563" y="66"/>
                </a:lnTo>
                <a:lnTo>
                  <a:pt x="492" y="119"/>
                </a:lnTo>
                <a:lnTo>
                  <a:pt x="462" y="140"/>
                </a:lnTo>
                <a:lnTo>
                  <a:pt x="438" y="153"/>
                </a:lnTo>
                <a:lnTo>
                  <a:pt x="438" y="153"/>
                </a:lnTo>
                <a:lnTo>
                  <a:pt x="416" y="165"/>
                </a:lnTo>
                <a:lnTo>
                  <a:pt x="386" y="177"/>
                </a:lnTo>
                <a:lnTo>
                  <a:pt x="314" y="204"/>
                </a:lnTo>
                <a:lnTo>
                  <a:pt x="244" y="231"/>
                </a:lnTo>
                <a:lnTo>
                  <a:pt x="214" y="243"/>
                </a:lnTo>
                <a:lnTo>
                  <a:pt x="190" y="253"/>
                </a:lnTo>
                <a:lnTo>
                  <a:pt x="190" y="253"/>
                </a:lnTo>
                <a:lnTo>
                  <a:pt x="167" y="264"/>
                </a:lnTo>
                <a:lnTo>
                  <a:pt x="140" y="276"/>
                </a:lnTo>
                <a:lnTo>
                  <a:pt x="82" y="300"/>
                </a:lnTo>
                <a:lnTo>
                  <a:pt x="30" y="322"/>
                </a:lnTo>
                <a:lnTo>
                  <a:pt x="12" y="331"/>
                </a:lnTo>
                <a:lnTo>
                  <a:pt x="3" y="339"/>
                </a:lnTo>
                <a:lnTo>
                  <a:pt x="3" y="339"/>
                </a:lnTo>
                <a:lnTo>
                  <a:pt x="0" y="340"/>
                </a:lnTo>
                <a:lnTo>
                  <a:pt x="0" y="340"/>
                </a:lnTo>
                <a:lnTo>
                  <a:pt x="0" y="336"/>
                </a:lnTo>
                <a:lnTo>
                  <a:pt x="3" y="327"/>
                </a:lnTo>
                <a:lnTo>
                  <a:pt x="7" y="313"/>
                </a:lnTo>
                <a:lnTo>
                  <a:pt x="15" y="300"/>
                </a:lnTo>
                <a:lnTo>
                  <a:pt x="24" y="286"/>
                </a:lnTo>
                <a:lnTo>
                  <a:pt x="33" y="274"/>
                </a:lnTo>
                <a:lnTo>
                  <a:pt x="39" y="270"/>
                </a:lnTo>
                <a:lnTo>
                  <a:pt x="43" y="267"/>
                </a:lnTo>
                <a:lnTo>
                  <a:pt x="43" y="267"/>
                </a:lnTo>
                <a:lnTo>
                  <a:pt x="57" y="261"/>
                </a:lnTo>
                <a:lnTo>
                  <a:pt x="78" y="253"/>
                </a:lnTo>
                <a:lnTo>
                  <a:pt x="127" y="238"/>
                </a:lnTo>
                <a:lnTo>
                  <a:pt x="190" y="222"/>
                </a:lnTo>
                <a:lnTo>
                  <a:pt x="190" y="222"/>
                </a:lnTo>
                <a:lnTo>
                  <a:pt x="203" y="214"/>
                </a:lnTo>
                <a:lnTo>
                  <a:pt x="232" y="197"/>
                </a:lnTo>
                <a:lnTo>
                  <a:pt x="247" y="186"/>
                </a:lnTo>
                <a:lnTo>
                  <a:pt x="257" y="179"/>
                </a:lnTo>
                <a:lnTo>
                  <a:pt x="262" y="173"/>
                </a:lnTo>
                <a:lnTo>
                  <a:pt x="262" y="171"/>
                </a:lnTo>
                <a:lnTo>
                  <a:pt x="259" y="171"/>
                </a:lnTo>
                <a:lnTo>
                  <a:pt x="259" y="171"/>
                </a:lnTo>
                <a:lnTo>
                  <a:pt x="244" y="173"/>
                </a:lnTo>
                <a:lnTo>
                  <a:pt x="220" y="177"/>
                </a:lnTo>
                <a:lnTo>
                  <a:pt x="155" y="191"/>
                </a:lnTo>
                <a:lnTo>
                  <a:pt x="67" y="210"/>
                </a:lnTo>
                <a:lnTo>
                  <a:pt x="67" y="210"/>
                </a:lnTo>
                <a:lnTo>
                  <a:pt x="66" y="206"/>
                </a:lnTo>
                <a:lnTo>
                  <a:pt x="66" y="195"/>
                </a:lnTo>
                <a:lnTo>
                  <a:pt x="66" y="189"/>
                </a:lnTo>
                <a:lnTo>
                  <a:pt x="67" y="183"/>
                </a:lnTo>
                <a:lnTo>
                  <a:pt x="70" y="176"/>
                </a:lnTo>
                <a:lnTo>
                  <a:pt x="76" y="171"/>
                </a:lnTo>
                <a:lnTo>
                  <a:pt x="76" y="171"/>
                </a:lnTo>
                <a:lnTo>
                  <a:pt x="82" y="168"/>
                </a:lnTo>
                <a:lnTo>
                  <a:pt x="89" y="164"/>
                </a:lnTo>
                <a:lnTo>
                  <a:pt x="115" y="156"/>
                </a:lnTo>
                <a:lnTo>
                  <a:pt x="185" y="137"/>
                </a:lnTo>
                <a:lnTo>
                  <a:pt x="250" y="122"/>
                </a:lnTo>
                <a:lnTo>
                  <a:pt x="280" y="114"/>
                </a:lnTo>
                <a:lnTo>
                  <a:pt x="280" y="114"/>
                </a:lnTo>
                <a:lnTo>
                  <a:pt x="295" y="119"/>
                </a:lnTo>
                <a:lnTo>
                  <a:pt x="328" y="126"/>
                </a:lnTo>
                <a:lnTo>
                  <a:pt x="347" y="131"/>
                </a:lnTo>
                <a:lnTo>
                  <a:pt x="367" y="132"/>
                </a:lnTo>
                <a:lnTo>
                  <a:pt x="383" y="134"/>
                </a:lnTo>
                <a:lnTo>
                  <a:pt x="391" y="132"/>
                </a:lnTo>
                <a:lnTo>
                  <a:pt x="397" y="131"/>
                </a:lnTo>
                <a:lnTo>
                  <a:pt x="397" y="131"/>
                </a:lnTo>
                <a:lnTo>
                  <a:pt x="407" y="123"/>
                </a:lnTo>
                <a:lnTo>
                  <a:pt x="422" y="111"/>
                </a:lnTo>
                <a:lnTo>
                  <a:pt x="453" y="84"/>
                </a:lnTo>
                <a:lnTo>
                  <a:pt x="470" y="71"/>
                </a:lnTo>
                <a:lnTo>
                  <a:pt x="486" y="57"/>
                </a:lnTo>
                <a:lnTo>
                  <a:pt x="501" y="50"/>
                </a:lnTo>
                <a:lnTo>
                  <a:pt x="507" y="47"/>
                </a:lnTo>
                <a:lnTo>
                  <a:pt x="513" y="45"/>
                </a:lnTo>
                <a:lnTo>
                  <a:pt x="513" y="45"/>
                </a:lnTo>
                <a:lnTo>
                  <a:pt x="528" y="42"/>
                </a:lnTo>
                <a:lnTo>
                  <a:pt x="548" y="36"/>
                </a:lnTo>
                <a:lnTo>
                  <a:pt x="593" y="21"/>
                </a:lnTo>
                <a:lnTo>
                  <a:pt x="648" y="0"/>
                </a:lnTo>
                <a:lnTo>
                  <a:pt x="64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8" name="Freeform 54"/>
          <p:cNvSpPr>
            <a:spLocks/>
          </p:cNvSpPr>
          <p:nvPr/>
        </p:nvSpPr>
        <p:spPr bwMode="auto">
          <a:xfrm>
            <a:off x="4886325" y="6033026"/>
            <a:ext cx="770335" cy="701510"/>
          </a:xfrm>
          <a:custGeom>
            <a:avLst/>
            <a:gdLst>
              <a:gd name="T0" fmla="*/ 647 w 647"/>
              <a:gd name="T1" fmla="*/ 0 h 442"/>
              <a:gd name="T2" fmla="*/ 452 w 647"/>
              <a:gd name="T3" fmla="*/ 147 h 442"/>
              <a:gd name="T4" fmla="*/ 392 w 647"/>
              <a:gd name="T5" fmla="*/ 190 h 442"/>
              <a:gd name="T6" fmla="*/ 362 w 647"/>
              <a:gd name="T7" fmla="*/ 210 h 442"/>
              <a:gd name="T8" fmla="*/ 335 w 647"/>
              <a:gd name="T9" fmla="*/ 226 h 442"/>
              <a:gd name="T10" fmla="*/ 310 w 647"/>
              <a:gd name="T11" fmla="*/ 250 h 442"/>
              <a:gd name="T12" fmla="*/ 278 w 647"/>
              <a:gd name="T13" fmla="*/ 293 h 442"/>
              <a:gd name="T14" fmla="*/ 271 w 647"/>
              <a:gd name="T15" fmla="*/ 302 h 442"/>
              <a:gd name="T16" fmla="*/ 242 w 647"/>
              <a:gd name="T17" fmla="*/ 323 h 442"/>
              <a:gd name="T18" fmla="*/ 179 w 647"/>
              <a:gd name="T19" fmla="*/ 356 h 442"/>
              <a:gd name="T20" fmla="*/ 43 w 647"/>
              <a:gd name="T21" fmla="*/ 416 h 442"/>
              <a:gd name="T22" fmla="*/ 4 w 647"/>
              <a:gd name="T23" fmla="*/ 436 h 442"/>
              <a:gd name="T24" fmla="*/ 0 w 647"/>
              <a:gd name="T25" fmla="*/ 440 h 442"/>
              <a:gd name="T26" fmla="*/ 0 w 647"/>
              <a:gd name="T27" fmla="*/ 442 h 442"/>
              <a:gd name="T28" fmla="*/ 21 w 647"/>
              <a:gd name="T29" fmla="*/ 428 h 442"/>
              <a:gd name="T30" fmla="*/ 188 w 647"/>
              <a:gd name="T31" fmla="*/ 305 h 442"/>
              <a:gd name="T32" fmla="*/ 193 w 647"/>
              <a:gd name="T33" fmla="*/ 301 h 442"/>
              <a:gd name="T34" fmla="*/ 202 w 647"/>
              <a:gd name="T35" fmla="*/ 287 h 442"/>
              <a:gd name="T36" fmla="*/ 205 w 647"/>
              <a:gd name="T37" fmla="*/ 268 h 442"/>
              <a:gd name="T38" fmla="*/ 203 w 647"/>
              <a:gd name="T39" fmla="*/ 244 h 442"/>
              <a:gd name="T40" fmla="*/ 220 w 647"/>
              <a:gd name="T41" fmla="*/ 233 h 442"/>
              <a:gd name="T42" fmla="*/ 277 w 647"/>
              <a:gd name="T43" fmla="*/ 193 h 442"/>
              <a:gd name="T44" fmla="*/ 307 w 647"/>
              <a:gd name="T45" fmla="*/ 166 h 442"/>
              <a:gd name="T46" fmla="*/ 311 w 647"/>
              <a:gd name="T47" fmla="*/ 156 h 442"/>
              <a:gd name="T48" fmla="*/ 313 w 647"/>
              <a:gd name="T49" fmla="*/ 153 h 442"/>
              <a:gd name="T50" fmla="*/ 325 w 647"/>
              <a:gd name="T51" fmla="*/ 142 h 442"/>
              <a:gd name="T52" fmla="*/ 355 w 647"/>
              <a:gd name="T53" fmla="*/ 133 h 442"/>
              <a:gd name="T54" fmla="*/ 402 w 647"/>
              <a:gd name="T55" fmla="*/ 120 h 442"/>
              <a:gd name="T56" fmla="*/ 414 w 647"/>
              <a:gd name="T57" fmla="*/ 114 h 442"/>
              <a:gd name="T58" fmla="*/ 435 w 647"/>
              <a:gd name="T59" fmla="*/ 96 h 442"/>
              <a:gd name="T60" fmla="*/ 473 w 647"/>
              <a:gd name="T61" fmla="*/ 60 h 442"/>
              <a:gd name="T62" fmla="*/ 497 w 647"/>
              <a:gd name="T63" fmla="*/ 42 h 442"/>
              <a:gd name="T64" fmla="*/ 509 w 647"/>
              <a:gd name="T65" fmla="*/ 37 h 442"/>
              <a:gd name="T66" fmla="*/ 647 w 647"/>
              <a:gd name="T67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47" h="442">
                <a:moveTo>
                  <a:pt x="647" y="0"/>
                </a:moveTo>
                <a:lnTo>
                  <a:pt x="647" y="0"/>
                </a:lnTo>
                <a:lnTo>
                  <a:pt x="537" y="82"/>
                </a:lnTo>
                <a:lnTo>
                  <a:pt x="452" y="147"/>
                </a:lnTo>
                <a:lnTo>
                  <a:pt x="392" y="190"/>
                </a:lnTo>
                <a:lnTo>
                  <a:pt x="392" y="190"/>
                </a:lnTo>
                <a:lnTo>
                  <a:pt x="376" y="201"/>
                </a:lnTo>
                <a:lnTo>
                  <a:pt x="362" y="210"/>
                </a:lnTo>
                <a:lnTo>
                  <a:pt x="349" y="218"/>
                </a:lnTo>
                <a:lnTo>
                  <a:pt x="335" y="226"/>
                </a:lnTo>
                <a:lnTo>
                  <a:pt x="323" y="236"/>
                </a:lnTo>
                <a:lnTo>
                  <a:pt x="310" y="250"/>
                </a:lnTo>
                <a:lnTo>
                  <a:pt x="295" y="269"/>
                </a:lnTo>
                <a:lnTo>
                  <a:pt x="278" y="293"/>
                </a:lnTo>
                <a:lnTo>
                  <a:pt x="278" y="293"/>
                </a:lnTo>
                <a:lnTo>
                  <a:pt x="271" y="302"/>
                </a:lnTo>
                <a:lnTo>
                  <a:pt x="257" y="313"/>
                </a:lnTo>
                <a:lnTo>
                  <a:pt x="242" y="323"/>
                </a:lnTo>
                <a:lnTo>
                  <a:pt x="223" y="334"/>
                </a:lnTo>
                <a:lnTo>
                  <a:pt x="179" y="356"/>
                </a:lnTo>
                <a:lnTo>
                  <a:pt x="131" y="379"/>
                </a:lnTo>
                <a:lnTo>
                  <a:pt x="43" y="416"/>
                </a:lnTo>
                <a:lnTo>
                  <a:pt x="13" y="431"/>
                </a:lnTo>
                <a:lnTo>
                  <a:pt x="4" y="436"/>
                </a:lnTo>
                <a:lnTo>
                  <a:pt x="0" y="440"/>
                </a:lnTo>
                <a:lnTo>
                  <a:pt x="0" y="440"/>
                </a:lnTo>
                <a:lnTo>
                  <a:pt x="0" y="442"/>
                </a:lnTo>
                <a:lnTo>
                  <a:pt x="0" y="442"/>
                </a:lnTo>
                <a:lnTo>
                  <a:pt x="4" y="440"/>
                </a:lnTo>
                <a:lnTo>
                  <a:pt x="21" y="428"/>
                </a:lnTo>
                <a:lnTo>
                  <a:pt x="80" y="386"/>
                </a:lnTo>
                <a:lnTo>
                  <a:pt x="188" y="305"/>
                </a:lnTo>
                <a:lnTo>
                  <a:pt x="188" y="305"/>
                </a:lnTo>
                <a:lnTo>
                  <a:pt x="193" y="301"/>
                </a:lnTo>
                <a:lnTo>
                  <a:pt x="196" y="298"/>
                </a:lnTo>
                <a:lnTo>
                  <a:pt x="202" y="287"/>
                </a:lnTo>
                <a:lnTo>
                  <a:pt x="203" y="278"/>
                </a:lnTo>
                <a:lnTo>
                  <a:pt x="205" y="268"/>
                </a:lnTo>
                <a:lnTo>
                  <a:pt x="205" y="251"/>
                </a:lnTo>
                <a:lnTo>
                  <a:pt x="203" y="244"/>
                </a:lnTo>
                <a:lnTo>
                  <a:pt x="203" y="244"/>
                </a:lnTo>
                <a:lnTo>
                  <a:pt x="220" y="233"/>
                </a:lnTo>
                <a:lnTo>
                  <a:pt x="257" y="208"/>
                </a:lnTo>
                <a:lnTo>
                  <a:pt x="277" y="193"/>
                </a:lnTo>
                <a:lnTo>
                  <a:pt x="293" y="178"/>
                </a:lnTo>
                <a:lnTo>
                  <a:pt x="307" y="166"/>
                </a:lnTo>
                <a:lnTo>
                  <a:pt x="310" y="160"/>
                </a:lnTo>
                <a:lnTo>
                  <a:pt x="311" y="156"/>
                </a:lnTo>
                <a:lnTo>
                  <a:pt x="311" y="156"/>
                </a:lnTo>
                <a:lnTo>
                  <a:pt x="313" y="153"/>
                </a:lnTo>
                <a:lnTo>
                  <a:pt x="316" y="148"/>
                </a:lnTo>
                <a:lnTo>
                  <a:pt x="325" y="142"/>
                </a:lnTo>
                <a:lnTo>
                  <a:pt x="338" y="138"/>
                </a:lnTo>
                <a:lnTo>
                  <a:pt x="355" y="133"/>
                </a:lnTo>
                <a:lnTo>
                  <a:pt x="387" y="124"/>
                </a:lnTo>
                <a:lnTo>
                  <a:pt x="402" y="120"/>
                </a:lnTo>
                <a:lnTo>
                  <a:pt x="414" y="114"/>
                </a:lnTo>
                <a:lnTo>
                  <a:pt x="414" y="114"/>
                </a:lnTo>
                <a:lnTo>
                  <a:pt x="425" y="106"/>
                </a:lnTo>
                <a:lnTo>
                  <a:pt x="435" y="96"/>
                </a:lnTo>
                <a:lnTo>
                  <a:pt x="461" y="72"/>
                </a:lnTo>
                <a:lnTo>
                  <a:pt x="473" y="60"/>
                </a:lnTo>
                <a:lnTo>
                  <a:pt x="485" y="51"/>
                </a:lnTo>
                <a:lnTo>
                  <a:pt x="497" y="42"/>
                </a:lnTo>
                <a:lnTo>
                  <a:pt x="509" y="37"/>
                </a:lnTo>
                <a:lnTo>
                  <a:pt x="509" y="37"/>
                </a:lnTo>
                <a:lnTo>
                  <a:pt x="588" y="16"/>
                </a:lnTo>
                <a:lnTo>
                  <a:pt x="647" y="0"/>
                </a:lnTo>
                <a:lnTo>
                  <a:pt x="64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9" name="Freeform 55"/>
          <p:cNvSpPr>
            <a:spLocks/>
          </p:cNvSpPr>
          <p:nvPr/>
        </p:nvSpPr>
        <p:spPr bwMode="auto">
          <a:xfrm>
            <a:off x="7818835" y="4687142"/>
            <a:ext cx="475060" cy="514230"/>
          </a:xfrm>
          <a:custGeom>
            <a:avLst/>
            <a:gdLst>
              <a:gd name="T0" fmla="*/ 0 w 399"/>
              <a:gd name="T1" fmla="*/ 0 h 324"/>
              <a:gd name="T2" fmla="*/ 56 w 399"/>
              <a:gd name="T3" fmla="*/ 38 h 324"/>
              <a:gd name="T4" fmla="*/ 98 w 399"/>
              <a:gd name="T5" fmla="*/ 71 h 324"/>
              <a:gd name="T6" fmla="*/ 120 w 399"/>
              <a:gd name="T7" fmla="*/ 95 h 324"/>
              <a:gd name="T8" fmla="*/ 123 w 399"/>
              <a:gd name="T9" fmla="*/ 102 h 324"/>
              <a:gd name="T10" fmla="*/ 134 w 399"/>
              <a:gd name="T11" fmla="*/ 114 h 324"/>
              <a:gd name="T12" fmla="*/ 153 w 399"/>
              <a:gd name="T13" fmla="*/ 126 h 324"/>
              <a:gd name="T14" fmla="*/ 205 w 399"/>
              <a:gd name="T15" fmla="*/ 142 h 324"/>
              <a:gd name="T16" fmla="*/ 256 w 399"/>
              <a:gd name="T17" fmla="*/ 153 h 324"/>
              <a:gd name="T18" fmla="*/ 283 w 399"/>
              <a:gd name="T19" fmla="*/ 157 h 324"/>
              <a:gd name="T20" fmla="*/ 300 w 399"/>
              <a:gd name="T21" fmla="*/ 168 h 324"/>
              <a:gd name="T22" fmla="*/ 324 w 399"/>
              <a:gd name="T23" fmla="*/ 195 h 324"/>
              <a:gd name="T24" fmla="*/ 346 w 399"/>
              <a:gd name="T25" fmla="*/ 228 h 324"/>
              <a:gd name="T26" fmla="*/ 363 w 399"/>
              <a:gd name="T27" fmla="*/ 259 h 324"/>
              <a:gd name="T28" fmla="*/ 367 w 399"/>
              <a:gd name="T29" fmla="*/ 273 h 324"/>
              <a:gd name="T30" fmla="*/ 385 w 399"/>
              <a:gd name="T31" fmla="*/ 306 h 324"/>
              <a:gd name="T32" fmla="*/ 399 w 399"/>
              <a:gd name="T33" fmla="*/ 324 h 324"/>
              <a:gd name="T34" fmla="*/ 358 w 399"/>
              <a:gd name="T35" fmla="*/ 289 h 324"/>
              <a:gd name="T36" fmla="*/ 319 w 399"/>
              <a:gd name="T37" fmla="*/ 252 h 324"/>
              <a:gd name="T38" fmla="*/ 313 w 399"/>
              <a:gd name="T39" fmla="*/ 244 h 324"/>
              <a:gd name="T40" fmla="*/ 310 w 399"/>
              <a:gd name="T41" fmla="*/ 244 h 324"/>
              <a:gd name="T42" fmla="*/ 318 w 399"/>
              <a:gd name="T43" fmla="*/ 283 h 324"/>
              <a:gd name="T44" fmla="*/ 327 w 399"/>
              <a:gd name="T45" fmla="*/ 300 h 324"/>
              <a:gd name="T46" fmla="*/ 327 w 399"/>
              <a:gd name="T47" fmla="*/ 300 h 324"/>
              <a:gd name="T48" fmla="*/ 321 w 399"/>
              <a:gd name="T49" fmla="*/ 295 h 324"/>
              <a:gd name="T50" fmla="*/ 268 w 399"/>
              <a:gd name="T51" fmla="*/ 255 h 324"/>
              <a:gd name="T52" fmla="*/ 250 w 399"/>
              <a:gd name="T53" fmla="*/ 235 h 324"/>
              <a:gd name="T54" fmla="*/ 244 w 399"/>
              <a:gd name="T55" fmla="*/ 228 h 324"/>
              <a:gd name="T56" fmla="*/ 220 w 399"/>
              <a:gd name="T57" fmla="*/ 205 h 324"/>
              <a:gd name="T58" fmla="*/ 258 w 399"/>
              <a:gd name="T59" fmla="*/ 187 h 324"/>
              <a:gd name="T60" fmla="*/ 208 w 399"/>
              <a:gd name="T61" fmla="*/ 177 h 324"/>
              <a:gd name="T62" fmla="*/ 137 w 399"/>
              <a:gd name="T63" fmla="*/ 156 h 324"/>
              <a:gd name="T64" fmla="*/ 131 w 399"/>
              <a:gd name="T65" fmla="*/ 153 h 324"/>
              <a:gd name="T66" fmla="*/ 104 w 399"/>
              <a:gd name="T67" fmla="*/ 131 h 324"/>
              <a:gd name="T68" fmla="*/ 62 w 399"/>
              <a:gd name="T69" fmla="*/ 84 h 324"/>
              <a:gd name="T70" fmla="*/ 0 w 399"/>
              <a:gd name="T71" fmla="*/ 0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9" h="324">
                <a:moveTo>
                  <a:pt x="0" y="0"/>
                </a:moveTo>
                <a:lnTo>
                  <a:pt x="0" y="0"/>
                </a:lnTo>
                <a:lnTo>
                  <a:pt x="17" y="11"/>
                </a:lnTo>
                <a:lnTo>
                  <a:pt x="56" y="38"/>
                </a:lnTo>
                <a:lnTo>
                  <a:pt x="78" y="53"/>
                </a:lnTo>
                <a:lnTo>
                  <a:pt x="98" y="71"/>
                </a:lnTo>
                <a:lnTo>
                  <a:pt x="114" y="86"/>
                </a:lnTo>
                <a:lnTo>
                  <a:pt x="120" y="95"/>
                </a:lnTo>
                <a:lnTo>
                  <a:pt x="123" y="102"/>
                </a:lnTo>
                <a:lnTo>
                  <a:pt x="123" y="102"/>
                </a:lnTo>
                <a:lnTo>
                  <a:pt x="128" y="108"/>
                </a:lnTo>
                <a:lnTo>
                  <a:pt x="134" y="114"/>
                </a:lnTo>
                <a:lnTo>
                  <a:pt x="143" y="120"/>
                </a:lnTo>
                <a:lnTo>
                  <a:pt x="153" y="126"/>
                </a:lnTo>
                <a:lnTo>
                  <a:pt x="177" y="135"/>
                </a:lnTo>
                <a:lnTo>
                  <a:pt x="205" y="142"/>
                </a:lnTo>
                <a:lnTo>
                  <a:pt x="232" y="148"/>
                </a:lnTo>
                <a:lnTo>
                  <a:pt x="256" y="153"/>
                </a:lnTo>
                <a:lnTo>
                  <a:pt x="283" y="157"/>
                </a:lnTo>
                <a:lnTo>
                  <a:pt x="283" y="157"/>
                </a:lnTo>
                <a:lnTo>
                  <a:pt x="291" y="160"/>
                </a:lnTo>
                <a:lnTo>
                  <a:pt x="300" y="168"/>
                </a:lnTo>
                <a:lnTo>
                  <a:pt x="310" y="180"/>
                </a:lnTo>
                <a:lnTo>
                  <a:pt x="324" y="195"/>
                </a:lnTo>
                <a:lnTo>
                  <a:pt x="336" y="211"/>
                </a:lnTo>
                <a:lnTo>
                  <a:pt x="346" y="228"/>
                </a:lnTo>
                <a:lnTo>
                  <a:pt x="357" y="244"/>
                </a:lnTo>
                <a:lnTo>
                  <a:pt x="363" y="259"/>
                </a:lnTo>
                <a:lnTo>
                  <a:pt x="363" y="259"/>
                </a:lnTo>
                <a:lnTo>
                  <a:pt x="367" y="273"/>
                </a:lnTo>
                <a:lnTo>
                  <a:pt x="373" y="286"/>
                </a:lnTo>
                <a:lnTo>
                  <a:pt x="385" y="306"/>
                </a:lnTo>
                <a:lnTo>
                  <a:pt x="396" y="319"/>
                </a:lnTo>
                <a:lnTo>
                  <a:pt x="399" y="324"/>
                </a:lnTo>
                <a:lnTo>
                  <a:pt x="399" y="324"/>
                </a:lnTo>
                <a:lnTo>
                  <a:pt x="358" y="289"/>
                </a:lnTo>
                <a:lnTo>
                  <a:pt x="330" y="262"/>
                </a:lnTo>
                <a:lnTo>
                  <a:pt x="319" y="252"/>
                </a:lnTo>
                <a:lnTo>
                  <a:pt x="313" y="244"/>
                </a:lnTo>
                <a:lnTo>
                  <a:pt x="313" y="244"/>
                </a:lnTo>
                <a:lnTo>
                  <a:pt x="310" y="241"/>
                </a:lnTo>
                <a:lnTo>
                  <a:pt x="310" y="244"/>
                </a:lnTo>
                <a:lnTo>
                  <a:pt x="312" y="262"/>
                </a:lnTo>
                <a:lnTo>
                  <a:pt x="318" y="283"/>
                </a:lnTo>
                <a:lnTo>
                  <a:pt x="322" y="294"/>
                </a:lnTo>
                <a:lnTo>
                  <a:pt x="327" y="300"/>
                </a:lnTo>
                <a:lnTo>
                  <a:pt x="327" y="300"/>
                </a:lnTo>
                <a:lnTo>
                  <a:pt x="327" y="300"/>
                </a:lnTo>
                <a:lnTo>
                  <a:pt x="327" y="300"/>
                </a:lnTo>
                <a:lnTo>
                  <a:pt x="321" y="295"/>
                </a:lnTo>
                <a:lnTo>
                  <a:pt x="297" y="279"/>
                </a:lnTo>
                <a:lnTo>
                  <a:pt x="268" y="255"/>
                </a:lnTo>
                <a:lnTo>
                  <a:pt x="256" y="244"/>
                </a:lnTo>
                <a:lnTo>
                  <a:pt x="250" y="235"/>
                </a:lnTo>
                <a:lnTo>
                  <a:pt x="250" y="235"/>
                </a:lnTo>
                <a:lnTo>
                  <a:pt x="244" y="228"/>
                </a:lnTo>
                <a:lnTo>
                  <a:pt x="237" y="220"/>
                </a:lnTo>
                <a:lnTo>
                  <a:pt x="220" y="205"/>
                </a:lnTo>
                <a:lnTo>
                  <a:pt x="196" y="189"/>
                </a:lnTo>
                <a:lnTo>
                  <a:pt x="258" y="187"/>
                </a:lnTo>
                <a:lnTo>
                  <a:pt x="258" y="187"/>
                </a:lnTo>
                <a:lnTo>
                  <a:pt x="208" y="177"/>
                </a:lnTo>
                <a:lnTo>
                  <a:pt x="169" y="166"/>
                </a:lnTo>
                <a:lnTo>
                  <a:pt x="137" y="156"/>
                </a:lnTo>
                <a:lnTo>
                  <a:pt x="137" y="156"/>
                </a:lnTo>
                <a:lnTo>
                  <a:pt x="131" y="153"/>
                </a:lnTo>
                <a:lnTo>
                  <a:pt x="123" y="147"/>
                </a:lnTo>
                <a:lnTo>
                  <a:pt x="104" y="131"/>
                </a:lnTo>
                <a:lnTo>
                  <a:pt x="84" y="108"/>
                </a:lnTo>
                <a:lnTo>
                  <a:pt x="62" y="84"/>
                </a:lnTo>
                <a:lnTo>
                  <a:pt x="23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60" name="Freeform 56"/>
          <p:cNvSpPr>
            <a:spLocks/>
          </p:cNvSpPr>
          <p:nvPr/>
        </p:nvSpPr>
        <p:spPr bwMode="auto">
          <a:xfrm>
            <a:off x="6246019" y="5409286"/>
            <a:ext cx="2890838" cy="1450635"/>
          </a:xfrm>
          <a:custGeom>
            <a:avLst/>
            <a:gdLst>
              <a:gd name="T0" fmla="*/ 71 w 2428"/>
              <a:gd name="T1" fmla="*/ 0 h 914"/>
              <a:gd name="T2" fmla="*/ 144 w 2428"/>
              <a:gd name="T3" fmla="*/ 18 h 914"/>
              <a:gd name="T4" fmla="*/ 246 w 2428"/>
              <a:gd name="T5" fmla="*/ 36 h 914"/>
              <a:gd name="T6" fmla="*/ 330 w 2428"/>
              <a:gd name="T7" fmla="*/ 45 h 914"/>
              <a:gd name="T8" fmla="*/ 384 w 2428"/>
              <a:gd name="T9" fmla="*/ 47 h 914"/>
              <a:gd name="T10" fmla="*/ 409 w 2428"/>
              <a:gd name="T11" fmla="*/ 45 h 914"/>
              <a:gd name="T12" fmla="*/ 530 w 2428"/>
              <a:gd name="T13" fmla="*/ 32 h 914"/>
              <a:gd name="T14" fmla="*/ 589 w 2428"/>
              <a:gd name="T15" fmla="*/ 29 h 914"/>
              <a:gd name="T16" fmla="*/ 620 w 2428"/>
              <a:gd name="T17" fmla="*/ 35 h 914"/>
              <a:gd name="T18" fmla="*/ 637 w 2428"/>
              <a:gd name="T19" fmla="*/ 42 h 914"/>
              <a:gd name="T20" fmla="*/ 643 w 2428"/>
              <a:gd name="T21" fmla="*/ 47 h 914"/>
              <a:gd name="T22" fmla="*/ 661 w 2428"/>
              <a:gd name="T23" fmla="*/ 57 h 914"/>
              <a:gd name="T24" fmla="*/ 686 w 2428"/>
              <a:gd name="T25" fmla="*/ 66 h 914"/>
              <a:gd name="T26" fmla="*/ 752 w 2428"/>
              <a:gd name="T27" fmla="*/ 78 h 914"/>
              <a:gd name="T28" fmla="*/ 821 w 2428"/>
              <a:gd name="T29" fmla="*/ 86 h 914"/>
              <a:gd name="T30" fmla="*/ 870 w 2428"/>
              <a:gd name="T31" fmla="*/ 87 h 914"/>
              <a:gd name="T32" fmla="*/ 948 w 2428"/>
              <a:gd name="T33" fmla="*/ 96 h 914"/>
              <a:gd name="T34" fmla="*/ 1083 w 2428"/>
              <a:gd name="T35" fmla="*/ 119 h 914"/>
              <a:gd name="T36" fmla="*/ 1225 w 2428"/>
              <a:gd name="T37" fmla="*/ 147 h 914"/>
              <a:gd name="T38" fmla="*/ 1309 w 2428"/>
              <a:gd name="T39" fmla="*/ 170 h 914"/>
              <a:gd name="T40" fmla="*/ 1329 w 2428"/>
              <a:gd name="T41" fmla="*/ 177 h 914"/>
              <a:gd name="T42" fmla="*/ 1474 w 2428"/>
              <a:gd name="T43" fmla="*/ 237 h 914"/>
              <a:gd name="T44" fmla="*/ 1606 w 2428"/>
              <a:gd name="T45" fmla="*/ 284 h 914"/>
              <a:gd name="T46" fmla="*/ 1679 w 2428"/>
              <a:gd name="T47" fmla="*/ 303 h 914"/>
              <a:gd name="T48" fmla="*/ 1754 w 2428"/>
              <a:gd name="T49" fmla="*/ 318 h 914"/>
              <a:gd name="T50" fmla="*/ 1829 w 2428"/>
              <a:gd name="T51" fmla="*/ 327 h 914"/>
              <a:gd name="T52" fmla="*/ 1866 w 2428"/>
              <a:gd name="T53" fmla="*/ 330 h 914"/>
              <a:gd name="T54" fmla="*/ 1941 w 2428"/>
              <a:gd name="T55" fmla="*/ 342 h 914"/>
              <a:gd name="T56" fmla="*/ 2016 w 2428"/>
              <a:gd name="T57" fmla="*/ 360 h 914"/>
              <a:gd name="T58" fmla="*/ 2088 w 2428"/>
              <a:gd name="T59" fmla="*/ 382 h 914"/>
              <a:gd name="T60" fmla="*/ 2157 w 2428"/>
              <a:gd name="T61" fmla="*/ 409 h 914"/>
              <a:gd name="T62" fmla="*/ 2256 w 2428"/>
              <a:gd name="T63" fmla="*/ 454 h 914"/>
              <a:gd name="T64" fmla="*/ 2368 w 2428"/>
              <a:gd name="T65" fmla="*/ 516 h 914"/>
              <a:gd name="T66" fmla="*/ 2428 w 2428"/>
              <a:gd name="T67" fmla="*/ 552 h 914"/>
              <a:gd name="T68" fmla="*/ 0 w 2428"/>
              <a:gd name="T69" fmla="*/ 914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28" h="914">
                <a:moveTo>
                  <a:pt x="71" y="0"/>
                </a:moveTo>
                <a:lnTo>
                  <a:pt x="71" y="0"/>
                </a:lnTo>
                <a:lnTo>
                  <a:pt x="105" y="9"/>
                </a:lnTo>
                <a:lnTo>
                  <a:pt x="144" y="18"/>
                </a:lnTo>
                <a:lnTo>
                  <a:pt x="192" y="27"/>
                </a:lnTo>
                <a:lnTo>
                  <a:pt x="246" y="36"/>
                </a:lnTo>
                <a:lnTo>
                  <a:pt x="301" y="44"/>
                </a:lnTo>
                <a:lnTo>
                  <a:pt x="330" y="45"/>
                </a:lnTo>
                <a:lnTo>
                  <a:pt x="358" y="47"/>
                </a:lnTo>
                <a:lnTo>
                  <a:pt x="384" y="47"/>
                </a:lnTo>
                <a:lnTo>
                  <a:pt x="409" y="45"/>
                </a:lnTo>
                <a:lnTo>
                  <a:pt x="409" y="45"/>
                </a:lnTo>
                <a:lnTo>
                  <a:pt x="496" y="36"/>
                </a:lnTo>
                <a:lnTo>
                  <a:pt x="530" y="32"/>
                </a:lnTo>
                <a:lnTo>
                  <a:pt x="562" y="30"/>
                </a:lnTo>
                <a:lnTo>
                  <a:pt x="589" y="29"/>
                </a:lnTo>
                <a:lnTo>
                  <a:pt x="610" y="32"/>
                </a:lnTo>
                <a:lnTo>
                  <a:pt x="620" y="35"/>
                </a:lnTo>
                <a:lnTo>
                  <a:pt x="629" y="38"/>
                </a:lnTo>
                <a:lnTo>
                  <a:pt x="637" y="42"/>
                </a:lnTo>
                <a:lnTo>
                  <a:pt x="643" y="47"/>
                </a:lnTo>
                <a:lnTo>
                  <a:pt x="643" y="47"/>
                </a:lnTo>
                <a:lnTo>
                  <a:pt x="650" y="53"/>
                </a:lnTo>
                <a:lnTo>
                  <a:pt x="661" y="57"/>
                </a:lnTo>
                <a:lnTo>
                  <a:pt x="673" y="62"/>
                </a:lnTo>
                <a:lnTo>
                  <a:pt x="686" y="66"/>
                </a:lnTo>
                <a:lnTo>
                  <a:pt x="718" y="74"/>
                </a:lnTo>
                <a:lnTo>
                  <a:pt x="752" y="78"/>
                </a:lnTo>
                <a:lnTo>
                  <a:pt x="788" y="83"/>
                </a:lnTo>
                <a:lnTo>
                  <a:pt x="821" y="86"/>
                </a:lnTo>
                <a:lnTo>
                  <a:pt x="870" y="87"/>
                </a:lnTo>
                <a:lnTo>
                  <a:pt x="870" y="87"/>
                </a:lnTo>
                <a:lnTo>
                  <a:pt x="899" y="90"/>
                </a:lnTo>
                <a:lnTo>
                  <a:pt x="948" y="96"/>
                </a:lnTo>
                <a:lnTo>
                  <a:pt x="1011" y="107"/>
                </a:lnTo>
                <a:lnTo>
                  <a:pt x="1083" y="119"/>
                </a:lnTo>
                <a:lnTo>
                  <a:pt x="1156" y="132"/>
                </a:lnTo>
                <a:lnTo>
                  <a:pt x="1225" y="147"/>
                </a:lnTo>
                <a:lnTo>
                  <a:pt x="1285" y="164"/>
                </a:lnTo>
                <a:lnTo>
                  <a:pt x="1309" y="170"/>
                </a:lnTo>
                <a:lnTo>
                  <a:pt x="1329" y="177"/>
                </a:lnTo>
                <a:lnTo>
                  <a:pt x="1329" y="177"/>
                </a:lnTo>
                <a:lnTo>
                  <a:pt x="1417" y="215"/>
                </a:lnTo>
                <a:lnTo>
                  <a:pt x="1474" y="237"/>
                </a:lnTo>
                <a:lnTo>
                  <a:pt x="1537" y="261"/>
                </a:lnTo>
                <a:lnTo>
                  <a:pt x="1606" y="284"/>
                </a:lnTo>
                <a:lnTo>
                  <a:pt x="1642" y="294"/>
                </a:lnTo>
                <a:lnTo>
                  <a:pt x="1679" y="303"/>
                </a:lnTo>
                <a:lnTo>
                  <a:pt x="1717" y="312"/>
                </a:lnTo>
                <a:lnTo>
                  <a:pt x="1754" y="318"/>
                </a:lnTo>
                <a:lnTo>
                  <a:pt x="1792" y="324"/>
                </a:lnTo>
                <a:lnTo>
                  <a:pt x="1829" y="327"/>
                </a:lnTo>
                <a:lnTo>
                  <a:pt x="1829" y="327"/>
                </a:lnTo>
                <a:lnTo>
                  <a:pt x="1866" y="330"/>
                </a:lnTo>
                <a:lnTo>
                  <a:pt x="1904" y="334"/>
                </a:lnTo>
                <a:lnTo>
                  <a:pt x="1941" y="342"/>
                </a:lnTo>
                <a:lnTo>
                  <a:pt x="1979" y="349"/>
                </a:lnTo>
                <a:lnTo>
                  <a:pt x="2016" y="360"/>
                </a:lnTo>
                <a:lnTo>
                  <a:pt x="2052" y="370"/>
                </a:lnTo>
                <a:lnTo>
                  <a:pt x="2088" y="382"/>
                </a:lnTo>
                <a:lnTo>
                  <a:pt x="2124" y="396"/>
                </a:lnTo>
                <a:lnTo>
                  <a:pt x="2157" y="409"/>
                </a:lnTo>
                <a:lnTo>
                  <a:pt x="2191" y="424"/>
                </a:lnTo>
                <a:lnTo>
                  <a:pt x="2256" y="454"/>
                </a:lnTo>
                <a:lnTo>
                  <a:pt x="2314" y="484"/>
                </a:lnTo>
                <a:lnTo>
                  <a:pt x="2368" y="516"/>
                </a:lnTo>
                <a:lnTo>
                  <a:pt x="2368" y="516"/>
                </a:lnTo>
                <a:lnTo>
                  <a:pt x="2428" y="552"/>
                </a:lnTo>
                <a:lnTo>
                  <a:pt x="2428" y="914"/>
                </a:lnTo>
                <a:lnTo>
                  <a:pt x="0" y="914"/>
                </a:lnTo>
                <a:lnTo>
                  <a:pt x="7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61" name="Freeform 57"/>
          <p:cNvSpPr>
            <a:spLocks/>
          </p:cNvSpPr>
          <p:nvPr/>
        </p:nvSpPr>
        <p:spPr bwMode="auto">
          <a:xfrm>
            <a:off x="5237560" y="5407698"/>
            <a:ext cx="3899297" cy="1452222"/>
          </a:xfrm>
          <a:custGeom>
            <a:avLst/>
            <a:gdLst>
              <a:gd name="T0" fmla="*/ 166 w 3275"/>
              <a:gd name="T1" fmla="*/ 893 h 915"/>
              <a:gd name="T2" fmla="*/ 43 w 3275"/>
              <a:gd name="T3" fmla="*/ 819 h 915"/>
              <a:gd name="T4" fmla="*/ 16 w 3275"/>
              <a:gd name="T5" fmla="*/ 795 h 915"/>
              <a:gd name="T6" fmla="*/ 16 w 3275"/>
              <a:gd name="T7" fmla="*/ 789 h 915"/>
              <a:gd name="T8" fmla="*/ 3 w 3275"/>
              <a:gd name="T9" fmla="*/ 767 h 915"/>
              <a:gd name="T10" fmla="*/ 0 w 3275"/>
              <a:gd name="T11" fmla="*/ 737 h 915"/>
              <a:gd name="T12" fmla="*/ 10 w 3275"/>
              <a:gd name="T13" fmla="*/ 702 h 915"/>
              <a:gd name="T14" fmla="*/ 30 w 3275"/>
              <a:gd name="T15" fmla="*/ 660 h 915"/>
              <a:gd name="T16" fmla="*/ 58 w 3275"/>
              <a:gd name="T17" fmla="*/ 624 h 915"/>
              <a:gd name="T18" fmla="*/ 70 w 3275"/>
              <a:gd name="T19" fmla="*/ 624 h 915"/>
              <a:gd name="T20" fmla="*/ 94 w 3275"/>
              <a:gd name="T21" fmla="*/ 592 h 915"/>
              <a:gd name="T22" fmla="*/ 121 w 3275"/>
              <a:gd name="T23" fmla="*/ 538 h 915"/>
              <a:gd name="T24" fmla="*/ 127 w 3275"/>
              <a:gd name="T25" fmla="*/ 526 h 915"/>
              <a:gd name="T26" fmla="*/ 175 w 3275"/>
              <a:gd name="T27" fmla="*/ 484 h 915"/>
              <a:gd name="T28" fmla="*/ 247 w 3275"/>
              <a:gd name="T29" fmla="*/ 442 h 915"/>
              <a:gd name="T30" fmla="*/ 313 w 3275"/>
              <a:gd name="T31" fmla="*/ 410 h 915"/>
              <a:gd name="T32" fmla="*/ 373 w 3275"/>
              <a:gd name="T33" fmla="*/ 376 h 915"/>
              <a:gd name="T34" fmla="*/ 391 w 3275"/>
              <a:gd name="T35" fmla="*/ 358 h 915"/>
              <a:gd name="T36" fmla="*/ 422 w 3275"/>
              <a:gd name="T37" fmla="*/ 335 h 915"/>
              <a:gd name="T38" fmla="*/ 462 w 3275"/>
              <a:gd name="T39" fmla="*/ 319 h 915"/>
              <a:gd name="T40" fmla="*/ 513 w 3275"/>
              <a:gd name="T41" fmla="*/ 283 h 915"/>
              <a:gd name="T42" fmla="*/ 522 w 3275"/>
              <a:gd name="T43" fmla="*/ 271 h 915"/>
              <a:gd name="T44" fmla="*/ 542 w 3275"/>
              <a:gd name="T45" fmla="*/ 244 h 915"/>
              <a:gd name="T46" fmla="*/ 576 w 3275"/>
              <a:gd name="T47" fmla="*/ 217 h 915"/>
              <a:gd name="T48" fmla="*/ 671 w 3275"/>
              <a:gd name="T49" fmla="*/ 163 h 915"/>
              <a:gd name="T50" fmla="*/ 765 w 3275"/>
              <a:gd name="T51" fmla="*/ 103 h 915"/>
              <a:gd name="T52" fmla="*/ 841 w 3275"/>
              <a:gd name="T53" fmla="*/ 49 h 915"/>
              <a:gd name="T54" fmla="*/ 918 w 3275"/>
              <a:gd name="T55" fmla="*/ 1 h 915"/>
              <a:gd name="T56" fmla="*/ 928 w 3275"/>
              <a:gd name="T57" fmla="*/ 1 h 915"/>
              <a:gd name="T58" fmla="*/ 934 w 3275"/>
              <a:gd name="T59" fmla="*/ 37 h 915"/>
              <a:gd name="T60" fmla="*/ 946 w 3275"/>
              <a:gd name="T61" fmla="*/ 102 h 915"/>
              <a:gd name="T62" fmla="*/ 976 w 3275"/>
              <a:gd name="T63" fmla="*/ 151 h 915"/>
              <a:gd name="T64" fmla="*/ 1002 w 3275"/>
              <a:gd name="T65" fmla="*/ 172 h 915"/>
              <a:gd name="T66" fmla="*/ 1038 w 3275"/>
              <a:gd name="T67" fmla="*/ 190 h 915"/>
              <a:gd name="T68" fmla="*/ 1348 w 3275"/>
              <a:gd name="T69" fmla="*/ 304 h 915"/>
              <a:gd name="T70" fmla="*/ 1421 w 3275"/>
              <a:gd name="T71" fmla="*/ 328 h 915"/>
              <a:gd name="T72" fmla="*/ 1686 w 3275"/>
              <a:gd name="T73" fmla="*/ 406 h 915"/>
              <a:gd name="T74" fmla="*/ 2009 w 3275"/>
              <a:gd name="T75" fmla="*/ 488 h 915"/>
              <a:gd name="T76" fmla="*/ 2119 w 3275"/>
              <a:gd name="T77" fmla="*/ 511 h 915"/>
              <a:gd name="T78" fmla="*/ 2558 w 3275"/>
              <a:gd name="T79" fmla="*/ 590 h 915"/>
              <a:gd name="T80" fmla="*/ 2676 w 3275"/>
              <a:gd name="T81" fmla="*/ 604 h 915"/>
              <a:gd name="T82" fmla="*/ 2740 w 3275"/>
              <a:gd name="T83" fmla="*/ 608 h 915"/>
              <a:gd name="T84" fmla="*/ 2934 w 3275"/>
              <a:gd name="T85" fmla="*/ 638 h 915"/>
              <a:gd name="T86" fmla="*/ 3134 w 3275"/>
              <a:gd name="T87" fmla="*/ 684 h 915"/>
              <a:gd name="T88" fmla="*/ 3214 w 3275"/>
              <a:gd name="T89" fmla="*/ 710 h 915"/>
              <a:gd name="T90" fmla="*/ 3275 w 3275"/>
              <a:gd name="T91" fmla="*/ 915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75" h="915">
                <a:moveTo>
                  <a:pt x="194" y="908"/>
                </a:moveTo>
                <a:lnTo>
                  <a:pt x="194" y="908"/>
                </a:lnTo>
                <a:lnTo>
                  <a:pt x="166" y="893"/>
                </a:lnTo>
                <a:lnTo>
                  <a:pt x="104" y="857"/>
                </a:lnTo>
                <a:lnTo>
                  <a:pt x="72" y="837"/>
                </a:lnTo>
                <a:lnTo>
                  <a:pt x="43" y="819"/>
                </a:lnTo>
                <a:lnTo>
                  <a:pt x="24" y="804"/>
                </a:lnTo>
                <a:lnTo>
                  <a:pt x="18" y="798"/>
                </a:lnTo>
                <a:lnTo>
                  <a:pt x="16" y="795"/>
                </a:lnTo>
                <a:lnTo>
                  <a:pt x="16" y="795"/>
                </a:lnTo>
                <a:lnTo>
                  <a:pt x="16" y="792"/>
                </a:lnTo>
                <a:lnTo>
                  <a:pt x="16" y="789"/>
                </a:lnTo>
                <a:lnTo>
                  <a:pt x="12" y="783"/>
                </a:lnTo>
                <a:lnTo>
                  <a:pt x="7" y="777"/>
                </a:lnTo>
                <a:lnTo>
                  <a:pt x="3" y="767"/>
                </a:lnTo>
                <a:lnTo>
                  <a:pt x="0" y="755"/>
                </a:lnTo>
                <a:lnTo>
                  <a:pt x="0" y="746"/>
                </a:lnTo>
                <a:lnTo>
                  <a:pt x="0" y="737"/>
                </a:lnTo>
                <a:lnTo>
                  <a:pt x="1" y="728"/>
                </a:lnTo>
                <a:lnTo>
                  <a:pt x="6" y="716"/>
                </a:lnTo>
                <a:lnTo>
                  <a:pt x="10" y="702"/>
                </a:lnTo>
                <a:lnTo>
                  <a:pt x="16" y="687"/>
                </a:lnTo>
                <a:lnTo>
                  <a:pt x="16" y="687"/>
                </a:lnTo>
                <a:lnTo>
                  <a:pt x="30" y="660"/>
                </a:lnTo>
                <a:lnTo>
                  <a:pt x="42" y="642"/>
                </a:lnTo>
                <a:lnTo>
                  <a:pt x="51" y="630"/>
                </a:lnTo>
                <a:lnTo>
                  <a:pt x="58" y="624"/>
                </a:lnTo>
                <a:lnTo>
                  <a:pt x="63" y="623"/>
                </a:lnTo>
                <a:lnTo>
                  <a:pt x="67" y="623"/>
                </a:lnTo>
                <a:lnTo>
                  <a:pt x="70" y="624"/>
                </a:lnTo>
                <a:lnTo>
                  <a:pt x="70" y="624"/>
                </a:lnTo>
                <a:lnTo>
                  <a:pt x="78" y="614"/>
                </a:lnTo>
                <a:lnTo>
                  <a:pt x="94" y="592"/>
                </a:lnTo>
                <a:lnTo>
                  <a:pt x="110" y="563"/>
                </a:lnTo>
                <a:lnTo>
                  <a:pt x="116" y="550"/>
                </a:lnTo>
                <a:lnTo>
                  <a:pt x="121" y="538"/>
                </a:lnTo>
                <a:lnTo>
                  <a:pt x="121" y="538"/>
                </a:lnTo>
                <a:lnTo>
                  <a:pt x="122" y="532"/>
                </a:lnTo>
                <a:lnTo>
                  <a:pt x="127" y="526"/>
                </a:lnTo>
                <a:lnTo>
                  <a:pt x="137" y="514"/>
                </a:lnTo>
                <a:lnTo>
                  <a:pt x="154" y="499"/>
                </a:lnTo>
                <a:lnTo>
                  <a:pt x="175" y="484"/>
                </a:lnTo>
                <a:lnTo>
                  <a:pt x="197" y="469"/>
                </a:lnTo>
                <a:lnTo>
                  <a:pt x="221" y="454"/>
                </a:lnTo>
                <a:lnTo>
                  <a:pt x="247" y="442"/>
                </a:lnTo>
                <a:lnTo>
                  <a:pt x="271" y="430"/>
                </a:lnTo>
                <a:lnTo>
                  <a:pt x="271" y="430"/>
                </a:lnTo>
                <a:lnTo>
                  <a:pt x="313" y="410"/>
                </a:lnTo>
                <a:lnTo>
                  <a:pt x="347" y="392"/>
                </a:lnTo>
                <a:lnTo>
                  <a:pt x="361" y="383"/>
                </a:lnTo>
                <a:lnTo>
                  <a:pt x="373" y="376"/>
                </a:lnTo>
                <a:lnTo>
                  <a:pt x="382" y="367"/>
                </a:lnTo>
                <a:lnTo>
                  <a:pt x="391" y="358"/>
                </a:lnTo>
                <a:lnTo>
                  <a:pt x="391" y="358"/>
                </a:lnTo>
                <a:lnTo>
                  <a:pt x="400" y="349"/>
                </a:lnTo>
                <a:lnTo>
                  <a:pt x="410" y="341"/>
                </a:lnTo>
                <a:lnTo>
                  <a:pt x="422" y="335"/>
                </a:lnTo>
                <a:lnTo>
                  <a:pt x="434" y="329"/>
                </a:lnTo>
                <a:lnTo>
                  <a:pt x="453" y="322"/>
                </a:lnTo>
                <a:lnTo>
                  <a:pt x="462" y="319"/>
                </a:lnTo>
                <a:lnTo>
                  <a:pt x="462" y="319"/>
                </a:lnTo>
                <a:lnTo>
                  <a:pt x="492" y="298"/>
                </a:lnTo>
                <a:lnTo>
                  <a:pt x="513" y="283"/>
                </a:lnTo>
                <a:lnTo>
                  <a:pt x="519" y="276"/>
                </a:lnTo>
                <a:lnTo>
                  <a:pt x="522" y="271"/>
                </a:lnTo>
                <a:lnTo>
                  <a:pt x="522" y="271"/>
                </a:lnTo>
                <a:lnTo>
                  <a:pt x="524" y="267"/>
                </a:lnTo>
                <a:lnTo>
                  <a:pt x="528" y="261"/>
                </a:lnTo>
                <a:lnTo>
                  <a:pt x="542" y="244"/>
                </a:lnTo>
                <a:lnTo>
                  <a:pt x="558" y="228"/>
                </a:lnTo>
                <a:lnTo>
                  <a:pt x="567" y="222"/>
                </a:lnTo>
                <a:lnTo>
                  <a:pt x="576" y="217"/>
                </a:lnTo>
                <a:lnTo>
                  <a:pt x="576" y="217"/>
                </a:lnTo>
                <a:lnTo>
                  <a:pt x="612" y="198"/>
                </a:lnTo>
                <a:lnTo>
                  <a:pt x="671" y="163"/>
                </a:lnTo>
                <a:lnTo>
                  <a:pt x="729" y="127"/>
                </a:lnTo>
                <a:lnTo>
                  <a:pt x="751" y="112"/>
                </a:lnTo>
                <a:lnTo>
                  <a:pt x="765" y="103"/>
                </a:lnTo>
                <a:lnTo>
                  <a:pt x="765" y="103"/>
                </a:lnTo>
                <a:lnTo>
                  <a:pt x="795" y="81"/>
                </a:lnTo>
                <a:lnTo>
                  <a:pt x="841" y="49"/>
                </a:lnTo>
                <a:lnTo>
                  <a:pt x="888" y="19"/>
                </a:lnTo>
                <a:lnTo>
                  <a:pt x="918" y="1"/>
                </a:lnTo>
                <a:lnTo>
                  <a:pt x="918" y="1"/>
                </a:lnTo>
                <a:lnTo>
                  <a:pt x="924" y="0"/>
                </a:lnTo>
                <a:lnTo>
                  <a:pt x="927" y="0"/>
                </a:lnTo>
                <a:lnTo>
                  <a:pt x="928" y="1"/>
                </a:lnTo>
                <a:lnTo>
                  <a:pt x="931" y="6"/>
                </a:lnTo>
                <a:lnTo>
                  <a:pt x="933" y="15"/>
                </a:lnTo>
                <a:lnTo>
                  <a:pt x="934" y="37"/>
                </a:lnTo>
                <a:lnTo>
                  <a:pt x="937" y="67"/>
                </a:lnTo>
                <a:lnTo>
                  <a:pt x="940" y="84"/>
                </a:lnTo>
                <a:lnTo>
                  <a:pt x="946" y="102"/>
                </a:lnTo>
                <a:lnTo>
                  <a:pt x="952" y="118"/>
                </a:lnTo>
                <a:lnTo>
                  <a:pt x="963" y="135"/>
                </a:lnTo>
                <a:lnTo>
                  <a:pt x="976" y="151"/>
                </a:lnTo>
                <a:lnTo>
                  <a:pt x="984" y="159"/>
                </a:lnTo>
                <a:lnTo>
                  <a:pt x="993" y="166"/>
                </a:lnTo>
                <a:lnTo>
                  <a:pt x="1002" y="172"/>
                </a:lnTo>
                <a:lnTo>
                  <a:pt x="1012" y="178"/>
                </a:lnTo>
                <a:lnTo>
                  <a:pt x="1024" y="184"/>
                </a:lnTo>
                <a:lnTo>
                  <a:pt x="1038" y="190"/>
                </a:lnTo>
                <a:lnTo>
                  <a:pt x="1038" y="190"/>
                </a:lnTo>
                <a:lnTo>
                  <a:pt x="1241" y="265"/>
                </a:lnTo>
                <a:lnTo>
                  <a:pt x="1348" y="304"/>
                </a:lnTo>
                <a:lnTo>
                  <a:pt x="1391" y="319"/>
                </a:lnTo>
                <a:lnTo>
                  <a:pt x="1421" y="328"/>
                </a:lnTo>
                <a:lnTo>
                  <a:pt x="1421" y="328"/>
                </a:lnTo>
                <a:lnTo>
                  <a:pt x="1517" y="356"/>
                </a:lnTo>
                <a:lnTo>
                  <a:pt x="1593" y="379"/>
                </a:lnTo>
                <a:lnTo>
                  <a:pt x="1686" y="406"/>
                </a:lnTo>
                <a:lnTo>
                  <a:pt x="1788" y="434"/>
                </a:lnTo>
                <a:lnTo>
                  <a:pt x="1897" y="461"/>
                </a:lnTo>
                <a:lnTo>
                  <a:pt x="2009" y="488"/>
                </a:lnTo>
                <a:lnTo>
                  <a:pt x="2065" y="500"/>
                </a:lnTo>
                <a:lnTo>
                  <a:pt x="2119" y="511"/>
                </a:lnTo>
                <a:lnTo>
                  <a:pt x="2119" y="511"/>
                </a:lnTo>
                <a:lnTo>
                  <a:pt x="2321" y="548"/>
                </a:lnTo>
                <a:lnTo>
                  <a:pt x="2490" y="578"/>
                </a:lnTo>
                <a:lnTo>
                  <a:pt x="2558" y="590"/>
                </a:lnTo>
                <a:lnTo>
                  <a:pt x="2613" y="598"/>
                </a:lnTo>
                <a:lnTo>
                  <a:pt x="2652" y="602"/>
                </a:lnTo>
                <a:lnTo>
                  <a:pt x="2676" y="604"/>
                </a:lnTo>
                <a:lnTo>
                  <a:pt x="2676" y="604"/>
                </a:lnTo>
                <a:lnTo>
                  <a:pt x="2700" y="604"/>
                </a:lnTo>
                <a:lnTo>
                  <a:pt x="2740" y="608"/>
                </a:lnTo>
                <a:lnTo>
                  <a:pt x="2796" y="615"/>
                </a:lnTo>
                <a:lnTo>
                  <a:pt x="2860" y="624"/>
                </a:lnTo>
                <a:lnTo>
                  <a:pt x="2934" y="638"/>
                </a:lnTo>
                <a:lnTo>
                  <a:pt x="3013" y="654"/>
                </a:lnTo>
                <a:lnTo>
                  <a:pt x="3094" y="674"/>
                </a:lnTo>
                <a:lnTo>
                  <a:pt x="3134" y="684"/>
                </a:lnTo>
                <a:lnTo>
                  <a:pt x="3173" y="696"/>
                </a:lnTo>
                <a:lnTo>
                  <a:pt x="3173" y="696"/>
                </a:lnTo>
                <a:lnTo>
                  <a:pt x="3214" y="710"/>
                </a:lnTo>
                <a:lnTo>
                  <a:pt x="3245" y="722"/>
                </a:lnTo>
                <a:lnTo>
                  <a:pt x="3275" y="734"/>
                </a:lnTo>
                <a:lnTo>
                  <a:pt x="3275" y="915"/>
                </a:lnTo>
                <a:lnTo>
                  <a:pt x="194" y="9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62" name="Freeform 58"/>
          <p:cNvSpPr>
            <a:spLocks/>
          </p:cNvSpPr>
          <p:nvPr/>
        </p:nvSpPr>
        <p:spPr bwMode="auto">
          <a:xfrm>
            <a:off x="6044804" y="5374368"/>
            <a:ext cx="754856" cy="796739"/>
          </a:xfrm>
          <a:custGeom>
            <a:avLst/>
            <a:gdLst>
              <a:gd name="T0" fmla="*/ 84 w 634"/>
              <a:gd name="T1" fmla="*/ 186 h 502"/>
              <a:gd name="T2" fmla="*/ 157 w 634"/>
              <a:gd name="T3" fmla="*/ 136 h 502"/>
              <a:gd name="T4" fmla="*/ 189 w 634"/>
              <a:gd name="T5" fmla="*/ 124 h 502"/>
              <a:gd name="T6" fmla="*/ 199 w 634"/>
              <a:gd name="T7" fmla="*/ 126 h 502"/>
              <a:gd name="T8" fmla="*/ 211 w 634"/>
              <a:gd name="T9" fmla="*/ 142 h 502"/>
              <a:gd name="T10" fmla="*/ 228 w 634"/>
              <a:gd name="T11" fmla="*/ 178 h 502"/>
              <a:gd name="T12" fmla="*/ 243 w 634"/>
              <a:gd name="T13" fmla="*/ 196 h 502"/>
              <a:gd name="T14" fmla="*/ 249 w 634"/>
              <a:gd name="T15" fmla="*/ 205 h 502"/>
              <a:gd name="T16" fmla="*/ 246 w 634"/>
              <a:gd name="T17" fmla="*/ 234 h 502"/>
              <a:gd name="T18" fmla="*/ 222 w 634"/>
              <a:gd name="T19" fmla="*/ 285 h 502"/>
              <a:gd name="T20" fmla="*/ 175 w 634"/>
              <a:gd name="T21" fmla="*/ 344 h 502"/>
              <a:gd name="T22" fmla="*/ 36 w 634"/>
              <a:gd name="T23" fmla="*/ 502 h 502"/>
              <a:gd name="T24" fmla="*/ 153 w 634"/>
              <a:gd name="T25" fmla="*/ 431 h 502"/>
              <a:gd name="T26" fmla="*/ 241 w 634"/>
              <a:gd name="T27" fmla="*/ 386 h 502"/>
              <a:gd name="T28" fmla="*/ 259 w 634"/>
              <a:gd name="T29" fmla="*/ 383 h 502"/>
              <a:gd name="T30" fmla="*/ 321 w 634"/>
              <a:gd name="T31" fmla="*/ 356 h 502"/>
              <a:gd name="T32" fmla="*/ 342 w 634"/>
              <a:gd name="T33" fmla="*/ 343 h 502"/>
              <a:gd name="T34" fmla="*/ 401 w 634"/>
              <a:gd name="T35" fmla="*/ 274 h 502"/>
              <a:gd name="T36" fmla="*/ 412 w 634"/>
              <a:gd name="T37" fmla="*/ 256 h 502"/>
              <a:gd name="T38" fmla="*/ 430 w 634"/>
              <a:gd name="T39" fmla="*/ 247 h 502"/>
              <a:gd name="T40" fmla="*/ 458 w 634"/>
              <a:gd name="T41" fmla="*/ 249 h 502"/>
              <a:gd name="T42" fmla="*/ 478 w 634"/>
              <a:gd name="T43" fmla="*/ 255 h 502"/>
              <a:gd name="T44" fmla="*/ 476 w 634"/>
              <a:gd name="T45" fmla="*/ 250 h 502"/>
              <a:gd name="T46" fmla="*/ 422 w 634"/>
              <a:gd name="T47" fmla="*/ 211 h 502"/>
              <a:gd name="T48" fmla="*/ 365 w 634"/>
              <a:gd name="T49" fmla="*/ 184 h 502"/>
              <a:gd name="T50" fmla="*/ 321 w 634"/>
              <a:gd name="T51" fmla="*/ 154 h 502"/>
              <a:gd name="T52" fmla="*/ 312 w 634"/>
              <a:gd name="T53" fmla="*/ 142 h 502"/>
              <a:gd name="T54" fmla="*/ 306 w 634"/>
              <a:gd name="T55" fmla="*/ 108 h 502"/>
              <a:gd name="T56" fmla="*/ 319 w 634"/>
              <a:gd name="T57" fmla="*/ 90 h 502"/>
              <a:gd name="T58" fmla="*/ 330 w 634"/>
              <a:gd name="T59" fmla="*/ 85 h 502"/>
              <a:gd name="T60" fmla="*/ 416 w 634"/>
              <a:gd name="T61" fmla="*/ 109 h 502"/>
              <a:gd name="T62" fmla="*/ 526 w 634"/>
              <a:gd name="T63" fmla="*/ 120 h 502"/>
              <a:gd name="T64" fmla="*/ 554 w 634"/>
              <a:gd name="T65" fmla="*/ 118 h 502"/>
              <a:gd name="T66" fmla="*/ 617 w 634"/>
              <a:gd name="T67" fmla="*/ 100 h 502"/>
              <a:gd name="T68" fmla="*/ 631 w 634"/>
              <a:gd name="T69" fmla="*/ 87 h 502"/>
              <a:gd name="T70" fmla="*/ 632 w 634"/>
              <a:gd name="T71" fmla="*/ 75 h 502"/>
              <a:gd name="T72" fmla="*/ 623 w 634"/>
              <a:gd name="T73" fmla="*/ 66 h 502"/>
              <a:gd name="T74" fmla="*/ 601 w 634"/>
              <a:gd name="T75" fmla="*/ 58 h 502"/>
              <a:gd name="T76" fmla="*/ 478 w 634"/>
              <a:gd name="T77" fmla="*/ 48 h 502"/>
              <a:gd name="T78" fmla="*/ 440 w 634"/>
              <a:gd name="T79" fmla="*/ 43 h 502"/>
              <a:gd name="T80" fmla="*/ 280 w 634"/>
              <a:gd name="T81" fmla="*/ 6 h 502"/>
              <a:gd name="T82" fmla="*/ 262 w 634"/>
              <a:gd name="T83" fmla="*/ 0 h 502"/>
              <a:gd name="T84" fmla="*/ 234 w 634"/>
              <a:gd name="T85" fmla="*/ 5 h 502"/>
              <a:gd name="T86" fmla="*/ 201 w 634"/>
              <a:gd name="T87" fmla="*/ 21 h 502"/>
              <a:gd name="T88" fmla="*/ 6 w 634"/>
              <a:gd name="T89" fmla="*/ 148 h 502"/>
              <a:gd name="T90" fmla="*/ 0 w 634"/>
              <a:gd name="T91" fmla="*/ 165 h 502"/>
              <a:gd name="T92" fmla="*/ 3 w 634"/>
              <a:gd name="T93" fmla="*/ 180 h 502"/>
              <a:gd name="T94" fmla="*/ 18 w 634"/>
              <a:gd name="T95" fmla="*/ 192 h 502"/>
              <a:gd name="T96" fmla="*/ 52 w 634"/>
              <a:gd name="T97" fmla="*/ 196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34" h="502">
                <a:moveTo>
                  <a:pt x="69" y="196"/>
                </a:moveTo>
                <a:lnTo>
                  <a:pt x="69" y="196"/>
                </a:lnTo>
                <a:lnTo>
                  <a:pt x="84" y="186"/>
                </a:lnTo>
                <a:lnTo>
                  <a:pt x="118" y="162"/>
                </a:lnTo>
                <a:lnTo>
                  <a:pt x="138" y="148"/>
                </a:lnTo>
                <a:lnTo>
                  <a:pt x="157" y="136"/>
                </a:lnTo>
                <a:lnTo>
                  <a:pt x="175" y="129"/>
                </a:lnTo>
                <a:lnTo>
                  <a:pt x="183" y="126"/>
                </a:lnTo>
                <a:lnTo>
                  <a:pt x="189" y="124"/>
                </a:lnTo>
                <a:lnTo>
                  <a:pt x="189" y="124"/>
                </a:lnTo>
                <a:lnTo>
                  <a:pt x="195" y="124"/>
                </a:lnTo>
                <a:lnTo>
                  <a:pt x="199" y="126"/>
                </a:lnTo>
                <a:lnTo>
                  <a:pt x="202" y="129"/>
                </a:lnTo>
                <a:lnTo>
                  <a:pt x="207" y="132"/>
                </a:lnTo>
                <a:lnTo>
                  <a:pt x="211" y="142"/>
                </a:lnTo>
                <a:lnTo>
                  <a:pt x="217" y="153"/>
                </a:lnTo>
                <a:lnTo>
                  <a:pt x="222" y="166"/>
                </a:lnTo>
                <a:lnTo>
                  <a:pt x="228" y="178"/>
                </a:lnTo>
                <a:lnTo>
                  <a:pt x="234" y="189"/>
                </a:lnTo>
                <a:lnTo>
                  <a:pt x="238" y="193"/>
                </a:lnTo>
                <a:lnTo>
                  <a:pt x="243" y="196"/>
                </a:lnTo>
                <a:lnTo>
                  <a:pt x="243" y="196"/>
                </a:lnTo>
                <a:lnTo>
                  <a:pt x="247" y="199"/>
                </a:lnTo>
                <a:lnTo>
                  <a:pt x="249" y="205"/>
                </a:lnTo>
                <a:lnTo>
                  <a:pt x="250" y="211"/>
                </a:lnTo>
                <a:lnTo>
                  <a:pt x="250" y="217"/>
                </a:lnTo>
                <a:lnTo>
                  <a:pt x="246" y="234"/>
                </a:lnTo>
                <a:lnTo>
                  <a:pt x="240" y="250"/>
                </a:lnTo>
                <a:lnTo>
                  <a:pt x="231" y="268"/>
                </a:lnTo>
                <a:lnTo>
                  <a:pt x="222" y="285"/>
                </a:lnTo>
                <a:lnTo>
                  <a:pt x="207" y="307"/>
                </a:lnTo>
                <a:lnTo>
                  <a:pt x="207" y="307"/>
                </a:lnTo>
                <a:lnTo>
                  <a:pt x="175" y="344"/>
                </a:lnTo>
                <a:lnTo>
                  <a:pt x="117" y="410"/>
                </a:lnTo>
                <a:lnTo>
                  <a:pt x="36" y="502"/>
                </a:lnTo>
                <a:lnTo>
                  <a:pt x="36" y="502"/>
                </a:lnTo>
                <a:lnTo>
                  <a:pt x="126" y="448"/>
                </a:lnTo>
                <a:lnTo>
                  <a:pt x="126" y="448"/>
                </a:lnTo>
                <a:lnTo>
                  <a:pt x="153" y="431"/>
                </a:lnTo>
                <a:lnTo>
                  <a:pt x="190" y="410"/>
                </a:lnTo>
                <a:lnTo>
                  <a:pt x="226" y="392"/>
                </a:lnTo>
                <a:lnTo>
                  <a:pt x="241" y="386"/>
                </a:lnTo>
                <a:lnTo>
                  <a:pt x="250" y="385"/>
                </a:lnTo>
                <a:lnTo>
                  <a:pt x="250" y="385"/>
                </a:lnTo>
                <a:lnTo>
                  <a:pt x="259" y="383"/>
                </a:lnTo>
                <a:lnTo>
                  <a:pt x="270" y="380"/>
                </a:lnTo>
                <a:lnTo>
                  <a:pt x="295" y="370"/>
                </a:lnTo>
                <a:lnTo>
                  <a:pt x="321" y="356"/>
                </a:lnTo>
                <a:lnTo>
                  <a:pt x="333" y="350"/>
                </a:lnTo>
                <a:lnTo>
                  <a:pt x="342" y="343"/>
                </a:lnTo>
                <a:lnTo>
                  <a:pt x="342" y="343"/>
                </a:lnTo>
                <a:lnTo>
                  <a:pt x="361" y="324"/>
                </a:lnTo>
                <a:lnTo>
                  <a:pt x="383" y="298"/>
                </a:lnTo>
                <a:lnTo>
                  <a:pt x="401" y="274"/>
                </a:lnTo>
                <a:lnTo>
                  <a:pt x="410" y="259"/>
                </a:lnTo>
                <a:lnTo>
                  <a:pt x="410" y="259"/>
                </a:lnTo>
                <a:lnTo>
                  <a:pt x="412" y="256"/>
                </a:lnTo>
                <a:lnTo>
                  <a:pt x="416" y="252"/>
                </a:lnTo>
                <a:lnTo>
                  <a:pt x="422" y="249"/>
                </a:lnTo>
                <a:lnTo>
                  <a:pt x="430" y="247"/>
                </a:lnTo>
                <a:lnTo>
                  <a:pt x="439" y="246"/>
                </a:lnTo>
                <a:lnTo>
                  <a:pt x="448" y="246"/>
                </a:lnTo>
                <a:lnTo>
                  <a:pt x="458" y="249"/>
                </a:lnTo>
                <a:lnTo>
                  <a:pt x="469" y="252"/>
                </a:lnTo>
                <a:lnTo>
                  <a:pt x="469" y="252"/>
                </a:lnTo>
                <a:lnTo>
                  <a:pt x="478" y="255"/>
                </a:lnTo>
                <a:lnTo>
                  <a:pt x="479" y="255"/>
                </a:lnTo>
                <a:lnTo>
                  <a:pt x="479" y="255"/>
                </a:lnTo>
                <a:lnTo>
                  <a:pt x="476" y="250"/>
                </a:lnTo>
                <a:lnTo>
                  <a:pt x="469" y="243"/>
                </a:lnTo>
                <a:lnTo>
                  <a:pt x="446" y="226"/>
                </a:lnTo>
                <a:lnTo>
                  <a:pt x="422" y="211"/>
                </a:lnTo>
                <a:lnTo>
                  <a:pt x="422" y="211"/>
                </a:lnTo>
                <a:lnTo>
                  <a:pt x="397" y="199"/>
                </a:lnTo>
                <a:lnTo>
                  <a:pt x="365" y="184"/>
                </a:lnTo>
                <a:lnTo>
                  <a:pt x="349" y="175"/>
                </a:lnTo>
                <a:lnTo>
                  <a:pt x="334" y="166"/>
                </a:lnTo>
                <a:lnTo>
                  <a:pt x="321" y="154"/>
                </a:lnTo>
                <a:lnTo>
                  <a:pt x="316" y="148"/>
                </a:lnTo>
                <a:lnTo>
                  <a:pt x="312" y="142"/>
                </a:lnTo>
                <a:lnTo>
                  <a:pt x="312" y="142"/>
                </a:lnTo>
                <a:lnTo>
                  <a:pt x="306" y="129"/>
                </a:lnTo>
                <a:lnTo>
                  <a:pt x="304" y="118"/>
                </a:lnTo>
                <a:lnTo>
                  <a:pt x="306" y="108"/>
                </a:lnTo>
                <a:lnTo>
                  <a:pt x="309" y="100"/>
                </a:lnTo>
                <a:lnTo>
                  <a:pt x="313" y="94"/>
                </a:lnTo>
                <a:lnTo>
                  <a:pt x="319" y="90"/>
                </a:lnTo>
                <a:lnTo>
                  <a:pt x="325" y="87"/>
                </a:lnTo>
                <a:lnTo>
                  <a:pt x="330" y="85"/>
                </a:lnTo>
                <a:lnTo>
                  <a:pt x="330" y="85"/>
                </a:lnTo>
                <a:lnTo>
                  <a:pt x="348" y="88"/>
                </a:lnTo>
                <a:lnTo>
                  <a:pt x="377" y="97"/>
                </a:lnTo>
                <a:lnTo>
                  <a:pt x="416" y="109"/>
                </a:lnTo>
                <a:lnTo>
                  <a:pt x="416" y="109"/>
                </a:lnTo>
                <a:lnTo>
                  <a:pt x="479" y="115"/>
                </a:lnTo>
                <a:lnTo>
                  <a:pt x="526" y="120"/>
                </a:lnTo>
                <a:lnTo>
                  <a:pt x="544" y="120"/>
                </a:lnTo>
                <a:lnTo>
                  <a:pt x="554" y="118"/>
                </a:lnTo>
                <a:lnTo>
                  <a:pt x="554" y="118"/>
                </a:lnTo>
                <a:lnTo>
                  <a:pt x="593" y="106"/>
                </a:lnTo>
                <a:lnTo>
                  <a:pt x="617" y="100"/>
                </a:lnTo>
                <a:lnTo>
                  <a:pt x="617" y="100"/>
                </a:lnTo>
                <a:lnTo>
                  <a:pt x="622" y="96"/>
                </a:lnTo>
                <a:lnTo>
                  <a:pt x="626" y="93"/>
                </a:lnTo>
                <a:lnTo>
                  <a:pt x="631" y="87"/>
                </a:lnTo>
                <a:lnTo>
                  <a:pt x="634" y="81"/>
                </a:lnTo>
                <a:lnTo>
                  <a:pt x="634" y="78"/>
                </a:lnTo>
                <a:lnTo>
                  <a:pt x="632" y="75"/>
                </a:lnTo>
                <a:lnTo>
                  <a:pt x="631" y="72"/>
                </a:lnTo>
                <a:lnTo>
                  <a:pt x="628" y="69"/>
                </a:lnTo>
                <a:lnTo>
                  <a:pt x="623" y="66"/>
                </a:lnTo>
                <a:lnTo>
                  <a:pt x="617" y="63"/>
                </a:lnTo>
                <a:lnTo>
                  <a:pt x="617" y="63"/>
                </a:lnTo>
                <a:lnTo>
                  <a:pt x="601" y="58"/>
                </a:lnTo>
                <a:lnTo>
                  <a:pt x="580" y="55"/>
                </a:lnTo>
                <a:lnTo>
                  <a:pt x="529" y="51"/>
                </a:lnTo>
                <a:lnTo>
                  <a:pt x="478" y="48"/>
                </a:lnTo>
                <a:lnTo>
                  <a:pt x="457" y="46"/>
                </a:lnTo>
                <a:lnTo>
                  <a:pt x="440" y="43"/>
                </a:lnTo>
                <a:lnTo>
                  <a:pt x="440" y="43"/>
                </a:lnTo>
                <a:lnTo>
                  <a:pt x="349" y="22"/>
                </a:lnTo>
                <a:lnTo>
                  <a:pt x="300" y="11"/>
                </a:lnTo>
                <a:lnTo>
                  <a:pt x="280" y="6"/>
                </a:lnTo>
                <a:lnTo>
                  <a:pt x="270" y="2"/>
                </a:lnTo>
                <a:lnTo>
                  <a:pt x="270" y="2"/>
                </a:lnTo>
                <a:lnTo>
                  <a:pt x="262" y="0"/>
                </a:lnTo>
                <a:lnTo>
                  <a:pt x="253" y="0"/>
                </a:lnTo>
                <a:lnTo>
                  <a:pt x="244" y="2"/>
                </a:lnTo>
                <a:lnTo>
                  <a:pt x="234" y="5"/>
                </a:lnTo>
                <a:lnTo>
                  <a:pt x="216" y="14"/>
                </a:lnTo>
                <a:lnTo>
                  <a:pt x="201" y="21"/>
                </a:lnTo>
                <a:lnTo>
                  <a:pt x="201" y="21"/>
                </a:lnTo>
                <a:lnTo>
                  <a:pt x="163" y="43"/>
                </a:lnTo>
                <a:lnTo>
                  <a:pt x="97" y="87"/>
                </a:lnTo>
                <a:lnTo>
                  <a:pt x="6" y="148"/>
                </a:lnTo>
                <a:lnTo>
                  <a:pt x="6" y="148"/>
                </a:lnTo>
                <a:lnTo>
                  <a:pt x="2" y="157"/>
                </a:lnTo>
                <a:lnTo>
                  <a:pt x="0" y="165"/>
                </a:lnTo>
                <a:lnTo>
                  <a:pt x="0" y="169"/>
                </a:lnTo>
                <a:lnTo>
                  <a:pt x="0" y="174"/>
                </a:lnTo>
                <a:lnTo>
                  <a:pt x="3" y="180"/>
                </a:lnTo>
                <a:lnTo>
                  <a:pt x="6" y="184"/>
                </a:lnTo>
                <a:lnTo>
                  <a:pt x="11" y="187"/>
                </a:lnTo>
                <a:lnTo>
                  <a:pt x="18" y="192"/>
                </a:lnTo>
                <a:lnTo>
                  <a:pt x="27" y="195"/>
                </a:lnTo>
                <a:lnTo>
                  <a:pt x="38" y="196"/>
                </a:lnTo>
                <a:lnTo>
                  <a:pt x="52" y="196"/>
                </a:lnTo>
                <a:lnTo>
                  <a:pt x="69" y="196"/>
                </a:lnTo>
                <a:lnTo>
                  <a:pt x="69" y="1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63" name="Freeform 59"/>
          <p:cNvSpPr>
            <a:spLocks/>
          </p:cNvSpPr>
          <p:nvPr/>
        </p:nvSpPr>
        <p:spPr bwMode="auto">
          <a:xfrm>
            <a:off x="5364957" y="5953670"/>
            <a:ext cx="679847" cy="815783"/>
          </a:xfrm>
          <a:custGeom>
            <a:avLst/>
            <a:gdLst>
              <a:gd name="T0" fmla="*/ 198 w 571"/>
              <a:gd name="T1" fmla="*/ 192 h 514"/>
              <a:gd name="T2" fmla="*/ 330 w 571"/>
              <a:gd name="T3" fmla="*/ 162 h 514"/>
              <a:gd name="T4" fmla="*/ 331 w 571"/>
              <a:gd name="T5" fmla="*/ 162 h 514"/>
              <a:gd name="T6" fmla="*/ 315 w 571"/>
              <a:gd name="T7" fmla="*/ 173 h 514"/>
              <a:gd name="T8" fmla="*/ 230 w 571"/>
              <a:gd name="T9" fmla="*/ 222 h 514"/>
              <a:gd name="T10" fmla="*/ 171 w 571"/>
              <a:gd name="T11" fmla="*/ 261 h 514"/>
              <a:gd name="T12" fmla="*/ 150 w 571"/>
              <a:gd name="T13" fmla="*/ 277 h 514"/>
              <a:gd name="T14" fmla="*/ 140 w 571"/>
              <a:gd name="T15" fmla="*/ 291 h 514"/>
              <a:gd name="T16" fmla="*/ 71 w 571"/>
              <a:gd name="T17" fmla="*/ 400 h 514"/>
              <a:gd name="T18" fmla="*/ 0 w 571"/>
              <a:gd name="T19" fmla="*/ 514 h 514"/>
              <a:gd name="T20" fmla="*/ 117 w 571"/>
              <a:gd name="T21" fmla="*/ 411 h 514"/>
              <a:gd name="T22" fmla="*/ 233 w 571"/>
              <a:gd name="T23" fmla="*/ 313 h 514"/>
              <a:gd name="T24" fmla="*/ 251 w 571"/>
              <a:gd name="T25" fmla="*/ 301 h 514"/>
              <a:gd name="T26" fmla="*/ 255 w 571"/>
              <a:gd name="T27" fmla="*/ 301 h 514"/>
              <a:gd name="T28" fmla="*/ 260 w 571"/>
              <a:gd name="T29" fmla="*/ 304 h 514"/>
              <a:gd name="T30" fmla="*/ 261 w 571"/>
              <a:gd name="T31" fmla="*/ 321 h 514"/>
              <a:gd name="T32" fmla="*/ 255 w 571"/>
              <a:gd name="T33" fmla="*/ 351 h 514"/>
              <a:gd name="T34" fmla="*/ 245 w 571"/>
              <a:gd name="T35" fmla="*/ 382 h 514"/>
              <a:gd name="T36" fmla="*/ 239 w 571"/>
              <a:gd name="T37" fmla="*/ 393 h 514"/>
              <a:gd name="T38" fmla="*/ 239 w 571"/>
              <a:gd name="T39" fmla="*/ 396 h 514"/>
              <a:gd name="T40" fmla="*/ 294 w 571"/>
              <a:gd name="T41" fmla="*/ 340 h 514"/>
              <a:gd name="T42" fmla="*/ 358 w 571"/>
              <a:gd name="T43" fmla="*/ 283 h 514"/>
              <a:gd name="T44" fmla="*/ 393 w 571"/>
              <a:gd name="T45" fmla="*/ 258 h 514"/>
              <a:gd name="T46" fmla="*/ 426 w 571"/>
              <a:gd name="T47" fmla="*/ 237 h 514"/>
              <a:gd name="T48" fmla="*/ 427 w 571"/>
              <a:gd name="T49" fmla="*/ 236 h 514"/>
              <a:gd name="T50" fmla="*/ 417 w 571"/>
              <a:gd name="T51" fmla="*/ 239 h 514"/>
              <a:gd name="T52" fmla="*/ 363 w 571"/>
              <a:gd name="T53" fmla="*/ 249 h 514"/>
              <a:gd name="T54" fmla="*/ 342 w 571"/>
              <a:gd name="T55" fmla="*/ 248 h 514"/>
              <a:gd name="T56" fmla="*/ 337 w 571"/>
              <a:gd name="T57" fmla="*/ 242 h 514"/>
              <a:gd name="T58" fmla="*/ 339 w 571"/>
              <a:gd name="T59" fmla="*/ 237 h 514"/>
              <a:gd name="T60" fmla="*/ 361 w 571"/>
              <a:gd name="T61" fmla="*/ 207 h 514"/>
              <a:gd name="T62" fmla="*/ 399 w 571"/>
              <a:gd name="T63" fmla="*/ 171 h 514"/>
              <a:gd name="T64" fmla="*/ 459 w 571"/>
              <a:gd name="T65" fmla="*/ 117 h 514"/>
              <a:gd name="T66" fmla="*/ 483 w 571"/>
              <a:gd name="T67" fmla="*/ 98 h 514"/>
              <a:gd name="T68" fmla="*/ 571 w 571"/>
              <a:gd name="T69" fmla="*/ 30 h 514"/>
              <a:gd name="T70" fmla="*/ 564 w 571"/>
              <a:gd name="T71" fmla="*/ 30 h 514"/>
              <a:gd name="T72" fmla="*/ 540 w 571"/>
              <a:gd name="T73" fmla="*/ 26 h 514"/>
              <a:gd name="T74" fmla="*/ 520 w 571"/>
              <a:gd name="T75" fmla="*/ 18 h 514"/>
              <a:gd name="T76" fmla="*/ 513 w 571"/>
              <a:gd name="T77" fmla="*/ 12 h 514"/>
              <a:gd name="T78" fmla="*/ 496 w 571"/>
              <a:gd name="T79" fmla="*/ 3 h 514"/>
              <a:gd name="T80" fmla="*/ 475 w 571"/>
              <a:gd name="T81" fmla="*/ 0 h 514"/>
              <a:gd name="T82" fmla="*/ 451 w 571"/>
              <a:gd name="T83" fmla="*/ 2 h 514"/>
              <a:gd name="T84" fmla="*/ 403 w 571"/>
              <a:gd name="T85" fmla="*/ 12 h 514"/>
              <a:gd name="T86" fmla="*/ 366 w 571"/>
              <a:gd name="T87" fmla="*/ 26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71" h="514">
                <a:moveTo>
                  <a:pt x="366" y="26"/>
                </a:moveTo>
                <a:lnTo>
                  <a:pt x="198" y="192"/>
                </a:lnTo>
                <a:lnTo>
                  <a:pt x="198" y="192"/>
                </a:lnTo>
                <a:lnTo>
                  <a:pt x="330" y="162"/>
                </a:lnTo>
                <a:lnTo>
                  <a:pt x="330" y="162"/>
                </a:lnTo>
                <a:lnTo>
                  <a:pt x="331" y="162"/>
                </a:lnTo>
                <a:lnTo>
                  <a:pt x="328" y="164"/>
                </a:lnTo>
                <a:lnTo>
                  <a:pt x="315" y="173"/>
                </a:lnTo>
                <a:lnTo>
                  <a:pt x="261" y="203"/>
                </a:lnTo>
                <a:lnTo>
                  <a:pt x="230" y="222"/>
                </a:lnTo>
                <a:lnTo>
                  <a:pt x="198" y="242"/>
                </a:lnTo>
                <a:lnTo>
                  <a:pt x="171" y="261"/>
                </a:lnTo>
                <a:lnTo>
                  <a:pt x="159" y="270"/>
                </a:lnTo>
                <a:lnTo>
                  <a:pt x="150" y="277"/>
                </a:lnTo>
                <a:lnTo>
                  <a:pt x="150" y="277"/>
                </a:lnTo>
                <a:lnTo>
                  <a:pt x="140" y="291"/>
                </a:lnTo>
                <a:lnTo>
                  <a:pt x="122" y="321"/>
                </a:lnTo>
                <a:lnTo>
                  <a:pt x="71" y="400"/>
                </a:lnTo>
                <a:lnTo>
                  <a:pt x="0" y="514"/>
                </a:lnTo>
                <a:lnTo>
                  <a:pt x="0" y="514"/>
                </a:lnTo>
                <a:lnTo>
                  <a:pt x="36" y="481"/>
                </a:lnTo>
                <a:lnTo>
                  <a:pt x="117" y="411"/>
                </a:lnTo>
                <a:lnTo>
                  <a:pt x="201" y="337"/>
                </a:lnTo>
                <a:lnTo>
                  <a:pt x="233" y="313"/>
                </a:lnTo>
                <a:lnTo>
                  <a:pt x="243" y="304"/>
                </a:lnTo>
                <a:lnTo>
                  <a:pt x="251" y="301"/>
                </a:lnTo>
                <a:lnTo>
                  <a:pt x="251" y="301"/>
                </a:lnTo>
                <a:lnTo>
                  <a:pt x="255" y="301"/>
                </a:lnTo>
                <a:lnTo>
                  <a:pt x="258" y="301"/>
                </a:lnTo>
                <a:lnTo>
                  <a:pt x="260" y="304"/>
                </a:lnTo>
                <a:lnTo>
                  <a:pt x="261" y="309"/>
                </a:lnTo>
                <a:lnTo>
                  <a:pt x="261" y="321"/>
                </a:lnTo>
                <a:lnTo>
                  <a:pt x="260" y="336"/>
                </a:lnTo>
                <a:lnTo>
                  <a:pt x="255" y="351"/>
                </a:lnTo>
                <a:lnTo>
                  <a:pt x="251" y="367"/>
                </a:lnTo>
                <a:lnTo>
                  <a:pt x="245" y="382"/>
                </a:lnTo>
                <a:lnTo>
                  <a:pt x="239" y="393"/>
                </a:lnTo>
                <a:lnTo>
                  <a:pt x="239" y="393"/>
                </a:lnTo>
                <a:lnTo>
                  <a:pt x="237" y="396"/>
                </a:lnTo>
                <a:lnTo>
                  <a:pt x="239" y="396"/>
                </a:lnTo>
                <a:lnTo>
                  <a:pt x="249" y="385"/>
                </a:lnTo>
                <a:lnTo>
                  <a:pt x="294" y="340"/>
                </a:lnTo>
                <a:lnTo>
                  <a:pt x="324" y="312"/>
                </a:lnTo>
                <a:lnTo>
                  <a:pt x="358" y="283"/>
                </a:lnTo>
                <a:lnTo>
                  <a:pt x="375" y="270"/>
                </a:lnTo>
                <a:lnTo>
                  <a:pt x="393" y="258"/>
                </a:lnTo>
                <a:lnTo>
                  <a:pt x="409" y="246"/>
                </a:lnTo>
                <a:lnTo>
                  <a:pt x="426" y="237"/>
                </a:lnTo>
                <a:lnTo>
                  <a:pt x="426" y="237"/>
                </a:lnTo>
                <a:lnTo>
                  <a:pt x="427" y="236"/>
                </a:lnTo>
                <a:lnTo>
                  <a:pt x="426" y="236"/>
                </a:lnTo>
                <a:lnTo>
                  <a:pt x="417" y="239"/>
                </a:lnTo>
                <a:lnTo>
                  <a:pt x="382" y="246"/>
                </a:lnTo>
                <a:lnTo>
                  <a:pt x="363" y="249"/>
                </a:lnTo>
                <a:lnTo>
                  <a:pt x="348" y="249"/>
                </a:lnTo>
                <a:lnTo>
                  <a:pt x="342" y="248"/>
                </a:lnTo>
                <a:lnTo>
                  <a:pt x="339" y="246"/>
                </a:lnTo>
                <a:lnTo>
                  <a:pt x="337" y="242"/>
                </a:lnTo>
                <a:lnTo>
                  <a:pt x="339" y="237"/>
                </a:lnTo>
                <a:lnTo>
                  <a:pt x="339" y="237"/>
                </a:lnTo>
                <a:lnTo>
                  <a:pt x="348" y="224"/>
                </a:lnTo>
                <a:lnTo>
                  <a:pt x="361" y="207"/>
                </a:lnTo>
                <a:lnTo>
                  <a:pt x="379" y="189"/>
                </a:lnTo>
                <a:lnTo>
                  <a:pt x="399" y="171"/>
                </a:lnTo>
                <a:lnTo>
                  <a:pt x="435" y="138"/>
                </a:lnTo>
                <a:lnTo>
                  <a:pt x="459" y="117"/>
                </a:lnTo>
                <a:lnTo>
                  <a:pt x="459" y="117"/>
                </a:lnTo>
                <a:lnTo>
                  <a:pt x="483" y="98"/>
                </a:lnTo>
                <a:lnTo>
                  <a:pt x="520" y="68"/>
                </a:lnTo>
                <a:lnTo>
                  <a:pt x="571" y="30"/>
                </a:lnTo>
                <a:lnTo>
                  <a:pt x="571" y="30"/>
                </a:lnTo>
                <a:lnTo>
                  <a:pt x="564" y="30"/>
                </a:lnTo>
                <a:lnTo>
                  <a:pt x="549" y="27"/>
                </a:lnTo>
                <a:lnTo>
                  <a:pt x="540" y="26"/>
                </a:lnTo>
                <a:lnTo>
                  <a:pt x="529" y="23"/>
                </a:lnTo>
                <a:lnTo>
                  <a:pt x="520" y="18"/>
                </a:lnTo>
                <a:lnTo>
                  <a:pt x="513" y="12"/>
                </a:lnTo>
                <a:lnTo>
                  <a:pt x="513" y="12"/>
                </a:lnTo>
                <a:lnTo>
                  <a:pt x="505" y="6"/>
                </a:lnTo>
                <a:lnTo>
                  <a:pt x="496" y="3"/>
                </a:lnTo>
                <a:lnTo>
                  <a:pt x="486" y="0"/>
                </a:lnTo>
                <a:lnTo>
                  <a:pt x="475" y="0"/>
                </a:lnTo>
                <a:lnTo>
                  <a:pt x="463" y="0"/>
                </a:lnTo>
                <a:lnTo>
                  <a:pt x="451" y="2"/>
                </a:lnTo>
                <a:lnTo>
                  <a:pt x="426" y="6"/>
                </a:lnTo>
                <a:lnTo>
                  <a:pt x="403" y="12"/>
                </a:lnTo>
                <a:lnTo>
                  <a:pt x="384" y="18"/>
                </a:lnTo>
                <a:lnTo>
                  <a:pt x="366" y="26"/>
                </a:lnTo>
                <a:lnTo>
                  <a:pt x="366" y="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64" name="Freeform 60"/>
          <p:cNvSpPr>
            <a:spLocks/>
          </p:cNvSpPr>
          <p:nvPr/>
        </p:nvSpPr>
        <p:spPr bwMode="auto">
          <a:xfrm>
            <a:off x="6742510" y="5709251"/>
            <a:ext cx="2146697" cy="711033"/>
          </a:xfrm>
          <a:custGeom>
            <a:avLst/>
            <a:gdLst>
              <a:gd name="T0" fmla="*/ 0 w 1803"/>
              <a:gd name="T1" fmla="*/ 0 h 448"/>
              <a:gd name="T2" fmla="*/ 115 w 1803"/>
              <a:gd name="T3" fmla="*/ 29 h 448"/>
              <a:gd name="T4" fmla="*/ 214 w 1803"/>
              <a:gd name="T5" fmla="*/ 50 h 448"/>
              <a:gd name="T6" fmla="*/ 299 w 1803"/>
              <a:gd name="T7" fmla="*/ 60 h 448"/>
              <a:gd name="T8" fmla="*/ 328 w 1803"/>
              <a:gd name="T9" fmla="*/ 60 h 448"/>
              <a:gd name="T10" fmla="*/ 343 w 1803"/>
              <a:gd name="T11" fmla="*/ 57 h 448"/>
              <a:gd name="T12" fmla="*/ 349 w 1803"/>
              <a:gd name="T13" fmla="*/ 53 h 448"/>
              <a:gd name="T14" fmla="*/ 349 w 1803"/>
              <a:gd name="T15" fmla="*/ 47 h 448"/>
              <a:gd name="T16" fmla="*/ 337 w 1803"/>
              <a:gd name="T17" fmla="*/ 35 h 448"/>
              <a:gd name="T18" fmla="*/ 328 w 1803"/>
              <a:gd name="T19" fmla="*/ 30 h 448"/>
              <a:gd name="T20" fmla="*/ 380 w 1803"/>
              <a:gd name="T21" fmla="*/ 38 h 448"/>
              <a:gd name="T22" fmla="*/ 420 w 1803"/>
              <a:gd name="T23" fmla="*/ 48 h 448"/>
              <a:gd name="T24" fmla="*/ 443 w 1803"/>
              <a:gd name="T25" fmla="*/ 57 h 448"/>
              <a:gd name="T26" fmla="*/ 447 w 1803"/>
              <a:gd name="T27" fmla="*/ 60 h 448"/>
              <a:gd name="T28" fmla="*/ 461 w 1803"/>
              <a:gd name="T29" fmla="*/ 69 h 448"/>
              <a:gd name="T30" fmla="*/ 515 w 1803"/>
              <a:gd name="T31" fmla="*/ 96 h 448"/>
              <a:gd name="T32" fmla="*/ 587 w 1803"/>
              <a:gd name="T33" fmla="*/ 126 h 448"/>
              <a:gd name="T34" fmla="*/ 654 w 1803"/>
              <a:gd name="T35" fmla="*/ 148 h 448"/>
              <a:gd name="T36" fmla="*/ 680 w 1803"/>
              <a:gd name="T37" fmla="*/ 154 h 448"/>
              <a:gd name="T38" fmla="*/ 753 w 1803"/>
              <a:gd name="T39" fmla="*/ 162 h 448"/>
              <a:gd name="T40" fmla="*/ 973 w 1803"/>
              <a:gd name="T41" fmla="*/ 174 h 448"/>
              <a:gd name="T42" fmla="*/ 1042 w 1803"/>
              <a:gd name="T43" fmla="*/ 175 h 448"/>
              <a:gd name="T44" fmla="*/ 1099 w 1803"/>
              <a:gd name="T45" fmla="*/ 181 h 448"/>
              <a:gd name="T46" fmla="*/ 1181 w 1803"/>
              <a:gd name="T47" fmla="*/ 196 h 448"/>
              <a:gd name="T48" fmla="*/ 1265 w 1803"/>
              <a:gd name="T49" fmla="*/ 217 h 448"/>
              <a:gd name="T50" fmla="*/ 1315 w 1803"/>
              <a:gd name="T51" fmla="*/ 237 h 448"/>
              <a:gd name="T52" fmla="*/ 1327 w 1803"/>
              <a:gd name="T53" fmla="*/ 244 h 448"/>
              <a:gd name="T54" fmla="*/ 1361 w 1803"/>
              <a:gd name="T55" fmla="*/ 261 h 448"/>
              <a:gd name="T56" fmla="*/ 1488 w 1803"/>
              <a:gd name="T57" fmla="*/ 310 h 448"/>
              <a:gd name="T58" fmla="*/ 1710 w 1803"/>
              <a:gd name="T59" fmla="*/ 387 h 448"/>
              <a:gd name="T60" fmla="*/ 1785 w 1803"/>
              <a:gd name="T61" fmla="*/ 411 h 448"/>
              <a:gd name="T62" fmla="*/ 1800 w 1803"/>
              <a:gd name="T63" fmla="*/ 421 h 448"/>
              <a:gd name="T64" fmla="*/ 1803 w 1803"/>
              <a:gd name="T65" fmla="*/ 434 h 448"/>
              <a:gd name="T66" fmla="*/ 1798 w 1803"/>
              <a:gd name="T67" fmla="*/ 445 h 448"/>
              <a:gd name="T68" fmla="*/ 1785 w 1803"/>
              <a:gd name="T69" fmla="*/ 448 h 448"/>
              <a:gd name="T70" fmla="*/ 1707 w 1803"/>
              <a:gd name="T71" fmla="*/ 427 h 448"/>
              <a:gd name="T72" fmla="*/ 1460 w 1803"/>
              <a:gd name="T73" fmla="*/ 361 h 448"/>
              <a:gd name="T74" fmla="*/ 1310 w 1803"/>
              <a:gd name="T75" fmla="*/ 327 h 448"/>
              <a:gd name="T76" fmla="*/ 1267 w 1803"/>
              <a:gd name="T77" fmla="*/ 319 h 448"/>
              <a:gd name="T78" fmla="*/ 1250 w 1803"/>
              <a:gd name="T79" fmla="*/ 318 h 448"/>
              <a:gd name="T80" fmla="*/ 1219 w 1803"/>
              <a:gd name="T81" fmla="*/ 310 h 448"/>
              <a:gd name="T82" fmla="*/ 1168 w 1803"/>
              <a:gd name="T83" fmla="*/ 291 h 448"/>
              <a:gd name="T84" fmla="*/ 1097 w 1803"/>
              <a:gd name="T85" fmla="*/ 259 h 448"/>
              <a:gd name="T86" fmla="*/ 1029 w 1803"/>
              <a:gd name="T87" fmla="*/ 231 h 448"/>
              <a:gd name="T88" fmla="*/ 994 w 1803"/>
              <a:gd name="T89" fmla="*/ 223 h 448"/>
              <a:gd name="T90" fmla="*/ 915 w 1803"/>
              <a:gd name="T91" fmla="*/ 214 h 448"/>
              <a:gd name="T92" fmla="*/ 729 w 1803"/>
              <a:gd name="T93" fmla="*/ 195 h 448"/>
              <a:gd name="T94" fmla="*/ 668 w 1803"/>
              <a:gd name="T95" fmla="*/ 184 h 448"/>
              <a:gd name="T96" fmla="*/ 563 w 1803"/>
              <a:gd name="T97" fmla="*/ 159 h 448"/>
              <a:gd name="T98" fmla="*/ 271 w 1803"/>
              <a:gd name="T99" fmla="*/ 86 h 448"/>
              <a:gd name="T100" fmla="*/ 119 w 1803"/>
              <a:gd name="T101" fmla="*/ 42 h 448"/>
              <a:gd name="T102" fmla="*/ 34 w 1803"/>
              <a:gd name="T103" fmla="*/ 14 h 448"/>
              <a:gd name="T104" fmla="*/ 0 w 1803"/>
              <a:gd name="T105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03" h="448">
                <a:moveTo>
                  <a:pt x="0" y="0"/>
                </a:moveTo>
                <a:lnTo>
                  <a:pt x="0" y="0"/>
                </a:lnTo>
                <a:lnTo>
                  <a:pt x="34" y="9"/>
                </a:lnTo>
                <a:lnTo>
                  <a:pt x="115" y="29"/>
                </a:lnTo>
                <a:lnTo>
                  <a:pt x="164" y="39"/>
                </a:lnTo>
                <a:lnTo>
                  <a:pt x="214" y="50"/>
                </a:lnTo>
                <a:lnTo>
                  <a:pt x="260" y="57"/>
                </a:lnTo>
                <a:lnTo>
                  <a:pt x="299" y="60"/>
                </a:lnTo>
                <a:lnTo>
                  <a:pt x="299" y="60"/>
                </a:lnTo>
                <a:lnTo>
                  <a:pt x="328" y="60"/>
                </a:lnTo>
                <a:lnTo>
                  <a:pt x="337" y="59"/>
                </a:lnTo>
                <a:lnTo>
                  <a:pt x="343" y="57"/>
                </a:lnTo>
                <a:lnTo>
                  <a:pt x="347" y="56"/>
                </a:lnTo>
                <a:lnTo>
                  <a:pt x="349" y="53"/>
                </a:lnTo>
                <a:lnTo>
                  <a:pt x="349" y="50"/>
                </a:lnTo>
                <a:lnTo>
                  <a:pt x="349" y="47"/>
                </a:lnTo>
                <a:lnTo>
                  <a:pt x="343" y="41"/>
                </a:lnTo>
                <a:lnTo>
                  <a:pt x="337" y="35"/>
                </a:lnTo>
                <a:lnTo>
                  <a:pt x="328" y="30"/>
                </a:lnTo>
                <a:lnTo>
                  <a:pt x="328" y="30"/>
                </a:lnTo>
                <a:lnTo>
                  <a:pt x="344" y="32"/>
                </a:lnTo>
                <a:lnTo>
                  <a:pt x="380" y="38"/>
                </a:lnTo>
                <a:lnTo>
                  <a:pt x="401" y="42"/>
                </a:lnTo>
                <a:lnTo>
                  <a:pt x="420" y="48"/>
                </a:lnTo>
                <a:lnTo>
                  <a:pt x="437" y="54"/>
                </a:lnTo>
                <a:lnTo>
                  <a:pt x="443" y="57"/>
                </a:lnTo>
                <a:lnTo>
                  <a:pt x="447" y="60"/>
                </a:lnTo>
                <a:lnTo>
                  <a:pt x="447" y="60"/>
                </a:lnTo>
                <a:lnTo>
                  <a:pt x="453" y="65"/>
                </a:lnTo>
                <a:lnTo>
                  <a:pt x="461" y="69"/>
                </a:lnTo>
                <a:lnTo>
                  <a:pt x="485" y="83"/>
                </a:lnTo>
                <a:lnTo>
                  <a:pt x="515" y="96"/>
                </a:lnTo>
                <a:lnTo>
                  <a:pt x="549" y="111"/>
                </a:lnTo>
                <a:lnTo>
                  <a:pt x="587" y="126"/>
                </a:lnTo>
                <a:lnTo>
                  <a:pt x="623" y="138"/>
                </a:lnTo>
                <a:lnTo>
                  <a:pt x="654" y="148"/>
                </a:lnTo>
                <a:lnTo>
                  <a:pt x="680" y="154"/>
                </a:lnTo>
                <a:lnTo>
                  <a:pt x="680" y="154"/>
                </a:lnTo>
                <a:lnTo>
                  <a:pt x="710" y="157"/>
                </a:lnTo>
                <a:lnTo>
                  <a:pt x="753" y="162"/>
                </a:lnTo>
                <a:lnTo>
                  <a:pt x="864" y="169"/>
                </a:lnTo>
                <a:lnTo>
                  <a:pt x="973" y="174"/>
                </a:lnTo>
                <a:lnTo>
                  <a:pt x="1042" y="175"/>
                </a:lnTo>
                <a:lnTo>
                  <a:pt x="1042" y="175"/>
                </a:lnTo>
                <a:lnTo>
                  <a:pt x="1066" y="177"/>
                </a:lnTo>
                <a:lnTo>
                  <a:pt x="1099" y="181"/>
                </a:lnTo>
                <a:lnTo>
                  <a:pt x="1138" y="187"/>
                </a:lnTo>
                <a:lnTo>
                  <a:pt x="1181" y="196"/>
                </a:lnTo>
                <a:lnTo>
                  <a:pt x="1225" y="207"/>
                </a:lnTo>
                <a:lnTo>
                  <a:pt x="1265" y="217"/>
                </a:lnTo>
                <a:lnTo>
                  <a:pt x="1300" y="231"/>
                </a:lnTo>
                <a:lnTo>
                  <a:pt x="1315" y="237"/>
                </a:lnTo>
                <a:lnTo>
                  <a:pt x="1327" y="244"/>
                </a:lnTo>
                <a:lnTo>
                  <a:pt x="1327" y="244"/>
                </a:lnTo>
                <a:lnTo>
                  <a:pt x="1340" y="252"/>
                </a:lnTo>
                <a:lnTo>
                  <a:pt x="1361" y="261"/>
                </a:lnTo>
                <a:lnTo>
                  <a:pt x="1418" y="283"/>
                </a:lnTo>
                <a:lnTo>
                  <a:pt x="1488" y="310"/>
                </a:lnTo>
                <a:lnTo>
                  <a:pt x="1566" y="337"/>
                </a:lnTo>
                <a:lnTo>
                  <a:pt x="1710" y="387"/>
                </a:lnTo>
                <a:lnTo>
                  <a:pt x="1785" y="411"/>
                </a:lnTo>
                <a:lnTo>
                  <a:pt x="1785" y="411"/>
                </a:lnTo>
                <a:lnTo>
                  <a:pt x="1794" y="415"/>
                </a:lnTo>
                <a:lnTo>
                  <a:pt x="1800" y="421"/>
                </a:lnTo>
                <a:lnTo>
                  <a:pt x="1803" y="427"/>
                </a:lnTo>
                <a:lnTo>
                  <a:pt x="1803" y="434"/>
                </a:lnTo>
                <a:lnTo>
                  <a:pt x="1801" y="440"/>
                </a:lnTo>
                <a:lnTo>
                  <a:pt x="1798" y="445"/>
                </a:lnTo>
                <a:lnTo>
                  <a:pt x="1792" y="448"/>
                </a:lnTo>
                <a:lnTo>
                  <a:pt x="1785" y="448"/>
                </a:lnTo>
                <a:lnTo>
                  <a:pt x="1785" y="448"/>
                </a:lnTo>
                <a:lnTo>
                  <a:pt x="1707" y="427"/>
                </a:lnTo>
                <a:lnTo>
                  <a:pt x="1548" y="384"/>
                </a:lnTo>
                <a:lnTo>
                  <a:pt x="1460" y="361"/>
                </a:lnTo>
                <a:lnTo>
                  <a:pt x="1377" y="340"/>
                </a:lnTo>
                <a:lnTo>
                  <a:pt x="1310" y="327"/>
                </a:lnTo>
                <a:lnTo>
                  <a:pt x="1285" y="322"/>
                </a:lnTo>
                <a:lnTo>
                  <a:pt x="1267" y="319"/>
                </a:lnTo>
                <a:lnTo>
                  <a:pt x="1267" y="319"/>
                </a:lnTo>
                <a:lnTo>
                  <a:pt x="1250" y="318"/>
                </a:lnTo>
                <a:lnTo>
                  <a:pt x="1235" y="315"/>
                </a:lnTo>
                <a:lnTo>
                  <a:pt x="1219" y="310"/>
                </a:lnTo>
                <a:lnTo>
                  <a:pt x="1202" y="304"/>
                </a:lnTo>
                <a:lnTo>
                  <a:pt x="1168" y="291"/>
                </a:lnTo>
                <a:lnTo>
                  <a:pt x="1133" y="274"/>
                </a:lnTo>
                <a:lnTo>
                  <a:pt x="1097" y="259"/>
                </a:lnTo>
                <a:lnTo>
                  <a:pt x="1063" y="243"/>
                </a:lnTo>
                <a:lnTo>
                  <a:pt x="1029" y="231"/>
                </a:lnTo>
                <a:lnTo>
                  <a:pt x="1011" y="226"/>
                </a:lnTo>
                <a:lnTo>
                  <a:pt x="994" y="223"/>
                </a:lnTo>
                <a:lnTo>
                  <a:pt x="994" y="223"/>
                </a:lnTo>
                <a:lnTo>
                  <a:pt x="915" y="214"/>
                </a:lnTo>
                <a:lnTo>
                  <a:pt x="819" y="205"/>
                </a:lnTo>
                <a:lnTo>
                  <a:pt x="729" y="195"/>
                </a:lnTo>
                <a:lnTo>
                  <a:pt x="693" y="190"/>
                </a:lnTo>
                <a:lnTo>
                  <a:pt x="668" y="184"/>
                </a:lnTo>
                <a:lnTo>
                  <a:pt x="668" y="184"/>
                </a:lnTo>
                <a:lnTo>
                  <a:pt x="563" y="159"/>
                </a:lnTo>
                <a:lnTo>
                  <a:pt x="376" y="113"/>
                </a:lnTo>
                <a:lnTo>
                  <a:pt x="271" y="86"/>
                </a:lnTo>
                <a:lnTo>
                  <a:pt x="167" y="57"/>
                </a:lnTo>
                <a:lnTo>
                  <a:pt x="119" y="42"/>
                </a:lnTo>
                <a:lnTo>
                  <a:pt x="75" y="29"/>
                </a:lnTo>
                <a:lnTo>
                  <a:pt x="34" y="1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65" name="Freeform 61"/>
          <p:cNvSpPr>
            <a:spLocks/>
          </p:cNvSpPr>
          <p:nvPr/>
        </p:nvSpPr>
        <p:spPr bwMode="auto">
          <a:xfrm>
            <a:off x="6398419" y="6379020"/>
            <a:ext cx="550069" cy="390434"/>
          </a:xfrm>
          <a:custGeom>
            <a:avLst/>
            <a:gdLst>
              <a:gd name="T0" fmla="*/ 80 w 462"/>
              <a:gd name="T1" fmla="*/ 6 h 246"/>
              <a:gd name="T2" fmla="*/ 86 w 462"/>
              <a:gd name="T3" fmla="*/ 5 h 246"/>
              <a:gd name="T4" fmla="*/ 115 w 462"/>
              <a:gd name="T5" fmla="*/ 0 h 246"/>
              <a:gd name="T6" fmla="*/ 148 w 462"/>
              <a:gd name="T7" fmla="*/ 3 h 246"/>
              <a:gd name="T8" fmla="*/ 167 w 462"/>
              <a:gd name="T9" fmla="*/ 6 h 246"/>
              <a:gd name="T10" fmla="*/ 217 w 462"/>
              <a:gd name="T11" fmla="*/ 20 h 246"/>
              <a:gd name="T12" fmla="*/ 314 w 462"/>
              <a:gd name="T13" fmla="*/ 54 h 246"/>
              <a:gd name="T14" fmla="*/ 337 w 462"/>
              <a:gd name="T15" fmla="*/ 63 h 246"/>
              <a:gd name="T16" fmla="*/ 352 w 462"/>
              <a:gd name="T17" fmla="*/ 69 h 246"/>
              <a:gd name="T18" fmla="*/ 411 w 462"/>
              <a:gd name="T19" fmla="*/ 80 h 246"/>
              <a:gd name="T20" fmla="*/ 434 w 462"/>
              <a:gd name="T21" fmla="*/ 81 h 246"/>
              <a:gd name="T22" fmla="*/ 447 w 462"/>
              <a:gd name="T23" fmla="*/ 86 h 246"/>
              <a:gd name="T24" fmla="*/ 458 w 462"/>
              <a:gd name="T25" fmla="*/ 96 h 246"/>
              <a:gd name="T26" fmla="*/ 462 w 462"/>
              <a:gd name="T27" fmla="*/ 111 h 246"/>
              <a:gd name="T28" fmla="*/ 461 w 462"/>
              <a:gd name="T29" fmla="*/ 126 h 246"/>
              <a:gd name="T30" fmla="*/ 453 w 462"/>
              <a:gd name="T31" fmla="*/ 144 h 246"/>
              <a:gd name="T32" fmla="*/ 429 w 462"/>
              <a:gd name="T33" fmla="*/ 191 h 246"/>
              <a:gd name="T34" fmla="*/ 425 w 462"/>
              <a:gd name="T35" fmla="*/ 204 h 246"/>
              <a:gd name="T36" fmla="*/ 425 w 462"/>
              <a:gd name="T37" fmla="*/ 206 h 246"/>
              <a:gd name="T38" fmla="*/ 417 w 462"/>
              <a:gd name="T39" fmla="*/ 201 h 246"/>
              <a:gd name="T40" fmla="*/ 401 w 462"/>
              <a:gd name="T41" fmla="*/ 185 h 246"/>
              <a:gd name="T42" fmla="*/ 386 w 462"/>
              <a:gd name="T43" fmla="*/ 162 h 246"/>
              <a:gd name="T44" fmla="*/ 380 w 462"/>
              <a:gd name="T45" fmla="*/ 147 h 246"/>
              <a:gd name="T46" fmla="*/ 380 w 462"/>
              <a:gd name="T47" fmla="*/ 144 h 246"/>
              <a:gd name="T48" fmla="*/ 379 w 462"/>
              <a:gd name="T49" fmla="*/ 137 h 246"/>
              <a:gd name="T50" fmla="*/ 367 w 462"/>
              <a:gd name="T51" fmla="*/ 125 h 246"/>
              <a:gd name="T52" fmla="*/ 347 w 462"/>
              <a:gd name="T53" fmla="*/ 116 h 246"/>
              <a:gd name="T54" fmla="*/ 332 w 462"/>
              <a:gd name="T55" fmla="*/ 116 h 246"/>
              <a:gd name="T56" fmla="*/ 323 w 462"/>
              <a:gd name="T57" fmla="*/ 120 h 246"/>
              <a:gd name="T58" fmla="*/ 320 w 462"/>
              <a:gd name="T59" fmla="*/ 123 h 246"/>
              <a:gd name="T60" fmla="*/ 304 w 462"/>
              <a:gd name="T61" fmla="*/ 152 h 246"/>
              <a:gd name="T62" fmla="*/ 274 w 462"/>
              <a:gd name="T63" fmla="*/ 216 h 246"/>
              <a:gd name="T64" fmla="*/ 259 w 462"/>
              <a:gd name="T65" fmla="*/ 243 h 246"/>
              <a:gd name="T66" fmla="*/ 254 w 462"/>
              <a:gd name="T67" fmla="*/ 246 h 246"/>
              <a:gd name="T68" fmla="*/ 250 w 462"/>
              <a:gd name="T69" fmla="*/ 239 h 246"/>
              <a:gd name="T70" fmla="*/ 227 w 462"/>
              <a:gd name="T71" fmla="*/ 197 h 246"/>
              <a:gd name="T72" fmla="*/ 200 w 462"/>
              <a:gd name="T73" fmla="*/ 144 h 246"/>
              <a:gd name="T74" fmla="*/ 193 w 462"/>
              <a:gd name="T75" fmla="*/ 138 h 246"/>
              <a:gd name="T76" fmla="*/ 163 w 462"/>
              <a:gd name="T77" fmla="*/ 125 h 246"/>
              <a:gd name="T78" fmla="*/ 119 w 462"/>
              <a:gd name="T79" fmla="*/ 116 h 246"/>
              <a:gd name="T80" fmla="*/ 83 w 462"/>
              <a:gd name="T81" fmla="*/ 114 h 246"/>
              <a:gd name="T82" fmla="*/ 61 w 462"/>
              <a:gd name="T83" fmla="*/ 119 h 246"/>
              <a:gd name="T84" fmla="*/ 51 w 462"/>
              <a:gd name="T85" fmla="*/ 123 h 246"/>
              <a:gd name="T86" fmla="*/ 16 w 462"/>
              <a:gd name="T87" fmla="*/ 140 h 246"/>
              <a:gd name="T88" fmla="*/ 10 w 462"/>
              <a:gd name="T89" fmla="*/ 140 h 246"/>
              <a:gd name="T90" fmla="*/ 6 w 462"/>
              <a:gd name="T91" fmla="*/ 132 h 246"/>
              <a:gd name="T92" fmla="*/ 0 w 462"/>
              <a:gd name="T93" fmla="*/ 12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62" h="246">
                <a:moveTo>
                  <a:pt x="0" y="126"/>
                </a:moveTo>
                <a:lnTo>
                  <a:pt x="80" y="6"/>
                </a:lnTo>
                <a:lnTo>
                  <a:pt x="80" y="6"/>
                </a:lnTo>
                <a:lnTo>
                  <a:pt x="86" y="5"/>
                </a:lnTo>
                <a:lnTo>
                  <a:pt x="103" y="2"/>
                </a:lnTo>
                <a:lnTo>
                  <a:pt x="115" y="0"/>
                </a:lnTo>
                <a:lnTo>
                  <a:pt x="130" y="2"/>
                </a:lnTo>
                <a:lnTo>
                  <a:pt x="148" y="3"/>
                </a:lnTo>
                <a:lnTo>
                  <a:pt x="167" y="6"/>
                </a:lnTo>
                <a:lnTo>
                  <a:pt x="167" y="6"/>
                </a:lnTo>
                <a:lnTo>
                  <a:pt x="191" y="12"/>
                </a:lnTo>
                <a:lnTo>
                  <a:pt x="217" y="20"/>
                </a:lnTo>
                <a:lnTo>
                  <a:pt x="271" y="38"/>
                </a:lnTo>
                <a:lnTo>
                  <a:pt x="314" y="54"/>
                </a:lnTo>
                <a:lnTo>
                  <a:pt x="337" y="63"/>
                </a:lnTo>
                <a:lnTo>
                  <a:pt x="337" y="63"/>
                </a:lnTo>
                <a:lnTo>
                  <a:pt x="341" y="66"/>
                </a:lnTo>
                <a:lnTo>
                  <a:pt x="352" y="69"/>
                </a:lnTo>
                <a:lnTo>
                  <a:pt x="380" y="75"/>
                </a:lnTo>
                <a:lnTo>
                  <a:pt x="411" y="80"/>
                </a:lnTo>
                <a:lnTo>
                  <a:pt x="434" y="81"/>
                </a:lnTo>
                <a:lnTo>
                  <a:pt x="434" y="81"/>
                </a:lnTo>
                <a:lnTo>
                  <a:pt x="441" y="83"/>
                </a:lnTo>
                <a:lnTo>
                  <a:pt x="447" y="86"/>
                </a:lnTo>
                <a:lnTo>
                  <a:pt x="453" y="90"/>
                </a:lnTo>
                <a:lnTo>
                  <a:pt x="458" y="96"/>
                </a:lnTo>
                <a:lnTo>
                  <a:pt x="461" y="104"/>
                </a:lnTo>
                <a:lnTo>
                  <a:pt x="462" y="111"/>
                </a:lnTo>
                <a:lnTo>
                  <a:pt x="462" y="119"/>
                </a:lnTo>
                <a:lnTo>
                  <a:pt x="461" y="126"/>
                </a:lnTo>
                <a:lnTo>
                  <a:pt x="461" y="126"/>
                </a:lnTo>
                <a:lnTo>
                  <a:pt x="453" y="144"/>
                </a:lnTo>
                <a:lnTo>
                  <a:pt x="441" y="168"/>
                </a:lnTo>
                <a:lnTo>
                  <a:pt x="429" y="191"/>
                </a:lnTo>
                <a:lnTo>
                  <a:pt x="426" y="200"/>
                </a:lnTo>
                <a:lnTo>
                  <a:pt x="425" y="204"/>
                </a:lnTo>
                <a:lnTo>
                  <a:pt x="425" y="204"/>
                </a:lnTo>
                <a:lnTo>
                  <a:pt x="425" y="206"/>
                </a:lnTo>
                <a:lnTo>
                  <a:pt x="423" y="204"/>
                </a:lnTo>
                <a:lnTo>
                  <a:pt x="417" y="201"/>
                </a:lnTo>
                <a:lnTo>
                  <a:pt x="410" y="194"/>
                </a:lnTo>
                <a:lnTo>
                  <a:pt x="401" y="185"/>
                </a:lnTo>
                <a:lnTo>
                  <a:pt x="393" y="174"/>
                </a:lnTo>
                <a:lnTo>
                  <a:pt x="386" y="162"/>
                </a:lnTo>
                <a:lnTo>
                  <a:pt x="382" y="152"/>
                </a:lnTo>
                <a:lnTo>
                  <a:pt x="380" y="147"/>
                </a:lnTo>
                <a:lnTo>
                  <a:pt x="380" y="144"/>
                </a:lnTo>
                <a:lnTo>
                  <a:pt x="380" y="144"/>
                </a:lnTo>
                <a:lnTo>
                  <a:pt x="380" y="141"/>
                </a:lnTo>
                <a:lnTo>
                  <a:pt x="379" y="137"/>
                </a:lnTo>
                <a:lnTo>
                  <a:pt x="374" y="131"/>
                </a:lnTo>
                <a:lnTo>
                  <a:pt x="367" y="125"/>
                </a:lnTo>
                <a:lnTo>
                  <a:pt x="358" y="119"/>
                </a:lnTo>
                <a:lnTo>
                  <a:pt x="347" y="116"/>
                </a:lnTo>
                <a:lnTo>
                  <a:pt x="338" y="116"/>
                </a:lnTo>
                <a:lnTo>
                  <a:pt x="332" y="116"/>
                </a:lnTo>
                <a:lnTo>
                  <a:pt x="328" y="117"/>
                </a:lnTo>
                <a:lnTo>
                  <a:pt x="323" y="120"/>
                </a:lnTo>
                <a:lnTo>
                  <a:pt x="320" y="123"/>
                </a:lnTo>
                <a:lnTo>
                  <a:pt x="320" y="123"/>
                </a:lnTo>
                <a:lnTo>
                  <a:pt x="313" y="135"/>
                </a:lnTo>
                <a:lnTo>
                  <a:pt x="304" y="152"/>
                </a:lnTo>
                <a:lnTo>
                  <a:pt x="284" y="195"/>
                </a:lnTo>
                <a:lnTo>
                  <a:pt x="274" y="216"/>
                </a:lnTo>
                <a:lnTo>
                  <a:pt x="266" y="233"/>
                </a:lnTo>
                <a:lnTo>
                  <a:pt x="259" y="243"/>
                </a:lnTo>
                <a:lnTo>
                  <a:pt x="256" y="246"/>
                </a:lnTo>
                <a:lnTo>
                  <a:pt x="254" y="246"/>
                </a:lnTo>
                <a:lnTo>
                  <a:pt x="254" y="246"/>
                </a:lnTo>
                <a:lnTo>
                  <a:pt x="250" y="239"/>
                </a:lnTo>
                <a:lnTo>
                  <a:pt x="244" y="228"/>
                </a:lnTo>
                <a:lnTo>
                  <a:pt x="227" y="197"/>
                </a:lnTo>
                <a:lnTo>
                  <a:pt x="211" y="164"/>
                </a:lnTo>
                <a:lnTo>
                  <a:pt x="200" y="144"/>
                </a:lnTo>
                <a:lnTo>
                  <a:pt x="200" y="144"/>
                </a:lnTo>
                <a:lnTo>
                  <a:pt x="193" y="138"/>
                </a:lnTo>
                <a:lnTo>
                  <a:pt x="181" y="132"/>
                </a:lnTo>
                <a:lnTo>
                  <a:pt x="163" y="125"/>
                </a:lnTo>
                <a:lnTo>
                  <a:pt x="142" y="119"/>
                </a:lnTo>
                <a:lnTo>
                  <a:pt x="119" y="116"/>
                </a:lnTo>
                <a:lnTo>
                  <a:pt x="95" y="114"/>
                </a:lnTo>
                <a:lnTo>
                  <a:pt x="83" y="114"/>
                </a:lnTo>
                <a:lnTo>
                  <a:pt x="71" y="116"/>
                </a:lnTo>
                <a:lnTo>
                  <a:pt x="61" y="119"/>
                </a:lnTo>
                <a:lnTo>
                  <a:pt x="51" y="123"/>
                </a:lnTo>
                <a:lnTo>
                  <a:pt x="51" y="123"/>
                </a:lnTo>
                <a:lnTo>
                  <a:pt x="22" y="137"/>
                </a:lnTo>
                <a:lnTo>
                  <a:pt x="16" y="140"/>
                </a:lnTo>
                <a:lnTo>
                  <a:pt x="13" y="141"/>
                </a:lnTo>
                <a:lnTo>
                  <a:pt x="10" y="140"/>
                </a:lnTo>
                <a:lnTo>
                  <a:pt x="9" y="135"/>
                </a:lnTo>
                <a:lnTo>
                  <a:pt x="6" y="132"/>
                </a:lnTo>
                <a:lnTo>
                  <a:pt x="0" y="126"/>
                </a:lnTo>
                <a:lnTo>
                  <a:pt x="0" y="1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66" name="Freeform 65"/>
          <p:cNvSpPr/>
          <p:nvPr/>
        </p:nvSpPr>
        <p:spPr>
          <a:xfrm>
            <a:off x="5215119" y="557435"/>
            <a:ext cx="3157356" cy="6437391"/>
          </a:xfrm>
          <a:custGeom>
            <a:avLst/>
            <a:gdLst>
              <a:gd name="connsiteX0" fmla="*/ 4209808 w 4209808"/>
              <a:gd name="connsiteY0" fmla="*/ 6438900 h 6438900"/>
              <a:gd name="connsiteX1" fmla="*/ 3504958 w 4209808"/>
              <a:gd name="connsiteY1" fmla="*/ 5629275 h 6438900"/>
              <a:gd name="connsiteX2" fmla="*/ 2161933 w 4209808"/>
              <a:gd name="connsiteY2" fmla="*/ 5429250 h 6438900"/>
              <a:gd name="connsiteX3" fmla="*/ 1533283 w 4209808"/>
              <a:gd name="connsiteY3" fmla="*/ 5095875 h 6438900"/>
              <a:gd name="connsiteX4" fmla="*/ 1628533 w 4209808"/>
              <a:gd name="connsiteY4" fmla="*/ 4629150 h 6438900"/>
              <a:gd name="connsiteX5" fmla="*/ 2638183 w 4209808"/>
              <a:gd name="connsiteY5" fmla="*/ 4533900 h 6438900"/>
              <a:gd name="connsiteX6" fmla="*/ 3266833 w 4209808"/>
              <a:gd name="connsiteY6" fmla="*/ 4152900 h 6438900"/>
              <a:gd name="connsiteX7" fmla="*/ 3152533 w 4209808"/>
              <a:gd name="connsiteY7" fmla="*/ 3686175 h 6438900"/>
              <a:gd name="connsiteX8" fmla="*/ 2923933 w 4209808"/>
              <a:gd name="connsiteY8" fmla="*/ 3228975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657358 w 4209808"/>
              <a:gd name="connsiteY1" fmla="*/ 5600700 h 6438900"/>
              <a:gd name="connsiteX2" fmla="*/ 2161933 w 4209808"/>
              <a:gd name="connsiteY2" fmla="*/ 5429250 h 6438900"/>
              <a:gd name="connsiteX3" fmla="*/ 1533283 w 4209808"/>
              <a:gd name="connsiteY3" fmla="*/ 5095875 h 6438900"/>
              <a:gd name="connsiteX4" fmla="*/ 1628533 w 4209808"/>
              <a:gd name="connsiteY4" fmla="*/ 4629150 h 6438900"/>
              <a:gd name="connsiteX5" fmla="*/ 2638183 w 4209808"/>
              <a:gd name="connsiteY5" fmla="*/ 4533900 h 6438900"/>
              <a:gd name="connsiteX6" fmla="*/ 3266833 w 4209808"/>
              <a:gd name="connsiteY6" fmla="*/ 4152900 h 6438900"/>
              <a:gd name="connsiteX7" fmla="*/ 3152533 w 4209808"/>
              <a:gd name="connsiteY7" fmla="*/ 3686175 h 6438900"/>
              <a:gd name="connsiteX8" fmla="*/ 2923933 w 4209808"/>
              <a:gd name="connsiteY8" fmla="*/ 3228975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533283 w 4209808"/>
              <a:gd name="connsiteY3" fmla="*/ 5095875 h 6438900"/>
              <a:gd name="connsiteX4" fmla="*/ 1628533 w 4209808"/>
              <a:gd name="connsiteY4" fmla="*/ 4629150 h 6438900"/>
              <a:gd name="connsiteX5" fmla="*/ 2638183 w 4209808"/>
              <a:gd name="connsiteY5" fmla="*/ 4533900 h 6438900"/>
              <a:gd name="connsiteX6" fmla="*/ 3266833 w 4209808"/>
              <a:gd name="connsiteY6" fmla="*/ 4152900 h 6438900"/>
              <a:gd name="connsiteX7" fmla="*/ 3152533 w 4209808"/>
              <a:gd name="connsiteY7" fmla="*/ 3686175 h 6438900"/>
              <a:gd name="connsiteX8" fmla="*/ 2923933 w 4209808"/>
              <a:gd name="connsiteY8" fmla="*/ 3228975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533283 w 4209808"/>
              <a:gd name="connsiteY3" fmla="*/ 5095875 h 6438900"/>
              <a:gd name="connsiteX4" fmla="*/ 1628533 w 4209808"/>
              <a:gd name="connsiteY4" fmla="*/ 4629150 h 6438900"/>
              <a:gd name="connsiteX5" fmla="*/ 2638183 w 4209808"/>
              <a:gd name="connsiteY5" fmla="*/ 4533900 h 6438900"/>
              <a:gd name="connsiteX6" fmla="*/ 3266833 w 4209808"/>
              <a:gd name="connsiteY6" fmla="*/ 4152900 h 6438900"/>
              <a:gd name="connsiteX7" fmla="*/ 3152533 w 4209808"/>
              <a:gd name="connsiteY7" fmla="*/ 3686175 h 6438900"/>
              <a:gd name="connsiteX8" fmla="*/ 2923933 w 4209808"/>
              <a:gd name="connsiteY8" fmla="*/ 3228975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533283 w 4209808"/>
              <a:gd name="connsiteY3" fmla="*/ 5095875 h 6438900"/>
              <a:gd name="connsiteX4" fmla="*/ 1752358 w 4209808"/>
              <a:gd name="connsiteY4" fmla="*/ 4791075 h 6438900"/>
              <a:gd name="connsiteX5" fmla="*/ 2638183 w 4209808"/>
              <a:gd name="connsiteY5" fmla="*/ 4533900 h 6438900"/>
              <a:gd name="connsiteX6" fmla="*/ 3266833 w 4209808"/>
              <a:gd name="connsiteY6" fmla="*/ 4152900 h 6438900"/>
              <a:gd name="connsiteX7" fmla="*/ 3152533 w 4209808"/>
              <a:gd name="connsiteY7" fmla="*/ 3686175 h 6438900"/>
              <a:gd name="connsiteX8" fmla="*/ 2923933 w 4209808"/>
              <a:gd name="connsiteY8" fmla="*/ 3228975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657108 w 4209808"/>
              <a:gd name="connsiteY3" fmla="*/ 5153025 h 6438900"/>
              <a:gd name="connsiteX4" fmla="*/ 1752358 w 4209808"/>
              <a:gd name="connsiteY4" fmla="*/ 4791075 h 6438900"/>
              <a:gd name="connsiteX5" fmla="*/ 2638183 w 4209808"/>
              <a:gd name="connsiteY5" fmla="*/ 4533900 h 6438900"/>
              <a:gd name="connsiteX6" fmla="*/ 3266833 w 4209808"/>
              <a:gd name="connsiteY6" fmla="*/ 4152900 h 6438900"/>
              <a:gd name="connsiteX7" fmla="*/ 3152533 w 4209808"/>
              <a:gd name="connsiteY7" fmla="*/ 3686175 h 6438900"/>
              <a:gd name="connsiteX8" fmla="*/ 2923933 w 4209808"/>
              <a:gd name="connsiteY8" fmla="*/ 3228975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657108 w 4209808"/>
              <a:gd name="connsiteY3" fmla="*/ 5153025 h 6438900"/>
              <a:gd name="connsiteX4" fmla="*/ 1866658 w 4209808"/>
              <a:gd name="connsiteY4" fmla="*/ 4800600 h 6438900"/>
              <a:gd name="connsiteX5" fmla="*/ 2638183 w 4209808"/>
              <a:gd name="connsiteY5" fmla="*/ 4533900 h 6438900"/>
              <a:gd name="connsiteX6" fmla="*/ 3266833 w 4209808"/>
              <a:gd name="connsiteY6" fmla="*/ 4152900 h 6438900"/>
              <a:gd name="connsiteX7" fmla="*/ 3152533 w 4209808"/>
              <a:gd name="connsiteY7" fmla="*/ 3686175 h 6438900"/>
              <a:gd name="connsiteX8" fmla="*/ 2923933 w 4209808"/>
              <a:gd name="connsiteY8" fmla="*/ 3228975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657108 w 4209808"/>
              <a:gd name="connsiteY3" fmla="*/ 5153025 h 6438900"/>
              <a:gd name="connsiteX4" fmla="*/ 1866658 w 4209808"/>
              <a:gd name="connsiteY4" fmla="*/ 4800600 h 6438900"/>
              <a:gd name="connsiteX5" fmla="*/ 2638183 w 4209808"/>
              <a:gd name="connsiteY5" fmla="*/ 4533900 h 6438900"/>
              <a:gd name="connsiteX6" fmla="*/ 3304933 w 4209808"/>
              <a:gd name="connsiteY6" fmla="*/ 4181475 h 6438900"/>
              <a:gd name="connsiteX7" fmla="*/ 3152533 w 4209808"/>
              <a:gd name="connsiteY7" fmla="*/ 3686175 h 6438900"/>
              <a:gd name="connsiteX8" fmla="*/ 2923933 w 4209808"/>
              <a:gd name="connsiteY8" fmla="*/ 3228975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657108 w 4209808"/>
              <a:gd name="connsiteY3" fmla="*/ 5153025 h 6438900"/>
              <a:gd name="connsiteX4" fmla="*/ 1866658 w 4209808"/>
              <a:gd name="connsiteY4" fmla="*/ 4800600 h 6438900"/>
              <a:gd name="connsiteX5" fmla="*/ 2638183 w 4209808"/>
              <a:gd name="connsiteY5" fmla="*/ 4533900 h 6438900"/>
              <a:gd name="connsiteX6" fmla="*/ 3304933 w 4209808"/>
              <a:gd name="connsiteY6" fmla="*/ 4181475 h 6438900"/>
              <a:gd name="connsiteX7" fmla="*/ 2971558 w 4209808"/>
              <a:gd name="connsiteY7" fmla="*/ 3676650 h 6438900"/>
              <a:gd name="connsiteX8" fmla="*/ 2923933 w 4209808"/>
              <a:gd name="connsiteY8" fmla="*/ 3228975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657108 w 4209808"/>
              <a:gd name="connsiteY3" fmla="*/ 5153025 h 6438900"/>
              <a:gd name="connsiteX4" fmla="*/ 1866658 w 4209808"/>
              <a:gd name="connsiteY4" fmla="*/ 4800600 h 6438900"/>
              <a:gd name="connsiteX5" fmla="*/ 2638183 w 4209808"/>
              <a:gd name="connsiteY5" fmla="*/ 4533900 h 6438900"/>
              <a:gd name="connsiteX6" fmla="*/ 3304933 w 4209808"/>
              <a:gd name="connsiteY6" fmla="*/ 4181475 h 6438900"/>
              <a:gd name="connsiteX7" fmla="*/ 2971558 w 4209808"/>
              <a:gd name="connsiteY7" fmla="*/ 3676650 h 6438900"/>
              <a:gd name="connsiteX8" fmla="*/ 3028708 w 4209808"/>
              <a:gd name="connsiteY8" fmla="*/ 3143250 h 6438900"/>
              <a:gd name="connsiteX9" fmla="*/ 2904883 w 4209808"/>
              <a:gd name="connsiteY9" fmla="*/ 2647950 h 6438900"/>
              <a:gd name="connsiteX10" fmla="*/ 2266708 w 4209808"/>
              <a:gd name="connsiteY10" fmla="*/ 2105025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657108 w 4209808"/>
              <a:gd name="connsiteY3" fmla="*/ 5153025 h 6438900"/>
              <a:gd name="connsiteX4" fmla="*/ 1866658 w 4209808"/>
              <a:gd name="connsiteY4" fmla="*/ 4800600 h 6438900"/>
              <a:gd name="connsiteX5" fmla="*/ 2638183 w 4209808"/>
              <a:gd name="connsiteY5" fmla="*/ 4533900 h 6438900"/>
              <a:gd name="connsiteX6" fmla="*/ 3304933 w 4209808"/>
              <a:gd name="connsiteY6" fmla="*/ 4181475 h 6438900"/>
              <a:gd name="connsiteX7" fmla="*/ 2971558 w 4209808"/>
              <a:gd name="connsiteY7" fmla="*/ 3676650 h 6438900"/>
              <a:gd name="connsiteX8" fmla="*/ 3028708 w 4209808"/>
              <a:gd name="connsiteY8" fmla="*/ 3143250 h 6438900"/>
              <a:gd name="connsiteX9" fmla="*/ 2904883 w 4209808"/>
              <a:gd name="connsiteY9" fmla="*/ 2647950 h 6438900"/>
              <a:gd name="connsiteX10" fmla="*/ 2438158 w 4209808"/>
              <a:gd name="connsiteY10" fmla="*/ 2209800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  <a:gd name="connsiteX0" fmla="*/ 4209808 w 4209808"/>
              <a:gd name="connsiteY0" fmla="*/ 6438900 h 6438900"/>
              <a:gd name="connsiteX1" fmla="*/ 3590683 w 4209808"/>
              <a:gd name="connsiteY1" fmla="*/ 5610225 h 6438900"/>
              <a:gd name="connsiteX2" fmla="*/ 2161933 w 4209808"/>
              <a:gd name="connsiteY2" fmla="*/ 5429250 h 6438900"/>
              <a:gd name="connsiteX3" fmla="*/ 1657108 w 4209808"/>
              <a:gd name="connsiteY3" fmla="*/ 5153025 h 6438900"/>
              <a:gd name="connsiteX4" fmla="*/ 1866658 w 4209808"/>
              <a:gd name="connsiteY4" fmla="*/ 4800600 h 6438900"/>
              <a:gd name="connsiteX5" fmla="*/ 2638183 w 4209808"/>
              <a:gd name="connsiteY5" fmla="*/ 4533900 h 6438900"/>
              <a:gd name="connsiteX6" fmla="*/ 3304933 w 4209808"/>
              <a:gd name="connsiteY6" fmla="*/ 4181475 h 6438900"/>
              <a:gd name="connsiteX7" fmla="*/ 2971558 w 4209808"/>
              <a:gd name="connsiteY7" fmla="*/ 3676650 h 6438900"/>
              <a:gd name="connsiteX8" fmla="*/ 3028708 w 4209808"/>
              <a:gd name="connsiteY8" fmla="*/ 3143250 h 6438900"/>
              <a:gd name="connsiteX9" fmla="*/ 2904883 w 4209808"/>
              <a:gd name="connsiteY9" fmla="*/ 2647950 h 6438900"/>
              <a:gd name="connsiteX10" fmla="*/ 2438158 w 4209808"/>
              <a:gd name="connsiteY10" fmla="*/ 2209800 h 6438900"/>
              <a:gd name="connsiteX11" fmla="*/ 1866658 w 4209808"/>
              <a:gd name="connsiteY11" fmla="*/ 2314575 h 6438900"/>
              <a:gd name="connsiteX12" fmla="*/ 618883 w 4209808"/>
              <a:gd name="connsiteY12" fmla="*/ 2276475 h 6438900"/>
              <a:gd name="connsiteX13" fmla="*/ 199783 w 4209808"/>
              <a:gd name="connsiteY13" fmla="*/ 1647825 h 6438900"/>
              <a:gd name="connsiteX14" fmla="*/ 9283 w 4209808"/>
              <a:gd name="connsiteY14" fmla="*/ 1390650 h 6438900"/>
              <a:gd name="connsiteX15" fmla="*/ 476008 w 4209808"/>
              <a:gd name="connsiteY15" fmla="*/ 1095375 h 6438900"/>
              <a:gd name="connsiteX16" fmla="*/ 1066558 w 4209808"/>
              <a:gd name="connsiteY16" fmla="*/ 942975 h 6438900"/>
              <a:gd name="connsiteX17" fmla="*/ 1390408 w 4209808"/>
              <a:gd name="connsiteY17" fmla="*/ 533400 h 6438900"/>
              <a:gd name="connsiteX18" fmla="*/ 1790458 w 4209808"/>
              <a:gd name="connsiteY18" fmla="*/ 371475 h 6438900"/>
              <a:gd name="connsiteX19" fmla="*/ 1819033 w 4209808"/>
              <a:gd name="connsiteY19" fmla="*/ 0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09808" h="6438900">
                <a:moveTo>
                  <a:pt x="4209808" y="6438900"/>
                </a:moveTo>
                <a:cubicBezTo>
                  <a:pt x="4142339" y="6118225"/>
                  <a:pt x="3931995" y="5778500"/>
                  <a:pt x="3590683" y="5610225"/>
                </a:cubicBezTo>
                <a:cubicBezTo>
                  <a:pt x="3249370" y="5441950"/>
                  <a:pt x="2484195" y="5505450"/>
                  <a:pt x="2161933" y="5429250"/>
                </a:cubicBezTo>
                <a:cubicBezTo>
                  <a:pt x="1839671" y="5353050"/>
                  <a:pt x="1706320" y="5257800"/>
                  <a:pt x="1657108" y="5153025"/>
                </a:cubicBezTo>
                <a:cubicBezTo>
                  <a:pt x="1607896" y="5048250"/>
                  <a:pt x="1703146" y="4903787"/>
                  <a:pt x="1866658" y="4800600"/>
                </a:cubicBezTo>
                <a:cubicBezTo>
                  <a:pt x="2030170" y="4697413"/>
                  <a:pt x="2398471" y="4637088"/>
                  <a:pt x="2638183" y="4533900"/>
                </a:cubicBezTo>
                <a:cubicBezTo>
                  <a:pt x="2877896" y="4430713"/>
                  <a:pt x="3249371" y="4324350"/>
                  <a:pt x="3304933" y="4181475"/>
                </a:cubicBezTo>
                <a:cubicBezTo>
                  <a:pt x="3360496" y="4038600"/>
                  <a:pt x="3017595" y="3849687"/>
                  <a:pt x="2971558" y="3676650"/>
                </a:cubicBezTo>
                <a:cubicBezTo>
                  <a:pt x="2925521" y="3503613"/>
                  <a:pt x="3039821" y="3314700"/>
                  <a:pt x="3028708" y="3143250"/>
                </a:cubicBezTo>
                <a:cubicBezTo>
                  <a:pt x="3017596" y="2971800"/>
                  <a:pt x="3003308" y="2803525"/>
                  <a:pt x="2904883" y="2647950"/>
                </a:cubicBezTo>
                <a:cubicBezTo>
                  <a:pt x="2806458" y="2492375"/>
                  <a:pt x="2735020" y="2274887"/>
                  <a:pt x="2438158" y="2209800"/>
                </a:cubicBezTo>
                <a:cubicBezTo>
                  <a:pt x="2141296" y="2144713"/>
                  <a:pt x="2169871" y="2303463"/>
                  <a:pt x="1866658" y="2314575"/>
                </a:cubicBezTo>
                <a:cubicBezTo>
                  <a:pt x="1563446" y="2325688"/>
                  <a:pt x="896695" y="2387600"/>
                  <a:pt x="618883" y="2276475"/>
                </a:cubicBezTo>
                <a:cubicBezTo>
                  <a:pt x="341070" y="2165350"/>
                  <a:pt x="301383" y="1795462"/>
                  <a:pt x="199783" y="1647825"/>
                </a:cubicBezTo>
                <a:cubicBezTo>
                  <a:pt x="98183" y="1500188"/>
                  <a:pt x="-36754" y="1482725"/>
                  <a:pt x="9283" y="1390650"/>
                </a:cubicBezTo>
                <a:cubicBezTo>
                  <a:pt x="55320" y="1298575"/>
                  <a:pt x="299795" y="1169987"/>
                  <a:pt x="476008" y="1095375"/>
                </a:cubicBezTo>
                <a:cubicBezTo>
                  <a:pt x="652220" y="1020762"/>
                  <a:pt x="914158" y="1036637"/>
                  <a:pt x="1066558" y="942975"/>
                </a:cubicBezTo>
                <a:cubicBezTo>
                  <a:pt x="1218958" y="849313"/>
                  <a:pt x="1269758" y="628650"/>
                  <a:pt x="1390408" y="533400"/>
                </a:cubicBezTo>
                <a:cubicBezTo>
                  <a:pt x="1511058" y="438150"/>
                  <a:pt x="1719020" y="460375"/>
                  <a:pt x="1790458" y="371475"/>
                </a:cubicBezTo>
                <a:cubicBezTo>
                  <a:pt x="1861895" y="282575"/>
                  <a:pt x="1840464" y="141287"/>
                  <a:pt x="181903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C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148460" y="1099963"/>
            <a:ext cx="5767466" cy="70828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AIMS Moving Forward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1690719"/>
            <a:ext cx="5686872" cy="956014"/>
          </a:xfrm>
        </p:spPr>
        <p:txBody>
          <a:bodyPr>
            <a:noAutofit/>
          </a:bodyPr>
          <a:lstStyle/>
          <a:p>
            <a:pPr algn="l"/>
            <a:r>
              <a:rPr lang="en-US" sz="2100" dirty="0"/>
              <a:t>January 16, 2018 Superintendent's Board Report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7237749" y="5362526"/>
            <a:ext cx="432197" cy="813197"/>
            <a:chOff x="9596438" y="5099050"/>
            <a:chExt cx="576263" cy="1084263"/>
          </a:xfrm>
        </p:grpSpPr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9617075" y="5438775"/>
              <a:ext cx="52388" cy="735013"/>
            </a:xfrm>
            <a:custGeom>
              <a:avLst/>
              <a:gdLst>
                <a:gd name="T0" fmla="*/ 30 w 33"/>
                <a:gd name="T1" fmla="*/ 463 h 463"/>
                <a:gd name="T2" fmla="*/ 28 w 33"/>
                <a:gd name="T3" fmla="*/ 463 h 463"/>
                <a:gd name="T4" fmla="*/ 24 w 33"/>
                <a:gd name="T5" fmla="*/ 445 h 463"/>
                <a:gd name="T6" fmla="*/ 6 w 33"/>
                <a:gd name="T7" fmla="*/ 81 h 463"/>
                <a:gd name="T8" fmla="*/ 5 w 33"/>
                <a:gd name="T9" fmla="*/ 81 h 463"/>
                <a:gd name="T10" fmla="*/ 0 w 33"/>
                <a:gd name="T11" fmla="*/ 2 h 463"/>
                <a:gd name="T12" fmla="*/ 14 w 33"/>
                <a:gd name="T13" fmla="*/ 0 h 463"/>
                <a:gd name="T14" fmla="*/ 17 w 33"/>
                <a:gd name="T15" fmla="*/ 81 h 463"/>
                <a:gd name="T16" fmla="*/ 15 w 33"/>
                <a:gd name="T17" fmla="*/ 83 h 463"/>
                <a:gd name="T18" fmla="*/ 33 w 33"/>
                <a:gd name="T19" fmla="*/ 444 h 463"/>
                <a:gd name="T20" fmla="*/ 30 w 33"/>
                <a:gd name="T21" fmla="*/ 46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463">
                  <a:moveTo>
                    <a:pt x="30" y="463"/>
                  </a:moveTo>
                  <a:lnTo>
                    <a:pt x="28" y="463"/>
                  </a:lnTo>
                  <a:lnTo>
                    <a:pt x="24" y="445"/>
                  </a:lnTo>
                  <a:lnTo>
                    <a:pt x="6" y="81"/>
                  </a:lnTo>
                  <a:lnTo>
                    <a:pt x="5" y="81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7" y="81"/>
                  </a:lnTo>
                  <a:lnTo>
                    <a:pt x="15" y="83"/>
                  </a:lnTo>
                  <a:lnTo>
                    <a:pt x="33" y="444"/>
                  </a:lnTo>
                  <a:lnTo>
                    <a:pt x="30" y="4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106"/>
            <p:cNvSpPr>
              <a:spLocks noEditPoints="1"/>
            </p:cNvSpPr>
            <p:nvPr/>
          </p:nvSpPr>
          <p:spPr bwMode="auto">
            <a:xfrm>
              <a:off x="9596438" y="5441950"/>
              <a:ext cx="30163" cy="76200"/>
            </a:xfrm>
            <a:custGeom>
              <a:avLst/>
              <a:gdLst>
                <a:gd name="T0" fmla="*/ 13 w 19"/>
                <a:gd name="T1" fmla="*/ 0 h 48"/>
                <a:gd name="T2" fmla="*/ 13 w 19"/>
                <a:gd name="T3" fmla="*/ 0 h 48"/>
                <a:gd name="T4" fmla="*/ 10 w 19"/>
                <a:gd name="T5" fmla="*/ 1 h 48"/>
                <a:gd name="T6" fmla="*/ 7 w 19"/>
                <a:gd name="T7" fmla="*/ 6 h 48"/>
                <a:gd name="T8" fmla="*/ 3 w 19"/>
                <a:gd name="T9" fmla="*/ 13 h 48"/>
                <a:gd name="T10" fmla="*/ 0 w 19"/>
                <a:gd name="T11" fmla="*/ 22 h 48"/>
                <a:gd name="T12" fmla="*/ 0 w 19"/>
                <a:gd name="T13" fmla="*/ 22 h 48"/>
                <a:gd name="T14" fmla="*/ 0 w 19"/>
                <a:gd name="T15" fmla="*/ 31 h 48"/>
                <a:gd name="T16" fmla="*/ 0 w 19"/>
                <a:gd name="T17" fmla="*/ 39 h 48"/>
                <a:gd name="T18" fmla="*/ 3 w 19"/>
                <a:gd name="T19" fmla="*/ 45 h 48"/>
                <a:gd name="T20" fmla="*/ 6 w 19"/>
                <a:gd name="T21" fmla="*/ 48 h 48"/>
                <a:gd name="T22" fmla="*/ 6 w 19"/>
                <a:gd name="T23" fmla="*/ 48 h 48"/>
                <a:gd name="T24" fmla="*/ 10 w 19"/>
                <a:gd name="T25" fmla="*/ 46 h 48"/>
                <a:gd name="T26" fmla="*/ 13 w 19"/>
                <a:gd name="T27" fmla="*/ 42 h 48"/>
                <a:gd name="T28" fmla="*/ 16 w 19"/>
                <a:gd name="T29" fmla="*/ 34 h 48"/>
                <a:gd name="T30" fmla="*/ 19 w 19"/>
                <a:gd name="T31" fmla="*/ 25 h 48"/>
                <a:gd name="T32" fmla="*/ 19 w 19"/>
                <a:gd name="T33" fmla="*/ 25 h 48"/>
                <a:gd name="T34" fmla="*/ 19 w 19"/>
                <a:gd name="T35" fmla="*/ 16 h 48"/>
                <a:gd name="T36" fmla="*/ 18 w 19"/>
                <a:gd name="T37" fmla="*/ 7 h 48"/>
                <a:gd name="T38" fmla="*/ 16 w 19"/>
                <a:gd name="T39" fmla="*/ 1 h 48"/>
                <a:gd name="T40" fmla="*/ 13 w 19"/>
                <a:gd name="T41" fmla="*/ 0 h 48"/>
                <a:gd name="T42" fmla="*/ 13 w 19"/>
                <a:gd name="T43" fmla="*/ 0 h 48"/>
                <a:gd name="T44" fmla="*/ 7 w 19"/>
                <a:gd name="T45" fmla="*/ 42 h 48"/>
                <a:gd name="T46" fmla="*/ 7 w 19"/>
                <a:gd name="T47" fmla="*/ 42 h 48"/>
                <a:gd name="T48" fmla="*/ 6 w 19"/>
                <a:gd name="T49" fmla="*/ 42 h 48"/>
                <a:gd name="T50" fmla="*/ 4 w 19"/>
                <a:gd name="T51" fmla="*/ 40 h 48"/>
                <a:gd name="T52" fmla="*/ 3 w 19"/>
                <a:gd name="T53" fmla="*/ 36 h 48"/>
                <a:gd name="T54" fmla="*/ 3 w 19"/>
                <a:gd name="T55" fmla="*/ 30 h 48"/>
                <a:gd name="T56" fmla="*/ 3 w 19"/>
                <a:gd name="T57" fmla="*/ 22 h 48"/>
                <a:gd name="T58" fmla="*/ 3 w 19"/>
                <a:gd name="T59" fmla="*/ 22 h 48"/>
                <a:gd name="T60" fmla="*/ 6 w 19"/>
                <a:gd name="T61" fmla="*/ 15 h 48"/>
                <a:gd name="T62" fmla="*/ 9 w 19"/>
                <a:gd name="T63" fmla="*/ 9 h 48"/>
                <a:gd name="T64" fmla="*/ 12 w 19"/>
                <a:gd name="T65" fmla="*/ 6 h 48"/>
                <a:gd name="T66" fmla="*/ 15 w 19"/>
                <a:gd name="T67" fmla="*/ 4 h 48"/>
                <a:gd name="T68" fmla="*/ 15 w 19"/>
                <a:gd name="T69" fmla="*/ 4 h 48"/>
                <a:gd name="T70" fmla="*/ 16 w 19"/>
                <a:gd name="T71" fmla="*/ 6 h 48"/>
                <a:gd name="T72" fmla="*/ 18 w 19"/>
                <a:gd name="T73" fmla="*/ 10 h 48"/>
                <a:gd name="T74" fmla="*/ 16 w 19"/>
                <a:gd name="T75" fmla="*/ 22 h 48"/>
                <a:gd name="T76" fmla="*/ 16 w 19"/>
                <a:gd name="T77" fmla="*/ 22 h 48"/>
                <a:gd name="T78" fmla="*/ 13 w 19"/>
                <a:gd name="T79" fmla="*/ 34 h 48"/>
                <a:gd name="T80" fmla="*/ 12 w 19"/>
                <a:gd name="T81" fmla="*/ 39 h 48"/>
                <a:gd name="T82" fmla="*/ 7 w 19"/>
                <a:gd name="T83" fmla="*/ 42 h 48"/>
                <a:gd name="T84" fmla="*/ 7 w 19"/>
                <a:gd name="T8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48">
                  <a:moveTo>
                    <a:pt x="13" y="0"/>
                  </a:moveTo>
                  <a:lnTo>
                    <a:pt x="13" y="0"/>
                  </a:lnTo>
                  <a:lnTo>
                    <a:pt x="10" y="1"/>
                  </a:lnTo>
                  <a:lnTo>
                    <a:pt x="7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3" y="45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10" y="46"/>
                  </a:lnTo>
                  <a:lnTo>
                    <a:pt x="13" y="42"/>
                  </a:lnTo>
                  <a:lnTo>
                    <a:pt x="16" y="3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16"/>
                  </a:lnTo>
                  <a:lnTo>
                    <a:pt x="18" y="7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13" y="0"/>
                  </a:lnTo>
                  <a:close/>
                  <a:moveTo>
                    <a:pt x="7" y="42"/>
                  </a:moveTo>
                  <a:lnTo>
                    <a:pt x="7" y="42"/>
                  </a:lnTo>
                  <a:lnTo>
                    <a:pt x="6" y="42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3" y="30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6" y="15"/>
                  </a:lnTo>
                  <a:lnTo>
                    <a:pt x="9" y="9"/>
                  </a:lnTo>
                  <a:lnTo>
                    <a:pt x="12" y="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6" y="6"/>
                  </a:lnTo>
                  <a:lnTo>
                    <a:pt x="18" y="1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3" y="34"/>
                  </a:lnTo>
                  <a:lnTo>
                    <a:pt x="12" y="39"/>
                  </a:lnTo>
                  <a:lnTo>
                    <a:pt x="7" y="42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9634538" y="6140450"/>
              <a:ext cx="55563" cy="7938"/>
            </a:xfrm>
            <a:custGeom>
              <a:avLst/>
              <a:gdLst>
                <a:gd name="T0" fmla="*/ 35 w 35"/>
                <a:gd name="T1" fmla="*/ 2 h 5"/>
                <a:gd name="T2" fmla="*/ 35 w 35"/>
                <a:gd name="T3" fmla="*/ 2 h 5"/>
                <a:gd name="T4" fmla="*/ 34 w 35"/>
                <a:gd name="T5" fmla="*/ 3 h 5"/>
                <a:gd name="T6" fmla="*/ 31 w 35"/>
                <a:gd name="T7" fmla="*/ 3 h 5"/>
                <a:gd name="T8" fmla="*/ 17 w 35"/>
                <a:gd name="T9" fmla="*/ 5 h 5"/>
                <a:gd name="T10" fmla="*/ 17 w 35"/>
                <a:gd name="T11" fmla="*/ 5 h 5"/>
                <a:gd name="T12" fmla="*/ 6 w 35"/>
                <a:gd name="T13" fmla="*/ 5 h 5"/>
                <a:gd name="T14" fmla="*/ 1 w 35"/>
                <a:gd name="T15" fmla="*/ 5 h 5"/>
                <a:gd name="T16" fmla="*/ 0 w 35"/>
                <a:gd name="T17" fmla="*/ 3 h 5"/>
                <a:gd name="T18" fmla="*/ 0 w 35"/>
                <a:gd name="T19" fmla="*/ 3 h 5"/>
                <a:gd name="T20" fmla="*/ 1 w 35"/>
                <a:gd name="T21" fmla="*/ 3 h 5"/>
                <a:gd name="T22" fmla="*/ 7 w 35"/>
                <a:gd name="T23" fmla="*/ 2 h 5"/>
                <a:gd name="T24" fmla="*/ 17 w 35"/>
                <a:gd name="T25" fmla="*/ 0 h 5"/>
                <a:gd name="T26" fmla="*/ 17 w 35"/>
                <a:gd name="T27" fmla="*/ 0 h 5"/>
                <a:gd name="T28" fmla="*/ 29 w 35"/>
                <a:gd name="T29" fmla="*/ 0 h 5"/>
                <a:gd name="T30" fmla="*/ 34 w 35"/>
                <a:gd name="T31" fmla="*/ 2 h 5"/>
                <a:gd name="T32" fmla="*/ 35 w 35"/>
                <a:gd name="T33" fmla="*/ 2 h 5"/>
                <a:gd name="T34" fmla="*/ 35 w 35"/>
                <a:gd name="T3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5">
                  <a:moveTo>
                    <a:pt x="35" y="2"/>
                  </a:moveTo>
                  <a:lnTo>
                    <a:pt x="35" y="2"/>
                  </a:lnTo>
                  <a:lnTo>
                    <a:pt x="34" y="3"/>
                  </a:lnTo>
                  <a:lnTo>
                    <a:pt x="31" y="3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6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9631363" y="5519738"/>
              <a:ext cx="333375" cy="663575"/>
            </a:xfrm>
            <a:custGeom>
              <a:avLst/>
              <a:gdLst>
                <a:gd name="T0" fmla="*/ 210 w 210"/>
                <a:gd name="T1" fmla="*/ 418 h 418"/>
                <a:gd name="T2" fmla="*/ 208 w 210"/>
                <a:gd name="T3" fmla="*/ 418 h 418"/>
                <a:gd name="T4" fmla="*/ 198 w 210"/>
                <a:gd name="T5" fmla="*/ 403 h 418"/>
                <a:gd name="T6" fmla="*/ 37 w 210"/>
                <a:gd name="T7" fmla="*/ 77 h 418"/>
                <a:gd name="T8" fmla="*/ 36 w 210"/>
                <a:gd name="T9" fmla="*/ 78 h 418"/>
                <a:gd name="T10" fmla="*/ 0 w 210"/>
                <a:gd name="T11" fmla="*/ 5 h 418"/>
                <a:gd name="T12" fmla="*/ 12 w 210"/>
                <a:gd name="T13" fmla="*/ 0 h 418"/>
                <a:gd name="T14" fmla="*/ 48 w 210"/>
                <a:gd name="T15" fmla="*/ 72 h 418"/>
                <a:gd name="T16" fmla="*/ 46 w 210"/>
                <a:gd name="T17" fmla="*/ 74 h 418"/>
                <a:gd name="T18" fmla="*/ 205 w 210"/>
                <a:gd name="T19" fmla="*/ 399 h 418"/>
                <a:gd name="T20" fmla="*/ 210 w 210"/>
                <a:gd name="T21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418">
                  <a:moveTo>
                    <a:pt x="210" y="418"/>
                  </a:moveTo>
                  <a:lnTo>
                    <a:pt x="208" y="418"/>
                  </a:lnTo>
                  <a:lnTo>
                    <a:pt x="198" y="403"/>
                  </a:lnTo>
                  <a:lnTo>
                    <a:pt x="37" y="77"/>
                  </a:lnTo>
                  <a:lnTo>
                    <a:pt x="36" y="78"/>
                  </a:lnTo>
                  <a:lnTo>
                    <a:pt x="0" y="5"/>
                  </a:lnTo>
                  <a:lnTo>
                    <a:pt x="12" y="0"/>
                  </a:lnTo>
                  <a:lnTo>
                    <a:pt x="48" y="72"/>
                  </a:lnTo>
                  <a:lnTo>
                    <a:pt x="46" y="74"/>
                  </a:lnTo>
                  <a:lnTo>
                    <a:pt x="205" y="399"/>
                  </a:lnTo>
                  <a:lnTo>
                    <a:pt x="210" y="4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3" name="Freeform 109"/>
            <p:cNvSpPr>
              <a:spLocks noEditPoints="1"/>
            </p:cNvSpPr>
            <p:nvPr/>
          </p:nvSpPr>
          <p:spPr bwMode="auto">
            <a:xfrm>
              <a:off x="9648825" y="5541963"/>
              <a:ext cx="58738" cy="53975"/>
            </a:xfrm>
            <a:custGeom>
              <a:avLst/>
              <a:gdLst>
                <a:gd name="T0" fmla="*/ 1 w 37"/>
                <a:gd name="T1" fmla="*/ 0 h 34"/>
                <a:gd name="T2" fmla="*/ 1 w 37"/>
                <a:gd name="T3" fmla="*/ 0 h 34"/>
                <a:gd name="T4" fmla="*/ 0 w 37"/>
                <a:gd name="T5" fmla="*/ 3 h 34"/>
                <a:gd name="T6" fmla="*/ 2 w 37"/>
                <a:gd name="T7" fmla="*/ 9 h 34"/>
                <a:gd name="T8" fmla="*/ 7 w 37"/>
                <a:gd name="T9" fmla="*/ 16 h 34"/>
                <a:gd name="T10" fmla="*/ 13 w 37"/>
                <a:gd name="T11" fmla="*/ 24 h 34"/>
                <a:gd name="T12" fmla="*/ 13 w 37"/>
                <a:gd name="T13" fmla="*/ 24 h 34"/>
                <a:gd name="T14" fmla="*/ 20 w 37"/>
                <a:gd name="T15" fmla="*/ 30 h 34"/>
                <a:gd name="T16" fmla="*/ 26 w 37"/>
                <a:gd name="T17" fmla="*/ 33 h 34"/>
                <a:gd name="T18" fmla="*/ 32 w 37"/>
                <a:gd name="T19" fmla="*/ 34 h 34"/>
                <a:gd name="T20" fmla="*/ 37 w 37"/>
                <a:gd name="T21" fmla="*/ 33 h 34"/>
                <a:gd name="T22" fmla="*/ 37 w 37"/>
                <a:gd name="T23" fmla="*/ 33 h 34"/>
                <a:gd name="T24" fmla="*/ 37 w 37"/>
                <a:gd name="T25" fmla="*/ 28 h 34"/>
                <a:gd name="T26" fmla="*/ 35 w 37"/>
                <a:gd name="T27" fmla="*/ 22 h 34"/>
                <a:gd name="T28" fmla="*/ 32 w 37"/>
                <a:gd name="T29" fmla="*/ 16 h 34"/>
                <a:gd name="T30" fmla="*/ 25 w 37"/>
                <a:gd name="T31" fmla="*/ 10 h 34"/>
                <a:gd name="T32" fmla="*/ 25 w 37"/>
                <a:gd name="T33" fmla="*/ 10 h 34"/>
                <a:gd name="T34" fmla="*/ 17 w 37"/>
                <a:gd name="T35" fmla="*/ 4 h 34"/>
                <a:gd name="T36" fmla="*/ 10 w 37"/>
                <a:gd name="T37" fmla="*/ 1 h 34"/>
                <a:gd name="T38" fmla="*/ 4 w 37"/>
                <a:gd name="T39" fmla="*/ 0 h 34"/>
                <a:gd name="T40" fmla="*/ 1 w 37"/>
                <a:gd name="T41" fmla="*/ 0 h 34"/>
                <a:gd name="T42" fmla="*/ 1 w 37"/>
                <a:gd name="T43" fmla="*/ 0 h 34"/>
                <a:gd name="T44" fmla="*/ 32 w 37"/>
                <a:gd name="T45" fmla="*/ 28 h 34"/>
                <a:gd name="T46" fmla="*/ 32 w 37"/>
                <a:gd name="T47" fmla="*/ 28 h 34"/>
                <a:gd name="T48" fmla="*/ 32 w 37"/>
                <a:gd name="T49" fmla="*/ 30 h 34"/>
                <a:gd name="T50" fmla="*/ 31 w 37"/>
                <a:gd name="T51" fmla="*/ 30 h 34"/>
                <a:gd name="T52" fmla="*/ 26 w 37"/>
                <a:gd name="T53" fmla="*/ 28 h 34"/>
                <a:gd name="T54" fmla="*/ 20 w 37"/>
                <a:gd name="T55" fmla="*/ 25 h 34"/>
                <a:gd name="T56" fmla="*/ 13 w 37"/>
                <a:gd name="T57" fmla="*/ 21 h 34"/>
                <a:gd name="T58" fmla="*/ 13 w 37"/>
                <a:gd name="T59" fmla="*/ 21 h 34"/>
                <a:gd name="T60" fmla="*/ 8 w 37"/>
                <a:gd name="T61" fmla="*/ 15 h 34"/>
                <a:gd name="T62" fmla="*/ 5 w 37"/>
                <a:gd name="T63" fmla="*/ 10 h 34"/>
                <a:gd name="T64" fmla="*/ 4 w 37"/>
                <a:gd name="T65" fmla="*/ 4 h 34"/>
                <a:gd name="T66" fmla="*/ 5 w 37"/>
                <a:gd name="T67" fmla="*/ 1 h 34"/>
                <a:gd name="T68" fmla="*/ 5 w 37"/>
                <a:gd name="T69" fmla="*/ 1 h 34"/>
                <a:gd name="T70" fmla="*/ 7 w 37"/>
                <a:gd name="T71" fmla="*/ 1 h 34"/>
                <a:gd name="T72" fmla="*/ 11 w 37"/>
                <a:gd name="T73" fmla="*/ 3 h 34"/>
                <a:gd name="T74" fmla="*/ 20 w 37"/>
                <a:gd name="T75" fmla="*/ 10 h 34"/>
                <a:gd name="T76" fmla="*/ 20 w 37"/>
                <a:gd name="T77" fmla="*/ 10 h 34"/>
                <a:gd name="T78" fmla="*/ 29 w 37"/>
                <a:gd name="T79" fmla="*/ 19 h 34"/>
                <a:gd name="T80" fmla="*/ 32 w 37"/>
                <a:gd name="T81" fmla="*/ 22 h 34"/>
                <a:gd name="T82" fmla="*/ 32 w 37"/>
                <a:gd name="T83" fmla="*/ 28 h 34"/>
                <a:gd name="T84" fmla="*/ 32 w 37"/>
                <a:gd name="T85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" h="34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2" y="9"/>
                  </a:lnTo>
                  <a:lnTo>
                    <a:pt x="7" y="16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20" y="30"/>
                  </a:lnTo>
                  <a:lnTo>
                    <a:pt x="26" y="33"/>
                  </a:lnTo>
                  <a:lnTo>
                    <a:pt x="32" y="34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28"/>
                  </a:lnTo>
                  <a:lnTo>
                    <a:pt x="35" y="22"/>
                  </a:lnTo>
                  <a:lnTo>
                    <a:pt x="32" y="16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17" y="4"/>
                  </a:lnTo>
                  <a:lnTo>
                    <a:pt x="10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32" y="28"/>
                  </a:moveTo>
                  <a:lnTo>
                    <a:pt x="32" y="28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26" y="28"/>
                  </a:lnTo>
                  <a:lnTo>
                    <a:pt x="20" y="25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4" y="4"/>
                  </a:lnTo>
                  <a:lnTo>
                    <a:pt x="5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11" y="3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9" y="19"/>
                  </a:lnTo>
                  <a:lnTo>
                    <a:pt x="32" y="22"/>
                  </a:lnTo>
                  <a:lnTo>
                    <a:pt x="32" y="28"/>
                  </a:lnTo>
                  <a:lnTo>
                    <a:pt x="3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9923463" y="6145213"/>
              <a:ext cx="52388" cy="23813"/>
            </a:xfrm>
            <a:custGeom>
              <a:avLst/>
              <a:gdLst>
                <a:gd name="T0" fmla="*/ 33 w 33"/>
                <a:gd name="T1" fmla="*/ 0 h 15"/>
                <a:gd name="T2" fmla="*/ 33 w 33"/>
                <a:gd name="T3" fmla="*/ 0 h 15"/>
                <a:gd name="T4" fmla="*/ 33 w 33"/>
                <a:gd name="T5" fmla="*/ 2 h 15"/>
                <a:gd name="T6" fmla="*/ 29 w 33"/>
                <a:gd name="T7" fmla="*/ 3 h 15"/>
                <a:gd name="T8" fmla="*/ 18 w 33"/>
                <a:gd name="T9" fmla="*/ 9 h 15"/>
                <a:gd name="T10" fmla="*/ 18 w 33"/>
                <a:gd name="T11" fmla="*/ 9 h 15"/>
                <a:gd name="T12" fmla="*/ 6 w 33"/>
                <a:gd name="T13" fmla="*/ 15 h 15"/>
                <a:gd name="T14" fmla="*/ 3 w 33"/>
                <a:gd name="T15" fmla="*/ 15 h 15"/>
                <a:gd name="T16" fmla="*/ 0 w 33"/>
                <a:gd name="T17" fmla="*/ 15 h 15"/>
                <a:gd name="T18" fmla="*/ 0 w 33"/>
                <a:gd name="T19" fmla="*/ 15 h 15"/>
                <a:gd name="T20" fmla="*/ 2 w 33"/>
                <a:gd name="T21" fmla="*/ 14 h 15"/>
                <a:gd name="T22" fmla="*/ 6 w 33"/>
                <a:gd name="T23" fmla="*/ 11 h 15"/>
                <a:gd name="T24" fmla="*/ 15 w 33"/>
                <a:gd name="T25" fmla="*/ 5 h 15"/>
                <a:gd name="T26" fmla="*/ 15 w 33"/>
                <a:gd name="T27" fmla="*/ 5 h 15"/>
                <a:gd name="T28" fmla="*/ 27 w 33"/>
                <a:gd name="T29" fmla="*/ 0 h 15"/>
                <a:gd name="T30" fmla="*/ 32 w 33"/>
                <a:gd name="T31" fmla="*/ 0 h 15"/>
                <a:gd name="T32" fmla="*/ 33 w 33"/>
                <a:gd name="T33" fmla="*/ 0 h 15"/>
                <a:gd name="T34" fmla="*/ 33 w 33"/>
                <a:gd name="T3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5">
                  <a:moveTo>
                    <a:pt x="33" y="0"/>
                  </a:moveTo>
                  <a:lnTo>
                    <a:pt x="33" y="0"/>
                  </a:lnTo>
                  <a:lnTo>
                    <a:pt x="33" y="2"/>
                  </a:lnTo>
                  <a:lnTo>
                    <a:pt x="29" y="3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6" y="15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4"/>
                  </a:lnTo>
                  <a:lnTo>
                    <a:pt x="6" y="11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9605963" y="5099050"/>
              <a:ext cx="566738" cy="1068388"/>
            </a:xfrm>
            <a:custGeom>
              <a:avLst/>
              <a:gdLst>
                <a:gd name="T0" fmla="*/ 250 w 357"/>
                <a:gd name="T1" fmla="*/ 66 h 673"/>
                <a:gd name="T2" fmla="*/ 214 w 357"/>
                <a:gd name="T3" fmla="*/ 84 h 673"/>
                <a:gd name="T4" fmla="*/ 191 w 357"/>
                <a:gd name="T5" fmla="*/ 116 h 673"/>
                <a:gd name="T6" fmla="*/ 172 w 357"/>
                <a:gd name="T7" fmla="*/ 83 h 673"/>
                <a:gd name="T8" fmla="*/ 188 w 357"/>
                <a:gd name="T9" fmla="*/ 57 h 673"/>
                <a:gd name="T10" fmla="*/ 164 w 357"/>
                <a:gd name="T11" fmla="*/ 14 h 673"/>
                <a:gd name="T12" fmla="*/ 121 w 357"/>
                <a:gd name="T13" fmla="*/ 2 h 673"/>
                <a:gd name="T14" fmla="*/ 94 w 357"/>
                <a:gd name="T15" fmla="*/ 26 h 673"/>
                <a:gd name="T16" fmla="*/ 83 w 357"/>
                <a:gd name="T17" fmla="*/ 63 h 673"/>
                <a:gd name="T18" fmla="*/ 94 w 357"/>
                <a:gd name="T19" fmla="*/ 77 h 673"/>
                <a:gd name="T20" fmla="*/ 89 w 357"/>
                <a:gd name="T21" fmla="*/ 95 h 673"/>
                <a:gd name="T22" fmla="*/ 101 w 357"/>
                <a:gd name="T23" fmla="*/ 107 h 673"/>
                <a:gd name="T24" fmla="*/ 109 w 357"/>
                <a:gd name="T25" fmla="*/ 122 h 673"/>
                <a:gd name="T26" fmla="*/ 128 w 357"/>
                <a:gd name="T27" fmla="*/ 128 h 673"/>
                <a:gd name="T28" fmla="*/ 127 w 357"/>
                <a:gd name="T29" fmla="*/ 198 h 673"/>
                <a:gd name="T30" fmla="*/ 121 w 357"/>
                <a:gd name="T31" fmla="*/ 238 h 673"/>
                <a:gd name="T32" fmla="*/ 44 w 357"/>
                <a:gd name="T33" fmla="*/ 256 h 673"/>
                <a:gd name="T34" fmla="*/ 22 w 357"/>
                <a:gd name="T35" fmla="*/ 241 h 673"/>
                <a:gd name="T36" fmla="*/ 0 w 357"/>
                <a:gd name="T37" fmla="*/ 253 h 673"/>
                <a:gd name="T38" fmla="*/ 13 w 357"/>
                <a:gd name="T39" fmla="*/ 292 h 673"/>
                <a:gd name="T40" fmla="*/ 104 w 357"/>
                <a:gd name="T41" fmla="*/ 285 h 673"/>
                <a:gd name="T42" fmla="*/ 61 w 357"/>
                <a:gd name="T43" fmla="*/ 303 h 673"/>
                <a:gd name="T44" fmla="*/ 32 w 357"/>
                <a:gd name="T45" fmla="*/ 313 h 673"/>
                <a:gd name="T46" fmla="*/ 50 w 357"/>
                <a:gd name="T47" fmla="*/ 354 h 673"/>
                <a:gd name="T48" fmla="*/ 85 w 357"/>
                <a:gd name="T49" fmla="*/ 337 h 673"/>
                <a:gd name="T50" fmla="*/ 137 w 357"/>
                <a:gd name="T51" fmla="*/ 315 h 673"/>
                <a:gd name="T52" fmla="*/ 151 w 357"/>
                <a:gd name="T53" fmla="*/ 328 h 673"/>
                <a:gd name="T54" fmla="*/ 118 w 357"/>
                <a:gd name="T55" fmla="*/ 387 h 673"/>
                <a:gd name="T56" fmla="*/ 95 w 357"/>
                <a:gd name="T57" fmla="*/ 444 h 673"/>
                <a:gd name="T58" fmla="*/ 86 w 357"/>
                <a:gd name="T59" fmla="*/ 503 h 673"/>
                <a:gd name="T60" fmla="*/ 103 w 357"/>
                <a:gd name="T61" fmla="*/ 557 h 673"/>
                <a:gd name="T62" fmla="*/ 112 w 357"/>
                <a:gd name="T63" fmla="*/ 601 h 673"/>
                <a:gd name="T64" fmla="*/ 95 w 357"/>
                <a:gd name="T65" fmla="*/ 623 h 673"/>
                <a:gd name="T66" fmla="*/ 67 w 357"/>
                <a:gd name="T67" fmla="*/ 634 h 673"/>
                <a:gd name="T68" fmla="*/ 70 w 357"/>
                <a:gd name="T69" fmla="*/ 652 h 673"/>
                <a:gd name="T70" fmla="*/ 164 w 357"/>
                <a:gd name="T71" fmla="*/ 652 h 673"/>
                <a:gd name="T72" fmla="*/ 173 w 357"/>
                <a:gd name="T73" fmla="*/ 629 h 673"/>
                <a:gd name="T74" fmla="*/ 164 w 357"/>
                <a:gd name="T75" fmla="*/ 605 h 673"/>
                <a:gd name="T76" fmla="*/ 169 w 357"/>
                <a:gd name="T77" fmla="*/ 559 h 673"/>
                <a:gd name="T78" fmla="*/ 160 w 357"/>
                <a:gd name="T79" fmla="*/ 518 h 673"/>
                <a:gd name="T80" fmla="*/ 184 w 357"/>
                <a:gd name="T81" fmla="*/ 472 h 673"/>
                <a:gd name="T82" fmla="*/ 193 w 357"/>
                <a:gd name="T83" fmla="*/ 517 h 673"/>
                <a:gd name="T84" fmla="*/ 233 w 357"/>
                <a:gd name="T85" fmla="*/ 566 h 673"/>
                <a:gd name="T86" fmla="*/ 259 w 357"/>
                <a:gd name="T87" fmla="*/ 616 h 673"/>
                <a:gd name="T88" fmla="*/ 265 w 357"/>
                <a:gd name="T89" fmla="*/ 619 h 673"/>
                <a:gd name="T90" fmla="*/ 226 w 357"/>
                <a:gd name="T91" fmla="*/ 646 h 673"/>
                <a:gd name="T92" fmla="*/ 212 w 357"/>
                <a:gd name="T93" fmla="*/ 664 h 673"/>
                <a:gd name="T94" fmla="*/ 271 w 357"/>
                <a:gd name="T95" fmla="*/ 671 h 673"/>
                <a:gd name="T96" fmla="*/ 319 w 357"/>
                <a:gd name="T97" fmla="*/ 659 h 673"/>
                <a:gd name="T98" fmla="*/ 311 w 357"/>
                <a:gd name="T99" fmla="*/ 616 h 673"/>
                <a:gd name="T100" fmla="*/ 322 w 357"/>
                <a:gd name="T101" fmla="*/ 610 h 673"/>
                <a:gd name="T102" fmla="*/ 313 w 357"/>
                <a:gd name="T103" fmla="*/ 581 h 673"/>
                <a:gd name="T104" fmla="*/ 271 w 357"/>
                <a:gd name="T105" fmla="*/ 463 h 673"/>
                <a:gd name="T106" fmla="*/ 268 w 357"/>
                <a:gd name="T107" fmla="*/ 394 h 673"/>
                <a:gd name="T108" fmla="*/ 266 w 357"/>
                <a:gd name="T109" fmla="*/ 351 h 673"/>
                <a:gd name="T110" fmla="*/ 320 w 357"/>
                <a:gd name="T111" fmla="*/ 351 h 673"/>
                <a:gd name="T112" fmla="*/ 357 w 357"/>
                <a:gd name="T113" fmla="*/ 315 h 673"/>
                <a:gd name="T114" fmla="*/ 346 w 357"/>
                <a:gd name="T115" fmla="*/ 243 h 673"/>
                <a:gd name="T116" fmla="*/ 329 w 357"/>
                <a:gd name="T117" fmla="*/ 162 h 673"/>
                <a:gd name="T118" fmla="*/ 320 w 357"/>
                <a:gd name="T119" fmla="*/ 129 h 673"/>
                <a:gd name="T120" fmla="*/ 308 w 357"/>
                <a:gd name="T121" fmla="*/ 102 h 673"/>
                <a:gd name="T122" fmla="*/ 274 w 357"/>
                <a:gd name="T123" fmla="*/ 75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7" h="673">
                  <a:moveTo>
                    <a:pt x="274" y="75"/>
                  </a:moveTo>
                  <a:lnTo>
                    <a:pt x="274" y="75"/>
                  </a:lnTo>
                  <a:lnTo>
                    <a:pt x="269" y="74"/>
                  </a:lnTo>
                  <a:lnTo>
                    <a:pt x="262" y="69"/>
                  </a:lnTo>
                  <a:lnTo>
                    <a:pt x="254" y="66"/>
                  </a:lnTo>
                  <a:lnTo>
                    <a:pt x="250" y="66"/>
                  </a:lnTo>
                  <a:lnTo>
                    <a:pt x="244" y="66"/>
                  </a:lnTo>
                  <a:lnTo>
                    <a:pt x="244" y="66"/>
                  </a:lnTo>
                  <a:lnTo>
                    <a:pt x="235" y="69"/>
                  </a:lnTo>
                  <a:lnTo>
                    <a:pt x="226" y="74"/>
                  </a:lnTo>
                  <a:lnTo>
                    <a:pt x="218" y="78"/>
                  </a:lnTo>
                  <a:lnTo>
                    <a:pt x="214" y="84"/>
                  </a:lnTo>
                  <a:lnTo>
                    <a:pt x="214" y="84"/>
                  </a:lnTo>
                  <a:lnTo>
                    <a:pt x="211" y="95"/>
                  </a:lnTo>
                  <a:lnTo>
                    <a:pt x="205" y="107"/>
                  </a:lnTo>
                  <a:lnTo>
                    <a:pt x="200" y="111"/>
                  </a:lnTo>
                  <a:lnTo>
                    <a:pt x="196" y="114"/>
                  </a:lnTo>
                  <a:lnTo>
                    <a:pt x="191" y="116"/>
                  </a:lnTo>
                  <a:lnTo>
                    <a:pt x="185" y="114"/>
                  </a:lnTo>
                  <a:lnTo>
                    <a:pt x="185" y="114"/>
                  </a:lnTo>
                  <a:lnTo>
                    <a:pt x="169" y="102"/>
                  </a:lnTo>
                  <a:lnTo>
                    <a:pt x="169" y="102"/>
                  </a:lnTo>
                  <a:lnTo>
                    <a:pt x="170" y="90"/>
                  </a:lnTo>
                  <a:lnTo>
                    <a:pt x="172" y="83"/>
                  </a:lnTo>
                  <a:lnTo>
                    <a:pt x="173" y="80"/>
                  </a:lnTo>
                  <a:lnTo>
                    <a:pt x="176" y="78"/>
                  </a:lnTo>
                  <a:lnTo>
                    <a:pt x="176" y="78"/>
                  </a:lnTo>
                  <a:lnTo>
                    <a:pt x="179" y="75"/>
                  </a:lnTo>
                  <a:lnTo>
                    <a:pt x="182" y="71"/>
                  </a:lnTo>
                  <a:lnTo>
                    <a:pt x="188" y="57"/>
                  </a:lnTo>
                  <a:lnTo>
                    <a:pt x="191" y="45"/>
                  </a:lnTo>
                  <a:lnTo>
                    <a:pt x="191" y="36"/>
                  </a:lnTo>
                  <a:lnTo>
                    <a:pt x="191" y="36"/>
                  </a:lnTo>
                  <a:lnTo>
                    <a:pt x="188" y="32"/>
                  </a:lnTo>
                  <a:lnTo>
                    <a:pt x="182" y="26"/>
                  </a:lnTo>
                  <a:lnTo>
                    <a:pt x="164" y="14"/>
                  </a:lnTo>
                  <a:lnTo>
                    <a:pt x="154" y="8"/>
                  </a:lnTo>
                  <a:lnTo>
                    <a:pt x="143" y="3"/>
                  </a:lnTo>
                  <a:lnTo>
                    <a:pt x="133" y="2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1" y="2"/>
                  </a:lnTo>
                  <a:lnTo>
                    <a:pt x="116" y="6"/>
                  </a:lnTo>
                  <a:lnTo>
                    <a:pt x="113" y="9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01" y="18"/>
                  </a:lnTo>
                  <a:lnTo>
                    <a:pt x="94" y="26"/>
                  </a:lnTo>
                  <a:lnTo>
                    <a:pt x="85" y="36"/>
                  </a:lnTo>
                  <a:lnTo>
                    <a:pt x="85" y="36"/>
                  </a:lnTo>
                  <a:lnTo>
                    <a:pt x="82" y="44"/>
                  </a:lnTo>
                  <a:lnTo>
                    <a:pt x="82" y="50"/>
                  </a:lnTo>
                  <a:lnTo>
                    <a:pt x="83" y="63"/>
                  </a:lnTo>
                  <a:lnTo>
                    <a:pt x="83" y="63"/>
                  </a:lnTo>
                  <a:lnTo>
                    <a:pt x="85" y="63"/>
                  </a:lnTo>
                  <a:lnTo>
                    <a:pt x="86" y="65"/>
                  </a:lnTo>
                  <a:lnTo>
                    <a:pt x="89" y="65"/>
                  </a:lnTo>
                  <a:lnTo>
                    <a:pt x="89" y="65"/>
                  </a:lnTo>
                  <a:lnTo>
                    <a:pt x="91" y="68"/>
                  </a:lnTo>
                  <a:lnTo>
                    <a:pt x="94" y="77"/>
                  </a:lnTo>
                  <a:lnTo>
                    <a:pt x="94" y="77"/>
                  </a:lnTo>
                  <a:lnTo>
                    <a:pt x="92" y="83"/>
                  </a:lnTo>
                  <a:lnTo>
                    <a:pt x="89" y="89"/>
                  </a:lnTo>
                  <a:lnTo>
                    <a:pt x="88" y="92"/>
                  </a:lnTo>
                  <a:lnTo>
                    <a:pt x="88" y="93"/>
                  </a:lnTo>
                  <a:lnTo>
                    <a:pt x="89" y="95"/>
                  </a:lnTo>
                  <a:lnTo>
                    <a:pt x="92" y="96"/>
                  </a:lnTo>
                  <a:lnTo>
                    <a:pt x="92" y="96"/>
                  </a:lnTo>
                  <a:lnTo>
                    <a:pt x="95" y="96"/>
                  </a:lnTo>
                  <a:lnTo>
                    <a:pt x="97" y="99"/>
                  </a:lnTo>
                  <a:lnTo>
                    <a:pt x="101" y="107"/>
                  </a:lnTo>
                  <a:lnTo>
                    <a:pt x="101" y="107"/>
                  </a:lnTo>
                  <a:lnTo>
                    <a:pt x="101" y="111"/>
                  </a:lnTo>
                  <a:lnTo>
                    <a:pt x="101" y="117"/>
                  </a:lnTo>
                  <a:lnTo>
                    <a:pt x="101" y="119"/>
                  </a:lnTo>
                  <a:lnTo>
                    <a:pt x="103" y="122"/>
                  </a:lnTo>
                  <a:lnTo>
                    <a:pt x="104" y="122"/>
                  </a:lnTo>
                  <a:lnTo>
                    <a:pt x="109" y="122"/>
                  </a:lnTo>
                  <a:lnTo>
                    <a:pt x="109" y="122"/>
                  </a:lnTo>
                  <a:lnTo>
                    <a:pt x="113" y="120"/>
                  </a:lnTo>
                  <a:lnTo>
                    <a:pt x="118" y="120"/>
                  </a:lnTo>
                  <a:lnTo>
                    <a:pt x="125" y="125"/>
                  </a:lnTo>
                  <a:lnTo>
                    <a:pt x="125" y="125"/>
                  </a:lnTo>
                  <a:lnTo>
                    <a:pt x="128" y="128"/>
                  </a:lnTo>
                  <a:lnTo>
                    <a:pt x="133" y="134"/>
                  </a:lnTo>
                  <a:lnTo>
                    <a:pt x="136" y="140"/>
                  </a:lnTo>
                  <a:lnTo>
                    <a:pt x="136" y="147"/>
                  </a:lnTo>
                  <a:lnTo>
                    <a:pt x="136" y="147"/>
                  </a:lnTo>
                  <a:lnTo>
                    <a:pt x="130" y="179"/>
                  </a:lnTo>
                  <a:lnTo>
                    <a:pt x="127" y="198"/>
                  </a:lnTo>
                  <a:lnTo>
                    <a:pt x="127" y="205"/>
                  </a:lnTo>
                  <a:lnTo>
                    <a:pt x="127" y="213"/>
                  </a:lnTo>
                  <a:lnTo>
                    <a:pt x="127" y="213"/>
                  </a:lnTo>
                  <a:lnTo>
                    <a:pt x="128" y="223"/>
                  </a:lnTo>
                  <a:lnTo>
                    <a:pt x="125" y="232"/>
                  </a:lnTo>
                  <a:lnTo>
                    <a:pt x="121" y="238"/>
                  </a:lnTo>
                  <a:lnTo>
                    <a:pt x="115" y="243"/>
                  </a:lnTo>
                  <a:lnTo>
                    <a:pt x="115" y="243"/>
                  </a:lnTo>
                  <a:lnTo>
                    <a:pt x="83" y="250"/>
                  </a:lnTo>
                  <a:lnTo>
                    <a:pt x="49" y="256"/>
                  </a:lnTo>
                  <a:lnTo>
                    <a:pt x="49" y="256"/>
                  </a:lnTo>
                  <a:lnTo>
                    <a:pt x="44" y="256"/>
                  </a:lnTo>
                  <a:lnTo>
                    <a:pt x="40" y="255"/>
                  </a:lnTo>
                  <a:lnTo>
                    <a:pt x="35" y="250"/>
                  </a:lnTo>
                  <a:lnTo>
                    <a:pt x="29" y="244"/>
                  </a:lnTo>
                  <a:lnTo>
                    <a:pt x="27" y="241"/>
                  </a:lnTo>
                  <a:lnTo>
                    <a:pt x="22" y="241"/>
                  </a:lnTo>
                  <a:lnTo>
                    <a:pt x="22" y="241"/>
                  </a:lnTo>
                  <a:lnTo>
                    <a:pt x="9" y="240"/>
                  </a:lnTo>
                  <a:lnTo>
                    <a:pt x="6" y="240"/>
                  </a:lnTo>
                  <a:lnTo>
                    <a:pt x="1" y="243"/>
                  </a:lnTo>
                  <a:lnTo>
                    <a:pt x="1" y="243"/>
                  </a:lnTo>
                  <a:lnTo>
                    <a:pt x="0" y="247"/>
                  </a:lnTo>
                  <a:lnTo>
                    <a:pt x="0" y="253"/>
                  </a:lnTo>
                  <a:lnTo>
                    <a:pt x="0" y="268"/>
                  </a:lnTo>
                  <a:lnTo>
                    <a:pt x="3" y="283"/>
                  </a:lnTo>
                  <a:lnTo>
                    <a:pt x="4" y="289"/>
                  </a:lnTo>
                  <a:lnTo>
                    <a:pt x="7" y="291"/>
                  </a:lnTo>
                  <a:lnTo>
                    <a:pt x="7" y="291"/>
                  </a:lnTo>
                  <a:lnTo>
                    <a:pt x="13" y="292"/>
                  </a:lnTo>
                  <a:lnTo>
                    <a:pt x="24" y="291"/>
                  </a:lnTo>
                  <a:lnTo>
                    <a:pt x="44" y="288"/>
                  </a:lnTo>
                  <a:lnTo>
                    <a:pt x="44" y="288"/>
                  </a:lnTo>
                  <a:lnTo>
                    <a:pt x="70" y="286"/>
                  </a:lnTo>
                  <a:lnTo>
                    <a:pt x="104" y="285"/>
                  </a:lnTo>
                  <a:lnTo>
                    <a:pt x="104" y="285"/>
                  </a:lnTo>
                  <a:lnTo>
                    <a:pt x="98" y="291"/>
                  </a:lnTo>
                  <a:lnTo>
                    <a:pt x="89" y="297"/>
                  </a:lnTo>
                  <a:lnTo>
                    <a:pt x="68" y="306"/>
                  </a:lnTo>
                  <a:lnTo>
                    <a:pt x="68" y="306"/>
                  </a:lnTo>
                  <a:lnTo>
                    <a:pt x="65" y="304"/>
                  </a:lnTo>
                  <a:lnTo>
                    <a:pt x="61" y="303"/>
                  </a:lnTo>
                  <a:lnTo>
                    <a:pt x="58" y="301"/>
                  </a:lnTo>
                  <a:lnTo>
                    <a:pt x="53" y="301"/>
                  </a:lnTo>
                  <a:lnTo>
                    <a:pt x="53" y="301"/>
                  </a:lnTo>
                  <a:lnTo>
                    <a:pt x="40" y="307"/>
                  </a:lnTo>
                  <a:lnTo>
                    <a:pt x="35" y="312"/>
                  </a:lnTo>
                  <a:lnTo>
                    <a:pt x="32" y="313"/>
                  </a:lnTo>
                  <a:lnTo>
                    <a:pt x="32" y="313"/>
                  </a:lnTo>
                  <a:lnTo>
                    <a:pt x="32" y="318"/>
                  </a:lnTo>
                  <a:lnTo>
                    <a:pt x="34" y="325"/>
                  </a:lnTo>
                  <a:lnTo>
                    <a:pt x="40" y="339"/>
                  </a:lnTo>
                  <a:lnTo>
                    <a:pt x="47" y="351"/>
                  </a:lnTo>
                  <a:lnTo>
                    <a:pt x="50" y="354"/>
                  </a:lnTo>
                  <a:lnTo>
                    <a:pt x="53" y="354"/>
                  </a:lnTo>
                  <a:lnTo>
                    <a:pt x="53" y="354"/>
                  </a:lnTo>
                  <a:lnTo>
                    <a:pt x="68" y="348"/>
                  </a:lnTo>
                  <a:lnTo>
                    <a:pt x="79" y="343"/>
                  </a:lnTo>
                  <a:lnTo>
                    <a:pt x="85" y="337"/>
                  </a:lnTo>
                  <a:lnTo>
                    <a:pt x="85" y="337"/>
                  </a:lnTo>
                  <a:lnTo>
                    <a:pt x="86" y="336"/>
                  </a:lnTo>
                  <a:lnTo>
                    <a:pt x="92" y="333"/>
                  </a:lnTo>
                  <a:lnTo>
                    <a:pt x="109" y="325"/>
                  </a:lnTo>
                  <a:lnTo>
                    <a:pt x="133" y="316"/>
                  </a:lnTo>
                  <a:lnTo>
                    <a:pt x="133" y="316"/>
                  </a:lnTo>
                  <a:lnTo>
                    <a:pt x="137" y="315"/>
                  </a:lnTo>
                  <a:lnTo>
                    <a:pt x="145" y="315"/>
                  </a:lnTo>
                  <a:lnTo>
                    <a:pt x="149" y="316"/>
                  </a:lnTo>
                  <a:lnTo>
                    <a:pt x="151" y="318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1" y="328"/>
                  </a:lnTo>
                  <a:lnTo>
                    <a:pt x="148" y="336"/>
                  </a:lnTo>
                  <a:lnTo>
                    <a:pt x="148" y="336"/>
                  </a:lnTo>
                  <a:lnTo>
                    <a:pt x="139" y="348"/>
                  </a:lnTo>
                  <a:lnTo>
                    <a:pt x="130" y="364"/>
                  </a:lnTo>
                  <a:lnTo>
                    <a:pt x="118" y="387"/>
                  </a:lnTo>
                  <a:lnTo>
                    <a:pt x="118" y="387"/>
                  </a:lnTo>
                  <a:lnTo>
                    <a:pt x="116" y="394"/>
                  </a:lnTo>
                  <a:lnTo>
                    <a:pt x="112" y="411"/>
                  </a:lnTo>
                  <a:lnTo>
                    <a:pt x="106" y="430"/>
                  </a:lnTo>
                  <a:lnTo>
                    <a:pt x="101" y="438"/>
                  </a:lnTo>
                  <a:lnTo>
                    <a:pt x="95" y="444"/>
                  </a:lnTo>
                  <a:lnTo>
                    <a:pt x="95" y="444"/>
                  </a:lnTo>
                  <a:lnTo>
                    <a:pt x="91" y="450"/>
                  </a:lnTo>
                  <a:lnTo>
                    <a:pt x="88" y="459"/>
                  </a:lnTo>
                  <a:lnTo>
                    <a:pt x="86" y="471"/>
                  </a:lnTo>
                  <a:lnTo>
                    <a:pt x="85" y="481"/>
                  </a:lnTo>
                  <a:lnTo>
                    <a:pt x="85" y="493"/>
                  </a:lnTo>
                  <a:lnTo>
                    <a:pt x="86" y="503"/>
                  </a:lnTo>
                  <a:lnTo>
                    <a:pt x="88" y="511"/>
                  </a:lnTo>
                  <a:lnTo>
                    <a:pt x="89" y="515"/>
                  </a:lnTo>
                  <a:lnTo>
                    <a:pt x="89" y="515"/>
                  </a:lnTo>
                  <a:lnTo>
                    <a:pt x="92" y="521"/>
                  </a:lnTo>
                  <a:lnTo>
                    <a:pt x="95" y="532"/>
                  </a:lnTo>
                  <a:lnTo>
                    <a:pt x="103" y="557"/>
                  </a:lnTo>
                  <a:lnTo>
                    <a:pt x="109" y="583"/>
                  </a:lnTo>
                  <a:lnTo>
                    <a:pt x="110" y="592"/>
                  </a:lnTo>
                  <a:lnTo>
                    <a:pt x="110" y="596"/>
                  </a:lnTo>
                  <a:lnTo>
                    <a:pt x="110" y="596"/>
                  </a:lnTo>
                  <a:lnTo>
                    <a:pt x="110" y="599"/>
                  </a:lnTo>
                  <a:lnTo>
                    <a:pt x="112" y="601"/>
                  </a:lnTo>
                  <a:lnTo>
                    <a:pt x="115" y="604"/>
                  </a:lnTo>
                  <a:lnTo>
                    <a:pt x="115" y="604"/>
                  </a:lnTo>
                  <a:lnTo>
                    <a:pt x="113" y="607"/>
                  </a:lnTo>
                  <a:lnTo>
                    <a:pt x="107" y="614"/>
                  </a:lnTo>
                  <a:lnTo>
                    <a:pt x="100" y="622"/>
                  </a:lnTo>
                  <a:lnTo>
                    <a:pt x="95" y="623"/>
                  </a:lnTo>
                  <a:lnTo>
                    <a:pt x="91" y="625"/>
                  </a:lnTo>
                  <a:lnTo>
                    <a:pt x="91" y="625"/>
                  </a:lnTo>
                  <a:lnTo>
                    <a:pt x="80" y="626"/>
                  </a:lnTo>
                  <a:lnTo>
                    <a:pt x="73" y="628"/>
                  </a:lnTo>
                  <a:lnTo>
                    <a:pt x="68" y="631"/>
                  </a:lnTo>
                  <a:lnTo>
                    <a:pt x="67" y="634"/>
                  </a:lnTo>
                  <a:lnTo>
                    <a:pt x="67" y="635"/>
                  </a:lnTo>
                  <a:lnTo>
                    <a:pt x="67" y="635"/>
                  </a:lnTo>
                  <a:lnTo>
                    <a:pt x="67" y="644"/>
                  </a:lnTo>
                  <a:lnTo>
                    <a:pt x="68" y="650"/>
                  </a:lnTo>
                  <a:lnTo>
                    <a:pt x="68" y="650"/>
                  </a:lnTo>
                  <a:lnTo>
                    <a:pt x="70" y="652"/>
                  </a:lnTo>
                  <a:lnTo>
                    <a:pt x="73" y="653"/>
                  </a:lnTo>
                  <a:lnTo>
                    <a:pt x="83" y="655"/>
                  </a:lnTo>
                  <a:lnTo>
                    <a:pt x="98" y="656"/>
                  </a:lnTo>
                  <a:lnTo>
                    <a:pt x="115" y="656"/>
                  </a:lnTo>
                  <a:lnTo>
                    <a:pt x="149" y="655"/>
                  </a:lnTo>
                  <a:lnTo>
                    <a:pt x="164" y="652"/>
                  </a:lnTo>
                  <a:lnTo>
                    <a:pt x="173" y="649"/>
                  </a:lnTo>
                  <a:lnTo>
                    <a:pt x="173" y="649"/>
                  </a:lnTo>
                  <a:lnTo>
                    <a:pt x="175" y="646"/>
                  </a:lnTo>
                  <a:lnTo>
                    <a:pt x="176" y="640"/>
                  </a:lnTo>
                  <a:lnTo>
                    <a:pt x="175" y="632"/>
                  </a:lnTo>
                  <a:lnTo>
                    <a:pt x="173" y="629"/>
                  </a:lnTo>
                  <a:lnTo>
                    <a:pt x="172" y="626"/>
                  </a:lnTo>
                  <a:lnTo>
                    <a:pt x="172" y="626"/>
                  </a:lnTo>
                  <a:lnTo>
                    <a:pt x="167" y="622"/>
                  </a:lnTo>
                  <a:lnTo>
                    <a:pt x="164" y="616"/>
                  </a:lnTo>
                  <a:lnTo>
                    <a:pt x="163" y="610"/>
                  </a:lnTo>
                  <a:lnTo>
                    <a:pt x="164" y="605"/>
                  </a:lnTo>
                  <a:lnTo>
                    <a:pt x="164" y="605"/>
                  </a:lnTo>
                  <a:lnTo>
                    <a:pt x="167" y="605"/>
                  </a:lnTo>
                  <a:lnTo>
                    <a:pt x="170" y="602"/>
                  </a:lnTo>
                  <a:lnTo>
                    <a:pt x="170" y="599"/>
                  </a:lnTo>
                  <a:lnTo>
                    <a:pt x="170" y="599"/>
                  </a:lnTo>
                  <a:lnTo>
                    <a:pt x="169" y="559"/>
                  </a:lnTo>
                  <a:lnTo>
                    <a:pt x="166" y="535"/>
                  </a:lnTo>
                  <a:lnTo>
                    <a:pt x="164" y="526"/>
                  </a:lnTo>
                  <a:lnTo>
                    <a:pt x="163" y="521"/>
                  </a:lnTo>
                  <a:lnTo>
                    <a:pt x="163" y="521"/>
                  </a:lnTo>
                  <a:lnTo>
                    <a:pt x="161" y="520"/>
                  </a:lnTo>
                  <a:lnTo>
                    <a:pt x="160" y="518"/>
                  </a:lnTo>
                  <a:lnTo>
                    <a:pt x="161" y="512"/>
                  </a:lnTo>
                  <a:lnTo>
                    <a:pt x="164" y="500"/>
                  </a:lnTo>
                  <a:lnTo>
                    <a:pt x="164" y="500"/>
                  </a:lnTo>
                  <a:lnTo>
                    <a:pt x="167" y="495"/>
                  </a:lnTo>
                  <a:lnTo>
                    <a:pt x="173" y="484"/>
                  </a:lnTo>
                  <a:lnTo>
                    <a:pt x="184" y="472"/>
                  </a:lnTo>
                  <a:lnTo>
                    <a:pt x="184" y="472"/>
                  </a:lnTo>
                  <a:lnTo>
                    <a:pt x="188" y="489"/>
                  </a:lnTo>
                  <a:lnTo>
                    <a:pt x="193" y="502"/>
                  </a:lnTo>
                  <a:lnTo>
                    <a:pt x="193" y="512"/>
                  </a:lnTo>
                  <a:lnTo>
                    <a:pt x="193" y="512"/>
                  </a:lnTo>
                  <a:lnTo>
                    <a:pt x="193" y="517"/>
                  </a:lnTo>
                  <a:lnTo>
                    <a:pt x="196" y="523"/>
                  </a:lnTo>
                  <a:lnTo>
                    <a:pt x="205" y="538"/>
                  </a:lnTo>
                  <a:lnTo>
                    <a:pt x="217" y="551"/>
                  </a:lnTo>
                  <a:lnTo>
                    <a:pt x="226" y="560"/>
                  </a:lnTo>
                  <a:lnTo>
                    <a:pt x="226" y="560"/>
                  </a:lnTo>
                  <a:lnTo>
                    <a:pt x="233" y="566"/>
                  </a:lnTo>
                  <a:lnTo>
                    <a:pt x="239" y="574"/>
                  </a:lnTo>
                  <a:lnTo>
                    <a:pt x="242" y="581"/>
                  </a:lnTo>
                  <a:lnTo>
                    <a:pt x="244" y="586"/>
                  </a:lnTo>
                  <a:lnTo>
                    <a:pt x="244" y="586"/>
                  </a:lnTo>
                  <a:lnTo>
                    <a:pt x="251" y="602"/>
                  </a:lnTo>
                  <a:lnTo>
                    <a:pt x="259" y="616"/>
                  </a:lnTo>
                  <a:lnTo>
                    <a:pt x="259" y="616"/>
                  </a:lnTo>
                  <a:lnTo>
                    <a:pt x="263" y="616"/>
                  </a:lnTo>
                  <a:lnTo>
                    <a:pt x="265" y="617"/>
                  </a:lnTo>
                  <a:lnTo>
                    <a:pt x="266" y="617"/>
                  </a:lnTo>
                  <a:lnTo>
                    <a:pt x="265" y="619"/>
                  </a:lnTo>
                  <a:lnTo>
                    <a:pt x="265" y="619"/>
                  </a:lnTo>
                  <a:lnTo>
                    <a:pt x="262" y="625"/>
                  </a:lnTo>
                  <a:lnTo>
                    <a:pt x="256" y="632"/>
                  </a:lnTo>
                  <a:lnTo>
                    <a:pt x="250" y="635"/>
                  </a:lnTo>
                  <a:lnTo>
                    <a:pt x="244" y="640"/>
                  </a:lnTo>
                  <a:lnTo>
                    <a:pt x="236" y="643"/>
                  </a:lnTo>
                  <a:lnTo>
                    <a:pt x="226" y="646"/>
                  </a:lnTo>
                  <a:lnTo>
                    <a:pt x="226" y="646"/>
                  </a:lnTo>
                  <a:lnTo>
                    <a:pt x="218" y="647"/>
                  </a:lnTo>
                  <a:lnTo>
                    <a:pt x="215" y="650"/>
                  </a:lnTo>
                  <a:lnTo>
                    <a:pt x="212" y="653"/>
                  </a:lnTo>
                  <a:lnTo>
                    <a:pt x="211" y="656"/>
                  </a:lnTo>
                  <a:lnTo>
                    <a:pt x="212" y="664"/>
                  </a:lnTo>
                  <a:lnTo>
                    <a:pt x="215" y="670"/>
                  </a:lnTo>
                  <a:lnTo>
                    <a:pt x="215" y="670"/>
                  </a:lnTo>
                  <a:lnTo>
                    <a:pt x="218" y="671"/>
                  </a:lnTo>
                  <a:lnTo>
                    <a:pt x="227" y="673"/>
                  </a:lnTo>
                  <a:lnTo>
                    <a:pt x="254" y="673"/>
                  </a:lnTo>
                  <a:lnTo>
                    <a:pt x="271" y="671"/>
                  </a:lnTo>
                  <a:lnTo>
                    <a:pt x="287" y="670"/>
                  </a:lnTo>
                  <a:lnTo>
                    <a:pt x="302" y="667"/>
                  </a:lnTo>
                  <a:lnTo>
                    <a:pt x="317" y="662"/>
                  </a:lnTo>
                  <a:lnTo>
                    <a:pt x="317" y="662"/>
                  </a:lnTo>
                  <a:lnTo>
                    <a:pt x="319" y="661"/>
                  </a:lnTo>
                  <a:lnTo>
                    <a:pt x="319" y="659"/>
                  </a:lnTo>
                  <a:lnTo>
                    <a:pt x="319" y="655"/>
                  </a:lnTo>
                  <a:lnTo>
                    <a:pt x="317" y="644"/>
                  </a:lnTo>
                  <a:lnTo>
                    <a:pt x="317" y="644"/>
                  </a:lnTo>
                  <a:lnTo>
                    <a:pt x="314" y="626"/>
                  </a:lnTo>
                  <a:lnTo>
                    <a:pt x="311" y="616"/>
                  </a:lnTo>
                  <a:lnTo>
                    <a:pt x="311" y="616"/>
                  </a:lnTo>
                  <a:lnTo>
                    <a:pt x="311" y="614"/>
                  </a:lnTo>
                  <a:lnTo>
                    <a:pt x="311" y="613"/>
                  </a:lnTo>
                  <a:lnTo>
                    <a:pt x="316" y="613"/>
                  </a:lnTo>
                  <a:lnTo>
                    <a:pt x="320" y="611"/>
                  </a:lnTo>
                  <a:lnTo>
                    <a:pt x="322" y="610"/>
                  </a:lnTo>
                  <a:lnTo>
                    <a:pt x="322" y="610"/>
                  </a:lnTo>
                  <a:lnTo>
                    <a:pt x="322" y="610"/>
                  </a:lnTo>
                  <a:lnTo>
                    <a:pt x="322" y="601"/>
                  </a:lnTo>
                  <a:lnTo>
                    <a:pt x="319" y="595"/>
                  </a:lnTo>
                  <a:lnTo>
                    <a:pt x="314" y="589"/>
                  </a:lnTo>
                  <a:lnTo>
                    <a:pt x="313" y="581"/>
                  </a:lnTo>
                  <a:lnTo>
                    <a:pt x="313" y="581"/>
                  </a:lnTo>
                  <a:lnTo>
                    <a:pt x="307" y="541"/>
                  </a:lnTo>
                  <a:lnTo>
                    <a:pt x="301" y="517"/>
                  </a:lnTo>
                  <a:lnTo>
                    <a:pt x="296" y="502"/>
                  </a:lnTo>
                  <a:lnTo>
                    <a:pt x="296" y="502"/>
                  </a:lnTo>
                  <a:lnTo>
                    <a:pt x="280" y="478"/>
                  </a:lnTo>
                  <a:lnTo>
                    <a:pt x="271" y="463"/>
                  </a:lnTo>
                  <a:lnTo>
                    <a:pt x="268" y="456"/>
                  </a:lnTo>
                  <a:lnTo>
                    <a:pt x="266" y="450"/>
                  </a:lnTo>
                  <a:lnTo>
                    <a:pt x="266" y="450"/>
                  </a:lnTo>
                  <a:lnTo>
                    <a:pt x="266" y="435"/>
                  </a:lnTo>
                  <a:lnTo>
                    <a:pt x="268" y="414"/>
                  </a:lnTo>
                  <a:lnTo>
                    <a:pt x="268" y="394"/>
                  </a:lnTo>
                  <a:lnTo>
                    <a:pt x="268" y="385"/>
                  </a:lnTo>
                  <a:lnTo>
                    <a:pt x="268" y="378"/>
                  </a:lnTo>
                  <a:lnTo>
                    <a:pt x="268" y="378"/>
                  </a:lnTo>
                  <a:lnTo>
                    <a:pt x="266" y="366"/>
                  </a:lnTo>
                  <a:lnTo>
                    <a:pt x="266" y="358"/>
                  </a:lnTo>
                  <a:lnTo>
                    <a:pt x="266" y="351"/>
                  </a:lnTo>
                  <a:lnTo>
                    <a:pt x="266" y="351"/>
                  </a:lnTo>
                  <a:lnTo>
                    <a:pt x="283" y="352"/>
                  </a:lnTo>
                  <a:lnTo>
                    <a:pt x="298" y="354"/>
                  </a:lnTo>
                  <a:lnTo>
                    <a:pt x="313" y="352"/>
                  </a:lnTo>
                  <a:lnTo>
                    <a:pt x="313" y="352"/>
                  </a:lnTo>
                  <a:lnTo>
                    <a:pt x="320" y="351"/>
                  </a:lnTo>
                  <a:lnTo>
                    <a:pt x="328" y="348"/>
                  </a:lnTo>
                  <a:lnTo>
                    <a:pt x="337" y="345"/>
                  </a:lnTo>
                  <a:lnTo>
                    <a:pt x="344" y="339"/>
                  </a:lnTo>
                  <a:lnTo>
                    <a:pt x="351" y="330"/>
                  </a:lnTo>
                  <a:lnTo>
                    <a:pt x="356" y="321"/>
                  </a:lnTo>
                  <a:lnTo>
                    <a:pt x="357" y="315"/>
                  </a:lnTo>
                  <a:lnTo>
                    <a:pt x="357" y="307"/>
                  </a:lnTo>
                  <a:lnTo>
                    <a:pt x="357" y="301"/>
                  </a:lnTo>
                  <a:lnTo>
                    <a:pt x="356" y="292"/>
                  </a:lnTo>
                  <a:lnTo>
                    <a:pt x="356" y="292"/>
                  </a:lnTo>
                  <a:lnTo>
                    <a:pt x="349" y="264"/>
                  </a:lnTo>
                  <a:lnTo>
                    <a:pt x="346" y="243"/>
                  </a:lnTo>
                  <a:lnTo>
                    <a:pt x="343" y="226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32" y="187"/>
                  </a:lnTo>
                  <a:lnTo>
                    <a:pt x="329" y="173"/>
                  </a:lnTo>
                  <a:lnTo>
                    <a:pt x="329" y="162"/>
                  </a:lnTo>
                  <a:lnTo>
                    <a:pt x="329" y="162"/>
                  </a:lnTo>
                  <a:lnTo>
                    <a:pt x="329" y="155"/>
                  </a:lnTo>
                  <a:lnTo>
                    <a:pt x="328" y="144"/>
                  </a:lnTo>
                  <a:lnTo>
                    <a:pt x="325" y="135"/>
                  </a:lnTo>
                  <a:lnTo>
                    <a:pt x="320" y="129"/>
                  </a:lnTo>
                  <a:lnTo>
                    <a:pt x="320" y="129"/>
                  </a:lnTo>
                  <a:lnTo>
                    <a:pt x="317" y="123"/>
                  </a:lnTo>
                  <a:lnTo>
                    <a:pt x="316" y="114"/>
                  </a:lnTo>
                  <a:lnTo>
                    <a:pt x="313" y="107"/>
                  </a:lnTo>
                  <a:lnTo>
                    <a:pt x="311" y="104"/>
                  </a:lnTo>
                  <a:lnTo>
                    <a:pt x="308" y="102"/>
                  </a:lnTo>
                  <a:lnTo>
                    <a:pt x="308" y="102"/>
                  </a:lnTo>
                  <a:lnTo>
                    <a:pt x="304" y="99"/>
                  </a:lnTo>
                  <a:lnTo>
                    <a:pt x="299" y="96"/>
                  </a:lnTo>
                  <a:lnTo>
                    <a:pt x="292" y="87"/>
                  </a:lnTo>
                  <a:lnTo>
                    <a:pt x="284" y="80"/>
                  </a:lnTo>
                  <a:lnTo>
                    <a:pt x="280" y="77"/>
                  </a:lnTo>
                  <a:lnTo>
                    <a:pt x="274" y="75"/>
                  </a:lnTo>
                  <a:lnTo>
                    <a:pt x="274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9802813" y="5106988"/>
              <a:ext cx="95250" cy="61913"/>
            </a:xfrm>
            <a:custGeom>
              <a:avLst/>
              <a:gdLst>
                <a:gd name="T0" fmla="*/ 10 w 60"/>
                <a:gd name="T1" fmla="*/ 0 h 39"/>
                <a:gd name="T2" fmla="*/ 10 w 60"/>
                <a:gd name="T3" fmla="*/ 0 h 39"/>
                <a:gd name="T4" fmla="*/ 31 w 60"/>
                <a:gd name="T5" fmla="*/ 10 h 39"/>
                <a:gd name="T6" fmla="*/ 48 w 60"/>
                <a:gd name="T7" fmla="*/ 18 h 39"/>
                <a:gd name="T8" fmla="*/ 54 w 60"/>
                <a:gd name="T9" fmla="*/ 22 h 39"/>
                <a:gd name="T10" fmla="*/ 57 w 60"/>
                <a:gd name="T11" fmla="*/ 25 h 39"/>
                <a:gd name="T12" fmla="*/ 57 w 60"/>
                <a:gd name="T13" fmla="*/ 25 h 39"/>
                <a:gd name="T14" fmla="*/ 60 w 60"/>
                <a:gd name="T15" fmla="*/ 31 h 39"/>
                <a:gd name="T16" fmla="*/ 60 w 60"/>
                <a:gd name="T17" fmla="*/ 34 h 39"/>
                <a:gd name="T18" fmla="*/ 60 w 60"/>
                <a:gd name="T19" fmla="*/ 37 h 39"/>
                <a:gd name="T20" fmla="*/ 60 w 60"/>
                <a:gd name="T21" fmla="*/ 37 h 39"/>
                <a:gd name="T22" fmla="*/ 58 w 60"/>
                <a:gd name="T23" fmla="*/ 39 h 39"/>
                <a:gd name="T24" fmla="*/ 55 w 60"/>
                <a:gd name="T25" fmla="*/ 39 h 39"/>
                <a:gd name="T26" fmla="*/ 51 w 60"/>
                <a:gd name="T27" fmla="*/ 36 h 39"/>
                <a:gd name="T28" fmla="*/ 48 w 60"/>
                <a:gd name="T29" fmla="*/ 33 h 39"/>
                <a:gd name="T30" fmla="*/ 45 w 60"/>
                <a:gd name="T31" fmla="*/ 28 h 39"/>
                <a:gd name="T32" fmla="*/ 45 w 60"/>
                <a:gd name="T33" fmla="*/ 28 h 39"/>
                <a:gd name="T34" fmla="*/ 42 w 60"/>
                <a:gd name="T35" fmla="*/ 24 h 39"/>
                <a:gd name="T36" fmla="*/ 36 w 60"/>
                <a:gd name="T37" fmla="*/ 19 h 39"/>
                <a:gd name="T38" fmla="*/ 30 w 60"/>
                <a:gd name="T39" fmla="*/ 15 h 39"/>
                <a:gd name="T40" fmla="*/ 22 w 60"/>
                <a:gd name="T41" fmla="*/ 12 h 39"/>
                <a:gd name="T42" fmla="*/ 9 w 60"/>
                <a:gd name="T43" fmla="*/ 7 h 39"/>
                <a:gd name="T44" fmla="*/ 3 w 60"/>
                <a:gd name="T45" fmla="*/ 6 h 39"/>
                <a:gd name="T46" fmla="*/ 3 w 60"/>
                <a:gd name="T47" fmla="*/ 6 h 39"/>
                <a:gd name="T48" fmla="*/ 0 w 60"/>
                <a:gd name="T49" fmla="*/ 4 h 39"/>
                <a:gd name="T50" fmla="*/ 0 w 60"/>
                <a:gd name="T51" fmla="*/ 1 h 39"/>
                <a:gd name="T52" fmla="*/ 0 w 60"/>
                <a:gd name="T53" fmla="*/ 0 h 39"/>
                <a:gd name="T54" fmla="*/ 1 w 60"/>
                <a:gd name="T55" fmla="*/ 0 h 39"/>
                <a:gd name="T56" fmla="*/ 10 w 60"/>
                <a:gd name="T57" fmla="*/ 0 h 39"/>
                <a:gd name="T58" fmla="*/ 10 w 60"/>
                <a:gd name="T5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0" h="39">
                  <a:moveTo>
                    <a:pt x="10" y="0"/>
                  </a:moveTo>
                  <a:lnTo>
                    <a:pt x="10" y="0"/>
                  </a:lnTo>
                  <a:lnTo>
                    <a:pt x="31" y="10"/>
                  </a:lnTo>
                  <a:lnTo>
                    <a:pt x="48" y="18"/>
                  </a:lnTo>
                  <a:lnTo>
                    <a:pt x="54" y="22"/>
                  </a:lnTo>
                  <a:lnTo>
                    <a:pt x="57" y="25"/>
                  </a:lnTo>
                  <a:lnTo>
                    <a:pt x="57" y="25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58" y="39"/>
                  </a:lnTo>
                  <a:lnTo>
                    <a:pt x="55" y="39"/>
                  </a:lnTo>
                  <a:lnTo>
                    <a:pt x="51" y="36"/>
                  </a:lnTo>
                  <a:lnTo>
                    <a:pt x="48" y="33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2" y="24"/>
                  </a:lnTo>
                  <a:lnTo>
                    <a:pt x="36" y="19"/>
                  </a:lnTo>
                  <a:lnTo>
                    <a:pt x="30" y="15"/>
                  </a:lnTo>
                  <a:lnTo>
                    <a:pt x="22" y="12"/>
                  </a:lnTo>
                  <a:lnTo>
                    <a:pt x="9" y="7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9750425" y="5141913"/>
              <a:ext cx="130175" cy="60325"/>
            </a:xfrm>
            <a:custGeom>
              <a:avLst/>
              <a:gdLst>
                <a:gd name="T0" fmla="*/ 7 w 82"/>
                <a:gd name="T1" fmla="*/ 3 h 38"/>
                <a:gd name="T2" fmla="*/ 7 w 82"/>
                <a:gd name="T3" fmla="*/ 3 h 38"/>
                <a:gd name="T4" fmla="*/ 9 w 82"/>
                <a:gd name="T5" fmla="*/ 2 h 38"/>
                <a:gd name="T6" fmla="*/ 13 w 82"/>
                <a:gd name="T7" fmla="*/ 0 h 38"/>
                <a:gd name="T8" fmla="*/ 22 w 82"/>
                <a:gd name="T9" fmla="*/ 2 h 38"/>
                <a:gd name="T10" fmla="*/ 36 w 82"/>
                <a:gd name="T11" fmla="*/ 6 h 38"/>
                <a:gd name="T12" fmla="*/ 36 w 82"/>
                <a:gd name="T13" fmla="*/ 6 h 38"/>
                <a:gd name="T14" fmla="*/ 48 w 82"/>
                <a:gd name="T15" fmla="*/ 9 h 38"/>
                <a:gd name="T16" fmla="*/ 57 w 82"/>
                <a:gd name="T17" fmla="*/ 12 h 38"/>
                <a:gd name="T18" fmla="*/ 64 w 82"/>
                <a:gd name="T19" fmla="*/ 14 h 38"/>
                <a:gd name="T20" fmla="*/ 70 w 82"/>
                <a:gd name="T21" fmla="*/ 20 h 38"/>
                <a:gd name="T22" fmla="*/ 70 w 82"/>
                <a:gd name="T23" fmla="*/ 20 h 38"/>
                <a:gd name="T24" fmla="*/ 76 w 82"/>
                <a:gd name="T25" fmla="*/ 26 h 38"/>
                <a:gd name="T26" fmla="*/ 79 w 82"/>
                <a:gd name="T27" fmla="*/ 29 h 38"/>
                <a:gd name="T28" fmla="*/ 82 w 82"/>
                <a:gd name="T29" fmla="*/ 30 h 38"/>
                <a:gd name="T30" fmla="*/ 82 w 82"/>
                <a:gd name="T31" fmla="*/ 33 h 38"/>
                <a:gd name="T32" fmla="*/ 82 w 82"/>
                <a:gd name="T33" fmla="*/ 33 h 38"/>
                <a:gd name="T34" fmla="*/ 82 w 82"/>
                <a:gd name="T35" fmla="*/ 36 h 38"/>
                <a:gd name="T36" fmla="*/ 81 w 82"/>
                <a:gd name="T37" fmla="*/ 38 h 38"/>
                <a:gd name="T38" fmla="*/ 78 w 82"/>
                <a:gd name="T39" fmla="*/ 36 h 38"/>
                <a:gd name="T40" fmla="*/ 73 w 82"/>
                <a:gd name="T41" fmla="*/ 32 h 38"/>
                <a:gd name="T42" fmla="*/ 73 w 82"/>
                <a:gd name="T43" fmla="*/ 32 h 38"/>
                <a:gd name="T44" fmla="*/ 67 w 82"/>
                <a:gd name="T45" fmla="*/ 26 h 38"/>
                <a:gd name="T46" fmla="*/ 57 w 82"/>
                <a:gd name="T47" fmla="*/ 20 h 38"/>
                <a:gd name="T48" fmla="*/ 45 w 82"/>
                <a:gd name="T49" fmla="*/ 14 h 38"/>
                <a:gd name="T50" fmla="*/ 39 w 82"/>
                <a:gd name="T51" fmla="*/ 12 h 38"/>
                <a:gd name="T52" fmla="*/ 33 w 82"/>
                <a:gd name="T53" fmla="*/ 12 h 38"/>
                <a:gd name="T54" fmla="*/ 33 w 82"/>
                <a:gd name="T55" fmla="*/ 12 h 38"/>
                <a:gd name="T56" fmla="*/ 21 w 82"/>
                <a:gd name="T57" fmla="*/ 12 h 38"/>
                <a:gd name="T58" fmla="*/ 12 w 82"/>
                <a:gd name="T59" fmla="*/ 14 h 38"/>
                <a:gd name="T60" fmla="*/ 1 w 82"/>
                <a:gd name="T61" fmla="*/ 14 h 38"/>
                <a:gd name="T62" fmla="*/ 1 w 82"/>
                <a:gd name="T63" fmla="*/ 14 h 38"/>
                <a:gd name="T64" fmla="*/ 0 w 82"/>
                <a:gd name="T65" fmla="*/ 14 h 38"/>
                <a:gd name="T66" fmla="*/ 0 w 82"/>
                <a:gd name="T67" fmla="*/ 12 h 38"/>
                <a:gd name="T68" fmla="*/ 1 w 82"/>
                <a:gd name="T69" fmla="*/ 9 h 38"/>
                <a:gd name="T70" fmla="*/ 7 w 82"/>
                <a:gd name="T71" fmla="*/ 3 h 38"/>
                <a:gd name="T72" fmla="*/ 7 w 82"/>
                <a:gd name="T73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2" h="38">
                  <a:moveTo>
                    <a:pt x="7" y="3"/>
                  </a:move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22" y="2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48" y="9"/>
                  </a:lnTo>
                  <a:lnTo>
                    <a:pt x="57" y="12"/>
                  </a:lnTo>
                  <a:lnTo>
                    <a:pt x="64" y="14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6" y="26"/>
                  </a:lnTo>
                  <a:lnTo>
                    <a:pt x="79" y="29"/>
                  </a:lnTo>
                  <a:lnTo>
                    <a:pt x="82" y="3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6"/>
                  </a:lnTo>
                  <a:lnTo>
                    <a:pt x="81" y="38"/>
                  </a:lnTo>
                  <a:lnTo>
                    <a:pt x="78" y="36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67" y="26"/>
                  </a:lnTo>
                  <a:lnTo>
                    <a:pt x="57" y="20"/>
                  </a:lnTo>
                  <a:lnTo>
                    <a:pt x="45" y="14"/>
                  </a:lnTo>
                  <a:lnTo>
                    <a:pt x="39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21" y="12"/>
                  </a:lnTo>
                  <a:lnTo>
                    <a:pt x="1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9961563" y="5216525"/>
              <a:ext cx="112713" cy="44450"/>
            </a:xfrm>
            <a:custGeom>
              <a:avLst/>
              <a:gdLst>
                <a:gd name="T0" fmla="*/ 6 w 71"/>
                <a:gd name="T1" fmla="*/ 6 h 28"/>
                <a:gd name="T2" fmla="*/ 6 w 71"/>
                <a:gd name="T3" fmla="*/ 6 h 28"/>
                <a:gd name="T4" fmla="*/ 8 w 71"/>
                <a:gd name="T5" fmla="*/ 4 h 28"/>
                <a:gd name="T6" fmla="*/ 14 w 71"/>
                <a:gd name="T7" fmla="*/ 1 h 28"/>
                <a:gd name="T8" fmla="*/ 21 w 71"/>
                <a:gd name="T9" fmla="*/ 0 h 28"/>
                <a:gd name="T10" fmla="*/ 27 w 71"/>
                <a:gd name="T11" fmla="*/ 0 h 28"/>
                <a:gd name="T12" fmla="*/ 33 w 71"/>
                <a:gd name="T13" fmla="*/ 1 h 28"/>
                <a:gd name="T14" fmla="*/ 33 w 71"/>
                <a:gd name="T15" fmla="*/ 1 h 28"/>
                <a:gd name="T16" fmla="*/ 48 w 71"/>
                <a:gd name="T17" fmla="*/ 7 h 28"/>
                <a:gd name="T18" fmla="*/ 56 w 71"/>
                <a:gd name="T19" fmla="*/ 10 h 28"/>
                <a:gd name="T20" fmla="*/ 56 w 71"/>
                <a:gd name="T21" fmla="*/ 10 h 28"/>
                <a:gd name="T22" fmla="*/ 60 w 71"/>
                <a:gd name="T23" fmla="*/ 13 h 28"/>
                <a:gd name="T24" fmla="*/ 65 w 71"/>
                <a:gd name="T25" fmla="*/ 18 h 28"/>
                <a:gd name="T26" fmla="*/ 71 w 71"/>
                <a:gd name="T27" fmla="*/ 25 h 28"/>
                <a:gd name="T28" fmla="*/ 71 w 71"/>
                <a:gd name="T29" fmla="*/ 25 h 28"/>
                <a:gd name="T30" fmla="*/ 71 w 71"/>
                <a:gd name="T31" fmla="*/ 27 h 28"/>
                <a:gd name="T32" fmla="*/ 69 w 71"/>
                <a:gd name="T33" fmla="*/ 28 h 28"/>
                <a:gd name="T34" fmla="*/ 68 w 71"/>
                <a:gd name="T35" fmla="*/ 28 h 28"/>
                <a:gd name="T36" fmla="*/ 65 w 71"/>
                <a:gd name="T37" fmla="*/ 24 h 28"/>
                <a:gd name="T38" fmla="*/ 65 w 71"/>
                <a:gd name="T39" fmla="*/ 24 h 28"/>
                <a:gd name="T40" fmla="*/ 62 w 71"/>
                <a:gd name="T41" fmla="*/ 21 h 28"/>
                <a:gd name="T42" fmla="*/ 59 w 71"/>
                <a:gd name="T43" fmla="*/ 18 h 28"/>
                <a:gd name="T44" fmla="*/ 51 w 71"/>
                <a:gd name="T45" fmla="*/ 13 h 28"/>
                <a:gd name="T46" fmla="*/ 51 w 71"/>
                <a:gd name="T47" fmla="*/ 13 h 28"/>
                <a:gd name="T48" fmla="*/ 50 w 71"/>
                <a:gd name="T49" fmla="*/ 13 h 28"/>
                <a:gd name="T50" fmla="*/ 48 w 71"/>
                <a:gd name="T51" fmla="*/ 13 h 28"/>
                <a:gd name="T52" fmla="*/ 45 w 71"/>
                <a:gd name="T53" fmla="*/ 16 h 28"/>
                <a:gd name="T54" fmla="*/ 42 w 71"/>
                <a:gd name="T55" fmla="*/ 18 h 28"/>
                <a:gd name="T56" fmla="*/ 41 w 71"/>
                <a:gd name="T57" fmla="*/ 18 h 28"/>
                <a:gd name="T58" fmla="*/ 39 w 71"/>
                <a:gd name="T59" fmla="*/ 18 h 28"/>
                <a:gd name="T60" fmla="*/ 39 w 71"/>
                <a:gd name="T61" fmla="*/ 18 h 28"/>
                <a:gd name="T62" fmla="*/ 35 w 71"/>
                <a:gd name="T63" fmla="*/ 13 h 28"/>
                <a:gd name="T64" fmla="*/ 32 w 71"/>
                <a:gd name="T65" fmla="*/ 9 h 28"/>
                <a:gd name="T66" fmla="*/ 27 w 71"/>
                <a:gd name="T67" fmla="*/ 4 h 28"/>
                <a:gd name="T68" fmla="*/ 26 w 71"/>
                <a:gd name="T69" fmla="*/ 3 h 28"/>
                <a:gd name="T70" fmla="*/ 23 w 71"/>
                <a:gd name="T71" fmla="*/ 3 h 28"/>
                <a:gd name="T72" fmla="*/ 23 w 71"/>
                <a:gd name="T73" fmla="*/ 3 h 28"/>
                <a:gd name="T74" fmla="*/ 18 w 71"/>
                <a:gd name="T75" fmla="*/ 4 h 28"/>
                <a:gd name="T76" fmla="*/ 14 w 71"/>
                <a:gd name="T77" fmla="*/ 9 h 28"/>
                <a:gd name="T78" fmla="*/ 11 w 71"/>
                <a:gd name="T79" fmla="*/ 12 h 28"/>
                <a:gd name="T80" fmla="*/ 9 w 71"/>
                <a:gd name="T81" fmla="*/ 13 h 28"/>
                <a:gd name="T82" fmla="*/ 6 w 71"/>
                <a:gd name="T83" fmla="*/ 13 h 28"/>
                <a:gd name="T84" fmla="*/ 6 w 71"/>
                <a:gd name="T85" fmla="*/ 13 h 28"/>
                <a:gd name="T86" fmla="*/ 2 w 71"/>
                <a:gd name="T87" fmla="*/ 12 h 28"/>
                <a:gd name="T88" fmla="*/ 0 w 71"/>
                <a:gd name="T89" fmla="*/ 10 h 28"/>
                <a:gd name="T90" fmla="*/ 0 w 71"/>
                <a:gd name="T91" fmla="*/ 9 h 28"/>
                <a:gd name="T92" fmla="*/ 0 w 71"/>
                <a:gd name="T93" fmla="*/ 7 h 28"/>
                <a:gd name="T94" fmla="*/ 6 w 71"/>
                <a:gd name="T95" fmla="*/ 6 h 28"/>
                <a:gd name="T96" fmla="*/ 6 w 71"/>
                <a:gd name="T9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" h="28">
                  <a:moveTo>
                    <a:pt x="6" y="6"/>
                  </a:moveTo>
                  <a:lnTo>
                    <a:pt x="6" y="6"/>
                  </a:lnTo>
                  <a:lnTo>
                    <a:pt x="8" y="4"/>
                  </a:lnTo>
                  <a:lnTo>
                    <a:pt x="14" y="1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48" y="7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3"/>
                  </a:lnTo>
                  <a:lnTo>
                    <a:pt x="65" y="18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1" y="27"/>
                  </a:lnTo>
                  <a:lnTo>
                    <a:pt x="69" y="28"/>
                  </a:lnTo>
                  <a:lnTo>
                    <a:pt x="68" y="28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2" y="21"/>
                  </a:lnTo>
                  <a:lnTo>
                    <a:pt x="59" y="18"/>
                  </a:lnTo>
                  <a:lnTo>
                    <a:pt x="51" y="13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48" y="13"/>
                  </a:lnTo>
                  <a:lnTo>
                    <a:pt x="45" y="16"/>
                  </a:lnTo>
                  <a:lnTo>
                    <a:pt x="42" y="18"/>
                  </a:lnTo>
                  <a:lnTo>
                    <a:pt x="41" y="18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5" y="13"/>
                  </a:lnTo>
                  <a:lnTo>
                    <a:pt x="32" y="9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18" y="4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9831388" y="5311775"/>
              <a:ext cx="109538" cy="49213"/>
            </a:xfrm>
            <a:custGeom>
              <a:avLst/>
              <a:gdLst>
                <a:gd name="T0" fmla="*/ 12 w 69"/>
                <a:gd name="T1" fmla="*/ 9 h 31"/>
                <a:gd name="T2" fmla="*/ 12 w 69"/>
                <a:gd name="T3" fmla="*/ 9 h 31"/>
                <a:gd name="T4" fmla="*/ 15 w 69"/>
                <a:gd name="T5" fmla="*/ 7 h 31"/>
                <a:gd name="T6" fmla="*/ 24 w 69"/>
                <a:gd name="T7" fmla="*/ 3 h 31"/>
                <a:gd name="T8" fmla="*/ 30 w 69"/>
                <a:gd name="T9" fmla="*/ 1 h 31"/>
                <a:gd name="T10" fmla="*/ 36 w 69"/>
                <a:gd name="T11" fmla="*/ 0 h 31"/>
                <a:gd name="T12" fmla="*/ 42 w 69"/>
                <a:gd name="T13" fmla="*/ 1 h 31"/>
                <a:gd name="T14" fmla="*/ 48 w 69"/>
                <a:gd name="T15" fmla="*/ 6 h 31"/>
                <a:gd name="T16" fmla="*/ 48 w 69"/>
                <a:gd name="T17" fmla="*/ 6 h 31"/>
                <a:gd name="T18" fmla="*/ 69 w 69"/>
                <a:gd name="T19" fmla="*/ 24 h 31"/>
                <a:gd name="T20" fmla="*/ 69 w 69"/>
                <a:gd name="T21" fmla="*/ 24 h 31"/>
                <a:gd name="T22" fmla="*/ 69 w 69"/>
                <a:gd name="T23" fmla="*/ 25 h 31"/>
                <a:gd name="T24" fmla="*/ 69 w 69"/>
                <a:gd name="T25" fmla="*/ 27 h 31"/>
                <a:gd name="T26" fmla="*/ 64 w 69"/>
                <a:gd name="T27" fmla="*/ 28 h 31"/>
                <a:gd name="T28" fmla="*/ 60 w 69"/>
                <a:gd name="T29" fmla="*/ 28 h 31"/>
                <a:gd name="T30" fmla="*/ 55 w 69"/>
                <a:gd name="T31" fmla="*/ 28 h 31"/>
                <a:gd name="T32" fmla="*/ 55 w 69"/>
                <a:gd name="T33" fmla="*/ 28 h 31"/>
                <a:gd name="T34" fmla="*/ 51 w 69"/>
                <a:gd name="T35" fmla="*/ 24 h 31"/>
                <a:gd name="T36" fmla="*/ 48 w 69"/>
                <a:gd name="T37" fmla="*/ 19 h 31"/>
                <a:gd name="T38" fmla="*/ 45 w 69"/>
                <a:gd name="T39" fmla="*/ 13 h 31"/>
                <a:gd name="T40" fmla="*/ 42 w 69"/>
                <a:gd name="T41" fmla="*/ 10 h 31"/>
                <a:gd name="T42" fmla="*/ 42 w 69"/>
                <a:gd name="T43" fmla="*/ 10 h 31"/>
                <a:gd name="T44" fmla="*/ 34 w 69"/>
                <a:gd name="T45" fmla="*/ 9 h 31"/>
                <a:gd name="T46" fmla="*/ 30 w 69"/>
                <a:gd name="T47" fmla="*/ 9 h 31"/>
                <a:gd name="T48" fmla="*/ 24 w 69"/>
                <a:gd name="T49" fmla="*/ 10 h 31"/>
                <a:gd name="T50" fmla="*/ 16 w 69"/>
                <a:gd name="T51" fmla="*/ 12 h 31"/>
                <a:gd name="T52" fmla="*/ 10 w 69"/>
                <a:gd name="T53" fmla="*/ 15 h 31"/>
                <a:gd name="T54" fmla="*/ 6 w 69"/>
                <a:gd name="T55" fmla="*/ 21 h 31"/>
                <a:gd name="T56" fmla="*/ 1 w 69"/>
                <a:gd name="T57" fmla="*/ 28 h 31"/>
                <a:gd name="T58" fmla="*/ 1 w 69"/>
                <a:gd name="T59" fmla="*/ 28 h 31"/>
                <a:gd name="T60" fmla="*/ 0 w 69"/>
                <a:gd name="T61" fmla="*/ 31 h 31"/>
                <a:gd name="T62" fmla="*/ 0 w 69"/>
                <a:gd name="T63" fmla="*/ 31 h 31"/>
                <a:gd name="T64" fmla="*/ 0 w 69"/>
                <a:gd name="T65" fmla="*/ 27 h 31"/>
                <a:gd name="T66" fmla="*/ 1 w 69"/>
                <a:gd name="T67" fmla="*/ 19 h 31"/>
                <a:gd name="T68" fmla="*/ 3 w 69"/>
                <a:gd name="T69" fmla="*/ 15 h 31"/>
                <a:gd name="T70" fmla="*/ 3 w 69"/>
                <a:gd name="T71" fmla="*/ 15 h 31"/>
                <a:gd name="T72" fmla="*/ 9 w 69"/>
                <a:gd name="T73" fmla="*/ 10 h 31"/>
                <a:gd name="T74" fmla="*/ 12 w 69"/>
                <a:gd name="T75" fmla="*/ 9 h 31"/>
                <a:gd name="T76" fmla="*/ 12 w 69"/>
                <a:gd name="T77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9" h="31">
                  <a:moveTo>
                    <a:pt x="12" y="9"/>
                  </a:moveTo>
                  <a:lnTo>
                    <a:pt x="12" y="9"/>
                  </a:lnTo>
                  <a:lnTo>
                    <a:pt x="15" y="7"/>
                  </a:lnTo>
                  <a:lnTo>
                    <a:pt x="24" y="3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2" y="1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69" y="24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9" y="27"/>
                  </a:lnTo>
                  <a:lnTo>
                    <a:pt x="64" y="28"/>
                  </a:lnTo>
                  <a:lnTo>
                    <a:pt x="60" y="28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1" y="24"/>
                  </a:lnTo>
                  <a:lnTo>
                    <a:pt x="48" y="19"/>
                  </a:lnTo>
                  <a:lnTo>
                    <a:pt x="45" y="13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4" y="9"/>
                  </a:lnTo>
                  <a:lnTo>
                    <a:pt x="30" y="9"/>
                  </a:lnTo>
                  <a:lnTo>
                    <a:pt x="24" y="10"/>
                  </a:lnTo>
                  <a:lnTo>
                    <a:pt x="16" y="12"/>
                  </a:lnTo>
                  <a:lnTo>
                    <a:pt x="10" y="15"/>
                  </a:lnTo>
                  <a:lnTo>
                    <a:pt x="6" y="21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9" y="10"/>
                  </a:lnTo>
                  <a:lnTo>
                    <a:pt x="12" y="9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9615488" y="5486400"/>
              <a:ext cx="39688" cy="41275"/>
            </a:xfrm>
            <a:custGeom>
              <a:avLst/>
              <a:gdLst>
                <a:gd name="T0" fmla="*/ 25 w 25"/>
                <a:gd name="T1" fmla="*/ 9 h 26"/>
                <a:gd name="T2" fmla="*/ 25 w 25"/>
                <a:gd name="T3" fmla="*/ 9 h 26"/>
                <a:gd name="T4" fmla="*/ 22 w 25"/>
                <a:gd name="T5" fmla="*/ 5 h 26"/>
                <a:gd name="T6" fmla="*/ 19 w 25"/>
                <a:gd name="T7" fmla="*/ 2 h 26"/>
                <a:gd name="T8" fmla="*/ 13 w 25"/>
                <a:gd name="T9" fmla="*/ 2 h 26"/>
                <a:gd name="T10" fmla="*/ 13 w 25"/>
                <a:gd name="T11" fmla="*/ 2 h 26"/>
                <a:gd name="T12" fmla="*/ 4 w 25"/>
                <a:gd name="T13" fmla="*/ 0 h 26"/>
                <a:gd name="T14" fmla="*/ 1 w 25"/>
                <a:gd name="T15" fmla="*/ 2 h 26"/>
                <a:gd name="T16" fmla="*/ 0 w 25"/>
                <a:gd name="T17" fmla="*/ 6 h 26"/>
                <a:gd name="T18" fmla="*/ 0 w 25"/>
                <a:gd name="T19" fmla="*/ 6 h 26"/>
                <a:gd name="T20" fmla="*/ 0 w 25"/>
                <a:gd name="T21" fmla="*/ 17 h 26"/>
                <a:gd name="T22" fmla="*/ 0 w 25"/>
                <a:gd name="T23" fmla="*/ 21 h 26"/>
                <a:gd name="T24" fmla="*/ 0 w 25"/>
                <a:gd name="T25" fmla="*/ 24 h 26"/>
                <a:gd name="T26" fmla="*/ 0 w 25"/>
                <a:gd name="T27" fmla="*/ 24 h 26"/>
                <a:gd name="T28" fmla="*/ 1 w 25"/>
                <a:gd name="T29" fmla="*/ 26 h 26"/>
                <a:gd name="T30" fmla="*/ 3 w 25"/>
                <a:gd name="T31" fmla="*/ 23 h 26"/>
                <a:gd name="T32" fmla="*/ 4 w 25"/>
                <a:gd name="T33" fmla="*/ 20 h 26"/>
                <a:gd name="T34" fmla="*/ 4 w 25"/>
                <a:gd name="T35" fmla="*/ 17 h 26"/>
                <a:gd name="T36" fmla="*/ 4 w 25"/>
                <a:gd name="T37" fmla="*/ 17 h 26"/>
                <a:gd name="T38" fmla="*/ 4 w 25"/>
                <a:gd name="T39" fmla="*/ 9 h 26"/>
                <a:gd name="T40" fmla="*/ 6 w 25"/>
                <a:gd name="T41" fmla="*/ 5 h 26"/>
                <a:gd name="T42" fmla="*/ 7 w 25"/>
                <a:gd name="T43" fmla="*/ 3 h 26"/>
                <a:gd name="T44" fmla="*/ 7 w 25"/>
                <a:gd name="T45" fmla="*/ 3 h 26"/>
                <a:gd name="T46" fmla="*/ 10 w 25"/>
                <a:gd name="T47" fmla="*/ 5 h 26"/>
                <a:gd name="T48" fmla="*/ 15 w 25"/>
                <a:gd name="T49" fmla="*/ 8 h 26"/>
                <a:gd name="T50" fmla="*/ 19 w 25"/>
                <a:gd name="T51" fmla="*/ 9 h 26"/>
                <a:gd name="T52" fmla="*/ 25 w 25"/>
                <a:gd name="T53" fmla="*/ 9 h 26"/>
                <a:gd name="T54" fmla="*/ 25 w 25"/>
                <a:gd name="T55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" h="26">
                  <a:moveTo>
                    <a:pt x="25" y="9"/>
                  </a:moveTo>
                  <a:lnTo>
                    <a:pt x="25" y="9"/>
                  </a:lnTo>
                  <a:lnTo>
                    <a:pt x="22" y="5"/>
                  </a:lnTo>
                  <a:lnTo>
                    <a:pt x="19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6"/>
                  </a:lnTo>
                  <a:lnTo>
                    <a:pt x="3" y="23"/>
                  </a:lnTo>
                  <a:lnTo>
                    <a:pt x="4" y="20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9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3"/>
                  </a:lnTo>
                  <a:lnTo>
                    <a:pt x="10" y="5"/>
                  </a:lnTo>
                  <a:lnTo>
                    <a:pt x="15" y="8"/>
                  </a:lnTo>
                  <a:lnTo>
                    <a:pt x="19" y="9"/>
                  </a:lnTo>
                  <a:lnTo>
                    <a:pt x="25" y="9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10007600" y="5335588"/>
              <a:ext cx="61913" cy="92075"/>
            </a:xfrm>
            <a:custGeom>
              <a:avLst/>
              <a:gdLst>
                <a:gd name="T0" fmla="*/ 19 w 39"/>
                <a:gd name="T1" fmla="*/ 0 h 58"/>
                <a:gd name="T2" fmla="*/ 19 w 39"/>
                <a:gd name="T3" fmla="*/ 0 h 58"/>
                <a:gd name="T4" fmla="*/ 24 w 39"/>
                <a:gd name="T5" fmla="*/ 3 h 58"/>
                <a:gd name="T6" fmla="*/ 28 w 39"/>
                <a:gd name="T7" fmla="*/ 6 h 58"/>
                <a:gd name="T8" fmla="*/ 33 w 39"/>
                <a:gd name="T9" fmla="*/ 9 h 58"/>
                <a:gd name="T10" fmla="*/ 33 w 39"/>
                <a:gd name="T11" fmla="*/ 9 h 58"/>
                <a:gd name="T12" fmla="*/ 36 w 39"/>
                <a:gd name="T13" fmla="*/ 15 h 58"/>
                <a:gd name="T14" fmla="*/ 37 w 39"/>
                <a:gd name="T15" fmla="*/ 21 h 58"/>
                <a:gd name="T16" fmla="*/ 39 w 39"/>
                <a:gd name="T17" fmla="*/ 30 h 58"/>
                <a:gd name="T18" fmla="*/ 39 w 39"/>
                <a:gd name="T19" fmla="*/ 30 h 58"/>
                <a:gd name="T20" fmla="*/ 28 w 39"/>
                <a:gd name="T21" fmla="*/ 10 h 58"/>
                <a:gd name="T22" fmla="*/ 28 w 39"/>
                <a:gd name="T23" fmla="*/ 10 h 58"/>
                <a:gd name="T24" fmla="*/ 27 w 39"/>
                <a:gd name="T25" fmla="*/ 10 h 58"/>
                <a:gd name="T26" fmla="*/ 25 w 39"/>
                <a:gd name="T27" fmla="*/ 10 h 58"/>
                <a:gd name="T28" fmla="*/ 22 w 39"/>
                <a:gd name="T29" fmla="*/ 12 h 58"/>
                <a:gd name="T30" fmla="*/ 18 w 39"/>
                <a:gd name="T31" fmla="*/ 13 h 58"/>
                <a:gd name="T32" fmla="*/ 16 w 39"/>
                <a:gd name="T33" fmla="*/ 12 h 58"/>
                <a:gd name="T34" fmla="*/ 15 w 39"/>
                <a:gd name="T35" fmla="*/ 10 h 58"/>
                <a:gd name="T36" fmla="*/ 15 w 39"/>
                <a:gd name="T37" fmla="*/ 10 h 58"/>
                <a:gd name="T38" fmla="*/ 15 w 39"/>
                <a:gd name="T39" fmla="*/ 9 h 58"/>
                <a:gd name="T40" fmla="*/ 13 w 39"/>
                <a:gd name="T41" fmla="*/ 9 h 58"/>
                <a:gd name="T42" fmla="*/ 12 w 39"/>
                <a:gd name="T43" fmla="*/ 13 h 58"/>
                <a:gd name="T44" fmla="*/ 6 w 39"/>
                <a:gd name="T45" fmla="*/ 30 h 58"/>
                <a:gd name="T46" fmla="*/ 0 w 39"/>
                <a:gd name="T47" fmla="*/ 58 h 58"/>
                <a:gd name="T48" fmla="*/ 0 w 39"/>
                <a:gd name="T49" fmla="*/ 58 h 58"/>
                <a:gd name="T50" fmla="*/ 0 w 39"/>
                <a:gd name="T51" fmla="*/ 30 h 58"/>
                <a:gd name="T52" fmla="*/ 0 w 39"/>
                <a:gd name="T53" fmla="*/ 30 h 58"/>
                <a:gd name="T54" fmla="*/ 1 w 39"/>
                <a:gd name="T55" fmla="*/ 22 h 58"/>
                <a:gd name="T56" fmla="*/ 4 w 39"/>
                <a:gd name="T57" fmla="*/ 13 h 58"/>
                <a:gd name="T58" fmla="*/ 7 w 39"/>
                <a:gd name="T59" fmla="*/ 9 h 58"/>
                <a:gd name="T60" fmla="*/ 10 w 39"/>
                <a:gd name="T61" fmla="*/ 6 h 58"/>
                <a:gd name="T62" fmla="*/ 13 w 39"/>
                <a:gd name="T63" fmla="*/ 3 h 58"/>
                <a:gd name="T64" fmla="*/ 19 w 39"/>
                <a:gd name="T65" fmla="*/ 0 h 58"/>
                <a:gd name="T66" fmla="*/ 19 w 39"/>
                <a:gd name="T6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58">
                  <a:moveTo>
                    <a:pt x="19" y="0"/>
                  </a:moveTo>
                  <a:lnTo>
                    <a:pt x="19" y="0"/>
                  </a:lnTo>
                  <a:lnTo>
                    <a:pt x="24" y="3"/>
                  </a:lnTo>
                  <a:lnTo>
                    <a:pt x="28" y="6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6" y="15"/>
                  </a:lnTo>
                  <a:lnTo>
                    <a:pt x="37" y="21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2" y="12"/>
                  </a:lnTo>
                  <a:lnTo>
                    <a:pt x="18" y="13"/>
                  </a:lnTo>
                  <a:lnTo>
                    <a:pt x="16" y="12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6" y="3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4" y="13"/>
                  </a:lnTo>
                  <a:lnTo>
                    <a:pt x="7" y="9"/>
                  </a:lnTo>
                  <a:lnTo>
                    <a:pt x="10" y="6"/>
                  </a:lnTo>
                  <a:lnTo>
                    <a:pt x="13" y="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2" name="Freeform 118"/>
            <p:cNvSpPr>
              <a:spLocks/>
            </p:cNvSpPr>
            <p:nvPr/>
          </p:nvSpPr>
          <p:spPr bwMode="auto">
            <a:xfrm>
              <a:off x="9750425" y="5786438"/>
              <a:ext cx="34925" cy="109538"/>
            </a:xfrm>
            <a:custGeom>
              <a:avLst/>
              <a:gdLst>
                <a:gd name="T0" fmla="*/ 19 w 22"/>
                <a:gd name="T1" fmla="*/ 0 h 69"/>
                <a:gd name="T2" fmla="*/ 19 w 22"/>
                <a:gd name="T3" fmla="*/ 0 h 69"/>
                <a:gd name="T4" fmla="*/ 16 w 22"/>
                <a:gd name="T5" fmla="*/ 5 h 69"/>
                <a:gd name="T6" fmla="*/ 13 w 22"/>
                <a:gd name="T7" fmla="*/ 9 h 69"/>
                <a:gd name="T8" fmla="*/ 10 w 22"/>
                <a:gd name="T9" fmla="*/ 12 h 69"/>
                <a:gd name="T10" fmla="*/ 10 w 22"/>
                <a:gd name="T11" fmla="*/ 12 h 69"/>
                <a:gd name="T12" fmla="*/ 7 w 22"/>
                <a:gd name="T13" fmla="*/ 14 h 69"/>
                <a:gd name="T14" fmla="*/ 4 w 22"/>
                <a:gd name="T15" fmla="*/ 18 h 69"/>
                <a:gd name="T16" fmla="*/ 1 w 22"/>
                <a:gd name="T17" fmla="*/ 27 h 69"/>
                <a:gd name="T18" fmla="*/ 0 w 22"/>
                <a:gd name="T19" fmla="*/ 36 h 69"/>
                <a:gd name="T20" fmla="*/ 0 w 22"/>
                <a:gd name="T21" fmla="*/ 45 h 69"/>
                <a:gd name="T22" fmla="*/ 0 w 22"/>
                <a:gd name="T23" fmla="*/ 45 h 69"/>
                <a:gd name="T24" fmla="*/ 1 w 22"/>
                <a:gd name="T25" fmla="*/ 50 h 69"/>
                <a:gd name="T26" fmla="*/ 3 w 22"/>
                <a:gd name="T27" fmla="*/ 54 h 69"/>
                <a:gd name="T28" fmla="*/ 10 w 22"/>
                <a:gd name="T29" fmla="*/ 60 h 69"/>
                <a:gd name="T30" fmla="*/ 16 w 22"/>
                <a:gd name="T31" fmla="*/ 66 h 69"/>
                <a:gd name="T32" fmla="*/ 21 w 22"/>
                <a:gd name="T33" fmla="*/ 69 h 69"/>
                <a:gd name="T34" fmla="*/ 21 w 22"/>
                <a:gd name="T35" fmla="*/ 69 h 69"/>
                <a:gd name="T36" fmla="*/ 22 w 22"/>
                <a:gd name="T37" fmla="*/ 69 h 69"/>
                <a:gd name="T38" fmla="*/ 21 w 22"/>
                <a:gd name="T39" fmla="*/ 67 h 69"/>
                <a:gd name="T40" fmla="*/ 18 w 22"/>
                <a:gd name="T41" fmla="*/ 62 h 69"/>
                <a:gd name="T42" fmla="*/ 7 w 22"/>
                <a:gd name="T43" fmla="*/ 53 h 69"/>
                <a:gd name="T44" fmla="*/ 7 w 22"/>
                <a:gd name="T45" fmla="*/ 53 h 69"/>
                <a:gd name="T46" fmla="*/ 4 w 22"/>
                <a:gd name="T47" fmla="*/ 48 h 69"/>
                <a:gd name="T48" fmla="*/ 3 w 22"/>
                <a:gd name="T49" fmla="*/ 42 h 69"/>
                <a:gd name="T50" fmla="*/ 4 w 22"/>
                <a:gd name="T51" fmla="*/ 39 h 69"/>
                <a:gd name="T52" fmla="*/ 6 w 22"/>
                <a:gd name="T53" fmla="*/ 38 h 69"/>
                <a:gd name="T54" fmla="*/ 12 w 22"/>
                <a:gd name="T55" fmla="*/ 38 h 69"/>
                <a:gd name="T56" fmla="*/ 18 w 22"/>
                <a:gd name="T57" fmla="*/ 38 h 69"/>
                <a:gd name="T58" fmla="*/ 18 w 22"/>
                <a:gd name="T59" fmla="*/ 38 h 69"/>
                <a:gd name="T60" fmla="*/ 19 w 22"/>
                <a:gd name="T61" fmla="*/ 38 h 69"/>
                <a:gd name="T62" fmla="*/ 18 w 22"/>
                <a:gd name="T63" fmla="*/ 36 h 69"/>
                <a:gd name="T64" fmla="*/ 13 w 22"/>
                <a:gd name="T65" fmla="*/ 32 h 69"/>
                <a:gd name="T66" fmla="*/ 9 w 22"/>
                <a:gd name="T67" fmla="*/ 26 h 69"/>
                <a:gd name="T68" fmla="*/ 7 w 22"/>
                <a:gd name="T69" fmla="*/ 24 h 69"/>
                <a:gd name="T70" fmla="*/ 7 w 22"/>
                <a:gd name="T71" fmla="*/ 23 h 69"/>
                <a:gd name="T72" fmla="*/ 7 w 22"/>
                <a:gd name="T73" fmla="*/ 23 h 69"/>
                <a:gd name="T74" fmla="*/ 13 w 22"/>
                <a:gd name="T75" fmla="*/ 17 h 69"/>
                <a:gd name="T76" fmla="*/ 18 w 22"/>
                <a:gd name="T77" fmla="*/ 11 h 69"/>
                <a:gd name="T78" fmla="*/ 19 w 22"/>
                <a:gd name="T79" fmla="*/ 6 h 69"/>
                <a:gd name="T80" fmla="*/ 19 w 22"/>
                <a:gd name="T81" fmla="*/ 0 h 69"/>
                <a:gd name="T82" fmla="*/ 19 w 22"/>
                <a:gd name="T8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" h="69">
                  <a:moveTo>
                    <a:pt x="19" y="0"/>
                  </a:moveTo>
                  <a:lnTo>
                    <a:pt x="19" y="0"/>
                  </a:lnTo>
                  <a:lnTo>
                    <a:pt x="16" y="5"/>
                  </a:lnTo>
                  <a:lnTo>
                    <a:pt x="13" y="9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7" y="14"/>
                  </a:lnTo>
                  <a:lnTo>
                    <a:pt x="4" y="18"/>
                  </a:lnTo>
                  <a:lnTo>
                    <a:pt x="1" y="27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3" y="54"/>
                  </a:lnTo>
                  <a:lnTo>
                    <a:pt x="10" y="60"/>
                  </a:lnTo>
                  <a:lnTo>
                    <a:pt x="16" y="66"/>
                  </a:lnTo>
                  <a:lnTo>
                    <a:pt x="21" y="69"/>
                  </a:lnTo>
                  <a:lnTo>
                    <a:pt x="21" y="69"/>
                  </a:lnTo>
                  <a:lnTo>
                    <a:pt x="22" y="69"/>
                  </a:lnTo>
                  <a:lnTo>
                    <a:pt x="21" y="67"/>
                  </a:lnTo>
                  <a:lnTo>
                    <a:pt x="18" y="62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4" y="48"/>
                  </a:lnTo>
                  <a:lnTo>
                    <a:pt x="3" y="42"/>
                  </a:lnTo>
                  <a:lnTo>
                    <a:pt x="4" y="39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18" y="36"/>
                  </a:lnTo>
                  <a:lnTo>
                    <a:pt x="13" y="32"/>
                  </a:lnTo>
                  <a:lnTo>
                    <a:pt x="9" y="26"/>
                  </a:lnTo>
                  <a:lnTo>
                    <a:pt x="7" y="24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13" y="17"/>
                  </a:lnTo>
                  <a:lnTo>
                    <a:pt x="18" y="11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10012363" y="5834063"/>
              <a:ext cx="71438" cy="123825"/>
            </a:xfrm>
            <a:custGeom>
              <a:avLst/>
              <a:gdLst>
                <a:gd name="T0" fmla="*/ 10 w 45"/>
                <a:gd name="T1" fmla="*/ 3 h 78"/>
                <a:gd name="T2" fmla="*/ 10 w 45"/>
                <a:gd name="T3" fmla="*/ 3 h 78"/>
                <a:gd name="T4" fmla="*/ 18 w 45"/>
                <a:gd name="T5" fmla="*/ 17 h 78"/>
                <a:gd name="T6" fmla="*/ 22 w 45"/>
                <a:gd name="T7" fmla="*/ 26 h 78"/>
                <a:gd name="T8" fmla="*/ 27 w 45"/>
                <a:gd name="T9" fmla="*/ 32 h 78"/>
                <a:gd name="T10" fmla="*/ 27 w 45"/>
                <a:gd name="T11" fmla="*/ 32 h 78"/>
                <a:gd name="T12" fmla="*/ 31 w 45"/>
                <a:gd name="T13" fmla="*/ 36 h 78"/>
                <a:gd name="T14" fmla="*/ 36 w 45"/>
                <a:gd name="T15" fmla="*/ 45 h 78"/>
                <a:gd name="T16" fmla="*/ 42 w 45"/>
                <a:gd name="T17" fmla="*/ 58 h 78"/>
                <a:gd name="T18" fmla="*/ 45 w 45"/>
                <a:gd name="T19" fmla="*/ 78 h 78"/>
                <a:gd name="T20" fmla="*/ 45 w 45"/>
                <a:gd name="T21" fmla="*/ 78 h 78"/>
                <a:gd name="T22" fmla="*/ 43 w 45"/>
                <a:gd name="T23" fmla="*/ 76 h 78"/>
                <a:gd name="T24" fmla="*/ 39 w 45"/>
                <a:gd name="T25" fmla="*/ 66 h 78"/>
                <a:gd name="T26" fmla="*/ 30 w 45"/>
                <a:gd name="T27" fmla="*/ 48 h 78"/>
                <a:gd name="T28" fmla="*/ 30 w 45"/>
                <a:gd name="T29" fmla="*/ 48 h 78"/>
                <a:gd name="T30" fmla="*/ 27 w 45"/>
                <a:gd name="T31" fmla="*/ 46 h 78"/>
                <a:gd name="T32" fmla="*/ 19 w 45"/>
                <a:gd name="T33" fmla="*/ 45 h 78"/>
                <a:gd name="T34" fmla="*/ 10 w 45"/>
                <a:gd name="T35" fmla="*/ 42 h 78"/>
                <a:gd name="T36" fmla="*/ 0 w 45"/>
                <a:gd name="T37" fmla="*/ 39 h 78"/>
                <a:gd name="T38" fmla="*/ 0 w 45"/>
                <a:gd name="T39" fmla="*/ 39 h 78"/>
                <a:gd name="T40" fmla="*/ 0 w 45"/>
                <a:gd name="T41" fmla="*/ 37 h 78"/>
                <a:gd name="T42" fmla="*/ 3 w 45"/>
                <a:gd name="T43" fmla="*/ 37 h 78"/>
                <a:gd name="T44" fmla="*/ 10 w 45"/>
                <a:gd name="T45" fmla="*/ 37 h 78"/>
                <a:gd name="T46" fmla="*/ 19 w 45"/>
                <a:gd name="T47" fmla="*/ 39 h 78"/>
                <a:gd name="T48" fmla="*/ 24 w 45"/>
                <a:gd name="T49" fmla="*/ 40 h 78"/>
                <a:gd name="T50" fmla="*/ 24 w 45"/>
                <a:gd name="T51" fmla="*/ 40 h 78"/>
                <a:gd name="T52" fmla="*/ 25 w 45"/>
                <a:gd name="T53" fmla="*/ 40 h 78"/>
                <a:gd name="T54" fmla="*/ 24 w 45"/>
                <a:gd name="T55" fmla="*/ 39 h 78"/>
                <a:gd name="T56" fmla="*/ 21 w 45"/>
                <a:gd name="T57" fmla="*/ 33 h 78"/>
                <a:gd name="T58" fmla="*/ 13 w 45"/>
                <a:gd name="T59" fmla="*/ 20 h 78"/>
                <a:gd name="T60" fmla="*/ 13 w 45"/>
                <a:gd name="T61" fmla="*/ 20 h 78"/>
                <a:gd name="T62" fmla="*/ 7 w 45"/>
                <a:gd name="T63" fmla="*/ 5 h 78"/>
                <a:gd name="T64" fmla="*/ 7 w 45"/>
                <a:gd name="T65" fmla="*/ 0 h 78"/>
                <a:gd name="T66" fmla="*/ 9 w 45"/>
                <a:gd name="T67" fmla="*/ 0 h 78"/>
                <a:gd name="T68" fmla="*/ 10 w 45"/>
                <a:gd name="T69" fmla="*/ 3 h 78"/>
                <a:gd name="T70" fmla="*/ 10 w 45"/>
                <a:gd name="T71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" h="78">
                  <a:moveTo>
                    <a:pt x="10" y="3"/>
                  </a:moveTo>
                  <a:lnTo>
                    <a:pt x="10" y="3"/>
                  </a:lnTo>
                  <a:lnTo>
                    <a:pt x="18" y="17"/>
                  </a:lnTo>
                  <a:lnTo>
                    <a:pt x="22" y="26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31" y="36"/>
                  </a:lnTo>
                  <a:lnTo>
                    <a:pt x="36" y="45"/>
                  </a:lnTo>
                  <a:lnTo>
                    <a:pt x="42" y="58"/>
                  </a:lnTo>
                  <a:lnTo>
                    <a:pt x="45" y="78"/>
                  </a:lnTo>
                  <a:lnTo>
                    <a:pt x="45" y="78"/>
                  </a:lnTo>
                  <a:lnTo>
                    <a:pt x="43" y="76"/>
                  </a:lnTo>
                  <a:lnTo>
                    <a:pt x="39" y="66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7" y="46"/>
                  </a:lnTo>
                  <a:lnTo>
                    <a:pt x="19" y="45"/>
                  </a:lnTo>
                  <a:lnTo>
                    <a:pt x="10" y="42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0" y="37"/>
                  </a:lnTo>
                  <a:lnTo>
                    <a:pt x="19" y="39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4" y="39"/>
                  </a:lnTo>
                  <a:lnTo>
                    <a:pt x="21" y="3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7" y="5"/>
                  </a:lnTo>
                  <a:lnTo>
                    <a:pt x="7" y="0"/>
                  </a:lnTo>
                  <a:lnTo>
                    <a:pt x="9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9718675" y="6076950"/>
              <a:ext cx="69850" cy="44450"/>
            </a:xfrm>
            <a:custGeom>
              <a:avLst/>
              <a:gdLst>
                <a:gd name="T0" fmla="*/ 41 w 44"/>
                <a:gd name="T1" fmla="*/ 0 h 28"/>
                <a:gd name="T2" fmla="*/ 41 w 44"/>
                <a:gd name="T3" fmla="*/ 0 h 28"/>
                <a:gd name="T4" fmla="*/ 32 w 44"/>
                <a:gd name="T5" fmla="*/ 7 h 28"/>
                <a:gd name="T6" fmla="*/ 23 w 44"/>
                <a:gd name="T7" fmla="*/ 12 h 28"/>
                <a:gd name="T8" fmla="*/ 20 w 44"/>
                <a:gd name="T9" fmla="*/ 12 h 28"/>
                <a:gd name="T10" fmla="*/ 15 w 44"/>
                <a:gd name="T11" fmla="*/ 12 h 28"/>
                <a:gd name="T12" fmla="*/ 15 w 44"/>
                <a:gd name="T13" fmla="*/ 12 h 28"/>
                <a:gd name="T14" fmla="*/ 9 w 44"/>
                <a:gd name="T15" fmla="*/ 12 h 28"/>
                <a:gd name="T16" fmla="*/ 5 w 44"/>
                <a:gd name="T17" fmla="*/ 13 h 28"/>
                <a:gd name="T18" fmla="*/ 2 w 44"/>
                <a:gd name="T19" fmla="*/ 16 h 28"/>
                <a:gd name="T20" fmla="*/ 2 w 44"/>
                <a:gd name="T21" fmla="*/ 18 h 28"/>
                <a:gd name="T22" fmla="*/ 2 w 44"/>
                <a:gd name="T23" fmla="*/ 18 h 28"/>
                <a:gd name="T24" fmla="*/ 0 w 44"/>
                <a:gd name="T25" fmla="*/ 24 h 28"/>
                <a:gd name="T26" fmla="*/ 0 w 44"/>
                <a:gd name="T27" fmla="*/ 27 h 28"/>
                <a:gd name="T28" fmla="*/ 3 w 44"/>
                <a:gd name="T29" fmla="*/ 28 h 28"/>
                <a:gd name="T30" fmla="*/ 3 w 44"/>
                <a:gd name="T31" fmla="*/ 28 h 28"/>
                <a:gd name="T32" fmla="*/ 5 w 44"/>
                <a:gd name="T33" fmla="*/ 27 h 28"/>
                <a:gd name="T34" fmla="*/ 8 w 44"/>
                <a:gd name="T35" fmla="*/ 24 h 28"/>
                <a:gd name="T36" fmla="*/ 9 w 44"/>
                <a:gd name="T37" fmla="*/ 19 h 28"/>
                <a:gd name="T38" fmla="*/ 12 w 44"/>
                <a:gd name="T39" fmla="*/ 18 h 28"/>
                <a:gd name="T40" fmla="*/ 12 w 44"/>
                <a:gd name="T41" fmla="*/ 18 h 28"/>
                <a:gd name="T42" fmla="*/ 21 w 44"/>
                <a:gd name="T43" fmla="*/ 16 h 28"/>
                <a:gd name="T44" fmla="*/ 30 w 44"/>
                <a:gd name="T45" fmla="*/ 13 h 28"/>
                <a:gd name="T46" fmla="*/ 30 w 44"/>
                <a:gd name="T47" fmla="*/ 13 h 28"/>
                <a:gd name="T48" fmla="*/ 35 w 44"/>
                <a:gd name="T49" fmla="*/ 10 h 28"/>
                <a:gd name="T50" fmla="*/ 41 w 44"/>
                <a:gd name="T51" fmla="*/ 6 h 28"/>
                <a:gd name="T52" fmla="*/ 44 w 44"/>
                <a:gd name="T53" fmla="*/ 1 h 28"/>
                <a:gd name="T54" fmla="*/ 44 w 44"/>
                <a:gd name="T55" fmla="*/ 0 h 28"/>
                <a:gd name="T56" fmla="*/ 41 w 44"/>
                <a:gd name="T57" fmla="*/ 0 h 28"/>
                <a:gd name="T58" fmla="*/ 41 w 44"/>
                <a:gd name="T5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4" h="28">
                  <a:moveTo>
                    <a:pt x="41" y="0"/>
                  </a:moveTo>
                  <a:lnTo>
                    <a:pt x="41" y="0"/>
                  </a:lnTo>
                  <a:lnTo>
                    <a:pt x="32" y="7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9" y="12"/>
                  </a:lnTo>
                  <a:lnTo>
                    <a:pt x="5" y="13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5" y="27"/>
                  </a:lnTo>
                  <a:lnTo>
                    <a:pt x="8" y="24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21" y="16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5" y="10"/>
                  </a:lnTo>
                  <a:lnTo>
                    <a:pt x="41" y="6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9788525" y="5491163"/>
              <a:ext cx="101600" cy="60325"/>
            </a:xfrm>
            <a:custGeom>
              <a:avLst/>
              <a:gdLst>
                <a:gd name="T0" fmla="*/ 0 w 64"/>
                <a:gd name="T1" fmla="*/ 38 h 38"/>
                <a:gd name="T2" fmla="*/ 0 w 64"/>
                <a:gd name="T3" fmla="*/ 38 h 38"/>
                <a:gd name="T4" fmla="*/ 12 w 64"/>
                <a:gd name="T5" fmla="*/ 29 h 38"/>
                <a:gd name="T6" fmla="*/ 30 w 64"/>
                <a:gd name="T7" fmla="*/ 17 h 38"/>
                <a:gd name="T8" fmla="*/ 30 w 64"/>
                <a:gd name="T9" fmla="*/ 17 h 38"/>
                <a:gd name="T10" fmla="*/ 34 w 64"/>
                <a:gd name="T11" fmla="*/ 12 h 38"/>
                <a:gd name="T12" fmla="*/ 37 w 64"/>
                <a:gd name="T13" fmla="*/ 9 h 38"/>
                <a:gd name="T14" fmla="*/ 39 w 64"/>
                <a:gd name="T15" fmla="*/ 5 h 38"/>
                <a:gd name="T16" fmla="*/ 39 w 64"/>
                <a:gd name="T17" fmla="*/ 0 h 38"/>
                <a:gd name="T18" fmla="*/ 39 w 64"/>
                <a:gd name="T19" fmla="*/ 0 h 38"/>
                <a:gd name="T20" fmla="*/ 39 w 64"/>
                <a:gd name="T21" fmla="*/ 0 h 38"/>
                <a:gd name="T22" fmla="*/ 40 w 64"/>
                <a:gd name="T23" fmla="*/ 2 h 38"/>
                <a:gd name="T24" fmla="*/ 43 w 64"/>
                <a:gd name="T25" fmla="*/ 9 h 38"/>
                <a:gd name="T26" fmla="*/ 43 w 64"/>
                <a:gd name="T27" fmla="*/ 9 h 38"/>
                <a:gd name="T28" fmla="*/ 46 w 64"/>
                <a:gd name="T29" fmla="*/ 14 h 38"/>
                <a:gd name="T30" fmla="*/ 52 w 64"/>
                <a:gd name="T31" fmla="*/ 17 h 38"/>
                <a:gd name="T32" fmla="*/ 63 w 64"/>
                <a:gd name="T33" fmla="*/ 21 h 38"/>
                <a:gd name="T34" fmla="*/ 63 w 64"/>
                <a:gd name="T35" fmla="*/ 21 h 38"/>
                <a:gd name="T36" fmla="*/ 64 w 64"/>
                <a:gd name="T37" fmla="*/ 23 h 38"/>
                <a:gd name="T38" fmla="*/ 63 w 64"/>
                <a:gd name="T39" fmla="*/ 24 h 38"/>
                <a:gd name="T40" fmla="*/ 61 w 64"/>
                <a:gd name="T41" fmla="*/ 26 h 38"/>
                <a:gd name="T42" fmla="*/ 60 w 64"/>
                <a:gd name="T43" fmla="*/ 27 h 38"/>
                <a:gd name="T44" fmla="*/ 60 w 64"/>
                <a:gd name="T45" fmla="*/ 27 h 38"/>
                <a:gd name="T46" fmla="*/ 55 w 64"/>
                <a:gd name="T47" fmla="*/ 24 h 38"/>
                <a:gd name="T48" fmla="*/ 51 w 64"/>
                <a:gd name="T49" fmla="*/ 21 h 38"/>
                <a:gd name="T50" fmla="*/ 45 w 64"/>
                <a:gd name="T51" fmla="*/ 18 h 38"/>
                <a:gd name="T52" fmla="*/ 39 w 64"/>
                <a:gd name="T53" fmla="*/ 17 h 38"/>
                <a:gd name="T54" fmla="*/ 39 w 64"/>
                <a:gd name="T55" fmla="*/ 17 h 38"/>
                <a:gd name="T56" fmla="*/ 34 w 64"/>
                <a:gd name="T57" fmla="*/ 17 h 38"/>
                <a:gd name="T58" fmla="*/ 30 w 64"/>
                <a:gd name="T59" fmla="*/ 20 h 38"/>
                <a:gd name="T60" fmla="*/ 19 w 64"/>
                <a:gd name="T61" fmla="*/ 27 h 38"/>
                <a:gd name="T62" fmla="*/ 9 w 64"/>
                <a:gd name="T63" fmla="*/ 35 h 38"/>
                <a:gd name="T64" fmla="*/ 4 w 64"/>
                <a:gd name="T65" fmla="*/ 36 h 38"/>
                <a:gd name="T66" fmla="*/ 0 w 64"/>
                <a:gd name="T67" fmla="*/ 38 h 38"/>
                <a:gd name="T68" fmla="*/ 0 w 64"/>
                <a:gd name="T6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38">
                  <a:moveTo>
                    <a:pt x="0" y="38"/>
                  </a:moveTo>
                  <a:lnTo>
                    <a:pt x="0" y="38"/>
                  </a:lnTo>
                  <a:lnTo>
                    <a:pt x="12" y="29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4" y="12"/>
                  </a:lnTo>
                  <a:lnTo>
                    <a:pt x="37" y="9"/>
                  </a:lnTo>
                  <a:lnTo>
                    <a:pt x="39" y="5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2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6" y="14"/>
                  </a:lnTo>
                  <a:lnTo>
                    <a:pt x="52" y="17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3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55" y="24"/>
                  </a:lnTo>
                  <a:lnTo>
                    <a:pt x="51" y="21"/>
                  </a:lnTo>
                  <a:lnTo>
                    <a:pt x="45" y="18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4" y="17"/>
                  </a:lnTo>
                  <a:lnTo>
                    <a:pt x="30" y="20"/>
                  </a:lnTo>
                  <a:lnTo>
                    <a:pt x="19" y="27"/>
                  </a:lnTo>
                  <a:lnTo>
                    <a:pt x="9" y="35"/>
                  </a:lnTo>
                  <a:lnTo>
                    <a:pt x="4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290811" y="3231695"/>
            <a:ext cx="388981" cy="701623"/>
            <a:chOff x="6117627" y="3140838"/>
            <a:chExt cx="1779588" cy="3209925"/>
          </a:xfrm>
        </p:grpSpPr>
        <p:sp>
          <p:nvSpPr>
            <p:cNvPr id="99" name="Freeform 39"/>
            <p:cNvSpPr>
              <a:spLocks/>
            </p:cNvSpPr>
            <p:nvPr/>
          </p:nvSpPr>
          <p:spPr bwMode="auto">
            <a:xfrm>
              <a:off x="6181127" y="4160013"/>
              <a:ext cx="120650" cy="2190750"/>
            </a:xfrm>
            <a:custGeom>
              <a:avLst/>
              <a:gdLst>
                <a:gd name="T0" fmla="*/ 15 w 76"/>
                <a:gd name="T1" fmla="*/ 1380 h 1380"/>
                <a:gd name="T2" fmla="*/ 9 w 76"/>
                <a:gd name="T3" fmla="*/ 1378 h 1380"/>
                <a:gd name="T4" fmla="*/ 0 w 76"/>
                <a:gd name="T5" fmla="*/ 1324 h 1380"/>
                <a:gd name="T6" fmla="*/ 37 w 76"/>
                <a:gd name="T7" fmla="*/ 241 h 1380"/>
                <a:gd name="T8" fmla="*/ 31 w 76"/>
                <a:gd name="T9" fmla="*/ 239 h 1380"/>
                <a:gd name="T10" fmla="*/ 38 w 76"/>
                <a:gd name="T11" fmla="*/ 0 h 1380"/>
                <a:gd name="T12" fmla="*/ 76 w 76"/>
                <a:gd name="T13" fmla="*/ 2 h 1380"/>
                <a:gd name="T14" fmla="*/ 69 w 76"/>
                <a:gd name="T15" fmla="*/ 243 h 1380"/>
                <a:gd name="T16" fmla="*/ 62 w 76"/>
                <a:gd name="T17" fmla="*/ 243 h 1380"/>
                <a:gd name="T18" fmla="*/ 27 w 76"/>
                <a:gd name="T19" fmla="*/ 1323 h 1380"/>
                <a:gd name="T20" fmla="*/ 15 w 76"/>
                <a:gd name="T21" fmla="*/ 138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380">
                  <a:moveTo>
                    <a:pt x="15" y="1380"/>
                  </a:moveTo>
                  <a:lnTo>
                    <a:pt x="9" y="1378"/>
                  </a:lnTo>
                  <a:lnTo>
                    <a:pt x="0" y="1324"/>
                  </a:lnTo>
                  <a:lnTo>
                    <a:pt x="37" y="241"/>
                  </a:lnTo>
                  <a:lnTo>
                    <a:pt x="31" y="239"/>
                  </a:lnTo>
                  <a:lnTo>
                    <a:pt x="38" y="0"/>
                  </a:lnTo>
                  <a:lnTo>
                    <a:pt x="76" y="2"/>
                  </a:lnTo>
                  <a:lnTo>
                    <a:pt x="69" y="243"/>
                  </a:lnTo>
                  <a:lnTo>
                    <a:pt x="62" y="243"/>
                  </a:lnTo>
                  <a:lnTo>
                    <a:pt x="27" y="1323"/>
                  </a:lnTo>
                  <a:lnTo>
                    <a:pt x="15" y="13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40"/>
            <p:cNvSpPr>
              <a:spLocks noEditPoints="1"/>
            </p:cNvSpPr>
            <p:nvPr/>
          </p:nvSpPr>
          <p:spPr bwMode="auto">
            <a:xfrm>
              <a:off x="6179540" y="4185413"/>
              <a:ext cx="106363" cy="222250"/>
            </a:xfrm>
            <a:custGeom>
              <a:avLst/>
              <a:gdLst>
                <a:gd name="T0" fmla="*/ 12 w 67"/>
                <a:gd name="T1" fmla="*/ 140 h 140"/>
                <a:gd name="T2" fmla="*/ 20 w 67"/>
                <a:gd name="T3" fmla="*/ 136 h 140"/>
                <a:gd name="T4" fmla="*/ 35 w 67"/>
                <a:gd name="T5" fmla="*/ 123 h 140"/>
                <a:gd name="T6" fmla="*/ 48 w 67"/>
                <a:gd name="T7" fmla="*/ 102 h 140"/>
                <a:gd name="T8" fmla="*/ 60 w 67"/>
                <a:gd name="T9" fmla="*/ 76 h 140"/>
                <a:gd name="T10" fmla="*/ 63 w 67"/>
                <a:gd name="T11" fmla="*/ 63 h 140"/>
                <a:gd name="T12" fmla="*/ 67 w 67"/>
                <a:gd name="T13" fmla="*/ 38 h 140"/>
                <a:gd name="T14" fmla="*/ 66 w 67"/>
                <a:gd name="T15" fmla="*/ 18 h 140"/>
                <a:gd name="T16" fmla="*/ 58 w 67"/>
                <a:gd name="T17" fmla="*/ 5 h 140"/>
                <a:gd name="T18" fmla="*/ 54 w 67"/>
                <a:gd name="T19" fmla="*/ 2 h 140"/>
                <a:gd name="T20" fmla="*/ 41 w 67"/>
                <a:gd name="T21" fmla="*/ 3 h 140"/>
                <a:gd name="T22" fmla="*/ 29 w 67"/>
                <a:gd name="T23" fmla="*/ 15 h 140"/>
                <a:gd name="T24" fmla="*/ 16 w 67"/>
                <a:gd name="T25" fmla="*/ 34 h 140"/>
                <a:gd name="T26" fmla="*/ 6 w 67"/>
                <a:gd name="T27" fmla="*/ 60 h 140"/>
                <a:gd name="T28" fmla="*/ 3 w 67"/>
                <a:gd name="T29" fmla="*/ 73 h 140"/>
                <a:gd name="T30" fmla="*/ 0 w 67"/>
                <a:gd name="T31" fmla="*/ 101 h 140"/>
                <a:gd name="T32" fmla="*/ 3 w 67"/>
                <a:gd name="T33" fmla="*/ 124 h 140"/>
                <a:gd name="T34" fmla="*/ 9 w 67"/>
                <a:gd name="T35" fmla="*/ 137 h 140"/>
                <a:gd name="T36" fmla="*/ 12 w 67"/>
                <a:gd name="T37" fmla="*/ 140 h 140"/>
                <a:gd name="T38" fmla="*/ 48 w 67"/>
                <a:gd name="T39" fmla="*/ 16 h 140"/>
                <a:gd name="T40" fmla="*/ 54 w 67"/>
                <a:gd name="T41" fmla="*/ 21 h 140"/>
                <a:gd name="T42" fmla="*/ 57 w 67"/>
                <a:gd name="T43" fmla="*/ 35 h 140"/>
                <a:gd name="T44" fmla="*/ 57 w 67"/>
                <a:gd name="T45" fmla="*/ 56 h 140"/>
                <a:gd name="T46" fmla="*/ 52 w 67"/>
                <a:gd name="T47" fmla="*/ 77 h 140"/>
                <a:gd name="T48" fmla="*/ 48 w 67"/>
                <a:gd name="T49" fmla="*/ 88 h 140"/>
                <a:gd name="T50" fmla="*/ 36 w 67"/>
                <a:gd name="T51" fmla="*/ 105 h 140"/>
                <a:gd name="T52" fmla="*/ 25 w 67"/>
                <a:gd name="T53" fmla="*/ 118 h 140"/>
                <a:gd name="T54" fmla="*/ 13 w 67"/>
                <a:gd name="T55" fmla="*/ 124 h 140"/>
                <a:gd name="T56" fmla="*/ 9 w 67"/>
                <a:gd name="T57" fmla="*/ 124 h 140"/>
                <a:gd name="T58" fmla="*/ 4 w 67"/>
                <a:gd name="T59" fmla="*/ 120 h 140"/>
                <a:gd name="T60" fmla="*/ 4 w 67"/>
                <a:gd name="T61" fmla="*/ 108 h 140"/>
                <a:gd name="T62" fmla="*/ 13 w 67"/>
                <a:gd name="T63" fmla="*/ 72 h 140"/>
                <a:gd name="T64" fmla="*/ 19 w 67"/>
                <a:gd name="T65" fmla="*/ 51 h 140"/>
                <a:gd name="T66" fmla="*/ 29 w 67"/>
                <a:gd name="T67" fmla="*/ 31 h 140"/>
                <a:gd name="T68" fmla="*/ 39 w 67"/>
                <a:gd name="T69" fmla="*/ 21 h 140"/>
                <a:gd name="T70" fmla="*/ 48 w 67"/>
                <a:gd name="T71" fmla="*/ 1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7" h="140">
                  <a:moveTo>
                    <a:pt x="12" y="140"/>
                  </a:moveTo>
                  <a:lnTo>
                    <a:pt x="12" y="140"/>
                  </a:lnTo>
                  <a:lnTo>
                    <a:pt x="16" y="140"/>
                  </a:lnTo>
                  <a:lnTo>
                    <a:pt x="20" y="136"/>
                  </a:lnTo>
                  <a:lnTo>
                    <a:pt x="28" y="130"/>
                  </a:lnTo>
                  <a:lnTo>
                    <a:pt x="35" y="123"/>
                  </a:lnTo>
                  <a:lnTo>
                    <a:pt x="41" y="114"/>
                  </a:lnTo>
                  <a:lnTo>
                    <a:pt x="48" y="102"/>
                  </a:lnTo>
                  <a:lnTo>
                    <a:pt x="54" y="89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63" y="63"/>
                  </a:lnTo>
                  <a:lnTo>
                    <a:pt x="66" y="50"/>
                  </a:lnTo>
                  <a:lnTo>
                    <a:pt x="67" y="38"/>
                  </a:lnTo>
                  <a:lnTo>
                    <a:pt x="67" y="27"/>
                  </a:lnTo>
                  <a:lnTo>
                    <a:pt x="66" y="18"/>
                  </a:lnTo>
                  <a:lnTo>
                    <a:pt x="63" y="9"/>
                  </a:lnTo>
                  <a:lnTo>
                    <a:pt x="58" y="5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41" y="3"/>
                  </a:lnTo>
                  <a:lnTo>
                    <a:pt x="35" y="8"/>
                  </a:lnTo>
                  <a:lnTo>
                    <a:pt x="29" y="15"/>
                  </a:lnTo>
                  <a:lnTo>
                    <a:pt x="22" y="24"/>
                  </a:lnTo>
                  <a:lnTo>
                    <a:pt x="16" y="34"/>
                  </a:lnTo>
                  <a:lnTo>
                    <a:pt x="10" y="47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3" y="73"/>
                  </a:lnTo>
                  <a:lnTo>
                    <a:pt x="1" y="88"/>
                  </a:lnTo>
                  <a:lnTo>
                    <a:pt x="0" y="101"/>
                  </a:lnTo>
                  <a:lnTo>
                    <a:pt x="1" y="112"/>
                  </a:lnTo>
                  <a:lnTo>
                    <a:pt x="3" y="124"/>
                  </a:lnTo>
                  <a:lnTo>
                    <a:pt x="6" y="131"/>
                  </a:lnTo>
                  <a:lnTo>
                    <a:pt x="9" y="137"/>
                  </a:lnTo>
                  <a:lnTo>
                    <a:pt x="12" y="140"/>
                  </a:lnTo>
                  <a:lnTo>
                    <a:pt x="12" y="140"/>
                  </a:lnTo>
                  <a:close/>
                  <a:moveTo>
                    <a:pt x="48" y="16"/>
                  </a:moveTo>
                  <a:lnTo>
                    <a:pt x="48" y="16"/>
                  </a:lnTo>
                  <a:lnTo>
                    <a:pt x="51" y="18"/>
                  </a:lnTo>
                  <a:lnTo>
                    <a:pt x="54" y="21"/>
                  </a:lnTo>
                  <a:lnTo>
                    <a:pt x="55" y="27"/>
                  </a:lnTo>
                  <a:lnTo>
                    <a:pt x="57" y="35"/>
                  </a:lnTo>
                  <a:lnTo>
                    <a:pt x="57" y="44"/>
                  </a:lnTo>
                  <a:lnTo>
                    <a:pt x="57" y="56"/>
                  </a:lnTo>
                  <a:lnTo>
                    <a:pt x="55" y="66"/>
                  </a:lnTo>
                  <a:lnTo>
                    <a:pt x="52" y="77"/>
                  </a:lnTo>
                  <a:lnTo>
                    <a:pt x="52" y="77"/>
                  </a:lnTo>
                  <a:lnTo>
                    <a:pt x="48" y="88"/>
                  </a:lnTo>
                  <a:lnTo>
                    <a:pt x="42" y="98"/>
                  </a:lnTo>
                  <a:lnTo>
                    <a:pt x="36" y="105"/>
                  </a:lnTo>
                  <a:lnTo>
                    <a:pt x="31" y="112"/>
                  </a:lnTo>
                  <a:lnTo>
                    <a:pt x="25" y="118"/>
                  </a:lnTo>
                  <a:lnTo>
                    <a:pt x="19" y="123"/>
                  </a:lnTo>
                  <a:lnTo>
                    <a:pt x="13" y="124"/>
                  </a:lnTo>
                  <a:lnTo>
                    <a:pt x="9" y="124"/>
                  </a:lnTo>
                  <a:lnTo>
                    <a:pt x="9" y="124"/>
                  </a:lnTo>
                  <a:lnTo>
                    <a:pt x="7" y="123"/>
                  </a:lnTo>
                  <a:lnTo>
                    <a:pt x="4" y="120"/>
                  </a:lnTo>
                  <a:lnTo>
                    <a:pt x="4" y="114"/>
                  </a:lnTo>
                  <a:lnTo>
                    <a:pt x="4" y="108"/>
                  </a:lnTo>
                  <a:lnTo>
                    <a:pt x="7" y="92"/>
                  </a:lnTo>
                  <a:lnTo>
                    <a:pt x="13" y="72"/>
                  </a:lnTo>
                  <a:lnTo>
                    <a:pt x="13" y="72"/>
                  </a:lnTo>
                  <a:lnTo>
                    <a:pt x="19" y="51"/>
                  </a:lnTo>
                  <a:lnTo>
                    <a:pt x="25" y="37"/>
                  </a:lnTo>
                  <a:lnTo>
                    <a:pt x="29" y="31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8" y="16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41"/>
            <p:cNvSpPr>
              <a:spLocks/>
            </p:cNvSpPr>
            <p:nvPr/>
          </p:nvSpPr>
          <p:spPr bwMode="auto">
            <a:xfrm>
              <a:off x="6117627" y="6247575"/>
              <a:ext cx="169863" cy="25400"/>
            </a:xfrm>
            <a:custGeom>
              <a:avLst/>
              <a:gdLst>
                <a:gd name="T0" fmla="*/ 107 w 107"/>
                <a:gd name="T1" fmla="*/ 11 h 16"/>
                <a:gd name="T2" fmla="*/ 107 w 107"/>
                <a:gd name="T3" fmla="*/ 11 h 16"/>
                <a:gd name="T4" fmla="*/ 106 w 107"/>
                <a:gd name="T5" fmla="*/ 12 h 16"/>
                <a:gd name="T6" fmla="*/ 103 w 107"/>
                <a:gd name="T7" fmla="*/ 14 h 16"/>
                <a:gd name="T8" fmla="*/ 91 w 107"/>
                <a:gd name="T9" fmla="*/ 15 h 16"/>
                <a:gd name="T10" fmla="*/ 74 w 107"/>
                <a:gd name="T11" fmla="*/ 16 h 16"/>
                <a:gd name="T12" fmla="*/ 54 w 107"/>
                <a:gd name="T13" fmla="*/ 16 h 16"/>
                <a:gd name="T14" fmla="*/ 54 w 107"/>
                <a:gd name="T15" fmla="*/ 16 h 16"/>
                <a:gd name="T16" fmla="*/ 32 w 107"/>
                <a:gd name="T17" fmla="*/ 15 h 16"/>
                <a:gd name="T18" fmla="*/ 16 w 107"/>
                <a:gd name="T19" fmla="*/ 12 h 16"/>
                <a:gd name="T20" fmla="*/ 4 w 107"/>
                <a:gd name="T21" fmla="*/ 11 h 16"/>
                <a:gd name="T22" fmla="*/ 1 w 107"/>
                <a:gd name="T23" fmla="*/ 9 h 16"/>
                <a:gd name="T24" fmla="*/ 0 w 107"/>
                <a:gd name="T25" fmla="*/ 8 h 16"/>
                <a:gd name="T26" fmla="*/ 0 w 107"/>
                <a:gd name="T27" fmla="*/ 8 h 16"/>
                <a:gd name="T28" fmla="*/ 1 w 107"/>
                <a:gd name="T29" fmla="*/ 6 h 16"/>
                <a:gd name="T30" fmla="*/ 6 w 107"/>
                <a:gd name="T31" fmla="*/ 5 h 16"/>
                <a:gd name="T32" fmla="*/ 20 w 107"/>
                <a:gd name="T33" fmla="*/ 2 h 16"/>
                <a:gd name="T34" fmla="*/ 38 w 107"/>
                <a:gd name="T35" fmla="*/ 0 h 16"/>
                <a:gd name="T36" fmla="*/ 54 w 107"/>
                <a:gd name="T37" fmla="*/ 0 h 16"/>
                <a:gd name="T38" fmla="*/ 54 w 107"/>
                <a:gd name="T39" fmla="*/ 0 h 16"/>
                <a:gd name="T40" fmla="*/ 71 w 107"/>
                <a:gd name="T41" fmla="*/ 2 h 16"/>
                <a:gd name="T42" fmla="*/ 89 w 107"/>
                <a:gd name="T43" fmla="*/ 5 h 16"/>
                <a:gd name="T44" fmla="*/ 102 w 107"/>
                <a:gd name="T45" fmla="*/ 8 h 16"/>
                <a:gd name="T46" fmla="*/ 106 w 107"/>
                <a:gd name="T47" fmla="*/ 9 h 16"/>
                <a:gd name="T48" fmla="*/ 107 w 107"/>
                <a:gd name="T49" fmla="*/ 11 h 16"/>
                <a:gd name="T50" fmla="*/ 107 w 107"/>
                <a:gd name="T51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16">
                  <a:moveTo>
                    <a:pt x="107" y="11"/>
                  </a:moveTo>
                  <a:lnTo>
                    <a:pt x="107" y="11"/>
                  </a:lnTo>
                  <a:lnTo>
                    <a:pt x="106" y="12"/>
                  </a:lnTo>
                  <a:lnTo>
                    <a:pt x="103" y="14"/>
                  </a:lnTo>
                  <a:lnTo>
                    <a:pt x="91" y="15"/>
                  </a:lnTo>
                  <a:lnTo>
                    <a:pt x="74" y="16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32" y="15"/>
                  </a:lnTo>
                  <a:lnTo>
                    <a:pt x="16" y="12"/>
                  </a:lnTo>
                  <a:lnTo>
                    <a:pt x="4" y="11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6"/>
                  </a:lnTo>
                  <a:lnTo>
                    <a:pt x="6" y="5"/>
                  </a:lnTo>
                  <a:lnTo>
                    <a:pt x="20" y="2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1" y="2"/>
                  </a:lnTo>
                  <a:lnTo>
                    <a:pt x="89" y="5"/>
                  </a:lnTo>
                  <a:lnTo>
                    <a:pt x="102" y="8"/>
                  </a:lnTo>
                  <a:lnTo>
                    <a:pt x="106" y="9"/>
                  </a:lnTo>
                  <a:lnTo>
                    <a:pt x="107" y="11"/>
                  </a:lnTo>
                  <a:lnTo>
                    <a:pt x="10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42"/>
            <p:cNvSpPr>
              <a:spLocks/>
            </p:cNvSpPr>
            <p:nvPr/>
          </p:nvSpPr>
          <p:spPr bwMode="auto">
            <a:xfrm>
              <a:off x="7694015" y="4163188"/>
              <a:ext cx="138113" cy="2187575"/>
            </a:xfrm>
            <a:custGeom>
              <a:avLst/>
              <a:gdLst>
                <a:gd name="T0" fmla="*/ 79 w 87"/>
                <a:gd name="T1" fmla="*/ 1378 h 1378"/>
                <a:gd name="T2" fmla="*/ 74 w 87"/>
                <a:gd name="T3" fmla="*/ 1378 h 1378"/>
                <a:gd name="T4" fmla="*/ 61 w 87"/>
                <a:gd name="T5" fmla="*/ 1324 h 1378"/>
                <a:gd name="T6" fmla="*/ 16 w 87"/>
                <a:gd name="T7" fmla="*/ 240 h 1378"/>
                <a:gd name="T8" fmla="*/ 10 w 87"/>
                <a:gd name="T9" fmla="*/ 240 h 1378"/>
                <a:gd name="T10" fmla="*/ 0 w 87"/>
                <a:gd name="T11" fmla="*/ 1 h 1378"/>
                <a:gd name="T12" fmla="*/ 38 w 87"/>
                <a:gd name="T13" fmla="*/ 0 h 1378"/>
                <a:gd name="T14" fmla="*/ 48 w 87"/>
                <a:gd name="T15" fmla="*/ 241 h 1378"/>
                <a:gd name="T16" fmla="*/ 42 w 87"/>
                <a:gd name="T17" fmla="*/ 241 h 1378"/>
                <a:gd name="T18" fmla="*/ 87 w 87"/>
                <a:gd name="T19" fmla="*/ 1321 h 1378"/>
                <a:gd name="T20" fmla="*/ 79 w 87"/>
                <a:gd name="T21" fmla="*/ 1378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378">
                  <a:moveTo>
                    <a:pt x="79" y="1378"/>
                  </a:moveTo>
                  <a:lnTo>
                    <a:pt x="74" y="1378"/>
                  </a:lnTo>
                  <a:lnTo>
                    <a:pt x="61" y="1324"/>
                  </a:lnTo>
                  <a:lnTo>
                    <a:pt x="16" y="240"/>
                  </a:lnTo>
                  <a:lnTo>
                    <a:pt x="10" y="240"/>
                  </a:lnTo>
                  <a:lnTo>
                    <a:pt x="0" y="1"/>
                  </a:lnTo>
                  <a:lnTo>
                    <a:pt x="38" y="0"/>
                  </a:lnTo>
                  <a:lnTo>
                    <a:pt x="48" y="241"/>
                  </a:lnTo>
                  <a:lnTo>
                    <a:pt x="42" y="241"/>
                  </a:lnTo>
                  <a:lnTo>
                    <a:pt x="87" y="1321"/>
                  </a:lnTo>
                  <a:lnTo>
                    <a:pt x="79" y="13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43"/>
            <p:cNvSpPr>
              <a:spLocks noEditPoints="1"/>
            </p:cNvSpPr>
            <p:nvPr/>
          </p:nvSpPr>
          <p:spPr bwMode="auto">
            <a:xfrm>
              <a:off x="7713065" y="4183825"/>
              <a:ext cx="98425" cy="223838"/>
            </a:xfrm>
            <a:custGeom>
              <a:avLst/>
              <a:gdLst>
                <a:gd name="T0" fmla="*/ 13 w 62"/>
                <a:gd name="T1" fmla="*/ 0 h 141"/>
                <a:gd name="T2" fmla="*/ 7 w 62"/>
                <a:gd name="T3" fmla="*/ 9 h 141"/>
                <a:gd name="T4" fmla="*/ 1 w 62"/>
                <a:gd name="T5" fmla="*/ 28 h 141"/>
                <a:gd name="T6" fmla="*/ 0 w 62"/>
                <a:gd name="T7" fmla="*/ 52 h 141"/>
                <a:gd name="T8" fmla="*/ 4 w 62"/>
                <a:gd name="T9" fmla="*/ 80 h 141"/>
                <a:gd name="T10" fmla="*/ 7 w 62"/>
                <a:gd name="T11" fmla="*/ 93 h 141"/>
                <a:gd name="T12" fmla="*/ 17 w 62"/>
                <a:gd name="T13" fmla="*/ 116 h 141"/>
                <a:gd name="T14" fmla="*/ 29 w 62"/>
                <a:gd name="T15" fmla="*/ 134 h 141"/>
                <a:gd name="T16" fmla="*/ 40 w 62"/>
                <a:gd name="T17" fmla="*/ 141 h 141"/>
                <a:gd name="T18" fmla="*/ 46 w 62"/>
                <a:gd name="T19" fmla="*/ 141 h 141"/>
                <a:gd name="T20" fmla="*/ 56 w 62"/>
                <a:gd name="T21" fmla="*/ 134 h 141"/>
                <a:gd name="T22" fmla="*/ 61 w 62"/>
                <a:gd name="T23" fmla="*/ 118 h 141"/>
                <a:gd name="T24" fmla="*/ 62 w 62"/>
                <a:gd name="T25" fmla="*/ 94 h 141"/>
                <a:gd name="T26" fmla="*/ 58 w 62"/>
                <a:gd name="T27" fmla="*/ 67 h 141"/>
                <a:gd name="T28" fmla="*/ 54 w 62"/>
                <a:gd name="T29" fmla="*/ 54 h 141"/>
                <a:gd name="T30" fmla="*/ 42 w 62"/>
                <a:gd name="T31" fmla="*/ 29 h 141"/>
                <a:gd name="T32" fmla="*/ 27 w 62"/>
                <a:gd name="T33" fmla="*/ 10 h 141"/>
                <a:gd name="T34" fmla="*/ 16 w 62"/>
                <a:gd name="T35" fmla="*/ 1 h 141"/>
                <a:gd name="T36" fmla="*/ 13 w 62"/>
                <a:gd name="T37" fmla="*/ 0 h 141"/>
                <a:gd name="T38" fmla="*/ 43 w 62"/>
                <a:gd name="T39" fmla="*/ 125 h 141"/>
                <a:gd name="T40" fmla="*/ 38 w 62"/>
                <a:gd name="T41" fmla="*/ 125 h 141"/>
                <a:gd name="T42" fmla="*/ 27 w 62"/>
                <a:gd name="T43" fmla="*/ 113 h 141"/>
                <a:gd name="T44" fmla="*/ 17 w 62"/>
                <a:gd name="T45" fmla="*/ 96 h 141"/>
                <a:gd name="T46" fmla="*/ 10 w 62"/>
                <a:gd name="T47" fmla="*/ 76 h 141"/>
                <a:gd name="T48" fmla="*/ 8 w 62"/>
                <a:gd name="T49" fmla="*/ 64 h 141"/>
                <a:gd name="T50" fmla="*/ 8 w 62"/>
                <a:gd name="T51" fmla="*/ 44 h 141"/>
                <a:gd name="T52" fmla="*/ 13 w 62"/>
                <a:gd name="T53" fmla="*/ 26 h 141"/>
                <a:gd name="T54" fmla="*/ 19 w 62"/>
                <a:gd name="T55" fmla="*/ 14 h 141"/>
                <a:gd name="T56" fmla="*/ 23 w 62"/>
                <a:gd name="T57" fmla="*/ 13 h 141"/>
                <a:gd name="T58" fmla="*/ 29 w 62"/>
                <a:gd name="T59" fmla="*/ 16 h 141"/>
                <a:gd name="T60" fmla="*/ 35 w 62"/>
                <a:gd name="T61" fmla="*/ 25 h 141"/>
                <a:gd name="T62" fmla="*/ 46 w 62"/>
                <a:gd name="T63" fmla="*/ 61 h 141"/>
                <a:gd name="T64" fmla="*/ 51 w 62"/>
                <a:gd name="T65" fmla="*/ 80 h 141"/>
                <a:gd name="T66" fmla="*/ 54 w 62"/>
                <a:gd name="T67" fmla="*/ 103 h 141"/>
                <a:gd name="T68" fmla="*/ 49 w 62"/>
                <a:gd name="T69" fmla="*/ 118 h 141"/>
                <a:gd name="T70" fmla="*/ 43 w 62"/>
                <a:gd name="T71" fmla="*/ 12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141">
                  <a:moveTo>
                    <a:pt x="13" y="0"/>
                  </a:moveTo>
                  <a:lnTo>
                    <a:pt x="13" y="0"/>
                  </a:lnTo>
                  <a:lnTo>
                    <a:pt x="10" y="3"/>
                  </a:lnTo>
                  <a:lnTo>
                    <a:pt x="7" y="9"/>
                  </a:lnTo>
                  <a:lnTo>
                    <a:pt x="4" y="17"/>
                  </a:lnTo>
                  <a:lnTo>
                    <a:pt x="1" y="28"/>
                  </a:lnTo>
                  <a:lnTo>
                    <a:pt x="0" y="39"/>
                  </a:lnTo>
                  <a:lnTo>
                    <a:pt x="0" y="52"/>
                  </a:lnTo>
                  <a:lnTo>
                    <a:pt x="1" y="65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7" y="93"/>
                  </a:lnTo>
                  <a:lnTo>
                    <a:pt x="11" y="106"/>
                  </a:lnTo>
                  <a:lnTo>
                    <a:pt x="17" y="116"/>
                  </a:lnTo>
                  <a:lnTo>
                    <a:pt x="23" y="127"/>
                  </a:lnTo>
                  <a:lnTo>
                    <a:pt x="29" y="134"/>
                  </a:lnTo>
                  <a:lnTo>
                    <a:pt x="35" y="138"/>
                  </a:lnTo>
                  <a:lnTo>
                    <a:pt x="40" y="141"/>
                  </a:lnTo>
                  <a:lnTo>
                    <a:pt x="46" y="141"/>
                  </a:lnTo>
                  <a:lnTo>
                    <a:pt x="46" y="141"/>
                  </a:lnTo>
                  <a:lnTo>
                    <a:pt x="52" y="140"/>
                  </a:lnTo>
                  <a:lnTo>
                    <a:pt x="56" y="134"/>
                  </a:lnTo>
                  <a:lnTo>
                    <a:pt x="59" y="127"/>
                  </a:lnTo>
                  <a:lnTo>
                    <a:pt x="61" y="118"/>
                  </a:lnTo>
                  <a:lnTo>
                    <a:pt x="62" y="106"/>
                  </a:lnTo>
                  <a:lnTo>
                    <a:pt x="62" y="94"/>
                  </a:lnTo>
                  <a:lnTo>
                    <a:pt x="61" y="81"/>
                  </a:lnTo>
                  <a:lnTo>
                    <a:pt x="58" y="67"/>
                  </a:lnTo>
                  <a:lnTo>
                    <a:pt x="58" y="67"/>
                  </a:lnTo>
                  <a:lnTo>
                    <a:pt x="54" y="54"/>
                  </a:lnTo>
                  <a:lnTo>
                    <a:pt x="49" y="41"/>
                  </a:lnTo>
                  <a:lnTo>
                    <a:pt x="42" y="29"/>
                  </a:lnTo>
                  <a:lnTo>
                    <a:pt x="35" y="19"/>
                  </a:lnTo>
                  <a:lnTo>
                    <a:pt x="27" y="10"/>
                  </a:lnTo>
                  <a:lnTo>
                    <a:pt x="21" y="4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13" y="0"/>
                  </a:lnTo>
                  <a:close/>
                  <a:moveTo>
                    <a:pt x="43" y="125"/>
                  </a:moveTo>
                  <a:lnTo>
                    <a:pt x="43" y="125"/>
                  </a:lnTo>
                  <a:lnTo>
                    <a:pt x="40" y="127"/>
                  </a:lnTo>
                  <a:lnTo>
                    <a:pt x="38" y="125"/>
                  </a:lnTo>
                  <a:lnTo>
                    <a:pt x="32" y="121"/>
                  </a:lnTo>
                  <a:lnTo>
                    <a:pt x="27" y="113"/>
                  </a:lnTo>
                  <a:lnTo>
                    <a:pt x="21" y="106"/>
                  </a:lnTo>
                  <a:lnTo>
                    <a:pt x="17" y="96"/>
                  </a:lnTo>
                  <a:lnTo>
                    <a:pt x="13" y="86"/>
                  </a:lnTo>
                  <a:lnTo>
                    <a:pt x="10" y="76"/>
                  </a:lnTo>
                  <a:lnTo>
                    <a:pt x="10" y="76"/>
                  </a:lnTo>
                  <a:lnTo>
                    <a:pt x="8" y="64"/>
                  </a:lnTo>
                  <a:lnTo>
                    <a:pt x="7" y="54"/>
                  </a:lnTo>
                  <a:lnTo>
                    <a:pt x="8" y="44"/>
                  </a:lnTo>
                  <a:lnTo>
                    <a:pt x="10" y="33"/>
                  </a:lnTo>
                  <a:lnTo>
                    <a:pt x="13" y="26"/>
                  </a:lnTo>
                  <a:lnTo>
                    <a:pt x="16" y="19"/>
                  </a:lnTo>
                  <a:lnTo>
                    <a:pt x="19" y="14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6" y="13"/>
                  </a:lnTo>
                  <a:lnTo>
                    <a:pt x="29" y="16"/>
                  </a:lnTo>
                  <a:lnTo>
                    <a:pt x="32" y="19"/>
                  </a:lnTo>
                  <a:lnTo>
                    <a:pt x="35" y="25"/>
                  </a:lnTo>
                  <a:lnTo>
                    <a:pt x="40" y="41"/>
                  </a:lnTo>
                  <a:lnTo>
                    <a:pt x="46" y="61"/>
                  </a:lnTo>
                  <a:lnTo>
                    <a:pt x="46" y="61"/>
                  </a:lnTo>
                  <a:lnTo>
                    <a:pt x="51" y="80"/>
                  </a:lnTo>
                  <a:lnTo>
                    <a:pt x="54" y="96"/>
                  </a:lnTo>
                  <a:lnTo>
                    <a:pt x="54" y="103"/>
                  </a:lnTo>
                  <a:lnTo>
                    <a:pt x="52" y="111"/>
                  </a:lnTo>
                  <a:lnTo>
                    <a:pt x="49" y="118"/>
                  </a:lnTo>
                  <a:lnTo>
                    <a:pt x="43" y="125"/>
                  </a:lnTo>
                  <a:lnTo>
                    <a:pt x="43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44"/>
            <p:cNvSpPr>
              <a:spLocks/>
            </p:cNvSpPr>
            <p:nvPr/>
          </p:nvSpPr>
          <p:spPr bwMode="auto">
            <a:xfrm>
              <a:off x="7725765" y="6250750"/>
              <a:ext cx="171450" cy="22225"/>
            </a:xfrm>
            <a:custGeom>
              <a:avLst/>
              <a:gdLst>
                <a:gd name="T0" fmla="*/ 108 w 108"/>
                <a:gd name="T1" fmla="*/ 6 h 14"/>
                <a:gd name="T2" fmla="*/ 108 w 108"/>
                <a:gd name="T3" fmla="*/ 6 h 14"/>
                <a:gd name="T4" fmla="*/ 107 w 108"/>
                <a:gd name="T5" fmla="*/ 7 h 14"/>
                <a:gd name="T6" fmla="*/ 104 w 108"/>
                <a:gd name="T7" fmla="*/ 9 h 14"/>
                <a:gd name="T8" fmla="*/ 92 w 108"/>
                <a:gd name="T9" fmla="*/ 12 h 14"/>
                <a:gd name="T10" fmla="*/ 75 w 108"/>
                <a:gd name="T11" fmla="*/ 13 h 14"/>
                <a:gd name="T12" fmla="*/ 54 w 108"/>
                <a:gd name="T13" fmla="*/ 14 h 14"/>
                <a:gd name="T14" fmla="*/ 54 w 108"/>
                <a:gd name="T15" fmla="*/ 14 h 14"/>
                <a:gd name="T16" fmla="*/ 32 w 108"/>
                <a:gd name="T17" fmla="*/ 14 h 14"/>
                <a:gd name="T18" fmla="*/ 16 w 108"/>
                <a:gd name="T19" fmla="*/ 14 h 14"/>
                <a:gd name="T20" fmla="*/ 5 w 108"/>
                <a:gd name="T21" fmla="*/ 13 h 14"/>
                <a:gd name="T22" fmla="*/ 2 w 108"/>
                <a:gd name="T23" fmla="*/ 12 h 14"/>
                <a:gd name="T24" fmla="*/ 0 w 108"/>
                <a:gd name="T25" fmla="*/ 10 h 14"/>
                <a:gd name="T26" fmla="*/ 0 w 108"/>
                <a:gd name="T27" fmla="*/ 10 h 14"/>
                <a:gd name="T28" fmla="*/ 2 w 108"/>
                <a:gd name="T29" fmla="*/ 9 h 14"/>
                <a:gd name="T30" fmla="*/ 6 w 108"/>
                <a:gd name="T31" fmla="*/ 7 h 14"/>
                <a:gd name="T32" fmla="*/ 19 w 108"/>
                <a:gd name="T33" fmla="*/ 4 h 14"/>
                <a:gd name="T34" fmla="*/ 37 w 108"/>
                <a:gd name="T35" fmla="*/ 1 h 14"/>
                <a:gd name="T36" fmla="*/ 53 w 108"/>
                <a:gd name="T37" fmla="*/ 0 h 14"/>
                <a:gd name="T38" fmla="*/ 53 w 108"/>
                <a:gd name="T39" fmla="*/ 0 h 14"/>
                <a:gd name="T40" fmla="*/ 70 w 108"/>
                <a:gd name="T41" fmla="*/ 0 h 14"/>
                <a:gd name="T42" fmla="*/ 88 w 108"/>
                <a:gd name="T43" fmla="*/ 1 h 14"/>
                <a:gd name="T44" fmla="*/ 102 w 108"/>
                <a:gd name="T45" fmla="*/ 3 h 14"/>
                <a:gd name="T46" fmla="*/ 107 w 108"/>
                <a:gd name="T47" fmla="*/ 4 h 14"/>
                <a:gd name="T48" fmla="*/ 108 w 108"/>
                <a:gd name="T49" fmla="*/ 6 h 14"/>
                <a:gd name="T50" fmla="*/ 108 w 108"/>
                <a:gd name="T5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8" h="14">
                  <a:moveTo>
                    <a:pt x="108" y="6"/>
                  </a:moveTo>
                  <a:lnTo>
                    <a:pt x="108" y="6"/>
                  </a:lnTo>
                  <a:lnTo>
                    <a:pt x="107" y="7"/>
                  </a:lnTo>
                  <a:lnTo>
                    <a:pt x="104" y="9"/>
                  </a:lnTo>
                  <a:lnTo>
                    <a:pt x="92" y="12"/>
                  </a:lnTo>
                  <a:lnTo>
                    <a:pt x="75" y="13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32" y="14"/>
                  </a:lnTo>
                  <a:lnTo>
                    <a:pt x="16" y="14"/>
                  </a:lnTo>
                  <a:lnTo>
                    <a:pt x="5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9"/>
                  </a:lnTo>
                  <a:lnTo>
                    <a:pt x="6" y="7"/>
                  </a:lnTo>
                  <a:lnTo>
                    <a:pt x="19" y="4"/>
                  </a:lnTo>
                  <a:lnTo>
                    <a:pt x="37" y="1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70" y="0"/>
                  </a:lnTo>
                  <a:lnTo>
                    <a:pt x="88" y="1"/>
                  </a:lnTo>
                  <a:lnTo>
                    <a:pt x="102" y="3"/>
                  </a:lnTo>
                  <a:lnTo>
                    <a:pt x="107" y="4"/>
                  </a:lnTo>
                  <a:lnTo>
                    <a:pt x="108" y="6"/>
                  </a:lnTo>
                  <a:lnTo>
                    <a:pt x="10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45"/>
            <p:cNvSpPr>
              <a:spLocks/>
            </p:cNvSpPr>
            <p:nvPr/>
          </p:nvSpPr>
          <p:spPr bwMode="auto">
            <a:xfrm>
              <a:off x="6200177" y="3140838"/>
              <a:ext cx="1579563" cy="3187700"/>
            </a:xfrm>
            <a:custGeom>
              <a:avLst/>
              <a:gdLst>
                <a:gd name="T0" fmla="*/ 905 w 995"/>
                <a:gd name="T1" fmla="*/ 878 h 2008"/>
                <a:gd name="T2" fmla="*/ 980 w 995"/>
                <a:gd name="T3" fmla="*/ 872 h 2008"/>
                <a:gd name="T4" fmla="*/ 995 w 995"/>
                <a:gd name="T5" fmla="*/ 814 h 2008"/>
                <a:gd name="T6" fmla="*/ 980 w 995"/>
                <a:gd name="T7" fmla="*/ 760 h 2008"/>
                <a:gd name="T8" fmla="*/ 947 w 995"/>
                <a:gd name="T9" fmla="*/ 754 h 2008"/>
                <a:gd name="T10" fmla="*/ 811 w 995"/>
                <a:gd name="T11" fmla="*/ 663 h 2008"/>
                <a:gd name="T12" fmla="*/ 792 w 995"/>
                <a:gd name="T13" fmla="*/ 562 h 2008"/>
                <a:gd name="T14" fmla="*/ 766 w 995"/>
                <a:gd name="T15" fmla="*/ 437 h 2008"/>
                <a:gd name="T16" fmla="*/ 752 w 995"/>
                <a:gd name="T17" fmla="*/ 313 h 2008"/>
                <a:gd name="T18" fmla="*/ 715 w 995"/>
                <a:gd name="T19" fmla="*/ 261 h 2008"/>
                <a:gd name="T20" fmla="*/ 672 w 995"/>
                <a:gd name="T21" fmla="*/ 233 h 2008"/>
                <a:gd name="T22" fmla="*/ 670 w 995"/>
                <a:gd name="T23" fmla="*/ 135 h 2008"/>
                <a:gd name="T24" fmla="*/ 602 w 995"/>
                <a:gd name="T25" fmla="*/ 41 h 2008"/>
                <a:gd name="T26" fmla="*/ 501 w 995"/>
                <a:gd name="T27" fmla="*/ 0 h 2008"/>
                <a:gd name="T28" fmla="*/ 428 w 995"/>
                <a:gd name="T29" fmla="*/ 32 h 2008"/>
                <a:gd name="T30" fmla="*/ 350 w 995"/>
                <a:gd name="T31" fmla="*/ 151 h 2008"/>
                <a:gd name="T32" fmla="*/ 344 w 995"/>
                <a:gd name="T33" fmla="*/ 217 h 2008"/>
                <a:gd name="T34" fmla="*/ 299 w 995"/>
                <a:gd name="T35" fmla="*/ 274 h 2008"/>
                <a:gd name="T36" fmla="*/ 255 w 995"/>
                <a:gd name="T37" fmla="*/ 368 h 2008"/>
                <a:gd name="T38" fmla="*/ 229 w 995"/>
                <a:gd name="T39" fmla="*/ 440 h 2008"/>
                <a:gd name="T40" fmla="*/ 189 w 995"/>
                <a:gd name="T41" fmla="*/ 645 h 2008"/>
                <a:gd name="T42" fmla="*/ 64 w 995"/>
                <a:gd name="T43" fmla="*/ 747 h 2008"/>
                <a:gd name="T44" fmla="*/ 4 w 995"/>
                <a:gd name="T45" fmla="*/ 779 h 2008"/>
                <a:gd name="T46" fmla="*/ 4 w 995"/>
                <a:gd name="T47" fmla="*/ 859 h 2008"/>
                <a:gd name="T48" fmla="*/ 38 w 995"/>
                <a:gd name="T49" fmla="*/ 884 h 2008"/>
                <a:gd name="T50" fmla="*/ 137 w 995"/>
                <a:gd name="T51" fmla="*/ 872 h 2008"/>
                <a:gd name="T52" fmla="*/ 191 w 995"/>
                <a:gd name="T53" fmla="*/ 925 h 2008"/>
                <a:gd name="T54" fmla="*/ 264 w 995"/>
                <a:gd name="T55" fmla="*/ 1012 h 2008"/>
                <a:gd name="T56" fmla="*/ 245 w 995"/>
                <a:gd name="T57" fmla="*/ 1133 h 2008"/>
                <a:gd name="T58" fmla="*/ 236 w 995"/>
                <a:gd name="T59" fmla="*/ 1282 h 2008"/>
                <a:gd name="T60" fmla="*/ 230 w 995"/>
                <a:gd name="T61" fmla="*/ 1440 h 2008"/>
                <a:gd name="T62" fmla="*/ 240 w 995"/>
                <a:gd name="T63" fmla="*/ 1526 h 2008"/>
                <a:gd name="T64" fmla="*/ 224 w 995"/>
                <a:gd name="T65" fmla="*/ 1716 h 2008"/>
                <a:gd name="T66" fmla="*/ 259 w 995"/>
                <a:gd name="T67" fmla="*/ 1819 h 2008"/>
                <a:gd name="T68" fmla="*/ 252 w 995"/>
                <a:gd name="T69" fmla="*/ 1909 h 2008"/>
                <a:gd name="T70" fmla="*/ 267 w 995"/>
                <a:gd name="T71" fmla="*/ 1950 h 2008"/>
                <a:gd name="T72" fmla="*/ 430 w 995"/>
                <a:gd name="T73" fmla="*/ 1956 h 2008"/>
                <a:gd name="T74" fmla="*/ 456 w 995"/>
                <a:gd name="T75" fmla="*/ 1915 h 2008"/>
                <a:gd name="T76" fmla="*/ 460 w 995"/>
                <a:gd name="T77" fmla="*/ 1816 h 2008"/>
                <a:gd name="T78" fmla="*/ 478 w 995"/>
                <a:gd name="T79" fmla="*/ 1733 h 2008"/>
                <a:gd name="T80" fmla="*/ 479 w 995"/>
                <a:gd name="T81" fmla="*/ 1387 h 2008"/>
                <a:gd name="T82" fmla="*/ 494 w 995"/>
                <a:gd name="T83" fmla="*/ 1273 h 2008"/>
                <a:gd name="T84" fmla="*/ 519 w 995"/>
                <a:gd name="T85" fmla="*/ 1352 h 2008"/>
                <a:gd name="T86" fmla="*/ 510 w 995"/>
                <a:gd name="T87" fmla="*/ 1585 h 2008"/>
                <a:gd name="T88" fmla="*/ 510 w 995"/>
                <a:gd name="T89" fmla="*/ 1850 h 2008"/>
                <a:gd name="T90" fmla="*/ 538 w 995"/>
                <a:gd name="T91" fmla="*/ 1880 h 2008"/>
                <a:gd name="T92" fmla="*/ 535 w 995"/>
                <a:gd name="T93" fmla="*/ 1984 h 2008"/>
                <a:gd name="T94" fmla="*/ 607 w 995"/>
                <a:gd name="T95" fmla="*/ 2008 h 2008"/>
                <a:gd name="T96" fmla="*/ 725 w 995"/>
                <a:gd name="T97" fmla="*/ 1989 h 2008"/>
                <a:gd name="T98" fmla="*/ 725 w 995"/>
                <a:gd name="T99" fmla="*/ 1882 h 2008"/>
                <a:gd name="T100" fmla="*/ 752 w 995"/>
                <a:gd name="T101" fmla="*/ 1845 h 2008"/>
                <a:gd name="T102" fmla="*/ 753 w 995"/>
                <a:gd name="T103" fmla="*/ 1740 h 2008"/>
                <a:gd name="T104" fmla="*/ 768 w 995"/>
                <a:gd name="T105" fmla="*/ 1521 h 2008"/>
                <a:gd name="T106" fmla="*/ 752 w 995"/>
                <a:gd name="T107" fmla="*/ 1369 h 2008"/>
                <a:gd name="T108" fmla="*/ 753 w 995"/>
                <a:gd name="T109" fmla="*/ 1187 h 2008"/>
                <a:gd name="T110" fmla="*/ 718 w 995"/>
                <a:gd name="T111" fmla="*/ 1033 h 2008"/>
                <a:gd name="T112" fmla="*/ 794 w 995"/>
                <a:gd name="T113" fmla="*/ 1017 h 2008"/>
                <a:gd name="T114" fmla="*/ 810 w 995"/>
                <a:gd name="T115" fmla="*/ 936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95" h="2008">
                  <a:moveTo>
                    <a:pt x="804" y="851"/>
                  </a:moveTo>
                  <a:lnTo>
                    <a:pt x="804" y="851"/>
                  </a:lnTo>
                  <a:lnTo>
                    <a:pt x="830" y="861"/>
                  </a:lnTo>
                  <a:lnTo>
                    <a:pt x="855" y="869"/>
                  </a:lnTo>
                  <a:lnTo>
                    <a:pt x="881" y="875"/>
                  </a:lnTo>
                  <a:lnTo>
                    <a:pt x="881" y="875"/>
                  </a:lnTo>
                  <a:lnTo>
                    <a:pt x="905" y="878"/>
                  </a:lnTo>
                  <a:lnTo>
                    <a:pt x="929" y="883"/>
                  </a:lnTo>
                  <a:lnTo>
                    <a:pt x="953" y="883"/>
                  </a:lnTo>
                  <a:lnTo>
                    <a:pt x="963" y="883"/>
                  </a:lnTo>
                  <a:lnTo>
                    <a:pt x="970" y="881"/>
                  </a:lnTo>
                  <a:lnTo>
                    <a:pt x="970" y="881"/>
                  </a:lnTo>
                  <a:lnTo>
                    <a:pt x="976" y="878"/>
                  </a:lnTo>
                  <a:lnTo>
                    <a:pt x="980" y="872"/>
                  </a:lnTo>
                  <a:lnTo>
                    <a:pt x="985" y="867"/>
                  </a:lnTo>
                  <a:lnTo>
                    <a:pt x="988" y="859"/>
                  </a:lnTo>
                  <a:lnTo>
                    <a:pt x="992" y="845"/>
                  </a:lnTo>
                  <a:lnTo>
                    <a:pt x="995" y="833"/>
                  </a:lnTo>
                  <a:lnTo>
                    <a:pt x="995" y="833"/>
                  </a:lnTo>
                  <a:lnTo>
                    <a:pt x="995" y="824"/>
                  </a:lnTo>
                  <a:lnTo>
                    <a:pt x="995" y="814"/>
                  </a:lnTo>
                  <a:lnTo>
                    <a:pt x="995" y="798"/>
                  </a:lnTo>
                  <a:lnTo>
                    <a:pt x="995" y="798"/>
                  </a:lnTo>
                  <a:lnTo>
                    <a:pt x="993" y="789"/>
                  </a:lnTo>
                  <a:lnTo>
                    <a:pt x="992" y="781"/>
                  </a:lnTo>
                  <a:lnTo>
                    <a:pt x="989" y="772"/>
                  </a:lnTo>
                  <a:lnTo>
                    <a:pt x="983" y="765"/>
                  </a:lnTo>
                  <a:lnTo>
                    <a:pt x="980" y="760"/>
                  </a:lnTo>
                  <a:lnTo>
                    <a:pt x="976" y="757"/>
                  </a:lnTo>
                  <a:lnTo>
                    <a:pt x="972" y="756"/>
                  </a:lnTo>
                  <a:lnTo>
                    <a:pt x="966" y="754"/>
                  </a:lnTo>
                  <a:lnTo>
                    <a:pt x="958" y="753"/>
                  </a:lnTo>
                  <a:lnTo>
                    <a:pt x="951" y="754"/>
                  </a:lnTo>
                  <a:lnTo>
                    <a:pt x="951" y="754"/>
                  </a:lnTo>
                  <a:lnTo>
                    <a:pt x="947" y="754"/>
                  </a:lnTo>
                  <a:lnTo>
                    <a:pt x="940" y="751"/>
                  </a:lnTo>
                  <a:lnTo>
                    <a:pt x="921" y="743"/>
                  </a:lnTo>
                  <a:lnTo>
                    <a:pt x="899" y="728"/>
                  </a:lnTo>
                  <a:lnTo>
                    <a:pt x="874" y="712"/>
                  </a:lnTo>
                  <a:lnTo>
                    <a:pt x="832" y="680"/>
                  </a:lnTo>
                  <a:lnTo>
                    <a:pt x="817" y="668"/>
                  </a:lnTo>
                  <a:lnTo>
                    <a:pt x="811" y="663"/>
                  </a:lnTo>
                  <a:lnTo>
                    <a:pt x="811" y="663"/>
                  </a:lnTo>
                  <a:lnTo>
                    <a:pt x="806" y="642"/>
                  </a:lnTo>
                  <a:lnTo>
                    <a:pt x="800" y="620"/>
                  </a:lnTo>
                  <a:lnTo>
                    <a:pt x="797" y="609"/>
                  </a:lnTo>
                  <a:lnTo>
                    <a:pt x="794" y="596"/>
                  </a:lnTo>
                  <a:lnTo>
                    <a:pt x="792" y="580"/>
                  </a:lnTo>
                  <a:lnTo>
                    <a:pt x="792" y="562"/>
                  </a:lnTo>
                  <a:lnTo>
                    <a:pt x="792" y="562"/>
                  </a:lnTo>
                  <a:lnTo>
                    <a:pt x="791" y="536"/>
                  </a:lnTo>
                  <a:lnTo>
                    <a:pt x="788" y="514"/>
                  </a:lnTo>
                  <a:lnTo>
                    <a:pt x="782" y="494"/>
                  </a:lnTo>
                  <a:lnTo>
                    <a:pt x="776" y="476"/>
                  </a:lnTo>
                  <a:lnTo>
                    <a:pt x="772" y="457"/>
                  </a:lnTo>
                  <a:lnTo>
                    <a:pt x="766" y="437"/>
                  </a:lnTo>
                  <a:lnTo>
                    <a:pt x="763" y="415"/>
                  </a:lnTo>
                  <a:lnTo>
                    <a:pt x="762" y="389"/>
                  </a:lnTo>
                  <a:lnTo>
                    <a:pt x="762" y="389"/>
                  </a:lnTo>
                  <a:lnTo>
                    <a:pt x="760" y="373"/>
                  </a:lnTo>
                  <a:lnTo>
                    <a:pt x="759" y="354"/>
                  </a:lnTo>
                  <a:lnTo>
                    <a:pt x="756" y="333"/>
                  </a:lnTo>
                  <a:lnTo>
                    <a:pt x="752" y="313"/>
                  </a:lnTo>
                  <a:lnTo>
                    <a:pt x="744" y="294"/>
                  </a:lnTo>
                  <a:lnTo>
                    <a:pt x="737" y="280"/>
                  </a:lnTo>
                  <a:lnTo>
                    <a:pt x="733" y="272"/>
                  </a:lnTo>
                  <a:lnTo>
                    <a:pt x="727" y="268"/>
                  </a:lnTo>
                  <a:lnTo>
                    <a:pt x="721" y="264"/>
                  </a:lnTo>
                  <a:lnTo>
                    <a:pt x="715" y="261"/>
                  </a:lnTo>
                  <a:lnTo>
                    <a:pt x="715" y="261"/>
                  </a:lnTo>
                  <a:lnTo>
                    <a:pt x="711" y="259"/>
                  </a:lnTo>
                  <a:lnTo>
                    <a:pt x="705" y="256"/>
                  </a:lnTo>
                  <a:lnTo>
                    <a:pt x="693" y="248"/>
                  </a:lnTo>
                  <a:lnTo>
                    <a:pt x="682" y="237"/>
                  </a:lnTo>
                  <a:lnTo>
                    <a:pt x="676" y="234"/>
                  </a:lnTo>
                  <a:lnTo>
                    <a:pt x="672" y="233"/>
                  </a:lnTo>
                  <a:lnTo>
                    <a:pt x="672" y="233"/>
                  </a:lnTo>
                  <a:lnTo>
                    <a:pt x="676" y="223"/>
                  </a:lnTo>
                  <a:lnTo>
                    <a:pt x="677" y="213"/>
                  </a:lnTo>
                  <a:lnTo>
                    <a:pt x="680" y="194"/>
                  </a:lnTo>
                  <a:lnTo>
                    <a:pt x="679" y="175"/>
                  </a:lnTo>
                  <a:lnTo>
                    <a:pt x="676" y="157"/>
                  </a:lnTo>
                  <a:lnTo>
                    <a:pt x="676" y="157"/>
                  </a:lnTo>
                  <a:lnTo>
                    <a:pt x="670" y="135"/>
                  </a:lnTo>
                  <a:lnTo>
                    <a:pt x="661" y="116"/>
                  </a:lnTo>
                  <a:lnTo>
                    <a:pt x="654" y="100"/>
                  </a:lnTo>
                  <a:lnTo>
                    <a:pt x="644" y="84"/>
                  </a:lnTo>
                  <a:lnTo>
                    <a:pt x="635" y="71"/>
                  </a:lnTo>
                  <a:lnTo>
                    <a:pt x="623" y="60"/>
                  </a:lnTo>
                  <a:lnTo>
                    <a:pt x="613" y="49"/>
                  </a:lnTo>
                  <a:lnTo>
                    <a:pt x="602" y="41"/>
                  </a:lnTo>
                  <a:lnTo>
                    <a:pt x="590" y="33"/>
                  </a:lnTo>
                  <a:lnTo>
                    <a:pt x="578" y="26"/>
                  </a:lnTo>
                  <a:lnTo>
                    <a:pt x="555" y="16"/>
                  </a:lnTo>
                  <a:lnTo>
                    <a:pt x="532" y="9"/>
                  </a:lnTo>
                  <a:lnTo>
                    <a:pt x="510" y="3"/>
                  </a:lnTo>
                  <a:lnTo>
                    <a:pt x="510" y="3"/>
                  </a:lnTo>
                  <a:lnTo>
                    <a:pt x="501" y="0"/>
                  </a:lnTo>
                  <a:lnTo>
                    <a:pt x="491" y="0"/>
                  </a:lnTo>
                  <a:lnTo>
                    <a:pt x="481" y="1"/>
                  </a:lnTo>
                  <a:lnTo>
                    <a:pt x="471" y="4"/>
                  </a:lnTo>
                  <a:lnTo>
                    <a:pt x="460" y="10"/>
                  </a:lnTo>
                  <a:lnTo>
                    <a:pt x="450" y="16"/>
                  </a:lnTo>
                  <a:lnTo>
                    <a:pt x="439" y="23"/>
                  </a:lnTo>
                  <a:lnTo>
                    <a:pt x="428" y="32"/>
                  </a:lnTo>
                  <a:lnTo>
                    <a:pt x="418" y="42"/>
                  </a:lnTo>
                  <a:lnTo>
                    <a:pt x="408" y="54"/>
                  </a:lnTo>
                  <a:lnTo>
                    <a:pt x="398" y="67"/>
                  </a:lnTo>
                  <a:lnTo>
                    <a:pt x="388" y="82"/>
                  </a:lnTo>
                  <a:lnTo>
                    <a:pt x="377" y="98"/>
                  </a:lnTo>
                  <a:lnTo>
                    <a:pt x="367" y="114"/>
                  </a:lnTo>
                  <a:lnTo>
                    <a:pt x="350" y="151"/>
                  </a:lnTo>
                  <a:lnTo>
                    <a:pt x="350" y="151"/>
                  </a:lnTo>
                  <a:lnTo>
                    <a:pt x="347" y="160"/>
                  </a:lnTo>
                  <a:lnTo>
                    <a:pt x="344" y="170"/>
                  </a:lnTo>
                  <a:lnTo>
                    <a:pt x="342" y="182"/>
                  </a:lnTo>
                  <a:lnTo>
                    <a:pt x="342" y="194"/>
                  </a:lnTo>
                  <a:lnTo>
                    <a:pt x="342" y="205"/>
                  </a:lnTo>
                  <a:lnTo>
                    <a:pt x="344" y="217"/>
                  </a:lnTo>
                  <a:lnTo>
                    <a:pt x="347" y="229"/>
                  </a:lnTo>
                  <a:lnTo>
                    <a:pt x="350" y="239"/>
                  </a:lnTo>
                  <a:lnTo>
                    <a:pt x="350" y="239"/>
                  </a:lnTo>
                  <a:lnTo>
                    <a:pt x="337" y="245"/>
                  </a:lnTo>
                  <a:lnTo>
                    <a:pt x="323" y="252"/>
                  </a:lnTo>
                  <a:lnTo>
                    <a:pt x="310" y="262"/>
                  </a:lnTo>
                  <a:lnTo>
                    <a:pt x="299" y="274"/>
                  </a:lnTo>
                  <a:lnTo>
                    <a:pt x="288" y="285"/>
                  </a:lnTo>
                  <a:lnTo>
                    <a:pt x="280" y="299"/>
                  </a:lnTo>
                  <a:lnTo>
                    <a:pt x="272" y="310"/>
                  </a:lnTo>
                  <a:lnTo>
                    <a:pt x="268" y="323"/>
                  </a:lnTo>
                  <a:lnTo>
                    <a:pt x="268" y="323"/>
                  </a:lnTo>
                  <a:lnTo>
                    <a:pt x="261" y="350"/>
                  </a:lnTo>
                  <a:lnTo>
                    <a:pt x="255" y="368"/>
                  </a:lnTo>
                  <a:lnTo>
                    <a:pt x="248" y="384"/>
                  </a:lnTo>
                  <a:lnTo>
                    <a:pt x="242" y="396"/>
                  </a:lnTo>
                  <a:lnTo>
                    <a:pt x="236" y="406"/>
                  </a:lnTo>
                  <a:lnTo>
                    <a:pt x="233" y="417"/>
                  </a:lnTo>
                  <a:lnTo>
                    <a:pt x="230" y="427"/>
                  </a:lnTo>
                  <a:lnTo>
                    <a:pt x="229" y="440"/>
                  </a:lnTo>
                  <a:lnTo>
                    <a:pt x="229" y="440"/>
                  </a:lnTo>
                  <a:lnTo>
                    <a:pt x="229" y="456"/>
                  </a:lnTo>
                  <a:lnTo>
                    <a:pt x="227" y="472"/>
                  </a:lnTo>
                  <a:lnTo>
                    <a:pt x="221" y="507"/>
                  </a:lnTo>
                  <a:lnTo>
                    <a:pt x="214" y="542"/>
                  </a:lnTo>
                  <a:lnTo>
                    <a:pt x="205" y="577"/>
                  </a:lnTo>
                  <a:lnTo>
                    <a:pt x="197" y="612"/>
                  </a:lnTo>
                  <a:lnTo>
                    <a:pt x="189" y="645"/>
                  </a:lnTo>
                  <a:lnTo>
                    <a:pt x="185" y="679"/>
                  </a:lnTo>
                  <a:lnTo>
                    <a:pt x="184" y="695"/>
                  </a:lnTo>
                  <a:lnTo>
                    <a:pt x="182" y="709"/>
                  </a:lnTo>
                  <a:lnTo>
                    <a:pt x="80" y="750"/>
                  </a:lnTo>
                  <a:lnTo>
                    <a:pt x="80" y="750"/>
                  </a:lnTo>
                  <a:lnTo>
                    <a:pt x="71" y="749"/>
                  </a:lnTo>
                  <a:lnTo>
                    <a:pt x="64" y="747"/>
                  </a:lnTo>
                  <a:lnTo>
                    <a:pt x="57" y="747"/>
                  </a:lnTo>
                  <a:lnTo>
                    <a:pt x="50" y="747"/>
                  </a:lnTo>
                  <a:lnTo>
                    <a:pt x="42" y="750"/>
                  </a:lnTo>
                  <a:lnTo>
                    <a:pt x="35" y="753"/>
                  </a:lnTo>
                  <a:lnTo>
                    <a:pt x="22" y="760"/>
                  </a:lnTo>
                  <a:lnTo>
                    <a:pt x="12" y="769"/>
                  </a:lnTo>
                  <a:lnTo>
                    <a:pt x="4" y="779"/>
                  </a:lnTo>
                  <a:lnTo>
                    <a:pt x="0" y="789"/>
                  </a:lnTo>
                  <a:lnTo>
                    <a:pt x="0" y="794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4" y="820"/>
                  </a:lnTo>
                  <a:lnTo>
                    <a:pt x="4" y="835"/>
                  </a:lnTo>
                  <a:lnTo>
                    <a:pt x="4" y="859"/>
                  </a:lnTo>
                  <a:lnTo>
                    <a:pt x="4" y="859"/>
                  </a:lnTo>
                  <a:lnTo>
                    <a:pt x="6" y="867"/>
                  </a:lnTo>
                  <a:lnTo>
                    <a:pt x="9" y="872"/>
                  </a:lnTo>
                  <a:lnTo>
                    <a:pt x="15" y="877"/>
                  </a:lnTo>
                  <a:lnTo>
                    <a:pt x="22" y="880"/>
                  </a:lnTo>
                  <a:lnTo>
                    <a:pt x="29" y="883"/>
                  </a:lnTo>
                  <a:lnTo>
                    <a:pt x="38" y="884"/>
                  </a:lnTo>
                  <a:lnTo>
                    <a:pt x="54" y="884"/>
                  </a:lnTo>
                  <a:lnTo>
                    <a:pt x="54" y="884"/>
                  </a:lnTo>
                  <a:lnTo>
                    <a:pt x="80" y="880"/>
                  </a:lnTo>
                  <a:lnTo>
                    <a:pt x="102" y="875"/>
                  </a:lnTo>
                  <a:lnTo>
                    <a:pt x="121" y="872"/>
                  </a:lnTo>
                  <a:lnTo>
                    <a:pt x="121" y="872"/>
                  </a:lnTo>
                  <a:lnTo>
                    <a:pt x="137" y="872"/>
                  </a:lnTo>
                  <a:lnTo>
                    <a:pt x="159" y="874"/>
                  </a:lnTo>
                  <a:lnTo>
                    <a:pt x="185" y="875"/>
                  </a:lnTo>
                  <a:lnTo>
                    <a:pt x="185" y="875"/>
                  </a:lnTo>
                  <a:lnTo>
                    <a:pt x="188" y="896"/>
                  </a:lnTo>
                  <a:lnTo>
                    <a:pt x="188" y="912"/>
                  </a:lnTo>
                  <a:lnTo>
                    <a:pt x="189" y="919"/>
                  </a:lnTo>
                  <a:lnTo>
                    <a:pt x="191" y="925"/>
                  </a:lnTo>
                  <a:lnTo>
                    <a:pt x="194" y="931"/>
                  </a:lnTo>
                  <a:lnTo>
                    <a:pt x="198" y="935"/>
                  </a:lnTo>
                  <a:lnTo>
                    <a:pt x="198" y="935"/>
                  </a:lnTo>
                  <a:lnTo>
                    <a:pt x="274" y="990"/>
                  </a:lnTo>
                  <a:lnTo>
                    <a:pt x="274" y="990"/>
                  </a:lnTo>
                  <a:lnTo>
                    <a:pt x="270" y="1001"/>
                  </a:lnTo>
                  <a:lnTo>
                    <a:pt x="264" y="1012"/>
                  </a:lnTo>
                  <a:lnTo>
                    <a:pt x="258" y="1027"/>
                  </a:lnTo>
                  <a:lnTo>
                    <a:pt x="252" y="1046"/>
                  </a:lnTo>
                  <a:lnTo>
                    <a:pt x="248" y="1066"/>
                  </a:lnTo>
                  <a:lnTo>
                    <a:pt x="245" y="1091"/>
                  </a:lnTo>
                  <a:lnTo>
                    <a:pt x="245" y="1116"/>
                  </a:lnTo>
                  <a:lnTo>
                    <a:pt x="245" y="1116"/>
                  </a:lnTo>
                  <a:lnTo>
                    <a:pt x="245" y="1133"/>
                  </a:lnTo>
                  <a:lnTo>
                    <a:pt x="243" y="1153"/>
                  </a:lnTo>
                  <a:lnTo>
                    <a:pt x="238" y="1199"/>
                  </a:lnTo>
                  <a:lnTo>
                    <a:pt x="236" y="1222"/>
                  </a:lnTo>
                  <a:lnTo>
                    <a:pt x="235" y="1244"/>
                  </a:lnTo>
                  <a:lnTo>
                    <a:pt x="235" y="1264"/>
                  </a:lnTo>
                  <a:lnTo>
                    <a:pt x="236" y="1282"/>
                  </a:lnTo>
                  <a:lnTo>
                    <a:pt x="236" y="1282"/>
                  </a:lnTo>
                  <a:lnTo>
                    <a:pt x="238" y="1293"/>
                  </a:lnTo>
                  <a:lnTo>
                    <a:pt x="239" y="1305"/>
                  </a:lnTo>
                  <a:lnTo>
                    <a:pt x="239" y="1331"/>
                  </a:lnTo>
                  <a:lnTo>
                    <a:pt x="236" y="1359"/>
                  </a:lnTo>
                  <a:lnTo>
                    <a:pt x="235" y="1387"/>
                  </a:lnTo>
                  <a:lnTo>
                    <a:pt x="232" y="1414"/>
                  </a:lnTo>
                  <a:lnTo>
                    <a:pt x="230" y="1440"/>
                  </a:lnTo>
                  <a:lnTo>
                    <a:pt x="230" y="1464"/>
                  </a:lnTo>
                  <a:lnTo>
                    <a:pt x="232" y="1474"/>
                  </a:lnTo>
                  <a:lnTo>
                    <a:pt x="233" y="1483"/>
                  </a:lnTo>
                  <a:lnTo>
                    <a:pt x="233" y="1483"/>
                  </a:lnTo>
                  <a:lnTo>
                    <a:pt x="238" y="1497"/>
                  </a:lnTo>
                  <a:lnTo>
                    <a:pt x="239" y="1512"/>
                  </a:lnTo>
                  <a:lnTo>
                    <a:pt x="240" y="1526"/>
                  </a:lnTo>
                  <a:lnTo>
                    <a:pt x="242" y="1542"/>
                  </a:lnTo>
                  <a:lnTo>
                    <a:pt x="240" y="1571"/>
                  </a:lnTo>
                  <a:lnTo>
                    <a:pt x="238" y="1601"/>
                  </a:lnTo>
                  <a:lnTo>
                    <a:pt x="229" y="1659"/>
                  </a:lnTo>
                  <a:lnTo>
                    <a:pt x="226" y="1688"/>
                  </a:lnTo>
                  <a:lnTo>
                    <a:pt x="224" y="1716"/>
                  </a:lnTo>
                  <a:lnTo>
                    <a:pt x="224" y="1716"/>
                  </a:lnTo>
                  <a:lnTo>
                    <a:pt x="224" y="1751"/>
                  </a:lnTo>
                  <a:lnTo>
                    <a:pt x="226" y="1797"/>
                  </a:lnTo>
                  <a:lnTo>
                    <a:pt x="226" y="1797"/>
                  </a:lnTo>
                  <a:lnTo>
                    <a:pt x="229" y="1802"/>
                  </a:lnTo>
                  <a:lnTo>
                    <a:pt x="233" y="1805"/>
                  </a:lnTo>
                  <a:lnTo>
                    <a:pt x="246" y="1812"/>
                  </a:lnTo>
                  <a:lnTo>
                    <a:pt x="259" y="1819"/>
                  </a:lnTo>
                  <a:lnTo>
                    <a:pt x="264" y="1823"/>
                  </a:lnTo>
                  <a:lnTo>
                    <a:pt x="265" y="1826"/>
                  </a:lnTo>
                  <a:lnTo>
                    <a:pt x="265" y="1826"/>
                  </a:lnTo>
                  <a:lnTo>
                    <a:pt x="264" y="1837"/>
                  </a:lnTo>
                  <a:lnTo>
                    <a:pt x="261" y="1853"/>
                  </a:lnTo>
                  <a:lnTo>
                    <a:pt x="254" y="1890"/>
                  </a:lnTo>
                  <a:lnTo>
                    <a:pt x="252" y="1909"/>
                  </a:lnTo>
                  <a:lnTo>
                    <a:pt x="251" y="1925"/>
                  </a:lnTo>
                  <a:lnTo>
                    <a:pt x="251" y="1933"/>
                  </a:lnTo>
                  <a:lnTo>
                    <a:pt x="252" y="1939"/>
                  </a:lnTo>
                  <a:lnTo>
                    <a:pt x="254" y="1943"/>
                  </a:lnTo>
                  <a:lnTo>
                    <a:pt x="256" y="1946"/>
                  </a:lnTo>
                  <a:lnTo>
                    <a:pt x="256" y="1946"/>
                  </a:lnTo>
                  <a:lnTo>
                    <a:pt x="267" y="1950"/>
                  </a:lnTo>
                  <a:lnTo>
                    <a:pt x="278" y="1953"/>
                  </a:lnTo>
                  <a:lnTo>
                    <a:pt x="303" y="1959"/>
                  </a:lnTo>
                  <a:lnTo>
                    <a:pt x="329" y="1962"/>
                  </a:lnTo>
                  <a:lnTo>
                    <a:pt x="355" y="1963"/>
                  </a:lnTo>
                  <a:lnTo>
                    <a:pt x="383" y="1962"/>
                  </a:lnTo>
                  <a:lnTo>
                    <a:pt x="408" y="1960"/>
                  </a:lnTo>
                  <a:lnTo>
                    <a:pt x="430" y="1956"/>
                  </a:lnTo>
                  <a:lnTo>
                    <a:pt x="449" y="1952"/>
                  </a:lnTo>
                  <a:lnTo>
                    <a:pt x="449" y="1952"/>
                  </a:lnTo>
                  <a:lnTo>
                    <a:pt x="452" y="1949"/>
                  </a:lnTo>
                  <a:lnTo>
                    <a:pt x="453" y="1944"/>
                  </a:lnTo>
                  <a:lnTo>
                    <a:pt x="456" y="1939"/>
                  </a:lnTo>
                  <a:lnTo>
                    <a:pt x="456" y="1933"/>
                  </a:lnTo>
                  <a:lnTo>
                    <a:pt x="456" y="1915"/>
                  </a:lnTo>
                  <a:lnTo>
                    <a:pt x="456" y="1895"/>
                  </a:lnTo>
                  <a:lnTo>
                    <a:pt x="452" y="1855"/>
                  </a:lnTo>
                  <a:lnTo>
                    <a:pt x="449" y="1829"/>
                  </a:lnTo>
                  <a:lnTo>
                    <a:pt x="449" y="1829"/>
                  </a:lnTo>
                  <a:lnTo>
                    <a:pt x="450" y="1825"/>
                  </a:lnTo>
                  <a:lnTo>
                    <a:pt x="453" y="1822"/>
                  </a:lnTo>
                  <a:lnTo>
                    <a:pt x="460" y="1816"/>
                  </a:lnTo>
                  <a:lnTo>
                    <a:pt x="469" y="1810"/>
                  </a:lnTo>
                  <a:lnTo>
                    <a:pt x="471" y="1807"/>
                  </a:lnTo>
                  <a:lnTo>
                    <a:pt x="472" y="1803"/>
                  </a:lnTo>
                  <a:lnTo>
                    <a:pt x="472" y="1803"/>
                  </a:lnTo>
                  <a:lnTo>
                    <a:pt x="475" y="1768"/>
                  </a:lnTo>
                  <a:lnTo>
                    <a:pt x="478" y="1733"/>
                  </a:lnTo>
                  <a:lnTo>
                    <a:pt x="478" y="1733"/>
                  </a:lnTo>
                  <a:lnTo>
                    <a:pt x="479" y="1676"/>
                  </a:lnTo>
                  <a:lnTo>
                    <a:pt x="481" y="1615"/>
                  </a:lnTo>
                  <a:lnTo>
                    <a:pt x="482" y="1554"/>
                  </a:lnTo>
                  <a:lnTo>
                    <a:pt x="484" y="1497"/>
                  </a:lnTo>
                  <a:lnTo>
                    <a:pt x="484" y="1497"/>
                  </a:lnTo>
                  <a:lnTo>
                    <a:pt x="482" y="1446"/>
                  </a:lnTo>
                  <a:lnTo>
                    <a:pt x="479" y="1387"/>
                  </a:lnTo>
                  <a:lnTo>
                    <a:pt x="479" y="1356"/>
                  </a:lnTo>
                  <a:lnTo>
                    <a:pt x="481" y="1327"/>
                  </a:lnTo>
                  <a:lnTo>
                    <a:pt x="484" y="1299"/>
                  </a:lnTo>
                  <a:lnTo>
                    <a:pt x="489" y="1273"/>
                  </a:lnTo>
                  <a:lnTo>
                    <a:pt x="489" y="1273"/>
                  </a:lnTo>
                  <a:lnTo>
                    <a:pt x="491" y="1271"/>
                  </a:lnTo>
                  <a:lnTo>
                    <a:pt x="494" y="1273"/>
                  </a:lnTo>
                  <a:lnTo>
                    <a:pt x="500" y="1280"/>
                  </a:lnTo>
                  <a:lnTo>
                    <a:pt x="506" y="1292"/>
                  </a:lnTo>
                  <a:lnTo>
                    <a:pt x="510" y="1302"/>
                  </a:lnTo>
                  <a:lnTo>
                    <a:pt x="510" y="1302"/>
                  </a:lnTo>
                  <a:lnTo>
                    <a:pt x="514" y="1318"/>
                  </a:lnTo>
                  <a:lnTo>
                    <a:pt x="517" y="1334"/>
                  </a:lnTo>
                  <a:lnTo>
                    <a:pt x="519" y="1352"/>
                  </a:lnTo>
                  <a:lnTo>
                    <a:pt x="520" y="1369"/>
                  </a:lnTo>
                  <a:lnTo>
                    <a:pt x="520" y="1407"/>
                  </a:lnTo>
                  <a:lnTo>
                    <a:pt x="519" y="1445"/>
                  </a:lnTo>
                  <a:lnTo>
                    <a:pt x="513" y="1519"/>
                  </a:lnTo>
                  <a:lnTo>
                    <a:pt x="511" y="1553"/>
                  </a:lnTo>
                  <a:lnTo>
                    <a:pt x="510" y="1585"/>
                  </a:lnTo>
                  <a:lnTo>
                    <a:pt x="510" y="1585"/>
                  </a:lnTo>
                  <a:lnTo>
                    <a:pt x="508" y="1628"/>
                  </a:lnTo>
                  <a:lnTo>
                    <a:pt x="507" y="1669"/>
                  </a:lnTo>
                  <a:lnTo>
                    <a:pt x="506" y="1710"/>
                  </a:lnTo>
                  <a:lnTo>
                    <a:pt x="504" y="1754"/>
                  </a:lnTo>
                  <a:lnTo>
                    <a:pt x="504" y="1754"/>
                  </a:lnTo>
                  <a:lnTo>
                    <a:pt x="510" y="1850"/>
                  </a:lnTo>
                  <a:lnTo>
                    <a:pt x="510" y="1850"/>
                  </a:lnTo>
                  <a:lnTo>
                    <a:pt x="511" y="1857"/>
                  </a:lnTo>
                  <a:lnTo>
                    <a:pt x="514" y="1861"/>
                  </a:lnTo>
                  <a:lnTo>
                    <a:pt x="519" y="1866"/>
                  </a:lnTo>
                  <a:lnTo>
                    <a:pt x="524" y="1869"/>
                  </a:lnTo>
                  <a:lnTo>
                    <a:pt x="530" y="1872"/>
                  </a:lnTo>
                  <a:lnTo>
                    <a:pt x="535" y="1876"/>
                  </a:lnTo>
                  <a:lnTo>
                    <a:pt x="538" y="1880"/>
                  </a:lnTo>
                  <a:lnTo>
                    <a:pt x="539" y="1888"/>
                  </a:lnTo>
                  <a:lnTo>
                    <a:pt x="539" y="1888"/>
                  </a:lnTo>
                  <a:lnTo>
                    <a:pt x="538" y="1909"/>
                  </a:lnTo>
                  <a:lnTo>
                    <a:pt x="533" y="1941"/>
                  </a:lnTo>
                  <a:lnTo>
                    <a:pt x="533" y="1959"/>
                  </a:lnTo>
                  <a:lnTo>
                    <a:pt x="533" y="1973"/>
                  </a:lnTo>
                  <a:lnTo>
                    <a:pt x="535" y="1984"/>
                  </a:lnTo>
                  <a:lnTo>
                    <a:pt x="536" y="1988"/>
                  </a:lnTo>
                  <a:lnTo>
                    <a:pt x="539" y="1989"/>
                  </a:lnTo>
                  <a:lnTo>
                    <a:pt x="539" y="1989"/>
                  </a:lnTo>
                  <a:lnTo>
                    <a:pt x="548" y="1994"/>
                  </a:lnTo>
                  <a:lnTo>
                    <a:pt x="558" y="1998"/>
                  </a:lnTo>
                  <a:lnTo>
                    <a:pt x="581" y="2004"/>
                  </a:lnTo>
                  <a:lnTo>
                    <a:pt x="607" y="2008"/>
                  </a:lnTo>
                  <a:lnTo>
                    <a:pt x="634" y="2008"/>
                  </a:lnTo>
                  <a:lnTo>
                    <a:pt x="660" y="2008"/>
                  </a:lnTo>
                  <a:lnTo>
                    <a:pt x="685" y="2004"/>
                  </a:lnTo>
                  <a:lnTo>
                    <a:pt x="706" y="1998"/>
                  </a:lnTo>
                  <a:lnTo>
                    <a:pt x="717" y="1994"/>
                  </a:lnTo>
                  <a:lnTo>
                    <a:pt x="725" y="1989"/>
                  </a:lnTo>
                  <a:lnTo>
                    <a:pt x="725" y="1989"/>
                  </a:lnTo>
                  <a:lnTo>
                    <a:pt x="728" y="1988"/>
                  </a:lnTo>
                  <a:lnTo>
                    <a:pt x="730" y="1984"/>
                  </a:lnTo>
                  <a:lnTo>
                    <a:pt x="731" y="1972"/>
                  </a:lnTo>
                  <a:lnTo>
                    <a:pt x="731" y="1956"/>
                  </a:lnTo>
                  <a:lnTo>
                    <a:pt x="731" y="1939"/>
                  </a:lnTo>
                  <a:lnTo>
                    <a:pt x="727" y="1905"/>
                  </a:lnTo>
                  <a:lnTo>
                    <a:pt x="725" y="1882"/>
                  </a:lnTo>
                  <a:lnTo>
                    <a:pt x="725" y="1882"/>
                  </a:lnTo>
                  <a:lnTo>
                    <a:pt x="727" y="1874"/>
                  </a:lnTo>
                  <a:lnTo>
                    <a:pt x="728" y="1869"/>
                  </a:lnTo>
                  <a:lnTo>
                    <a:pt x="733" y="1863"/>
                  </a:lnTo>
                  <a:lnTo>
                    <a:pt x="737" y="1860"/>
                  </a:lnTo>
                  <a:lnTo>
                    <a:pt x="747" y="1851"/>
                  </a:lnTo>
                  <a:lnTo>
                    <a:pt x="752" y="1845"/>
                  </a:lnTo>
                  <a:lnTo>
                    <a:pt x="755" y="1838"/>
                  </a:lnTo>
                  <a:lnTo>
                    <a:pt x="755" y="1838"/>
                  </a:lnTo>
                  <a:lnTo>
                    <a:pt x="757" y="1822"/>
                  </a:lnTo>
                  <a:lnTo>
                    <a:pt x="759" y="1806"/>
                  </a:lnTo>
                  <a:lnTo>
                    <a:pt x="759" y="1787"/>
                  </a:lnTo>
                  <a:lnTo>
                    <a:pt x="757" y="1770"/>
                  </a:lnTo>
                  <a:lnTo>
                    <a:pt x="753" y="1740"/>
                  </a:lnTo>
                  <a:lnTo>
                    <a:pt x="752" y="1724"/>
                  </a:lnTo>
                  <a:lnTo>
                    <a:pt x="752" y="1724"/>
                  </a:lnTo>
                  <a:lnTo>
                    <a:pt x="753" y="1700"/>
                  </a:lnTo>
                  <a:lnTo>
                    <a:pt x="756" y="1668"/>
                  </a:lnTo>
                  <a:lnTo>
                    <a:pt x="763" y="1595"/>
                  </a:lnTo>
                  <a:lnTo>
                    <a:pt x="766" y="1557"/>
                  </a:lnTo>
                  <a:lnTo>
                    <a:pt x="768" y="1521"/>
                  </a:lnTo>
                  <a:lnTo>
                    <a:pt x="768" y="1487"/>
                  </a:lnTo>
                  <a:lnTo>
                    <a:pt x="766" y="1472"/>
                  </a:lnTo>
                  <a:lnTo>
                    <a:pt x="765" y="1459"/>
                  </a:lnTo>
                  <a:lnTo>
                    <a:pt x="765" y="1459"/>
                  </a:lnTo>
                  <a:lnTo>
                    <a:pt x="759" y="1427"/>
                  </a:lnTo>
                  <a:lnTo>
                    <a:pt x="755" y="1397"/>
                  </a:lnTo>
                  <a:lnTo>
                    <a:pt x="752" y="1369"/>
                  </a:lnTo>
                  <a:lnTo>
                    <a:pt x="750" y="1340"/>
                  </a:lnTo>
                  <a:lnTo>
                    <a:pt x="750" y="1312"/>
                  </a:lnTo>
                  <a:lnTo>
                    <a:pt x="752" y="1283"/>
                  </a:lnTo>
                  <a:lnTo>
                    <a:pt x="755" y="1220"/>
                  </a:lnTo>
                  <a:lnTo>
                    <a:pt x="755" y="1220"/>
                  </a:lnTo>
                  <a:lnTo>
                    <a:pt x="755" y="1204"/>
                  </a:lnTo>
                  <a:lnTo>
                    <a:pt x="753" y="1187"/>
                  </a:lnTo>
                  <a:lnTo>
                    <a:pt x="747" y="1151"/>
                  </a:lnTo>
                  <a:lnTo>
                    <a:pt x="737" y="1104"/>
                  </a:lnTo>
                  <a:lnTo>
                    <a:pt x="737" y="1104"/>
                  </a:lnTo>
                  <a:lnTo>
                    <a:pt x="734" y="1088"/>
                  </a:lnTo>
                  <a:lnTo>
                    <a:pt x="728" y="1066"/>
                  </a:lnTo>
                  <a:lnTo>
                    <a:pt x="718" y="1033"/>
                  </a:lnTo>
                  <a:lnTo>
                    <a:pt x="718" y="1033"/>
                  </a:lnTo>
                  <a:lnTo>
                    <a:pt x="728" y="1033"/>
                  </a:lnTo>
                  <a:lnTo>
                    <a:pt x="750" y="1030"/>
                  </a:lnTo>
                  <a:lnTo>
                    <a:pt x="763" y="1028"/>
                  </a:lnTo>
                  <a:lnTo>
                    <a:pt x="775" y="1025"/>
                  </a:lnTo>
                  <a:lnTo>
                    <a:pt x="787" y="1022"/>
                  </a:lnTo>
                  <a:lnTo>
                    <a:pt x="794" y="1017"/>
                  </a:lnTo>
                  <a:lnTo>
                    <a:pt x="794" y="1017"/>
                  </a:lnTo>
                  <a:lnTo>
                    <a:pt x="798" y="1012"/>
                  </a:lnTo>
                  <a:lnTo>
                    <a:pt x="803" y="1006"/>
                  </a:lnTo>
                  <a:lnTo>
                    <a:pt x="808" y="995"/>
                  </a:lnTo>
                  <a:lnTo>
                    <a:pt x="811" y="982"/>
                  </a:lnTo>
                  <a:lnTo>
                    <a:pt x="811" y="966"/>
                  </a:lnTo>
                  <a:lnTo>
                    <a:pt x="811" y="951"/>
                  </a:lnTo>
                  <a:lnTo>
                    <a:pt x="810" y="936"/>
                  </a:lnTo>
                  <a:lnTo>
                    <a:pt x="808" y="912"/>
                  </a:lnTo>
                  <a:lnTo>
                    <a:pt x="808" y="912"/>
                  </a:lnTo>
                  <a:lnTo>
                    <a:pt x="806" y="890"/>
                  </a:lnTo>
                  <a:lnTo>
                    <a:pt x="804" y="871"/>
                  </a:lnTo>
                  <a:lnTo>
                    <a:pt x="804" y="851"/>
                  </a:lnTo>
                  <a:lnTo>
                    <a:pt x="804" y="8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46"/>
            <p:cNvSpPr>
              <a:spLocks/>
            </p:cNvSpPr>
            <p:nvPr/>
          </p:nvSpPr>
          <p:spPr bwMode="auto">
            <a:xfrm>
              <a:off x="6858990" y="3182113"/>
              <a:ext cx="382588" cy="236538"/>
            </a:xfrm>
            <a:custGeom>
              <a:avLst/>
              <a:gdLst>
                <a:gd name="T0" fmla="*/ 28 w 241"/>
                <a:gd name="T1" fmla="*/ 21 h 149"/>
                <a:gd name="T2" fmla="*/ 42 w 241"/>
                <a:gd name="T3" fmla="*/ 12 h 149"/>
                <a:gd name="T4" fmla="*/ 63 w 241"/>
                <a:gd name="T5" fmla="*/ 2 h 149"/>
                <a:gd name="T6" fmla="*/ 89 w 241"/>
                <a:gd name="T7" fmla="*/ 0 h 149"/>
                <a:gd name="T8" fmla="*/ 104 w 241"/>
                <a:gd name="T9" fmla="*/ 3 h 149"/>
                <a:gd name="T10" fmla="*/ 162 w 241"/>
                <a:gd name="T11" fmla="*/ 23 h 149"/>
                <a:gd name="T12" fmla="*/ 185 w 241"/>
                <a:gd name="T13" fmla="*/ 35 h 149"/>
                <a:gd name="T14" fmla="*/ 197 w 241"/>
                <a:gd name="T15" fmla="*/ 45 h 149"/>
                <a:gd name="T16" fmla="*/ 207 w 241"/>
                <a:gd name="T17" fmla="*/ 66 h 149"/>
                <a:gd name="T18" fmla="*/ 230 w 241"/>
                <a:gd name="T19" fmla="*/ 111 h 149"/>
                <a:gd name="T20" fmla="*/ 241 w 241"/>
                <a:gd name="T21" fmla="*/ 136 h 149"/>
                <a:gd name="T22" fmla="*/ 241 w 241"/>
                <a:gd name="T23" fmla="*/ 143 h 149"/>
                <a:gd name="T24" fmla="*/ 238 w 241"/>
                <a:gd name="T25" fmla="*/ 146 h 149"/>
                <a:gd name="T26" fmla="*/ 224 w 241"/>
                <a:gd name="T27" fmla="*/ 149 h 149"/>
                <a:gd name="T28" fmla="*/ 210 w 241"/>
                <a:gd name="T29" fmla="*/ 144 h 149"/>
                <a:gd name="T30" fmla="*/ 200 w 241"/>
                <a:gd name="T31" fmla="*/ 134 h 149"/>
                <a:gd name="T32" fmla="*/ 197 w 241"/>
                <a:gd name="T33" fmla="*/ 128 h 149"/>
                <a:gd name="T34" fmla="*/ 192 w 241"/>
                <a:gd name="T35" fmla="*/ 102 h 149"/>
                <a:gd name="T36" fmla="*/ 185 w 241"/>
                <a:gd name="T37" fmla="*/ 82 h 149"/>
                <a:gd name="T38" fmla="*/ 172 w 241"/>
                <a:gd name="T39" fmla="*/ 66 h 149"/>
                <a:gd name="T40" fmla="*/ 162 w 241"/>
                <a:gd name="T41" fmla="*/ 61 h 149"/>
                <a:gd name="T42" fmla="*/ 150 w 241"/>
                <a:gd name="T43" fmla="*/ 58 h 149"/>
                <a:gd name="T44" fmla="*/ 118 w 241"/>
                <a:gd name="T45" fmla="*/ 54 h 149"/>
                <a:gd name="T46" fmla="*/ 91 w 241"/>
                <a:gd name="T47" fmla="*/ 50 h 149"/>
                <a:gd name="T48" fmla="*/ 83 w 241"/>
                <a:gd name="T49" fmla="*/ 45 h 149"/>
                <a:gd name="T50" fmla="*/ 66 w 241"/>
                <a:gd name="T51" fmla="*/ 44 h 149"/>
                <a:gd name="T52" fmla="*/ 45 w 241"/>
                <a:gd name="T53" fmla="*/ 50 h 149"/>
                <a:gd name="T54" fmla="*/ 28 w 241"/>
                <a:gd name="T55" fmla="*/ 61 h 149"/>
                <a:gd name="T56" fmla="*/ 16 w 241"/>
                <a:gd name="T57" fmla="*/ 74 h 149"/>
                <a:gd name="T58" fmla="*/ 15 w 241"/>
                <a:gd name="T59" fmla="*/ 76 h 149"/>
                <a:gd name="T60" fmla="*/ 10 w 241"/>
                <a:gd name="T61" fmla="*/ 79 h 149"/>
                <a:gd name="T62" fmla="*/ 3 w 241"/>
                <a:gd name="T63" fmla="*/ 76 h 149"/>
                <a:gd name="T64" fmla="*/ 0 w 241"/>
                <a:gd name="T65" fmla="*/ 67 h 149"/>
                <a:gd name="T66" fmla="*/ 2 w 241"/>
                <a:gd name="T67" fmla="*/ 57 h 149"/>
                <a:gd name="T68" fmla="*/ 7 w 241"/>
                <a:gd name="T69" fmla="*/ 44 h 149"/>
                <a:gd name="T70" fmla="*/ 19 w 241"/>
                <a:gd name="T71" fmla="*/ 29 h 149"/>
                <a:gd name="T72" fmla="*/ 28 w 241"/>
                <a:gd name="T73" fmla="*/ 2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1" h="149">
                  <a:moveTo>
                    <a:pt x="28" y="21"/>
                  </a:moveTo>
                  <a:lnTo>
                    <a:pt x="28" y="21"/>
                  </a:lnTo>
                  <a:lnTo>
                    <a:pt x="34" y="16"/>
                  </a:lnTo>
                  <a:lnTo>
                    <a:pt x="42" y="12"/>
                  </a:lnTo>
                  <a:lnTo>
                    <a:pt x="51" y="6"/>
                  </a:lnTo>
                  <a:lnTo>
                    <a:pt x="63" y="2"/>
                  </a:lnTo>
                  <a:lnTo>
                    <a:pt x="76" y="0"/>
                  </a:lnTo>
                  <a:lnTo>
                    <a:pt x="89" y="0"/>
                  </a:lnTo>
                  <a:lnTo>
                    <a:pt x="96" y="0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62" y="23"/>
                  </a:lnTo>
                  <a:lnTo>
                    <a:pt x="175" y="29"/>
                  </a:lnTo>
                  <a:lnTo>
                    <a:pt x="185" y="35"/>
                  </a:lnTo>
                  <a:lnTo>
                    <a:pt x="192" y="40"/>
                  </a:lnTo>
                  <a:lnTo>
                    <a:pt x="197" y="45"/>
                  </a:lnTo>
                  <a:lnTo>
                    <a:pt x="197" y="45"/>
                  </a:lnTo>
                  <a:lnTo>
                    <a:pt x="207" y="66"/>
                  </a:lnTo>
                  <a:lnTo>
                    <a:pt x="223" y="96"/>
                  </a:lnTo>
                  <a:lnTo>
                    <a:pt x="230" y="111"/>
                  </a:lnTo>
                  <a:lnTo>
                    <a:pt x="238" y="125"/>
                  </a:lnTo>
                  <a:lnTo>
                    <a:pt x="241" y="136"/>
                  </a:lnTo>
                  <a:lnTo>
                    <a:pt x="241" y="140"/>
                  </a:lnTo>
                  <a:lnTo>
                    <a:pt x="241" y="143"/>
                  </a:lnTo>
                  <a:lnTo>
                    <a:pt x="241" y="143"/>
                  </a:lnTo>
                  <a:lnTo>
                    <a:pt x="238" y="146"/>
                  </a:lnTo>
                  <a:lnTo>
                    <a:pt x="232" y="147"/>
                  </a:lnTo>
                  <a:lnTo>
                    <a:pt x="224" y="149"/>
                  </a:lnTo>
                  <a:lnTo>
                    <a:pt x="217" y="146"/>
                  </a:lnTo>
                  <a:lnTo>
                    <a:pt x="210" y="144"/>
                  </a:lnTo>
                  <a:lnTo>
                    <a:pt x="204" y="140"/>
                  </a:lnTo>
                  <a:lnTo>
                    <a:pt x="200" y="134"/>
                  </a:lnTo>
                  <a:lnTo>
                    <a:pt x="197" y="128"/>
                  </a:lnTo>
                  <a:lnTo>
                    <a:pt x="197" y="128"/>
                  </a:lnTo>
                  <a:lnTo>
                    <a:pt x="194" y="112"/>
                  </a:lnTo>
                  <a:lnTo>
                    <a:pt x="192" y="102"/>
                  </a:lnTo>
                  <a:lnTo>
                    <a:pt x="190" y="92"/>
                  </a:lnTo>
                  <a:lnTo>
                    <a:pt x="185" y="82"/>
                  </a:lnTo>
                  <a:lnTo>
                    <a:pt x="179" y="73"/>
                  </a:lnTo>
                  <a:lnTo>
                    <a:pt x="172" y="66"/>
                  </a:lnTo>
                  <a:lnTo>
                    <a:pt x="168" y="63"/>
                  </a:lnTo>
                  <a:lnTo>
                    <a:pt x="162" y="61"/>
                  </a:lnTo>
                  <a:lnTo>
                    <a:pt x="162" y="61"/>
                  </a:lnTo>
                  <a:lnTo>
                    <a:pt x="150" y="58"/>
                  </a:lnTo>
                  <a:lnTo>
                    <a:pt x="140" y="57"/>
                  </a:lnTo>
                  <a:lnTo>
                    <a:pt x="118" y="54"/>
                  </a:lnTo>
                  <a:lnTo>
                    <a:pt x="99" y="51"/>
                  </a:lnTo>
                  <a:lnTo>
                    <a:pt x="91" y="50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74" y="44"/>
                  </a:lnTo>
                  <a:lnTo>
                    <a:pt x="66" y="44"/>
                  </a:lnTo>
                  <a:lnTo>
                    <a:pt x="56" y="45"/>
                  </a:lnTo>
                  <a:lnTo>
                    <a:pt x="45" y="50"/>
                  </a:lnTo>
                  <a:lnTo>
                    <a:pt x="35" y="54"/>
                  </a:lnTo>
                  <a:lnTo>
                    <a:pt x="28" y="61"/>
                  </a:lnTo>
                  <a:lnTo>
                    <a:pt x="21" y="67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5" y="76"/>
                  </a:lnTo>
                  <a:lnTo>
                    <a:pt x="12" y="79"/>
                  </a:lnTo>
                  <a:lnTo>
                    <a:pt x="10" y="79"/>
                  </a:lnTo>
                  <a:lnTo>
                    <a:pt x="7" y="79"/>
                  </a:lnTo>
                  <a:lnTo>
                    <a:pt x="3" y="76"/>
                  </a:lnTo>
                  <a:lnTo>
                    <a:pt x="0" y="70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2" y="57"/>
                  </a:lnTo>
                  <a:lnTo>
                    <a:pt x="3" y="51"/>
                  </a:lnTo>
                  <a:lnTo>
                    <a:pt x="7" y="44"/>
                  </a:lnTo>
                  <a:lnTo>
                    <a:pt x="13" y="37"/>
                  </a:lnTo>
                  <a:lnTo>
                    <a:pt x="19" y="29"/>
                  </a:lnTo>
                  <a:lnTo>
                    <a:pt x="28" y="21"/>
                  </a:lnTo>
                  <a:lnTo>
                    <a:pt x="28" y="21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7" name="Freeform 47"/>
            <p:cNvSpPr>
              <a:spLocks/>
            </p:cNvSpPr>
            <p:nvPr/>
          </p:nvSpPr>
          <p:spPr bwMode="auto">
            <a:xfrm>
              <a:off x="6662140" y="3521838"/>
              <a:ext cx="650875" cy="211138"/>
            </a:xfrm>
            <a:custGeom>
              <a:avLst/>
              <a:gdLst>
                <a:gd name="T0" fmla="*/ 379 w 410"/>
                <a:gd name="T1" fmla="*/ 27 h 133"/>
                <a:gd name="T2" fmla="*/ 303 w 410"/>
                <a:gd name="T3" fmla="*/ 3 h 133"/>
                <a:gd name="T4" fmla="*/ 289 w 410"/>
                <a:gd name="T5" fmla="*/ 2 h 133"/>
                <a:gd name="T6" fmla="*/ 270 w 410"/>
                <a:gd name="T7" fmla="*/ 5 h 133"/>
                <a:gd name="T8" fmla="*/ 219 w 410"/>
                <a:gd name="T9" fmla="*/ 8 h 133"/>
                <a:gd name="T10" fmla="*/ 188 w 410"/>
                <a:gd name="T11" fmla="*/ 5 h 133"/>
                <a:gd name="T12" fmla="*/ 178 w 410"/>
                <a:gd name="T13" fmla="*/ 2 h 133"/>
                <a:gd name="T14" fmla="*/ 171 w 410"/>
                <a:gd name="T15" fmla="*/ 0 h 133"/>
                <a:gd name="T16" fmla="*/ 162 w 410"/>
                <a:gd name="T17" fmla="*/ 3 h 133"/>
                <a:gd name="T18" fmla="*/ 146 w 410"/>
                <a:gd name="T19" fmla="*/ 18 h 133"/>
                <a:gd name="T20" fmla="*/ 120 w 410"/>
                <a:gd name="T21" fmla="*/ 44 h 133"/>
                <a:gd name="T22" fmla="*/ 111 w 410"/>
                <a:gd name="T23" fmla="*/ 48 h 133"/>
                <a:gd name="T24" fmla="*/ 102 w 410"/>
                <a:gd name="T25" fmla="*/ 48 h 133"/>
                <a:gd name="T26" fmla="*/ 69 w 410"/>
                <a:gd name="T27" fmla="*/ 41 h 133"/>
                <a:gd name="T28" fmla="*/ 47 w 410"/>
                <a:gd name="T29" fmla="*/ 38 h 133"/>
                <a:gd name="T30" fmla="*/ 38 w 410"/>
                <a:gd name="T31" fmla="*/ 41 h 133"/>
                <a:gd name="T32" fmla="*/ 30 w 410"/>
                <a:gd name="T33" fmla="*/ 48 h 133"/>
                <a:gd name="T34" fmla="*/ 22 w 410"/>
                <a:gd name="T35" fmla="*/ 59 h 133"/>
                <a:gd name="T36" fmla="*/ 11 w 410"/>
                <a:gd name="T37" fmla="*/ 85 h 133"/>
                <a:gd name="T38" fmla="*/ 0 w 410"/>
                <a:gd name="T39" fmla="*/ 120 h 133"/>
                <a:gd name="T40" fmla="*/ 0 w 410"/>
                <a:gd name="T41" fmla="*/ 131 h 133"/>
                <a:gd name="T42" fmla="*/ 2 w 410"/>
                <a:gd name="T43" fmla="*/ 133 h 133"/>
                <a:gd name="T44" fmla="*/ 8 w 410"/>
                <a:gd name="T45" fmla="*/ 131 h 133"/>
                <a:gd name="T46" fmla="*/ 22 w 410"/>
                <a:gd name="T47" fmla="*/ 121 h 133"/>
                <a:gd name="T48" fmla="*/ 35 w 410"/>
                <a:gd name="T49" fmla="*/ 108 h 133"/>
                <a:gd name="T50" fmla="*/ 41 w 410"/>
                <a:gd name="T51" fmla="*/ 93 h 133"/>
                <a:gd name="T52" fmla="*/ 41 w 410"/>
                <a:gd name="T53" fmla="*/ 91 h 133"/>
                <a:gd name="T54" fmla="*/ 48 w 410"/>
                <a:gd name="T55" fmla="*/ 83 h 133"/>
                <a:gd name="T56" fmla="*/ 63 w 410"/>
                <a:gd name="T57" fmla="*/ 77 h 133"/>
                <a:gd name="T58" fmla="*/ 85 w 410"/>
                <a:gd name="T59" fmla="*/ 73 h 133"/>
                <a:gd name="T60" fmla="*/ 95 w 410"/>
                <a:gd name="T61" fmla="*/ 75 h 133"/>
                <a:gd name="T62" fmla="*/ 129 w 410"/>
                <a:gd name="T63" fmla="*/ 79 h 133"/>
                <a:gd name="T64" fmla="*/ 143 w 410"/>
                <a:gd name="T65" fmla="*/ 76 h 133"/>
                <a:gd name="T66" fmla="*/ 149 w 410"/>
                <a:gd name="T67" fmla="*/ 70 h 133"/>
                <a:gd name="T68" fmla="*/ 149 w 410"/>
                <a:gd name="T69" fmla="*/ 66 h 133"/>
                <a:gd name="T70" fmla="*/ 150 w 410"/>
                <a:gd name="T71" fmla="*/ 57 h 133"/>
                <a:gd name="T72" fmla="*/ 165 w 410"/>
                <a:gd name="T73" fmla="*/ 41 h 133"/>
                <a:gd name="T74" fmla="*/ 184 w 410"/>
                <a:gd name="T75" fmla="*/ 31 h 133"/>
                <a:gd name="T76" fmla="*/ 201 w 410"/>
                <a:gd name="T77" fmla="*/ 25 h 133"/>
                <a:gd name="T78" fmla="*/ 207 w 410"/>
                <a:gd name="T79" fmla="*/ 27 h 133"/>
                <a:gd name="T80" fmla="*/ 225 w 410"/>
                <a:gd name="T81" fmla="*/ 31 h 133"/>
                <a:gd name="T82" fmla="*/ 290 w 410"/>
                <a:gd name="T83" fmla="*/ 41 h 133"/>
                <a:gd name="T84" fmla="*/ 312 w 410"/>
                <a:gd name="T85" fmla="*/ 43 h 133"/>
                <a:gd name="T86" fmla="*/ 386 w 410"/>
                <a:gd name="T87" fmla="*/ 44 h 133"/>
                <a:gd name="T88" fmla="*/ 407 w 410"/>
                <a:gd name="T89" fmla="*/ 41 h 133"/>
                <a:gd name="T90" fmla="*/ 408 w 410"/>
                <a:gd name="T91" fmla="*/ 37 h 133"/>
                <a:gd name="T92" fmla="*/ 394 w 410"/>
                <a:gd name="T93" fmla="*/ 29 h 133"/>
                <a:gd name="T94" fmla="*/ 379 w 410"/>
                <a:gd name="T95" fmla="*/ 2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0" h="133">
                  <a:moveTo>
                    <a:pt x="379" y="27"/>
                  </a:moveTo>
                  <a:lnTo>
                    <a:pt x="379" y="27"/>
                  </a:lnTo>
                  <a:lnTo>
                    <a:pt x="328" y="10"/>
                  </a:lnTo>
                  <a:lnTo>
                    <a:pt x="303" y="3"/>
                  </a:lnTo>
                  <a:lnTo>
                    <a:pt x="295" y="2"/>
                  </a:lnTo>
                  <a:lnTo>
                    <a:pt x="289" y="2"/>
                  </a:lnTo>
                  <a:lnTo>
                    <a:pt x="289" y="2"/>
                  </a:lnTo>
                  <a:lnTo>
                    <a:pt x="270" y="5"/>
                  </a:lnTo>
                  <a:lnTo>
                    <a:pt x="236" y="6"/>
                  </a:lnTo>
                  <a:lnTo>
                    <a:pt x="219" y="8"/>
                  </a:lnTo>
                  <a:lnTo>
                    <a:pt x="203" y="6"/>
                  </a:lnTo>
                  <a:lnTo>
                    <a:pt x="188" y="5"/>
                  </a:lnTo>
                  <a:lnTo>
                    <a:pt x="178" y="2"/>
                  </a:lnTo>
                  <a:lnTo>
                    <a:pt x="178" y="2"/>
                  </a:lnTo>
                  <a:lnTo>
                    <a:pt x="174" y="0"/>
                  </a:lnTo>
                  <a:lnTo>
                    <a:pt x="171" y="0"/>
                  </a:lnTo>
                  <a:lnTo>
                    <a:pt x="166" y="0"/>
                  </a:lnTo>
                  <a:lnTo>
                    <a:pt x="162" y="3"/>
                  </a:lnTo>
                  <a:lnTo>
                    <a:pt x="155" y="9"/>
                  </a:lnTo>
                  <a:lnTo>
                    <a:pt x="146" y="18"/>
                  </a:lnTo>
                  <a:lnTo>
                    <a:pt x="129" y="37"/>
                  </a:lnTo>
                  <a:lnTo>
                    <a:pt x="120" y="44"/>
                  </a:lnTo>
                  <a:lnTo>
                    <a:pt x="115" y="47"/>
                  </a:lnTo>
                  <a:lnTo>
                    <a:pt x="111" y="48"/>
                  </a:lnTo>
                  <a:lnTo>
                    <a:pt x="111" y="48"/>
                  </a:lnTo>
                  <a:lnTo>
                    <a:pt x="102" y="48"/>
                  </a:lnTo>
                  <a:lnTo>
                    <a:pt x="91" y="47"/>
                  </a:lnTo>
                  <a:lnTo>
                    <a:pt x="69" y="41"/>
                  </a:lnTo>
                  <a:lnTo>
                    <a:pt x="59" y="38"/>
                  </a:lnTo>
                  <a:lnTo>
                    <a:pt x="47" y="38"/>
                  </a:lnTo>
                  <a:lnTo>
                    <a:pt x="43" y="40"/>
                  </a:lnTo>
                  <a:lnTo>
                    <a:pt x="38" y="41"/>
                  </a:lnTo>
                  <a:lnTo>
                    <a:pt x="34" y="44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2" y="59"/>
                  </a:lnTo>
                  <a:lnTo>
                    <a:pt x="16" y="72"/>
                  </a:lnTo>
                  <a:lnTo>
                    <a:pt x="11" y="85"/>
                  </a:lnTo>
                  <a:lnTo>
                    <a:pt x="6" y="98"/>
                  </a:lnTo>
                  <a:lnTo>
                    <a:pt x="0" y="120"/>
                  </a:lnTo>
                  <a:lnTo>
                    <a:pt x="0" y="127"/>
                  </a:lnTo>
                  <a:lnTo>
                    <a:pt x="0" y="131"/>
                  </a:lnTo>
                  <a:lnTo>
                    <a:pt x="0" y="131"/>
                  </a:lnTo>
                  <a:lnTo>
                    <a:pt x="2" y="133"/>
                  </a:lnTo>
                  <a:lnTo>
                    <a:pt x="3" y="133"/>
                  </a:lnTo>
                  <a:lnTo>
                    <a:pt x="8" y="131"/>
                  </a:lnTo>
                  <a:lnTo>
                    <a:pt x="15" y="127"/>
                  </a:lnTo>
                  <a:lnTo>
                    <a:pt x="22" y="121"/>
                  </a:lnTo>
                  <a:lnTo>
                    <a:pt x="30" y="115"/>
                  </a:lnTo>
                  <a:lnTo>
                    <a:pt x="35" y="108"/>
                  </a:lnTo>
                  <a:lnTo>
                    <a:pt x="40" y="101"/>
                  </a:lnTo>
                  <a:lnTo>
                    <a:pt x="41" y="93"/>
                  </a:lnTo>
                  <a:lnTo>
                    <a:pt x="41" y="93"/>
                  </a:lnTo>
                  <a:lnTo>
                    <a:pt x="41" y="91"/>
                  </a:lnTo>
                  <a:lnTo>
                    <a:pt x="43" y="89"/>
                  </a:lnTo>
                  <a:lnTo>
                    <a:pt x="48" y="83"/>
                  </a:lnTo>
                  <a:lnTo>
                    <a:pt x="54" y="80"/>
                  </a:lnTo>
                  <a:lnTo>
                    <a:pt x="63" y="77"/>
                  </a:lnTo>
                  <a:lnTo>
                    <a:pt x="78" y="75"/>
                  </a:lnTo>
                  <a:lnTo>
                    <a:pt x="85" y="73"/>
                  </a:lnTo>
                  <a:lnTo>
                    <a:pt x="85" y="73"/>
                  </a:lnTo>
                  <a:lnTo>
                    <a:pt x="95" y="75"/>
                  </a:lnTo>
                  <a:lnTo>
                    <a:pt x="117" y="79"/>
                  </a:lnTo>
                  <a:lnTo>
                    <a:pt x="129" y="79"/>
                  </a:lnTo>
                  <a:lnTo>
                    <a:pt x="139" y="77"/>
                  </a:lnTo>
                  <a:lnTo>
                    <a:pt x="143" y="76"/>
                  </a:lnTo>
                  <a:lnTo>
                    <a:pt x="146" y="73"/>
                  </a:lnTo>
                  <a:lnTo>
                    <a:pt x="149" y="70"/>
                  </a:lnTo>
                  <a:lnTo>
                    <a:pt x="149" y="66"/>
                  </a:lnTo>
                  <a:lnTo>
                    <a:pt x="149" y="66"/>
                  </a:lnTo>
                  <a:lnTo>
                    <a:pt x="149" y="61"/>
                  </a:lnTo>
                  <a:lnTo>
                    <a:pt x="150" y="57"/>
                  </a:lnTo>
                  <a:lnTo>
                    <a:pt x="156" y="50"/>
                  </a:lnTo>
                  <a:lnTo>
                    <a:pt x="165" y="41"/>
                  </a:lnTo>
                  <a:lnTo>
                    <a:pt x="174" y="35"/>
                  </a:lnTo>
                  <a:lnTo>
                    <a:pt x="184" y="31"/>
                  </a:lnTo>
                  <a:lnTo>
                    <a:pt x="194" y="27"/>
                  </a:lnTo>
                  <a:lnTo>
                    <a:pt x="201" y="25"/>
                  </a:lnTo>
                  <a:lnTo>
                    <a:pt x="207" y="27"/>
                  </a:lnTo>
                  <a:lnTo>
                    <a:pt x="207" y="27"/>
                  </a:lnTo>
                  <a:lnTo>
                    <a:pt x="213" y="28"/>
                  </a:lnTo>
                  <a:lnTo>
                    <a:pt x="225" y="31"/>
                  </a:lnTo>
                  <a:lnTo>
                    <a:pt x="257" y="37"/>
                  </a:lnTo>
                  <a:lnTo>
                    <a:pt x="290" y="41"/>
                  </a:lnTo>
                  <a:lnTo>
                    <a:pt x="312" y="43"/>
                  </a:lnTo>
                  <a:lnTo>
                    <a:pt x="312" y="43"/>
                  </a:lnTo>
                  <a:lnTo>
                    <a:pt x="343" y="44"/>
                  </a:lnTo>
                  <a:lnTo>
                    <a:pt x="386" y="44"/>
                  </a:lnTo>
                  <a:lnTo>
                    <a:pt x="402" y="41"/>
                  </a:lnTo>
                  <a:lnTo>
                    <a:pt x="407" y="41"/>
                  </a:lnTo>
                  <a:lnTo>
                    <a:pt x="410" y="38"/>
                  </a:lnTo>
                  <a:lnTo>
                    <a:pt x="408" y="37"/>
                  </a:lnTo>
                  <a:lnTo>
                    <a:pt x="402" y="34"/>
                  </a:lnTo>
                  <a:lnTo>
                    <a:pt x="394" y="29"/>
                  </a:lnTo>
                  <a:lnTo>
                    <a:pt x="379" y="27"/>
                  </a:lnTo>
                  <a:lnTo>
                    <a:pt x="379" y="27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48"/>
            <p:cNvSpPr>
              <a:spLocks/>
            </p:cNvSpPr>
            <p:nvPr/>
          </p:nvSpPr>
          <p:spPr bwMode="auto">
            <a:xfrm>
              <a:off x="6712940" y="3869500"/>
              <a:ext cx="549275" cy="209550"/>
            </a:xfrm>
            <a:custGeom>
              <a:avLst/>
              <a:gdLst>
                <a:gd name="T0" fmla="*/ 236 w 346"/>
                <a:gd name="T1" fmla="*/ 1 h 132"/>
                <a:gd name="T2" fmla="*/ 177 w 346"/>
                <a:gd name="T3" fmla="*/ 16 h 132"/>
                <a:gd name="T4" fmla="*/ 152 w 346"/>
                <a:gd name="T5" fmla="*/ 17 h 132"/>
                <a:gd name="T6" fmla="*/ 143 w 346"/>
                <a:gd name="T7" fmla="*/ 16 h 132"/>
                <a:gd name="T8" fmla="*/ 117 w 346"/>
                <a:gd name="T9" fmla="*/ 11 h 132"/>
                <a:gd name="T10" fmla="*/ 81 w 346"/>
                <a:gd name="T11" fmla="*/ 10 h 132"/>
                <a:gd name="T12" fmla="*/ 46 w 346"/>
                <a:gd name="T13" fmla="*/ 17 h 132"/>
                <a:gd name="T14" fmla="*/ 34 w 346"/>
                <a:gd name="T15" fmla="*/ 23 h 132"/>
                <a:gd name="T16" fmla="*/ 27 w 346"/>
                <a:gd name="T17" fmla="*/ 32 h 132"/>
                <a:gd name="T18" fmla="*/ 11 w 346"/>
                <a:gd name="T19" fmla="*/ 86 h 132"/>
                <a:gd name="T20" fmla="*/ 2 w 346"/>
                <a:gd name="T21" fmla="*/ 122 h 132"/>
                <a:gd name="T22" fmla="*/ 0 w 346"/>
                <a:gd name="T23" fmla="*/ 129 h 132"/>
                <a:gd name="T24" fmla="*/ 2 w 346"/>
                <a:gd name="T25" fmla="*/ 132 h 132"/>
                <a:gd name="T26" fmla="*/ 9 w 346"/>
                <a:gd name="T27" fmla="*/ 131 h 132"/>
                <a:gd name="T28" fmla="*/ 21 w 346"/>
                <a:gd name="T29" fmla="*/ 119 h 132"/>
                <a:gd name="T30" fmla="*/ 28 w 346"/>
                <a:gd name="T31" fmla="*/ 106 h 132"/>
                <a:gd name="T32" fmla="*/ 30 w 346"/>
                <a:gd name="T33" fmla="*/ 100 h 132"/>
                <a:gd name="T34" fmla="*/ 32 w 346"/>
                <a:gd name="T35" fmla="*/ 73 h 132"/>
                <a:gd name="T36" fmla="*/ 40 w 346"/>
                <a:gd name="T37" fmla="*/ 49 h 132"/>
                <a:gd name="T38" fmla="*/ 49 w 346"/>
                <a:gd name="T39" fmla="*/ 38 h 132"/>
                <a:gd name="T40" fmla="*/ 57 w 346"/>
                <a:gd name="T41" fmla="*/ 33 h 132"/>
                <a:gd name="T42" fmla="*/ 62 w 346"/>
                <a:gd name="T43" fmla="*/ 32 h 132"/>
                <a:gd name="T44" fmla="*/ 159 w 346"/>
                <a:gd name="T45" fmla="*/ 35 h 132"/>
                <a:gd name="T46" fmla="*/ 187 w 346"/>
                <a:gd name="T47" fmla="*/ 32 h 132"/>
                <a:gd name="T48" fmla="*/ 213 w 346"/>
                <a:gd name="T49" fmla="*/ 29 h 132"/>
                <a:gd name="T50" fmla="*/ 258 w 346"/>
                <a:gd name="T51" fmla="*/ 26 h 132"/>
                <a:gd name="T52" fmla="*/ 283 w 346"/>
                <a:gd name="T53" fmla="*/ 29 h 132"/>
                <a:gd name="T54" fmla="*/ 292 w 346"/>
                <a:gd name="T55" fmla="*/ 32 h 132"/>
                <a:gd name="T56" fmla="*/ 319 w 346"/>
                <a:gd name="T57" fmla="*/ 42 h 132"/>
                <a:gd name="T58" fmla="*/ 337 w 346"/>
                <a:gd name="T59" fmla="*/ 45 h 132"/>
                <a:gd name="T60" fmla="*/ 346 w 346"/>
                <a:gd name="T61" fmla="*/ 42 h 132"/>
                <a:gd name="T62" fmla="*/ 346 w 346"/>
                <a:gd name="T63" fmla="*/ 36 h 132"/>
                <a:gd name="T64" fmla="*/ 344 w 346"/>
                <a:gd name="T65" fmla="*/ 32 h 132"/>
                <a:gd name="T66" fmla="*/ 337 w 346"/>
                <a:gd name="T67" fmla="*/ 25 h 132"/>
                <a:gd name="T68" fmla="*/ 312 w 346"/>
                <a:gd name="T69" fmla="*/ 11 h 132"/>
                <a:gd name="T70" fmla="*/ 279 w 346"/>
                <a:gd name="T71" fmla="*/ 3 h 132"/>
                <a:gd name="T72" fmla="*/ 248 w 346"/>
                <a:gd name="T73" fmla="*/ 0 h 132"/>
                <a:gd name="T74" fmla="*/ 236 w 346"/>
                <a:gd name="T75" fmla="*/ 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132">
                  <a:moveTo>
                    <a:pt x="236" y="1"/>
                  </a:moveTo>
                  <a:lnTo>
                    <a:pt x="236" y="1"/>
                  </a:lnTo>
                  <a:lnTo>
                    <a:pt x="191" y="13"/>
                  </a:lnTo>
                  <a:lnTo>
                    <a:pt x="177" y="16"/>
                  </a:lnTo>
                  <a:lnTo>
                    <a:pt x="164" y="17"/>
                  </a:lnTo>
                  <a:lnTo>
                    <a:pt x="152" y="17"/>
                  </a:lnTo>
                  <a:lnTo>
                    <a:pt x="143" y="16"/>
                  </a:lnTo>
                  <a:lnTo>
                    <a:pt x="143" y="16"/>
                  </a:lnTo>
                  <a:lnTo>
                    <a:pt x="133" y="13"/>
                  </a:lnTo>
                  <a:lnTo>
                    <a:pt x="117" y="11"/>
                  </a:lnTo>
                  <a:lnTo>
                    <a:pt x="99" y="10"/>
                  </a:lnTo>
                  <a:lnTo>
                    <a:pt x="81" y="10"/>
                  </a:lnTo>
                  <a:lnTo>
                    <a:pt x="62" y="13"/>
                  </a:lnTo>
                  <a:lnTo>
                    <a:pt x="46" y="17"/>
                  </a:lnTo>
                  <a:lnTo>
                    <a:pt x="38" y="20"/>
                  </a:lnTo>
                  <a:lnTo>
                    <a:pt x="34" y="23"/>
                  </a:lnTo>
                  <a:lnTo>
                    <a:pt x="30" y="27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11" y="86"/>
                  </a:lnTo>
                  <a:lnTo>
                    <a:pt x="3" y="112"/>
                  </a:lnTo>
                  <a:lnTo>
                    <a:pt x="2" y="122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2" y="132"/>
                  </a:lnTo>
                  <a:lnTo>
                    <a:pt x="5" y="132"/>
                  </a:lnTo>
                  <a:lnTo>
                    <a:pt x="9" y="131"/>
                  </a:lnTo>
                  <a:lnTo>
                    <a:pt x="15" y="125"/>
                  </a:lnTo>
                  <a:lnTo>
                    <a:pt x="21" y="119"/>
                  </a:lnTo>
                  <a:lnTo>
                    <a:pt x="25" y="113"/>
                  </a:lnTo>
                  <a:lnTo>
                    <a:pt x="28" y="106"/>
                  </a:lnTo>
                  <a:lnTo>
                    <a:pt x="30" y="100"/>
                  </a:lnTo>
                  <a:lnTo>
                    <a:pt x="30" y="100"/>
                  </a:lnTo>
                  <a:lnTo>
                    <a:pt x="31" y="83"/>
                  </a:lnTo>
                  <a:lnTo>
                    <a:pt x="32" y="73"/>
                  </a:lnTo>
                  <a:lnTo>
                    <a:pt x="35" y="61"/>
                  </a:lnTo>
                  <a:lnTo>
                    <a:pt x="40" y="49"/>
                  </a:lnTo>
                  <a:lnTo>
                    <a:pt x="46" y="41"/>
                  </a:lnTo>
                  <a:lnTo>
                    <a:pt x="49" y="38"/>
                  </a:lnTo>
                  <a:lnTo>
                    <a:pt x="53" y="35"/>
                  </a:lnTo>
                  <a:lnTo>
                    <a:pt x="57" y="33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123" y="35"/>
                  </a:lnTo>
                  <a:lnTo>
                    <a:pt x="159" y="35"/>
                  </a:lnTo>
                  <a:lnTo>
                    <a:pt x="174" y="33"/>
                  </a:lnTo>
                  <a:lnTo>
                    <a:pt x="187" y="32"/>
                  </a:lnTo>
                  <a:lnTo>
                    <a:pt x="187" y="32"/>
                  </a:lnTo>
                  <a:lnTo>
                    <a:pt x="213" y="29"/>
                  </a:lnTo>
                  <a:lnTo>
                    <a:pt x="244" y="27"/>
                  </a:lnTo>
                  <a:lnTo>
                    <a:pt x="258" y="26"/>
                  </a:lnTo>
                  <a:lnTo>
                    <a:pt x="273" y="27"/>
                  </a:lnTo>
                  <a:lnTo>
                    <a:pt x="283" y="29"/>
                  </a:lnTo>
                  <a:lnTo>
                    <a:pt x="292" y="32"/>
                  </a:lnTo>
                  <a:lnTo>
                    <a:pt x="292" y="32"/>
                  </a:lnTo>
                  <a:lnTo>
                    <a:pt x="309" y="39"/>
                  </a:lnTo>
                  <a:lnTo>
                    <a:pt x="319" y="42"/>
                  </a:lnTo>
                  <a:lnTo>
                    <a:pt x="330" y="45"/>
                  </a:lnTo>
                  <a:lnTo>
                    <a:pt x="337" y="45"/>
                  </a:lnTo>
                  <a:lnTo>
                    <a:pt x="343" y="43"/>
                  </a:lnTo>
                  <a:lnTo>
                    <a:pt x="346" y="42"/>
                  </a:lnTo>
                  <a:lnTo>
                    <a:pt x="346" y="39"/>
                  </a:lnTo>
                  <a:lnTo>
                    <a:pt x="346" y="36"/>
                  </a:lnTo>
                  <a:lnTo>
                    <a:pt x="344" y="32"/>
                  </a:lnTo>
                  <a:lnTo>
                    <a:pt x="344" y="32"/>
                  </a:lnTo>
                  <a:lnTo>
                    <a:pt x="341" y="29"/>
                  </a:lnTo>
                  <a:lnTo>
                    <a:pt x="337" y="25"/>
                  </a:lnTo>
                  <a:lnTo>
                    <a:pt x="325" y="17"/>
                  </a:lnTo>
                  <a:lnTo>
                    <a:pt x="312" y="11"/>
                  </a:lnTo>
                  <a:lnTo>
                    <a:pt x="295" y="7"/>
                  </a:lnTo>
                  <a:lnTo>
                    <a:pt x="279" y="3"/>
                  </a:lnTo>
                  <a:lnTo>
                    <a:pt x="263" y="1"/>
                  </a:lnTo>
                  <a:lnTo>
                    <a:pt x="248" y="0"/>
                  </a:lnTo>
                  <a:lnTo>
                    <a:pt x="236" y="1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7" name="Freeform 49"/>
            <p:cNvSpPr>
              <a:spLocks/>
            </p:cNvSpPr>
            <p:nvPr/>
          </p:nvSpPr>
          <p:spPr bwMode="auto">
            <a:xfrm>
              <a:off x="7476527" y="4240975"/>
              <a:ext cx="217488" cy="171450"/>
            </a:xfrm>
            <a:custGeom>
              <a:avLst/>
              <a:gdLst>
                <a:gd name="T0" fmla="*/ 0 w 137"/>
                <a:gd name="T1" fmla="*/ 0 h 108"/>
                <a:gd name="T2" fmla="*/ 0 w 137"/>
                <a:gd name="T3" fmla="*/ 0 h 108"/>
                <a:gd name="T4" fmla="*/ 57 w 137"/>
                <a:gd name="T5" fmla="*/ 37 h 108"/>
                <a:gd name="T6" fmla="*/ 99 w 137"/>
                <a:gd name="T7" fmla="*/ 63 h 108"/>
                <a:gd name="T8" fmla="*/ 114 w 137"/>
                <a:gd name="T9" fmla="*/ 72 h 108"/>
                <a:gd name="T10" fmla="*/ 122 w 137"/>
                <a:gd name="T11" fmla="*/ 75 h 108"/>
                <a:gd name="T12" fmla="*/ 122 w 137"/>
                <a:gd name="T13" fmla="*/ 75 h 108"/>
                <a:gd name="T14" fmla="*/ 127 w 137"/>
                <a:gd name="T15" fmla="*/ 76 h 108"/>
                <a:gd name="T16" fmla="*/ 130 w 137"/>
                <a:gd name="T17" fmla="*/ 79 h 108"/>
                <a:gd name="T18" fmla="*/ 133 w 137"/>
                <a:gd name="T19" fmla="*/ 82 h 108"/>
                <a:gd name="T20" fmla="*/ 136 w 137"/>
                <a:gd name="T21" fmla="*/ 86 h 108"/>
                <a:gd name="T22" fmla="*/ 137 w 137"/>
                <a:gd name="T23" fmla="*/ 96 h 108"/>
                <a:gd name="T24" fmla="*/ 137 w 137"/>
                <a:gd name="T25" fmla="*/ 107 h 108"/>
                <a:gd name="T26" fmla="*/ 137 w 137"/>
                <a:gd name="T27" fmla="*/ 107 h 108"/>
                <a:gd name="T28" fmla="*/ 136 w 137"/>
                <a:gd name="T29" fmla="*/ 108 h 108"/>
                <a:gd name="T30" fmla="*/ 134 w 137"/>
                <a:gd name="T31" fmla="*/ 107 h 108"/>
                <a:gd name="T32" fmla="*/ 131 w 137"/>
                <a:gd name="T33" fmla="*/ 98 h 108"/>
                <a:gd name="T34" fmla="*/ 127 w 137"/>
                <a:gd name="T35" fmla="*/ 92 h 108"/>
                <a:gd name="T36" fmla="*/ 122 w 137"/>
                <a:gd name="T37" fmla="*/ 86 h 108"/>
                <a:gd name="T38" fmla="*/ 115 w 137"/>
                <a:gd name="T39" fmla="*/ 80 h 108"/>
                <a:gd name="T40" fmla="*/ 105 w 137"/>
                <a:gd name="T41" fmla="*/ 77 h 108"/>
                <a:gd name="T42" fmla="*/ 105 w 137"/>
                <a:gd name="T43" fmla="*/ 77 h 108"/>
                <a:gd name="T44" fmla="*/ 93 w 137"/>
                <a:gd name="T45" fmla="*/ 73 h 108"/>
                <a:gd name="T46" fmla="*/ 79 w 137"/>
                <a:gd name="T47" fmla="*/ 64 h 108"/>
                <a:gd name="T48" fmla="*/ 63 w 137"/>
                <a:gd name="T49" fmla="*/ 56 h 108"/>
                <a:gd name="T50" fmla="*/ 47 w 137"/>
                <a:gd name="T51" fmla="*/ 44 h 108"/>
                <a:gd name="T52" fmla="*/ 32 w 137"/>
                <a:gd name="T53" fmla="*/ 32 h 108"/>
                <a:gd name="T54" fmla="*/ 19 w 137"/>
                <a:gd name="T55" fmla="*/ 19 h 108"/>
                <a:gd name="T56" fmla="*/ 7 w 137"/>
                <a:gd name="T57" fmla="*/ 9 h 108"/>
                <a:gd name="T58" fmla="*/ 0 w 137"/>
                <a:gd name="T59" fmla="*/ 0 h 108"/>
                <a:gd name="T60" fmla="*/ 0 w 137"/>
                <a:gd name="T6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7" h="108">
                  <a:moveTo>
                    <a:pt x="0" y="0"/>
                  </a:moveTo>
                  <a:lnTo>
                    <a:pt x="0" y="0"/>
                  </a:lnTo>
                  <a:lnTo>
                    <a:pt x="57" y="37"/>
                  </a:lnTo>
                  <a:lnTo>
                    <a:pt x="99" y="63"/>
                  </a:lnTo>
                  <a:lnTo>
                    <a:pt x="114" y="72"/>
                  </a:lnTo>
                  <a:lnTo>
                    <a:pt x="122" y="75"/>
                  </a:lnTo>
                  <a:lnTo>
                    <a:pt x="122" y="75"/>
                  </a:lnTo>
                  <a:lnTo>
                    <a:pt x="127" y="76"/>
                  </a:lnTo>
                  <a:lnTo>
                    <a:pt x="130" y="79"/>
                  </a:lnTo>
                  <a:lnTo>
                    <a:pt x="133" y="82"/>
                  </a:lnTo>
                  <a:lnTo>
                    <a:pt x="136" y="86"/>
                  </a:lnTo>
                  <a:lnTo>
                    <a:pt x="137" y="96"/>
                  </a:lnTo>
                  <a:lnTo>
                    <a:pt x="137" y="107"/>
                  </a:lnTo>
                  <a:lnTo>
                    <a:pt x="137" y="107"/>
                  </a:lnTo>
                  <a:lnTo>
                    <a:pt x="136" y="108"/>
                  </a:lnTo>
                  <a:lnTo>
                    <a:pt x="134" y="107"/>
                  </a:lnTo>
                  <a:lnTo>
                    <a:pt x="131" y="98"/>
                  </a:lnTo>
                  <a:lnTo>
                    <a:pt x="127" y="92"/>
                  </a:lnTo>
                  <a:lnTo>
                    <a:pt x="122" y="86"/>
                  </a:lnTo>
                  <a:lnTo>
                    <a:pt x="115" y="80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93" y="73"/>
                  </a:lnTo>
                  <a:lnTo>
                    <a:pt x="79" y="64"/>
                  </a:lnTo>
                  <a:lnTo>
                    <a:pt x="63" y="56"/>
                  </a:lnTo>
                  <a:lnTo>
                    <a:pt x="47" y="44"/>
                  </a:lnTo>
                  <a:lnTo>
                    <a:pt x="32" y="32"/>
                  </a:lnTo>
                  <a:lnTo>
                    <a:pt x="19" y="19"/>
                  </a:lnTo>
                  <a:lnTo>
                    <a:pt x="7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8" name="Freeform 50"/>
            <p:cNvSpPr>
              <a:spLocks/>
            </p:cNvSpPr>
            <p:nvPr/>
          </p:nvSpPr>
          <p:spPr bwMode="auto">
            <a:xfrm>
              <a:off x="6233515" y="4321938"/>
              <a:ext cx="157163" cy="76200"/>
            </a:xfrm>
            <a:custGeom>
              <a:avLst/>
              <a:gdLst>
                <a:gd name="T0" fmla="*/ 99 w 99"/>
                <a:gd name="T1" fmla="*/ 0 h 48"/>
                <a:gd name="T2" fmla="*/ 99 w 99"/>
                <a:gd name="T3" fmla="*/ 0 h 48"/>
                <a:gd name="T4" fmla="*/ 93 w 99"/>
                <a:gd name="T5" fmla="*/ 5 h 48"/>
                <a:gd name="T6" fmla="*/ 80 w 99"/>
                <a:gd name="T7" fmla="*/ 10 h 48"/>
                <a:gd name="T8" fmla="*/ 71 w 99"/>
                <a:gd name="T9" fmla="*/ 15 h 48"/>
                <a:gd name="T10" fmla="*/ 64 w 99"/>
                <a:gd name="T11" fmla="*/ 18 h 48"/>
                <a:gd name="T12" fmla="*/ 55 w 99"/>
                <a:gd name="T13" fmla="*/ 18 h 48"/>
                <a:gd name="T14" fmla="*/ 49 w 99"/>
                <a:gd name="T15" fmla="*/ 18 h 48"/>
                <a:gd name="T16" fmla="*/ 49 w 99"/>
                <a:gd name="T17" fmla="*/ 18 h 48"/>
                <a:gd name="T18" fmla="*/ 42 w 99"/>
                <a:gd name="T19" fmla="*/ 16 h 48"/>
                <a:gd name="T20" fmla="*/ 33 w 99"/>
                <a:gd name="T21" fmla="*/ 16 h 48"/>
                <a:gd name="T22" fmla="*/ 26 w 99"/>
                <a:gd name="T23" fmla="*/ 18 h 48"/>
                <a:gd name="T24" fmla="*/ 17 w 99"/>
                <a:gd name="T25" fmla="*/ 19 h 48"/>
                <a:gd name="T26" fmla="*/ 10 w 99"/>
                <a:gd name="T27" fmla="*/ 22 h 48"/>
                <a:gd name="T28" fmla="*/ 4 w 99"/>
                <a:gd name="T29" fmla="*/ 28 h 48"/>
                <a:gd name="T30" fmla="*/ 1 w 99"/>
                <a:gd name="T31" fmla="*/ 34 h 48"/>
                <a:gd name="T32" fmla="*/ 0 w 99"/>
                <a:gd name="T33" fmla="*/ 42 h 48"/>
                <a:gd name="T34" fmla="*/ 0 w 99"/>
                <a:gd name="T35" fmla="*/ 42 h 48"/>
                <a:gd name="T36" fmla="*/ 1 w 99"/>
                <a:gd name="T37" fmla="*/ 48 h 48"/>
                <a:gd name="T38" fmla="*/ 2 w 99"/>
                <a:gd name="T39" fmla="*/ 45 h 48"/>
                <a:gd name="T40" fmla="*/ 5 w 99"/>
                <a:gd name="T41" fmla="*/ 41 h 48"/>
                <a:gd name="T42" fmla="*/ 8 w 99"/>
                <a:gd name="T43" fmla="*/ 38 h 48"/>
                <a:gd name="T44" fmla="*/ 13 w 99"/>
                <a:gd name="T45" fmla="*/ 34 h 48"/>
                <a:gd name="T46" fmla="*/ 18 w 99"/>
                <a:gd name="T47" fmla="*/ 32 h 48"/>
                <a:gd name="T48" fmla="*/ 18 w 99"/>
                <a:gd name="T49" fmla="*/ 32 h 48"/>
                <a:gd name="T50" fmla="*/ 50 w 99"/>
                <a:gd name="T51" fmla="*/ 28 h 48"/>
                <a:gd name="T52" fmla="*/ 62 w 99"/>
                <a:gd name="T53" fmla="*/ 25 h 48"/>
                <a:gd name="T54" fmla="*/ 71 w 99"/>
                <a:gd name="T55" fmla="*/ 22 h 48"/>
                <a:gd name="T56" fmla="*/ 78 w 99"/>
                <a:gd name="T57" fmla="*/ 19 h 48"/>
                <a:gd name="T58" fmla="*/ 84 w 99"/>
                <a:gd name="T59" fmla="*/ 13 h 48"/>
                <a:gd name="T60" fmla="*/ 99 w 99"/>
                <a:gd name="T61" fmla="*/ 0 h 48"/>
                <a:gd name="T62" fmla="*/ 99 w 99"/>
                <a:gd name="T6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9" h="48">
                  <a:moveTo>
                    <a:pt x="99" y="0"/>
                  </a:moveTo>
                  <a:lnTo>
                    <a:pt x="99" y="0"/>
                  </a:lnTo>
                  <a:lnTo>
                    <a:pt x="93" y="5"/>
                  </a:lnTo>
                  <a:lnTo>
                    <a:pt x="80" y="10"/>
                  </a:lnTo>
                  <a:lnTo>
                    <a:pt x="71" y="15"/>
                  </a:lnTo>
                  <a:lnTo>
                    <a:pt x="64" y="18"/>
                  </a:lnTo>
                  <a:lnTo>
                    <a:pt x="55" y="18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2" y="16"/>
                  </a:lnTo>
                  <a:lnTo>
                    <a:pt x="33" y="16"/>
                  </a:lnTo>
                  <a:lnTo>
                    <a:pt x="26" y="18"/>
                  </a:lnTo>
                  <a:lnTo>
                    <a:pt x="17" y="19"/>
                  </a:lnTo>
                  <a:lnTo>
                    <a:pt x="10" y="22"/>
                  </a:lnTo>
                  <a:lnTo>
                    <a:pt x="4" y="28"/>
                  </a:lnTo>
                  <a:lnTo>
                    <a:pt x="1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" y="48"/>
                  </a:lnTo>
                  <a:lnTo>
                    <a:pt x="2" y="45"/>
                  </a:lnTo>
                  <a:lnTo>
                    <a:pt x="5" y="41"/>
                  </a:lnTo>
                  <a:lnTo>
                    <a:pt x="8" y="38"/>
                  </a:lnTo>
                  <a:lnTo>
                    <a:pt x="13" y="34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50" y="28"/>
                  </a:lnTo>
                  <a:lnTo>
                    <a:pt x="62" y="25"/>
                  </a:lnTo>
                  <a:lnTo>
                    <a:pt x="71" y="22"/>
                  </a:lnTo>
                  <a:lnTo>
                    <a:pt x="78" y="19"/>
                  </a:lnTo>
                  <a:lnTo>
                    <a:pt x="84" y="13"/>
                  </a:lnTo>
                  <a:lnTo>
                    <a:pt x="99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1" name="Freeform 51"/>
            <p:cNvSpPr>
              <a:spLocks/>
            </p:cNvSpPr>
            <p:nvPr/>
          </p:nvSpPr>
          <p:spPr bwMode="auto">
            <a:xfrm>
              <a:off x="7292377" y="5520500"/>
              <a:ext cx="101600" cy="260350"/>
            </a:xfrm>
            <a:custGeom>
              <a:avLst/>
              <a:gdLst>
                <a:gd name="T0" fmla="*/ 64 w 64"/>
                <a:gd name="T1" fmla="*/ 16 h 164"/>
                <a:gd name="T2" fmla="*/ 64 w 64"/>
                <a:gd name="T3" fmla="*/ 16 h 164"/>
                <a:gd name="T4" fmla="*/ 64 w 64"/>
                <a:gd name="T5" fmla="*/ 4 h 164"/>
                <a:gd name="T6" fmla="*/ 61 w 64"/>
                <a:gd name="T7" fmla="*/ 0 h 164"/>
                <a:gd name="T8" fmla="*/ 61 w 64"/>
                <a:gd name="T9" fmla="*/ 0 h 164"/>
                <a:gd name="T10" fmla="*/ 59 w 64"/>
                <a:gd name="T11" fmla="*/ 1 h 164"/>
                <a:gd name="T12" fmla="*/ 56 w 64"/>
                <a:gd name="T13" fmla="*/ 7 h 164"/>
                <a:gd name="T14" fmla="*/ 51 w 64"/>
                <a:gd name="T15" fmla="*/ 26 h 164"/>
                <a:gd name="T16" fmla="*/ 48 w 64"/>
                <a:gd name="T17" fmla="*/ 43 h 164"/>
                <a:gd name="T18" fmla="*/ 48 w 64"/>
                <a:gd name="T19" fmla="*/ 43 h 164"/>
                <a:gd name="T20" fmla="*/ 46 w 64"/>
                <a:gd name="T21" fmla="*/ 49 h 164"/>
                <a:gd name="T22" fmla="*/ 45 w 64"/>
                <a:gd name="T23" fmla="*/ 55 h 164"/>
                <a:gd name="T24" fmla="*/ 40 w 64"/>
                <a:gd name="T25" fmla="*/ 61 h 164"/>
                <a:gd name="T26" fmla="*/ 36 w 64"/>
                <a:gd name="T27" fmla="*/ 70 h 164"/>
                <a:gd name="T28" fmla="*/ 33 w 64"/>
                <a:gd name="T29" fmla="*/ 75 h 164"/>
                <a:gd name="T30" fmla="*/ 32 w 64"/>
                <a:gd name="T31" fmla="*/ 86 h 164"/>
                <a:gd name="T32" fmla="*/ 32 w 64"/>
                <a:gd name="T33" fmla="*/ 86 h 164"/>
                <a:gd name="T34" fmla="*/ 29 w 64"/>
                <a:gd name="T35" fmla="*/ 96 h 164"/>
                <a:gd name="T36" fmla="*/ 24 w 64"/>
                <a:gd name="T37" fmla="*/ 107 h 164"/>
                <a:gd name="T38" fmla="*/ 14 w 64"/>
                <a:gd name="T39" fmla="*/ 128 h 164"/>
                <a:gd name="T40" fmla="*/ 7 w 64"/>
                <a:gd name="T41" fmla="*/ 142 h 164"/>
                <a:gd name="T42" fmla="*/ 2 w 64"/>
                <a:gd name="T43" fmla="*/ 148 h 164"/>
                <a:gd name="T44" fmla="*/ 2 w 64"/>
                <a:gd name="T45" fmla="*/ 148 h 164"/>
                <a:gd name="T46" fmla="*/ 1 w 64"/>
                <a:gd name="T47" fmla="*/ 154 h 164"/>
                <a:gd name="T48" fmla="*/ 0 w 64"/>
                <a:gd name="T49" fmla="*/ 161 h 164"/>
                <a:gd name="T50" fmla="*/ 0 w 64"/>
                <a:gd name="T51" fmla="*/ 164 h 164"/>
                <a:gd name="T52" fmla="*/ 2 w 64"/>
                <a:gd name="T53" fmla="*/ 164 h 164"/>
                <a:gd name="T54" fmla="*/ 7 w 64"/>
                <a:gd name="T55" fmla="*/ 158 h 164"/>
                <a:gd name="T56" fmla="*/ 16 w 64"/>
                <a:gd name="T57" fmla="*/ 148 h 164"/>
                <a:gd name="T58" fmla="*/ 16 w 64"/>
                <a:gd name="T59" fmla="*/ 148 h 164"/>
                <a:gd name="T60" fmla="*/ 35 w 64"/>
                <a:gd name="T61" fmla="*/ 121 h 164"/>
                <a:gd name="T62" fmla="*/ 45 w 64"/>
                <a:gd name="T63" fmla="*/ 102 h 164"/>
                <a:gd name="T64" fmla="*/ 48 w 64"/>
                <a:gd name="T65" fmla="*/ 91 h 164"/>
                <a:gd name="T66" fmla="*/ 48 w 64"/>
                <a:gd name="T67" fmla="*/ 86 h 164"/>
                <a:gd name="T68" fmla="*/ 48 w 64"/>
                <a:gd name="T69" fmla="*/ 86 h 164"/>
                <a:gd name="T70" fmla="*/ 51 w 64"/>
                <a:gd name="T71" fmla="*/ 75 h 164"/>
                <a:gd name="T72" fmla="*/ 55 w 64"/>
                <a:gd name="T73" fmla="*/ 58 h 164"/>
                <a:gd name="T74" fmla="*/ 61 w 64"/>
                <a:gd name="T75" fmla="*/ 38 h 164"/>
                <a:gd name="T76" fmla="*/ 64 w 64"/>
                <a:gd name="T77" fmla="*/ 26 h 164"/>
                <a:gd name="T78" fmla="*/ 64 w 64"/>
                <a:gd name="T79" fmla="*/ 16 h 164"/>
                <a:gd name="T80" fmla="*/ 64 w 64"/>
                <a:gd name="T81" fmla="*/ 1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4" h="164">
                  <a:moveTo>
                    <a:pt x="64" y="16"/>
                  </a:moveTo>
                  <a:lnTo>
                    <a:pt x="64" y="16"/>
                  </a:lnTo>
                  <a:lnTo>
                    <a:pt x="64" y="4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59" y="1"/>
                  </a:lnTo>
                  <a:lnTo>
                    <a:pt x="56" y="7"/>
                  </a:lnTo>
                  <a:lnTo>
                    <a:pt x="51" y="26"/>
                  </a:lnTo>
                  <a:lnTo>
                    <a:pt x="48" y="43"/>
                  </a:lnTo>
                  <a:lnTo>
                    <a:pt x="48" y="43"/>
                  </a:lnTo>
                  <a:lnTo>
                    <a:pt x="46" y="49"/>
                  </a:lnTo>
                  <a:lnTo>
                    <a:pt x="45" y="55"/>
                  </a:lnTo>
                  <a:lnTo>
                    <a:pt x="40" y="61"/>
                  </a:lnTo>
                  <a:lnTo>
                    <a:pt x="36" y="70"/>
                  </a:lnTo>
                  <a:lnTo>
                    <a:pt x="33" y="75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9" y="96"/>
                  </a:lnTo>
                  <a:lnTo>
                    <a:pt x="24" y="107"/>
                  </a:lnTo>
                  <a:lnTo>
                    <a:pt x="14" y="128"/>
                  </a:lnTo>
                  <a:lnTo>
                    <a:pt x="7" y="142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1" y="154"/>
                  </a:lnTo>
                  <a:lnTo>
                    <a:pt x="0" y="161"/>
                  </a:lnTo>
                  <a:lnTo>
                    <a:pt x="0" y="164"/>
                  </a:lnTo>
                  <a:lnTo>
                    <a:pt x="2" y="164"/>
                  </a:lnTo>
                  <a:lnTo>
                    <a:pt x="7" y="158"/>
                  </a:lnTo>
                  <a:lnTo>
                    <a:pt x="16" y="148"/>
                  </a:lnTo>
                  <a:lnTo>
                    <a:pt x="16" y="148"/>
                  </a:lnTo>
                  <a:lnTo>
                    <a:pt x="35" y="121"/>
                  </a:lnTo>
                  <a:lnTo>
                    <a:pt x="45" y="102"/>
                  </a:lnTo>
                  <a:lnTo>
                    <a:pt x="48" y="91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51" y="75"/>
                  </a:lnTo>
                  <a:lnTo>
                    <a:pt x="55" y="58"/>
                  </a:lnTo>
                  <a:lnTo>
                    <a:pt x="61" y="38"/>
                  </a:lnTo>
                  <a:lnTo>
                    <a:pt x="64" y="26"/>
                  </a:lnTo>
                  <a:lnTo>
                    <a:pt x="64" y="16"/>
                  </a:lnTo>
                  <a:lnTo>
                    <a:pt x="64" y="16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2" name="Freeform 52"/>
            <p:cNvSpPr>
              <a:spLocks/>
            </p:cNvSpPr>
            <p:nvPr/>
          </p:nvSpPr>
          <p:spPr bwMode="auto">
            <a:xfrm>
              <a:off x="6589115" y="5004563"/>
              <a:ext cx="76200" cy="238125"/>
            </a:xfrm>
            <a:custGeom>
              <a:avLst/>
              <a:gdLst>
                <a:gd name="T0" fmla="*/ 20 w 48"/>
                <a:gd name="T1" fmla="*/ 26 h 150"/>
                <a:gd name="T2" fmla="*/ 20 w 48"/>
                <a:gd name="T3" fmla="*/ 26 h 150"/>
                <a:gd name="T4" fmla="*/ 19 w 48"/>
                <a:gd name="T5" fmla="*/ 36 h 150"/>
                <a:gd name="T6" fmla="*/ 16 w 48"/>
                <a:gd name="T7" fmla="*/ 58 h 150"/>
                <a:gd name="T8" fmla="*/ 16 w 48"/>
                <a:gd name="T9" fmla="*/ 71 h 150"/>
                <a:gd name="T10" fmla="*/ 16 w 48"/>
                <a:gd name="T11" fmla="*/ 84 h 150"/>
                <a:gd name="T12" fmla="*/ 17 w 48"/>
                <a:gd name="T13" fmla="*/ 95 h 150"/>
                <a:gd name="T14" fmla="*/ 20 w 48"/>
                <a:gd name="T15" fmla="*/ 100 h 150"/>
                <a:gd name="T16" fmla="*/ 20 w 48"/>
                <a:gd name="T17" fmla="*/ 100 h 150"/>
                <a:gd name="T18" fmla="*/ 45 w 48"/>
                <a:gd name="T19" fmla="*/ 129 h 150"/>
                <a:gd name="T20" fmla="*/ 45 w 48"/>
                <a:gd name="T21" fmla="*/ 129 h 150"/>
                <a:gd name="T22" fmla="*/ 46 w 48"/>
                <a:gd name="T23" fmla="*/ 135 h 150"/>
                <a:gd name="T24" fmla="*/ 48 w 48"/>
                <a:gd name="T25" fmla="*/ 144 h 150"/>
                <a:gd name="T26" fmla="*/ 48 w 48"/>
                <a:gd name="T27" fmla="*/ 148 h 150"/>
                <a:gd name="T28" fmla="*/ 46 w 48"/>
                <a:gd name="T29" fmla="*/ 150 h 150"/>
                <a:gd name="T30" fmla="*/ 45 w 48"/>
                <a:gd name="T31" fmla="*/ 150 h 150"/>
                <a:gd name="T32" fmla="*/ 39 w 48"/>
                <a:gd name="T33" fmla="*/ 148 h 150"/>
                <a:gd name="T34" fmla="*/ 30 w 48"/>
                <a:gd name="T35" fmla="*/ 141 h 150"/>
                <a:gd name="T36" fmla="*/ 30 w 48"/>
                <a:gd name="T37" fmla="*/ 141 h 150"/>
                <a:gd name="T38" fmla="*/ 13 w 48"/>
                <a:gd name="T39" fmla="*/ 125 h 150"/>
                <a:gd name="T40" fmla="*/ 9 w 48"/>
                <a:gd name="T41" fmla="*/ 118 h 150"/>
                <a:gd name="T42" fmla="*/ 4 w 48"/>
                <a:gd name="T43" fmla="*/ 112 h 150"/>
                <a:gd name="T44" fmla="*/ 0 w 48"/>
                <a:gd name="T45" fmla="*/ 103 h 150"/>
                <a:gd name="T46" fmla="*/ 0 w 48"/>
                <a:gd name="T47" fmla="*/ 95 h 150"/>
                <a:gd name="T48" fmla="*/ 0 w 48"/>
                <a:gd name="T49" fmla="*/ 95 h 150"/>
                <a:gd name="T50" fmla="*/ 4 w 48"/>
                <a:gd name="T51" fmla="*/ 46 h 150"/>
                <a:gd name="T52" fmla="*/ 7 w 48"/>
                <a:gd name="T53" fmla="*/ 17 h 150"/>
                <a:gd name="T54" fmla="*/ 10 w 48"/>
                <a:gd name="T55" fmla="*/ 7 h 150"/>
                <a:gd name="T56" fmla="*/ 11 w 48"/>
                <a:gd name="T57" fmla="*/ 1 h 150"/>
                <a:gd name="T58" fmla="*/ 11 w 48"/>
                <a:gd name="T59" fmla="*/ 1 h 150"/>
                <a:gd name="T60" fmla="*/ 13 w 48"/>
                <a:gd name="T61" fmla="*/ 0 h 150"/>
                <a:gd name="T62" fmla="*/ 14 w 48"/>
                <a:gd name="T63" fmla="*/ 1 h 150"/>
                <a:gd name="T64" fmla="*/ 19 w 48"/>
                <a:gd name="T65" fmla="*/ 7 h 150"/>
                <a:gd name="T66" fmla="*/ 20 w 48"/>
                <a:gd name="T67" fmla="*/ 16 h 150"/>
                <a:gd name="T68" fmla="*/ 20 w 48"/>
                <a:gd name="T69" fmla="*/ 26 h 150"/>
                <a:gd name="T70" fmla="*/ 20 w 48"/>
                <a:gd name="T71" fmla="*/ 2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" h="150">
                  <a:moveTo>
                    <a:pt x="20" y="26"/>
                  </a:moveTo>
                  <a:lnTo>
                    <a:pt x="20" y="26"/>
                  </a:lnTo>
                  <a:lnTo>
                    <a:pt x="19" y="36"/>
                  </a:lnTo>
                  <a:lnTo>
                    <a:pt x="16" y="58"/>
                  </a:lnTo>
                  <a:lnTo>
                    <a:pt x="16" y="71"/>
                  </a:lnTo>
                  <a:lnTo>
                    <a:pt x="16" y="84"/>
                  </a:lnTo>
                  <a:lnTo>
                    <a:pt x="17" y="95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45" y="129"/>
                  </a:lnTo>
                  <a:lnTo>
                    <a:pt x="45" y="129"/>
                  </a:lnTo>
                  <a:lnTo>
                    <a:pt x="46" y="135"/>
                  </a:lnTo>
                  <a:lnTo>
                    <a:pt x="48" y="144"/>
                  </a:lnTo>
                  <a:lnTo>
                    <a:pt x="48" y="148"/>
                  </a:lnTo>
                  <a:lnTo>
                    <a:pt x="46" y="150"/>
                  </a:lnTo>
                  <a:lnTo>
                    <a:pt x="45" y="150"/>
                  </a:lnTo>
                  <a:lnTo>
                    <a:pt x="39" y="148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13" y="125"/>
                  </a:lnTo>
                  <a:lnTo>
                    <a:pt x="9" y="118"/>
                  </a:lnTo>
                  <a:lnTo>
                    <a:pt x="4" y="112"/>
                  </a:lnTo>
                  <a:lnTo>
                    <a:pt x="0" y="103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4" y="46"/>
                  </a:lnTo>
                  <a:lnTo>
                    <a:pt x="7" y="17"/>
                  </a:lnTo>
                  <a:lnTo>
                    <a:pt x="10" y="7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4" y="1"/>
                  </a:lnTo>
                  <a:lnTo>
                    <a:pt x="19" y="7"/>
                  </a:lnTo>
                  <a:lnTo>
                    <a:pt x="20" y="16"/>
                  </a:lnTo>
                  <a:lnTo>
                    <a:pt x="20" y="26"/>
                  </a:lnTo>
                  <a:lnTo>
                    <a:pt x="20" y="26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303427" y="220631"/>
            <a:ext cx="478550" cy="571589"/>
            <a:chOff x="8073427" y="2183575"/>
            <a:chExt cx="3470275" cy="4144963"/>
          </a:xfrm>
        </p:grpSpPr>
        <p:sp>
          <p:nvSpPr>
            <p:cNvPr id="137" name="Freeform 53"/>
            <p:cNvSpPr>
              <a:spLocks/>
            </p:cNvSpPr>
            <p:nvPr/>
          </p:nvSpPr>
          <p:spPr bwMode="auto">
            <a:xfrm>
              <a:off x="8073427" y="2183575"/>
              <a:ext cx="1528763" cy="1614488"/>
            </a:xfrm>
            <a:custGeom>
              <a:avLst/>
              <a:gdLst>
                <a:gd name="T0" fmla="*/ 3 w 963"/>
                <a:gd name="T1" fmla="*/ 1017 h 1017"/>
                <a:gd name="T2" fmla="*/ 0 w 963"/>
                <a:gd name="T3" fmla="*/ 1012 h 1017"/>
                <a:gd name="T4" fmla="*/ 29 w 963"/>
                <a:gd name="T5" fmla="*/ 966 h 1017"/>
                <a:gd name="T6" fmla="*/ 775 w 963"/>
                <a:gd name="T7" fmla="*/ 179 h 1017"/>
                <a:gd name="T8" fmla="*/ 770 w 963"/>
                <a:gd name="T9" fmla="*/ 175 h 1017"/>
                <a:gd name="T10" fmla="*/ 935 w 963"/>
                <a:gd name="T11" fmla="*/ 0 h 1017"/>
                <a:gd name="T12" fmla="*/ 963 w 963"/>
                <a:gd name="T13" fmla="*/ 26 h 1017"/>
                <a:gd name="T14" fmla="*/ 797 w 963"/>
                <a:gd name="T15" fmla="*/ 202 h 1017"/>
                <a:gd name="T16" fmla="*/ 792 w 963"/>
                <a:gd name="T17" fmla="*/ 198 h 1017"/>
                <a:gd name="T18" fmla="*/ 49 w 963"/>
                <a:gd name="T19" fmla="*/ 983 h 1017"/>
                <a:gd name="T20" fmla="*/ 3 w 963"/>
                <a:gd name="T21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3" h="1017">
                  <a:moveTo>
                    <a:pt x="3" y="1017"/>
                  </a:moveTo>
                  <a:lnTo>
                    <a:pt x="0" y="1012"/>
                  </a:lnTo>
                  <a:lnTo>
                    <a:pt x="29" y="966"/>
                  </a:lnTo>
                  <a:lnTo>
                    <a:pt x="775" y="179"/>
                  </a:lnTo>
                  <a:lnTo>
                    <a:pt x="770" y="175"/>
                  </a:lnTo>
                  <a:lnTo>
                    <a:pt x="935" y="0"/>
                  </a:lnTo>
                  <a:lnTo>
                    <a:pt x="963" y="26"/>
                  </a:lnTo>
                  <a:lnTo>
                    <a:pt x="797" y="202"/>
                  </a:lnTo>
                  <a:lnTo>
                    <a:pt x="792" y="198"/>
                  </a:lnTo>
                  <a:lnTo>
                    <a:pt x="49" y="983"/>
                  </a:lnTo>
                  <a:lnTo>
                    <a:pt x="3" y="10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8" name="Freeform 54"/>
            <p:cNvSpPr>
              <a:spLocks noEditPoints="1"/>
            </p:cNvSpPr>
            <p:nvPr/>
          </p:nvSpPr>
          <p:spPr bwMode="auto">
            <a:xfrm>
              <a:off x="9538690" y="2208975"/>
              <a:ext cx="90488" cy="231775"/>
            </a:xfrm>
            <a:custGeom>
              <a:avLst/>
              <a:gdLst>
                <a:gd name="T0" fmla="*/ 29 w 57"/>
                <a:gd name="T1" fmla="*/ 0 h 146"/>
                <a:gd name="T2" fmla="*/ 22 w 57"/>
                <a:gd name="T3" fmla="*/ 6 h 146"/>
                <a:gd name="T4" fmla="*/ 12 w 57"/>
                <a:gd name="T5" fmla="*/ 23 h 146"/>
                <a:gd name="T6" fmla="*/ 5 w 57"/>
                <a:gd name="T7" fmla="*/ 47 h 146"/>
                <a:gd name="T8" fmla="*/ 0 w 57"/>
                <a:gd name="T9" fmla="*/ 74 h 146"/>
                <a:gd name="T10" fmla="*/ 0 w 57"/>
                <a:gd name="T11" fmla="*/ 89 h 146"/>
                <a:gd name="T12" fmla="*/ 5 w 57"/>
                <a:gd name="T13" fmla="*/ 114 h 146"/>
                <a:gd name="T14" fmla="*/ 10 w 57"/>
                <a:gd name="T15" fmla="*/ 133 h 146"/>
                <a:gd name="T16" fmla="*/ 21 w 57"/>
                <a:gd name="T17" fmla="*/ 144 h 146"/>
                <a:gd name="T18" fmla="*/ 26 w 57"/>
                <a:gd name="T19" fmla="*/ 146 h 146"/>
                <a:gd name="T20" fmla="*/ 38 w 57"/>
                <a:gd name="T21" fmla="*/ 140 h 146"/>
                <a:gd name="T22" fmla="*/ 47 w 57"/>
                <a:gd name="T23" fmla="*/ 125 h 146"/>
                <a:gd name="T24" fmla="*/ 54 w 57"/>
                <a:gd name="T25" fmla="*/ 103 h 146"/>
                <a:gd name="T26" fmla="*/ 57 w 57"/>
                <a:gd name="T27" fmla="*/ 76 h 146"/>
                <a:gd name="T28" fmla="*/ 56 w 57"/>
                <a:gd name="T29" fmla="*/ 61 h 146"/>
                <a:gd name="T30" fmla="*/ 51 w 57"/>
                <a:gd name="T31" fmla="*/ 35 h 146"/>
                <a:gd name="T32" fmla="*/ 42 w 57"/>
                <a:gd name="T33" fmla="*/ 15 h 146"/>
                <a:gd name="T34" fmla="*/ 34 w 57"/>
                <a:gd name="T35" fmla="*/ 1 h 146"/>
                <a:gd name="T36" fmla="*/ 29 w 57"/>
                <a:gd name="T37" fmla="*/ 0 h 146"/>
                <a:gd name="T38" fmla="*/ 28 w 57"/>
                <a:gd name="T39" fmla="*/ 130 h 146"/>
                <a:gd name="T40" fmla="*/ 21 w 57"/>
                <a:gd name="T41" fmla="*/ 127 h 146"/>
                <a:gd name="T42" fmla="*/ 15 w 57"/>
                <a:gd name="T43" fmla="*/ 114 h 146"/>
                <a:gd name="T44" fmla="*/ 9 w 57"/>
                <a:gd name="T45" fmla="*/ 95 h 146"/>
                <a:gd name="T46" fmla="*/ 8 w 57"/>
                <a:gd name="T47" fmla="*/ 71 h 146"/>
                <a:gd name="T48" fmla="*/ 9 w 57"/>
                <a:gd name="T49" fmla="*/ 60 h 146"/>
                <a:gd name="T50" fmla="*/ 15 w 57"/>
                <a:gd name="T51" fmla="*/ 41 h 146"/>
                <a:gd name="T52" fmla="*/ 24 w 57"/>
                <a:gd name="T53" fmla="*/ 25 h 146"/>
                <a:gd name="T54" fmla="*/ 32 w 57"/>
                <a:gd name="T55" fmla="*/ 16 h 146"/>
                <a:gd name="T56" fmla="*/ 37 w 57"/>
                <a:gd name="T57" fmla="*/ 15 h 146"/>
                <a:gd name="T58" fmla="*/ 41 w 57"/>
                <a:gd name="T59" fmla="*/ 19 h 146"/>
                <a:gd name="T60" fmla="*/ 45 w 57"/>
                <a:gd name="T61" fmla="*/ 29 h 146"/>
                <a:gd name="T62" fmla="*/ 45 w 57"/>
                <a:gd name="T63" fmla="*/ 67 h 146"/>
                <a:gd name="T64" fmla="*/ 45 w 57"/>
                <a:gd name="T65" fmla="*/ 87 h 146"/>
                <a:gd name="T66" fmla="*/ 42 w 57"/>
                <a:gd name="T67" fmla="*/ 111 h 146"/>
                <a:gd name="T68" fmla="*/ 35 w 57"/>
                <a:gd name="T69" fmla="*/ 122 h 146"/>
                <a:gd name="T70" fmla="*/ 28 w 57"/>
                <a:gd name="T71" fmla="*/ 13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146">
                  <a:moveTo>
                    <a:pt x="29" y="0"/>
                  </a:moveTo>
                  <a:lnTo>
                    <a:pt x="29" y="0"/>
                  </a:lnTo>
                  <a:lnTo>
                    <a:pt x="26" y="1"/>
                  </a:lnTo>
                  <a:lnTo>
                    <a:pt x="22" y="6"/>
                  </a:lnTo>
                  <a:lnTo>
                    <a:pt x="18" y="13"/>
                  </a:lnTo>
                  <a:lnTo>
                    <a:pt x="12" y="23"/>
                  </a:lnTo>
                  <a:lnTo>
                    <a:pt x="8" y="34"/>
                  </a:lnTo>
                  <a:lnTo>
                    <a:pt x="5" y="47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89"/>
                  </a:lnTo>
                  <a:lnTo>
                    <a:pt x="2" y="102"/>
                  </a:lnTo>
                  <a:lnTo>
                    <a:pt x="5" y="114"/>
                  </a:lnTo>
                  <a:lnTo>
                    <a:pt x="8" y="124"/>
                  </a:lnTo>
                  <a:lnTo>
                    <a:pt x="10" y="133"/>
                  </a:lnTo>
                  <a:lnTo>
                    <a:pt x="15" y="140"/>
                  </a:lnTo>
                  <a:lnTo>
                    <a:pt x="21" y="144"/>
                  </a:lnTo>
                  <a:lnTo>
                    <a:pt x="26" y="146"/>
                  </a:lnTo>
                  <a:lnTo>
                    <a:pt x="26" y="146"/>
                  </a:lnTo>
                  <a:lnTo>
                    <a:pt x="32" y="144"/>
                  </a:lnTo>
                  <a:lnTo>
                    <a:pt x="38" y="140"/>
                  </a:lnTo>
                  <a:lnTo>
                    <a:pt x="42" y="134"/>
                  </a:lnTo>
                  <a:lnTo>
                    <a:pt x="47" y="125"/>
                  </a:lnTo>
                  <a:lnTo>
                    <a:pt x="51" y="115"/>
                  </a:lnTo>
                  <a:lnTo>
                    <a:pt x="54" y="103"/>
                  </a:lnTo>
                  <a:lnTo>
                    <a:pt x="56" y="90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6" y="61"/>
                  </a:lnTo>
                  <a:lnTo>
                    <a:pt x="54" y="48"/>
                  </a:lnTo>
                  <a:lnTo>
                    <a:pt x="51" y="35"/>
                  </a:lnTo>
                  <a:lnTo>
                    <a:pt x="47" y="23"/>
                  </a:lnTo>
                  <a:lnTo>
                    <a:pt x="42" y="15"/>
                  </a:lnTo>
                  <a:lnTo>
                    <a:pt x="38" y="7"/>
                  </a:lnTo>
                  <a:lnTo>
                    <a:pt x="34" y="1"/>
                  </a:lnTo>
                  <a:lnTo>
                    <a:pt x="29" y="0"/>
                  </a:lnTo>
                  <a:lnTo>
                    <a:pt x="29" y="0"/>
                  </a:lnTo>
                  <a:close/>
                  <a:moveTo>
                    <a:pt x="28" y="130"/>
                  </a:moveTo>
                  <a:lnTo>
                    <a:pt x="28" y="130"/>
                  </a:lnTo>
                  <a:lnTo>
                    <a:pt x="25" y="130"/>
                  </a:lnTo>
                  <a:lnTo>
                    <a:pt x="21" y="127"/>
                  </a:lnTo>
                  <a:lnTo>
                    <a:pt x="18" y="121"/>
                  </a:lnTo>
                  <a:lnTo>
                    <a:pt x="15" y="114"/>
                  </a:lnTo>
                  <a:lnTo>
                    <a:pt x="12" y="105"/>
                  </a:lnTo>
                  <a:lnTo>
                    <a:pt x="9" y="95"/>
                  </a:lnTo>
                  <a:lnTo>
                    <a:pt x="8" y="83"/>
                  </a:lnTo>
                  <a:lnTo>
                    <a:pt x="8" y="71"/>
                  </a:lnTo>
                  <a:lnTo>
                    <a:pt x="8" y="71"/>
                  </a:lnTo>
                  <a:lnTo>
                    <a:pt x="9" y="60"/>
                  </a:lnTo>
                  <a:lnTo>
                    <a:pt x="10" y="50"/>
                  </a:lnTo>
                  <a:lnTo>
                    <a:pt x="15" y="41"/>
                  </a:lnTo>
                  <a:lnTo>
                    <a:pt x="19" y="32"/>
                  </a:lnTo>
                  <a:lnTo>
                    <a:pt x="24" y="25"/>
                  </a:lnTo>
                  <a:lnTo>
                    <a:pt x="28" y="19"/>
                  </a:lnTo>
                  <a:lnTo>
                    <a:pt x="32" y="16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40" y="16"/>
                  </a:lnTo>
                  <a:lnTo>
                    <a:pt x="41" y="19"/>
                  </a:lnTo>
                  <a:lnTo>
                    <a:pt x="44" y="23"/>
                  </a:lnTo>
                  <a:lnTo>
                    <a:pt x="45" y="29"/>
                  </a:lnTo>
                  <a:lnTo>
                    <a:pt x="47" y="47"/>
                  </a:lnTo>
                  <a:lnTo>
                    <a:pt x="45" y="67"/>
                  </a:lnTo>
                  <a:lnTo>
                    <a:pt x="45" y="67"/>
                  </a:lnTo>
                  <a:lnTo>
                    <a:pt x="45" y="87"/>
                  </a:lnTo>
                  <a:lnTo>
                    <a:pt x="44" y="103"/>
                  </a:lnTo>
                  <a:lnTo>
                    <a:pt x="42" y="111"/>
                  </a:lnTo>
                  <a:lnTo>
                    <a:pt x="40" y="117"/>
                  </a:lnTo>
                  <a:lnTo>
                    <a:pt x="35" y="122"/>
                  </a:lnTo>
                  <a:lnTo>
                    <a:pt x="28" y="130"/>
                  </a:lnTo>
                  <a:lnTo>
                    <a:pt x="28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9" name="Freeform 55"/>
            <p:cNvSpPr>
              <a:spLocks/>
            </p:cNvSpPr>
            <p:nvPr/>
          </p:nvSpPr>
          <p:spPr bwMode="auto">
            <a:xfrm>
              <a:off x="8073427" y="3672650"/>
              <a:ext cx="122238" cy="117475"/>
            </a:xfrm>
            <a:custGeom>
              <a:avLst/>
              <a:gdLst>
                <a:gd name="T0" fmla="*/ 77 w 77"/>
                <a:gd name="T1" fmla="*/ 74 h 74"/>
                <a:gd name="T2" fmla="*/ 77 w 77"/>
                <a:gd name="T3" fmla="*/ 74 h 74"/>
                <a:gd name="T4" fmla="*/ 76 w 77"/>
                <a:gd name="T5" fmla="*/ 74 h 74"/>
                <a:gd name="T6" fmla="*/ 73 w 77"/>
                <a:gd name="T7" fmla="*/ 73 h 74"/>
                <a:gd name="T8" fmla="*/ 62 w 77"/>
                <a:gd name="T9" fmla="*/ 67 h 74"/>
                <a:gd name="T10" fmla="*/ 49 w 77"/>
                <a:gd name="T11" fmla="*/ 55 h 74"/>
                <a:gd name="T12" fmla="*/ 33 w 77"/>
                <a:gd name="T13" fmla="*/ 42 h 74"/>
                <a:gd name="T14" fmla="*/ 33 w 77"/>
                <a:gd name="T15" fmla="*/ 42 h 74"/>
                <a:gd name="T16" fmla="*/ 19 w 77"/>
                <a:gd name="T17" fmla="*/ 26 h 74"/>
                <a:gd name="T18" fmla="*/ 7 w 77"/>
                <a:gd name="T19" fmla="*/ 13 h 74"/>
                <a:gd name="T20" fmla="*/ 1 w 77"/>
                <a:gd name="T21" fmla="*/ 4 h 74"/>
                <a:gd name="T22" fmla="*/ 0 w 77"/>
                <a:gd name="T23" fmla="*/ 1 h 74"/>
                <a:gd name="T24" fmla="*/ 0 w 77"/>
                <a:gd name="T25" fmla="*/ 0 h 74"/>
                <a:gd name="T26" fmla="*/ 0 w 77"/>
                <a:gd name="T27" fmla="*/ 0 h 74"/>
                <a:gd name="T28" fmla="*/ 1 w 77"/>
                <a:gd name="T29" fmla="*/ 0 h 74"/>
                <a:gd name="T30" fmla="*/ 6 w 77"/>
                <a:gd name="T31" fmla="*/ 1 h 74"/>
                <a:gd name="T32" fmla="*/ 19 w 77"/>
                <a:gd name="T33" fmla="*/ 9 h 74"/>
                <a:gd name="T34" fmla="*/ 32 w 77"/>
                <a:gd name="T35" fmla="*/ 20 h 74"/>
                <a:gd name="T36" fmla="*/ 45 w 77"/>
                <a:gd name="T37" fmla="*/ 31 h 74"/>
                <a:gd name="T38" fmla="*/ 45 w 77"/>
                <a:gd name="T39" fmla="*/ 31 h 74"/>
                <a:gd name="T40" fmla="*/ 57 w 77"/>
                <a:gd name="T41" fmla="*/ 42 h 74"/>
                <a:gd name="T42" fmla="*/ 67 w 77"/>
                <a:gd name="T43" fmla="*/ 57 h 74"/>
                <a:gd name="T44" fmla="*/ 76 w 77"/>
                <a:gd name="T45" fmla="*/ 68 h 74"/>
                <a:gd name="T46" fmla="*/ 77 w 77"/>
                <a:gd name="T47" fmla="*/ 71 h 74"/>
                <a:gd name="T48" fmla="*/ 77 w 77"/>
                <a:gd name="T49" fmla="*/ 74 h 74"/>
                <a:gd name="T50" fmla="*/ 77 w 77"/>
                <a:gd name="T5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7" h="74">
                  <a:moveTo>
                    <a:pt x="77" y="74"/>
                  </a:moveTo>
                  <a:lnTo>
                    <a:pt x="77" y="74"/>
                  </a:lnTo>
                  <a:lnTo>
                    <a:pt x="76" y="74"/>
                  </a:lnTo>
                  <a:lnTo>
                    <a:pt x="73" y="73"/>
                  </a:lnTo>
                  <a:lnTo>
                    <a:pt x="62" y="67"/>
                  </a:lnTo>
                  <a:lnTo>
                    <a:pt x="49" y="55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19" y="26"/>
                  </a:lnTo>
                  <a:lnTo>
                    <a:pt x="7" y="13"/>
                  </a:lnTo>
                  <a:lnTo>
                    <a:pt x="1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6" y="1"/>
                  </a:lnTo>
                  <a:lnTo>
                    <a:pt x="19" y="9"/>
                  </a:lnTo>
                  <a:lnTo>
                    <a:pt x="32" y="20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57" y="42"/>
                  </a:lnTo>
                  <a:lnTo>
                    <a:pt x="67" y="57"/>
                  </a:lnTo>
                  <a:lnTo>
                    <a:pt x="76" y="68"/>
                  </a:lnTo>
                  <a:lnTo>
                    <a:pt x="77" y="71"/>
                  </a:lnTo>
                  <a:lnTo>
                    <a:pt x="77" y="74"/>
                  </a:lnTo>
                  <a:lnTo>
                    <a:pt x="77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0" name="Freeform 56"/>
            <p:cNvSpPr>
              <a:spLocks/>
            </p:cNvSpPr>
            <p:nvPr/>
          </p:nvSpPr>
          <p:spPr bwMode="auto">
            <a:xfrm>
              <a:off x="9984777" y="2239138"/>
              <a:ext cx="1558925" cy="1584325"/>
            </a:xfrm>
            <a:custGeom>
              <a:avLst/>
              <a:gdLst>
                <a:gd name="T0" fmla="*/ 982 w 982"/>
                <a:gd name="T1" fmla="*/ 995 h 998"/>
                <a:gd name="T2" fmla="*/ 978 w 982"/>
                <a:gd name="T3" fmla="*/ 998 h 998"/>
                <a:gd name="T4" fmla="*/ 932 w 982"/>
                <a:gd name="T5" fmla="*/ 967 h 998"/>
                <a:gd name="T6" fmla="*/ 172 w 982"/>
                <a:gd name="T7" fmla="*/ 194 h 998"/>
                <a:gd name="T8" fmla="*/ 168 w 982"/>
                <a:gd name="T9" fmla="*/ 197 h 998"/>
                <a:gd name="T10" fmla="*/ 0 w 982"/>
                <a:gd name="T11" fmla="*/ 26 h 998"/>
                <a:gd name="T12" fmla="*/ 27 w 982"/>
                <a:gd name="T13" fmla="*/ 0 h 998"/>
                <a:gd name="T14" fmla="*/ 197 w 982"/>
                <a:gd name="T15" fmla="*/ 172 h 998"/>
                <a:gd name="T16" fmla="*/ 193 w 982"/>
                <a:gd name="T17" fmla="*/ 176 h 998"/>
                <a:gd name="T18" fmla="*/ 950 w 982"/>
                <a:gd name="T19" fmla="*/ 948 h 998"/>
                <a:gd name="T20" fmla="*/ 982 w 982"/>
                <a:gd name="T21" fmla="*/ 995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2" h="998">
                  <a:moveTo>
                    <a:pt x="982" y="995"/>
                  </a:moveTo>
                  <a:lnTo>
                    <a:pt x="978" y="998"/>
                  </a:lnTo>
                  <a:lnTo>
                    <a:pt x="932" y="967"/>
                  </a:lnTo>
                  <a:lnTo>
                    <a:pt x="172" y="194"/>
                  </a:lnTo>
                  <a:lnTo>
                    <a:pt x="168" y="197"/>
                  </a:lnTo>
                  <a:lnTo>
                    <a:pt x="0" y="26"/>
                  </a:lnTo>
                  <a:lnTo>
                    <a:pt x="27" y="0"/>
                  </a:lnTo>
                  <a:lnTo>
                    <a:pt x="197" y="172"/>
                  </a:lnTo>
                  <a:lnTo>
                    <a:pt x="193" y="176"/>
                  </a:lnTo>
                  <a:lnTo>
                    <a:pt x="950" y="948"/>
                  </a:lnTo>
                  <a:lnTo>
                    <a:pt x="982" y="9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1" name="Freeform 57"/>
            <p:cNvSpPr>
              <a:spLocks noEditPoints="1"/>
            </p:cNvSpPr>
            <p:nvPr/>
          </p:nvSpPr>
          <p:spPr bwMode="auto">
            <a:xfrm>
              <a:off x="10002240" y="2264538"/>
              <a:ext cx="212725" cy="117475"/>
            </a:xfrm>
            <a:custGeom>
              <a:avLst/>
              <a:gdLst>
                <a:gd name="T0" fmla="*/ 0 w 134"/>
                <a:gd name="T1" fmla="*/ 7 h 74"/>
                <a:gd name="T2" fmla="*/ 2 w 134"/>
                <a:gd name="T3" fmla="*/ 17 h 74"/>
                <a:gd name="T4" fmla="*/ 14 w 134"/>
                <a:gd name="T5" fmla="*/ 32 h 74"/>
                <a:gd name="T6" fmla="*/ 33 w 134"/>
                <a:gd name="T7" fmla="*/ 48 h 74"/>
                <a:gd name="T8" fmla="*/ 58 w 134"/>
                <a:gd name="T9" fmla="*/ 63 h 74"/>
                <a:gd name="T10" fmla="*/ 71 w 134"/>
                <a:gd name="T11" fmla="*/ 67 h 74"/>
                <a:gd name="T12" fmla="*/ 96 w 134"/>
                <a:gd name="T13" fmla="*/ 73 h 74"/>
                <a:gd name="T14" fmla="*/ 116 w 134"/>
                <a:gd name="T15" fmla="*/ 74 h 74"/>
                <a:gd name="T16" fmla="*/ 129 w 134"/>
                <a:gd name="T17" fmla="*/ 68 h 74"/>
                <a:gd name="T18" fmla="*/ 132 w 134"/>
                <a:gd name="T19" fmla="*/ 64 h 74"/>
                <a:gd name="T20" fmla="*/ 132 w 134"/>
                <a:gd name="T21" fmla="*/ 52 h 74"/>
                <a:gd name="T22" fmla="*/ 122 w 134"/>
                <a:gd name="T23" fmla="*/ 38 h 74"/>
                <a:gd name="T24" fmla="*/ 104 w 134"/>
                <a:gd name="T25" fmla="*/ 23 h 74"/>
                <a:gd name="T26" fmla="*/ 80 w 134"/>
                <a:gd name="T27" fmla="*/ 10 h 74"/>
                <a:gd name="T28" fmla="*/ 67 w 134"/>
                <a:gd name="T29" fmla="*/ 6 h 74"/>
                <a:gd name="T30" fmla="*/ 39 w 134"/>
                <a:gd name="T31" fmla="*/ 1 h 74"/>
                <a:gd name="T32" fmla="*/ 16 w 134"/>
                <a:gd name="T33" fmla="*/ 1 h 74"/>
                <a:gd name="T34" fmla="*/ 1 w 134"/>
                <a:gd name="T35" fmla="*/ 6 h 74"/>
                <a:gd name="T36" fmla="*/ 0 w 134"/>
                <a:gd name="T37" fmla="*/ 7 h 74"/>
                <a:gd name="T38" fmla="*/ 118 w 134"/>
                <a:gd name="T39" fmla="*/ 57 h 74"/>
                <a:gd name="T40" fmla="*/ 113 w 134"/>
                <a:gd name="T41" fmla="*/ 63 h 74"/>
                <a:gd name="T42" fmla="*/ 99 w 134"/>
                <a:gd name="T43" fmla="*/ 64 h 74"/>
                <a:gd name="T44" fmla="*/ 78 w 134"/>
                <a:gd name="T45" fmla="*/ 61 h 74"/>
                <a:gd name="T46" fmla="*/ 58 w 134"/>
                <a:gd name="T47" fmla="*/ 54 h 74"/>
                <a:gd name="T48" fmla="*/ 48 w 134"/>
                <a:gd name="T49" fmla="*/ 49 h 74"/>
                <a:gd name="T50" fmla="*/ 30 w 134"/>
                <a:gd name="T51" fmla="*/ 36 h 74"/>
                <a:gd name="T52" fmla="*/ 18 w 134"/>
                <a:gd name="T53" fmla="*/ 23 h 74"/>
                <a:gd name="T54" fmla="*/ 14 w 134"/>
                <a:gd name="T55" fmla="*/ 12 h 74"/>
                <a:gd name="T56" fmla="*/ 14 w 134"/>
                <a:gd name="T57" fmla="*/ 7 h 74"/>
                <a:gd name="T58" fmla="*/ 20 w 134"/>
                <a:gd name="T59" fmla="*/ 3 h 74"/>
                <a:gd name="T60" fmla="*/ 32 w 134"/>
                <a:gd name="T61" fmla="*/ 4 h 74"/>
                <a:gd name="T62" fmla="*/ 67 w 134"/>
                <a:gd name="T63" fmla="*/ 17 h 74"/>
                <a:gd name="T64" fmla="*/ 85 w 134"/>
                <a:gd name="T65" fmla="*/ 25 h 74"/>
                <a:gd name="T66" fmla="*/ 106 w 134"/>
                <a:gd name="T67" fmla="*/ 36 h 74"/>
                <a:gd name="T68" fmla="*/ 115 w 134"/>
                <a:gd name="T69" fmla="*/ 48 h 74"/>
                <a:gd name="T70" fmla="*/ 118 w 134"/>
                <a:gd name="T71" fmla="*/ 5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" h="74">
                  <a:moveTo>
                    <a:pt x="0" y="7"/>
                  </a:moveTo>
                  <a:lnTo>
                    <a:pt x="0" y="7"/>
                  </a:lnTo>
                  <a:lnTo>
                    <a:pt x="0" y="12"/>
                  </a:lnTo>
                  <a:lnTo>
                    <a:pt x="2" y="17"/>
                  </a:lnTo>
                  <a:lnTo>
                    <a:pt x="7" y="25"/>
                  </a:lnTo>
                  <a:lnTo>
                    <a:pt x="14" y="32"/>
                  </a:lnTo>
                  <a:lnTo>
                    <a:pt x="23" y="41"/>
                  </a:lnTo>
                  <a:lnTo>
                    <a:pt x="33" y="48"/>
                  </a:lnTo>
                  <a:lnTo>
                    <a:pt x="45" y="55"/>
                  </a:lnTo>
                  <a:lnTo>
                    <a:pt x="58" y="63"/>
                  </a:lnTo>
                  <a:lnTo>
                    <a:pt x="58" y="63"/>
                  </a:lnTo>
                  <a:lnTo>
                    <a:pt x="71" y="67"/>
                  </a:lnTo>
                  <a:lnTo>
                    <a:pt x="83" y="71"/>
                  </a:lnTo>
                  <a:lnTo>
                    <a:pt x="96" y="73"/>
                  </a:lnTo>
                  <a:lnTo>
                    <a:pt x="106" y="74"/>
                  </a:lnTo>
                  <a:lnTo>
                    <a:pt x="116" y="74"/>
                  </a:lnTo>
                  <a:lnTo>
                    <a:pt x="123" y="71"/>
                  </a:lnTo>
                  <a:lnTo>
                    <a:pt x="129" y="68"/>
                  </a:lnTo>
                  <a:lnTo>
                    <a:pt x="132" y="64"/>
                  </a:lnTo>
                  <a:lnTo>
                    <a:pt x="132" y="64"/>
                  </a:lnTo>
                  <a:lnTo>
                    <a:pt x="134" y="58"/>
                  </a:lnTo>
                  <a:lnTo>
                    <a:pt x="132" y="52"/>
                  </a:lnTo>
                  <a:lnTo>
                    <a:pt x="128" y="45"/>
                  </a:lnTo>
                  <a:lnTo>
                    <a:pt x="122" y="38"/>
                  </a:lnTo>
                  <a:lnTo>
                    <a:pt x="113" y="31"/>
                  </a:lnTo>
                  <a:lnTo>
                    <a:pt x="104" y="23"/>
                  </a:lnTo>
                  <a:lnTo>
                    <a:pt x="93" y="16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67" y="6"/>
                  </a:lnTo>
                  <a:lnTo>
                    <a:pt x="52" y="3"/>
                  </a:lnTo>
                  <a:lnTo>
                    <a:pt x="39" y="1"/>
                  </a:lnTo>
                  <a:lnTo>
                    <a:pt x="27" y="0"/>
                  </a:lnTo>
                  <a:lnTo>
                    <a:pt x="16" y="1"/>
                  </a:lnTo>
                  <a:lnTo>
                    <a:pt x="8" y="3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18" y="57"/>
                  </a:moveTo>
                  <a:lnTo>
                    <a:pt x="118" y="57"/>
                  </a:lnTo>
                  <a:lnTo>
                    <a:pt x="118" y="60"/>
                  </a:lnTo>
                  <a:lnTo>
                    <a:pt x="113" y="63"/>
                  </a:lnTo>
                  <a:lnTo>
                    <a:pt x="107" y="63"/>
                  </a:lnTo>
                  <a:lnTo>
                    <a:pt x="99" y="64"/>
                  </a:lnTo>
                  <a:lnTo>
                    <a:pt x="90" y="63"/>
                  </a:lnTo>
                  <a:lnTo>
                    <a:pt x="78" y="61"/>
                  </a:lnTo>
                  <a:lnTo>
                    <a:pt x="68" y="58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48" y="49"/>
                  </a:lnTo>
                  <a:lnTo>
                    <a:pt x="39" y="44"/>
                  </a:lnTo>
                  <a:lnTo>
                    <a:pt x="30" y="36"/>
                  </a:lnTo>
                  <a:lnTo>
                    <a:pt x="24" y="29"/>
                  </a:lnTo>
                  <a:lnTo>
                    <a:pt x="18" y="23"/>
                  </a:lnTo>
                  <a:lnTo>
                    <a:pt x="16" y="16"/>
                  </a:lnTo>
                  <a:lnTo>
                    <a:pt x="14" y="12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7" y="4"/>
                  </a:lnTo>
                  <a:lnTo>
                    <a:pt x="20" y="3"/>
                  </a:lnTo>
                  <a:lnTo>
                    <a:pt x="26" y="3"/>
                  </a:lnTo>
                  <a:lnTo>
                    <a:pt x="32" y="4"/>
                  </a:lnTo>
                  <a:lnTo>
                    <a:pt x="48" y="9"/>
                  </a:lnTo>
                  <a:lnTo>
                    <a:pt x="67" y="17"/>
                  </a:lnTo>
                  <a:lnTo>
                    <a:pt x="67" y="17"/>
                  </a:lnTo>
                  <a:lnTo>
                    <a:pt x="85" y="25"/>
                  </a:lnTo>
                  <a:lnTo>
                    <a:pt x="100" y="32"/>
                  </a:lnTo>
                  <a:lnTo>
                    <a:pt x="106" y="36"/>
                  </a:lnTo>
                  <a:lnTo>
                    <a:pt x="110" y="41"/>
                  </a:lnTo>
                  <a:lnTo>
                    <a:pt x="115" y="48"/>
                  </a:lnTo>
                  <a:lnTo>
                    <a:pt x="118" y="57"/>
                  </a:lnTo>
                  <a:lnTo>
                    <a:pt x="118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4" name="Freeform 58"/>
            <p:cNvSpPr>
              <a:spLocks/>
            </p:cNvSpPr>
            <p:nvPr/>
          </p:nvSpPr>
          <p:spPr bwMode="auto">
            <a:xfrm>
              <a:off x="11418290" y="3699638"/>
              <a:ext cx="123825" cy="120650"/>
            </a:xfrm>
            <a:custGeom>
              <a:avLst/>
              <a:gdLst>
                <a:gd name="T0" fmla="*/ 76 w 78"/>
                <a:gd name="T1" fmla="*/ 0 h 76"/>
                <a:gd name="T2" fmla="*/ 76 w 78"/>
                <a:gd name="T3" fmla="*/ 0 h 76"/>
                <a:gd name="T4" fmla="*/ 78 w 78"/>
                <a:gd name="T5" fmla="*/ 2 h 76"/>
                <a:gd name="T6" fmla="*/ 76 w 78"/>
                <a:gd name="T7" fmla="*/ 5 h 76"/>
                <a:gd name="T8" fmla="*/ 69 w 78"/>
                <a:gd name="T9" fmla="*/ 15 h 76"/>
                <a:gd name="T10" fmla="*/ 57 w 78"/>
                <a:gd name="T11" fmla="*/ 28 h 76"/>
                <a:gd name="T12" fmla="*/ 43 w 78"/>
                <a:gd name="T13" fmla="*/ 43 h 76"/>
                <a:gd name="T14" fmla="*/ 43 w 78"/>
                <a:gd name="T15" fmla="*/ 43 h 76"/>
                <a:gd name="T16" fmla="*/ 28 w 78"/>
                <a:gd name="T17" fmla="*/ 57 h 76"/>
                <a:gd name="T18" fmla="*/ 15 w 78"/>
                <a:gd name="T19" fmla="*/ 67 h 76"/>
                <a:gd name="T20" fmla="*/ 5 w 78"/>
                <a:gd name="T21" fmla="*/ 75 h 76"/>
                <a:gd name="T22" fmla="*/ 2 w 78"/>
                <a:gd name="T23" fmla="*/ 76 h 76"/>
                <a:gd name="T24" fmla="*/ 0 w 78"/>
                <a:gd name="T25" fmla="*/ 76 h 76"/>
                <a:gd name="T26" fmla="*/ 0 w 78"/>
                <a:gd name="T27" fmla="*/ 76 h 76"/>
                <a:gd name="T28" fmla="*/ 0 w 78"/>
                <a:gd name="T29" fmla="*/ 73 h 76"/>
                <a:gd name="T30" fmla="*/ 2 w 78"/>
                <a:gd name="T31" fmla="*/ 69 h 76"/>
                <a:gd name="T32" fmla="*/ 11 w 78"/>
                <a:gd name="T33" fmla="*/ 57 h 76"/>
                <a:gd name="T34" fmla="*/ 21 w 78"/>
                <a:gd name="T35" fmla="*/ 44 h 76"/>
                <a:gd name="T36" fmla="*/ 32 w 78"/>
                <a:gd name="T37" fmla="*/ 31 h 76"/>
                <a:gd name="T38" fmla="*/ 32 w 78"/>
                <a:gd name="T39" fmla="*/ 31 h 76"/>
                <a:gd name="T40" fmla="*/ 44 w 78"/>
                <a:gd name="T41" fmla="*/ 21 h 76"/>
                <a:gd name="T42" fmla="*/ 59 w 78"/>
                <a:gd name="T43" fmla="*/ 9 h 76"/>
                <a:gd name="T44" fmla="*/ 70 w 78"/>
                <a:gd name="T45" fmla="*/ 2 h 76"/>
                <a:gd name="T46" fmla="*/ 75 w 78"/>
                <a:gd name="T47" fmla="*/ 0 h 76"/>
                <a:gd name="T48" fmla="*/ 76 w 78"/>
                <a:gd name="T49" fmla="*/ 0 h 76"/>
                <a:gd name="T50" fmla="*/ 76 w 78"/>
                <a:gd name="T5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8" h="76">
                  <a:moveTo>
                    <a:pt x="76" y="0"/>
                  </a:moveTo>
                  <a:lnTo>
                    <a:pt x="76" y="0"/>
                  </a:lnTo>
                  <a:lnTo>
                    <a:pt x="78" y="2"/>
                  </a:lnTo>
                  <a:lnTo>
                    <a:pt x="76" y="5"/>
                  </a:lnTo>
                  <a:lnTo>
                    <a:pt x="69" y="15"/>
                  </a:lnTo>
                  <a:lnTo>
                    <a:pt x="57" y="28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28" y="57"/>
                  </a:lnTo>
                  <a:lnTo>
                    <a:pt x="15" y="67"/>
                  </a:lnTo>
                  <a:lnTo>
                    <a:pt x="5" y="75"/>
                  </a:lnTo>
                  <a:lnTo>
                    <a:pt x="2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11" y="57"/>
                  </a:lnTo>
                  <a:lnTo>
                    <a:pt x="21" y="44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44" y="21"/>
                  </a:lnTo>
                  <a:lnTo>
                    <a:pt x="59" y="9"/>
                  </a:lnTo>
                  <a:lnTo>
                    <a:pt x="70" y="2"/>
                  </a:lnTo>
                  <a:lnTo>
                    <a:pt x="75" y="0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>
              <a:off x="9025927" y="2351850"/>
              <a:ext cx="1444625" cy="3976688"/>
            </a:xfrm>
            <a:custGeom>
              <a:avLst/>
              <a:gdLst>
                <a:gd name="T0" fmla="*/ 848 w 910"/>
                <a:gd name="T1" fmla="*/ 188 h 2505"/>
                <a:gd name="T2" fmla="*/ 867 w 910"/>
                <a:gd name="T3" fmla="*/ 114 h 2505"/>
                <a:gd name="T4" fmla="*/ 846 w 910"/>
                <a:gd name="T5" fmla="*/ 41 h 2505"/>
                <a:gd name="T6" fmla="*/ 737 w 910"/>
                <a:gd name="T7" fmla="*/ 5 h 2505"/>
                <a:gd name="T8" fmla="*/ 677 w 910"/>
                <a:gd name="T9" fmla="*/ 40 h 2505"/>
                <a:gd name="T10" fmla="*/ 670 w 910"/>
                <a:gd name="T11" fmla="*/ 107 h 2505"/>
                <a:gd name="T12" fmla="*/ 719 w 910"/>
                <a:gd name="T13" fmla="*/ 401 h 2505"/>
                <a:gd name="T14" fmla="*/ 695 w 910"/>
                <a:gd name="T15" fmla="*/ 574 h 2505"/>
                <a:gd name="T16" fmla="*/ 600 w 910"/>
                <a:gd name="T17" fmla="*/ 718 h 2505"/>
                <a:gd name="T18" fmla="*/ 604 w 910"/>
                <a:gd name="T19" fmla="*/ 608 h 2505"/>
                <a:gd name="T20" fmla="*/ 530 w 910"/>
                <a:gd name="T21" fmla="*/ 491 h 2505"/>
                <a:gd name="T22" fmla="*/ 418 w 910"/>
                <a:gd name="T23" fmla="*/ 450 h 2505"/>
                <a:gd name="T24" fmla="*/ 335 w 910"/>
                <a:gd name="T25" fmla="*/ 504 h 2505"/>
                <a:gd name="T26" fmla="*/ 272 w 910"/>
                <a:gd name="T27" fmla="*/ 627 h 2505"/>
                <a:gd name="T28" fmla="*/ 268 w 910"/>
                <a:gd name="T29" fmla="*/ 729 h 2505"/>
                <a:gd name="T30" fmla="*/ 192 w 910"/>
                <a:gd name="T31" fmla="*/ 491 h 2505"/>
                <a:gd name="T32" fmla="*/ 226 w 910"/>
                <a:gd name="T33" fmla="*/ 204 h 2505"/>
                <a:gd name="T34" fmla="*/ 287 w 910"/>
                <a:gd name="T35" fmla="*/ 73 h 2505"/>
                <a:gd name="T36" fmla="*/ 230 w 910"/>
                <a:gd name="T37" fmla="*/ 12 h 2505"/>
                <a:gd name="T38" fmla="*/ 153 w 910"/>
                <a:gd name="T39" fmla="*/ 8 h 2505"/>
                <a:gd name="T40" fmla="*/ 90 w 910"/>
                <a:gd name="T41" fmla="*/ 59 h 2505"/>
                <a:gd name="T42" fmla="*/ 81 w 910"/>
                <a:gd name="T43" fmla="*/ 127 h 2505"/>
                <a:gd name="T44" fmla="*/ 77 w 910"/>
                <a:gd name="T45" fmla="*/ 239 h 2505"/>
                <a:gd name="T46" fmla="*/ 1 w 910"/>
                <a:gd name="T47" fmla="*/ 478 h 2505"/>
                <a:gd name="T48" fmla="*/ 48 w 910"/>
                <a:gd name="T49" fmla="*/ 714 h 2505"/>
                <a:gd name="T50" fmla="*/ 127 w 910"/>
                <a:gd name="T51" fmla="*/ 937 h 2505"/>
                <a:gd name="T52" fmla="*/ 122 w 910"/>
                <a:gd name="T53" fmla="*/ 1066 h 2505"/>
                <a:gd name="T54" fmla="*/ 79 w 910"/>
                <a:gd name="T55" fmla="*/ 1262 h 2505"/>
                <a:gd name="T56" fmla="*/ 108 w 910"/>
                <a:gd name="T57" fmla="*/ 1406 h 2505"/>
                <a:gd name="T58" fmla="*/ 192 w 910"/>
                <a:gd name="T59" fmla="*/ 1509 h 2505"/>
                <a:gd name="T60" fmla="*/ 167 w 910"/>
                <a:gd name="T61" fmla="*/ 1650 h 2505"/>
                <a:gd name="T62" fmla="*/ 148 w 910"/>
                <a:gd name="T63" fmla="*/ 1790 h 2505"/>
                <a:gd name="T64" fmla="*/ 115 w 910"/>
                <a:gd name="T65" fmla="*/ 1988 h 2505"/>
                <a:gd name="T66" fmla="*/ 121 w 910"/>
                <a:gd name="T67" fmla="*/ 2083 h 2505"/>
                <a:gd name="T68" fmla="*/ 89 w 910"/>
                <a:gd name="T69" fmla="*/ 2294 h 2505"/>
                <a:gd name="T70" fmla="*/ 130 w 910"/>
                <a:gd name="T71" fmla="*/ 2373 h 2505"/>
                <a:gd name="T72" fmla="*/ 116 w 910"/>
                <a:gd name="T73" fmla="*/ 2479 h 2505"/>
                <a:gd name="T74" fmla="*/ 221 w 910"/>
                <a:gd name="T75" fmla="*/ 2504 h 2505"/>
                <a:gd name="T76" fmla="*/ 320 w 910"/>
                <a:gd name="T77" fmla="*/ 2481 h 2505"/>
                <a:gd name="T78" fmla="*/ 317 w 910"/>
                <a:gd name="T79" fmla="*/ 2369 h 2505"/>
                <a:gd name="T80" fmla="*/ 344 w 910"/>
                <a:gd name="T81" fmla="*/ 2248 h 2505"/>
                <a:gd name="T82" fmla="*/ 370 w 910"/>
                <a:gd name="T83" fmla="*/ 1971 h 2505"/>
                <a:gd name="T84" fmla="*/ 408 w 910"/>
                <a:gd name="T85" fmla="*/ 1710 h 2505"/>
                <a:gd name="T86" fmla="*/ 457 w 910"/>
                <a:gd name="T87" fmla="*/ 1876 h 2505"/>
                <a:gd name="T88" fmla="*/ 481 w 910"/>
                <a:gd name="T89" fmla="*/ 2125 h 2505"/>
                <a:gd name="T90" fmla="*/ 497 w 910"/>
                <a:gd name="T91" fmla="*/ 2354 h 2505"/>
                <a:gd name="T92" fmla="*/ 526 w 910"/>
                <a:gd name="T93" fmla="*/ 2385 h 2505"/>
                <a:gd name="T94" fmla="*/ 526 w 910"/>
                <a:gd name="T95" fmla="*/ 2486 h 2505"/>
                <a:gd name="T96" fmla="*/ 693 w 910"/>
                <a:gd name="T97" fmla="*/ 2495 h 2505"/>
                <a:gd name="T98" fmla="*/ 716 w 910"/>
                <a:gd name="T99" fmla="*/ 2436 h 2505"/>
                <a:gd name="T100" fmla="*/ 733 w 910"/>
                <a:gd name="T101" fmla="*/ 2348 h 2505"/>
                <a:gd name="T102" fmla="*/ 740 w 910"/>
                <a:gd name="T103" fmla="*/ 2237 h 2505"/>
                <a:gd name="T104" fmla="*/ 715 w 910"/>
                <a:gd name="T105" fmla="*/ 2016 h 2505"/>
                <a:gd name="T106" fmla="*/ 689 w 910"/>
                <a:gd name="T107" fmla="*/ 1828 h 2505"/>
                <a:gd name="T108" fmla="*/ 647 w 910"/>
                <a:gd name="T109" fmla="*/ 1643 h 2505"/>
                <a:gd name="T110" fmla="*/ 721 w 910"/>
                <a:gd name="T111" fmla="*/ 1455 h 2505"/>
                <a:gd name="T112" fmla="*/ 750 w 910"/>
                <a:gd name="T113" fmla="*/ 1228 h 2505"/>
                <a:gd name="T114" fmla="*/ 721 w 910"/>
                <a:gd name="T115" fmla="*/ 1087 h 2505"/>
                <a:gd name="T116" fmla="*/ 757 w 910"/>
                <a:gd name="T117" fmla="*/ 925 h 2505"/>
                <a:gd name="T118" fmla="*/ 852 w 910"/>
                <a:gd name="T119" fmla="*/ 737 h 2505"/>
                <a:gd name="T120" fmla="*/ 910 w 910"/>
                <a:gd name="T121" fmla="*/ 517 h 2505"/>
                <a:gd name="T122" fmla="*/ 883 w 910"/>
                <a:gd name="T123" fmla="*/ 306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0" h="2505">
                  <a:moveTo>
                    <a:pt x="883" y="306"/>
                  </a:moveTo>
                  <a:lnTo>
                    <a:pt x="883" y="306"/>
                  </a:lnTo>
                  <a:lnTo>
                    <a:pt x="880" y="292"/>
                  </a:lnTo>
                  <a:lnTo>
                    <a:pt x="875" y="279"/>
                  </a:lnTo>
                  <a:lnTo>
                    <a:pt x="865" y="249"/>
                  </a:lnTo>
                  <a:lnTo>
                    <a:pt x="855" y="220"/>
                  </a:lnTo>
                  <a:lnTo>
                    <a:pt x="850" y="204"/>
                  </a:lnTo>
                  <a:lnTo>
                    <a:pt x="848" y="188"/>
                  </a:lnTo>
                  <a:lnTo>
                    <a:pt x="848" y="188"/>
                  </a:lnTo>
                  <a:lnTo>
                    <a:pt x="848" y="178"/>
                  </a:lnTo>
                  <a:lnTo>
                    <a:pt x="850" y="168"/>
                  </a:lnTo>
                  <a:lnTo>
                    <a:pt x="855" y="158"/>
                  </a:lnTo>
                  <a:lnTo>
                    <a:pt x="859" y="146"/>
                  </a:lnTo>
                  <a:lnTo>
                    <a:pt x="864" y="136"/>
                  </a:lnTo>
                  <a:lnTo>
                    <a:pt x="867" y="126"/>
                  </a:lnTo>
                  <a:lnTo>
                    <a:pt x="867" y="114"/>
                  </a:lnTo>
                  <a:lnTo>
                    <a:pt x="867" y="108"/>
                  </a:lnTo>
                  <a:lnTo>
                    <a:pt x="865" y="102"/>
                  </a:lnTo>
                  <a:lnTo>
                    <a:pt x="865" y="102"/>
                  </a:lnTo>
                  <a:lnTo>
                    <a:pt x="861" y="88"/>
                  </a:lnTo>
                  <a:lnTo>
                    <a:pt x="856" y="72"/>
                  </a:lnTo>
                  <a:lnTo>
                    <a:pt x="852" y="56"/>
                  </a:lnTo>
                  <a:lnTo>
                    <a:pt x="846" y="41"/>
                  </a:lnTo>
                  <a:lnTo>
                    <a:pt x="846" y="41"/>
                  </a:lnTo>
                  <a:lnTo>
                    <a:pt x="842" y="37"/>
                  </a:lnTo>
                  <a:lnTo>
                    <a:pt x="837" y="32"/>
                  </a:lnTo>
                  <a:lnTo>
                    <a:pt x="823" y="22"/>
                  </a:lnTo>
                  <a:lnTo>
                    <a:pt x="805" y="15"/>
                  </a:lnTo>
                  <a:lnTo>
                    <a:pt x="785" y="9"/>
                  </a:lnTo>
                  <a:lnTo>
                    <a:pt x="765" y="5"/>
                  </a:lnTo>
                  <a:lnTo>
                    <a:pt x="746" y="5"/>
                  </a:lnTo>
                  <a:lnTo>
                    <a:pt x="737" y="5"/>
                  </a:lnTo>
                  <a:lnTo>
                    <a:pt x="730" y="6"/>
                  </a:lnTo>
                  <a:lnTo>
                    <a:pt x="724" y="9"/>
                  </a:lnTo>
                  <a:lnTo>
                    <a:pt x="719" y="12"/>
                  </a:lnTo>
                  <a:lnTo>
                    <a:pt x="719" y="12"/>
                  </a:lnTo>
                  <a:lnTo>
                    <a:pt x="712" y="18"/>
                  </a:lnTo>
                  <a:lnTo>
                    <a:pt x="705" y="24"/>
                  </a:lnTo>
                  <a:lnTo>
                    <a:pt x="686" y="34"/>
                  </a:lnTo>
                  <a:lnTo>
                    <a:pt x="677" y="40"/>
                  </a:lnTo>
                  <a:lnTo>
                    <a:pt x="670" y="47"/>
                  </a:lnTo>
                  <a:lnTo>
                    <a:pt x="664" y="56"/>
                  </a:lnTo>
                  <a:lnTo>
                    <a:pt x="661" y="64"/>
                  </a:lnTo>
                  <a:lnTo>
                    <a:pt x="661" y="64"/>
                  </a:lnTo>
                  <a:lnTo>
                    <a:pt x="660" y="70"/>
                  </a:lnTo>
                  <a:lnTo>
                    <a:pt x="661" y="76"/>
                  </a:lnTo>
                  <a:lnTo>
                    <a:pt x="664" y="91"/>
                  </a:lnTo>
                  <a:lnTo>
                    <a:pt x="670" y="107"/>
                  </a:lnTo>
                  <a:lnTo>
                    <a:pt x="677" y="124"/>
                  </a:lnTo>
                  <a:lnTo>
                    <a:pt x="692" y="159"/>
                  </a:lnTo>
                  <a:lnTo>
                    <a:pt x="696" y="175"/>
                  </a:lnTo>
                  <a:lnTo>
                    <a:pt x="699" y="190"/>
                  </a:lnTo>
                  <a:lnTo>
                    <a:pt x="699" y="190"/>
                  </a:lnTo>
                  <a:lnTo>
                    <a:pt x="708" y="274"/>
                  </a:lnTo>
                  <a:lnTo>
                    <a:pt x="716" y="360"/>
                  </a:lnTo>
                  <a:lnTo>
                    <a:pt x="719" y="401"/>
                  </a:lnTo>
                  <a:lnTo>
                    <a:pt x="721" y="439"/>
                  </a:lnTo>
                  <a:lnTo>
                    <a:pt x="721" y="474"/>
                  </a:lnTo>
                  <a:lnTo>
                    <a:pt x="719" y="503"/>
                  </a:lnTo>
                  <a:lnTo>
                    <a:pt x="719" y="503"/>
                  </a:lnTo>
                  <a:lnTo>
                    <a:pt x="716" y="513"/>
                  </a:lnTo>
                  <a:lnTo>
                    <a:pt x="714" y="525"/>
                  </a:lnTo>
                  <a:lnTo>
                    <a:pt x="705" y="548"/>
                  </a:lnTo>
                  <a:lnTo>
                    <a:pt x="695" y="574"/>
                  </a:lnTo>
                  <a:lnTo>
                    <a:pt x="680" y="602"/>
                  </a:lnTo>
                  <a:lnTo>
                    <a:pt x="651" y="660"/>
                  </a:lnTo>
                  <a:lnTo>
                    <a:pt x="635" y="691"/>
                  </a:lnTo>
                  <a:lnTo>
                    <a:pt x="620" y="721"/>
                  </a:lnTo>
                  <a:lnTo>
                    <a:pt x="620" y="721"/>
                  </a:lnTo>
                  <a:lnTo>
                    <a:pt x="610" y="720"/>
                  </a:lnTo>
                  <a:lnTo>
                    <a:pt x="600" y="718"/>
                  </a:lnTo>
                  <a:lnTo>
                    <a:pt x="600" y="718"/>
                  </a:lnTo>
                  <a:lnTo>
                    <a:pt x="603" y="707"/>
                  </a:lnTo>
                  <a:lnTo>
                    <a:pt x="606" y="694"/>
                  </a:lnTo>
                  <a:lnTo>
                    <a:pt x="607" y="678"/>
                  </a:lnTo>
                  <a:lnTo>
                    <a:pt x="607" y="662"/>
                  </a:lnTo>
                  <a:lnTo>
                    <a:pt x="607" y="631"/>
                  </a:lnTo>
                  <a:lnTo>
                    <a:pt x="606" y="618"/>
                  </a:lnTo>
                  <a:lnTo>
                    <a:pt x="604" y="608"/>
                  </a:lnTo>
                  <a:lnTo>
                    <a:pt x="604" y="608"/>
                  </a:lnTo>
                  <a:lnTo>
                    <a:pt x="597" y="586"/>
                  </a:lnTo>
                  <a:lnTo>
                    <a:pt x="590" y="567"/>
                  </a:lnTo>
                  <a:lnTo>
                    <a:pt x="581" y="551"/>
                  </a:lnTo>
                  <a:lnTo>
                    <a:pt x="572" y="535"/>
                  </a:lnTo>
                  <a:lnTo>
                    <a:pt x="562" y="522"/>
                  </a:lnTo>
                  <a:lnTo>
                    <a:pt x="552" y="510"/>
                  </a:lnTo>
                  <a:lnTo>
                    <a:pt x="540" y="500"/>
                  </a:lnTo>
                  <a:lnTo>
                    <a:pt x="530" y="491"/>
                  </a:lnTo>
                  <a:lnTo>
                    <a:pt x="518" y="484"/>
                  </a:lnTo>
                  <a:lnTo>
                    <a:pt x="507" y="477"/>
                  </a:lnTo>
                  <a:lnTo>
                    <a:pt x="482" y="466"/>
                  </a:lnTo>
                  <a:lnTo>
                    <a:pt x="460" y="459"/>
                  </a:lnTo>
                  <a:lnTo>
                    <a:pt x="438" y="453"/>
                  </a:lnTo>
                  <a:lnTo>
                    <a:pt x="438" y="453"/>
                  </a:lnTo>
                  <a:lnTo>
                    <a:pt x="428" y="450"/>
                  </a:lnTo>
                  <a:lnTo>
                    <a:pt x="418" y="450"/>
                  </a:lnTo>
                  <a:lnTo>
                    <a:pt x="409" y="452"/>
                  </a:lnTo>
                  <a:lnTo>
                    <a:pt x="398" y="455"/>
                  </a:lnTo>
                  <a:lnTo>
                    <a:pt x="387" y="461"/>
                  </a:lnTo>
                  <a:lnTo>
                    <a:pt x="377" y="466"/>
                  </a:lnTo>
                  <a:lnTo>
                    <a:pt x="367" y="474"/>
                  </a:lnTo>
                  <a:lnTo>
                    <a:pt x="357" y="482"/>
                  </a:lnTo>
                  <a:lnTo>
                    <a:pt x="345" y="493"/>
                  </a:lnTo>
                  <a:lnTo>
                    <a:pt x="335" y="504"/>
                  </a:lnTo>
                  <a:lnTo>
                    <a:pt x="325" y="517"/>
                  </a:lnTo>
                  <a:lnTo>
                    <a:pt x="315" y="532"/>
                  </a:lnTo>
                  <a:lnTo>
                    <a:pt x="304" y="548"/>
                  </a:lnTo>
                  <a:lnTo>
                    <a:pt x="296" y="564"/>
                  </a:lnTo>
                  <a:lnTo>
                    <a:pt x="278" y="602"/>
                  </a:lnTo>
                  <a:lnTo>
                    <a:pt x="278" y="602"/>
                  </a:lnTo>
                  <a:lnTo>
                    <a:pt x="274" y="612"/>
                  </a:lnTo>
                  <a:lnTo>
                    <a:pt x="272" y="627"/>
                  </a:lnTo>
                  <a:lnTo>
                    <a:pt x="271" y="643"/>
                  </a:lnTo>
                  <a:lnTo>
                    <a:pt x="269" y="662"/>
                  </a:lnTo>
                  <a:lnTo>
                    <a:pt x="271" y="679"/>
                  </a:lnTo>
                  <a:lnTo>
                    <a:pt x="272" y="697"/>
                  </a:lnTo>
                  <a:lnTo>
                    <a:pt x="274" y="713"/>
                  </a:lnTo>
                  <a:lnTo>
                    <a:pt x="278" y="724"/>
                  </a:lnTo>
                  <a:lnTo>
                    <a:pt x="278" y="724"/>
                  </a:lnTo>
                  <a:lnTo>
                    <a:pt x="268" y="729"/>
                  </a:lnTo>
                  <a:lnTo>
                    <a:pt x="259" y="733"/>
                  </a:lnTo>
                  <a:lnTo>
                    <a:pt x="259" y="733"/>
                  </a:lnTo>
                  <a:lnTo>
                    <a:pt x="237" y="666"/>
                  </a:lnTo>
                  <a:lnTo>
                    <a:pt x="215" y="600"/>
                  </a:lnTo>
                  <a:lnTo>
                    <a:pt x="207" y="570"/>
                  </a:lnTo>
                  <a:lnTo>
                    <a:pt x="199" y="541"/>
                  </a:lnTo>
                  <a:lnTo>
                    <a:pt x="194" y="514"/>
                  </a:lnTo>
                  <a:lnTo>
                    <a:pt x="192" y="491"/>
                  </a:lnTo>
                  <a:lnTo>
                    <a:pt x="192" y="491"/>
                  </a:lnTo>
                  <a:lnTo>
                    <a:pt x="192" y="463"/>
                  </a:lnTo>
                  <a:lnTo>
                    <a:pt x="194" y="431"/>
                  </a:lnTo>
                  <a:lnTo>
                    <a:pt x="197" y="396"/>
                  </a:lnTo>
                  <a:lnTo>
                    <a:pt x="201" y="360"/>
                  </a:lnTo>
                  <a:lnTo>
                    <a:pt x="211" y="283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30" y="191"/>
                  </a:lnTo>
                  <a:lnTo>
                    <a:pt x="237" y="175"/>
                  </a:lnTo>
                  <a:lnTo>
                    <a:pt x="259" y="137"/>
                  </a:lnTo>
                  <a:lnTo>
                    <a:pt x="269" y="118"/>
                  </a:lnTo>
                  <a:lnTo>
                    <a:pt x="278" y="101"/>
                  </a:lnTo>
                  <a:lnTo>
                    <a:pt x="284" y="86"/>
                  </a:lnTo>
                  <a:lnTo>
                    <a:pt x="285" y="79"/>
                  </a:lnTo>
                  <a:lnTo>
                    <a:pt x="287" y="73"/>
                  </a:lnTo>
                  <a:lnTo>
                    <a:pt x="287" y="73"/>
                  </a:lnTo>
                  <a:lnTo>
                    <a:pt x="284" y="64"/>
                  </a:lnTo>
                  <a:lnTo>
                    <a:pt x="281" y="57"/>
                  </a:lnTo>
                  <a:lnTo>
                    <a:pt x="274" y="50"/>
                  </a:lnTo>
                  <a:lnTo>
                    <a:pt x="266" y="44"/>
                  </a:lnTo>
                  <a:lnTo>
                    <a:pt x="249" y="29"/>
                  </a:lnTo>
                  <a:lnTo>
                    <a:pt x="240" y="22"/>
                  </a:lnTo>
                  <a:lnTo>
                    <a:pt x="230" y="12"/>
                  </a:lnTo>
                  <a:lnTo>
                    <a:pt x="230" y="12"/>
                  </a:lnTo>
                  <a:lnTo>
                    <a:pt x="227" y="8"/>
                  </a:lnTo>
                  <a:lnTo>
                    <a:pt x="221" y="5"/>
                  </a:lnTo>
                  <a:lnTo>
                    <a:pt x="214" y="3"/>
                  </a:lnTo>
                  <a:lnTo>
                    <a:pt x="207" y="2"/>
                  </a:lnTo>
                  <a:lnTo>
                    <a:pt x="191" y="0"/>
                  </a:lnTo>
                  <a:lnTo>
                    <a:pt x="172" y="3"/>
                  </a:lnTo>
                  <a:lnTo>
                    <a:pt x="153" y="8"/>
                  </a:lnTo>
                  <a:lnTo>
                    <a:pt x="137" y="13"/>
                  </a:lnTo>
                  <a:lnTo>
                    <a:pt x="122" y="19"/>
                  </a:lnTo>
                  <a:lnTo>
                    <a:pt x="111" y="28"/>
                  </a:lnTo>
                  <a:lnTo>
                    <a:pt x="111" y="28"/>
                  </a:lnTo>
                  <a:lnTo>
                    <a:pt x="103" y="37"/>
                  </a:lnTo>
                  <a:lnTo>
                    <a:pt x="97" y="44"/>
                  </a:lnTo>
                  <a:lnTo>
                    <a:pt x="93" y="51"/>
                  </a:lnTo>
                  <a:lnTo>
                    <a:pt x="90" y="59"/>
                  </a:lnTo>
                  <a:lnTo>
                    <a:pt x="87" y="75"/>
                  </a:lnTo>
                  <a:lnTo>
                    <a:pt x="84" y="82"/>
                  </a:lnTo>
                  <a:lnTo>
                    <a:pt x="81" y="91"/>
                  </a:lnTo>
                  <a:lnTo>
                    <a:pt x="81" y="91"/>
                  </a:lnTo>
                  <a:lnTo>
                    <a:pt x="80" y="96"/>
                  </a:lnTo>
                  <a:lnTo>
                    <a:pt x="79" y="102"/>
                  </a:lnTo>
                  <a:lnTo>
                    <a:pt x="79" y="114"/>
                  </a:lnTo>
                  <a:lnTo>
                    <a:pt x="81" y="127"/>
                  </a:lnTo>
                  <a:lnTo>
                    <a:pt x="86" y="140"/>
                  </a:lnTo>
                  <a:lnTo>
                    <a:pt x="93" y="166"/>
                  </a:lnTo>
                  <a:lnTo>
                    <a:pt x="96" y="178"/>
                  </a:lnTo>
                  <a:lnTo>
                    <a:pt x="96" y="190"/>
                  </a:lnTo>
                  <a:lnTo>
                    <a:pt x="96" y="190"/>
                  </a:lnTo>
                  <a:lnTo>
                    <a:pt x="93" y="201"/>
                  </a:lnTo>
                  <a:lnTo>
                    <a:pt x="89" y="213"/>
                  </a:lnTo>
                  <a:lnTo>
                    <a:pt x="77" y="239"/>
                  </a:lnTo>
                  <a:lnTo>
                    <a:pt x="63" y="267"/>
                  </a:lnTo>
                  <a:lnTo>
                    <a:pt x="47" y="297"/>
                  </a:lnTo>
                  <a:lnTo>
                    <a:pt x="47" y="297"/>
                  </a:lnTo>
                  <a:lnTo>
                    <a:pt x="29" y="359"/>
                  </a:lnTo>
                  <a:lnTo>
                    <a:pt x="16" y="414"/>
                  </a:lnTo>
                  <a:lnTo>
                    <a:pt x="3" y="465"/>
                  </a:lnTo>
                  <a:lnTo>
                    <a:pt x="3" y="465"/>
                  </a:lnTo>
                  <a:lnTo>
                    <a:pt x="1" y="478"/>
                  </a:lnTo>
                  <a:lnTo>
                    <a:pt x="0" y="494"/>
                  </a:lnTo>
                  <a:lnTo>
                    <a:pt x="1" y="509"/>
                  </a:lnTo>
                  <a:lnTo>
                    <a:pt x="3" y="525"/>
                  </a:lnTo>
                  <a:lnTo>
                    <a:pt x="9" y="560"/>
                  </a:lnTo>
                  <a:lnTo>
                    <a:pt x="16" y="593"/>
                  </a:lnTo>
                  <a:lnTo>
                    <a:pt x="35" y="660"/>
                  </a:lnTo>
                  <a:lnTo>
                    <a:pt x="42" y="689"/>
                  </a:lnTo>
                  <a:lnTo>
                    <a:pt x="48" y="714"/>
                  </a:lnTo>
                  <a:lnTo>
                    <a:pt x="48" y="714"/>
                  </a:lnTo>
                  <a:lnTo>
                    <a:pt x="52" y="742"/>
                  </a:lnTo>
                  <a:lnTo>
                    <a:pt x="58" y="772"/>
                  </a:lnTo>
                  <a:lnTo>
                    <a:pt x="67" y="803"/>
                  </a:lnTo>
                  <a:lnTo>
                    <a:pt x="77" y="836"/>
                  </a:lnTo>
                  <a:lnTo>
                    <a:pt x="90" y="870"/>
                  </a:lnTo>
                  <a:lnTo>
                    <a:pt x="108" y="903"/>
                  </a:lnTo>
                  <a:lnTo>
                    <a:pt x="127" y="937"/>
                  </a:lnTo>
                  <a:lnTo>
                    <a:pt x="138" y="954"/>
                  </a:lnTo>
                  <a:lnTo>
                    <a:pt x="151" y="972"/>
                  </a:lnTo>
                  <a:lnTo>
                    <a:pt x="151" y="972"/>
                  </a:lnTo>
                  <a:lnTo>
                    <a:pt x="151" y="972"/>
                  </a:lnTo>
                  <a:lnTo>
                    <a:pt x="151" y="972"/>
                  </a:lnTo>
                  <a:lnTo>
                    <a:pt x="146" y="997"/>
                  </a:lnTo>
                  <a:lnTo>
                    <a:pt x="138" y="1020"/>
                  </a:lnTo>
                  <a:lnTo>
                    <a:pt x="122" y="1066"/>
                  </a:lnTo>
                  <a:lnTo>
                    <a:pt x="105" y="1116"/>
                  </a:lnTo>
                  <a:lnTo>
                    <a:pt x="96" y="1141"/>
                  </a:lnTo>
                  <a:lnTo>
                    <a:pt x="90" y="1168"/>
                  </a:lnTo>
                  <a:lnTo>
                    <a:pt x="90" y="1168"/>
                  </a:lnTo>
                  <a:lnTo>
                    <a:pt x="87" y="1183"/>
                  </a:lnTo>
                  <a:lnTo>
                    <a:pt x="83" y="1219"/>
                  </a:lnTo>
                  <a:lnTo>
                    <a:pt x="80" y="1241"/>
                  </a:lnTo>
                  <a:lnTo>
                    <a:pt x="79" y="1262"/>
                  </a:lnTo>
                  <a:lnTo>
                    <a:pt x="79" y="1281"/>
                  </a:lnTo>
                  <a:lnTo>
                    <a:pt x="81" y="1297"/>
                  </a:lnTo>
                  <a:lnTo>
                    <a:pt x="81" y="1297"/>
                  </a:lnTo>
                  <a:lnTo>
                    <a:pt x="90" y="1334"/>
                  </a:lnTo>
                  <a:lnTo>
                    <a:pt x="96" y="1364"/>
                  </a:lnTo>
                  <a:lnTo>
                    <a:pt x="96" y="1364"/>
                  </a:lnTo>
                  <a:lnTo>
                    <a:pt x="102" y="1385"/>
                  </a:lnTo>
                  <a:lnTo>
                    <a:pt x="108" y="1406"/>
                  </a:lnTo>
                  <a:lnTo>
                    <a:pt x="116" y="1422"/>
                  </a:lnTo>
                  <a:lnTo>
                    <a:pt x="121" y="1428"/>
                  </a:lnTo>
                  <a:lnTo>
                    <a:pt x="127" y="1432"/>
                  </a:lnTo>
                  <a:lnTo>
                    <a:pt x="127" y="1432"/>
                  </a:lnTo>
                  <a:lnTo>
                    <a:pt x="202" y="1487"/>
                  </a:lnTo>
                  <a:lnTo>
                    <a:pt x="202" y="1487"/>
                  </a:lnTo>
                  <a:lnTo>
                    <a:pt x="197" y="1498"/>
                  </a:lnTo>
                  <a:lnTo>
                    <a:pt x="192" y="1509"/>
                  </a:lnTo>
                  <a:lnTo>
                    <a:pt x="186" y="1524"/>
                  </a:lnTo>
                  <a:lnTo>
                    <a:pt x="181" y="1543"/>
                  </a:lnTo>
                  <a:lnTo>
                    <a:pt x="176" y="1563"/>
                  </a:lnTo>
                  <a:lnTo>
                    <a:pt x="173" y="1588"/>
                  </a:lnTo>
                  <a:lnTo>
                    <a:pt x="173" y="1613"/>
                  </a:lnTo>
                  <a:lnTo>
                    <a:pt x="173" y="1613"/>
                  </a:lnTo>
                  <a:lnTo>
                    <a:pt x="172" y="1630"/>
                  </a:lnTo>
                  <a:lnTo>
                    <a:pt x="167" y="1650"/>
                  </a:lnTo>
                  <a:lnTo>
                    <a:pt x="157" y="1696"/>
                  </a:lnTo>
                  <a:lnTo>
                    <a:pt x="151" y="1719"/>
                  </a:lnTo>
                  <a:lnTo>
                    <a:pt x="147" y="1741"/>
                  </a:lnTo>
                  <a:lnTo>
                    <a:pt x="146" y="1761"/>
                  </a:lnTo>
                  <a:lnTo>
                    <a:pt x="146" y="1770"/>
                  </a:lnTo>
                  <a:lnTo>
                    <a:pt x="147" y="1779"/>
                  </a:lnTo>
                  <a:lnTo>
                    <a:pt x="147" y="1779"/>
                  </a:lnTo>
                  <a:lnTo>
                    <a:pt x="148" y="1790"/>
                  </a:lnTo>
                  <a:lnTo>
                    <a:pt x="148" y="1803"/>
                  </a:lnTo>
                  <a:lnTo>
                    <a:pt x="147" y="1819"/>
                  </a:lnTo>
                  <a:lnTo>
                    <a:pt x="144" y="1835"/>
                  </a:lnTo>
                  <a:lnTo>
                    <a:pt x="138" y="1869"/>
                  </a:lnTo>
                  <a:lnTo>
                    <a:pt x="130" y="1905"/>
                  </a:lnTo>
                  <a:lnTo>
                    <a:pt x="122" y="1942"/>
                  </a:lnTo>
                  <a:lnTo>
                    <a:pt x="116" y="1974"/>
                  </a:lnTo>
                  <a:lnTo>
                    <a:pt x="115" y="1988"/>
                  </a:lnTo>
                  <a:lnTo>
                    <a:pt x="114" y="2003"/>
                  </a:lnTo>
                  <a:lnTo>
                    <a:pt x="114" y="2015"/>
                  </a:lnTo>
                  <a:lnTo>
                    <a:pt x="115" y="2023"/>
                  </a:lnTo>
                  <a:lnTo>
                    <a:pt x="115" y="2023"/>
                  </a:lnTo>
                  <a:lnTo>
                    <a:pt x="119" y="2038"/>
                  </a:lnTo>
                  <a:lnTo>
                    <a:pt x="121" y="2054"/>
                  </a:lnTo>
                  <a:lnTo>
                    <a:pt x="122" y="2068"/>
                  </a:lnTo>
                  <a:lnTo>
                    <a:pt x="121" y="2083"/>
                  </a:lnTo>
                  <a:lnTo>
                    <a:pt x="118" y="2112"/>
                  </a:lnTo>
                  <a:lnTo>
                    <a:pt x="112" y="2141"/>
                  </a:lnTo>
                  <a:lnTo>
                    <a:pt x="97" y="2200"/>
                  </a:lnTo>
                  <a:lnTo>
                    <a:pt x="92" y="2229"/>
                  </a:lnTo>
                  <a:lnTo>
                    <a:pt x="90" y="2243"/>
                  </a:lnTo>
                  <a:lnTo>
                    <a:pt x="89" y="2258"/>
                  </a:lnTo>
                  <a:lnTo>
                    <a:pt x="89" y="2258"/>
                  </a:lnTo>
                  <a:lnTo>
                    <a:pt x="89" y="2294"/>
                  </a:lnTo>
                  <a:lnTo>
                    <a:pt x="92" y="2344"/>
                  </a:lnTo>
                  <a:lnTo>
                    <a:pt x="92" y="2344"/>
                  </a:lnTo>
                  <a:lnTo>
                    <a:pt x="93" y="2348"/>
                  </a:lnTo>
                  <a:lnTo>
                    <a:pt x="97" y="2351"/>
                  </a:lnTo>
                  <a:lnTo>
                    <a:pt x="111" y="2358"/>
                  </a:lnTo>
                  <a:lnTo>
                    <a:pt x="124" y="2366"/>
                  </a:lnTo>
                  <a:lnTo>
                    <a:pt x="128" y="2370"/>
                  </a:lnTo>
                  <a:lnTo>
                    <a:pt x="130" y="2373"/>
                  </a:lnTo>
                  <a:lnTo>
                    <a:pt x="130" y="2373"/>
                  </a:lnTo>
                  <a:lnTo>
                    <a:pt x="130" y="2383"/>
                  </a:lnTo>
                  <a:lnTo>
                    <a:pt x="127" y="2398"/>
                  </a:lnTo>
                  <a:lnTo>
                    <a:pt x="119" y="2434"/>
                  </a:lnTo>
                  <a:lnTo>
                    <a:pt x="116" y="2452"/>
                  </a:lnTo>
                  <a:lnTo>
                    <a:pt x="115" y="2468"/>
                  </a:lnTo>
                  <a:lnTo>
                    <a:pt x="115" y="2475"/>
                  </a:lnTo>
                  <a:lnTo>
                    <a:pt x="116" y="2479"/>
                  </a:lnTo>
                  <a:lnTo>
                    <a:pt x="118" y="2484"/>
                  </a:lnTo>
                  <a:lnTo>
                    <a:pt x="121" y="2486"/>
                  </a:lnTo>
                  <a:lnTo>
                    <a:pt x="121" y="2486"/>
                  </a:lnTo>
                  <a:lnTo>
                    <a:pt x="131" y="2491"/>
                  </a:lnTo>
                  <a:lnTo>
                    <a:pt x="143" y="2494"/>
                  </a:lnTo>
                  <a:lnTo>
                    <a:pt x="167" y="2500"/>
                  </a:lnTo>
                  <a:lnTo>
                    <a:pt x="194" y="2503"/>
                  </a:lnTo>
                  <a:lnTo>
                    <a:pt x="221" y="2504"/>
                  </a:lnTo>
                  <a:lnTo>
                    <a:pt x="248" y="2504"/>
                  </a:lnTo>
                  <a:lnTo>
                    <a:pt x="272" y="2501"/>
                  </a:lnTo>
                  <a:lnTo>
                    <a:pt x="296" y="2497"/>
                  </a:lnTo>
                  <a:lnTo>
                    <a:pt x="313" y="2492"/>
                  </a:lnTo>
                  <a:lnTo>
                    <a:pt x="313" y="2492"/>
                  </a:lnTo>
                  <a:lnTo>
                    <a:pt x="316" y="2489"/>
                  </a:lnTo>
                  <a:lnTo>
                    <a:pt x="319" y="2486"/>
                  </a:lnTo>
                  <a:lnTo>
                    <a:pt x="320" y="2481"/>
                  </a:lnTo>
                  <a:lnTo>
                    <a:pt x="320" y="2473"/>
                  </a:lnTo>
                  <a:lnTo>
                    <a:pt x="322" y="2457"/>
                  </a:lnTo>
                  <a:lnTo>
                    <a:pt x="320" y="2438"/>
                  </a:lnTo>
                  <a:lnTo>
                    <a:pt x="316" y="2402"/>
                  </a:lnTo>
                  <a:lnTo>
                    <a:pt x="313" y="2376"/>
                  </a:lnTo>
                  <a:lnTo>
                    <a:pt x="313" y="2376"/>
                  </a:lnTo>
                  <a:lnTo>
                    <a:pt x="315" y="2371"/>
                  </a:lnTo>
                  <a:lnTo>
                    <a:pt x="317" y="2369"/>
                  </a:lnTo>
                  <a:lnTo>
                    <a:pt x="325" y="2363"/>
                  </a:lnTo>
                  <a:lnTo>
                    <a:pt x="333" y="2357"/>
                  </a:lnTo>
                  <a:lnTo>
                    <a:pt x="336" y="2354"/>
                  </a:lnTo>
                  <a:lnTo>
                    <a:pt x="336" y="2350"/>
                  </a:lnTo>
                  <a:lnTo>
                    <a:pt x="336" y="2350"/>
                  </a:lnTo>
                  <a:lnTo>
                    <a:pt x="342" y="2274"/>
                  </a:lnTo>
                  <a:lnTo>
                    <a:pt x="342" y="2274"/>
                  </a:lnTo>
                  <a:lnTo>
                    <a:pt x="344" y="2248"/>
                  </a:lnTo>
                  <a:lnTo>
                    <a:pt x="347" y="2218"/>
                  </a:lnTo>
                  <a:lnTo>
                    <a:pt x="354" y="2156"/>
                  </a:lnTo>
                  <a:lnTo>
                    <a:pt x="363" y="2095"/>
                  </a:lnTo>
                  <a:lnTo>
                    <a:pt x="365" y="2066"/>
                  </a:lnTo>
                  <a:lnTo>
                    <a:pt x="365" y="2038"/>
                  </a:lnTo>
                  <a:lnTo>
                    <a:pt x="365" y="2038"/>
                  </a:lnTo>
                  <a:lnTo>
                    <a:pt x="367" y="2010"/>
                  </a:lnTo>
                  <a:lnTo>
                    <a:pt x="370" y="1971"/>
                  </a:lnTo>
                  <a:lnTo>
                    <a:pt x="379" y="1876"/>
                  </a:lnTo>
                  <a:lnTo>
                    <a:pt x="384" y="1827"/>
                  </a:lnTo>
                  <a:lnTo>
                    <a:pt x="392" y="1782"/>
                  </a:lnTo>
                  <a:lnTo>
                    <a:pt x="399" y="1742"/>
                  </a:lnTo>
                  <a:lnTo>
                    <a:pt x="406" y="1712"/>
                  </a:lnTo>
                  <a:lnTo>
                    <a:pt x="406" y="1712"/>
                  </a:lnTo>
                  <a:lnTo>
                    <a:pt x="406" y="1710"/>
                  </a:lnTo>
                  <a:lnTo>
                    <a:pt x="408" y="1710"/>
                  </a:lnTo>
                  <a:lnTo>
                    <a:pt x="411" y="1713"/>
                  </a:lnTo>
                  <a:lnTo>
                    <a:pt x="419" y="1728"/>
                  </a:lnTo>
                  <a:lnTo>
                    <a:pt x="427" y="1745"/>
                  </a:lnTo>
                  <a:lnTo>
                    <a:pt x="432" y="1758"/>
                  </a:lnTo>
                  <a:lnTo>
                    <a:pt x="432" y="1758"/>
                  </a:lnTo>
                  <a:lnTo>
                    <a:pt x="441" y="1792"/>
                  </a:lnTo>
                  <a:lnTo>
                    <a:pt x="450" y="1833"/>
                  </a:lnTo>
                  <a:lnTo>
                    <a:pt x="457" y="1876"/>
                  </a:lnTo>
                  <a:lnTo>
                    <a:pt x="465" y="1921"/>
                  </a:lnTo>
                  <a:lnTo>
                    <a:pt x="470" y="1967"/>
                  </a:lnTo>
                  <a:lnTo>
                    <a:pt x="475" y="2009"/>
                  </a:lnTo>
                  <a:lnTo>
                    <a:pt x="478" y="2048"/>
                  </a:lnTo>
                  <a:lnTo>
                    <a:pt x="479" y="2082"/>
                  </a:lnTo>
                  <a:lnTo>
                    <a:pt x="479" y="2082"/>
                  </a:lnTo>
                  <a:lnTo>
                    <a:pt x="479" y="2103"/>
                  </a:lnTo>
                  <a:lnTo>
                    <a:pt x="481" y="2125"/>
                  </a:lnTo>
                  <a:lnTo>
                    <a:pt x="485" y="2166"/>
                  </a:lnTo>
                  <a:lnTo>
                    <a:pt x="488" y="2207"/>
                  </a:lnTo>
                  <a:lnTo>
                    <a:pt x="489" y="2229"/>
                  </a:lnTo>
                  <a:lnTo>
                    <a:pt x="491" y="2251"/>
                  </a:lnTo>
                  <a:lnTo>
                    <a:pt x="491" y="2251"/>
                  </a:lnTo>
                  <a:lnTo>
                    <a:pt x="497" y="2347"/>
                  </a:lnTo>
                  <a:lnTo>
                    <a:pt x="497" y="2347"/>
                  </a:lnTo>
                  <a:lnTo>
                    <a:pt x="497" y="2354"/>
                  </a:lnTo>
                  <a:lnTo>
                    <a:pt x="501" y="2358"/>
                  </a:lnTo>
                  <a:lnTo>
                    <a:pt x="505" y="2363"/>
                  </a:lnTo>
                  <a:lnTo>
                    <a:pt x="511" y="2366"/>
                  </a:lnTo>
                  <a:lnTo>
                    <a:pt x="515" y="2369"/>
                  </a:lnTo>
                  <a:lnTo>
                    <a:pt x="520" y="2373"/>
                  </a:lnTo>
                  <a:lnTo>
                    <a:pt x="524" y="2377"/>
                  </a:lnTo>
                  <a:lnTo>
                    <a:pt x="526" y="2385"/>
                  </a:lnTo>
                  <a:lnTo>
                    <a:pt x="526" y="2385"/>
                  </a:lnTo>
                  <a:lnTo>
                    <a:pt x="523" y="2406"/>
                  </a:lnTo>
                  <a:lnTo>
                    <a:pt x="520" y="2438"/>
                  </a:lnTo>
                  <a:lnTo>
                    <a:pt x="518" y="2456"/>
                  </a:lnTo>
                  <a:lnTo>
                    <a:pt x="518" y="2470"/>
                  </a:lnTo>
                  <a:lnTo>
                    <a:pt x="521" y="2481"/>
                  </a:lnTo>
                  <a:lnTo>
                    <a:pt x="523" y="2485"/>
                  </a:lnTo>
                  <a:lnTo>
                    <a:pt x="526" y="2486"/>
                  </a:lnTo>
                  <a:lnTo>
                    <a:pt x="526" y="2486"/>
                  </a:lnTo>
                  <a:lnTo>
                    <a:pt x="534" y="2491"/>
                  </a:lnTo>
                  <a:lnTo>
                    <a:pt x="545" y="2495"/>
                  </a:lnTo>
                  <a:lnTo>
                    <a:pt x="568" y="2501"/>
                  </a:lnTo>
                  <a:lnTo>
                    <a:pt x="593" y="2505"/>
                  </a:lnTo>
                  <a:lnTo>
                    <a:pt x="619" y="2505"/>
                  </a:lnTo>
                  <a:lnTo>
                    <a:pt x="645" y="2505"/>
                  </a:lnTo>
                  <a:lnTo>
                    <a:pt x="670" y="2501"/>
                  </a:lnTo>
                  <a:lnTo>
                    <a:pt x="693" y="2495"/>
                  </a:lnTo>
                  <a:lnTo>
                    <a:pt x="703" y="2491"/>
                  </a:lnTo>
                  <a:lnTo>
                    <a:pt x="712" y="2486"/>
                  </a:lnTo>
                  <a:lnTo>
                    <a:pt x="712" y="2486"/>
                  </a:lnTo>
                  <a:lnTo>
                    <a:pt x="714" y="2485"/>
                  </a:lnTo>
                  <a:lnTo>
                    <a:pt x="715" y="2481"/>
                  </a:lnTo>
                  <a:lnTo>
                    <a:pt x="718" y="2469"/>
                  </a:lnTo>
                  <a:lnTo>
                    <a:pt x="718" y="2453"/>
                  </a:lnTo>
                  <a:lnTo>
                    <a:pt x="716" y="2436"/>
                  </a:lnTo>
                  <a:lnTo>
                    <a:pt x="714" y="2402"/>
                  </a:lnTo>
                  <a:lnTo>
                    <a:pt x="712" y="2379"/>
                  </a:lnTo>
                  <a:lnTo>
                    <a:pt x="712" y="2379"/>
                  </a:lnTo>
                  <a:lnTo>
                    <a:pt x="712" y="2371"/>
                  </a:lnTo>
                  <a:lnTo>
                    <a:pt x="715" y="2366"/>
                  </a:lnTo>
                  <a:lnTo>
                    <a:pt x="719" y="2360"/>
                  </a:lnTo>
                  <a:lnTo>
                    <a:pt x="724" y="2357"/>
                  </a:lnTo>
                  <a:lnTo>
                    <a:pt x="733" y="2348"/>
                  </a:lnTo>
                  <a:lnTo>
                    <a:pt x="737" y="2342"/>
                  </a:lnTo>
                  <a:lnTo>
                    <a:pt x="741" y="2335"/>
                  </a:lnTo>
                  <a:lnTo>
                    <a:pt x="741" y="2335"/>
                  </a:lnTo>
                  <a:lnTo>
                    <a:pt x="744" y="2319"/>
                  </a:lnTo>
                  <a:lnTo>
                    <a:pt x="746" y="2303"/>
                  </a:lnTo>
                  <a:lnTo>
                    <a:pt x="744" y="2284"/>
                  </a:lnTo>
                  <a:lnTo>
                    <a:pt x="744" y="2267"/>
                  </a:lnTo>
                  <a:lnTo>
                    <a:pt x="740" y="2237"/>
                  </a:lnTo>
                  <a:lnTo>
                    <a:pt x="738" y="2221"/>
                  </a:lnTo>
                  <a:lnTo>
                    <a:pt x="738" y="2221"/>
                  </a:lnTo>
                  <a:lnTo>
                    <a:pt x="737" y="2179"/>
                  </a:lnTo>
                  <a:lnTo>
                    <a:pt x="734" y="2137"/>
                  </a:lnTo>
                  <a:lnTo>
                    <a:pt x="730" y="2095"/>
                  </a:lnTo>
                  <a:lnTo>
                    <a:pt x="721" y="2047"/>
                  </a:lnTo>
                  <a:lnTo>
                    <a:pt x="721" y="2047"/>
                  </a:lnTo>
                  <a:lnTo>
                    <a:pt x="715" y="2016"/>
                  </a:lnTo>
                  <a:lnTo>
                    <a:pt x="708" y="1991"/>
                  </a:lnTo>
                  <a:lnTo>
                    <a:pt x="696" y="1946"/>
                  </a:lnTo>
                  <a:lnTo>
                    <a:pt x="692" y="1926"/>
                  </a:lnTo>
                  <a:lnTo>
                    <a:pt x="689" y="1902"/>
                  </a:lnTo>
                  <a:lnTo>
                    <a:pt x="687" y="1876"/>
                  </a:lnTo>
                  <a:lnTo>
                    <a:pt x="689" y="1846"/>
                  </a:lnTo>
                  <a:lnTo>
                    <a:pt x="689" y="1846"/>
                  </a:lnTo>
                  <a:lnTo>
                    <a:pt x="689" y="1828"/>
                  </a:lnTo>
                  <a:lnTo>
                    <a:pt x="686" y="1805"/>
                  </a:lnTo>
                  <a:lnTo>
                    <a:pt x="680" y="1780"/>
                  </a:lnTo>
                  <a:lnTo>
                    <a:pt x="674" y="1755"/>
                  </a:lnTo>
                  <a:lnTo>
                    <a:pt x="663" y="1710"/>
                  </a:lnTo>
                  <a:lnTo>
                    <a:pt x="657" y="1687"/>
                  </a:lnTo>
                  <a:lnTo>
                    <a:pt x="657" y="1687"/>
                  </a:lnTo>
                  <a:lnTo>
                    <a:pt x="652" y="1664"/>
                  </a:lnTo>
                  <a:lnTo>
                    <a:pt x="647" y="1643"/>
                  </a:lnTo>
                  <a:lnTo>
                    <a:pt x="633" y="1496"/>
                  </a:lnTo>
                  <a:lnTo>
                    <a:pt x="633" y="1496"/>
                  </a:lnTo>
                  <a:lnTo>
                    <a:pt x="655" y="1489"/>
                  </a:lnTo>
                  <a:lnTo>
                    <a:pt x="671" y="1484"/>
                  </a:lnTo>
                  <a:lnTo>
                    <a:pt x="687" y="1477"/>
                  </a:lnTo>
                  <a:lnTo>
                    <a:pt x="702" y="1470"/>
                  </a:lnTo>
                  <a:lnTo>
                    <a:pt x="715" y="1461"/>
                  </a:lnTo>
                  <a:lnTo>
                    <a:pt x="721" y="1455"/>
                  </a:lnTo>
                  <a:lnTo>
                    <a:pt x="725" y="1449"/>
                  </a:lnTo>
                  <a:lnTo>
                    <a:pt x="728" y="1444"/>
                  </a:lnTo>
                  <a:lnTo>
                    <a:pt x="730" y="1438"/>
                  </a:lnTo>
                  <a:lnTo>
                    <a:pt x="730" y="1438"/>
                  </a:lnTo>
                  <a:lnTo>
                    <a:pt x="735" y="1385"/>
                  </a:lnTo>
                  <a:lnTo>
                    <a:pt x="743" y="1320"/>
                  </a:lnTo>
                  <a:lnTo>
                    <a:pt x="747" y="1262"/>
                  </a:lnTo>
                  <a:lnTo>
                    <a:pt x="750" y="1228"/>
                  </a:lnTo>
                  <a:lnTo>
                    <a:pt x="750" y="1228"/>
                  </a:lnTo>
                  <a:lnTo>
                    <a:pt x="749" y="1200"/>
                  </a:lnTo>
                  <a:lnTo>
                    <a:pt x="744" y="1179"/>
                  </a:lnTo>
                  <a:lnTo>
                    <a:pt x="740" y="1160"/>
                  </a:lnTo>
                  <a:lnTo>
                    <a:pt x="735" y="1144"/>
                  </a:lnTo>
                  <a:lnTo>
                    <a:pt x="730" y="1128"/>
                  </a:lnTo>
                  <a:lnTo>
                    <a:pt x="725" y="1109"/>
                  </a:lnTo>
                  <a:lnTo>
                    <a:pt x="721" y="1087"/>
                  </a:lnTo>
                  <a:lnTo>
                    <a:pt x="721" y="1059"/>
                  </a:lnTo>
                  <a:lnTo>
                    <a:pt x="721" y="1059"/>
                  </a:lnTo>
                  <a:lnTo>
                    <a:pt x="719" y="1010"/>
                  </a:lnTo>
                  <a:lnTo>
                    <a:pt x="715" y="963"/>
                  </a:lnTo>
                  <a:lnTo>
                    <a:pt x="715" y="963"/>
                  </a:lnTo>
                  <a:lnTo>
                    <a:pt x="731" y="951"/>
                  </a:lnTo>
                  <a:lnTo>
                    <a:pt x="744" y="938"/>
                  </a:lnTo>
                  <a:lnTo>
                    <a:pt x="757" y="925"/>
                  </a:lnTo>
                  <a:lnTo>
                    <a:pt x="767" y="912"/>
                  </a:lnTo>
                  <a:lnTo>
                    <a:pt x="778" y="899"/>
                  </a:lnTo>
                  <a:lnTo>
                    <a:pt x="786" y="886"/>
                  </a:lnTo>
                  <a:lnTo>
                    <a:pt x="802" y="858"/>
                  </a:lnTo>
                  <a:lnTo>
                    <a:pt x="816" y="829"/>
                  </a:lnTo>
                  <a:lnTo>
                    <a:pt x="829" y="800"/>
                  </a:lnTo>
                  <a:lnTo>
                    <a:pt x="852" y="737"/>
                  </a:lnTo>
                  <a:lnTo>
                    <a:pt x="852" y="737"/>
                  </a:lnTo>
                  <a:lnTo>
                    <a:pt x="868" y="669"/>
                  </a:lnTo>
                  <a:lnTo>
                    <a:pt x="884" y="612"/>
                  </a:lnTo>
                  <a:lnTo>
                    <a:pt x="893" y="584"/>
                  </a:lnTo>
                  <a:lnTo>
                    <a:pt x="901" y="560"/>
                  </a:lnTo>
                  <a:lnTo>
                    <a:pt x="901" y="560"/>
                  </a:lnTo>
                  <a:lnTo>
                    <a:pt x="906" y="546"/>
                  </a:lnTo>
                  <a:lnTo>
                    <a:pt x="909" y="532"/>
                  </a:lnTo>
                  <a:lnTo>
                    <a:pt x="910" y="517"/>
                  </a:lnTo>
                  <a:lnTo>
                    <a:pt x="910" y="501"/>
                  </a:lnTo>
                  <a:lnTo>
                    <a:pt x="909" y="468"/>
                  </a:lnTo>
                  <a:lnTo>
                    <a:pt x="904" y="433"/>
                  </a:lnTo>
                  <a:lnTo>
                    <a:pt x="899" y="399"/>
                  </a:lnTo>
                  <a:lnTo>
                    <a:pt x="893" y="364"/>
                  </a:lnTo>
                  <a:lnTo>
                    <a:pt x="887" y="334"/>
                  </a:lnTo>
                  <a:lnTo>
                    <a:pt x="883" y="306"/>
                  </a:lnTo>
                  <a:lnTo>
                    <a:pt x="883" y="3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6" name="Freeform 60"/>
            <p:cNvSpPr>
              <a:spLocks/>
            </p:cNvSpPr>
            <p:nvPr/>
          </p:nvSpPr>
          <p:spPr bwMode="auto">
            <a:xfrm>
              <a:off x="9695852" y="3242438"/>
              <a:ext cx="25400" cy="69850"/>
            </a:xfrm>
            <a:custGeom>
              <a:avLst/>
              <a:gdLst>
                <a:gd name="T0" fmla="*/ 2 w 16"/>
                <a:gd name="T1" fmla="*/ 10 h 44"/>
                <a:gd name="T2" fmla="*/ 2 w 16"/>
                <a:gd name="T3" fmla="*/ 10 h 44"/>
                <a:gd name="T4" fmla="*/ 0 w 16"/>
                <a:gd name="T5" fmla="*/ 16 h 44"/>
                <a:gd name="T6" fmla="*/ 0 w 16"/>
                <a:gd name="T7" fmla="*/ 20 h 44"/>
                <a:gd name="T8" fmla="*/ 2 w 16"/>
                <a:gd name="T9" fmla="*/ 35 h 44"/>
                <a:gd name="T10" fmla="*/ 2 w 16"/>
                <a:gd name="T11" fmla="*/ 35 h 44"/>
                <a:gd name="T12" fmla="*/ 2 w 16"/>
                <a:gd name="T13" fmla="*/ 39 h 44"/>
                <a:gd name="T14" fmla="*/ 3 w 16"/>
                <a:gd name="T15" fmla="*/ 41 h 44"/>
                <a:gd name="T16" fmla="*/ 6 w 16"/>
                <a:gd name="T17" fmla="*/ 44 h 44"/>
                <a:gd name="T18" fmla="*/ 8 w 16"/>
                <a:gd name="T19" fmla="*/ 44 h 44"/>
                <a:gd name="T20" fmla="*/ 10 w 16"/>
                <a:gd name="T21" fmla="*/ 44 h 44"/>
                <a:gd name="T22" fmla="*/ 12 w 16"/>
                <a:gd name="T23" fmla="*/ 41 h 44"/>
                <a:gd name="T24" fmla="*/ 13 w 16"/>
                <a:gd name="T25" fmla="*/ 39 h 44"/>
                <a:gd name="T26" fmla="*/ 15 w 16"/>
                <a:gd name="T27" fmla="*/ 35 h 44"/>
                <a:gd name="T28" fmla="*/ 15 w 16"/>
                <a:gd name="T29" fmla="*/ 35 h 44"/>
                <a:gd name="T30" fmla="*/ 16 w 16"/>
                <a:gd name="T31" fmla="*/ 22 h 44"/>
                <a:gd name="T32" fmla="*/ 15 w 16"/>
                <a:gd name="T33" fmla="*/ 10 h 44"/>
                <a:gd name="T34" fmla="*/ 15 w 16"/>
                <a:gd name="T35" fmla="*/ 10 h 44"/>
                <a:gd name="T36" fmla="*/ 13 w 16"/>
                <a:gd name="T37" fmla="*/ 4 h 44"/>
                <a:gd name="T38" fmla="*/ 10 w 16"/>
                <a:gd name="T39" fmla="*/ 0 h 44"/>
                <a:gd name="T40" fmla="*/ 9 w 16"/>
                <a:gd name="T41" fmla="*/ 0 h 44"/>
                <a:gd name="T42" fmla="*/ 8 w 16"/>
                <a:gd name="T43" fmla="*/ 2 h 44"/>
                <a:gd name="T44" fmla="*/ 2 w 16"/>
                <a:gd name="T45" fmla="*/ 10 h 44"/>
                <a:gd name="T46" fmla="*/ 2 w 16"/>
                <a:gd name="T47" fmla="*/ 1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" h="44">
                  <a:moveTo>
                    <a:pt x="2" y="10"/>
                  </a:moveTo>
                  <a:lnTo>
                    <a:pt x="2" y="10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9"/>
                  </a:lnTo>
                  <a:lnTo>
                    <a:pt x="3" y="41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6" y="22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3" y="4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2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7" name="Freeform 61"/>
            <p:cNvSpPr>
              <a:spLocks/>
            </p:cNvSpPr>
            <p:nvPr/>
          </p:nvSpPr>
          <p:spPr bwMode="auto">
            <a:xfrm>
              <a:off x="9567265" y="3094800"/>
              <a:ext cx="293688" cy="80963"/>
            </a:xfrm>
            <a:custGeom>
              <a:avLst/>
              <a:gdLst>
                <a:gd name="T0" fmla="*/ 150 w 185"/>
                <a:gd name="T1" fmla="*/ 20 h 51"/>
                <a:gd name="T2" fmla="*/ 150 w 185"/>
                <a:gd name="T3" fmla="*/ 20 h 51"/>
                <a:gd name="T4" fmla="*/ 97 w 185"/>
                <a:gd name="T5" fmla="*/ 1 h 51"/>
                <a:gd name="T6" fmla="*/ 97 w 185"/>
                <a:gd name="T7" fmla="*/ 1 h 51"/>
                <a:gd name="T8" fmla="*/ 91 w 185"/>
                <a:gd name="T9" fmla="*/ 0 h 51"/>
                <a:gd name="T10" fmla="*/ 84 w 185"/>
                <a:gd name="T11" fmla="*/ 0 h 51"/>
                <a:gd name="T12" fmla="*/ 75 w 185"/>
                <a:gd name="T13" fmla="*/ 1 h 51"/>
                <a:gd name="T14" fmla="*/ 67 w 185"/>
                <a:gd name="T15" fmla="*/ 3 h 51"/>
                <a:gd name="T16" fmla="*/ 57 w 185"/>
                <a:gd name="T17" fmla="*/ 6 h 51"/>
                <a:gd name="T18" fmla="*/ 46 w 185"/>
                <a:gd name="T19" fmla="*/ 9 h 51"/>
                <a:gd name="T20" fmla="*/ 38 w 185"/>
                <a:gd name="T21" fmla="*/ 14 h 51"/>
                <a:gd name="T22" fmla="*/ 29 w 185"/>
                <a:gd name="T23" fmla="*/ 20 h 51"/>
                <a:gd name="T24" fmla="*/ 29 w 185"/>
                <a:gd name="T25" fmla="*/ 20 h 51"/>
                <a:gd name="T26" fmla="*/ 14 w 185"/>
                <a:gd name="T27" fmla="*/ 32 h 51"/>
                <a:gd name="T28" fmla="*/ 6 w 185"/>
                <a:gd name="T29" fmla="*/ 41 h 51"/>
                <a:gd name="T30" fmla="*/ 0 w 185"/>
                <a:gd name="T31" fmla="*/ 48 h 51"/>
                <a:gd name="T32" fmla="*/ 0 w 185"/>
                <a:gd name="T33" fmla="*/ 48 h 51"/>
                <a:gd name="T34" fmla="*/ 14 w 185"/>
                <a:gd name="T35" fmla="*/ 38 h 51"/>
                <a:gd name="T36" fmla="*/ 39 w 185"/>
                <a:gd name="T37" fmla="*/ 25 h 51"/>
                <a:gd name="T38" fmla="*/ 39 w 185"/>
                <a:gd name="T39" fmla="*/ 25 h 51"/>
                <a:gd name="T40" fmla="*/ 48 w 185"/>
                <a:gd name="T41" fmla="*/ 17 h 51"/>
                <a:gd name="T42" fmla="*/ 59 w 185"/>
                <a:gd name="T43" fmla="*/ 11 h 51"/>
                <a:gd name="T44" fmla="*/ 67 w 185"/>
                <a:gd name="T45" fmla="*/ 10 h 51"/>
                <a:gd name="T46" fmla="*/ 75 w 185"/>
                <a:gd name="T47" fmla="*/ 10 h 51"/>
                <a:gd name="T48" fmla="*/ 86 w 185"/>
                <a:gd name="T49" fmla="*/ 10 h 51"/>
                <a:gd name="T50" fmla="*/ 97 w 185"/>
                <a:gd name="T51" fmla="*/ 13 h 51"/>
                <a:gd name="T52" fmla="*/ 97 w 185"/>
                <a:gd name="T53" fmla="*/ 13 h 51"/>
                <a:gd name="T54" fmla="*/ 122 w 185"/>
                <a:gd name="T55" fmla="*/ 20 h 51"/>
                <a:gd name="T56" fmla="*/ 145 w 185"/>
                <a:gd name="T57" fmla="*/ 29 h 51"/>
                <a:gd name="T58" fmla="*/ 164 w 185"/>
                <a:gd name="T59" fmla="*/ 38 h 51"/>
                <a:gd name="T60" fmla="*/ 172 w 185"/>
                <a:gd name="T61" fmla="*/ 44 h 51"/>
                <a:gd name="T62" fmla="*/ 177 w 185"/>
                <a:gd name="T63" fmla="*/ 48 h 51"/>
                <a:gd name="T64" fmla="*/ 177 w 185"/>
                <a:gd name="T65" fmla="*/ 48 h 51"/>
                <a:gd name="T66" fmla="*/ 182 w 185"/>
                <a:gd name="T67" fmla="*/ 51 h 51"/>
                <a:gd name="T68" fmla="*/ 183 w 185"/>
                <a:gd name="T69" fmla="*/ 51 h 51"/>
                <a:gd name="T70" fmla="*/ 185 w 185"/>
                <a:gd name="T71" fmla="*/ 48 h 51"/>
                <a:gd name="T72" fmla="*/ 182 w 185"/>
                <a:gd name="T73" fmla="*/ 44 h 51"/>
                <a:gd name="T74" fmla="*/ 179 w 185"/>
                <a:gd name="T75" fmla="*/ 38 h 51"/>
                <a:gd name="T76" fmla="*/ 172 w 185"/>
                <a:gd name="T77" fmla="*/ 32 h 51"/>
                <a:gd name="T78" fmla="*/ 161 w 185"/>
                <a:gd name="T79" fmla="*/ 26 h 51"/>
                <a:gd name="T80" fmla="*/ 150 w 185"/>
                <a:gd name="T81" fmla="*/ 20 h 51"/>
                <a:gd name="T82" fmla="*/ 150 w 185"/>
                <a:gd name="T83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" h="51">
                  <a:moveTo>
                    <a:pt x="150" y="20"/>
                  </a:moveTo>
                  <a:lnTo>
                    <a:pt x="150" y="20"/>
                  </a:lnTo>
                  <a:lnTo>
                    <a:pt x="97" y="1"/>
                  </a:lnTo>
                  <a:lnTo>
                    <a:pt x="97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5" y="1"/>
                  </a:lnTo>
                  <a:lnTo>
                    <a:pt x="67" y="3"/>
                  </a:lnTo>
                  <a:lnTo>
                    <a:pt x="57" y="6"/>
                  </a:lnTo>
                  <a:lnTo>
                    <a:pt x="46" y="9"/>
                  </a:lnTo>
                  <a:lnTo>
                    <a:pt x="38" y="14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14" y="32"/>
                  </a:lnTo>
                  <a:lnTo>
                    <a:pt x="6" y="41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4" y="38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48" y="17"/>
                  </a:lnTo>
                  <a:lnTo>
                    <a:pt x="59" y="11"/>
                  </a:lnTo>
                  <a:lnTo>
                    <a:pt x="67" y="10"/>
                  </a:lnTo>
                  <a:lnTo>
                    <a:pt x="75" y="10"/>
                  </a:lnTo>
                  <a:lnTo>
                    <a:pt x="86" y="10"/>
                  </a:lnTo>
                  <a:lnTo>
                    <a:pt x="97" y="13"/>
                  </a:lnTo>
                  <a:lnTo>
                    <a:pt x="97" y="13"/>
                  </a:lnTo>
                  <a:lnTo>
                    <a:pt x="122" y="20"/>
                  </a:lnTo>
                  <a:lnTo>
                    <a:pt x="145" y="29"/>
                  </a:lnTo>
                  <a:lnTo>
                    <a:pt x="164" y="38"/>
                  </a:lnTo>
                  <a:lnTo>
                    <a:pt x="172" y="44"/>
                  </a:lnTo>
                  <a:lnTo>
                    <a:pt x="177" y="48"/>
                  </a:lnTo>
                  <a:lnTo>
                    <a:pt x="177" y="48"/>
                  </a:lnTo>
                  <a:lnTo>
                    <a:pt x="182" y="51"/>
                  </a:lnTo>
                  <a:lnTo>
                    <a:pt x="183" y="51"/>
                  </a:lnTo>
                  <a:lnTo>
                    <a:pt x="185" y="48"/>
                  </a:lnTo>
                  <a:lnTo>
                    <a:pt x="182" y="44"/>
                  </a:lnTo>
                  <a:lnTo>
                    <a:pt x="179" y="38"/>
                  </a:lnTo>
                  <a:lnTo>
                    <a:pt x="172" y="32"/>
                  </a:lnTo>
                  <a:lnTo>
                    <a:pt x="161" y="26"/>
                  </a:lnTo>
                  <a:lnTo>
                    <a:pt x="150" y="20"/>
                  </a:lnTo>
                  <a:lnTo>
                    <a:pt x="150" y="2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9206902" y="2375663"/>
              <a:ext cx="163513" cy="52388"/>
            </a:xfrm>
            <a:custGeom>
              <a:avLst/>
              <a:gdLst>
                <a:gd name="T0" fmla="*/ 53 w 103"/>
                <a:gd name="T1" fmla="*/ 4 h 33"/>
                <a:gd name="T2" fmla="*/ 53 w 103"/>
                <a:gd name="T3" fmla="*/ 4 h 33"/>
                <a:gd name="T4" fmla="*/ 58 w 103"/>
                <a:gd name="T5" fmla="*/ 3 h 33"/>
                <a:gd name="T6" fmla="*/ 69 w 103"/>
                <a:gd name="T7" fmla="*/ 1 h 33"/>
                <a:gd name="T8" fmla="*/ 83 w 103"/>
                <a:gd name="T9" fmla="*/ 0 h 33"/>
                <a:gd name="T10" fmla="*/ 88 w 103"/>
                <a:gd name="T11" fmla="*/ 1 h 33"/>
                <a:gd name="T12" fmla="*/ 94 w 103"/>
                <a:gd name="T13" fmla="*/ 4 h 33"/>
                <a:gd name="T14" fmla="*/ 94 w 103"/>
                <a:gd name="T15" fmla="*/ 4 h 33"/>
                <a:gd name="T16" fmla="*/ 99 w 103"/>
                <a:gd name="T17" fmla="*/ 7 h 33"/>
                <a:gd name="T18" fmla="*/ 101 w 103"/>
                <a:gd name="T19" fmla="*/ 12 h 33"/>
                <a:gd name="T20" fmla="*/ 103 w 103"/>
                <a:gd name="T21" fmla="*/ 16 h 33"/>
                <a:gd name="T22" fmla="*/ 103 w 103"/>
                <a:gd name="T23" fmla="*/ 19 h 33"/>
                <a:gd name="T24" fmla="*/ 101 w 103"/>
                <a:gd name="T25" fmla="*/ 22 h 33"/>
                <a:gd name="T26" fmla="*/ 100 w 103"/>
                <a:gd name="T27" fmla="*/ 25 h 33"/>
                <a:gd name="T28" fmla="*/ 97 w 103"/>
                <a:gd name="T29" fmla="*/ 25 h 33"/>
                <a:gd name="T30" fmla="*/ 94 w 103"/>
                <a:gd name="T31" fmla="*/ 25 h 33"/>
                <a:gd name="T32" fmla="*/ 94 w 103"/>
                <a:gd name="T33" fmla="*/ 25 h 33"/>
                <a:gd name="T34" fmla="*/ 83 w 103"/>
                <a:gd name="T35" fmla="*/ 20 h 33"/>
                <a:gd name="T36" fmla="*/ 74 w 103"/>
                <a:gd name="T37" fmla="*/ 19 h 33"/>
                <a:gd name="T38" fmla="*/ 64 w 103"/>
                <a:gd name="T39" fmla="*/ 17 h 33"/>
                <a:gd name="T40" fmla="*/ 52 w 103"/>
                <a:gd name="T41" fmla="*/ 16 h 33"/>
                <a:gd name="T42" fmla="*/ 40 w 103"/>
                <a:gd name="T43" fmla="*/ 17 h 33"/>
                <a:gd name="T44" fmla="*/ 29 w 103"/>
                <a:gd name="T45" fmla="*/ 20 h 33"/>
                <a:gd name="T46" fmla="*/ 18 w 103"/>
                <a:gd name="T47" fmla="*/ 25 h 33"/>
                <a:gd name="T48" fmla="*/ 18 w 103"/>
                <a:gd name="T49" fmla="*/ 25 h 33"/>
                <a:gd name="T50" fmla="*/ 4 w 103"/>
                <a:gd name="T51" fmla="*/ 32 h 33"/>
                <a:gd name="T52" fmla="*/ 1 w 103"/>
                <a:gd name="T53" fmla="*/ 33 h 33"/>
                <a:gd name="T54" fmla="*/ 0 w 103"/>
                <a:gd name="T55" fmla="*/ 33 h 33"/>
                <a:gd name="T56" fmla="*/ 0 w 103"/>
                <a:gd name="T57" fmla="*/ 32 h 33"/>
                <a:gd name="T58" fmla="*/ 0 w 103"/>
                <a:gd name="T59" fmla="*/ 30 h 33"/>
                <a:gd name="T60" fmla="*/ 4 w 103"/>
                <a:gd name="T61" fmla="*/ 25 h 33"/>
                <a:gd name="T62" fmla="*/ 4 w 103"/>
                <a:gd name="T63" fmla="*/ 25 h 33"/>
                <a:gd name="T64" fmla="*/ 7 w 103"/>
                <a:gd name="T65" fmla="*/ 22 h 33"/>
                <a:gd name="T66" fmla="*/ 13 w 103"/>
                <a:gd name="T67" fmla="*/ 19 h 33"/>
                <a:gd name="T68" fmla="*/ 27 w 103"/>
                <a:gd name="T69" fmla="*/ 13 h 33"/>
                <a:gd name="T70" fmla="*/ 53 w 103"/>
                <a:gd name="T71" fmla="*/ 4 h 33"/>
                <a:gd name="T72" fmla="*/ 53 w 103"/>
                <a:gd name="T7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" h="33">
                  <a:moveTo>
                    <a:pt x="53" y="4"/>
                  </a:moveTo>
                  <a:lnTo>
                    <a:pt x="53" y="4"/>
                  </a:lnTo>
                  <a:lnTo>
                    <a:pt x="58" y="3"/>
                  </a:lnTo>
                  <a:lnTo>
                    <a:pt x="69" y="1"/>
                  </a:lnTo>
                  <a:lnTo>
                    <a:pt x="83" y="0"/>
                  </a:lnTo>
                  <a:lnTo>
                    <a:pt x="88" y="1"/>
                  </a:lnTo>
                  <a:lnTo>
                    <a:pt x="94" y="4"/>
                  </a:lnTo>
                  <a:lnTo>
                    <a:pt x="94" y="4"/>
                  </a:lnTo>
                  <a:lnTo>
                    <a:pt x="99" y="7"/>
                  </a:lnTo>
                  <a:lnTo>
                    <a:pt x="101" y="12"/>
                  </a:lnTo>
                  <a:lnTo>
                    <a:pt x="103" y="16"/>
                  </a:lnTo>
                  <a:lnTo>
                    <a:pt x="103" y="19"/>
                  </a:lnTo>
                  <a:lnTo>
                    <a:pt x="101" y="22"/>
                  </a:lnTo>
                  <a:lnTo>
                    <a:pt x="100" y="25"/>
                  </a:lnTo>
                  <a:lnTo>
                    <a:pt x="97" y="25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83" y="20"/>
                  </a:lnTo>
                  <a:lnTo>
                    <a:pt x="74" y="19"/>
                  </a:lnTo>
                  <a:lnTo>
                    <a:pt x="64" y="17"/>
                  </a:lnTo>
                  <a:lnTo>
                    <a:pt x="52" y="16"/>
                  </a:lnTo>
                  <a:lnTo>
                    <a:pt x="40" y="17"/>
                  </a:lnTo>
                  <a:lnTo>
                    <a:pt x="29" y="20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4" y="32"/>
                  </a:lnTo>
                  <a:lnTo>
                    <a:pt x="1" y="33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7" y="22"/>
                  </a:lnTo>
                  <a:lnTo>
                    <a:pt x="13" y="19"/>
                  </a:lnTo>
                  <a:lnTo>
                    <a:pt x="27" y="13"/>
                  </a:lnTo>
                  <a:lnTo>
                    <a:pt x="53" y="4"/>
                  </a:lnTo>
                  <a:lnTo>
                    <a:pt x="53" y="4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9" name="Freeform 63"/>
            <p:cNvSpPr>
              <a:spLocks/>
            </p:cNvSpPr>
            <p:nvPr/>
          </p:nvSpPr>
          <p:spPr bwMode="auto">
            <a:xfrm>
              <a:off x="10129240" y="2382013"/>
              <a:ext cx="223838" cy="53975"/>
            </a:xfrm>
            <a:custGeom>
              <a:avLst/>
              <a:gdLst>
                <a:gd name="T0" fmla="*/ 7 w 141"/>
                <a:gd name="T1" fmla="*/ 21 h 34"/>
                <a:gd name="T2" fmla="*/ 7 w 141"/>
                <a:gd name="T3" fmla="*/ 21 h 34"/>
                <a:gd name="T4" fmla="*/ 10 w 141"/>
                <a:gd name="T5" fmla="*/ 18 h 34"/>
                <a:gd name="T6" fmla="*/ 19 w 141"/>
                <a:gd name="T7" fmla="*/ 10 h 34"/>
                <a:gd name="T8" fmla="*/ 24 w 141"/>
                <a:gd name="T9" fmla="*/ 6 h 34"/>
                <a:gd name="T10" fmla="*/ 32 w 141"/>
                <a:gd name="T11" fmla="*/ 3 h 34"/>
                <a:gd name="T12" fmla="*/ 42 w 141"/>
                <a:gd name="T13" fmla="*/ 2 h 34"/>
                <a:gd name="T14" fmla="*/ 54 w 141"/>
                <a:gd name="T15" fmla="*/ 0 h 34"/>
                <a:gd name="T16" fmla="*/ 54 w 141"/>
                <a:gd name="T17" fmla="*/ 0 h 34"/>
                <a:gd name="T18" fmla="*/ 67 w 141"/>
                <a:gd name="T19" fmla="*/ 0 h 34"/>
                <a:gd name="T20" fmla="*/ 78 w 141"/>
                <a:gd name="T21" fmla="*/ 3 h 34"/>
                <a:gd name="T22" fmla="*/ 100 w 141"/>
                <a:gd name="T23" fmla="*/ 8 h 34"/>
                <a:gd name="T24" fmla="*/ 119 w 141"/>
                <a:gd name="T25" fmla="*/ 15 h 34"/>
                <a:gd name="T26" fmla="*/ 131 w 141"/>
                <a:gd name="T27" fmla="*/ 21 h 34"/>
                <a:gd name="T28" fmla="*/ 131 w 141"/>
                <a:gd name="T29" fmla="*/ 21 h 34"/>
                <a:gd name="T30" fmla="*/ 138 w 141"/>
                <a:gd name="T31" fmla="*/ 26 h 34"/>
                <a:gd name="T32" fmla="*/ 139 w 141"/>
                <a:gd name="T33" fmla="*/ 28 h 34"/>
                <a:gd name="T34" fmla="*/ 141 w 141"/>
                <a:gd name="T35" fmla="*/ 31 h 34"/>
                <a:gd name="T36" fmla="*/ 139 w 141"/>
                <a:gd name="T37" fmla="*/ 32 h 34"/>
                <a:gd name="T38" fmla="*/ 137 w 141"/>
                <a:gd name="T39" fmla="*/ 32 h 34"/>
                <a:gd name="T40" fmla="*/ 131 w 141"/>
                <a:gd name="T41" fmla="*/ 32 h 34"/>
                <a:gd name="T42" fmla="*/ 123 w 141"/>
                <a:gd name="T43" fmla="*/ 29 h 34"/>
                <a:gd name="T44" fmla="*/ 123 w 141"/>
                <a:gd name="T45" fmla="*/ 29 h 34"/>
                <a:gd name="T46" fmla="*/ 96 w 141"/>
                <a:gd name="T47" fmla="*/ 19 h 34"/>
                <a:gd name="T48" fmla="*/ 84 w 141"/>
                <a:gd name="T49" fmla="*/ 15 h 34"/>
                <a:gd name="T50" fmla="*/ 74 w 141"/>
                <a:gd name="T51" fmla="*/ 13 h 34"/>
                <a:gd name="T52" fmla="*/ 74 w 141"/>
                <a:gd name="T53" fmla="*/ 13 h 34"/>
                <a:gd name="T54" fmla="*/ 68 w 141"/>
                <a:gd name="T55" fmla="*/ 13 h 34"/>
                <a:gd name="T56" fmla="*/ 61 w 141"/>
                <a:gd name="T57" fmla="*/ 13 h 34"/>
                <a:gd name="T58" fmla="*/ 48 w 141"/>
                <a:gd name="T59" fmla="*/ 18 h 34"/>
                <a:gd name="T60" fmla="*/ 36 w 141"/>
                <a:gd name="T61" fmla="*/ 25 h 34"/>
                <a:gd name="T62" fmla="*/ 29 w 141"/>
                <a:gd name="T63" fmla="*/ 29 h 34"/>
                <a:gd name="T64" fmla="*/ 29 w 141"/>
                <a:gd name="T65" fmla="*/ 29 h 34"/>
                <a:gd name="T66" fmla="*/ 24 w 141"/>
                <a:gd name="T67" fmla="*/ 31 h 34"/>
                <a:gd name="T68" fmla="*/ 19 w 141"/>
                <a:gd name="T69" fmla="*/ 32 h 34"/>
                <a:gd name="T70" fmla="*/ 13 w 141"/>
                <a:gd name="T71" fmla="*/ 34 h 34"/>
                <a:gd name="T72" fmla="*/ 7 w 141"/>
                <a:gd name="T73" fmla="*/ 34 h 34"/>
                <a:gd name="T74" fmla="*/ 3 w 141"/>
                <a:gd name="T75" fmla="*/ 32 h 34"/>
                <a:gd name="T76" fmla="*/ 0 w 141"/>
                <a:gd name="T77" fmla="*/ 29 h 34"/>
                <a:gd name="T78" fmla="*/ 1 w 141"/>
                <a:gd name="T79" fmla="*/ 26 h 34"/>
                <a:gd name="T80" fmla="*/ 7 w 141"/>
                <a:gd name="T81" fmla="*/ 21 h 34"/>
                <a:gd name="T82" fmla="*/ 7 w 141"/>
                <a:gd name="T83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1" h="34">
                  <a:moveTo>
                    <a:pt x="7" y="21"/>
                  </a:moveTo>
                  <a:lnTo>
                    <a:pt x="7" y="21"/>
                  </a:lnTo>
                  <a:lnTo>
                    <a:pt x="10" y="18"/>
                  </a:lnTo>
                  <a:lnTo>
                    <a:pt x="19" y="10"/>
                  </a:lnTo>
                  <a:lnTo>
                    <a:pt x="24" y="6"/>
                  </a:lnTo>
                  <a:lnTo>
                    <a:pt x="32" y="3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7" y="0"/>
                  </a:lnTo>
                  <a:lnTo>
                    <a:pt x="78" y="3"/>
                  </a:lnTo>
                  <a:lnTo>
                    <a:pt x="100" y="8"/>
                  </a:lnTo>
                  <a:lnTo>
                    <a:pt x="119" y="15"/>
                  </a:lnTo>
                  <a:lnTo>
                    <a:pt x="131" y="21"/>
                  </a:lnTo>
                  <a:lnTo>
                    <a:pt x="131" y="21"/>
                  </a:lnTo>
                  <a:lnTo>
                    <a:pt x="138" y="26"/>
                  </a:lnTo>
                  <a:lnTo>
                    <a:pt x="139" y="28"/>
                  </a:lnTo>
                  <a:lnTo>
                    <a:pt x="141" y="31"/>
                  </a:lnTo>
                  <a:lnTo>
                    <a:pt x="139" y="32"/>
                  </a:lnTo>
                  <a:lnTo>
                    <a:pt x="137" y="32"/>
                  </a:lnTo>
                  <a:lnTo>
                    <a:pt x="131" y="32"/>
                  </a:lnTo>
                  <a:lnTo>
                    <a:pt x="123" y="29"/>
                  </a:lnTo>
                  <a:lnTo>
                    <a:pt x="123" y="29"/>
                  </a:lnTo>
                  <a:lnTo>
                    <a:pt x="96" y="19"/>
                  </a:lnTo>
                  <a:lnTo>
                    <a:pt x="84" y="15"/>
                  </a:lnTo>
                  <a:lnTo>
                    <a:pt x="74" y="13"/>
                  </a:lnTo>
                  <a:lnTo>
                    <a:pt x="74" y="13"/>
                  </a:lnTo>
                  <a:lnTo>
                    <a:pt x="68" y="13"/>
                  </a:lnTo>
                  <a:lnTo>
                    <a:pt x="61" y="13"/>
                  </a:lnTo>
                  <a:lnTo>
                    <a:pt x="48" y="18"/>
                  </a:lnTo>
                  <a:lnTo>
                    <a:pt x="36" y="25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4" y="31"/>
                  </a:lnTo>
                  <a:lnTo>
                    <a:pt x="19" y="32"/>
                  </a:lnTo>
                  <a:lnTo>
                    <a:pt x="13" y="34"/>
                  </a:lnTo>
                  <a:lnTo>
                    <a:pt x="7" y="34"/>
                  </a:lnTo>
                  <a:lnTo>
                    <a:pt x="3" y="32"/>
                  </a:lnTo>
                  <a:lnTo>
                    <a:pt x="0" y="29"/>
                  </a:lnTo>
                  <a:lnTo>
                    <a:pt x="1" y="26"/>
                  </a:lnTo>
                  <a:lnTo>
                    <a:pt x="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0" name="Freeform 64"/>
            <p:cNvSpPr>
              <a:spLocks/>
            </p:cNvSpPr>
            <p:nvPr/>
          </p:nvSpPr>
          <p:spPr bwMode="auto">
            <a:xfrm>
              <a:off x="9440265" y="3702813"/>
              <a:ext cx="549275" cy="76200"/>
            </a:xfrm>
            <a:custGeom>
              <a:avLst/>
              <a:gdLst>
                <a:gd name="T0" fmla="*/ 202 w 346"/>
                <a:gd name="T1" fmla="*/ 17 h 48"/>
                <a:gd name="T2" fmla="*/ 269 w 346"/>
                <a:gd name="T3" fmla="*/ 12 h 48"/>
                <a:gd name="T4" fmla="*/ 292 w 346"/>
                <a:gd name="T5" fmla="*/ 10 h 48"/>
                <a:gd name="T6" fmla="*/ 311 w 346"/>
                <a:gd name="T7" fmla="*/ 17 h 48"/>
                <a:gd name="T8" fmla="*/ 332 w 346"/>
                <a:gd name="T9" fmla="*/ 32 h 48"/>
                <a:gd name="T10" fmla="*/ 346 w 346"/>
                <a:gd name="T11" fmla="*/ 48 h 48"/>
                <a:gd name="T12" fmla="*/ 343 w 346"/>
                <a:gd name="T13" fmla="*/ 46 h 48"/>
                <a:gd name="T14" fmla="*/ 326 w 346"/>
                <a:gd name="T15" fmla="*/ 38 h 48"/>
                <a:gd name="T16" fmla="*/ 297 w 346"/>
                <a:gd name="T17" fmla="*/ 33 h 48"/>
                <a:gd name="T18" fmla="*/ 287 w 346"/>
                <a:gd name="T19" fmla="*/ 30 h 48"/>
                <a:gd name="T20" fmla="*/ 279 w 346"/>
                <a:gd name="T21" fmla="*/ 28 h 48"/>
                <a:gd name="T22" fmla="*/ 247 w 346"/>
                <a:gd name="T23" fmla="*/ 23 h 48"/>
                <a:gd name="T24" fmla="*/ 217 w 346"/>
                <a:gd name="T25" fmla="*/ 25 h 48"/>
                <a:gd name="T26" fmla="*/ 212 w 346"/>
                <a:gd name="T27" fmla="*/ 26 h 48"/>
                <a:gd name="T28" fmla="*/ 196 w 346"/>
                <a:gd name="T29" fmla="*/ 30 h 48"/>
                <a:gd name="T30" fmla="*/ 150 w 346"/>
                <a:gd name="T31" fmla="*/ 33 h 48"/>
                <a:gd name="T32" fmla="*/ 123 w 346"/>
                <a:gd name="T33" fmla="*/ 30 h 48"/>
                <a:gd name="T34" fmla="*/ 116 w 346"/>
                <a:gd name="T35" fmla="*/ 28 h 48"/>
                <a:gd name="T36" fmla="*/ 113 w 346"/>
                <a:gd name="T37" fmla="*/ 26 h 48"/>
                <a:gd name="T38" fmla="*/ 99 w 346"/>
                <a:gd name="T39" fmla="*/ 23 h 48"/>
                <a:gd name="T40" fmla="*/ 72 w 346"/>
                <a:gd name="T41" fmla="*/ 28 h 48"/>
                <a:gd name="T42" fmla="*/ 23 w 346"/>
                <a:gd name="T43" fmla="*/ 36 h 48"/>
                <a:gd name="T44" fmla="*/ 16 w 346"/>
                <a:gd name="T45" fmla="*/ 36 h 48"/>
                <a:gd name="T46" fmla="*/ 5 w 346"/>
                <a:gd name="T47" fmla="*/ 35 h 48"/>
                <a:gd name="T48" fmla="*/ 0 w 346"/>
                <a:gd name="T49" fmla="*/ 30 h 48"/>
                <a:gd name="T50" fmla="*/ 4 w 346"/>
                <a:gd name="T51" fmla="*/ 25 h 48"/>
                <a:gd name="T52" fmla="*/ 13 w 346"/>
                <a:gd name="T53" fmla="*/ 22 h 48"/>
                <a:gd name="T54" fmla="*/ 54 w 346"/>
                <a:gd name="T55" fmla="*/ 6 h 48"/>
                <a:gd name="T56" fmla="*/ 72 w 346"/>
                <a:gd name="T57" fmla="*/ 0 h 48"/>
                <a:gd name="T58" fmla="*/ 88 w 346"/>
                <a:gd name="T59" fmla="*/ 1 h 48"/>
                <a:gd name="T60" fmla="*/ 119 w 346"/>
                <a:gd name="T61" fmla="*/ 12 h 48"/>
                <a:gd name="T62" fmla="*/ 142 w 346"/>
                <a:gd name="T63" fmla="*/ 17 h 48"/>
                <a:gd name="T64" fmla="*/ 171 w 346"/>
                <a:gd name="T65" fmla="*/ 22 h 48"/>
                <a:gd name="T66" fmla="*/ 202 w 346"/>
                <a:gd name="T67" fmla="*/ 1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6" h="48">
                  <a:moveTo>
                    <a:pt x="202" y="17"/>
                  </a:moveTo>
                  <a:lnTo>
                    <a:pt x="202" y="17"/>
                  </a:lnTo>
                  <a:lnTo>
                    <a:pt x="238" y="14"/>
                  </a:lnTo>
                  <a:lnTo>
                    <a:pt x="269" y="12"/>
                  </a:lnTo>
                  <a:lnTo>
                    <a:pt x="292" y="10"/>
                  </a:lnTo>
                  <a:lnTo>
                    <a:pt x="292" y="10"/>
                  </a:lnTo>
                  <a:lnTo>
                    <a:pt x="301" y="12"/>
                  </a:lnTo>
                  <a:lnTo>
                    <a:pt x="311" y="17"/>
                  </a:lnTo>
                  <a:lnTo>
                    <a:pt x="321" y="23"/>
                  </a:lnTo>
                  <a:lnTo>
                    <a:pt x="332" y="32"/>
                  </a:lnTo>
                  <a:lnTo>
                    <a:pt x="343" y="44"/>
                  </a:lnTo>
                  <a:lnTo>
                    <a:pt x="346" y="48"/>
                  </a:lnTo>
                  <a:lnTo>
                    <a:pt x="343" y="46"/>
                  </a:lnTo>
                  <a:lnTo>
                    <a:pt x="343" y="46"/>
                  </a:lnTo>
                  <a:lnTo>
                    <a:pt x="333" y="42"/>
                  </a:lnTo>
                  <a:lnTo>
                    <a:pt x="326" y="38"/>
                  </a:lnTo>
                  <a:lnTo>
                    <a:pt x="310" y="35"/>
                  </a:lnTo>
                  <a:lnTo>
                    <a:pt x="297" y="33"/>
                  </a:lnTo>
                  <a:lnTo>
                    <a:pt x="291" y="32"/>
                  </a:lnTo>
                  <a:lnTo>
                    <a:pt x="287" y="30"/>
                  </a:lnTo>
                  <a:lnTo>
                    <a:pt x="287" y="30"/>
                  </a:lnTo>
                  <a:lnTo>
                    <a:pt x="279" y="28"/>
                  </a:lnTo>
                  <a:lnTo>
                    <a:pt x="271" y="26"/>
                  </a:lnTo>
                  <a:lnTo>
                    <a:pt x="247" y="23"/>
                  </a:lnTo>
                  <a:lnTo>
                    <a:pt x="225" y="23"/>
                  </a:lnTo>
                  <a:lnTo>
                    <a:pt x="217" y="25"/>
                  </a:lnTo>
                  <a:lnTo>
                    <a:pt x="212" y="26"/>
                  </a:lnTo>
                  <a:lnTo>
                    <a:pt x="212" y="26"/>
                  </a:lnTo>
                  <a:lnTo>
                    <a:pt x="206" y="29"/>
                  </a:lnTo>
                  <a:lnTo>
                    <a:pt x="196" y="30"/>
                  </a:lnTo>
                  <a:lnTo>
                    <a:pt x="166" y="33"/>
                  </a:lnTo>
                  <a:lnTo>
                    <a:pt x="150" y="33"/>
                  </a:lnTo>
                  <a:lnTo>
                    <a:pt x="135" y="33"/>
                  </a:lnTo>
                  <a:lnTo>
                    <a:pt x="123" y="30"/>
                  </a:lnTo>
                  <a:lnTo>
                    <a:pt x="119" y="29"/>
                  </a:lnTo>
                  <a:lnTo>
                    <a:pt x="116" y="28"/>
                  </a:lnTo>
                  <a:lnTo>
                    <a:pt x="116" y="28"/>
                  </a:lnTo>
                  <a:lnTo>
                    <a:pt x="113" y="26"/>
                  </a:lnTo>
                  <a:lnTo>
                    <a:pt x="109" y="25"/>
                  </a:lnTo>
                  <a:lnTo>
                    <a:pt x="99" y="23"/>
                  </a:lnTo>
                  <a:lnTo>
                    <a:pt x="86" y="25"/>
                  </a:lnTo>
                  <a:lnTo>
                    <a:pt x="72" y="28"/>
                  </a:lnTo>
                  <a:lnTo>
                    <a:pt x="43" y="32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5" y="35"/>
                  </a:lnTo>
                  <a:lnTo>
                    <a:pt x="1" y="3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4" y="25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33" y="14"/>
                  </a:lnTo>
                  <a:lnTo>
                    <a:pt x="54" y="6"/>
                  </a:lnTo>
                  <a:lnTo>
                    <a:pt x="64" y="3"/>
                  </a:lnTo>
                  <a:lnTo>
                    <a:pt x="72" y="0"/>
                  </a:lnTo>
                  <a:lnTo>
                    <a:pt x="81" y="0"/>
                  </a:lnTo>
                  <a:lnTo>
                    <a:pt x="88" y="1"/>
                  </a:lnTo>
                  <a:lnTo>
                    <a:pt x="88" y="1"/>
                  </a:lnTo>
                  <a:lnTo>
                    <a:pt x="119" y="12"/>
                  </a:lnTo>
                  <a:lnTo>
                    <a:pt x="142" y="17"/>
                  </a:lnTo>
                  <a:lnTo>
                    <a:pt x="142" y="17"/>
                  </a:lnTo>
                  <a:lnTo>
                    <a:pt x="157" y="20"/>
                  </a:lnTo>
                  <a:lnTo>
                    <a:pt x="171" y="22"/>
                  </a:lnTo>
                  <a:lnTo>
                    <a:pt x="186" y="20"/>
                  </a:lnTo>
                  <a:lnTo>
                    <a:pt x="202" y="17"/>
                  </a:lnTo>
                  <a:lnTo>
                    <a:pt x="202" y="17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1" name="Freeform 65"/>
            <p:cNvSpPr>
              <a:spLocks/>
            </p:cNvSpPr>
            <p:nvPr/>
          </p:nvSpPr>
          <p:spPr bwMode="auto">
            <a:xfrm>
              <a:off x="10130827" y="4160013"/>
              <a:ext cx="66675" cy="242888"/>
            </a:xfrm>
            <a:custGeom>
              <a:avLst/>
              <a:gdLst>
                <a:gd name="T0" fmla="*/ 23 w 42"/>
                <a:gd name="T1" fmla="*/ 8 h 153"/>
                <a:gd name="T2" fmla="*/ 23 w 42"/>
                <a:gd name="T3" fmla="*/ 8 h 153"/>
                <a:gd name="T4" fmla="*/ 26 w 42"/>
                <a:gd name="T5" fmla="*/ 15 h 153"/>
                <a:gd name="T6" fmla="*/ 34 w 42"/>
                <a:gd name="T7" fmla="*/ 32 h 153"/>
                <a:gd name="T8" fmla="*/ 39 w 42"/>
                <a:gd name="T9" fmla="*/ 56 h 153"/>
                <a:gd name="T10" fmla="*/ 42 w 42"/>
                <a:gd name="T11" fmla="*/ 67 h 153"/>
                <a:gd name="T12" fmla="*/ 42 w 42"/>
                <a:gd name="T13" fmla="*/ 79 h 153"/>
                <a:gd name="T14" fmla="*/ 42 w 42"/>
                <a:gd name="T15" fmla="*/ 79 h 153"/>
                <a:gd name="T16" fmla="*/ 41 w 42"/>
                <a:gd name="T17" fmla="*/ 102 h 153"/>
                <a:gd name="T18" fmla="*/ 37 w 42"/>
                <a:gd name="T19" fmla="*/ 127 h 153"/>
                <a:gd name="T20" fmla="*/ 34 w 42"/>
                <a:gd name="T21" fmla="*/ 153 h 153"/>
                <a:gd name="T22" fmla="*/ 34 w 42"/>
                <a:gd name="T23" fmla="*/ 153 h 153"/>
                <a:gd name="T24" fmla="*/ 32 w 42"/>
                <a:gd name="T25" fmla="*/ 152 h 153"/>
                <a:gd name="T26" fmla="*/ 29 w 42"/>
                <a:gd name="T27" fmla="*/ 146 h 153"/>
                <a:gd name="T28" fmla="*/ 28 w 42"/>
                <a:gd name="T29" fmla="*/ 137 h 153"/>
                <a:gd name="T30" fmla="*/ 28 w 42"/>
                <a:gd name="T31" fmla="*/ 131 h 153"/>
                <a:gd name="T32" fmla="*/ 29 w 42"/>
                <a:gd name="T33" fmla="*/ 126 h 153"/>
                <a:gd name="T34" fmla="*/ 29 w 42"/>
                <a:gd name="T35" fmla="*/ 126 h 153"/>
                <a:gd name="T36" fmla="*/ 32 w 42"/>
                <a:gd name="T37" fmla="*/ 112 h 153"/>
                <a:gd name="T38" fmla="*/ 32 w 42"/>
                <a:gd name="T39" fmla="*/ 99 h 153"/>
                <a:gd name="T40" fmla="*/ 31 w 42"/>
                <a:gd name="T41" fmla="*/ 86 h 153"/>
                <a:gd name="T42" fmla="*/ 28 w 42"/>
                <a:gd name="T43" fmla="*/ 73 h 153"/>
                <a:gd name="T44" fmla="*/ 28 w 42"/>
                <a:gd name="T45" fmla="*/ 73 h 153"/>
                <a:gd name="T46" fmla="*/ 26 w 42"/>
                <a:gd name="T47" fmla="*/ 66 h 153"/>
                <a:gd name="T48" fmla="*/ 22 w 42"/>
                <a:gd name="T49" fmla="*/ 57 h 153"/>
                <a:gd name="T50" fmla="*/ 12 w 42"/>
                <a:gd name="T51" fmla="*/ 37 h 153"/>
                <a:gd name="T52" fmla="*/ 3 w 42"/>
                <a:gd name="T53" fmla="*/ 19 h 153"/>
                <a:gd name="T54" fmla="*/ 0 w 42"/>
                <a:gd name="T55" fmla="*/ 12 h 153"/>
                <a:gd name="T56" fmla="*/ 0 w 42"/>
                <a:gd name="T57" fmla="*/ 8 h 153"/>
                <a:gd name="T58" fmla="*/ 0 w 42"/>
                <a:gd name="T59" fmla="*/ 8 h 153"/>
                <a:gd name="T60" fmla="*/ 2 w 42"/>
                <a:gd name="T61" fmla="*/ 5 h 153"/>
                <a:gd name="T62" fmla="*/ 4 w 42"/>
                <a:gd name="T63" fmla="*/ 3 h 153"/>
                <a:gd name="T64" fmla="*/ 7 w 42"/>
                <a:gd name="T65" fmla="*/ 2 h 153"/>
                <a:gd name="T66" fmla="*/ 12 w 42"/>
                <a:gd name="T67" fmla="*/ 0 h 153"/>
                <a:gd name="T68" fmla="*/ 15 w 42"/>
                <a:gd name="T69" fmla="*/ 2 h 153"/>
                <a:gd name="T70" fmla="*/ 19 w 42"/>
                <a:gd name="T71" fmla="*/ 2 h 153"/>
                <a:gd name="T72" fmla="*/ 22 w 42"/>
                <a:gd name="T73" fmla="*/ 5 h 153"/>
                <a:gd name="T74" fmla="*/ 23 w 42"/>
                <a:gd name="T75" fmla="*/ 8 h 153"/>
                <a:gd name="T76" fmla="*/ 23 w 42"/>
                <a:gd name="T77" fmla="*/ 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" h="153">
                  <a:moveTo>
                    <a:pt x="23" y="8"/>
                  </a:moveTo>
                  <a:lnTo>
                    <a:pt x="23" y="8"/>
                  </a:lnTo>
                  <a:lnTo>
                    <a:pt x="26" y="15"/>
                  </a:lnTo>
                  <a:lnTo>
                    <a:pt x="34" y="32"/>
                  </a:lnTo>
                  <a:lnTo>
                    <a:pt x="39" y="56"/>
                  </a:lnTo>
                  <a:lnTo>
                    <a:pt x="42" y="67"/>
                  </a:lnTo>
                  <a:lnTo>
                    <a:pt x="42" y="79"/>
                  </a:lnTo>
                  <a:lnTo>
                    <a:pt x="42" y="79"/>
                  </a:lnTo>
                  <a:lnTo>
                    <a:pt x="41" y="102"/>
                  </a:lnTo>
                  <a:lnTo>
                    <a:pt x="37" y="127"/>
                  </a:lnTo>
                  <a:lnTo>
                    <a:pt x="34" y="153"/>
                  </a:lnTo>
                  <a:lnTo>
                    <a:pt x="34" y="153"/>
                  </a:lnTo>
                  <a:lnTo>
                    <a:pt x="32" y="152"/>
                  </a:lnTo>
                  <a:lnTo>
                    <a:pt x="29" y="146"/>
                  </a:lnTo>
                  <a:lnTo>
                    <a:pt x="28" y="137"/>
                  </a:lnTo>
                  <a:lnTo>
                    <a:pt x="28" y="131"/>
                  </a:lnTo>
                  <a:lnTo>
                    <a:pt x="29" y="126"/>
                  </a:lnTo>
                  <a:lnTo>
                    <a:pt x="29" y="126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31" y="86"/>
                  </a:lnTo>
                  <a:lnTo>
                    <a:pt x="28" y="73"/>
                  </a:lnTo>
                  <a:lnTo>
                    <a:pt x="28" y="73"/>
                  </a:lnTo>
                  <a:lnTo>
                    <a:pt x="26" y="66"/>
                  </a:lnTo>
                  <a:lnTo>
                    <a:pt x="22" y="57"/>
                  </a:lnTo>
                  <a:lnTo>
                    <a:pt x="12" y="37"/>
                  </a:lnTo>
                  <a:lnTo>
                    <a:pt x="3" y="19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2" y="5"/>
                  </a:lnTo>
                  <a:lnTo>
                    <a:pt x="23" y="8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2" name="Freeform 66"/>
            <p:cNvSpPr>
              <a:spLocks/>
            </p:cNvSpPr>
            <p:nvPr/>
          </p:nvSpPr>
          <p:spPr bwMode="auto">
            <a:xfrm>
              <a:off x="9278340" y="4980750"/>
              <a:ext cx="38100" cy="282575"/>
            </a:xfrm>
            <a:custGeom>
              <a:avLst/>
              <a:gdLst>
                <a:gd name="T0" fmla="*/ 19 w 24"/>
                <a:gd name="T1" fmla="*/ 3 h 178"/>
                <a:gd name="T2" fmla="*/ 19 w 24"/>
                <a:gd name="T3" fmla="*/ 3 h 178"/>
                <a:gd name="T4" fmla="*/ 8 w 24"/>
                <a:gd name="T5" fmla="*/ 50 h 178"/>
                <a:gd name="T6" fmla="*/ 1 w 24"/>
                <a:gd name="T7" fmla="*/ 86 h 178"/>
                <a:gd name="T8" fmla="*/ 0 w 24"/>
                <a:gd name="T9" fmla="*/ 99 h 178"/>
                <a:gd name="T10" fmla="*/ 0 w 24"/>
                <a:gd name="T11" fmla="*/ 108 h 178"/>
                <a:gd name="T12" fmla="*/ 0 w 24"/>
                <a:gd name="T13" fmla="*/ 108 h 178"/>
                <a:gd name="T14" fmla="*/ 7 w 24"/>
                <a:gd name="T15" fmla="*/ 142 h 178"/>
                <a:gd name="T16" fmla="*/ 13 w 24"/>
                <a:gd name="T17" fmla="*/ 161 h 178"/>
                <a:gd name="T18" fmla="*/ 16 w 24"/>
                <a:gd name="T19" fmla="*/ 169 h 178"/>
                <a:gd name="T20" fmla="*/ 19 w 24"/>
                <a:gd name="T21" fmla="*/ 175 h 178"/>
                <a:gd name="T22" fmla="*/ 19 w 24"/>
                <a:gd name="T23" fmla="*/ 175 h 178"/>
                <a:gd name="T24" fmla="*/ 22 w 24"/>
                <a:gd name="T25" fmla="*/ 178 h 178"/>
                <a:gd name="T26" fmla="*/ 23 w 24"/>
                <a:gd name="T27" fmla="*/ 175 h 178"/>
                <a:gd name="T28" fmla="*/ 23 w 24"/>
                <a:gd name="T29" fmla="*/ 161 h 178"/>
                <a:gd name="T30" fmla="*/ 19 w 24"/>
                <a:gd name="T31" fmla="*/ 124 h 178"/>
                <a:gd name="T32" fmla="*/ 19 w 24"/>
                <a:gd name="T33" fmla="*/ 124 h 178"/>
                <a:gd name="T34" fmla="*/ 16 w 24"/>
                <a:gd name="T35" fmla="*/ 112 h 178"/>
                <a:gd name="T36" fmla="*/ 13 w 24"/>
                <a:gd name="T37" fmla="*/ 102 h 178"/>
                <a:gd name="T38" fmla="*/ 10 w 24"/>
                <a:gd name="T39" fmla="*/ 92 h 178"/>
                <a:gd name="T40" fmla="*/ 10 w 24"/>
                <a:gd name="T41" fmla="*/ 88 h 178"/>
                <a:gd name="T42" fmla="*/ 11 w 24"/>
                <a:gd name="T43" fmla="*/ 80 h 178"/>
                <a:gd name="T44" fmla="*/ 11 w 24"/>
                <a:gd name="T45" fmla="*/ 80 h 178"/>
                <a:gd name="T46" fmla="*/ 17 w 24"/>
                <a:gd name="T47" fmla="*/ 59 h 178"/>
                <a:gd name="T48" fmla="*/ 23 w 24"/>
                <a:gd name="T49" fmla="*/ 28 h 178"/>
                <a:gd name="T50" fmla="*/ 24 w 24"/>
                <a:gd name="T51" fmla="*/ 15 h 178"/>
                <a:gd name="T52" fmla="*/ 24 w 24"/>
                <a:gd name="T53" fmla="*/ 5 h 178"/>
                <a:gd name="T54" fmla="*/ 24 w 24"/>
                <a:gd name="T55" fmla="*/ 2 h 178"/>
                <a:gd name="T56" fmla="*/ 23 w 24"/>
                <a:gd name="T57" fmla="*/ 0 h 178"/>
                <a:gd name="T58" fmla="*/ 22 w 24"/>
                <a:gd name="T59" fmla="*/ 0 h 178"/>
                <a:gd name="T60" fmla="*/ 19 w 24"/>
                <a:gd name="T61" fmla="*/ 3 h 178"/>
                <a:gd name="T62" fmla="*/ 19 w 24"/>
                <a:gd name="T63" fmla="*/ 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78">
                  <a:moveTo>
                    <a:pt x="19" y="3"/>
                  </a:moveTo>
                  <a:lnTo>
                    <a:pt x="19" y="3"/>
                  </a:lnTo>
                  <a:lnTo>
                    <a:pt x="8" y="50"/>
                  </a:lnTo>
                  <a:lnTo>
                    <a:pt x="1" y="86"/>
                  </a:lnTo>
                  <a:lnTo>
                    <a:pt x="0" y="99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7" y="142"/>
                  </a:lnTo>
                  <a:lnTo>
                    <a:pt x="13" y="161"/>
                  </a:lnTo>
                  <a:lnTo>
                    <a:pt x="16" y="169"/>
                  </a:lnTo>
                  <a:lnTo>
                    <a:pt x="19" y="175"/>
                  </a:lnTo>
                  <a:lnTo>
                    <a:pt x="19" y="175"/>
                  </a:lnTo>
                  <a:lnTo>
                    <a:pt x="22" y="178"/>
                  </a:lnTo>
                  <a:lnTo>
                    <a:pt x="23" y="175"/>
                  </a:lnTo>
                  <a:lnTo>
                    <a:pt x="23" y="161"/>
                  </a:lnTo>
                  <a:lnTo>
                    <a:pt x="19" y="124"/>
                  </a:lnTo>
                  <a:lnTo>
                    <a:pt x="19" y="124"/>
                  </a:lnTo>
                  <a:lnTo>
                    <a:pt x="16" y="112"/>
                  </a:lnTo>
                  <a:lnTo>
                    <a:pt x="13" y="102"/>
                  </a:lnTo>
                  <a:lnTo>
                    <a:pt x="10" y="92"/>
                  </a:lnTo>
                  <a:lnTo>
                    <a:pt x="10" y="88"/>
                  </a:lnTo>
                  <a:lnTo>
                    <a:pt x="11" y="80"/>
                  </a:lnTo>
                  <a:lnTo>
                    <a:pt x="11" y="80"/>
                  </a:lnTo>
                  <a:lnTo>
                    <a:pt x="17" y="59"/>
                  </a:lnTo>
                  <a:lnTo>
                    <a:pt x="23" y="28"/>
                  </a:lnTo>
                  <a:lnTo>
                    <a:pt x="24" y="15"/>
                  </a:lnTo>
                  <a:lnTo>
                    <a:pt x="24" y="5"/>
                  </a:lnTo>
                  <a:lnTo>
                    <a:pt x="24" y="2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3" name="Freeform 67"/>
            <p:cNvSpPr>
              <a:spLocks/>
            </p:cNvSpPr>
            <p:nvPr/>
          </p:nvSpPr>
          <p:spPr bwMode="auto">
            <a:xfrm>
              <a:off x="9984777" y="3291650"/>
              <a:ext cx="155575" cy="263525"/>
            </a:xfrm>
            <a:custGeom>
              <a:avLst/>
              <a:gdLst>
                <a:gd name="T0" fmla="*/ 91 w 98"/>
                <a:gd name="T1" fmla="*/ 5 h 166"/>
                <a:gd name="T2" fmla="*/ 91 w 98"/>
                <a:gd name="T3" fmla="*/ 5 h 166"/>
                <a:gd name="T4" fmla="*/ 69 w 98"/>
                <a:gd name="T5" fmla="*/ 52 h 166"/>
                <a:gd name="T6" fmla="*/ 51 w 98"/>
                <a:gd name="T7" fmla="*/ 88 h 166"/>
                <a:gd name="T8" fmla="*/ 41 w 98"/>
                <a:gd name="T9" fmla="*/ 109 h 166"/>
                <a:gd name="T10" fmla="*/ 41 w 98"/>
                <a:gd name="T11" fmla="*/ 109 h 166"/>
                <a:gd name="T12" fmla="*/ 34 w 98"/>
                <a:gd name="T13" fmla="*/ 119 h 166"/>
                <a:gd name="T14" fmla="*/ 27 w 98"/>
                <a:gd name="T15" fmla="*/ 129 h 166"/>
                <a:gd name="T16" fmla="*/ 18 w 98"/>
                <a:gd name="T17" fmla="*/ 139 h 166"/>
                <a:gd name="T18" fmla="*/ 13 w 98"/>
                <a:gd name="T19" fmla="*/ 141 h 166"/>
                <a:gd name="T20" fmla="*/ 9 w 98"/>
                <a:gd name="T21" fmla="*/ 142 h 166"/>
                <a:gd name="T22" fmla="*/ 9 w 98"/>
                <a:gd name="T23" fmla="*/ 142 h 166"/>
                <a:gd name="T24" fmla="*/ 6 w 98"/>
                <a:gd name="T25" fmla="*/ 144 h 166"/>
                <a:gd name="T26" fmla="*/ 5 w 98"/>
                <a:gd name="T27" fmla="*/ 145 h 166"/>
                <a:gd name="T28" fmla="*/ 0 w 98"/>
                <a:gd name="T29" fmla="*/ 154 h 166"/>
                <a:gd name="T30" fmla="*/ 0 w 98"/>
                <a:gd name="T31" fmla="*/ 161 h 166"/>
                <a:gd name="T32" fmla="*/ 0 w 98"/>
                <a:gd name="T33" fmla="*/ 166 h 166"/>
                <a:gd name="T34" fmla="*/ 0 w 98"/>
                <a:gd name="T35" fmla="*/ 166 h 166"/>
                <a:gd name="T36" fmla="*/ 16 w 98"/>
                <a:gd name="T37" fmla="*/ 154 h 166"/>
                <a:gd name="T38" fmla="*/ 29 w 98"/>
                <a:gd name="T39" fmla="*/ 144 h 166"/>
                <a:gd name="T40" fmla="*/ 38 w 98"/>
                <a:gd name="T41" fmla="*/ 135 h 166"/>
                <a:gd name="T42" fmla="*/ 38 w 98"/>
                <a:gd name="T43" fmla="*/ 135 h 166"/>
                <a:gd name="T44" fmla="*/ 54 w 98"/>
                <a:gd name="T45" fmla="*/ 106 h 166"/>
                <a:gd name="T46" fmla="*/ 79 w 98"/>
                <a:gd name="T47" fmla="*/ 52 h 166"/>
                <a:gd name="T48" fmla="*/ 89 w 98"/>
                <a:gd name="T49" fmla="*/ 27 h 166"/>
                <a:gd name="T50" fmla="*/ 96 w 98"/>
                <a:gd name="T51" fmla="*/ 8 h 166"/>
                <a:gd name="T52" fmla="*/ 98 w 98"/>
                <a:gd name="T53" fmla="*/ 3 h 166"/>
                <a:gd name="T54" fmla="*/ 98 w 98"/>
                <a:gd name="T55" fmla="*/ 0 h 166"/>
                <a:gd name="T56" fmla="*/ 95 w 98"/>
                <a:gd name="T57" fmla="*/ 1 h 166"/>
                <a:gd name="T58" fmla="*/ 91 w 98"/>
                <a:gd name="T59" fmla="*/ 5 h 166"/>
                <a:gd name="T60" fmla="*/ 91 w 98"/>
                <a:gd name="T61" fmla="*/ 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8" h="166">
                  <a:moveTo>
                    <a:pt x="91" y="5"/>
                  </a:moveTo>
                  <a:lnTo>
                    <a:pt x="91" y="5"/>
                  </a:lnTo>
                  <a:lnTo>
                    <a:pt x="69" y="52"/>
                  </a:lnTo>
                  <a:lnTo>
                    <a:pt x="51" y="88"/>
                  </a:lnTo>
                  <a:lnTo>
                    <a:pt x="41" y="109"/>
                  </a:lnTo>
                  <a:lnTo>
                    <a:pt x="41" y="109"/>
                  </a:lnTo>
                  <a:lnTo>
                    <a:pt x="34" y="119"/>
                  </a:lnTo>
                  <a:lnTo>
                    <a:pt x="27" y="129"/>
                  </a:lnTo>
                  <a:lnTo>
                    <a:pt x="18" y="139"/>
                  </a:lnTo>
                  <a:lnTo>
                    <a:pt x="13" y="141"/>
                  </a:lnTo>
                  <a:lnTo>
                    <a:pt x="9" y="142"/>
                  </a:lnTo>
                  <a:lnTo>
                    <a:pt x="9" y="142"/>
                  </a:lnTo>
                  <a:lnTo>
                    <a:pt x="6" y="144"/>
                  </a:lnTo>
                  <a:lnTo>
                    <a:pt x="5" y="145"/>
                  </a:lnTo>
                  <a:lnTo>
                    <a:pt x="0" y="154"/>
                  </a:lnTo>
                  <a:lnTo>
                    <a:pt x="0" y="161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16" y="154"/>
                  </a:lnTo>
                  <a:lnTo>
                    <a:pt x="29" y="144"/>
                  </a:lnTo>
                  <a:lnTo>
                    <a:pt x="38" y="135"/>
                  </a:lnTo>
                  <a:lnTo>
                    <a:pt x="38" y="135"/>
                  </a:lnTo>
                  <a:lnTo>
                    <a:pt x="54" y="106"/>
                  </a:lnTo>
                  <a:lnTo>
                    <a:pt x="79" y="52"/>
                  </a:lnTo>
                  <a:lnTo>
                    <a:pt x="89" y="27"/>
                  </a:lnTo>
                  <a:lnTo>
                    <a:pt x="96" y="8"/>
                  </a:lnTo>
                  <a:lnTo>
                    <a:pt x="98" y="3"/>
                  </a:lnTo>
                  <a:lnTo>
                    <a:pt x="98" y="0"/>
                  </a:lnTo>
                  <a:lnTo>
                    <a:pt x="95" y="1"/>
                  </a:lnTo>
                  <a:lnTo>
                    <a:pt x="91" y="5"/>
                  </a:lnTo>
                  <a:lnTo>
                    <a:pt x="91" y="5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4" name="Freeform 68"/>
            <p:cNvSpPr>
              <a:spLocks/>
            </p:cNvSpPr>
            <p:nvPr/>
          </p:nvSpPr>
          <p:spPr bwMode="auto">
            <a:xfrm>
              <a:off x="9391052" y="3458338"/>
              <a:ext cx="80963" cy="93663"/>
            </a:xfrm>
            <a:custGeom>
              <a:avLst/>
              <a:gdLst>
                <a:gd name="T0" fmla="*/ 31 w 51"/>
                <a:gd name="T1" fmla="*/ 49 h 59"/>
                <a:gd name="T2" fmla="*/ 31 w 51"/>
                <a:gd name="T3" fmla="*/ 49 h 59"/>
                <a:gd name="T4" fmla="*/ 28 w 51"/>
                <a:gd name="T5" fmla="*/ 49 h 59"/>
                <a:gd name="T6" fmla="*/ 23 w 51"/>
                <a:gd name="T7" fmla="*/ 48 h 59"/>
                <a:gd name="T8" fmla="*/ 18 w 51"/>
                <a:gd name="T9" fmla="*/ 43 h 59"/>
                <a:gd name="T10" fmla="*/ 15 w 51"/>
                <a:gd name="T11" fmla="*/ 39 h 59"/>
                <a:gd name="T12" fmla="*/ 13 w 51"/>
                <a:gd name="T13" fmla="*/ 34 h 59"/>
                <a:gd name="T14" fmla="*/ 13 w 51"/>
                <a:gd name="T15" fmla="*/ 34 h 59"/>
                <a:gd name="T16" fmla="*/ 7 w 51"/>
                <a:gd name="T17" fmla="*/ 13 h 59"/>
                <a:gd name="T18" fmla="*/ 3 w 51"/>
                <a:gd name="T19" fmla="*/ 2 h 59"/>
                <a:gd name="T20" fmla="*/ 1 w 51"/>
                <a:gd name="T21" fmla="*/ 0 h 59"/>
                <a:gd name="T22" fmla="*/ 0 w 51"/>
                <a:gd name="T23" fmla="*/ 0 h 59"/>
                <a:gd name="T24" fmla="*/ 0 w 51"/>
                <a:gd name="T25" fmla="*/ 5 h 59"/>
                <a:gd name="T26" fmla="*/ 1 w 51"/>
                <a:gd name="T27" fmla="*/ 24 h 59"/>
                <a:gd name="T28" fmla="*/ 3 w 51"/>
                <a:gd name="T29" fmla="*/ 34 h 59"/>
                <a:gd name="T30" fmla="*/ 6 w 51"/>
                <a:gd name="T31" fmla="*/ 42 h 59"/>
                <a:gd name="T32" fmla="*/ 6 w 51"/>
                <a:gd name="T33" fmla="*/ 42 h 59"/>
                <a:gd name="T34" fmla="*/ 9 w 51"/>
                <a:gd name="T35" fmla="*/ 46 h 59"/>
                <a:gd name="T36" fmla="*/ 13 w 51"/>
                <a:gd name="T37" fmla="*/ 50 h 59"/>
                <a:gd name="T38" fmla="*/ 18 w 51"/>
                <a:gd name="T39" fmla="*/ 53 h 59"/>
                <a:gd name="T40" fmla="*/ 22 w 51"/>
                <a:gd name="T41" fmla="*/ 56 h 59"/>
                <a:gd name="T42" fmla="*/ 28 w 51"/>
                <a:gd name="T43" fmla="*/ 58 h 59"/>
                <a:gd name="T44" fmla="*/ 32 w 51"/>
                <a:gd name="T45" fmla="*/ 59 h 59"/>
                <a:gd name="T46" fmla="*/ 38 w 51"/>
                <a:gd name="T47" fmla="*/ 59 h 59"/>
                <a:gd name="T48" fmla="*/ 44 w 51"/>
                <a:gd name="T49" fmla="*/ 58 h 59"/>
                <a:gd name="T50" fmla="*/ 44 w 51"/>
                <a:gd name="T51" fmla="*/ 58 h 59"/>
                <a:gd name="T52" fmla="*/ 48 w 51"/>
                <a:gd name="T53" fmla="*/ 56 h 59"/>
                <a:gd name="T54" fmla="*/ 50 w 51"/>
                <a:gd name="T55" fmla="*/ 53 h 59"/>
                <a:gd name="T56" fmla="*/ 51 w 51"/>
                <a:gd name="T57" fmla="*/ 52 h 59"/>
                <a:gd name="T58" fmla="*/ 48 w 51"/>
                <a:gd name="T59" fmla="*/ 49 h 59"/>
                <a:gd name="T60" fmla="*/ 45 w 51"/>
                <a:gd name="T61" fmla="*/ 48 h 59"/>
                <a:gd name="T62" fmla="*/ 41 w 51"/>
                <a:gd name="T63" fmla="*/ 48 h 59"/>
                <a:gd name="T64" fmla="*/ 36 w 51"/>
                <a:gd name="T65" fmla="*/ 48 h 59"/>
                <a:gd name="T66" fmla="*/ 31 w 51"/>
                <a:gd name="T67" fmla="*/ 49 h 59"/>
                <a:gd name="T68" fmla="*/ 31 w 51"/>
                <a:gd name="T69" fmla="*/ 4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59">
                  <a:moveTo>
                    <a:pt x="31" y="49"/>
                  </a:moveTo>
                  <a:lnTo>
                    <a:pt x="31" y="49"/>
                  </a:lnTo>
                  <a:lnTo>
                    <a:pt x="28" y="49"/>
                  </a:lnTo>
                  <a:lnTo>
                    <a:pt x="23" y="48"/>
                  </a:lnTo>
                  <a:lnTo>
                    <a:pt x="18" y="43"/>
                  </a:lnTo>
                  <a:lnTo>
                    <a:pt x="15" y="39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7" y="13"/>
                  </a:lnTo>
                  <a:lnTo>
                    <a:pt x="3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1" y="24"/>
                  </a:lnTo>
                  <a:lnTo>
                    <a:pt x="3" y="34"/>
                  </a:lnTo>
                  <a:lnTo>
                    <a:pt x="6" y="42"/>
                  </a:lnTo>
                  <a:lnTo>
                    <a:pt x="6" y="42"/>
                  </a:lnTo>
                  <a:lnTo>
                    <a:pt x="9" y="46"/>
                  </a:lnTo>
                  <a:lnTo>
                    <a:pt x="13" y="50"/>
                  </a:lnTo>
                  <a:lnTo>
                    <a:pt x="18" y="53"/>
                  </a:lnTo>
                  <a:lnTo>
                    <a:pt x="22" y="56"/>
                  </a:lnTo>
                  <a:lnTo>
                    <a:pt x="28" y="58"/>
                  </a:lnTo>
                  <a:lnTo>
                    <a:pt x="32" y="59"/>
                  </a:lnTo>
                  <a:lnTo>
                    <a:pt x="38" y="59"/>
                  </a:lnTo>
                  <a:lnTo>
                    <a:pt x="44" y="58"/>
                  </a:lnTo>
                  <a:lnTo>
                    <a:pt x="44" y="58"/>
                  </a:lnTo>
                  <a:lnTo>
                    <a:pt x="48" y="56"/>
                  </a:lnTo>
                  <a:lnTo>
                    <a:pt x="50" y="53"/>
                  </a:lnTo>
                  <a:lnTo>
                    <a:pt x="51" y="52"/>
                  </a:lnTo>
                  <a:lnTo>
                    <a:pt x="48" y="49"/>
                  </a:lnTo>
                  <a:lnTo>
                    <a:pt x="45" y="48"/>
                  </a:lnTo>
                  <a:lnTo>
                    <a:pt x="41" y="48"/>
                  </a:lnTo>
                  <a:lnTo>
                    <a:pt x="36" y="48"/>
                  </a:lnTo>
                  <a:lnTo>
                    <a:pt x="31" y="49"/>
                  </a:lnTo>
                  <a:lnTo>
                    <a:pt x="31" y="49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5" name="Freeform 69"/>
            <p:cNvSpPr>
              <a:spLocks/>
            </p:cNvSpPr>
            <p:nvPr/>
          </p:nvSpPr>
          <p:spPr bwMode="auto">
            <a:xfrm>
              <a:off x="9341840" y="4340988"/>
              <a:ext cx="58738" cy="323850"/>
            </a:xfrm>
            <a:custGeom>
              <a:avLst/>
              <a:gdLst>
                <a:gd name="T0" fmla="*/ 22 w 37"/>
                <a:gd name="T1" fmla="*/ 0 h 204"/>
                <a:gd name="T2" fmla="*/ 22 w 37"/>
                <a:gd name="T3" fmla="*/ 0 h 204"/>
                <a:gd name="T4" fmla="*/ 12 w 37"/>
                <a:gd name="T5" fmla="*/ 51 h 204"/>
                <a:gd name="T6" fmla="*/ 5 w 37"/>
                <a:gd name="T7" fmla="*/ 93 h 204"/>
                <a:gd name="T8" fmla="*/ 2 w 37"/>
                <a:gd name="T9" fmla="*/ 112 h 204"/>
                <a:gd name="T10" fmla="*/ 0 w 37"/>
                <a:gd name="T11" fmla="*/ 127 h 204"/>
                <a:gd name="T12" fmla="*/ 0 w 37"/>
                <a:gd name="T13" fmla="*/ 127 h 204"/>
                <a:gd name="T14" fmla="*/ 2 w 37"/>
                <a:gd name="T15" fmla="*/ 153 h 204"/>
                <a:gd name="T16" fmla="*/ 5 w 37"/>
                <a:gd name="T17" fmla="*/ 173 h 204"/>
                <a:gd name="T18" fmla="*/ 8 w 37"/>
                <a:gd name="T19" fmla="*/ 191 h 204"/>
                <a:gd name="T20" fmla="*/ 12 w 37"/>
                <a:gd name="T21" fmla="*/ 199 h 204"/>
                <a:gd name="T22" fmla="*/ 12 w 37"/>
                <a:gd name="T23" fmla="*/ 199 h 204"/>
                <a:gd name="T24" fmla="*/ 15 w 37"/>
                <a:gd name="T25" fmla="*/ 204 h 204"/>
                <a:gd name="T26" fmla="*/ 16 w 37"/>
                <a:gd name="T27" fmla="*/ 204 h 204"/>
                <a:gd name="T28" fmla="*/ 18 w 37"/>
                <a:gd name="T29" fmla="*/ 204 h 204"/>
                <a:gd name="T30" fmla="*/ 19 w 37"/>
                <a:gd name="T31" fmla="*/ 202 h 204"/>
                <a:gd name="T32" fmla="*/ 21 w 37"/>
                <a:gd name="T33" fmla="*/ 199 h 204"/>
                <a:gd name="T34" fmla="*/ 22 w 37"/>
                <a:gd name="T35" fmla="*/ 189 h 204"/>
                <a:gd name="T36" fmla="*/ 22 w 37"/>
                <a:gd name="T37" fmla="*/ 189 h 204"/>
                <a:gd name="T38" fmla="*/ 22 w 37"/>
                <a:gd name="T39" fmla="*/ 183 h 204"/>
                <a:gd name="T40" fmla="*/ 21 w 37"/>
                <a:gd name="T41" fmla="*/ 178 h 204"/>
                <a:gd name="T42" fmla="*/ 16 w 37"/>
                <a:gd name="T43" fmla="*/ 164 h 204"/>
                <a:gd name="T44" fmla="*/ 14 w 37"/>
                <a:gd name="T45" fmla="*/ 153 h 204"/>
                <a:gd name="T46" fmla="*/ 12 w 37"/>
                <a:gd name="T47" fmla="*/ 147 h 204"/>
                <a:gd name="T48" fmla="*/ 12 w 37"/>
                <a:gd name="T49" fmla="*/ 141 h 204"/>
                <a:gd name="T50" fmla="*/ 12 w 37"/>
                <a:gd name="T51" fmla="*/ 141 h 204"/>
                <a:gd name="T52" fmla="*/ 14 w 37"/>
                <a:gd name="T53" fmla="*/ 106 h 204"/>
                <a:gd name="T54" fmla="*/ 16 w 37"/>
                <a:gd name="T55" fmla="*/ 87 h 204"/>
                <a:gd name="T56" fmla="*/ 19 w 37"/>
                <a:gd name="T57" fmla="*/ 80 h 204"/>
                <a:gd name="T58" fmla="*/ 22 w 37"/>
                <a:gd name="T59" fmla="*/ 76 h 204"/>
                <a:gd name="T60" fmla="*/ 22 w 37"/>
                <a:gd name="T61" fmla="*/ 76 h 204"/>
                <a:gd name="T62" fmla="*/ 25 w 37"/>
                <a:gd name="T63" fmla="*/ 73 h 204"/>
                <a:gd name="T64" fmla="*/ 30 w 37"/>
                <a:gd name="T65" fmla="*/ 67 h 204"/>
                <a:gd name="T66" fmla="*/ 32 w 37"/>
                <a:gd name="T67" fmla="*/ 52 h 204"/>
                <a:gd name="T68" fmla="*/ 37 w 37"/>
                <a:gd name="T69" fmla="*/ 29 h 204"/>
                <a:gd name="T70" fmla="*/ 37 w 37"/>
                <a:gd name="T71" fmla="*/ 29 h 204"/>
                <a:gd name="T72" fmla="*/ 37 w 37"/>
                <a:gd name="T73" fmla="*/ 22 h 204"/>
                <a:gd name="T74" fmla="*/ 34 w 37"/>
                <a:gd name="T75" fmla="*/ 13 h 204"/>
                <a:gd name="T76" fmla="*/ 32 w 37"/>
                <a:gd name="T77" fmla="*/ 9 h 204"/>
                <a:gd name="T78" fmla="*/ 30 w 37"/>
                <a:gd name="T79" fmla="*/ 4 h 204"/>
                <a:gd name="T80" fmla="*/ 27 w 37"/>
                <a:gd name="T81" fmla="*/ 1 h 204"/>
                <a:gd name="T82" fmla="*/ 22 w 37"/>
                <a:gd name="T83" fmla="*/ 0 h 204"/>
                <a:gd name="T84" fmla="*/ 22 w 37"/>
                <a:gd name="T8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" h="204">
                  <a:moveTo>
                    <a:pt x="22" y="0"/>
                  </a:moveTo>
                  <a:lnTo>
                    <a:pt x="22" y="0"/>
                  </a:lnTo>
                  <a:lnTo>
                    <a:pt x="12" y="51"/>
                  </a:lnTo>
                  <a:lnTo>
                    <a:pt x="5" y="93"/>
                  </a:lnTo>
                  <a:lnTo>
                    <a:pt x="2" y="112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2" y="153"/>
                  </a:lnTo>
                  <a:lnTo>
                    <a:pt x="5" y="173"/>
                  </a:lnTo>
                  <a:lnTo>
                    <a:pt x="8" y="191"/>
                  </a:lnTo>
                  <a:lnTo>
                    <a:pt x="12" y="199"/>
                  </a:lnTo>
                  <a:lnTo>
                    <a:pt x="12" y="199"/>
                  </a:lnTo>
                  <a:lnTo>
                    <a:pt x="15" y="204"/>
                  </a:lnTo>
                  <a:lnTo>
                    <a:pt x="16" y="204"/>
                  </a:lnTo>
                  <a:lnTo>
                    <a:pt x="18" y="204"/>
                  </a:lnTo>
                  <a:lnTo>
                    <a:pt x="19" y="202"/>
                  </a:lnTo>
                  <a:lnTo>
                    <a:pt x="21" y="199"/>
                  </a:lnTo>
                  <a:lnTo>
                    <a:pt x="22" y="189"/>
                  </a:lnTo>
                  <a:lnTo>
                    <a:pt x="22" y="189"/>
                  </a:lnTo>
                  <a:lnTo>
                    <a:pt x="22" y="183"/>
                  </a:lnTo>
                  <a:lnTo>
                    <a:pt x="21" y="178"/>
                  </a:lnTo>
                  <a:lnTo>
                    <a:pt x="16" y="164"/>
                  </a:lnTo>
                  <a:lnTo>
                    <a:pt x="14" y="153"/>
                  </a:lnTo>
                  <a:lnTo>
                    <a:pt x="12" y="147"/>
                  </a:lnTo>
                  <a:lnTo>
                    <a:pt x="12" y="141"/>
                  </a:lnTo>
                  <a:lnTo>
                    <a:pt x="12" y="141"/>
                  </a:lnTo>
                  <a:lnTo>
                    <a:pt x="14" y="106"/>
                  </a:lnTo>
                  <a:lnTo>
                    <a:pt x="16" y="87"/>
                  </a:lnTo>
                  <a:lnTo>
                    <a:pt x="19" y="80"/>
                  </a:lnTo>
                  <a:lnTo>
                    <a:pt x="22" y="76"/>
                  </a:lnTo>
                  <a:lnTo>
                    <a:pt x="22" y="76"/>
                  </a:lnTo>
                  <a:lnTo>
                    <a:pt x="25" y="73"/>
                  </a:lnTo>
                  <a:lnTo>
                    <a:pt x="30" y="67"/>
                  </a:lnTo>
                  <a:lnTo>
                    <a:pt x="32" y="52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7" y="22"/>
                  </a:lnTo>
                  <a:lnTo>
                    <a:pt x="34" y="13"/>
                  </a:lnTo>
                  <a:lnTo>
                    <a:pt x="32" y="9"/>
                  </a:lnTo>
                  <a:lnTo>
                    <a:pt x="30" y="4"/>
                  </a:lnTo>
                  <a:lnTo>
                    <a:pt x="27" y="1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6" name="Freeform 70"/>
            <p:cNvSpPr>
              <a:spLocks/>
            </p:cNvSpPr>
            <p:nvPr/>
          </p:nvSpPr>
          <p:spPr bwMode="auto">
            <a:xfrm>
              <a:off x="9781577" y="5430013"/>
              <a:ext cx="115888" cy="293688"/>
            </a:xfrm>
            <a:custGeom>
              <a:avLst/>
              <a:gdLst>
                <a:gd name="T0" fmla="*/ 0 w 73"/>
                <a:gd name="T1" fmla="*/ 13 h 185"/>
                <a:gd name="T2" fmla="*/ 0 w 73"/>
                <a:gd name="T3" fmla="*/ 13 h 185"/>
                <a:gd name="T4" fmla="*/ 6 w 73"/>
                <a:gd name="T5" fmla="*/ 45 h 185"/>
                <a:gd name="T6" fmla="*/ 10 w 73"/>
                <a:gd name="T7" fmla="*/ 71 h 185"/>
                <a:gd name="T8" fmla="*/ 12 w 73"/>
                <a:gd name="T9" fmla="*/ 89 h 185"/>
                <a:gd name="T10" fmla="*/ 12 w 73"/>
                <a:gd name="T11" fmla="*/ 89 h 185"/>
                <a:gd name="T12" fmla="*/ 13 w 73"/>
                <a:gd name="T13" fmla="*/ 96 h 185"/>
                <a:gd name="T14" fmla="*/ 18 w 73"/>
                <a:gd name="T15" fmla="*/ 108 h 185"/>
                <a:gd name="T16" fmla="*/ 32 w 73"/>
                <a:gd name="T17" fmla="*/ 135 h 185"/>
                <a:gd name="T18" fmla="*/ 56 w 73"/>
                <a:gd name="T19" fmla="*/ 176 h 185"/>
                <a:gd name="T20" fmla="*/ 56 w 73"/>
                <a:gd name="T21" fmla="*/ 176 h 185"/>
                <a:gd name="T22" fmla="*/ 61 w 73"/>
                <a:gd name="T23" fmla="*/ 182 h 185"/>
                <a:gd name="T24" fmla="*/ 66 w 73"/>
                <a:gd name="T25" fmla="*/ 183 h 185"/>
                <a:gd name="T26" fmla="*/ 69 w 73"/>
                <a:gd name="T27" fmla="*/ 185 h 185"/>
                <a:gd name="T28" fmla="*/ 72 w 73"/>
                <a:gd name="T29" fmla="*/ 183 h 185"/>
                <a:gd name="T30" fmla="*/ 73 w 73"/>
                <a:gd name="T31" fmla="*/ 182 h 185"/>
                <a:gd name="T32" fmla="*/ 72 w 73"/>
                <a:gd name="T33" fmla="*/ 175 h 185"/>
                <a:gd name="T34" fmla="*/ 66 w 73"/>
                <a:gd name="T35" fmla="*/ 166 h 185"/>
                <a:gd name="T36" fmla="*/ 66 w 73"/>
                <a:gd name="T37" fmla="*/ 166 h 185"/>
                <a:gd name="T38" fmla="*/ 53 w 73"/>
                <a:gd name="T39" fmla="*/ 144 h 185"/>
                <a:gd name="T40" fmla="*/ 42 w 73"/>
                <a:gd name="T41" fmla="*/ 124 h 185"/>
                <a:gd name="T42" fmla="*/ 31 w 73"/>
                <a:gd name="T43" fmla="*/ 99 h 185"/>
                <a:gd name="T44" fmla="*/ 31 w 73"/>
                <a:gd name="T45" fmla="*/ 99 h 185"/>
                <a:gd name="T46" fmla="*/ 26 w 73"/>
                <a:gd name="T47" fmla="*/ 89 h 185"/>
                <a:gd name="T48" fmla="*/ 21 w 73"/>
                <a:gd name="T49" fmla="*/ 71 h 185"/>
                <a:gd name="T50" fmla="*/ 16 w 73"/>
                <a:gd name="T51" fmla="*/ 55 h 185"/>
                <a:gd name="T52" fmla="*/ 15 w 73"/>
                <a:gd name="T53" fmla="*/ 44 h 185"/>
                <a:gd name="T54" fmla="*/ 15 w 73"/>
                <a:gd name="T55" fmla="*/ 44 h 185"/>
                <a:gd name="T56" fmla="*/ 13 w 73"/>
                <a:gd name="T57" fmla="*/ 29 h 185"/>
                <a:gd name="T58" fmla="*/ 9 w 73"/>
                <a:gd name="T59" fmla="*/ 10 h 185"/>
                <a:gd name="T60" fmla="*/ 6 w 73"/>
                <a:gd name="T61" fmla="*/ 3 h 185"/>
                <a:gd name="T62" fmla="*/ 3 w 73"/>
                <a:gd name="T63" fmla="*/ 0 h 185"/>
                <a:gd name="T64" fmla="*/ 3 w 73"/>
                <a:gd name="T65" fmla="*/ 0 h 185"/>
                <a:gd name="T66" fmla="*/ 2 w 73"/>
                <a:gd name="T67" fmla="*/ 3 h 185"/>
                <a:gd name="T68" fmla="*/ 0 w 73"/>
                <a:gd name="T69" fmla="*/ 13 h 185"/>
                <a:gd name="T70" fmla="*/ 0 w 73"/>
                <a:gd name="T71" fmla="*/ 1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3" h="185">
                  <a:moveTo>
                    <a:pt x="0" y="13"/>
                  </a:moveTo>
                  <a:lnTo>
                    <a:pt x="0" y="13"/>
                  </a:lnTo>
                  <a:lnTo>
                    <a:pt x="6" y="45"/>
                  </a:lnTo>
                  <a:lnTo>
                    <a:pt x="10" y="71"/>
                  </a:lnTo>
                  <a:lnTo>
                    <a:pt x="12" y="89"/>
                  </a:lnTo>
                  <a:lnTo>
                    <a:pt x="12" y="89"/>
                  </a:lnTo>
                  <a:lnTo>
                    <a:pt x="13" y="96"/>
                  </a:lnTo>
                  <a:lnTo>
                    <a:pt x="18" y="108"/>
                  </a:lnTo>
                  <a:lnTo>
                    <a:pt x="32" y="135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61" y="182"/>
                  </a:lnTo>
                  <a:lnTo>
                    <a:pt x="66" y="183"/>
                  </a:lnTo>
                  <a:lnTo>
                    <a:pt x="69" y="185"/>
                  </a:lnTo>
                  <a:lnTo>
                    <a:pt x="72" y="183"/>
                  </a:lnTo>
                  <a:lnTo>
                    <a:pt x="73" y="182"/>
                  </a:lnTo>
                  <a:lnTo>
                    <a:pt x="72" y="175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53" y="144"/>
                  </a:lnTo>
                  <a:lnTo>
                    <a:pt x="42" y="124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26" y="89"/>
                  </a:lnTo>
                  <a:lnTo>
                    <a:pt x="21" y="71"/>
                  </a:lnTo>
                  <a:lnTo>
                    <a:pt x="16" y="55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29"/>
                  </a:lnTo>
                  <a:lnTo>
                    <a:pt x="9" y="10"/>
                  </a:lnTo>
                  <a:lnTo>
                    <a:pt x="6" y="3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7" name="Freeform 71"/>
            <p:cNvSpPr>
              <a:spLocks/>
            </p:cNvSpPr>
            <p:nvPr/>
          </p:nvSpPr>
          <p:spPr bwMode="auto">
            <a:xfrm>
              <a:off x="9227540" y="6165025"/>
              <a:ext cx="25400" cy="131763"/>
            </a:xfrm>
            <a:custGeom>
              <a:avLst/>
              <a:gdLst>
                <a:gd name="T0" fmla="*/ 8 w 16"/>
                <a:gd name="T1" fmla="*/ 0 h 83"/>
                <a:gd name="T2" fmla="*/ 8 w 16"/>
                <a:gd name="T3" fmla="*/ 0 h 83"/>
                <a:gd name="T4" fmla="*/ 4 w 16"/>
                <a:gd name="T5" fmla="*/ 25 h 83"/>
                <a:gd name="T6" fmla="*/ 1 w 16"/>
                <a:gd name="T7" fmla="*/ 44 h 83"/>
                <a:gd name="T8" fmla="*/ 0 w 16"/>
                <a:gd name="T9" fmla="*/ 60 h 83"/>
                <a:gd name="T10" fmla="*/ 0 w 16"/>
                <a:gd name="T11" fmla="*/ 60 h 83"/>
                <a:gd name="T12" fmla="*/ 0 w 16"/>
                <a:gd name="T13" fmla="*/ 68 h 83"/>
                <a:gd name="T14" fmla="*/ 0 w 16"/>
                <a:gd name="T15" fmla="*/ 74 h 83"/>
                <a:gd name="T16" fmla="*/ 0 w 16"/>
                <a:gd name="T17" fmla="*/ 77 h 83"/>
                <a:gd name="T18" fmla="*/ 1 w 16"/>
                <a:gd name="T19" fmla="*/ 79 h 83"/>
                <a:gd name="T20" fmla="*/ 8 w 16"/>
                <a:gd name="T21" fmla="*/ 82 h 83"/>
                <a:gd name="T22" fmla="*/ 8 w 16"/>
                <a:gd name="T23" fmla="*/ 82 h 83"/>
                <a:gd name="T24" fmla="*/ 13 w 16"/>
                <a:gd name="T25" fmla="*/ 83 h 83"/>
                <a:gd name="T26" fmla="*/ 14 w 16"/>
                <a:gd name="T27" fmla="*/ 82 h 83"/>
                <a:gd name="T28" fmla="*/ 16 w 16"/>
                <a:gd name="T29" fmla="*/ 82 h 83"/>
                <a:gd name="T30" fmla="*/ 14 w 16"/>
                <a:gd name="T31" fmla="*/ 79 h 83"/>
                <a:gd name="T32" fmla="*/ 11 w 16"/>
                <a:gd name="T33" fmla="*/ 71 h 83"/>
                <a:gd name="T34" fmla="*/ 8 w 16"/>
                <a:gd name="T35" fmla="*/ 63 h 83"/>
                <a:gd name="T36" fmla="*/ 8 w 16"/>
                <a:gd name="T37" fmla="*/ 63 h 83"/>
                <a:gd name="T38" fmla="*/ 8 w 16"/>
                <a:gd name="T39" fmla="*/ 50 h 83"/>
                <a:gd name="T40" fmla="*/ 10 w 16"/>
                <a:gd name="T41" fmla="*/ 32 h 83"/>
                <a:gd name="T42" fmla="*/ 11 w 16"/>
                <a:gd name="T43" fmla="*/ 15 h 83"/>
                <a:gd name="T44" fmla="*/ 10 w 16"/>
                <a:gd name="T45" fmla="*/ 6 h 83"/>
                <a:gd name="T46" fmla="*/ 8 w 16"/>
                <a:gd name="T47" fmla="*/ 0 h 83"/>
                <a:gd name="T48" fmla="*/ 8 w 16"/>
                <a:gd name="T4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" h="83">
                  <a:moveTo>
                    <a:pt x="8" y="0"/>
                  </a:moveTo>
                  <a:lnTo>
                    <a:pt x="8" y="0"/>
                  </a:lnTo>
                  <a:lnTo>
                    <a:pt x="4" y="25"/>
                  </a:lnTo>
                  <a:lnTo>
                    <a:pt x="1" y="44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0" y="77"/>
                  </a:lnTo>
                  <a:lnTo>
                    <a:pt x="1" y="79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13" y="83"/>
                  </a:lnTo>
                  <a:lnTo>
                    <a:pt x="14" y="82"/>
                  </a:lnTo>
                  <a:lnTo>
                    <a:pt x="16" y="82"/>
                  </a:lnTo>
                  <a:lnTo>
                    <a:pt x="14" y="79"/>
                  </a:lnTo>
                  <a:lnTo>
                    <a:pt x="11" y="71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8" y="50"/>
                  </a:lnTo>
                  <a:lnTo>
                    <a:pt x="10" y="32"/>
                  </a:lnTo>
                  <a:lnTo>
                    <a:pt x="11" y="15"/>
                  </a:lnTo>
                  <a:lnTo>
                    <a:pt x="10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58" name="Group 157"/>
          <p:cNvGrpSpPr/>
          <p:nvPr/>
        </p:nvGrpSpPr>
        <p:grpSpPr>
          <a:xfrm flipH="1">
            <a:off x="6944515" y="4404644"/>
            <a:ext cx="489704" cy="758429"/>
            <a:chOff x="9596438" y="5099050"/>
            <a:chExt cx="576263" cy="1084263"/>
          </a:xfrm>
        </p:grpSpPr>
        <p:sp>
          <p:nvSpPr>
            <p:cNvPr id="159" name="Freeform 105"/>
            <p:cNvSpPr>
              <a:spLocks/>
            </p:cNvSpPr>
            <p:nvPr/>
          </p:nvSpPr>
          <p:spPr bwMode="auto">
            <a:xfrm>
              <a:off x="9617075" y="5438775"/>
              <a:ext cx="52388" cy="735013"/>
            </a:xfrm>
            <a:custGeom>
              <a:avLst/>
              <a:gdLst>
                <a:gd name="T0" fmla="*/ 30 w 33"/>
                <a:gd name="T1" fmla="*/ 463 h 463"/>
                <a:gd name="T2" fmla="*/ 28 w 33"/>
                <a:gd name="T3" fmla="*/ 463 h 463"/>
                <a:gd name="T4" fmla="*/ 24 w 33"/>
                <a:gd name="T5" fmla="*/ 445 h 463"/>
                <a:gd name="T6" fmla="*/ 6 w 33"/>
                <a:gd name="T7" fmla="*/ 81 h 463"/>
                <a:gd name="T8" fmla="*/ 5 w 33"/>
                <a:gd name="T9" fmla="*/ 81 h 463"/>
                <a:gd name="T10" fmla="*/ 0 w 33"/>
                <a:gd name="T11" fmla="*/ 2 h 463"/>
                <a:gd name="T12" fmla="*/ 14 w 33"/>
                <a:gd name="T13" fmla="*/ 0 h 463"/>
                <a:gd name="T14" fmla="*/ 17 w 33"/>
                <a:gd name="T15" fmla="*/ 81 h 463"/>
                <a:gd name="T16" fmla="*/ 15 w 33"/>
                <a:gd name="T17" fmla="*/ 83 h 463"/>
                <a:gd name="T18" fmla="*/ 33 w 33"/>
                <a:gd name="T19" fmla="*/ 444 h 463"/>
                <a:gd name="T20" fmla="*/ 30 w 33"/>
                <a:gd name="T21" fmla="*/ 46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463">
                  <a:moveTo>
                    <a:pt x="30" y="463"/>
                  </a:moveTo>
                  <a:lnTo>
                    <a:pt x="28" y="463"/>
                  </a:lnTo>
                  <a:lnTo>
                    <a:pt x="24" y="445"/>
                  </a:lnTo>
                  <a:lnTo>
                    <a:pt x="6" y="81"/>
                  </a:lnTo>
                  <a:lnTo>
                    <a:pt x="5" y="81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7" y="81"/>
                  </a:lnTo>
                  <a:lnTo>
                    <a:pt x="15" y="83"/>
                  </a:lnTo>
                  <a:lnTo>
                    <a:pt x="33" y="444"/>
                  </a:lnTo>
                  <a:lnTo>
                    <a:pt x="30" y="4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0" name="Freeform 106"/>
            <p:cNvSpPr>
              <a:spLocks noEditPoints="1"/>
            </p:cNvSpPr>
            <p:nvPr/>
          </p:nvSpPr>
          <p:spPr bwMode="auto">
            <a:xfrm>
              <a:off x="9596438" y="5441950"/>
              <a:ext cx="30163" cy="76200"/>
            </a:xfrm>
            <a:custGeom>
              <a:avLst/>
              <a:gdLst>
                <a:gd name="T0" fmla="*/ 13 w 19"/>
                <a:gd name="T1" fmla="*/ 0 h 48"/>
                <a:gd name="T2" fmla="*/ 13 w 19"/>
                <a:gd name="T3" fmla="*/ 0 h 48"/>
                <a:gd name="T4" fmla="*/ 10 w 19"/>
                <a:gd name="T5" fmla="*/ 1 h 48"/>
                <a:gd name="T6" fmla="*/ 7 w 19"/>
                <a:gd name="T7" fmla="*/ 6 h 48"/>
                <a:gd name="T8" fmla="*/ 3 w 19"/>
                <a:gd name="T9" fmla="*/ 13 h 48"/>
                <a:gd name="T10" fmla="*/ 0 w 19"/>
                <a:gd name="T11" fmla="*/ 22 h 48"/>
                <a:gd name="T12" fmla="*/ 0 w 19"/>
                <a:gd name="T13" fmla="*/ 22 h 48"/>
                <a:gd name="T14" fmla="*/ 0 w 19"/>
                <a:gd name="T15" fmla="*/ 31 h 48"/>
                <a:gd name="T16" fmla="*/ 0 w 19"/>
                <a:gd name="T17" fmla="*/ 39 h 48"/>
                <a:gd name="T18" fmla="*/ 3 w 19"/>
                <a:gd name="T19" fmla="*/ 45 h 48"/>
                <a:gd name="T20" fmla="*/ 6 w 19"/>
                <a:gd name="T21" fmla="*/ 48 h 48"/>
                <a:gd name="T22" fmla="*/ 6 w 19"/>
                <a:gd name="T23" fmla="*/ 48 h 48"/>
                <a:gd name="T24" fmla="*/ 10 w 19"/>
                <a:gd name="T25" fmla="*/ 46 h 48"/>
                <a:gd name="T26" fmla="*/ 13 w 19"/>
                <a:gd name="T27" fmla="*/ 42 h 48"/>
                <a:gd name="T28" fmla="*/ 16 w 19"/>
                <a:gd name="T29" fmla="*/ 34 h 48"/>
                <a:gd name="T30" fmla="*/ 19 w 19"/>
                <a:gd name="T31" fmla="*/ 25 h 48"/>
                <a:gd name="T32" fmla="*/ 19 w 19"/>
                <a:gd name="T33" fmla="*/ 25 h 48"/>
                <a:gd name="T34" fmla="*/ 19 w 19"/>
                <a:gd name="T35" fmla="*/ 16 h 48"/>
                <a:gd name="T36" fmla="*/ 18 w 19"/>
                <a:gd name="T37" fmla="*/ 7 h 48"/>
                <a:gd name="T38" fmla="*/ 16 w 19"/>
                <a:gd name="T39" fmla="*/ 1 h 48"/>
                <a:gd name="T40" fmla="*/ 13 w 19"/>
                <a:gd name="T41" fmla="*/ 0 h 48"/>
                <a:gd name="T42" fmla="*/ 13 w 19"/>
                <a:gd name="T43" fmla="*/ 0 h 48"/>
                <a:gd name="T44" fmla="*/ 7 w 19"/>
                <a:gd name="T45" fmla="*/ 42 h 48"/>
                <a:gd name="T46" fmla="*/ 7 w 19"/>
                <a:gd name="T47" fmla="*/ 42 h 48"/>
                <a:gd name="T48" fmla="*/ 6 w 19"/>
                <a:gd name="T49" fmla="*/ 42 h 48"/>
                <a:gd name="T50" fmla="*/ 4 w 19"/>
                <a:gd name="T51" fmla="*/ 40 h 48"/>
                <a:gd name="T52" fmla="*/ 3 w 19"/>
                <a:gd name="T53" fmla="*/ 36 h 48"/>
                <a:gd name="T54" fmla="*/ 3 w 19"/>
                <a:gd name="T55" fmla="*/ 30 h 48"/>
                <a:gd name="T56" fmla="*/ 3 w 19"/>
                <a:gd name="T57" fmla="*/ 22 h 48"/>
                <a:gd name="T58" fmla="*/ 3 w 19"/>
                <a:gd name="T59" fmla="*/ 22 h 48"/>
                <a:gd name="T60" fmla="*/ 6 w 19"/>
                <a:gd name="T61" fmla="*/ 15 h 48"/>
                <a:gd name="T62" fmla="*/ 9 w 19"/>
                <a:gd name="T63" fmla="*/ 9 h 48"/>
                <a:gd name="T64" fmla="*/ 12 w 19"/>
                <a:gd name="T65" fmla="*/ 6 h 48"/>
                <a:gd name="T66" fmla="*/ 15 w 19"/>
                <a:gd name="T67" fmla="*/ 4 h 48"/>
                <a:gd name="T68" fmla="*/ 15 w 19"/>
                <a:gd name="T69" fmla="*/ 4 h 48"/>
                <a:gd name="T70" fmla="*/ 16 w 19"/>
                <a:gd name="T71" fmla="*/ 6 h 48"/>
                <a:gd name="T72" fmla="*/ 18 w 19"/>
                <a:gd name="T73" fmla="*/ 10 h 48"/>
                <a:gd name="T74" fmla="*/ 16 w 19"/>
                <a:gd name="T75" fmla="*/ 22 h 48"/>
                <a:gd name="T76" fmla="*/ 16 w 19"/>
                <a:gd name="T77" fmla="*/ 22 h 48"/>
                <a:gd name="T78" fmla="*/ 13 w 19"/>
                <a:gd name="T79" fmla="*/ 34 h 48"/>
                <a:gd name="T80" fmla="*/ 12 w 19"/>
                <a:gd name="T81" fmla="*/ 39 h 48"/>
                <a:gd name="T82" fmla="*/ 7 w 19"/>
                <a:gd name="T83" fmla="*/ 42 h 48"/>
                <a:gd name="T84" fmla="*/ 7 w 19"/>
                <a:gd name="T8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48">
                  <a:moveTo>
                    <a:pt x="13" y="0"/>
                  </a:moveTo>
                  <a:lnTo>
                    <a:pt x="13" y="0"/>
                  </a:lnTo>
                  <a:lnTo>
                    <a:pt x="10" y="1"/>
                  </a:lnTo>
                  <a:lnTo>
                    <a:pt x="7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3" y="45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10" y="46"/>
                  </a:lnTo>
                  <a:lnTo>
                    <a:pt x="13" y="42"/>
                  </a:lnTo>
                  <a:lnTo>
                    <a:pt x="16" y="3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16"/>
                  </a:lnTo>
                  <a:lnTo>
                    <a:pt x="18" y="7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13" y="0"/>
                  </a:lnTo>
                  <a:close/>
                  <a:moveTo>
                    <a:pt x="7" y="42"/>
                  </a:moveTo>
                  <a:lnTo>
                    <a:pt x="7" y="42"/>
                  </a:lnTo>
                  <a:lnTo>
                    <a:pt x="6" y="42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3" y="30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6" y="15"/>
                  </a:lnTo>
                  <a:lnTo>
                    <a:pt x="9" y="9"/>
                  </a:lnTo>
                  <a:lnTo>
                    <a:pt x="12" y="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6" y="6"/>
                  </a:lnTo>
                  <a:lnTo>
                    <a:pt x="18" y="1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3" y="34"/>
                  </a:lnTo>
                  <a:lnTo>
                    <a:pt x="12" y="39"/>
                  </a:lnTo>
                  <a:lnTo>
                    <a:pt x="7" y="42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1" name="Freeform 107"/>
            <p:cNvSpPr>
              <a:spLocks/>
            </p:cNvSpPr>
            <p:nvPr/>
          </p:nvSpPr>
          <p:spPr bwMode="auto">
            <a:xfrm>
              <a:off x="9634538" y="6140450"/>
              <a:ext cx="55563" cy="7938"/>
            </a:xfrm>
            <a:custGeom>
              <a:avLst/>
              <a:gdLst>
                <a:gd name="T0" fmla="*/ 35 w 35"/>
                <a:gd name="T1" fmla="*/ 2 h 5"/>
                <a:gd name="T2" fmla="*/ 35 w 35"/>
                <a:gd name="T3" fmla="*/ 2 h 5"/>
                <a:gd name="T4" fmla="*/ 34 w 35"/>
                <a:gd name="T5" fmla="*/ 3 h 5"/>
                <a:gd name="T6" fmla="*/ 31 w 35"/>
                <a:gd name="T7" fmla="*/ 3 h 5"/>
                <a:gd name="T8" fmla="*/ 17 w 35"/>
                <a:gd name="T9" fmla="*/ 5 h 5"/>
                <a:gd name="T10" fmla="*/ 17 w 35"/>
                <a:gd name="T11" fmla="*/ 5 h 5"/>
                <a:gd name="T12" fmla="*/ 6 w 35"/>
                <a:gd name="T13" fmla="*/ 5 h 5"/>
                <a:gd name="T14" fmla="*/ 1 w 35"/>
                <a:gd name="T15" fmla="*/ 5 h 5"/>
                <a:gd name="T16" fmla="*/ 0 w 35"/>
                <a:gd name="T17" fmla="*/ 3 h 5"/>
                <a:gd name="T18" fmla="*/ 0 w 35"/>
                <a:gd name="T19" fmla="*/ 3 h 5"/>
                <a:gd name="T20" fmla="*/ 1 w 35"/>
                <a:gd name="T21" fmla="*/ 3 h 5"/>
                <a:gd name="T22" fmla="*/ 7 w 35"/>
                <a:gd name="T23" fmla="*/ 2 h 5"/>
                <a:gd name="T24" fmla="*/ 17 w 35"/>
                <a:gd name="T25" fmla="*/ 0 h 5"/>
                <a:gd name="T26" fmla="*/ 17 w 35"/>
                <a:gd name="T27" fmla="*/ 0 h 5"/>
                <a:gd name="T28" fmla="*/ 29 w 35"/>
                <a:gd name="T29" fmla="*/ 0 h 5"/>
                <a:gd name="T30" fmla="*/ 34 w 35"/>
                <a:gd name="T31" fmla="*/ 2 h 5"/>
                <a:gd name="T32" fmla="*/ 35 w 35"/>
                <a:gd name="T33" fmla="*/ 2 h 5"/>
                <a:gd name="T34" fmla="*/ 35 w 35"/>
                <a:gd name="T3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5">
                  <a:moveTo>
                    <a:pt x="35" y="2"/>
                  </a:moveTo>
                  <a:lnTo>
                    <a:pt x="35" y="2"/>
                  </a:lnTo>
                  <a:lnTo>
                    <a:pt x="34" y="3"/>
                  </a:lnTo>
                  <a:lnTo>
                    <a:pt x="31" y="3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6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2" name="Freeform 108"/>
            <p:cNvSpPr>
              <a:spLocks/>
            </p:cNvSpPr>
            <p:nvPr/>
          </p:nvSpPr>
          <p:spPr bwMode="auto">
            <a:xfrm>
              <a:off x="9631363" y="5519738"/>
              <a:ext cx="333375" cy="663575"/>
            </a:xfrm>
            <a:custGeom>
              <a:avLst/>
              <a:gdLst>
                <a:gd name="T0" fmla="*/ 210 w 210"/>
                <a:gd name="T1" fmla="*/ 418 h 418"/>
                <a:gd name="T2" fmla="*/ 208 w 210"/>
                <a:gd name="T3" fmla="*/ 418 h 418"/>
                <a:gd name="T4" fmla="*/ 198 w 210"/>
                <a:gd name="T5" fmla="*/ 403 h 418"/>
                <a:gd name="T6" fmla="*/ 37 w 210"/>
                <a:gd name="T7" fmla="*/ 77 h 418"/>
                <a:gd name="T8" fmla="*/ 36 w 210"/>
                <a:gd name="T9" fmla="*/ 78 h 418"/>
                <a:gd name="T10" fmla="*/ 0 w 210"/>
                <a:gd name="T11" fmla="*/ 5 h 418"/>
                <a:gd name="T12" fmla="*/ 12 w 210"/>
                <a:gd name="T13" fmla="*/ 0 h 418"/>
                <a:gd name="T14" fmla="*/ 48 w 210"/>
                <a:gd name="T15" fmla="*/ 72 h 418"/>
                <a:gd name="T16" fmla="*/ 46 w 210"/>
                <a:gd name="T17" fmla="*/ 74 h 418"/>
                <a:gd name="T18" fmla="*/ 205 w 210"/>
                <a:gd name="T19" fmla="*/ 399 h 418"/>
                <a:gd name="T20" fmla="*/ 210 w 210"/>
                <a:gd name="T21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418">
                  <a:moveTo>
                    <a:pt x="210" y="418"/>
                  </a:moveTo>
                  <a:lnTo>
                    <a:pt x="208" y="418"/>
                  </a:lnTo>
                  <a:lnTo>
                    <a:pt x="198" y="403"/>
                  </a:lnTo>
                  <a:lnTo>
                    <a:pt x="37" y="77"/>
                  </a:lnTo>
                  <a:lnTo>
                    <a:pt x="36" y="78"/>
                  </a:lnTo>
                  <a:lnTo>
                    <a:pt x="0" y="5"/>
                  </a:lnTo>
                  <a:lnTo>
                    <a:pt x="12" y="0"/>
                  </a:lnTo>
                  <a:lnTo>
                    <a:pt x="48" y="72"/>
                  </a:lnTo>
                  <a:lnTo>
                    <a:pt x="46" y="74"/>
                  </a:lnTo>
                  <a:lnTo>
                    <a:pt x="205" y="399"/>
                  </a:lnTo>
                  <a:lnTo>
                    <a:pt x="210" y="4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3" name="Freeform 109"/>
            <p:cNvSpPr>
              <a:spLocks noEditPoints="1"/>
            </p:cNvSpPr>
            <p:nvPr/>
          </p:nvSpPr>
          <p:spPr bwMode="auto">
            <a:xfrm>
              <a:off x="9648825" y="5541963"/>
              <a:ext cx="58738" cy="53975"/>
            </a:xfrm>
            <a:custGeom>
              <a:avLst/>
              <a:gdLst>
                <a:gd name="T0" fmla="*/ 1 w 37"/>
                <a:gd name="T1" fmla="*/ 0 h 34"/>
                <a:gd name="T2" fmla="*/ 1 w 37"/>
                <a:gd name="T3" fmla="*/ 0 h 34"/>
                <a:gd name="T4" fmla="*/ 0 w 37"/>
                <a:gd name="T5" fmla="*/ 3 h 34"/>
                <a:gd name="T6" fmla="*/ 2 w 37"/>
                <a:gd name="T7" fmla="*/ 9 h 34"/>
                <a:gd name="T8" fmla="*/ 7 w 37"/>
                <a:gd name="T9" fmla="*/ 16 h 34"/>
                <a:gd name="T10" fmla="*/ 13 w 37"/>
                <a:gd name="T11" fmla="*/ 24 h 34"/>
                <a:gd name="T12" fmla="*/ 13 w 37"/>
                <a:gd name="T13" fmla="*/ 24 h 34"/>
                <a:gd name="T14" fmla="*/ 20 w 37"/>
                <a:gd name="T15" fmla="*/ 30 h 34"/>
                <a:gd name="T16" fmla="*/ 26 w 37"/>
                <a:gd name="T17" fmla="*/ 33 h 34"/>
                <a:gd name="T18" fmla="*/ 32 w 37"/>
                <a:gd name="T19" fmla="*/ 34 h 34"/>
                <a:gd name="T20" fmla="*/ 37 w 37"/>
                <a:gd name="T21" fmla="*/ 33 h 34"/>
                <a:gd name="T22" fmla="*/ 37 w 37"/>
                <a:gd name="T23" fmla="*/ 33 h 34"/>
                <a:gd name="T24" fmla="*/ 37 w 37"/>
                <a:gd name="T25" fmla="*/ 28 h 34"/>
                <a:gd name="T26" fmla="*/ 35 w 37"/>
                <a:gd name="T27" fmla="*/ 22 h 34"/>
                <a:gd name="T28" fmla="*/ 32 w 37"/>
                <a:gd name="T29" fmla="*/ 16 h 34"/>
                <a:gd name="T30" fmla="*/ 25 w 37"/>
                <a:gd name="T31" fmla="*/ 10 h 34"/>
                <a:gd name="T32" fmla="*/ 25 w 37"/>
                <a:gd name="T33" fmla="*/ 10 h 34"/>
                <a:gd name="T34" fmla="*/ 17 w 37"/>
                <a:gd name="T35" fmla="*/ 4 h 34"/>
                <a:gd name="T36" fmla="*/ 10 w 37"/>
                <a:gd name="T37" fmla="*/ 1 h 34"/>
                <a:gd name="T38" fmla="*/ 4 w 37"/>
                <a:gd name="T39" fmla="*/ 0 h 34"/>
                <a:gd name="T40" fmla="*/ 1 w 37"/>
                <a:gd name="T41" fmla="*/ 0 h 34"/>
                <a:gd name="T42" fmla="*/ 1 w 37"/>
                <a:gd name="T43" fmla="*/ 0 h 34"/>
                <a:gd name="T44" fmla="*/ 32 w 37"/>
                <a:gd name="T45" fmla="*/ 28 h 34"/>
                <a:gd name="T46" fmla="*/ 32 w 37"/>
                <a:gd name="T47" fmla="*/ 28 h 34"/>
                <a:gd name="T48" fmla="*/ 32 w 37"/>
                <a:gd name="T49" fmla="*/ 30 h 34"/>
                <a:gd name="T50" fmla="*/ 31 w 37"/>
                <a:gd name="T51" fmla="*/ 30 h 34"/>
                <a:gd name="T52" fmla="*/ 26 w 37"/>
                <a:gd name="T53" fmla="*/ 28 h 34"/>
                <a:gd name="T54" fmla="*/ 20 w 37"/>
                <a:gd name="T55" fmla="*/ 25 h 34"/>
                <a:gd name="T56" fmla="*/ 13 w 37"/>
                <a:gd name="T57" fmla="*/ 21 h 34"/>
                <a:gd name="T58" fmla="*/ 13 w 37"/>
                <a:gd name="T59" fmla="*/ 21 h 34"/>
                <a:gd name="T60" fmla="*/ 8 w 37"/>
                <a:gd name="T61" fmla="*/ 15 h 34"/>
                <a:gd name="T62" fmla="*/ 5 w 37"/>
                <a:gd name="T63" fmla="*/ 10 h 34"/>
                <a:gd name="T64" fmla="*/ 4 w 37"/>
                <a:gd name="T65" fmla="*/ 4 h 34"/>
                <a:gd name="T66" fmla="*/ 5 w 37"/>
                <a:gd name="T67" fmla="*/ 1 h 34"/>
                <a:gd name="T68" fmla="*/ 5 w 37"/>
                <a:gd name="T69" fmla="*/ 1 h 34"/>
                <a:gd name="T70" fmla="*/ 7 w 37"/>
                <a:gd name="T71" fmla="*/ 1 h 34"/>
                <a:gd name="T72" fmla="*/ 11 w 37"/>
                <a:gd name="T73" fmla="*/ 3 h 34"/>
                <a:gd name="T74" fmla="*/ 20 w 37"/>
                <a:gd name="T75" fmla="*/ 10 h 34"/>
                <a:gd name="T76" fmla="*/ 20 w 37"/>
                <a:gd name="T77" fmla="*/ 10 h 34"/>
                <a:gd name="T78" fmla="*/ 29 w 37"/>
                <a:gd name="T79" fmla="*/ 19 h 34"/>
                <a:gd name="T80" fmla="*/ 32 w 37"/>
                <a:gd name="T81" fmla="*/ 22 h 34"/>
                <a:gd name="T82" fmla="*/ 32 w 37"/>
                <a:gd name="T83" fmla="*/ 28 h 34"/>
                <a:gd name="T84" fmla="*/ 32 w 37"/>
                <a:gd name="T85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" h="34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2" y="9"/>
                  </a:lnTo>
                  <a:lnTo>
                    <a:pt x="7" y="16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20" y="30"/>
                  </a:lnTo>
                  <a:lnTo>
                    <a:pt x="26" y="33"/>
                  </a:lnTo>
                  <a:lnTo>
                    <a:pt x="32" y="34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28"/>
                  </a:lnTo>
                  <a:lnTo>
                    <a:pt x="35" y="22"/>
                  </a:lnTo>
                  <a:lnTo>
                    <a:pt x="32" y="16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17" y="4"/>
                  </a:lnTo>
                  <a:lnTo>
                    <a:pt x="10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32" y="28"/>
                  </a:moveTo>
                  <a:lnTo>
                    <a:pt x="32" y="28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26" y="28"/>
                  </a:lnTo>
                  <a:lnTo>
                    <a:pt x="20" y="25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4" y="4"/>
                  </a:lnTo>
                  <a:lnTo>
                    <a:pt x="5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11" y="3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9" y="19"/>
                  </a:lnTo>
                  <a:lnTo>
                    <a:pt x="32" y="22"/>
                  </a:lnTo>
                  <a:lnTo>
                    <a:pt x="32" y="28"/>
                  </a:lnTo>
                  <a:lnTo>
                    <a:pt x="3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4" name="Freeform 110"/>
            <p:cNvSpPr>
              <a:spLocks/>
            </p:cNvSpPr>
            <p:nvPr/>
          </p:nvSpPr>
          <p:spPr bwMode="auto">
            <a:xfrm>
              <a:off x="9923463" y="6145213"/>
              <a:ext cx="52388" cy="23813"/>
            </a:xfrm>
            <a:custGeom>
              <a:avLst/>
              <a:gdLst>
                <a:gd name="T0" fmla="*/ 33 w 33"/>
                <a:gd name="T1" fmla="*/ 0 h 15"/>
                <a:gd name="T2" fmla="*/ 33 w 33"/>
                <a:gd name="T3" fmla="*/ 0 h 15"/>
                <a:gd name="T4" fmla="*/ 33 w 33"/>
                <a:gd name="T5" fmla="*/ 2 h 15"/>
                <a:gd name="T6" fmla="*/ 29 w 33"/>
                <a:gd name="T7" fmla="*/ 3 h 15"/>
                <a:gd name="T8" fmla="*/ 18 w 33"/>
                <a:gd name="T9" fmla="*/ 9 h 15"/>
                <a:gd name="T10" fmla="*/ 18 w 33"/>
                <a:gd name="T11" fmla="*/ 9 h 15"/>
                <a:gd name="T12" fmla="*/ 6 w 33"/>
                <a:gd name="T13" fmla="*/ 15 h 15"/>
                <a:gd name="T14" fmla="*/ 3 w 33"/>
                <a:gd name="T15" fmla="*/ 15 h 15"/>
                <a:gd name="T16" fmla="*/ 0 w 33"/>
                <a:gd name="T17" fmla="*/ 15 h 15"/>
                <a:gd name="T18" fmla="*/ 0 w 33"/>
                <a:gd name="T19" fmla="*/ 15 h 15"/>
                <a:gd name="T20" fmla="*/ 2 w 33"/>
                <a:gd name="T21" fmla="*/ 14 h 15"/>
                <a:gd name="T22" fmla="*/ 6 w 33"/>
                <a:gd name="T23" fmla="*/ 11 h 15"/>
                <a:gd name="T24" fmla="*/ 15 w 33"/>
                <a:gd name="T25" fmla="*/ 5 h 15"/>
                <a:gd name="T26" fmla="*/ 15 w 33"/>
                <a:gd name="T27" fmla="*/ 5 h 15"/>
                <a:gd name="T28" fmla="*/ 27 w 33"/>
                <a:gd name="T29" fmla="*/ 0 h 15"/>
                <a:gd name="T30" fmla="*/ 32 w 33"/>
                <a:gd name="T31" fmla="*/ 0 h 15"/>
                <a:gd name="T32" fmla="*/ 33 w 33"/>
                <a:gd name="T33" fmla="*/ 0 h 15"/>
                <a:gd name="T34" fmla="*/ 33 w 33"/>
                <a:gd name="T3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5">
                  <a:moveTo>
                    <a:pt x="33" y="0"/>
                  </a:moveTo>
                  <a:lnTo>
                    <a:pt x="33" y="0"/>
                  </a:lnTo>
                  <a:lnTo>
                    <a:pt x="33" y="2"/>
                  </a:lnTo>
                  <a:lnTo>
                    <a:pt x="29" y="3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6" y="15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4"/>
                  </a:lnTo>
                  <a:lnTo>
                    <a:pt x="6" y="11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5" name="Freeform 111"/>
            <p:cNvSpPr>
              <a:spLocks/>
            </p:cNvSpPr>
            <p:nvPr/>
          </p:nvSpPr>
          <p:spPr bwMode="auto">
            <a:xfrm>
              <a:off x="9605963" y="5099050"/>
              <a:ext cx="566738" cy="1068388"/>
            </a:xfrm>
            <a:custGeom>
              <a:avLst/>
              <a:gdLst>
                <a:gd name="T0" fmla="*/ 250 w 357"/>
                <a:gd name="T1" fmla="*/ 66 h 673"/>
                <a:gd name="T2" fmla="*/ 214 w 357"/>
                <a:gd name="T3" fmla="*/ 84 h 673"/>
                <a:gd name="T4" fmla="*/ 191 w 357"/>
                <a:gd name="T5" fmla="*/ 116 h 673"/>
                <a:gd name="T6" fmla="*/ 172 w 357"/>
                <a:gd name="T7" fmla="*/ 83 h 673"/>
                <a:gd name="T8" fmla="*/ 188 w 357"/>
                <a:gd name="T9" fmla="*/ 57 h 673"/>
                <a:gd name="T10" fmla="*/ 164 w 357"/>
                <a:gd name="T11" fmla="*/ 14 h 673"/>
                <a:gd name="T12" fmla="*/ 121 w 357"/>
                <a:gd name="T13" fmla="*/ 2 h 673"/>
                <a:gd name="T14" fmla="*/ 94 w 357"/>
                <a:gd name="T15" fmla="*/ 26 h 673"/>
                <a:gd name="T16" fmla="*/ 83 w 357"/>
                <a:gd name="T17" fmla="*/ 63 h 673"/>
                <a:gd name="T18" fmla="*/ 94 w 357"/>
                <a:gd name="T19" fmla="*/ 77 h 673"/>
                <a:gd name="T20" fmla="*/ 89 w 357"/>
                <a:gd name="T21" fmla="*/ 95 h 673"/>
                <a:gd name="T22" fmla="*/ 101 w 357"/>
                <a:gd name="T23" fmla="*/ 107 h 673"/>
                <a:gd name="T24" fmla="*/ 109 w 357"/>
                <a:gd name="T25" fmla="*/ 122 h 673"/>
                <a:gd name="T26" fmla="*/ 128 w 357"/>
                <a:gd name="T27" fmla="*/ 128 h 673"/>
                <a:gd name="T28" fmla="*/ 127 w 357"/>
                <a:gd name="T29" fmla="*/ 198 h 673"/>
                <a:gd name="T30" fmla="*/ 121 w 357"/>
                <a:gd name="T31" fmla="*/ 238 h 673"/>
                <a:gd name="T32" fmla="*/ 44 w 357"/>
                <a:gd name="T33" fmla="*/ 256 h 673"/>
                <a:gd name="T34" fmla="*/ 22 w 357"/>
                <a:gd name="T35" fmla="*/ 241 h 673"/>
                <a:gd name="T36" fmla="*/ 0 w 357"/>
                <a:gd name="T37" fmla="*/ 253 h 673"/>
                <a:gd name="T38" fmla="*/ 13 w 357"/>
                <a:gd name="T39" fmla="*/ 292 h 673"/>
                <a:gd name="T40" fmla="*/ 104 w 357"/>
                <a:gd name="T41" fmla="*/ 285 h 673"/>
                <a:gd name="T42" fmla="*/ 61 w 357"/>
                <a:gd name="T43" fmla="*/ 303 h 673"/>
                <a:gd name="T44" fmla="*/ 32 w 357"/>
                <a:gd name="T45" fmla="*/ 313 h 673"/>
                <a:gd name="T46" fmla="*/ 50 w 357"/>
                <a:gd name="T47" fmla="*/ 354 h 673"/>
                <a:gd name="T48" fmla="*/ 85 w 357"/>
                <a:gd name="T49" fmla="*/ 337 h 673"/>
                <a:gd name="T50" fmla="*/ 137 w 357"/>
                <a:gd name="T51" fmla="*/ 315 h 673"/>
                <a:gd name="T52" fmla="*/ 151 w 357"/>
                <a:gd name="T53" fmla="*/ 328 h 673"/>
                <a:gd name="T54" fmla="*/ 118 w 357"/>
                <a:gd name="T55" fmla="*/ 387 h 673"/>
                <a:gd name="T56" fmla="*/ 95 w 357"/>
                <a:gd name="T57" fmla="*/ 444 h 673"/>
                <a:gd name="T58" fmla="*/ 86 w 357"/>
                <a:gd name="T59" fmla="*/ 503 h 673"/>
                <a:gd name="T60" fmla="*/ 103 w 357"/>
                <a:gd name="T61" fmla="*/ 557 h 673"/>
                <a:gd name="T62" fmla="*/ 112 w 357"/>
                <a:gd name="T63" fmla="*/ 601 h 673"/>
                <a:gd name="T64" fmla="*/ 95 w 357"/>
                <a:gd name="T65" fmla="*/ 623 h 673"/>
                <a:gd name="T66" fmla="*/ 67 w 357"/>
                <a:gd name="T67" fmla="*/ 634 h 673"/>
                <a:gd name="T68" fmla="*/ 70 w 357"/>
                <a:gd name="T69" fmla="*/ 652 h 673"/>
                <a:gd name="T70" fmla="*/ 164 w 357"/>
                <a:gd name="T71" fmla="*/ 652 h 673"/>
                <a:gd name="T72" fmla="*/ 173 w 357"/>
                <a:gd name="T73" fmla="*/ 629 h 673"/>
                <a:gd name="T74" fmla="*/ 164 w 357"/>
                <a:gd name="T75" fmla="*/ 605 h 673"/>
                <a:gd name="T76" fmla="*/ 169 w 357"/>
                <a:gd name="T77" fmla="*/ 559 h 673"/>
                <a:gd name="T78" fmla="*/ 160 w 357"/>
                <a:gd name="T79" fmla="*/ 518 h 673"/>
                <a:gd name="T80" fmla="*/ 184 w 357"/>
                <a:gd name="T81" fmla="*/ 472 h 673"/>
                <a:gd name="T82" fmla="*/ 193 w 357"/>
                <a:gd name="T83" fmla="*/ 517 h 673"/>
                <a:gd name="T84" fmla="*/ 233 w 357"/>
                <a:gd name="T85" fmla="*/ 566 h 673"/>
                <a:gd name="T86" fmla="*/ 259 w 357"/>
                <a:gd name="T87" fmla="*/ 616 h 673"/>
                <a:gd name="T88" fmla="*/ 265 w 357"/>
                <a:gd name="T89" fmla="*/ 619 h 673"/>
                <a:gd name="T90" fmla="*/ 226 w 357"/>
                <a:gd name="T91" fmla="*/ 646 h 673"/>
                <a:gd name="T92" fmla="*/ 212 w 357"/>
                <a:gd name="T93" fmla="*/ 664 h 673"/>
                <a:gd name="T94" fmla="*/ 271 w 357"/>
                <a:gd name="T95" fmla="*/ 671 h 673"/>
                <a:gd name="T96" fmla="*/ 319 w 357"/>
                <a:gd name="T97" fmla="*/ 659 h 673"/>
                <a:gd name="T98" fmla="*/ 311 w 357"/>
                <a:gd name="T99" fmla="*/ 616 h 673"/>
                <a:gd name="T100" fmla="*/ 322 w 357"/>
                <a:gd name="T101" fmla="*/ 610 h 673"/>
                <a:gd name="T102" fmla="*/ 313 w 357"/>
                <a:gd name="T103" fmla="*/ 581 h 673"/>
                <a:gd name="T104" fmla="*/ 271 w 357"/>
                <a:gd name="T105" fmla="*/ 463 h 673"/>
                <a:gd name="T106" fmla="*/ 268 w 357"/>
                <a:gd name="T107" fmla="*/ 394 h 673"/>
                <a:gd name="T108" fmla="*/ 266 w 357"/>
                <a:gd name="T109" fmla="*/ 351 h 673"/>
                <a:gd name="T110" fmla="*/ 320 w 357"/>
                <a:gd name="T111" fmla="*/ 351 h 673"/>
                <a:gd name="T112" fmla="*/ 357 w 357"/>
                <a:gd name="T113" fmla="*/ 315 h 673"/>
                <a:gd name="T114" fmla="*/ 346 w 357"/>
                <a:gd name="T115" fmla="*/ 243 h 673"/>
                <a:gd name="T116" fmla="*/ 329 w 357"/>
                <a:gd name="T117" fmla="*/ 162 h 673"/>
                <a:gd name="T118" fmla="*/ 320 w 357"/>
                <a:gd name="T119" fmla="*/ 129 h 673"/>
                <a:gd name="T120" fmla="*/ 308 w 357"/>
                <a:gd name="T121" fmla="*/ 102 h 673"/>
                <a:gd name="T122" fmla="*/ 274 w 357"/>
                <a:gd name="T123" fmla="*/ 75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7" h="673">
                  <a:moveTo>
                    <a:pt x="274" y="75"/>
                  </a:moveTo>
                  <a:lnTo>
                    <a:pt x="274" y="75"/>
                  </a:lnTo>
                  <a:lnTo>
                    <a:pt x="269" y="74"/>
                  </a:lnTo>
                  <a:lnTo>
                    <a:pt x="262" y="69"/>
                  </a:lnTo>
                  <a:lnTo>
                    <a:pt x="254" y="66"/>
                  </a:lnTo>
                  <a:lnTo>
                    <a:pt x="250" y="66"/>
                  </a:lnTo>
                  <a:lnTo>
                    <a:pt x="244" y="66"/>
                  </a:lnTo>
                  <a:lnTo>
                    <a:pt x="244" y="66"/>
                  </a:lnTo>
                  <a:lnTo>
                    <a:pt x="235" y="69"/>
                  </a:lnTo>
                  <a:lnTo>
                    <a:pt x="226" y="74"/>
                  </a:lnTo>
                  <a:lnTo>
                    <a:pt x="218" y="78"/>
                  </a:lnTo>
                  <a:lnTo>
                    <a:pt x="214" y="84"/>
                  </a:lnTo>
                  <a:lnTo>
                    <a:pt x="214" y="84"/>
                  </a:lnTo>
                  <a:lnTo>
                    <a:pt x="211" y="95"/>
                  </a:lnTo>
                  <a:lnTo>
                    <a:pt x="205" y="107"/>
                  </a:lnTo>
                  <a:lnTo>
                    <a:pt x="200" y="111"/>
                  </a:lnTo>
                  <a:lnTo>
                    <a:pt x="196" y="114"/>
                  </a:lnTo>
                  <a:lnTo>
                    <a:pt x="191" y="116"/>
                  </a:lnTo>
                  <a:lnTo>
                    <a:pt x="185" y="114"/>
                  </a:lnTo>
                  <a:lnTo>
                    <a:pt x="185" y="114"/>
                  </a:lnTo>
                  <a:lnTo>
                    <a:pt x="169" y="102"/>
                  </a:lnTo>
                  <a:lnTo>
                    <a:pt x="169" y="102"/>
                  </a:lnTo>
                  <a:lnTo>
                    <a:pt x="170" y="90"/>
                  </a:lnTo>
                  <a:lnTo>
                    <a:pt x="172" y="83"/>
                  </a:lnTo>
                  <a:lnTo>
                    <a:pt x="173" y="80"/>
                  </a:lnTo>
                  <a:lnTo>
                    <a:pt x="176" y="78"/>
                  </a:lnTo>
                  <a:lnTo>
                    <a:pt x="176" y="78"/>
                  </a:lnTo>
                  <a:lnTo>
                    <a:pt x="179" y="75"/>
                  </a:lnTo>
                  <a:lnTo>
                    <a:pt x="182" y="71"/>
                  </a:lnTo>
                  <a:lnTo>
                    <a:pt x="188" y="57"/>
                  </a:lnTo>
                  <a:lnTo>
                    <a:pt x="191" y="45"/>
                  </a:lnTo>
                  <a:lnTo>
                    <a:pt x="191" y="36"/>
                  </a:lnTo>
                  <a:lnTo>
                    <a:pt x="191" y="36"/>
                  </a:lnTo>
                  <a:lnTo>
                    <a:pt x="188" y="32"/>
                  </a:lnTo>
                  <a:lnTo>
                    <a:pt x="182" y="26"/>
                  </a:lnTo>
                  <a:lnTo>
                    <a:pt x="164" y="14"/>
                  </a:lnTo>
                  <a:lnTo>
                    <a:pt x="154" y="8"/>
                  </a:lnTo>
                  <a:lnTo>
                    <a:pt x="143" y="3"/>
                  </a:lnTo>
                  <a:lnTo>
                    <a:pt x="133" y="2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1" y="2"/>
                  </a:lnTo>
                  <a:lnTo>
                    <a:pt x="116" y="6"/>
                  </a:lnTo>
                  <a:lnTo>
                    <a:pt x="113" y="9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01" y="18"/>
                  </a:lnTo>
                  <a:lnTo>
                    <a:pt x="94" y="26"/>
                  </a:lnTo>
                  <a:lnTo>
                    <a:pt x="85" y="36"/>
                  </a:lnTo>
                  <a:lnTo>
                    <a:pt x="85" y="36"/>
                  </a:lnTo>
                  <a:lnTo>
                    <a:pt x="82" y="44"/>
                  </a:lnTo>
                  <a:lnTo>
                    <a:pt x="82" y="50"/>
                  </a:lnTo>
                  <a:lnTo>
                    <a:pt x="83" y="63"/>
                  </a:lnTo>
                  <a:lnTo>
                    <a:pt x="83" y="63"/>
                  </a:lnTo>
                  <a:lnTo>
                    <a:pt x="85" y="63"/>
                  </a:lnTo>
                  <a:lnTo>
                    <a:pt x="86" y="65"/>
                  </a:lnTo>
                  <a:lnTo>
                    <a:pt x="89" y="65"/>
                  </a:lnTo>
                  <a:lnTo>
                    <a:pt x="89" y="65"/>
                  </a:lnTo>
                  <a:lnTo>
                    <a:pt x="91" y="68"/>
                  </a:lnTo>
                  <a:lnTo>
                    <a:pt x="94" y="77"/>
                  </a:lnTo>
                  <a:lnTo>
                    <a:pt x="94" y="77"/>
                  </a:lnTo>
                  <a:lnTo>
                    <a:pt x="92" y="83"/>
                  </a:lnTo>
                  <a:lnTo>
                    <a:pt x="89" y="89"/>
                  </a:lnTo>
                  <a:lnTo>
                    <a:pt x="88" y="92"/>
                  </a:lnTo>
                  <a:lnTo>
                    <a:pt x="88" y="93"/>
                  </a:lnTo>
                  <a:lnTo>
                    <a:pt x="89" y="95"/>
                  </a:lnTo>
                  <a:lnTo>
                    <a:pt x="92" y="96"/>
                  </a:lnTo>
                  <a:lnTo>
                    <a:pt x="92" y="96"/>
                  </a:lnTo>
                  <a:lnTo>
                    <a:pt x="95" y="96"/>
                  </a:lnTo>
                  <a:lnTo>
                    <a:pt x="97" y="99"/>
                  </a:lnTo>
                  <a:lnTo>
                    <a:pt x="101" y="107"/>
                  </a:lnTo>
                  <a:lnTo>
                    <a:pt x="101" y="107"/>
                  </a:lnTo>
                  <a:lnTo>
                    <a:pt x="101" y="111"/>
                  </a:lnTo>
                  <a:lnTo>
                    <a:pt x="101" y="117"/>
                  </a:lnTo>
                  <a:lnTo>
                    <a:pt x="101" y="119"/>
                  </a:lnTo>
                  <a:lnTo>
                    <a:pt x="103" y="122"/>
                  </a:lnTo>
                  <a:lnTo>
                    <a:pt x="104" y="122"/>
                  </a:lnTo>
                  <a:lnTo>
                    <a:pt x="109" y="122"/>
                  </a:lnTo>
                  <a:lnTo>
                    <a:pt x="109" y="122"/>
                  </a:lnTo>
                  <a:lnTo>
                    <a:pt x="113" y="120"/>
                  </a:lnTo>
                  <a:lnTo>
                    <a:pt x="118" y="120"/>
                  </a:lnTo>
                  <a:lnTo>
                    <a:pt x="125" y="125"/>
                  </a:lnTo>
                  <a:lnTo>
                    <a:pt x="125" y="125"/>
                  </a:lnTo>
                  <a:lnTo>
                    <a:pt x="128" y="128"/>
                  </a:lnTo>
                  <a:lnTo>
                    <a:pt x="133" y="134"/>
                  </a:lnTo>
                  <a:lnTo>
                    <a:pt x="136" y="140"/>
                  </a:lnTo>
                  <a:lnTo>
                    <a:pt x="136" y="147"/>
                  </a:lnTo>
                  <a:lnTo>
                    <a:pt x="136" y="147"/>
                  </a:lnTo>
                  <a:lnTo>
                    <a:pt x="130" y="179"/>
                  </a:lnTo>
                  <a:lnTo>
                    <a:pt x="127" y="198"/>
                  </a:lnTo>
                  <a:lnTo>
                    <a:pt x="127" y="205"/>
                  </a:lnTo>
                  <a:lnTo>
                    <a:pt x="127" y="213"/>
                  </a:lnTo>
                  <a:lnTo>
                    <a:pt x="127" y="213"/>
                  </a:lnTo>
                  <a:lnTo>
                    <a:pt x="128" y="223"/>
                  </a:lnTo>
                  <a:lnTo>
                    <a:pt x="125" y="232"/>
                  </a:lnTo>
                  <a:lnTo>
                    <a:pt x="121" y="238"/>
                  </a:lnTo>
                  <a:lnTo>
                    <a:pt x="115" y="243"/>
                  </a:lnTo>
                  <a:lnTo>
                    <a:pt x="115" y="243"/>
                  </a:lnTo>
                  <a:lnTo>
                    <a:pt x="83" y="250"/>
                  </a:lnTo>
                  <a:lnTo>
                    <a:pt x="49" y="256"/>
                  </a:lnTo>
                  <a:lnTo>
                    <a:pt x="49" y="256"/>
                  </a:lnTo>
                  <a:lnTo>
                    <a:pt x="44" y="256"/>
                  </a:lnTo>
                  <a:lnTo>
                    <a:pt x="40" y="255"/>
                  </a:lnTo>
                  <a:lnTo>
                    <a:pt x="35" y="250"/>
                  </a:lnTo>
                  <a:lnTo>
                    <a:pt x="29" y="244"/>
                  </a:lnTo>
                  <a:lnTo>
                    <a:pt x="27" y="241"/>
                  </a:lnTo>
                  <a:lnTo>
                    <a:pt x="22" y="241"/>
                  </a:lnTo>
                  <a:lnTo>
                    <a:pt x="22" y="241"/>
                  </a:lnTo>
                  <a:lnTo>
                    <a:pt x="9" y="240"/>
                  </a:lnTo>
                  <a:lnTo>
                    <a:pt x="6" y="240"/>
                  </a:lnTo>
                  <a:lnTo>
                    <a:pt x="1" y="243"/>
                  </a:lnTo>
                  <a:lnTo>
                    <a:pt x="1" y="243"/>
                  </a:lnTo>
                  <a:lnTo>
                    <a:pt x="0" y="247"/>
                  </a:lnTo>
                  <a:lnTo>
                    <a:pt x="0" y="253"/>
                  </a:lnTo>
                  <a:lnTo>
                    <a:pt x="0" y="268"/>
                  </a:lnTo>
                  <a:lnTo>
                    <a:pt x="3" y="283"/>
                  </a:lnTo>
                  <a:lnTo>
                    <a:pt x="4" y="289"/>
                  </a:lnTo>
                  <a:lnTo>
                    <a:pt x="7" y="291"/>
                  </a:lnTo>
                  <a:lnTo>
                    <a:pt x="7" y="291"/>
                  </a:lnTo>
                  <a:lnTo>
                    <a:pt x="13" y="292"/>
                  </a:lnTo>
                  <a:lnTo>
                    <a:pt x="24" y="291"/>
                  </a:lnTo>
                  <a:lnTo>
                    <a:pt x="44" y="288"/>
                  </a:lnTo>
                  <a:lnTo>
                    <a:pt x="44" y="288"/>
                  </a:lnTo>
                  <a:lnTo>
                    <a:pt x="70" y="286"/>
                  </a:lnTo>
                  <a:lnTo>
                    <a:pt x="104" y="285"/>
                  </a:lnTo>
                  <a:lnTo>
                    <a:pt x="104" y="285"/>
                  </a:lnTo>
                  <a:lnTo>
                    <a:pt x="98" y="291"/>
                  </a:lnTo>
                  <a:lnTo>
                    <a:pt x="89" y="297"/>
                  </a:lnTo>
                  <a:lnTo>
                    <a:pt x="68" y="306"/>
                  </a:lnTo>
                  <a:lnTo>
                    <a:pt x="68" y="306"/>
                  </a:lnTo>
                  <a:lnTo>
                    <a:pt x="65" y="304"/>
                  </a:lnTo>
                  <a:lnTo>
                    <a:pt x="61" y="303"/>
                  </a:lnTo>
                  <a:lnTo>
                    <a:pt x="58" y="301"/>
                  </a:lnTo>
                  <a:lnTo>
                    <a:pt x="53" y="301"/>
                  </a:lnTo>
                  <a:lnTo>
                    <a:pt x="53" y="301"/>
                  </a:lnTo>
                  <a:lnTo>
                    <a:pt x="40" y="307"/>
                  </a:lnTo>
                  <a:lnTo>
                    <a:pt x="35" y="312"/>
                  </a:lnTo>
                  <a:lnTo>
                    <a:pt x="32" y="313"/>
                  </a:lnTo>
                  <a:lnTo>
                    <a:pt x="32" y="313"/>
                  </a:lnTo>
                  <a:lnTo>
                    <a:pt x="32" y="318"/>
                  </a:lnTo>
                  <a:lnTo>
                    <a:pt x="34" y="325"/>
                  </a:lnTo>
                  <a:lnTo>
                    <a:pt x="40" y="339"/>
                  </a:lnTo>
                  <a:lnTo>
                    <a:pt x="47" y="351"/>
                  </a:lnTo>
                  <a:lnTo>
                    <a:pt x="50" y="354"/>
                  </a:lnTo>
                  <a:lnTo>
                    <a:pt x="53" y="354"/>
                  </a:lnTo>
                  <a:lnTo>
                    <a:pt x="53" y="354"/>
                  </a:lnTo>
                  <a:lnTo>
                    <a:pt x="68" y="348"/>
                  </a:lnTo>
                  <a:lnTo>
                    <a:pt x="79" y="343"/>
                  </a:lnTo>
                  <a:lnTo>
                    <a:pt x="85" y="337"/>
                  </a:lnTo>
                  <a:lnTo>
                    <a:pt x="85" y="337"/>
                  </a:lnTo>
                  <a:lnTo>
                    <a:pt x="86" y="336"/>
                  </a:lnTo>
                  <a:lnTo>
                    <a:pt x="92" y="333"/>
                  </a:lnTo>
                  <a:lnTo>
                    <a:pt x="109" y="325"/>
                  </a:lnTo>
                  <a:lnTo>
                    <a:pt x="133" y="316"/>
                  </a:lnTo>
                  <a:lnTo>
                    <a:pt x="133" y="316"/>
                  </a:lnTo>
                  <a:lnTo>
                    <a:pt x="137" y="315"/>
                  </a:lnTo>
                  <a:lnTo>
                    <a:pt x="145" y="315"/>
                  </a:lnTo>
                  <a:lnTo>
                    <a:pt x="149" y="316"/>
                  </a:lnTo>
                  <a:lnTo>
                    <a:pt x="151" y="318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1" y="328"/>
                  </a:lnTo>
                  <a:lnTo>
                    <a:pt x="148" y="336"/>
                  </a:lnTo>
                  <a:lnTo>
                    <a:pt x="148" y="336"/>
                  </a:lnTo>
                  <a:lnTo>
                    <a:pt x="139" y="348"/>
                  </a:lnTo>
                  <a:lnTo>
                    <a:pt x="130" y="364"/>
                  </a:lnTo>
                  <a:lnTo>
                    <a:pt x="118" y="387"/>
                  </a:lnTo>
                  <a:lnTo>
                    <a:pt x="118" y="387"/>
                  </a:lnTo>
                  <a:lnTo>
                    <a:pt x="116" y="394"/>
                  </a:lnTo>
                  <a:lnTo>
                    <a:pt x="112" y="411"/>
                  </a:lnTo>
                  <a:lnTo>
                    <a:pt x="106" y="430"/>
                  </a:lnTo>
                  <a:lnTo>
                    <a:pt x="101" y="438"/>
                  </a:lnTo>
                  <a:lnTo>
                    <a:pt x="95" y="444"/>
                  </a:lnTo>
                  <a:lnTo>
                    <a:pt x="95" y="444"/>
                  </a:lnTo>
                  <a:lnTo>
                    <a:pt x="91" y="450"/>
                  </a:lnTo>
                  <a:lnTo>
                    <a:pt x="88" y="459"/>
                  </a:lnTo>
                  <a:lnTo>
                    <a:pt x="86" y="471"/>
                  </a:lnTo>
                  <a:lnTo>
                    <a:pt x="85" y="481"/>
                  </a:lnTo>
                  <a:lnTo>
                    <a:pt x="85" y="493"/>
                  </a:lnTo>
                  <a:lnTo>
                    <a:pt x="86" y="503"/>
                  </a:lnTo>
                  <a:lnTo>
                    <a:pt x="88" y="511"/>
                  </a:lnTo>
                  <a:lnTo>
                    <a:pt x="89" y="515"/>
                  </a:lnTo>
                  <a:lnTo>
                    <a:pt x="89" y="515"/>
                  </a:lnTo>
                  <a:lnTo>
                    <a:pt x="92" y="521"/>
                  </a:lnTo>
                  <a:lnTo>
                    <a:pt x="95" y="532"/>
                  </a:lnTo>
                  <a:lnTo>
                    <a:pt x="103" y="557"/>
                  </a:lnTo>
                  <a:lnTo>
                    <a:pt x="109" y="583"/>
                  </a:lnTo>
                  <a:lnTo>
                    <a:pt x="110" y="592"/>
                  </a:lnTo>
                  <a:lnTo>
                    <a:pt x="110" y="596"/>
                  </a:lnTo>
                  <a:lnTo>
                    <a:pt x="110" y="596"/>
                  </a:lnTo>
                  <a:lnTo>
                    <a:pt x="110" y="599"/>
                  </a:lnTo>
                  <a:lnTo>
                    <a:pt x="112" y="601"/>
                  </a:lnTo>
                  <a:lnTo>
                    <a:pt x="115" y="604"/>
                  </a:lnTo>
                  <a:lnTo>
                    <a:pt x="115" y="604"/>
                  </a:lnTo>
                  <a:lnTo>
                    <a:pt x="113" y="607"/>
                  </a:lnTo>
                  <a:lnTo>
                    <a:pt x="107" y="614"/>
                  </a:lnTo>
                  <a:lnTo>
                    <a:pt x="100" y="622"/>
                  </a:lnTo>
                  <a:lnTo>
                    <a:pt x="95" y="623"/>
                  </a:lnTo>
                  <a:lnTo>
                    <a:pt x="91" y="625"/>
                  </a:lnTo>
                  <a:lnTo>
                    <a:pt x="91" y="625"/>
                  </a:lnTo>
                  <a:lnTo>
                    <a:pt x="80" y="626"/>
                  </a:lnTo>
                  <a:lnTo>
                    <a:pt x="73" y="628"/>
                  </a:lnTo>
                  <a:lnTo>
                    <a:pt x="68" y="631"/>
                  </a:lnTo>
                  <a:lnTo>
                    <a:pt x="67" y="634"/>
                  </a:lnTo>
                  <a:lnTo>
                    <a:pt x="67" y="635"/>
                  </a:lnTo>
                  <a:lnTo>
                    <a:pt x="67" y="635"/>
                  </a:lnTo>
                  <a:lnTo>
                    <a:pt x="67" y="644"/>
                  </a:lnTo>
                  <a:lnTo>
                    <a:pt x="68" y="650"/>
                  </a:lnTo>
                  <a:lnTo>
                    <a:pt x="68" y="650"/>
                  </a:lnTo>
                  <a:lnTo>
                    <a:pt x="70" y="652"/>
                  </a:lnTo>
                  <a:lnTo>
                    <a:pt x="73" y="653"/>
                  </a:lnTo>
                  <a:lnTo>
                    <a:pt x="83" y="655"/>
                  </a:lnTo>
                  <a:lnTo>
                    <a:pt x="98" y="656"/>
                  </a:lnTo>
                  <a:lnTo>
                    <a:pt x="115" y="656"/>
                  </a:lnTo>
                  <a:lnTo>
                    <a:pt x="149" y="655"/>
                  </a:lnTo>
                  <a:lnTo>
                    <a:pt x="164" y="652"/>
                  </a:lnTo>
                  <a:lnTo>
                    <a:pt x="173" y="649"/>
                  </a:lnTo>
                  <a:lnTo>
                    <a:pt x="173" y="649"/>
                  </a:lnTo>
                  <a:lnTo>
                    <a:pt x="175" y="646"/>
                  </a:lnTo>
                  <a:lnTo>
                    <a:pt x="176" y="640"/>
                  </a:lnTo>
                  <a:lnTo>
                    <a:pt x="175" y="632"/>
                  </a:lnTo>
                  <a:lnTo>
                    <a:pt x="173" y="629"/>
                  </a:lnTo>
                  <a:lnTo>
                    <a:pt x="172" y="626"/>
                  </a:lnTo>
                  <a:lnTo>
                    <a:pt x="172" y="626"/>
                  </a:lnTo>
                  <a:lnTo>
                    <a:pt x="167" y="622"/>
                  </a:lnTo>
                  <a:lnTo>
                    <a:pt x="164" y="616"/>
                  </a:lnTo>
                  <a:lnTo>
                    <a:pt x="163" y="610"/>
                  </a:lnTo>
                  <a:lnTo>
                    <a:pt x="164" y="605"/>
                  </a:lnTo>
                  <a:lnTo>
                    <a:pt x="164" y="605"/>
                  </a:lnTo>
                  <a:lnTo>
                    <a:pt x="167" y="605"/>
                  </a:lnTo>
                  <a:lnTo>
                    <a:pt x="170" y="602"/>
                  </a:lnTo>
                  <a:lnTo>
                    <a:pt x="170" y="599"/>
                  </a:lnTo>
                  <a:lnTo>
                    <a:pt x="170" y="599"/>
                  </a:lnTo>
                  <a:lnTo>
                    <a:pt x="169" y="559"/>
                  </a:lnTo>
                  <a:lnTo>
                    <a:pt x="166" y="535"/>
                  </a:lnTo>
                  <a:lnTo>
                    <a:pt x="164" y="526"/>
                  </a:lnTo>
                  <a:lnTo>
                    <a:pt x="163" y="521"/>
                  </a:lnTo>
                  <a:lnTo>
                    <a:pt x="163" y="521"/>
                  </a:lnTo>
                  <a:lnTo>
                    <a:pt x="161" y="520"/>
                  </a:lnTo>
                  <a:lnTo>
                    <a:pt x="160" y="518"/>
                  </a:lnTo>
                  <a:lnTo>
                    <a:pt x="161" y="512"/>
                  </a:lnTo>
                  <a:lnTo>
                    <a:pt x="164" y="500"/>
                  </a:lnTo>
                  <a:lnTo>
                    <a:pt x="164" y="500"/>
                  </a:lnTo>
                  <a:lnTo>
                    <a:pt x="167" y="495"/>
                  </a:lnTo>
                  <a:lnTo>
                    <a:pt x="173" y="484"/>
                  </a:lnTo>
                  <a:lnTo>
                    <a:pt x="184" y="472"/>
                  </a:lnTo>
                  <a:lnTo>
                    <a:pt x="184" y="472"/>
                  </a:lnTo>
                  <a:lnTo>
                    <a:pt x="188" y="489"/>
                  </a:lnTo>
                  <a:lnTo>
                    <a:pt x="193" y="502"/>
                  </a:lnTo>
                  <a:lnTo>
                    <a:pt x="193" y="512"/>
                  </a:lnTo>
                  <a:lnTo>
                    <a:pt x="193" y="512"/>
                  </a:lnTo>
                  <a:lnTo>
                    <a:pt x="193" y="517"/>
                  </a:lnTo>
                  <a:lnTo>
                    <a:pt x="196" y="523"/>
                  </a:lnTo>
                  <a:lnTo>
                    <a:pt x="205" y="538"/>
                  </a:lnTo>
                  <a:lnTo>
                    <a:pt x="217" y="551"/>
                  </a:lnTo>
                  <a:lnTo>
                    <a:pt x="226" y="560"/>
                  </a:lnTo>
                  <a:lnTo>
                    <a:pt x="226" y="560"/>
                  </a:lnTo>
                  <a:lnTo>
                    <a:pt x="233" y="566"/>
                  </a:lnTo>
                  <a:lnTo>
                    <a:pt x="239" y="574"/>
                  </a:lnTo>
                  <a:lnTo>
                    <a:pt x="242" y="581"/>
                  </a:lnTo>
                  <a:lnTo>
                    <a:pt x="244" y="586"/>
                  </a:lnTo>
                  <a:lnTo>
                    <a:pt x="244" y="586"/>
                  </a:lnTo>
                  <a:lnTo>
                    <a:pt x="251" y="602"/>
                  </a:lnTo>
                  <a:lnTo>
                    <a:pt x="259" y="616"/>
                  </a:lnTo>
                  <a:lnTo>
                    <a:pt x="259" y="616"/>
                  </a:lnTo>
                  <a:lnTo>
                    <a:pt x="263" y="616"/>
                  </a:lnTo>
                  <a:lnTo>
                    <a:pt x="265" y="617"/>
                  </a:lnTo>
                  <a:lnTo>
                    <a:pt x="266" y="617"/>
                  </a:lnTo>
                  <a:lnTo>
                    <a:pt x="265" y="619"/>
                  </a:lnTo>
                  <a:lnTo>
                    <a:pt x="265" y="619"/>
                  </a:lnTo>
                  <a:lnTo>
                    <a:pt x="262" y="625"/>
                  </a:lnTo>
                  <a:lnTo>
                    <a:pt x="256" y="632"/>
                  </a:lnTo>
                  <a:lnTo>
                    <a:pt x="250" y="635"/>
                  </a:lnTo>
                  <a:lnTo>
                    <a:pt x="244" y="640"/>
                  </a:lnTo>
                  <a:lnTo>
                    <a:pt x="236" y="643"/>
                  </a:lnTo>
                  <a:lnTo>
                    <a:pt x="226" y="646"/>
                  </a:lnTo>
                  <a:lnTo>
                    <a:pt x="226" y="646"/>
                  </a:lnTo>
                  <a:lnTo>
                    <a:pt x="218" y="647"/>
                  </a:lnTo>
                  <a:lnTo>
                    <a:pt x="215" y="650"/>
                  </a:lnTo>
                  <a:lnTo>
                    <a:pt x="212" y="653"/>
                  </a:lnTo>
                  <a:lnTo>
                    <a:pt x="211" y="656"/>
                  </a:lnTo>
                  <a:lnTo>
                    <a:pt x="212" y="664"/>
                  </a:lnTo>
                  <a:lnTo>
                    <a:pt x="215" y="670"/>
                  </a:lnTo>
                  <a:lnTo>
                    <a:pt x="215" y="670"/>
                  </a:lnTo>
                  <a:lnTo>
                    <a:pt x="218" y="671"/>
                  </a:lnTo>
                  <a:lnTo>
                    <a:pt x="227" y="673"/>
                  </a:lnTo>
                  <a:lnTo>
                    <a:pt x="254" y="673"/>
                  </a:lnTo>
                  <a:lnTo>
                    <a:pt x="271" y="671"/>
                  </a:lnTo>
                  <a:lnTo>
                    <a:pt x="287" y="670"/>
                  </a:lnTo>
                  <a:lnTo>
                    <a:pt x="302" y="667"/>
                  </a:lnTo>
                  <a:lnTo>
                    <a:pt x="317" y="662"/>
                  </a:lnTo>
                  <a:lnTo>
                    <a:pt x="317" y="662"/>
                  </a:lnTo>
                  <a:lnTo>
                    <a:pt x="319" y="661"/>
                  </a:lnTo>
                  <a:lnTo>
                    <a:pt x="319" y="659"/>
                  </a:lnTo>
                  <a:lnTo>
                    <a:pt x="319" y="655"/>
                  </a:lnTo>
                  <a:lnTo>
                    <a:pt x="317" y="644"/>
                  </a:lnTo>
                  <a:lnTo>
                    <a:pt x="317" y="644"/>
                  </a:lnTo>
                  <a:lnTo>
                    <a:pt x="314" y="626"/>
                  </a:lnTo>
                  <a:lnTo>
                    <a:pt x="311" y="616"/>
                  </a:lnTo>
                  <a:lnTo>
                    <a:pt x="311" y="616"/>
                  </a:lnTo>
                  <a:lnTo>
                    <a:pt x="311" y="614"/>
                  </a:lnTo>
                  <a:lnTo>
                    <a:pt x="311" y="613"/>
                  </a:lnTo>
                  <a:lnTo>
                    <a:pt x="316" y="613"/>
                  </a:lnTo>
                  <a:lnTo>
                    <a:pt x="320" y="611"/>
                  </a:lnTo>
                  <a:lnTo>
                    <a:pt x="322" y="610"/>
                  </a:lnTo>
                  <a:lnTo>
                    <a:pt x="322" y="610"/>
                  </a:lnTo>
                  <a:lnTo>
                    <a:pt x="322" y="610"/>
                  </a:lnTo>
                  <a:lnTo>
                    <a:pt x="322" y="601"/>
                  </a:lnTo>
                  <a:lnTo>
                    <a:pt x="319" y="595"/>
                  </a:lnTo>
                  <a:lnTo>
                    <a:pt x="314" y="589"/>
                  </a:lnTo>
                  <a:lnTo>
                    <a:pt x="313" y="581"/>
                  </a:lnTo>
                  <a:lnTo>
                    <a:pt x="313" y="581"/>
                  </a:lnTo>
                  <a:lnTo>
                    <a:pt x="307" y="541"/>
                  </a:lnTo>
                  <a:lnTo>
                    <a:pt x="301" y="517"/>
                  </a:lnTo>
                  <a:lnTo>
                    <a:pt x="296" y="502"/>
                  </a:lnTo>
                  <a:lnTo>
                    <a:pt x="296" y="502"/>
                  </a:lnTo>
                  <a:lnTo>
                    <a:pt x="280" y="478"/>
                  </a:lnTo>
                  <a:lnTo>
                    <a:pt x="271" y="463"/>
                  </a:lnTo>
                  <a:lnTo>
                    <a:pt x="268" y="456"/>
                  </a:lnTo>
                  <a:lnTo>
                    <a:pt x="266" y="450"/>
                  </a:lnTo>
                  <a:lnTo>
                    <a:pt x="266" y="450"/>
                  </a:lnTo>
                  <a:lnTo>
                    <a:pt x="266" y="435"/>
                  </a:lnTo>
                  <a:lnTo>
                    <a:pt x="268" y="414"/>
                  </a:lnTo>
                  <a:lnTo>
                    <a:pt x="268" y="394"/>
                  </a:lnTo>
                  <a:lnTo>
                    <a:pt x="268" y="385"/>
                  </a:lnTo>
                  <a:lnTo>
                    <a:pt x="268" y="378"/>
                  </a:lnTo>
                  <a:lnTo>
                    <a:pt x="268" y="378"/>
                  </a:lnTo>
                  <a:lnTo>
                    <a:pt x="266" y="366"/>
                  </a:lnTo>
                  <a:lnTo>
                    <a:pt x="266" y="358"/>
                  </a:lnTo>
                  <a:lnTo>
                    <a:pt x="266" y="351"/>
                  </a:lnTo>
                  <a:lnTo>
                    <a:pt x="266" y="351"/>
                  </a:lnTo>
                  <a:lnTo>
                    <a:pt x="283" y="352"/>
                  </a:lnTo>
                  <a:lnTo>
                    <a:pt x="298" y="354"/>
                  </a:lnTo>
                  <a:lnTo>
                    <a:pt x="313" y="352"/>
                  </a:lnTo>
                  <a:lnTo>
                    <a:pt x="313" y="352"/>
                  </a:lnTo>
                  <a:lnTo>
                    <a:pt x="320" y="351"/>
                  </a:lnTo>
                  <a:lnTo>
                    <a:pt x="328" y="348"/>
                  </a:lnTo>
                  <a:lnTo>
                    <a:pt x="337" y="345"/>
                  </a:lnTo>
                  <a:lnTo>
                    <a:pt x="344" y="339"/>
                  </a:lnTo>
                  <a:lnTo>
                    <a:pt x="351" y="330"/>
                  </a:lnTo>
                  <a:lnTo>
                    <a:pt x="356" y="321"/>
                  </a:lnTo>
                  <a:lnTo>
                    <a:pt x="357" y="315"/>
                  </a:lnTo>
                  <a:lnTo>
                    <a:pt x="357" y="307"/>
                  </a:lnTo>
                  <a:lnTo>
                    <a:pt x="357" y="301"/>
                  </a:lnTo>
                  <a:lnTo>
                    <a:pt x="356" y="292"/>
                  </a:lnTo>
                  <a:lnTo>
                    <a:pt x="356" y="292"/>
                  </a:lnTo>
                  <a:lnTo>
                    <a:pt x="349" y="264"/>
                  </a:lnTo>
                  <a:lnTo>
                    <a:pt x="346" y="243"/>
                  </a:lnTo>
                  <a:lnTo>
                    <a:pt x="343" y="226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32" y="187"/>
                  </a:lnTo>
                  <a:lnTo>
                    <a:pt x="329" y="173"/>
                  </a:lnTo>
                  <a:lnTo>
                    <a:pt x="329" y="162"/>
                  </a:lnTo>
                  <a:lnTo>
                    <a:pt x="329" y="162"/>
                  </a:lnTo>
                  <a:lnTo>
                    <a:pt x="329" y="155"/>
                  </a:lnTo>
                  <a:lnTo>
                    <a:pt x="328" y="144"/>
                  </a:lnTo>
                  <a:lnTo>
                    <a:pt x="325" y="135"/>
                  </a:lnTo>
                  <a:lnTo>
                    <a:pt x="320" y="129"/>
                  </a:lnTo>
                  <a:lnTo>
                    <a:pt x="320" y="129"/>
                  </a:lnTo>
                  <a:lnTo>
                    <a:pt x="317" y="123"/>
                  </a:lnTo>
                  <a:lnTo>
                    <a:pt x="316" y="114"/>
                  </a:lnTo>
                  <a:lnTo>
                    <a:pt x="313" y="107"/>
                  </a:lnTo>
                  <a:lnTo>
                    <a:pt x="311" y="104"/>
                  </a:lnTo>
                  <a:lnTo>
                    <a:pt x="308" y="102"/>
                  </a:lnTo>
                  <a:lnTo>
                    <a:pt x="308" y="102"/>
                  </a:lnTo>
                  <a:lnTo>
                    <a:pt x="304" y="99"/>
                  </a:lnTo>
                  <a:lnTo>
                    <a:pt x="299" y="96"/>
                  </a:lnTo>
                  <a:lnTo>
                    <a:pt x="292" y="87"/>
                  </a:lnTo>
                  <a:lnTo>
                    <a:pt x="284" y="80"/>
                  </a:lnTo>
                  <a:lnTo>
                    <a:pt x="280" y="77"/>
                  </a:lnTo>
                  <a:lnTo>
                    <a:pt x="274" y="75"/>
                  </a:lnTo>
                  <a:lnTo>
                    <a:pt x="274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6" name="Freeform 112"/>
            <p:cNvSpPr>
              <a:spLocks/>
            </p:cNvSpPr>
            <p:nvPr/>
          </p:nvSpPr>
          <p:spPr bwMode="auto">
            <a:xfrm>
              <a:off x="9802813" y="5106988"/>
              <a:ext cx="95250" cy="61913"/>
            </a:xfrm>
            <a:custGeom>
              <a:avLst/>
              <a:gdLst>
                <a:gd name="T0" fmla="*/ 10 w 60"/>
                <a:gd name="T1" fmla="*/ 0 h 39"/>
                <a:gd name="T2" fmla="*/ 10 w 60"/>
                <a:gd name="T3" fmla="*/ 0 h 39"/>
                <a:gd name="T4" fmla="*/ 31 w 60"/>
                <a:gd name="T5" fmla="*/ 10 h 39"/>
                <a:gd name="T6" fmla="*/ 48 w 60"/>
                <a:gd name="T7" fmla="*/ 18 h 39"/>
                <a:gd name="T8" fmla="*/ 54 w 60"/>
                <a:gd name="T9" fmla="*/ 22 h 39"/>
                <a:gd name="T10" fmla="*/ 57 w 60"/>
                <a:gd name="T11" fmla="*/ 25 h 39"/>
                <a:gd name="T12" fmla="*/ 57 w 60"/>
                <a:gd name="T13" fmla="*/ 25 h 39"/>
                <a:gd name="T14" fmla="*/ 60 w 60"/>
                <a:gd name="T15" fmla="*/ 31 h 39"/>
                <a:gd name="T16" fmla="*/ 60 w 60"/>
                <a:gd name="T17" fmla="*/ 34 h 39"/>
                <a:gd name="T18" fmla="*/ 60 w 60"/>
                <a:gd name="T19" fmla="*/ 37 h 39"/>
                <a:gd name="T20" fmla="*/ 60 w 60"/>
                <a:gd name="T21" fmla="*/ 37 h 39"/>
                <a:gd name="T22" fmla="*/ 58 w 60"/>
                <a:gd name="T23" fmla="*/ 39 h 39"/>
                <a:gd name="T24" fmla="*/ 55 w 60"/>
                <a:gd name="T25" fmla="*/ 39 h 39"/>
                <a:gd name="T26" fmla="*/ 51 w 60"/>
                <a:gd name="T27" fmla="*/ 36 h 39"/>
                <a:gd name="T28" fmla="*/ 48 w 60"/>
                <a:gd name="T29" fmla="*/ 33 h 39"/>
                <a:gd name="T30" fmla="*/ 45 w 60"/>
                <a:gd name="T31" fmla="*/ 28 h 39"/>
                <a:gd name="T32" fmla="*/ 45 w 60"/>
                <a:gd name="T33" fmla="*/ 28 h 39"/>
                <a:gd name="T34" fmla="*/ 42 w 60"/>
                <a:gd name="T35" fmla="*/ 24 h 39"/>
                <a:gd name="T36" fmla="*/ 36 w 60"/>
                <a:gd name="T37" fmla="*/ 19 h 39"/>
                <a:gd name="T38" fmla="*/ 30 w 60"/>
                <a:gd name="T39" fmla="*/ 15 h 39"/>
                <a:gd name="T40" fmla="*/ 22 w 60"/>
                <a:gd name="T41" fmla="*/ 12 h 39"/>
                <a:gd name="T42" fmla="*/ 9 w 60"/>
                <a:gd name="T43" fmla="*/ 7 h 39"/>
                <a:gd name="T44" fmla="*/ 3 w 60"/>
                <a:gd name="T45" fmla="*/ 6 h 39"/>
                <a:gd name="T46" fmla="*/ 3 w 60"/>
                <a:gd name="T47" fmla="*/ 6 h 39"/>
                <a:gd name="T48" fmla="*/ 0 w 60"/>
                <a:gd name="T49" fmla="*/ 4 h 39"/>
                <a:gd name="T50" fmla="*/ 0 w 60"/>
                <a:gd name="T51" fmla="*/ 1 h 39"/>
                <a:gd name="T52" fmla="*/ 0 w 60"/>
                <a:gd name="T53" fmla="*/ 0 h 39"/>
                <a:gd name="T54" fmla="*/ 1 w 60"/>
                <a:gd name="T55" fmla="*/ 0 h 39"/>
                <a:gd name="T56" fmla="*/ 10 w 60"/>
                <a:gd name="T57" fmla="*/ 0 h 39"/>
                <a:gd name="T58" fmla="*/ 10 w 60"/>
                <a:gd name="T5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0" h="39">
                  <a:moveTo>
                    <a:pt x="10" y="0"/>
                  </a:moveTo>
                  <a:lnTo>
                    <a:pt x="10" y="0"/>
                  </a:lnTo>
                  <a:lnTo>
                    <a:pt x="31" y="10"/>
                  </a:lnTo>
                  <a:lnTo>
                    <a:pt x="48" y="18"/>
                  </a:lnTo>
                  <a:lnTo>
                    <a:pt x="54" y="22"/>
                  </a:lnTo>
                  <a:lnTo>
                    <a:pt x="57" y="25"/>
                  </a:lnTo>
                  <a:lnTo>
                    <a:pt x="57" y="25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58" y="39"/>
                  </a:lnTo>
                  <a:lnTo>
                    <a:pt x="55" y="39"/>
                  </a:lnTo>
                  <a:lnTo>
                    <a:pt x="51" y="36"/>
                  </a:lnTo>
                  <a:lnTo>
                    <a:pt x="48" y="33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2" y="24"/>
                  </a:lnTo>
                  <a:lnTo>
                    <a:pt x="36" y="19"/>
                  </a:lnTo>
                  <a:lnTo>
                    <a:pt x="30" y="15"/>
                  </a:lnTo>
                  <a:lnTo>
                    <a:pt x="22" y="12"/>
                  </a:lnTo>
                  <a:lnTo>
                    <a:pt x="9" y="7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7" name="Freeform 113"/>
            <p:cNvSpPr>
              <a:spLocks/>
            </p:cNvSpPr>
            <p:nvPr/>
          </p:nvSpPr>
          <p:spPr bwMode="auto">
            <a:xfrm>
              <a:off x="9750425" y="5141913"/>
              <a:ext cx="130175" cy="60325"/>
            </a:xfrm>
            <a:custGeom>
              <a:avLst/>
              <a:gdLst>
                <a:gd name="T0" fmla="*/ 7 w 82"/>
                <a:gd name="T1" fmla="*/ 3 h 38"/>
                <a:gd name="T2" fmla="*/ 7 w 82"/>
                <a:gd name="T3" fmla="*/ 3 h 38"/>
                <a:gd name="T4" fmla="*/ 9 w 82"/>
                <a:gd name="T5" fmla="*/ 2 h 38"/>
                <a:gd name="T6" fmla="*/ 13 w 82"/>
                <a:gd name="T7" fmla="*/ 0 h 38"/>
                <a:gd name="T8" fmla="*/ 22 w 82"/>
                <a:gd name="T9" fmla="*/ 2 h 38"/>
                <a:gd name="T10" fmla="*/ 36 w 82"/>
                <a:gd name="T11" fmla="*/ 6 h 38"/>
                <a:gd name="T12" fmla="*/ 36 w 82"/>
                <a:gd name="T13" fmla="*/ 6 h 38"/>
                <a:gd name="T14" fmla="*/ 48 w 82"/>
                <a:gd name="T15" fmla="*/ 9 h 38"/>
                <a:gd name="T16" fmla="*/ 57 w 82"/>
                <a:gd name="T17" fmla="*/ 12 h 38"/>
                <a:gd name="T18" fmla="*/ 64 w 82"/>
                <a:gd name="T19" fmla="*/ 14 h 38"/>
                <a:gd name="T20" fmla="*/ 70 w 82"/>
                <a:gd name="T21" fmla="*/ 20 h 38"/>
                <a:gd name="T22" fmla="*/ 70 w 82"/>
                <a:gd name="T23" fmla="*/ 20 h 38"/>
                <a:gd name="T24" fmla="*/ 76 w 82"/>
                <a:gd name="T25" fmla="*/ 26 h 38"/>
                <a:gd name="T26" fmla="*/ 79 w 82"/>
                <a:gd name="T27" fmla="*/ 29 h 38"/>
                <a:gd name="T28" fmla="*/ 82 w 82"/>
                <a:gd name="T29" fmla="*/ 30 h 38"/>
                <a:gd name="T30" fmla="*/ 82 w 82"/>
                <a:gd name="T31" fmla="*/ 33 h 38"/>
                <a:gd name="T32" fmla="*/ 82 w 82"/>
                <a:gd name="T33" fmla="*/ 33 h 38"/>
                <a:gd name="T34" fmla="*/ 82 w 82"/>
                <a:gd name="T35" fmla="*/ 36 h 38"/>
                <a:gd name="T36" fmla="*/ 81 w 82"/>
                <a:gd name="T37" fmla="*/ 38 h 38"/>
                <a:gd name="T38" fmla="*/ 78 w 82"/>
                <a:gd name="T39" fmla="*/ 36 h 38"/>
                <a:gd name="T40" fmla="*/ 73 w 82"/>
                <a:gd name="T41" fmla="*/ 32 h 38"/>
                <a:gd name="T42" fmla="*/ 73 w 82"/>
                <a:gd name="T43" fmla="*/ 32 h 38"/>
                <a:gd name="T44" fmla="*/ 67 w 82"/>
                <a:gd name="T45" fmla="*/ 26 h 38"/>
                <a:gd name="T46" fmla="*/ 57 w 82"/>
                <a:gd name="T47" fmla="*/ 20 h 38"/>
                <a:gd name="T48" fmla="*/ 45 w 82"/>
                <a:gd name="T49" fmla="*/ 14 h 38"/>
                <a:gd name="T50" fmla="*/ 39 w 82"/>
                <a:gd name="T51" fmla="*/ 12 h 38"/>
                <a:gd name="T52" fmla="*/ 33 w 82"/>
                <a:gd name="T53" fmla="*/ 12 h 38"/>
                <a:gd name="T54" fmla="*/ 33 w 82"/>
                <a:gd name="T55" fmla="*/ 12 h 38"/>
                <a:gd name="T56" fmla="*/ 21 w 82"/>
                <a:gd name="T57" fmla="*/ 12 h 38"/>
                <a:gd name="T58" fmla="*/ 12 w 82"/>
                <a:gd name="T59" fmla="*/ 14 h 38"/>
                <a:gd name="T60" fmla="*/ 1 w 82"/>
                <a:gd name="T61" fmla="*/ 14 h 38"/>
                <a:gd name="T62" fmla="*/ 1 w 82"/>
                <a:gd name="T63" fmla="*/ 14 h 38"/>
                <a:gd name="T64" fmla="*/ 0 w 82"/>
                <a:gd name="T65" fmla="*/ 14 h 38"/>
                <a:gd name="T66" fmla="*/ 0 w 82"/>
                <a:gd name="T67" fmla="*/ 12 h 38"/>
                <a:gd name="T68" fmla="*/ 1 w 82"/>
                <a:gd name="T69" fmla="*/ 9 h 38"/>
                <a:gd name="T70" fmla="*/ 7 w 82"/>
                <a:gd name="T71" fmla="*/ 3 h 38"/>
                <a:gd name="T72" fmla="*/ 7 w 82"/>
                <a:gd name="T73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2" h="38">
                  <a:moveTo>
                    <a:pt x="7" y="3"/>
                  </a:move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22" y="2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48" y="9"/>
                  </a:lnTo>
                  <a:lnTo>
                    <a:pt x="57" y="12"/>
                  </a:lnTo>
                  <a:lnTo>
                    <a:pt x="64" y="14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6" y="26"/>
                  </a:lnTo>
                  <a:lnTo>
                    <a:pt x="79" y="29"/>
                  </a:lnTo>
                  <a:lnTo>
                    <a:pt x="82" y="3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6"/>
                  </a:lnTo>
                  <a:lnTo>
                    <a:pt x="81" y="38"/>
                  </a:lnTo>
                  <a:lnTo>
                    <a:pt x="78" y="36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67" y="26"/>
                  </a:lnTo>
                  <a:lnTo>
                    <a:pt x="57" y="20"/>
                  </a:lnTo>
                  <a:lnTo>
                    <a:pt x="45" y="14"/>
                  </a:lnTo>
                  <a:lnTo>
                    <a:pt x="39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21" y="12"/>
                  </a:lnTo>
                  <a:lnTo>
                    <a:pt x="1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8" name="Freeform 114"/>
            <p:cNvSpPr>
              <a:spLocks/>
            </p:cNvSpPr>
            <p:nvPr/>
          </p:nvSpPr>
          <p:spPr bwMode="auto">
            <a:xfrm>
              <a:off x="9961563" y="5216525"/>
              <a:ext cx="112713" cy="44450"/>
            </a:xfrm>
            <a:custGeom>
              <a:avLst/>
              <a:gdLst>
                <a:gd name="T0" fmla="*/ 6 w 71"/>
                <a:gd name="T1" fmla="*/ 6 h 28"/>
                <a:gd name="T2" fmla="*/ 6 w 71"/>
                <a:gd name="T3" fmla="*/ 6 h 28"/>
                <a:gd name="T4" fmla="*/ 8 w 71"/>
                <a:gd name="T5" fmla="*/ 4 h 28"/>
                <a:gd name="T6" fmla="*/ 14 w 71"/>
                <a:gd name="T7" fmla="*/ 1 h 28"/>
                <a:gd name="T8" fmla="*/ 21 w 71"/>
                <a:gd name="T9" fmla="*/ 0 h 28"/>
                <a:gd name="T10" fmla="*/ 27 w 71"/>
                <a:gd name="T11" fmla="*/ 0 h 28"/>
                <a:gd name="T12" fmla="*/ 33 w 71"/>
                <a:gd name="T13" fmla="*/ 1 h 28"/>
                <a:gd name="T14" fmla="*/ 33 w 71"/>
                <a:gd name="T15" fmla="*/ 1 h 28"/>
                <a:gd name="T16" fmla="*/ 48 w 71"/>
                <a:gd name="T17" fmla="*/ 7 h 28"/>
                <a:gd name="T18" fmla="*/ 56 w 71"/>
                <a:gd name="T19" fmla="*/ 10 h 28"/>
                <a:gd name="T20" fmla="*/ 56 w 71"/>
                <a:gd name="T21" fmla="*/ 10 h 28"/>
                <a:gd name="T22" fmla="*/ 60 w 71"/>
                <a:gd name="T23" fmla="*/ 13 h 28"/>
                <a:gd name="T24" fmla="*/ 65 w 71"/>
                <a:gd name="T25" fmla="*/ 18 h 28"/>
                <a:gd name="T26" fmla="*/ 71 w 71"/>
                <a:gd name="T27" fmla="*/ 25 h 28"/>
                <a:gd name="T28" fmla="*/ 71 w 71"/>
                <a:gd name="T29" fmla="*/ 25 h 28"/>
                <a:gd name="T30" fmla="*/ 71 w 71"/>
                <a:gd name="T31" fmla="*/ 27 h 28"/>
                <a:gd name="T32" fmla="*/ 69 w 71"/>
                <a:gd name="T33" fmla="*/ 28 h 28"/>
                <a:gd name="T34" fmla="*/ 68 w 71"/>
                <a:gd name="T35" fmla="*/ 28 h 28"/>
                <a:gd name="T36" fmla="*/ 65 w 71"/>
                <a:gd name="T37" fmla="*/ 24 h 28"/>
                <a:gd name="T38" fmla="*/ 65 w 71"/>
                <a:gd name="T39" fmla="*/ 24 h 28"/>
                <a:gd name="T40" fmla="*/ 62 w 71"/>
                <a:gd name="T41" fmla="*/ 21 h 28"/>
                <a:gd name="T42" fmla="*/ 59 w 71"/>
                <a:gd name="T43" fmla="*/ 18 h 28"/>
                <a:gd name="T44" fmla="*/ 51 w 71"/>
                <a:gd name="T45" fmla="*/ 13 h 28"/>
                <a:gd name="T46" fmla="*/ 51 w 71"/>
                <a:gd name="T47" fmla="*/ 13 h 28"/>
                <a:gd name="T48" fmla="*/ 50 w 71"/>
                <a:gd name="T49" fmla="*/ 13 h 28"/>
                <a:gd name="T50" fmla="*/ 48 w 71"/>
                <a:gd name="T51" fmla="*/ 13 h 28"/>
                <a:gd name="T52" fmla="*/ 45 w 71"/>
                <a:gd name="T53" fmla="*/ 16 h 28"/>
                <a:gd name="T54" fmla="*/ 42 w 71"/>
                <a:gd name="T55" fmla="*/ 18 h 28"/>
                <a:gd name="T56" fmla="*/ 41 w 71"/>
                <a:gd name="T57" fmla="*/ 18 h 28"/>
                <a:gd name="T58" fmla="*/ 39 w 71"/>
                <a:gd name="T59" fmla="*/ 18 h 28"/>
                <a:gd name="T60" fmla="*/ 39 w 71"/>
                <a:gd name="T61" fmla="*/ 18 h 28"/>
                <a:gd name="T62" fmla="*/ 35 w 71"/>
                <a:gd name="T63" fmla="*/ 13 h 28"/>
                <a:gd name="T64" fmla="*/ 32 w 71"/>
                <a:gd name="T65" fmla="*/ 9 h 28"/>
                <a:gd name="T66" fmla="*/ 27 w 71"/>
                <a:gd name="T67" fmla="*/ 4 h 28"/>
                <a:gd name="T68" fmla="*/ 26 w 71"/>
                <a:gd name="T69" fmla="*/ 3 h 28"/>
                <a:gd name="T70" fmla="*/ 23 w 71"/>
                <a:gd name="T71" fmla="*/ 3 h 28"/>
                <a:gd name="T72" fmla="*/ 23 w 71"/>
                <a:gd name="T73" fmla="*/ 3 h 28"/>
                <a:gd name="T74" fmla="*/ 18 w 71"/>
                <a:gd name="T75" fmla="*/ 4 h 28"/>
                <a:gd name="T76" fmla="*/ 14 w 71"/>
                <a:gd name="T77" fmla="*/ 9 h 28"/>
                <a:gd name="T78" fmla="*/ 11 w 71"/>
                <a:gd name="T79" fmla="*/ 12 h 28"/>
                <a:gd name="T80" fmla="*/ 9 w 71"/>
                <a:gd name="T81" fmla="*/ 13 h 28"/>
                <a:gd name="T82" fmla="*/ 6 w 71"/>
                <a:gd name="T83" fmla="*/ 13 h 28"/>
                <a:gd name="T84" fmla="*/ 6 w 71"/>
                <a:gd name="T85" fmla="*/ 13 h 28"/>
                <a:gd name="T86" fmla="*/ 2 w 71"/>
                <a:gd name="T87" fmla="*/ 12 h 28"/>
                <a:gd name="T88" fmla="*/ 0 w 71"/>
                <a:gd name="T89" fmla="*/ 10 h 28"/>
                <a:gd name="T90" fmla="*/ 0 w 71"/>
                <a:gd name="T91" fmla="*/ 9 h 28"/>
                <a:gd name="T92" fmla="*/ 0 w 71"/>
                <a:gd name="T93" fmla="*/ 7 h 28"/>
                <a:gd name="T94" fmla="*/ 6 w 71"/>
                <a:gd name="T95" fmla="*/ 6 h 28"/>
                <a:gd name="T96" fmla="*/ 6 w 71"/>
                <a:gd name="T9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" h="28">
                  <a:moveTo>
                    <a:pt x="6" y="6"/>
                  </a:moveTo>
                  <a:lnTo>
                    <a:pt x="6" y="6"/>
                  </a:lnTo>
                  <a:lnTo>
                    <a:pt x="8" y="4"/>
                  </a:lnTo>
                  <a:lnTo>
                    <a:pt x="14" y="1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48" y="7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3"/>
                  </a:lnTo>
                  <a:lnTo>
                    <a:pt x="65" y="18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1" y="27"/>
                  </a:lnTo>
                  <a:lnTo>
                    <a:pt x="69" y="28"/>
                  </a:lnTo>
                  <a:lnTo>
                    <a:pt x="68" y="28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2" y="21"/>
                  </a:lnTo>
                  <a:lnTo>
                    <a:pt x="59" y="18"/>
                  </a:lnTo>
                  <a:lnTo>
                    <a:pt x="51" y="13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48" y="13"/>
                  </a:lnTo>
                  <a:lnTo>
                    <a:pt x="45" y="16"/>
                  </a:lnTo>
                  <a:lnTo>
                    <a:pt x="42" y="18"/>
                  </a:lnTo>
                  <a:lnTo>
                    <a:pt x="41" y="18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5" y="13"/>
                  </a:lnTo>
                  <a:lnTo>
                    <a:pt x="32" y="9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18" y="4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1" name="Freeform 115"/>
            <p:cNvSpPr>
              <a:spLocks/>
            </p:cNvSpPr>
            <p:nvPr/>
          </p:nvSpPr>
          <p:spPr bwMode="auto">
            <a:xfrm>
              <a:off x="9831388" y="5311775"/>
              <a:ext cx="109538" cy="49213"/>
            </a:xfrm>
            <a:custGeom>
              <a:avLst/>
              <a:gdLst>
                <a:gd name="T0" fmla="*/ 12 w 69"/>
                <a:gd name="T1" fmla="*/ 9 h 31"/>
                <a:gd name="T2" fmla="*/ 12 w 69"/>
                <a:gd name="T3" fmla="*/ 9 h 31"/>
                <a:gd name="T4" fmla="*/ 15 w 69"/>
                <a:gd name="T5" fmla="*/ 7 h 31"/>
                <a:gd name="T6" fmla="*/ 24 w 69"/>
                <a:gd name="T7" fmla="*/ 3 h 31"/>
                <a:gd name="T8" fmla="*/ 30 w 69"/>
                <a:gd name="T9" fmla="*/ 1 h 31"/>
                <a:gd name="T10" fmla="*/ 36 w 69"/>
                <a:gd name="T11" fmla="*/ 0 h 31"/>
                <a:gd name="T12" fmla="*/ 42 w 69"/>
                <a:gd name="T13" fmla="*/ 1 h 31"/>
                <a:gd name="T14" fmla="*/ 48 w 69"/>
                <a:gd name="T15" fmla="*/ 6 h 31"/>
                <a:gd name="T16" fmla="*/ 48 w 69"/>
                <a:gd name="T17" fmla="*/ 6 h 31"/>
                <a:gd name="T18" fmla="*/ 69 w 69"/>
                <a:gd name="T19" fmla="*/ 24 h 31"/>
                <a:gd name="T20" fmla="*/ 69 w 69"/>
                <a:gd name="T21" fmla="*/ 24 h 31"/>
                <a:gd name="T22" fmla="*/ 69 w 69"/>
                <a:gd name="T23" fmla="*/ 25 h 31"/>
                <a:gd name="T24" fmla="*/ 69 w 69"/>
                <a:gd name="T25" fmla="*/ 27 h 31"/>
                <a:gd name="T26" fmla="*/ 64 w 69"/>
                <a:gd name="T27" fmla="*/ 28 h 31"/>
                <a:gd name="T28" fmla="*/ 60 w 69"/>
                <a:gd name="T29" fmla="*/ 28 h 31"/>
                <a:gd name="T30" fmla="*/ 55 w 69"/>
                <a:gd name="T31" fmla="*/ 28 h 31"/>
                <a:gd name="T32" fmla="*/ 55 w 69"/>
                <a:gd name="T33" fmla="*/ 28 h 31"/>
                <a:gd name="T34" fmla="*/ 51 w 69"/>
                <a:gd name="T35" fmla="*/ 24 h 31"/>
                <a:gd name="T36" fmla="*/ 48 w 69"/>
                <a:gd name="T37" fmla="*/ 19 h 31"/>
                <a:gd name="T38" fmla="*/ 45 w 69"/>
                <a:gd name="T39" fmla="*/ 13 h 31"/>
                <a:gd name="T40" fmla="*/ 42 w 69"/>
                <a:gd name="T41" fmla="*/ 10 h 31"/>
                <a:gd name="T42" fmla="*/ 42 w 69"/>
                <a:gd name="T43" fmla="*/ 10 h 31"/>
                <a:gd name="T44" fmla="*/ 34 w 69"/>
                <a:gd name="T45" fmla="*/ 9 h 31"/>
                <a:gd name="T46" fmla="*/ 30 w 69"/>
                <a:gd name="T47" fmla="*/ 9 h 31"/>
                <a:gd name="T48" fmla="*/ 24 w 69"/>
                <a:gd name="T49" fmla="*/ 10 h 31"/>
                <a:gd name="T50" fmla="*/ 16 w 69"/>
                <a:gd name="T51" fmla="*/ 12 h 31"/>
                <a:gd name="T52" fmla="*/ 10 w 69"/>
                <a:gd name="T53" fmla="*/ 15 h 31"/>
                <a:gd name="T54" fmla="*/ 6 w 69"/>
                <a:gd name="T55" fmla="*/ 21 h 31"/>
                <a:gd name="T56" fmla="*/ 1 w 69"/>
                <a:gd name="T57" fmla="*/ 28 h 31"/>
                <a:gd name="T58" fmla="*/ 1 w 69"/>
                <a:gd name="T59" fmla="*/ 28 h 31"/>
                <a:gd name="T60" fmla="*/ 0 w 69"/>
                <a:gd name="T61" fmla="*/ 31 h 31"/>
                <a:gd name="T62" fmla="*/ 0 w 69"/>
                <a:gd name="T63" fmla="*/ 31 h 31"/>
                <a:gd name="T64" fmla="*/ 0 w 69"/>
                <a:gd name="T65" fmla="*/ 27 h 31"/>
                <a:gd name="T66" fmla="*/ 1 w 69"/>
                <a:gd name="T67" fmla="*/ 19 h 31"/>
                <a:gd name="T68" fmla="*/ 3 w 69"/>
                <a:gd name="T69" fmla="*/ 15 h 31"/>
                <a:gd name="T70" fmla="*/ 3 w 69"/>
                <a:gd name="T71" fmla="*/ 15 h 31"/>
                <a:gd name="T72" fmla="*/ 9 w 69"/>
                <a:gd name="T73" fmla="*/ 10 h 31"/>
                <a:gd name="T74" fmla="*/ 12 w 69"/>
                <a:gd name="T75" fmla="*/ 9 h 31"/>
                <a:gd name="T76" fmla="*/ 12 w 69"/>
                <a:gd name="T77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9" h="31">
                  <a:moveTo>
                    <a:pt x="12" y="9"/>
                  </a:moveTo>
                  <a:lnTo>
                    <a:pt x="12" y="9"/>
                  </a:lnTo>
                  <a:lnTo>
                    <a:pt x="15" y="7"/>
                  </a:lnTo>
                  <a:lnTo>
                    <a:pt x="24" y="3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2" y="1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69" y="24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9" y="27"/>
                  </a:lnTo>
                  <a:lnTo>
                    <a:pt x="64" y="28"/>
                  </a:lnTo>
                  <a:lnTo>
                    <a:pt x="60" y="28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1" y="24"/>
                  </a:lnTo>
                  <a:lnTo>
                    <a:pt x="48" y="19"/>
                  </a:lnTo>
                  <a:lnTo>
                    <a:pt x="45" y="13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4" y="9"/>
                  </a:lnTo>
                  <a:lnTo>
                    <a:pt x="30" y="9"/>
                  </a:lnTo>
                  <a:lnTo>
                    <a:pt x="24" y="10"/>
                  </a:lnTo>
                  <a:lnTo>
                    <a:pt x="16" y="12"/>
                  </a:lnTo>
                  <a:lnTo>
                    <a:pt x="10" y="15"/>
                  </a:lnTo>
                  <a:lnTo>
                    <a:pt x="6" y="21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9" y="10"/>
                  </a:lnTo>
                  <a:lnTo>
                    <a:pt x="12" y="9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2" name="Freeform 116"/>
            <p:cNvSpPr>
              <a:spLocks/>
            </p:cNvSpPr>
            <p:nvPr/>
          </p:nvSpPr>
          <p:spPr bwMode="auto">
            <a:xfrm>
              <a:off x="9615488" y="5486400"/>
              <a:ext cx="39688" cy="41275"/>
            </a:xfrm>
            <a:custGeom>
              <a:avLst/>
              <a:gdLst>
                <a:gd name="T0" fmla="*/ 25 w 25"/>
                <a:gd name="T1" fmla="*/ 9 h 26"/>
                <a:gd name="T2" fmla="*/ 25 w 25"/>
                <a:gd name="T3" fmla="*/ 9 h 26"/>
                <a:gd name="T4" fmla="*/ 22 w 25"/>
                <a:gd name="T5" fmla="*/ 5 h 26"/>
                <a:gd name="T6" fmla="*/ 19 w 25"/>
                <a:gd name="T7" fmla="*/ 2 h 26"/>
                <a:gd name="T8" fmla="*/ 13 w 25"/>
                <a:gd name="T9" fmla="*/ 2 h 26"/>
                <a:gd name="T10" fmla="*/ 13 w 25"/>
                <a:gd name="T11" fmla="*/ 2 h 26"/>
                <a:gd name="T12" fmla="*/ 4 w 25"/>
                <a:gd name="T13" fmla="*/ 0 h 26"/>
                <a:gd name="T14" fmla="*/ 1 w 25"/>
                <a:gd name="T15" fmla="*/ 2 h 26"/>
                <a:gd name="T16" fmla="*/ 0 w 25"/>
                <a:gd name="T17" fmla="*/ 6 h 26"/>
                <a:gd name="T18" fmla="*/ 0 w 25"/>
                <a:gd name="T19" fmla="*/ 6 h 26"/>
                <a:gd name="T20" fmla="*/ 0 w 25"/>
                <a:gd name="T21" fmla="*/ 17 h 26"/>
                <a:gd name="T22" fmla="*/ 0 w 25"/>
                <a:gd name="T23" fmla="*/ 21 h 26"/>
                <a:gd name="T24" fmla="*/ 0 w 25"/>
                <a:gd name="T25" fmla="*/ 24 h 26"/>
                <a:gd name="T26" fmla="*/ 0 w 25"/>
                <a:gd name="T27" fmla="*/ 24 h 26"/>
                <a:gd name="T28" fmla="*/ 1 w 25"/>
                <a:gd name="T29" fmla="*/ 26 h 26"/>
                <a:gd name="T30" fmla="*/ 3 w 25"/>
                <a:gd name="T31" fmla="*/ 23 h 26"/>
                <a:gd name="T32" fmla="*/ 4 w 25"/>
                <a:gd name="T33" fmla="*/ 20 h 26"/>
                <a:gd name="T34" fmla="*/ 4 w 25"/>
                <a:gd name="T35" fmla="*/ 17 h 26"/>
                <a:gd name="T36" fmla="*/ 4 w 25"/>
                <a:gd name="T37" fmla="*/ 17 h 26"/>
                <a:gd name="T38" fmla="*/ 4 w 25"/>
                <a:gd name="T39" fmla="*/ 9 h 26"/>
                <a:gd name="T40" fmla="*/ 6 w 25"/>
                <a:gd name="T41" fmla="*/ 5 h 26"/>
                <a:gd name="T42" fmla="*/ 7 w 25"/>
                <a:gd name="T43" fmla="*/ 3 h 26"/>
                <a:gd name="T44" fmla="*/ 7 w 25"/>
                <a:gd name="T45" fmla="*/ 3 h 26"/>
                <a:gd name="T46" fmla="*/ 10 w 25"/>
                <a:gd name="T47" fmla="*/ 5 h 26"/>
                <a:gd name="T48" fmla="*/ 15 w 25"/>
                <a:gd name="T49" fmla="*/ 8 h 26"/>
                <a:gd name="T50" fmla="*/ 19 w 25"/>
                <a:gd name="T51" fmla="*/ 9 h 26"/>
                <a:gd name="T52" fmla="*/ 25 w 25"/>
                <a:gd name="T53" fmla="*/ 9 h 26"/>
                <a:gd name="T54" fmla="*/ 25 w 25"/>
                <a:gd name="T55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" h="26">
                  <a:moveTo>
                    <a:pt x="25" y="9"/>
                  </a:moveTo>
                  <a:lnTo>
                    <a:pt x="25" y="9"/>
                  </a:lnTo>
                  <a:lnTo>
                    <a:pt x="22" y="5"/>
                  </a:lnTo>
                  <a:lnTo>
                    <a:pt x="19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6"/>
                  </a:lnTo>
                  <a:lnTo>
                    <a:pt x="3" y="23"/>
                  </a:lnTo>
                  <a:lnTo>
                    <a:pt x="4" y="20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9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3"/>
                  </a:lnTo>
                  <a:lnTo>
                    <a:pt x="10" y="5"/>
                  </a:lnTo>
                  <a:lnTo>
                    <a:pt x="15" y="8"/>
                  </a:lnTo>
                  <a:lnTo>
                    <a:pt x="19" y="9"/>
                  </a:lnTo>
                  <a:lnTo>
                    <a:pt x="25" y="9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3" name="Freeform 117"/>
            <p:cNvSpPr>
              <a:spLocks/>
            </p:cNvSpPr>
            <p:nvPr/>
          </p:nvSpPr>
          <p:spPr bwMode="auto">
            <a:xfrm>
              <a:off x="10007600" y="5335588"/>
              <a:ext cx="61913" cy="92075"/>
            </a:xfrm>
            <a:custGeom>
              <a:avLst/>
              <a:gdLst>
                <a:gd name="T0" fmla="*/ 19 w 39"/>
                <a:gd name="T1" fmla="*/ 0 h 58"/>
                <a:gd name="T2" fmla="*/ 19 w 39"/>
                <a:gd name="T3" fmla="*/ 0 h 58"/>
                <a:gd name="T4" fmla="*/ 24 w 39"/>
                <a:gd name="T5" fmla="*/ 3 h 58"/>
                <a:gd name="T6" fmla="*/ 28 w 39"/>
                <a:gd name="T7" fmla="*/ 6 h 58"/>
                <a:gd name="T8" fmla="*/ 33 w 39"/>
                <a:gd name="T9" fmla="*/ 9 h 58"/>
                <a:gd name="T10" fmla="*/ 33 w 39"/>
                <a:gd name="T11" fmla="*/ 9 h 58"/>
                <a:gd name="T12" fmla="*/ 36 w 39"/>
                <a:gd name="T13" fmla="*/ 15 h 58"/>
                <a:gd name="T14" fmla="*/ 37 w 39"/>
                <a:gd name="T15" fmla="*/ 21 h 58"/>
                <a:gd name="T16" fmla="*/ 39 w 39"/>
                <a:gd name="T17" fmla="*/ 30 h 58"/>
                <a:gd name="T18" fmla="*/ 39 w 39"/>
                <a:gd name="T19" fmla="*/ 30 h 58"/>
                <a:gd name="T20" fmla="*/ 28 w 39"/>
                <a:gd name="T21" fmla="*/ 10 h 58"/>
                <a:gd name="T22" fmla="*/ 28 w 39"/>
                <a:gd name="T23" fmla="*/ 10 h 58"/>
                <a:gd name="T24" fmla="*/ 27 w 39"/>
                <a:gd name="T25" fmla="*/ 10 h 58"/>
                <a:gd name="T26" fmla="*/ 25 w 39"/>
                <a:gd name="T27" fmla="*/ 10 h 58"/>
                <a:gd name="T28" fmla="*/ 22 w 39"/>
                <a:gd name="T29" fmla="*/ 12 h 58"/>
                <a:gd name="T30" fmla="*/ 18 w 39"/>
                <a:gd name="T31" fmla="*/ 13 h 58"/>
                <a:gd name="T32" fmla="*/ 16 w 39"/>
                <a:gd name="T33" fmla="*/ 12 h 58"/>
                <a:gd name="T34" fmla="*/ 15 w 39"/>
                <a:gd name="T35" fmla="*/ 10 h 58"/>
                <a:gd name="T36" fmla="*/ 15 w 39"/>
                <a:gd name="T37" fmla="*/ 10 h 58"/>
                <a:gd name="T38" fmla="*/ 15 w 39"/>
                <a:gd name="T39" fmla="*/ 9 h 58"/>
                <a:gd name="T40" fmla="*/ 13 w 39"/>
                <a:gd name="T41" fmla="*/ 9 h 58"/>
                <a:gd name="T42" fmla="*/ 12 w 39"/>
                <a:gd name="T43" fmla="*/ 13 h 58"/>
                <a:gd name="T44" fmla="*/ 6 w 39"/>
                <a:gd name="T45" fmla="*/ 30 h 58"/>
                <a:gd name="T46" fmla="*/ 0 w 39"/>
                <a:gd name="T47" fmla="*/ 58 h 58"/>
                <a:gd name="T48" fmla="*/ 0 w 39"/>
                <a:gd name="T49" fmla="*/ 58 h 58"/>
                <a:gd name="T50" fmla="*/ 0 w 39"/>
                <a:gd name="T51" fmla="*/ 30 h 58"/>
                <a:gd name="T52" fmla="*/ 0 w 39"/>
                <a:gd name="T53" fmla="*/ 30 h 58"/>
                <a:gd name="T54" fmla="*/ 1 w 39"/>
                <a:gd name="T55" fmla="*/ 22 h 58"/>
                <a:gd name="T56" fmla="*/ 4 w 39"/>
                <a:gd name="T57" fmla="*/ 13 h 58"/>
                <a:gd name="T58" fmla="*/ 7 w 39"/>
                <a:gd name="T59" fmla="*/ 9 h 58"/>
                <a:gd name="T60" fmla="*/ 10 w 39"/>
                <a:gd name="T61" fmla="*/ 6 h 58"/>
                <a:gd name="T62" fmla="*/ 13 w 39"/>
                <a:gd name="T63" fmla="*/ 3 h 58"/>
                <a:gd name="T64" fmla="*/ 19 w 39"/>
                <a:gd name="T65" fmla="*/ 0 h 58"/>
                <a:gd name="T66" fmla="*/ 19 w 39"/>
                <a:gd name="T6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58">
                  <a:moveTo>
                    <a:pt x="19" y="0"/>
                  </a:moveTo>
                  <a:lnTo>
                    <a:pt x="19" y="0"/>
                  </a:lnTo>
                  <a:lnTo>
                    <a:pt x="24" y="3"/>
                  </a:lnTo>
                  <a:lnTo>
                    <a:pt x="28" y="6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6" y="15"/>
                  </a:lnTo>
                  <a:lnTo>
                    <a:pt x="37" y="21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2" y="12"/>
                  </a:lnTo>
                  <a:lnTo>
                    <a:pt x="18" y="13"/>
                  </a:lnTo>
                  <a:lnTo>
                    <a:pt x="16" y="12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6" y="3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4" y="13"/>
                  </a:lnTo>
                  <a:lnTo>
                    <a:pt x="7" y="9"/>
                  </a:lnTo>
                  <a:lnTo>
                    <a:pt x="10" y="6"/>
                  </a:lnTo>
                  <a:lnTo>
                    <a:pt x="13" y="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4" name="Freeform 118"/>
            <p:cNvSpPr>
              <a:spLocks/>
            </p:cNvSpPr>
            <p:nvPr/>
          </p:nvSpPr>
          <p:spPr bwMode="auto">
            <a:xfrm>
              <a:off x="9750425" y="5786438"/>
              <a:ext cx="34925" cy="109538"/>
            </a:xfrm>
            <a:custGeom>
              <a:avLst/>
              <a:gdLst>
                <a:gd name="T0" fmla="*/ 19 w 22"/>
                <a:gd name="T1" fmla="*/ 0 h 69"/>
                <a:gd name="T2" fmla="*/ 19 w 22"/>
                <a:gd name="T3" fmla="*/ 0 h 69"/>
                <a:gd name="T4" fmla="*/ 16 w 22"/>
                <a:gd name="T5" fmla="*/ 5 h 69"/>
                <a:gd name="T6" fmla="*/ 13 w 22"/>
                <a:gd name="T7" fmla="*/ 9 h 69"/>
                <a:gd name="T8" fmla="*/ 10 w 22"/>
                <a:gd name="T9" fmla="*/ 12 h 69"/>
                <a:gd name="T10" fmla="*/ 10 w 22"/>
                <a:gd name="T11" fmla="*/ 12 h 69"/>
                <a:gd name="T12" fmla="*/ 7 w 22"/>
                <a:gd name="T13" fmla="*/ 14 h 69"/>
                <a:gd name="T14" fmla="*/ 4 w 22"/>
                <a:gd name="T15" fmla="*/ 18 h 69"/>
                <a:gd name="T16" fmla="*/ 1 w 22"/>
                <a:gd name="T17" fmla="*/ 27 h 69"/>
                <a:gd name="T18" fmla="*/ 0 w 22"/>
                <a:gd name="T19" fmla="*/ 36 h 69"/>
                <a:gd name="T20" fmla="*/ 0 w 22"/>
                <a:gd name="T21" fmla="*/ 45 h 69"/>
                <a:gd name="T22" fmla="*/ 0 w 22"/>
                <a:gd name="T23" fmla="*/ 45 h 69"/>
                <a:gd name="T24" fmla="*/ 1 w 22"/>
                <a:gd name="T25" fmla="*/ 50 h 69"/>
                <a:gd name="T26" fmla="*/ 3 w 22"/>
                <a:gd name="T27" fmla="*/ 54 h 69"/>
                <a:gd name="T28" fmla="*/ 10 w 22"/>
                <a:gd name="T29" fmla="*/ 60 h 69"/>
                <a:gd name="T30" fmla="*/ 16 w 22"/>
                <a:gd name="T31" fmla="*/ 66 h 69"/>
                <a:gd name="T32" fmla="*/ 21 w 22"/>
                <a:gd name="T33" fmla="*/ 69 h 69"/>
                <a:gd name="T34" fmla="*/ 21 w 22"/>
                <a:gd name="T35" fmla="*/ 69 h 69"/>
                <a:gd name="T36" fmla="*/ 22 w 22"/>
                <a:gd name="T37" fmla="*/ 69 h 69"/>
                <a:gd name="T38" fmla="*/ 21 w 22"/>
                <a:gd name="T39" fmla="*/ 67 h 69"/>
                <a:gd name="T40" fmla="*/ 18 w 22"/>
                <a:gd name="T41" fmla="*/ 62 h 69"/>
                <a:gd name="T42" fmla="*/ 7 w 22"/>
                <a:gd name="T43" fmla="*/ 53 h 69"/>
                <a:gd name="T44" fmla="*/ 7 w 22"/>
                <a:gd name="T45" fmla="*/ 53 h 69"/>
                <a:gd name="T46" fmla="*/ 4 w 22"/>
                <a:gd name="T47" fmla="*/ 48 h 69"/>
                <a:gd name="T48" fmla="*/ 3 w 22"/>
                <a:gd name="T49" fmla="*/ 42 h 69"/>
                <a:gd name="T50" fmla="*/ 4 w 22"/>
                <a:gd name="T51" fmla="*/ 39 h 69"/>
                <a:gd name="T52" fmla="*/ 6 w 22"/>
                <a:gd name="T53" fmla="*/ 38 h 69"/>
                <a:gd name="T54" fmla="*/ 12 w 22"/>
                <a:gd name="T55" fmla="*/ 38 h 69"/>
                <a:gd name="T56" fmla="*/ 18 w 22"/>
                <a:gd name="T57" fmla="*/ 38 h 69"/>
                <a:gd name="T58" fmla="*/ 18 w 22"/>
                <a:gd name="T59" fmla="*/ 38 h 69"/>
                <a:gd name="T60" fmla="*/ 19 w 22"/>
                <a:gd name="T61" fmla="*/ 38 h 69"/>
                <a:gd name="T62" fmla="*/ 18 w 22"/>
                <a:gd name="T63" fmla="*/ 36 h 69"/>
                <a:gd name="T64" fmla="*/ 13 w 22"/>
                <a:gd name="T65" fmla="*/ 32 h 69"/>
                <a:gd name="T66" fmla="*/ 9 w 22"/>
                <a:gd name="T67" fmla="*/ 26 h 69"/>
                <a:gd name="T68" fmla="*/ 7 w 22"/>
                <a:gd name="T69" fmla="*/ 24 h 69"/>
                <a:gd name="T70" fmla="*/ 7 w 22"/>
                <a:gd name="T71" fmla="*/ 23 h 69"/>
                <a:gd name="T72" fmla="*/ 7 w 22"/>
                <a:gd name="T73" fmla="*/ 23 h 69"/>
                <a:gd name="T74" fmla="*/ 13 w 22"/>
                <a:gd name="T75" fmla="*/ 17 h 69"/>
                <a:gd name="T76" fmla="*/ 18 w 22"/>
                <a:gd name="T77" fmla="*/ 11 h 69"/>
                <a:gd name="T78" fmla="*/ 19 w 22"/>
                <a:gd name="T79" fmla="*/ 6 h 69"/>
                <a:gd name="T80" fmla="*/ 19 w 22"/>
                <a:gd name="T81" fmla="*/ 0 h 69"/>
                <a:gd name="T82" fmla="*/ 19 w 22"/>
                <a:gd name="T8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" h="69">
                  <a:moveTo>
                    <a:pt x="19" y="0"/>
                  </a:moveTo>
                  <a:lnTo>
                    <a:pt x="19" y="0"/>
                  </a:lnTo>
                  <a:lnTo>
                    <a:pt x="16" y="5"/>
                  </a:lnTo>
                  <a:lnTo>
                    <a:pt x="13" y="9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7" y="14"/>
                  </a:lnTo>
                  <a:lnTo>
                    <a:pt x="4" y="18"/>
                  </a:lnTo>
                  <a:lnTo>
                    <a:pt x="1" y="27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3" y="54"/>
                  </a:lnTo>
                  <a:lnTo>
                    <a:pt x="10" y="60"/>
                  </a:lnTo>
                  <a:lnTo>
                    <a:pt x="16" y="66"/>
                  </a:lnTo>
                  <a:lnTo>
                    <a:pt x="21" y="69"/>
                  </a:lnTo>
                  <a:lnTo>
                    <a:pt x="21" y="69"/>
                  </a:lnTo>
                  <a:lnTo>
                    <a:pt x="22" y="69"/>
                  </a:lnTo>
                  <a:lnTo>
                    <a:pt x="21" y="67"/>
                  </a:lnTo>
                  <a:lnTo>
                    <a:pt x="18" y="62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4" y="48"/>
                  </a:lnTo>
                  <a:lnTo>
                    <a:pt x="3" y="42"/>
                  </a:lnTo>
                  <a:lnTo>
                    <a:pt x="4" y="39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18" y="36"/>
                  </a:lnTo>
                  <a:lnTo>
                    <a:pt x="13" y="32"/>
                  </a:lnTo>
                  <a:lnTo>
                    <a:pt x="9" y="26"/>
                  </a:lnTo>
                  <a:lnTo>
                    <a:pt x="7" y="24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13" y="17"/>
                  </a:lnTo>
                  <a:lnTo>
                    <a:pt x="18" y="11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5" name="Freeform 119"/>
            <p:cNvSpPr>
              <a:spLocks/>
            </p:cNvSpPr>
            <p:nvPr/>
          </p:nvSpPr>
          <p:spPr bwMode="auto">
            <a:xfrm>
              <a:off x="10012363" y="5834063"/>
              <a:ext cx="71438" cy="123825"/>
            </a:xfrm>
            <a:custGeom>
              <a:avLst/>
              <a:gdLst>
                <a:gd name="T0" fmla="*/ 10 w 45"/>
                <a:gd name="T1" fmla="*/ 3 h 78"/>
                <a:gd name="T2" fmla="*/ 10 w 45"/>
                <a:gd name="T3" fmla="*/ 3 h 78"/>
                <a:gd name="T4" fmla="*/ 18 w 45"/>
                <a:gd name="T5" fmla="*/ 17 h 78"/>
                <a:gd name="T6" fmla="*/ 22 w 45"/>
                <a:gd name="T7" fmla="*/ 26 h 78"/>
                <a:gd name="T8" fmla="*/ 27 w 45"/>
                <a:gd name="T9" fmla="*/ 32 h 78"/>
                <a:gd name="T10" fmla="*/ 27 w 45"/>
                <a:gd name="T11" fmla="*/ 32 h 78"/>
                <a:gd name="T12" fmla="*/ 31 w 45"/>
                <a:gd name="T13" fmla="*/ 36 h 78"/>
                <a:gd name="T14" fmla="*/ 36 w 45"/>
                <a:gd name="T15" fmla="*/ 45 h 78"/>
                <a:gd name="T16" fmla="*/ 42 w 45"/>
                <a:gd name="T17" fmla="*/ 58 h 78"/>
                <a:gd name="T18" fmla="*/ 45 w 45"/>
                <a:gd name="T19" fmla="*/ 78 h 78"/>
                <a:gd name="T20" fmla="*/ 45 w 45"/>
                <a:gd name="T21" fmla="*/ 78 h 78"/>
                <a:gd name="T22" fmla="*/ 43 w 45"/>
                <a:gd name="T23" fmla="*/ 76 h 78"/>
                <a:gd name="T24" fmla="*/ 39 w 45"/>
                <a:gd name="T25" fmla="*/ 66 h 78"/>
                <a:gd name="T26" fmla="*/ 30 w 45"/>
                <a:gd name="T27" fmla="*/ 48 h 78"/>
                <a:gd name="T28" fmla="*/ 30 w 45"/>
                <a:gd name="T29" fmla="*/ 48 h 78"/>
                <a:gd name="T30" fmla="*/ 27 w 45"/>
                <a:gd name="T31" fmla="*/ 46 h 78"/>
                <a:gd name="T32" fmla="*/ 19 w 45"/>
                <a:gd name="T33" fmla="*/ 45 h 78"/>
                <a:gd name="T34" fmla="*/ 10 w 45"/>
                <a:gd name="T35" fmla="*/ 42 h 78"/>
                <a:gd name="T36" fmla="*/ 0 w 45"/>
                <a:gd name="T37" fmla="*/ 39 h 78"/>
                <a:gd name="T38" fmla="*/ 0 w 45"/>
                <a:gd name="T39" fmla="*/ 39 h 78"/>
                <a:gd name="T40" fmla="*/ 0 w 45"/>
                <a:gd name="T41" fmla="*/ 37 h 78"/>
                <a:gd name="T42" fmla="*/ 3 w 45"/>
                <a:gd name="T43" fmla="*/ 37 h 78"/>
                <a:gd name="T44" fmla="*/ 10 w 45"/>
                <a:gd name="T45" fmla="*/ 37 h 78"/>
                <a:gd name="T46" fmla="*/ 19 w 45"/>
                <a:gd name="T47" fmla="*/ 39 h 78"/>
                <a:gd name="T48" fmla="*/ 24 w 45"/>
                <a:gd name="T49" fmla="*/ 40 h 78"/>
                <a:gd name="T50" fmla="*/ 24 w 45"/>
                <a:gd name="T51" fmla="*/ 40 h 78"/>
                <a:gd name="T52" fmla="*/ 25 w 45"/>
                <a:gd name="T53" fmla="*/ 40 h 78"/>
                <a:gd name="T54" fmla="*/ 24 w 45"/>
                <a:gd name="T55" fmla="*/ 39 h 78"/>
                <a:gd name="T56" fmla="*/ 21 w 45"/>
                <a:gd name="T57" fmla="*/ 33 h 78"/>
                <a:gd name="T58" fmla="*/ 13 w 45"/>
                <a:gd name="T59" fmla="*/ 20 h 78"/>
                <a:gd name="T60" fmla="*/ 13 w 45"/>
                <a:gd name="T61" fmla="*/ 20 h 78"/>
                <a:gd name="T62" fmla="*/ 7 w 45"/>
                <a:gd name="T63" fmla="*/ 5 h 78"/>
                <a:gd name="T64" fmla="*/ 7 w 45"/>
                <a:gd name="T65" fmla="*/ 0 h 78"/>
                <a:gd name="T66" fmla="*/ 9 w 45"/>
                <a:gd name="T67" fmla="*/ 0 h 78"/>
                <a:gd name="T68" fmla="*/ 10 w 45"/>
                <a:gd name="T69" fmla="*/ 3 h 78"/>
                <a:gd name="T70" fmla="*/ 10 w 45"/>
                <a:gd name="T71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" h="78">
                  <a:moveTo>
                    <a:pt x="10" y="3"/>
                  </a:moveTo>
                  <a:lnTo>
                    <a:pt x="10" y="3"/>
                  </a:lnTo>
                  <a:lnTo>
                    <a:pt x="18" y="17"/>
                  </a:lnTo>
                  <a:lnTo>
                    <a:pt x="22" y="26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31" y="36"/>
                  </a:lnTo>
                  <a:lnTo>
                    <a:pt x="36" y="45"/>
                  </a:lnTo>
                  <a:lnTo>
                    <a:pt x="42" y="58"/>
                  </a:lnTo>
                  <a:lnTo>
                    <a:pt x="45" y="78"/>
                  </a:lnTo>
                  <a:lnTo>
                    <a:pt x="45" y="78"/>
                  </a:lnTo>
                  <a:lnTo>
                    <a:pt x="43" y="76"/>
                  </a:lnTo>
                  <a:lnTo>
                    <a:pt x="39" y="66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7" y="46"/>
                  </a:lnTo>
                  <a:lnTo>
                    <a:pt x="19" y="45"/>
                  </a:lnTo>
                  <a:lnTo>
                    <a:pt x="10" y="42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0" y="37"/>
                  </a:lnTo>
                  <a:lnTo>
                    <a:pt x="19" y="39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4" y="39"/>
                  </a:lnTo>
                  <a:lnTo>
                    <a:pt x="21" y="3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7" y="5"/>
                  </a:lnTo>
                  <a:lnTo>
                    <a:pt x="7" y="0"/>
                  </a:lnTo>
                  <a:lnTo>
                    <a:pt x="9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6" name="Freeform 120"/>
            <p:cNvSpPr>
              <a:spLocks/>
            </p:cNvSpPr>
            <p:nvPr/>
          </p:nvSpPr>
          <p:spPr bwMode="auto">
            <a:xfrm>
              <a:off x="9718675" y="6076950"/>
              <a:ext cx="69850" cy="44450"/>
            </a:xfrm>
            <a:custGeom>
              <a:avLst/>
              <a:gdLst>
                <a:gd name="T0" fmla="*/ 41 w 44"/>
                <a:gd name="T1" fmla="*/ 0 h 28"/>
                <a:gd name="T2" fmla="*/ 41 w 44"/>
                <a:gd name="T3" fmla="*/ 0 h 28"/>
                <a:gd name="T4" fmla="*/ 32 w 44"/>
                <a:gd name="T5" fmla="*/ 7 h 28"/>
                <a:gd name="T6" fmla="*/ 23 w 44"/>
                <a:gd name="T7" fmla="*/ 12 h 28"/>
                <a:gd name="T8" fmla="*/ 20 w 44"/>
                <a:gd name="T9" fmla="*/ 12 h 28"/>
                <a:gd name="T10" fmla="*/ 15 w 44"/>
                <a:gd name="T11" fmla="*/ 12 h 28"/>
                <a:gd name="T12" fmla="*/ 15 w 44"/>
                <a:gd name="T13" fmla="*/ 12 h 28"/>
                <a:gd name="T14" fmla="*/ 9 w 44"/>
                <a:gd name="T15" fmla="*/ 12 h 28"/>
                <a:gd name="T16" fmla="*/ 5 w 44"/>
                <a:gd name="T17" fmla="*/ 13 h 28"/>
                <a:gd name="T18" fmla="*/ 2 w 44"/>
                <a:gd name="T19" fmla="*/ 16 h 28"/>
                <a:gd name="T20" fmla="*/ 2 w 44"/>
                <a:gd name="T21" fmla="*/ 18 h 28"/>
                <a:gd name="T22" fmla="*/ 2 w 44"/>
                <a:gd name="T23" fmla="*/ 18 h 28"/>
                <a:gd name="T24" fmla="*/ 0 w 44"/>
                <a:gd name="T25" fmla="*/ 24 h 28"/>
                <a:gd name="T26" fmla="*/ 0 w 44"/>
                <a:gd name="T27" fmla="*/ 27 h 28"/>
                <a:gd name="T28" fmla="*/ 3 w 44"/>
                <a:gd name="T29" fmla="*/ 28 h 28"/>
                <a:gd name="T30" fmla="*/ 3 w 44"/>
                <a:gd name="T31" fmla="*/ 28 h 28"/>
                <a:gd name="T32" fmla="*/ 5 w 44"/>
                <a:gd name="T33" fmla="*/ 27 h 28"/>
                <a:gd name="T34" fmla="*/ 8 w 44"/>
                <a:gd name="T35" fmla="*/ 24 h 28"/>
                <a:gd name="T36" fmla="*/ 9 w 44"/>
                <a:gd name="T37" fmla="*/ 19 h 28"/>
                <a:gd name="T38" fmla="*/ 12 w 44"/>
                <a:gd name="T39" fmla="*/ 18 h 28"/>
                <a:gd name="T40" fmla="*/ 12 w 44"/>
                <a:gd name="T41" fmla="*/ 18 h 28"/>
                <a:gd name="T42" fmla="*/ 21 w 44"/>
                <a:gd name="T43" fmla="*/ 16 h 28"/>
                <a:gd name="T44" fmla="*/ 30 w 44"/>
                <a:gd name="T45" fmla="*/ 13 h 28"/>
                <a:gd name="T46" fmla="*/ 30 w 44"/>
                <a:gd name="T47" fmla="*/ 13 h 28"/>
                <a:gd name="T48" fmla="*/ 35 w 44"/>
                <a:gd name="T49" fmla="*/ 10 h 28"/>
                <a:gd name="T50" fmla="*/ 41 w 44"/>
                <a:gd name="T51" fmla="*/ 6 h 28"/>
                <a:gd name="T52" fmla="*/ 44 w 44"/>
                <a:gd name="T53" fmla="*/ 1 h 28"/>
                <a:gd name="T54" fmla="*/ 44 w 44"/>
                <a:gd name="T55" fmla="*/ 0 h 28"/>
                <a:gd name="T56" fmla="*/ 41 w 44"/>
                <a:gd name="T57" fmla="*/ 0 h 28"/>
                <a:gd name="T58" fmla="*/ 41 w 44"/>
                <a:gd name="T5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4" h="28">
                  <a:moveTo>
                    <a:pt x="41" y="0"/>
                  </a:moveTo>
                  <a:lnTo>
                    <a:pt x="41" y="0"/>
                  </a:lnTo>
                  <a:lnTo>
                    <a:pt x="32" y="7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9" y="12"/>
                  </a:lnTo>
                  <a:lnTo>
                    <a:pt x="5" y="13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5" y="27"/>
                  </a:lnTo>
                  <a:lnTo>
                    <a:pt x="8" y="24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21" y="16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5" y="10"/>
                  </a:lnTo>
                  <a:lnTo>
                    <a:pt x="41" y="6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7" name="Freeform 121"/>
            <p:cNvSpPr>
              <a:spLocks/>
            </p:cNvSpPr>
            <p:nvPr/>
          </p:nvSpPr>
          <p:spPr bwMode="auto">
            <a:xfrm>
              <a:off x="9788525" y="5491163"/>
              <a:ext cx="101600" cy="60325"/>
            </a:xfrm>
            <a:custGeom>
              <a:avLst/>
              <a:gdLst>
                <a:gd name="T0" fmla="*/ 0 w 64"/>
                <a:gd name="T1" fmla="*/ 38 h 38"/>
                <a:gd name="T2" fmla="*/ 0 w 64"/>
                <a:gd name="T3" fmla="*/ 38 h 38"/>
                <a:gd name="T4" fmla="*/ 12 w 64"/>
                <a:gd name="T5" fmla="*/ 29 h 38"/>
                <a:gd name="T6" fmla="*/ 30 w 64"/>
                <a:gd name="T7" fmla="*/ 17 h 38"/>
                <a:gd name="T8" fmla="*/ 30 w 64"/>
                <a:gd name="T9" fmla="*/ 17 h 38"/>
                <a:gd name="T10" fmla="*/ 34 w 64"/>
                <a:gd name="T11" fmla="*/ 12 h 38"/>
                <a:gd name="T12" fmla="*/ 37 w 64"/>
                <a:gd name="T13" fmla="*/ 9 h 38"/>
                <a:gd name="T14" fmla="*/ 39 w 64"/>
                <a:gd name="T15" fmla="*/ 5 h 38"/>
                <a:gd name="T16" fmla="*/ 39 w 64"/>
                <a:gd name="T17" fmla="*/ 0 h 38"/>
                <a:gd name="T18" fmla="*/ 39 w 64"/>
                <a:gd name="T19" fmla="*/ 0 h 38"/>
                <a:gd name="T20" fmla="*/ 39 w 64"/>
                <a:gd name="T21" fmla="*/ 0 h 38"/>
                <a:gd name="T22" fmla="*/ 40 w 64"/>
                <a:gd name="T23" fmla="*/ 2 h 38"/>
                <a:gd name="T24" fmla="*/ 43 w 64"/>
                <a:gd name="T25" fmla="*/ 9 h 38"/>
                <a:gd name="T26" fmla="*/ 43 w 64"/>
                <a:gd name="T27" fmla="*/ 9 h 38"/>
                <a:gd name="T28" fmla="*/ 46 w 64"/>
                <a:gd name="T29" fmla="*/ 14 h 38"/>
                <a:gd name="T30" fmla="*/ 52 w 64"/>
                <a:gd name="T31" fmla="*/ 17 h 38"/>
                <a:gd name="T32" fmla="*/ 63 w 64"/>
                <a:gd name="T33" fmla="*/ 21 h 38"/>
                <a:gd name="T34" fmla="*/ 63 w 64"/>
                <a:gd name="T35" fmla="*/ 21 h 38"/>
                <a:gd name="T36" fmla="*/ 64 w 64"/>
                <a:gd name="T37" fmla="*/ 23 h 38"/>
                <a:gd name="T38" fmla="*/ 63 w 64"/>
                <a:gd name="T39" fmla="*/ 24 h 38"/>
                <a:gd name="T40" fmla="*/ 61 w 64"/>
                <a:gd name="T41" fmla="*/ 26 h 38"/>
                <a:gd name="T42" fmla="*/ 60 w 64"/>
                <a:gd name="T43" fmla="*/ 27 h 38"/>
                <a:gd name="T44" fmla="*/ 60 w 64"/>
                <a:gd name="T45" fmla="*/ 27 h 38"/>
                <a:gd name="T46" fmla="*/ 55 w 64"/>
                <a:gd name="T47" fmla="*/ 24 h 38"/>
                <a:gd name="T48" fmla="*/ 51 w 64"/>
                <a:gd name="T49" fmla="*/ 21 h 38"/>
                <a:gd name="T50" fmla="*/ 45 w 64"/>
                <a:gd name="T51" fmla="*/ 18 h 38"/>
                <a:gd name="T52" fmla="*/ 39 w 64"/>
                <a:gd name="T53" fmla="*/ 17 h 38"/>
                <a:gd name="T54" fmla="*/ 39 w 64"/>
                <a:gd name="T55" fmla="*/ 17 h 38"/>
                <a:gd name="T56" fmla="*/ 34 w 64"/>
                <a:gd name="T57" fmla="*/ 17 h 38"/>
                <a:gd name="T58" fmla="*/ 30 w 64"/>
                <a:gd name="T59" fmla="*/ 20 h 38"/>
                <a:gd name="T60" fmla="*/ 19 w 64"/>
                <a:gd name="T61" fmla="*/ 27 h 38"/>
                <a:gd name="T62" fmla="*/ 9 w 64"/>
                <a:gd name="T63" fmla="*/ 35 h 38"/>
                <a:gd name="T64" fmla="*/ 4 w 64"/>
                <a:gd name="T65" fmla="*/ 36 h 38"/>
                <a:gd name="T66" fmla="*/ 0 w 64"/>
                <a:gd name="T67" fmla="*/ 38 h 38"/>
                <a:gd name="T68" fmla="*/ 0 w 64"/>
                <a:gd name="T6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38">
                  <a:moveTo>
                    <a:pt x="0" y="38"/>
                  </a:moveTo>
                  <a:lnTo>
                    <a:pt x="0" y="38"/>
                  </a:lnTo>
                  <a:lnTo>
                    <a:pt x="12" y="29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4" y="12"/>
                  </a:lnTo>
                  <a:lnTo>
                    <a:pt x="37" y="9"/>
                  </a:lnTo>
                  <a:lnTo>
                    <a:pt x="39" y="5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2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6" y="14"/>
                  </a:lnTo>
                  <a:lnTo>
                    <a:pt x="52" y="17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3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55" y="24"/>
                  </a:lnTo>
                  <a:lnTo>
                    <a:pt x="51" y="21"/>
                  </a:lnTo>
                  <a:lnTo>
                    <a:pt x="45" y="18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4" y="17"/>
                  </a:lnTo>
                  <a:lnTo>
                    <a:pt x="30" y="20"/>
                  </a:lnTo>
                  <a:lnTo>
                    <a:pt x="19" y="27"/>
                  </a:lnTo>
                  <a:lnTo>
                    <a:pt x="9" y="35"/>
                  </a:lnTo>
                  <a:lnTo>
                    <a:pt x="4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6530220" y="2292641"/>
            <a:ext cx="342341" cy="644129"/>
            <a:chOff x="9596438" y="5099050"/>
            <a:chExt cx="576263" cy="1084263"/>
          </a:xfrm>
        </p:grpSpPr>
        <p:sp>
          <p:nvSpPr>
            <p:cNvPr id="179" name="Freeform 105"/>
            <p:cNvSpPr>
              <a:spLocks/>
            </p:cNvSpPr>
            <p:nvPr/>
          </p:nvSpPr>
          <p:spPr bwMode="auto">
            <a:xfrm>
              <a:off x="9617075" y="5438775"/>
              <a:ext cx="52388" cy="735013"/>
            </a:xfrm>
            <a:custGeom>
              <a:avLst/>
              <a:gdLst>
                <a:gd name="T0" fmla="*/ 30 w 33"/>
                <a:gd name="T1" fmla="*/ 463 h 463"/>
                <a:gd name="T2" fmla="*/ 28 w 33"/>
                <a:gd name="T3" fmla="*/ 463 h 463"/>
                <a:gd name="T4" fmla="*/ 24 w 33"/>
                <a:gd name="T5" fmla="*/ 445 h 463"/>
                <a:gd name="T6" fmla="*/ 6 w 33"/>
                <a:gd name="T7" fmla="*/ 81 h 463"/>
                <a:gd name="T8" fmla="*/ 5 w 33"/>
                <a:gd name="T9" fmla="*/ 81 h 463"/>
                <a:gd name="T10" fmla="*/ 0 w 33"/>
                <a:gd name="T11" fmla="*/ 2 h 463"/>
                <a:gd name="T12" fmla="*/ 14 w 33"/>
                <a:gd name="T13" fmla="*/ 0 h 463"/>
                <a:gd name="T14" fmla="*/ 17 w 33"/>
                <a:gd name="T15" fmla="*/ 81 h 463"/>
                <a:gd name="T16" fmla="*/ 15 w 33"/>
                <a:gd name="T17" fmla="*/ 83 h 463"/>
                <a:gd name="T18" fmla="*/ 33 w 33"/>
                <a:gd name="T19" fmla="*/ 444 h 463"/>
                <a:gd name="T20" fmla="*/ 30 w 33"/>
                <a:gd name="T21" fmla="*/ 46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463">
                  <a:moveTo>
                    <a:pt x="30" y="463"/>
                  </a:moveTo>
                  <a:lnTo>
                    <a:pt x="28" y="463"/>
                  </a:lnTo>
                  <a:lnTo>
                    <a:pt x="24" y="445"/>
                  </a:lnTo>
                  <a:lnTo>
                    <a:pt x="6" y="81"/>
                  </a:lnTo>
                  <a:lnTo>
                    <a:pt x="5" y="81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7" y="81"/>
                  </a:lnTo>
                  <a:lnTo>
                    <a:pt x="15" y="83"/>
                  </a:lnTo>
                  <a:lnTo>
                    <a:pt x="33" y="444"/>
                  </a:lnTo>
                  <a:lnTo>
                    <a:pt x="30" y="4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0" name="Freeform 106"/>
            <p:cNvSpPr>
              <a:spLocks noEditPoints="1"/>
            </p:cNvSpPr>
            <p:nvPr/>
          </p:nvSpPr>
          <p:spPr bwMode="auto">
            <a:xfrm>
              <a:off x="9596438" y="5441950"/>
              <a:ext cx="30163" cy="76200"/>
            </a:xfrm>
            <a:custGeom>
              <a:avLst/>
              <a:gdLst>
                <a:gd name="T0" fmla="*/ 13 w 19"/>
                <a:gd name="T1" fmla="*/ 0 h 48"/>
                <a:gd name="T2" fmla="*/ 13 w 19"/>
                <a:gd name="T3" fmla="*/ 0 h 48"/>
                <a:gd name="T4" fmla="*/ 10 w 19"/>
                <a:gd name="T5" fmla="*/ 1 h 48"/>
                <a:gd name="T6" fmla="*/ 7 w 19"/>
                <a:gd name="T7" fmla="*/ 6 h 48"/>
                <a:gd name="T8" fmla="*/ 3 w 19"/>
                <a:gd name="T9" fmla="*/ 13 h 48"/>
                <a:gd name="T10" fmla="*/ 0 w 19"/>
                <a:gd name="T11" fmla="*/ 22 h 48"/>
                <a:gd name="T12" fmla="*/ 0 w 19"/>
                <a:gd name="T13" fmla="*/ 22 h 48"/>
                <a:gd name="T14" fmla="*/ 0 w 19"/>
                <a:gd name="T15" fmla="*/ 31 h 48"/>
                <a:gd name="T16" fmla="*/ 0 w 19"/>
                <a:gd name="T17" fmla="*/ 39 h 48"/>
                <a:gd name="T18" fmla="*/ 3 w 19"/>
                <a:gd name="T19" fmla="*/ 45 h 48"/>
                <a:gd name="T20" fmla="*/ 6 w 19"/>
                <a:gd name="T21" fmla="*/ 48 h 48"/>
                <a:gd name="T22" fmla="*/ 6 w 19"/>
                <a:gd name="T23" fmla="*/ 48 h 48"/>
                <a:gd name="T24" fmla="*/ 10 w 19"/>
                <a:gd name="T25" fmla="*/ 46 h 48"/>
                <a:gd name="T26" fmla="*/ 13 w 19"/>
                <a:gd name="T27" fmla="*/ 42 h 48"/>
                <a:gd name="T28" fmla="*/ 16 w 19"/>
                <a:gd name="T29" fmla="*/ 34 h 48"/>
                <a:gd name="T30" fmla="*/ 19 w 19"/>
                <a:gd name="T31" fmla="*/ 25 h 48"/>
                <a:gd name="T32" fmla="*/ 19 w 19"/>
                <a:gd name="T33" fmla="*/ 25 h 48"/>
                <a:gd name="T34" fmla="*/ 19 w 19"/>
                <a:gd name="T35" fmla="*/ 16 h 48"/>
                <a:gd name="T36" fmla="*/ 18 w 19"/>
                <a:gd name="T37" fmla="*/ 7 h 48"/>
                <a:gd name="T38" fmla="*/ 16 w 19"/>
                <a:gd name="T39" fmla="*/ 1 h 48"/>
                <a:gd name="T40" fmla="*/ 13 w 19"/>
                <a:gd name="T41" fmla="*/ 0 h 48"/>
                <a:gd name="T42" fmla="*/ 13 w 19"/>
                <a:gd name="T43" fmla="*/ 0 h 48"/>
                <a:gd name="T44" fmla="*/ 7 w 19"/>
                <a:gd name="T45" fmla="*/ 42 h 48"/>
                <a:gd name="T46" fmla="*/ 7 w 19"/>
                <a:gd name="T47" fmla="*/ 42 h 48"/>
                <a:gd name="T48" fmla="*/ 6 w 19"/>
                <a:gd name="T49" fmla="*/ 42 h 48"/>
                <a:gd name="T50" fmla="*/ 4 w 19"/>
                <a:gd name="T51" fmla="*/ 40 h 48"/>
                <a:gd name="T52" fmla="*/ 3 w 19"/>
                <a:gd name="T53" fmla="*/ 36 h 48"/>
                <a:gd name="T54" fmla="*/ 3 w 19"/>
                <a:gd name="T55" fmla="*/ 30 h 48"/>
                <a:gd name="T56" fmla="*/ 3 w 19"/>
                <a:gd name="T57" fmla="*/ 22 h 48"/>
                <a:gd name="T58" fmla="*/ 3 w 19"/>
                <a:gd name="T59" fmla="*/ 22 h 48"/>
                <a:gd name="T60" fmla="*/ 6 w 19"/>
                <a:gd name="T61" fmla="*/ 15 h 48"/>
                <a:gd name="T62" fmla="*/ 9 w 19"/>
                <a:gd name="T63" fmla="*/ 9 h 48"/>
                <a:gd name="T64" fmla="*/ 12 w 19"/>
                <a:gd name="T65" fmla="*/ 6 h 48"/>
                <a:gd name="T66" fmla="*/ 15 w 19"/>
                <a:gd name="T67" fmla="*/ 4 h 48"/>
                <a:gd name="T68" fmla="*/ 15 w 19"/>
                <a:gd name="T69" fmla="*/ 4 h 48"/>
                <a:gd name="T70" fmla="*/ 16 w 19"/>
                <a:gd name="T71" fmla="*/ 6 h 48"/>
                <a:gd name="T72" fmla="*/ 18 w 19"/>
                <a:gd name="T73" fmla="*/ 10 h 48"/>
                <a:gd name="T74" fmla="*/ 16 w 19"/>
                <a:gd name="T75" fmla="*/ 22 h 48"/>
                <a:gd name="T76" fmla="*/ 16 w 19"/>
                <a:gd name="T77" fmla="*/ 22 h 48"/>
                <a:gd name="T78" fmla="*/ 13 w 19"/>
                <a:gd name="T79" fmla="*/ 34 h 48"/>
                <a:gd name="T80" fmla="*/ 12 w 19"/>
                <a:gd name="T81" fmla="*/ 39 h 48"/>
                <a:gd name="T82" fmla="*/ 7 w 19"/>
                <a:gd name="T83" fmla="*/ 42 h 48"/>
                <a:gd name="T84" fmla="*/ 7 w 19"/>
                <a:gd name="T8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48">
                  <a:moveTo>
                    <a:pt x="13" y="0"/>
                  </a:moveTo>
                  <a:lnTo>
                    <a:pt x="13" y="0"/>
                  </a:lnTo>
                  <a:lnTo>
                    <a:pt x="10" y="1"/>
                  </a:lnTo>
                  <a:lnTo>
                    <a:pt x="7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3" y="45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10" y="46"/>
                  </a:lnTo>
                  <a:lnTo>
                    <a:pt x="13" y="42"/>
                  </a:lnTo>
                  <a:lnTo>
                    <a:pt x="16" y="3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16"/>
                  </a:lnTo>
                  <a:lnTo>
                    <a:pt x="18" y="7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13" y="0"/>
                  </a:lnTo>
                  <a:close/>
                  <a:moveTo>
                    <a:pt x="7" y="42"/>
                  </a:moveTo>
                  <a:lnTo>
                    <a:pt x="7" y="42"/>
                  </a:lnTo>
                  <a:lnTo>
                    <a:pt x="6" y="42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3" y="30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6" y="15"/>
                  </a:lnTo>
                  <a:lnTo>
                    <a:pt x="9" y="9"/>
                  </a:lnTo>
                  <a:lnTo>
                    <a:pt x="12" y="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6" y="6"/>
                  </a:lnTo>
                  <a:lnTo>
                    <a:pt x="18" y="1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3" y="34"/>
                  </a:lnTo>
                  <a:lnTo>
                    <a:pt x="12" y="39"/>
                  </a:lnTo>
                  <a:lnTo>
                    <a:pt x="7" y="42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1" name="Freeform 107"/>
            <p:cNvSpPr>
              <a:spLocks/>
            </p:cNvSpPr>
            <p:nvPr/>
          </p:nvSpPr>
          <p:spPr bwMode="auto">
            <a:xfrm>
              <a:off x="9634538" y="6140450"/>
              <a:ext cx="55563" cy="7938"/>
            </a:xfrm>
            <a:custGeom>
              <a:avLst/>
              <a:gdLst>
                <a:gd name="T0" fmla="*/ 35 w 35"/>
                <a:gd name="T1" fmla="*/ 2 h 5"/>
                <a:gd name="T2" fmla="*/ 35 w 35"/>
                <a:gd name="T3" fmla="*/ 2 h 5"/>
                <a:gd name="T4" fmla="*/ 34 w 35"/>
                <a:gd name="T5" fmla="*/ 3 h 5"/>
                <a:gd name="T6" fmla="*/ 31 w 35"/>
                <a:gd name="T7" fmla="*/ 3 h 5"/>
                <a:gd name="T8" fmla="*/ 17 w 35"/>
                <a:gd name="T9" fmla="*/ 5 h 5"/>
                <a:gd name="T10" fmla="*/ 17 w 35"/>
                <a:gd name="T11" fmla="*/ 5 h 5"/>
                <a:gd name="T12" fmla="*/ 6 w 35"/>
                <a:gd name="T13" fmla="*/ 5 h 5"/>
                <a:gd name="T14" fmla="*/ 1 w 35"/>
                <a:gd name="T15" fmla="*/ 5 h 5"/>
                <a:gd name="T16" fmla="*/ 0 w 35"/>
                <a:gd name="T17" fmla="*/ 3 h 5"/>
                <a:gd name="T18" fmla="*/ 0 w 35"/>
                <a:gd name="T19" fmla="*/ 3 h 5"/>
                <a:gd name="T20" fmla="*/ 1 w 35"/>
                <a:gd name="T21" fmla="*/ 3 h 5"/>
                <a:gd name="T22" fmla="*/ 7 w 35"/>
                <a:gd name="T23" fmla="*/ 2 h 5"/>
                <a:gd name="T24" fmla="*/ 17 w 35"/>
                <a:gd name="T25" fmla="*/ 0 h 5"/>
                <a:gd name="T26" fmla="*/ 17 w 35"/>
                <a:gd name="T27" fmla="*/ 0 h 5"/>
                <a:gd name="T28" fmla="*/ 29 w 35"/>
                <a:gd name="T29" fmla="*/ 0 h 5"/>
                <a:gd name="T30" fmla="*/ 34 w 35"/>
                <a:gd name="T31" fmla="*/ 2 h 5"/>
                <a:gd name="T32" fmla="*/ 35 w 35"/>
                <a:gd name="T33" fmla="*/ 2 h 5"/>
                <a:gd name="T34" fmla="*/ 35 w 35"/>
                <a:gd name="T3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5">
                  <a:moveTo>
                    <a:pt x="35" y="2"/>
                  </a:moveTo>
                  <a:lnTo>
                    <a:pt x="35" y="2"/>
                  </a:lnTo>
                  <a:lnTo>
                    <a:pt x="34" y="3"/>
                  </a:lnTo>
                  <a:lnTo>
                    <a:pt x="31" y="3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6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2" name="Freeform 108"/>
            <p:cNvSpPr>
              <a:spLocks/>
            </p:cNvSpPr>
            <p:nvPr/>
          </p:nvSpPr>
          <p:spPr bwMode="auto">
            <a:xfrm>
              <a:off x="9631363" y="5519738"/>
              <a:ext cx="333375" cy="663575"/>
            </a:xfrm>
            <a:custGeom>
              <a:avLst/>
              <a:gdLst>
                <a:gd name="T0" fmla="*/ 210 w 210"/>
                <a:gd name="T1" fmla="*/ 418 h 418"/>
                <a:gd name="T2" fmla="*/ 208 w 210"/>
                <a:gd name="T3" fmla="*/ 418 h 418"/>
                <a:gd name="T4" fmla="*/ 198 w 210"/>
                <a:gd name="T5" fmla="*/ 403 h 418"/>
                <a:gd name="T6" fmla="*/ 37 w 210"/>
                <a:gd name="T7" fmla="*/ 77 h 418"/>
                <a:gd name="T8" fmla="*/ 36 w 210"/>
                <a:gd name="T9" fmla="*/ 78 h 418"/>
                <a:gd name="T10" fmla="*/ 0 w 210"/>
                <a:gd name="T11" fmla="*/ 5 h 418"/>
                <a:gd name="T12" fmla="*/ 12 w 210"/>
                <a:gd name="T13" fmla="*/ 0 h 418"/>
                <a:gd name="T14" fmla="*/ 48 w 210"/>
                <a:gd name="T15" fmla="*/ 72 h 418"/>
                <a:gd name="T16" fmla="*/ 46 w 210"/>
                <a:gd name="T17" fmla="*/ 74 h 418"/>
                <a:gd name="T18" fmla="*/ 205 w 210"/>
                <a:gd name="T19" fmla="*/ 399 h 418"/>
                <a:gd name="T20" fmla="*/ 210 w 210"/>
                <a:gd name="T21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418">
                  <a:moveTo>
                    <a:pt x="210" y="418"/>
                  </a:moveTo>
                  <a:lnTo>
                    <a:pt x="208" y="418"/>
                  </a:lnTo>
                  <a:lnTo>
                    <a:pt x="198" y="403"/>
                  </a:lnTo>
                  <a:lnTo>
                    <a:pt x="37" y="77"/>
                  </a:lnTo>
                  <a:lnTo>
                    <a:pt x="36" y="78"/>
                  </a:lnTo>
                  <a:lnTo>
                    <a:pt x="0" y="5"/>
                  </a:lnTo>
                  <a:lnTo>
                    <a:pt x="12" y="0"/>
                  </a:lnTo>
                  <a:lnTo>
                    <a:pt x="48" y="72"/>
                  </a:lnTo>
                  <a:lnTo>
                    <a:pt x="46" y="74"/>
                  </a:lnTo>
                  <a:lnTo>
                    <a:pt x="205" y="399"/>
                  </a:lnTo>
                  <a:lnTo>
                    <a:pt x="210" y="4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3" name="Freeform 109"/>
            <p:cNvSpPr>
              <a:spLocks noEditPoints="1"/>
            </p:cNvSpPr>
            <p:nvPr/>
          </p:nvSpPr>
          <p:spPr bwMode="auto">
            <a:xfrm>
              <a:off x="9648825" y="5541963"/>
              <a:ext cx="58738" cy="53975"/>
            </a:xfrm>
            <a:custGeom>
              <a:avLst/>
              <a:gdLst>
                <a:gd name="T0" fmla="*/ 1 w 37"/>
                <a:gd name="T1" fmla="*/ 0 h 34"/>
                <a:gd name="T2" fmla="*/ 1 w 37"/>
                <a:gd name="T3" fmla="*/ 0 h 34"/>
                <a:gd name="T4" fmla="*/ 0 w 37"/>
                <a:gd name="T5" fmla="*/ 3 h 34"/>
                <a:gd name="T6" fmla="*/ 2 w 37"/>
                <a:gd name="T7" fmla="*/ 9 h 34"/>
                <a:gd name="T8" fmla="*/ 7 w 37"/>
                <a:gd name="T9" fmla="*/ 16 h 34"/>
                <a:gd name="T10" fmla="*/ 13 w 37"/>
                <a:gd name="T11" fmla="*/ 24 h 34"/>
                <a:gd name="T12" fmla="*/ 13 w 37"/>
                <a:gd name="T13" fmla="*/ 24 h 34"/>
                <a:gd name="T14" fmla="*/ 20 w 37"/>
                <a:gd name="T15" fmla="*/ 30 h 34"/>
                <a:gd name="T16" fmla="*/ 26 w 37"/>
                <a:gd name="T17" fmla="*/ 33 h 34"/>
                <a:gd name="T18" fmla="*/ 32 w 37"/>
                <a:gd name="T19" fmla="*/ 34 h 34"/>
                <a:gd name="T20" fmla="*/ 37 w 37"/>
                <a:gd name="T21" fmla="*/ 33 h 34"/>
                <a:gd name="T22" fmla="*/ 37 w 37"/>
                <a:gd name="T23" fmla="*/ 33 h 34"/>
                <a:gd name="T24" fmla="*/ 37 w 37"/>
                <a:gd name="T25" fmla="*/ 28 h 34"/>
                <a:gd name="T26" fmla="*/ 35 w 37"/>
                <a:gd name="T27" fmla="*/ 22 h 34"/>
                <a:gd name="T28" fmla="*/ 32 w 37"/>
                <a:gd name="T29" fmla="*/ 16 h 34"/>
                <a:gd name="T30" fmla="*/ 25 w 37"/>
                <a:gd name="T31" fmla="*/ 10 h 34"/>
                <a:gd name="T32" fmla="*/ 25 w 37"/>
                <a:gd name="T33" fmla="*/ 10 h 34"/>
                <a:gd name="T34" fmla="*/ 17 w 37"/>
                <a:gd name="T35" fmla="*/ 4 h 34"/>
                <a:gd name="T36" fmla="*/ 10 w 37"/>
                <a:gd name="T37" fmla="*/ 1 h 34"/>
                <a:gd name="T38" fmla="*/ 4 w 37"/>
                <a:gd name="T39" fmla="*/ 0 h 34"/>
                <a:gd name="T40" fmla="*/ 1 w 37"/>
                <a:gd name="T41" fmla="*/ 0 h 34"/>
                <a:gd name="T42" fmla="*/ 1 w 37"/>
                <a:gd name="T43" fmla="*/ 0 h 34"/>
                <a:gd name="T44" fmla="*/ 32 w 37"/>
                <a:gd name="T45" fmla="*/ 28 h 34"/>
                <a:gd name="T46" fmla="*/ 32 w 37"/>
                <a:gd name="T47" fmla="*/ 28 h 34"/>
                <a:gd name="T48" fmla="*/ 32 w 37"/>
                <a:gd name="T49" fmla="*/ 30 h 34"/>
                <a:gd name="T50" fmla="*/ 31 w 37"/>
                <a:gd name="T51" fmla="*/ 30 h 34"/>
                <a:gd name="T52" fmla="*/ 26 w 37"/>
                <a:gd name="T53" fmla="*/ 28 h 34"/>
                <a:gd name="T54" fmla="*/ 20 w 37"/>
                <a:gd name="T55" fmla="*/ 25 h 34"/>
                <a:gd name="T56" fmla="*/ 13 w 37"/>
                <a:gd name="T57" fmla="*/ 21 h 34"/>
                <a:gd name="T58" fmla="*/ 13 w 37"/>
                <a:gd name="T59" fmla="*/ 21 h 34"/>
                <a:gd name="T60" fmla="*/ 8 w 37"/>
                <a:gd name="T61" fmla="*/ 15 h 34"/>
                <a:gd name="T62" fmla="*/ 5 w 37"/>
                <a:gd name="T63" fmla="*/ 10 h 34"/>
                <a:gd name="T64" fmla="*/ 4 w 37"/>
                <a:gd name="T65" fmla="*/ 4 h 34"/>
                <a:gd name="T66" fmla="*/ 5 w 37"/>
                <a:gd name="T67" fmla="*/ 1 h 34"/>
                <a:gd name="T68" fmla="*/ 5 w 37"/>
                <a:gd name="T69" fmla="*/ 1 h 34"/>
                <a:gd name="T70" fmla="*/ 7 w 37"/>
                <a:gd name="T71" fmla="*/ 1 h 34"/>
                <a:gd name="T72" fmla="*/ 11 w 37"/>
                <a:gd name="T73" fmla="*/ 3 h 34"/>
                <a:gd name="T74" fmla="*/ 20 w 37"/>
                <a:gd name="T75" fmla="*/ 10 h 34"/>
                <a:gd name="T76" fmla="*/ 20 w 37"/>
                <a:gd name="T77" fmla="*/ 10 h 34"/>
                <a:gd name="T78" fmla="*/ 29 w 37"/>
                <a:gd name="T79" fmla="*/ 19 h 34"/>
                <a:gd name="T80" fmla="*/ 32 w 37"/>
                <a:gd name="T81" fmla="*/ 22 h 34"/>
                <a:gd name="T82" fmla="*/ 32 w 37"/>
                <a:gd name="T83" fmla="*/ 28 h 34"/>
                <a:gd name="T84" fmla="*/ 32 w 37"/>
                <a:gd name="T85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" h="34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2" y="9"/>
                  </a:lnTo>
                  <a:lnTo>
                    <a:pt x="7" y="16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20" y="30"/>
                  </a:lnTo>
                  <a:lnTo>
                    <a:pt x="26" y="33"/>
                  </a:lnTo>
                  <a:lnTo>
                    <a:pt x="32" y="34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28"/>
                  </a:lnTo>
                  <a:lnTo>
                    <a:pt x="35" y="22"/>
                  </a:lnTo>
                  <a:lnTo>
                    <a:pt x="32" y="16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17" y="4"/>
                  </a:lnTo>
                  <a:lnTo>
                    <a:pt x="10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32" y="28"/>
                  </a:moveTo>
                  <a:lnTo>
                    <a:pt x="32" y="28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26" y="28"/>
                  </a:lnTo>
                  <a:lnTo>
                    <a:pt x="20" y="25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4" y="4"/>
                  </a:lnTo>
                  <a:lnTo>
                    <a:pt x="5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11" y="3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9" y="19"/>
                  </a:lnTo>
                  <a:lnTo>
                    <a:pt x="32" y="22"/>
                  </a:lnTo>
                  <a:lnTo>
                    <a:pt x="32" y="28"/>
                  </a:lnTo>
                  <a:lnTo>
                    <a:pt x="3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7" name="Freeform 110"/>
            <p:cNvSpPr>
              <a:spLocks/>
            </p:cNvSpPr>
            <p:nvPr/>
          </p:nvSpPr>
          <p:spPr bwMode="auto">
            <a:xfrm>
              <a:off x="9923463" y="6145213"/>
              <a:ext cx="52388" cy="23813"/>
            </a:xfrm>
            <a:custGeom>
              <a:avLst/>
              <a:gdLst>
                <a:gd name="T0" fmla="*/ 33 w 33"/>
                <a:gd name="T1" fmla="*/ 0 h 15"/>
                <a:gd name="T2" fmla="*/ 33 w 33"/>
                <a:gd name="T3" fmla="*/ 0 h 15"/>
                <a:gd name="T4" fmla="*/ 33 w 33"/>
                <a:gd name="T5" fmla="*/ 2 h 15"/>
                <a:gd name="T6" fmla="*/ 29 w 33"/>
                <a:gd name="T7" fmla="*/ 3 h 15"/>
                <a:gd name="T8" fmla="*/ 18 w 33"/>
                <a:gd name="T9" fmla="*/ 9 h 15"/>
                <a:gd name="T10" fmla="*/ 18 w 33"/>
                <a:gd name="T11" fmla="*/ 9 h 15"/>
                <a:gd name="T12" fmla="*/ 6 w 33"/>
                <a:gd name="T13" fmla="*/ 15 h 15"/>
                <a:gd name="T14" fmla="*/ 3 w 33"/>
                <a:gd name="T15" fmla="*/ 15 h 15"/>
                <a:gd name="T16" fmla="*/ 0 w 33"/>
                <a:gd name="T17" fmla="*/ 15 h 15"/>
                <a:gd name="T18" fmla="*/ 0 w 33"/>
                <a:gd name="T19" fmla="*/ 15 h 15"/>
                <a:gd name="T20" fmla="*/ 2 w 33"/>
                <a:gd name="T21" fmla="*/ 14 h 15"/>
                <a:gd name="T22" fmla="*/ 6 w 33"/>
                <a:gd name="T23" fmla="*/ 11 h 15"/>
                <a:gd name="T24" fmla="*/ 15 w 33"/>
                <a:gd name="T25" fmla="*/ 5 h 15"/>
                <a:gd name="T26" fmla="*/ 15 w 33"/>
                <a:gd name="T27" fmla="*/ 5 h 15"/>
                <a:gd name="T28" fmla="*/ 27 w 33"/>
                <a:gd name="T29" fmla="*/ 0 h 15"/>
                <a:gd name="T30" fmla="*/ 32 w 33"/>
                <a:gd name="T31" fmla="*/ 0 h 15"/>
                <a:gd name="T32" fmla="*/ 33 w 33"/>
                <a:gd name="T33" fmla="*/ 0 h 15"/>
                <a:gd name="T34" fmla="*/ 33 w 33"/>
                <a:gd name="T3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5">
                  <a:moveTo>
                    <a:pt x="33" y="0"/>
                  </a:moveTo>
                  <a:lnTo>
                    <a:pt x="33" y="0"/>
                  </a:lnTo>
                  <a:lnTo>
                    <a:pt x="33" y="2"/>
                  </a:lnTo>
                  <a:lnTo>
                    <a:pt x="29" y="3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6" y="15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4"/>
                  </a:lnTo>
                  <a:lnTo>
                    <a:pt x="6" y="11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8" name="Freeform 111"/>
            <p:cNvSpPr>
              <a:spLocks/>
            </p:cNvSpPr>
            <p:nvPr/>
          </p:nvSpPr>
          <p:spPr bwMode="auto">
            <a:xfrm>
              <a:off x="9605963" y="5099050"/>
              <a:ext cx="566738" cy="1068388"/>
            </a:xfrm>
            <a:custGeom>
              <a:avLst/>
              <a:gdLst>
                <a:gd name="T0" fmla="*/ 250 w 357"/>
                <a:gd name="T1" fmla="*/ 66 h 673"/>
                <a:gd name="T2" fmla="*/ 214 w 357"/>
                <a:gd name="T3" fmla="*/ 84 h 673"/>
                <a:gd name="T4" fmla="*/ 191 w 357"/>
                <a:gd name="T5" fmla="*/ 116 h 673"/>
                <a:gd name="T6" fmla="*/ 172 w 357"/>
                <a:gd name="T7" fmla="*/ 83 h 673"/>
                <a:gd name="T8" fmla="*/ 188 w 357"/>
                <a:gd name="T9" fmla="*/ 57 h 673"/>
                <a:gd name="T10" fmla="*/ 164 w 357"/>
                <a:gd name="T11" fmla="*/ 14 h 673"/>
                <a:gd name="T12" fmla="*/ 121 w 357"/>
                <a:gd name="T13" fmla="*/ 2 h 673"/>
                <a:gd name="T14" fmla="*/ 94 w 357"/>
                <a:gd name="T15" fmla="*/ 26 h 673"/>
                <a:gd name="T16" fmla="*/ 83 w 357"/>
                <a:gd name="T17" fmla="*/ 63 h 673"/>
                <a:gd name="T18" fmla="*/ 94 w 357"/>
                <a:gd name="T19" fmla="*/ 77 h 673"/>
                <a:gd name="T20" fmla="*/ 89 w 357"/>
                <a:gd name="T21" fmla="*/ 95 h 673"/>
                <a:gd name="T22" fmla="*/ 101 w 357"/>
                <a:gd name="T23" fmla="*/ 107 h 673"/>
                <a:gd name="T24" fmla="*/ 109 w 357"/>
                <a:gd name="T25" fmla="*/ 122 h 673"/>
                <a:gd name="T26" fmla="*/ 128 w 357"/>
                <a:gd name="T27" fmla="*/ 128 h 673"/>
                <a:gd name="T28" fmla="*/ 127 w 357"/>
                <a:gd name="T29" fmla="*/ 198 h 673"/>
                <a:gd name="T30" fmla="*/ 121 w 357"/>
                <a:gd name="T31" fmla="*/ 238 h 673"/>
                <a:gd name="T32" fmla="*/ 44 w 357"/>
                <a:gd name="T33" fmla="*/ 256 h 673"/>
                <a:gd name="T34" fmla="*/ 22 w 357"/>
                <a:gd name="T35" fmla="*/ 241 h 673"/>
                <a:gd name="T36" fmla="*/ 0 w 357"/>
                <a:gd name="T37" fmla="*/ 253 h 673"/>
                <a:gd name="T38" fmla="*/ 13 w 357"/>
                <a:gd name="T39" fmla="*/ 292 h 673"/>
                <a:gd name="T40" fmla="*/ 104 w 357"/>
                <a:gd name="T41" fmla="*/ 285 h 673"/>
                <a:gd name="T42" fmla="*/ 61 w 357"/>
                <a:gd name="T43" fmla="*/ 303 h 673"/>
                <a:gd name="T44" fmla="*/ 32 w 357"/>
                <a:gd name="T45" fmla="*/ 313 h 673"/>
                <a:gd name="T46" fmla="*/ 50 w 357"/>
                <a:gd name="T47" fmla="*/ 354 h 673"/>
                <a:gd name="T48" fmla="*/ 85 w 357"/>
                <a:gd name="T49" fmla="*/ 337 h 673"/>
                <a:gd name="T50" fmla="*/ 137 w 357"/>
                <a:gd name="T51" fmla="*/ 315 h 673"/>
                <a:gd name="T52" fmla="*/ 151 w 357"/>
                <a:gd name="T53" fmla="*/ 328 h 673"/>
                <a:gd name="T54" fmla="*/ 118 w 357"/>
                <a:gd name="T55" fmla="*/ 387 h 673"/>
                <a:gd name="T56" fmla="*/ 95 w 357"/>
                <a:gd name="T57" fmla="*/ 444 h 673"/>
                <a:gd name="T58" fmla="*/ 86 w 357"/>
                <a:gd name="T59" fmla="*/ 503 h 673"/>
                <a:gd name="T60" fmla="*/ 103 w 357"/>
                <a:gd name="T61" fmla="*/ 557 h 673"/>
                <a:gd name="T62" fmla="*/ 112 w 357"/>
                <a:gd name="T63" fmla="*/ 601 h 673"/>
                <a:gd name="T64" fmla="*/ 95 w 357"/>
                <a:gd name="T65" fmla="*/ 623 h 673"/>
                <a:gd name="T66" fmla="*/ 67 w 357"/>
                <a:gd name="T67" fmla="*/ 634 h 673"/>
                <a:gd name="T68" fmla="*/ 70 w 357"/>
                <a:gd name="T69" fmla="*/ 652 h 673"/>
                <a:gd name="T70" fmla="*/ 164 w 357"/>
                <a:gd name="T71" fmla="*/ 652 h 673"/>
                <a:gd name="T72" fmla="*/ 173 w 357"/>
                <a:gd name="T73" fmla="*/ 629 h 673"/>
                <a:gd name="T74" fmla="*/ 164 w 357"/>
                <a:gd name="T75" fmla="*/ 605 h 673"/>
                <a:gd name="T76" fmla="*/ 169 w 357"/>
                <a:gd name="T77" fmla="*/ 559 h 673"/>
                <a:gd name="T78" fmla="*/ 160 w 357"/>
                <a:gd name="T79" fmla="*/ 518 h 673"/>
                <a:gd name="T80" fmla="*/ 184 w 357"/>
                <a:gd name="T81" fmla="*/ 472 h 673"/>
                <a:gd name="T82" fmla="*/ 193 w 357"/>
                <a:gd name="T83" fmla="*/ 517 h 673"/>
                <a:gd name="T84" fmla="*/ 233 w 357"/>
                <a:gd name="T85" fmla="*/ 566 h 673"/>
                <a:gd name="T86" fmla="*/ 259 w 357"/>
                <a:gd name="T87" fmla="*/ 616 h 673"/>
                <a:gd name="T88" fmla="*/ 265 w 357"/>
                <a:gd name="T89" fmla="*/ 619 h 673"/>
                <a:gd name="T90" fmla="*/ 226 w 357"/>
                <a:gd name="T91" fmla="*/ 646 h 673"/>
                <a:gd name="T92" fmla="*/ 212 w 357"/>
                <a:gd name="T93" fmla="*/ 664 h 673"/>
                <a:gd name="T94" fmla="*/ 271 w 357"/>
                <a:gd name="T95" fmla="*/ 671 h 673"/>
                <a:gd name="T96" fmla="*/ 319 w 357"/>
                <a:gd name="T97" fmla="*/ 659 h 673"/>
                <a:gd name="T98" fmla="*/ 311 w 357"/>
                <a:gd name="T99" fmla="*/ 616 h 673"/>
                <a:gd name="T100" fmla="*/ 322 w 357"/>
                <a:gd name="T101" fmla="*/ 610 h 673"/>
                <a:gd name="T102" fmla="*/ 313 w 357"/>
                <a:gd name="T103" fmla="*/ 581 h 673"/>
                <a:gd name="T104" fmla="*/ 271 w 357"/>
                <a:gd name="T105" fmla="*/ 463 h 673"/>
                <a:gd name="T106" fmla="*/ 268 w 357"/>
                <a:gd name="T107" fmla="*/ 394 h 673"/>
                <a:gd name="T108" fmla="*/ 266 w 357"/>
                <a:gd name="T109" fmla="*/ 351 h 673"/>
                <a:gd name="T110" fmla="*/ 320 w 357"/>
                <a:gd name="T111" fmla="*/ 351 h 673"/>
                <a:gd name="T112" fmla="*/ 357 w 357"/>
                <a:gd name="T113" fmla="*/ 315 h 673"/>
                <a:gd name="T114" fmla="*/ 346 w 357"/>
                <a:gd name="T115" fmla="*/ 243 h 673"/>
                <a:gd name="T116" fmla="*/ 329 w 357"/>
                <a:gd name="T117" fmla="*/ 162 h 673"/>
                <a:gd name="T118" fmla="*/ 320 w 357"/>
                <a:gd name="T119" fmla="*/ 129 h 673"/>
                <a:gd name="T120" fmla="*/ 308 w 357"/>
                <a:gd name="T121" fmla="*/ 102 h 673"/>
                <a:gd name="T122" fmla="*/ 274 w 357"/>
                <a:gd name="T123" fmla="*/ 75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7" h="673">
                  <a:moveTo>
                    <a:pt x="274" y="75"/>
                  </a:moveTo>
                  <a:lnTo>
                    <a:pt x="274" y="75"/>
                  </a:lnTo>
                  <a:lnTo>
                    <a:pt x="269" y="74"/>
                  </a:lnTo>
                  <a:lnTo>
                    <a:pt x="262" y="69"/>
                  </a:lnTo>
                  <a:lnTo>
                    <a:pt x="254" y="66"/>
                  </a:lnTo>
                  <a:lnTo>
                    <a:pt x="250" y="66"/>
                  </a:lnTo>
                  <a:lnTo>
                    <a:pt x="244" y="66"/>
                  </a:lnTo>
                  <a:lnTo>
                    <a:pt x="244" y="66"/>
                  </a:lnTo>
                  <a:lnTo>
                    <a:pt x="235" y="69"/>
                  </a:lnTo>
                  <a:lnTo>
                    <a:pt x="226" y="74"/>
                  </a:lnTo>
                  <a:lnTo>
                    <a:pt x="218" y="78"/>
                  </a:lnTo>
                  <a:lnTo>
                    <a:pt x="214" y="84"/>
                  </a:lnTo>
                  <a:lnTo>
                    <a:pt x="214" y="84"/>
                  </a:lnTo>
                  <a:lnTo>
                    <a:pt x="211" y="95"/>
                  </a:lnTo>
                  <a:lnTo>
                    <a:pt x="205" y="107"/>
                  </a:lnTo>
                  <a:lnTo>
                    <a:pt x="200" y="111"/>
                  </a:lnTo>
                  <a:lnTo>
                    <a:pt x="196" y="114"/>
                  </a:lnTo>
                  <a:lnTo>
                    <a:pt x="191" y="116"/>
                  </a:lnTo>
                  <a:lnTo>
                    <a:pt x="185" y="114"/>
                  </a:lnTo>
                  <a:lnTo>
                    <a:pt x="185" y="114"/>
                  </a:lnTo>
                  <a:lnTo>
                    <a:pt x="169" y="102"/>
                  </a:lnTo>
                  <a:lnTo>
                    <a:pt x="169" y="102"/>
                  </a:lnTo>
                  <a:lnTo>
                    <a:pt x="170" y="90"/>
                  </a:lnTo>
                  <a:lnTo>
                    <a:pt x="172" y="83"/>
                  </a:lnTo>
                  <a:lnTo>
                    <a:pt x="173" y="80"/>
                  </a:lnTo>
                  <a:lnTo>
                    <a:pt x="176" y="78"/>
                  </a:lnTo>
                  <a:lnTo>
                    <a:pt x="176" y="78"/>
                  </a:lnTo>
                  <a:lnTo>
                    <a:pt x="179" y="75"/>
                  </a:lnTo>
                  <a:lnTo>
                    <a:pt x="182" y="71"/>
                  </a:lnTo>
                  <a:lnTo>
                    <a:pt x="188" y="57"/>
                  </a:lnTo>
                  <a:lnTo>
                    <a:pt x="191" y="45"/>
                  </a:lnTo>
                  <a:lnTo>
                    <a:pt x="191" y="36"/>
                  </a:lnTo>
                  <a:lnTo>
                    <a:pt x="191" y="36"/>
                  </a:lnTo>
                  <a:lnTo>
                    <a:pt x="188" y="32"/>
                  </a:lnTo>
                  <a:lnTo>
                    <a:pt x="182" y="26"/>
                  </a:lnTo>
                  <a:lnTo>
                    <a:pt x="164" y="14"/>
                  </a:lnTo>
                  <a:lnTo>
                    <a:pt x="154" y="8"/>
                  </a:lnTo>
                  <a:lnTo>
                    <a:pt x="143" y="3"/>
                  </a:lnTo>
                  <a:lnTo>
                    <a:pt x="133" y="2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1" y="2"/>
                  </a:lnTo>
                  <a:lnTo>
                    <a:pt x="116" y="6"/>
                  </a:lnTo>
                  <a:lnTo>
                    <a:pt x="113" y="9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01" y="18"/>
                  </a:lnTo>
                  <a:lnTo>
                    <a:pt x="94" y="26"/>
                  </a:lnTo>
                  <a:lnTo>
                    <a:pt x="85" y="36"/>
                  </a:lnTo>
                  <a:lnTo>
                    <a:pt x="85" y="36"/>
                  </a:lnTo>
                  <a:lnTo>
                    <a:pt x="82" y="44"/>
                  </a:lnTo>
                  <a:lnTo>
                    <a:pt x="82" y="50"/>
                  </a:lnTo>
                  <a:lnTo>
                    <a:pt x="83" y="63"/>
                  </a:lnTo>
                  <a:lnTo>
                    <a:pt x="83" y="63"/>
                  </a:lnTo>
                  <a:lnTo>
                    <a:pt x="85" y="63"/>
                  </a:lnTo>
                  <a:lnTo>
                    <a:pt x="86" y="65"/>
                  </a:lnTo>
                  <a:lnTo>
                    <a:pt x="89" y="65"/>
                  </a:lnTo>
                  <a:lnTo>
                    <a:pt x="89" y="65"/>
                  </a:lnTo>
                  <a:lnTo>
                    <a:pt x="91" y="68"/>
                  </a:lnTo>
                  <a:lnTo>
                    <a:pt x="94" y="77"/>
                  </a:lnTo>
                  <a:lnTo>
                    <a:pt x="94" y="77"/>
                  </a:lnTo>
                  <a:lnTo>
                    <a:pt x="92" y="83"/>
                  </a:lnTo>
                  <a:lnTo>
                    <a:pt x="89" y="89"/>
                  </a:lnTo>
                  <a:lnTo>
                    <a:pt x="88" y="92"/>
                  </a:lnTo>
                  <a:lnTo>
                    <a:pt x="88" y="93"/>
                  </a:lnTo>
                  <a:lnTo>
                    <a:pt x="89" y="95"/>
                  </a:lnTo>
                  <a:lnTo>
                    <a:pt x="92" y="96"/>
                  </a:lnTo>
                  <a:lnTo>
                    <a:pt x="92" y="96"/>
                  </a:lnTo>
                  <a:lnTo>
                    <a:pt x="95" y="96"/>
                  </a:lnTo>
                  <a:lnTo>
                    <a:pt x="97" y="99"/>
                  </a:lnTo>
                  <a:lnTo>
                    <a:pt x="101" y="107"/>
                  </a:lnTo>
                  <a:lnTo>
                    <a:pt x="101" y="107"/>
                  </a:lnTo>
                  <a:lnTo>
                    <a:pt x="101" y="111"/>
                  </a:lnTo>
                  <a:lnTo>
                    <a:pt x="101" y="117"/>
                  </a:lnTo>
                  <a:lnTo>
                    <a:pt x="101" y="119"/>
                  </a:lnTo>
                  <a:lnTo>
                    <a:pt x="103" y="122"/>
                  </a:lnTo>
                  <a:lnTo>
                    <a:pt x="104" y="122"/>
                  </a:lnTo>
                  <a:lnTo>
                    <a:pt x="109" y="122"/>
                  </a:lnTo>
                  <a:lnTo>
                    <a:pt x="109" y="122"/>
                  </a:lnTo>
                  <a:lnTo>
                    <a:pt x="113" y="120"/>
                  </a:lnTo>
                  <a:lnTo>
                    <a:pt x="118" y="120"/>
                  </a:lnTo>
                  <a:lnTo>
                    <a:pt x="125" y="125"/>
                  </a:lnTo>
                  <a:lnTo>
                    <a:pt x="125" y="125"/>
                  </a:lnTo>
                  <a:lnTo>
                    <a:pt x="128" y="128"/>
                  </a:lnTo>
                  <a:lnTo>
                    <a:pt x="133" y="134"/>
                  </a:lnTo>
                  <a:lnTo>
                    <a:pt x="136" y="140"/>
                  </a:lnTo>
                  <a:lnTo>
                    <a:pt x="136" y="147"/>
                  </a:lnTo>
                  <a:lnTo>
                    <a:pt x="136" y="147"/>
                  </a:lnTo>
                  <a:lnTo>
                    <a:pt x="130" y="179"/>
                  </a:lnTo>
                  <a:lnTo>
                    <a:pt x="127" y="198"/>
                  </a:lnTo>
                  <a:lnTo>
                    <a:pt x="127" y="205"/>
                  </a:lnTo>
                  <a:lnTo>
                    <a:pt x="127" y="213"/>
                  </a:lnTo>
                  <a:lnTo>
                    <a:pt x="127" y="213"/>
                  </a:lnTo>
                  <a:lnTo>
                    <a:pt x="128" y="223"/>
                  </a:lnTo>
                  <a:lnTo>
                    <a:pt x="125" y="232"/>
                  </a:lnTo>
                  <a:lnTo>
                    <a:pt x="121" y="238"/>
                  </a:lnTo>
                  <a:lnTo>
                    <a:pt x="115" y="243"/>
                  </a:lnTo>
                  <a:lnTo>
                    <a:pt x="115" y="243"/>
                  </a:lnTo>
                  <a:lnTo>
                    <a:pt x="83" y="250"/>
                  </a:lnTo>
                  <a:lnTo>
                    <a:pt x="49" y="256"/>
                  </a:lnTo>
                  <a:lnTo>
                    <a:pt x="49" y="256"/>
                  </a:lnTo>
                  <a:lnTo>
                    <a:pt x="44" y="256"/>
                  </a:lnTo>
                  <a:lnTo>
                    <a:pt x="40" y="255"/>
                  </a:lnTo>
                  <a:lnTo>
                    <a:pt x="35" y="250"/>
                  </a:lnTo>
                  <a:lnTo>
                    <a:pt x="29" y="244"/>
                  </a:lnTo>
                  <a:lnTo>
                    <a:pt x="27" y="241"/>
                  </a:lnTo>
                  <a:lnTo>
                    <a:pt x="22" y="241"/>
                  </a:lnTo>
                  <a:lnTo>
                    <a:pt x="22" y="241"/>
                  </a:lnTo>
                  <a:lnTo>
                    <a:pt x="9" y="240"/>
                  </a:lnTo>
                  <a:lnTo>
                    <a:pt x="6" y="240"/>
                  </a:lnTo>
                  <a:lnTo>
                    <a:pt x="1" y="243"/>
                  </a:lnTo>
                  <a:lnTo>
                    <a:pt x="1" y="243"/>
                  </a:lnTo>
                  <a:lnTo>
                    <a:pt x="0" y="247"/>
                  </a:lnTo>
                  <a:lnTo>
                    <a:pt x="0" y="253"/>
                  </a:lnTo>
                  <a:lnTo>
                    <a:pt x="0" y="268"/>
                  </a:lnTo>
                  <a:lnTo>
                    <a:pt x="3" y="283"/>
                  </a:lnTo>
                  <a:lnTo>
                    <a:pt x="4" y="289"/>
                  </a:lnTo>
                  <a:lnTo>
                    <a:pt x="7" y="291"/>
                  </a:lnTo>
                  <a:lnTo>
                    <a:pt x="7" y="291"/>
                  </a:lnTo>
                  <a:lnTo>
                    <a:pt x="13" y="292"/>
                  </a:lnTo>
                  <a:lnTo>
                    <a:pt x="24" y="291"/>
                  </a:lnTo>
                  <a:lnTo>
                    <a:pt x="44" y="288"/>
                  </a:lnTo>
                  <a:lnTo>
                    <a:pt x="44" y="288"/>
                  </a:lnTo>
                  <a:lnTo>
                    <a:pt x="70" y="286"/>
                  </a:lnTo>
                  <a:lnTo>
                    <a:pt x="104" y="285"/>
                  </a:lnTo>
                  <a:lnTo>
                    <a:pt x="104" y="285"/>
                  </a:lnTo>
                  <a:lnTo>
                    <a:pt x="98" y="291"/>
                  </a:lnTo>
                  <a:lnTo>
                    <a:pt x="89" y="297"/>
                  </a:lnTo>
                  <a:lnTo>
                    <a:pt x="68" y="306"/>
                  </a:lnTo>
                  <a:lnTo>
                    <a:pt x="68" y="306"/>
                  </a:lnTo>
                  <a:lnTo>
                    <a:pt x="65" y="304"/>
                  </a:lnTo>
                  <a:lnTo>
                    <a:pt x="61" y="303"/>
                  </a:lnTo>
                  <a:lnTo>
                    <a:pt x="58" y="301"/>
                  </a:lnTo>
                  <a:lnTo>
                    <a:pt x="53" y="301"/>
                  </a:lnTo>
                  <a:lnTo>
                    <a:pt x="53" y="301"/>
                  </a:lnTo>
                  <a:lnTo>
                    <a:pt x="40" y="307"/>
                  </a:lnTo>
                  <a:lnTo>
                    <a:pt x="35" y="312"/>
                  </a:lnTo>
                  <a:lnTo>
                    <a:pt x="32" y="313"/>
                  </a:lnTo>
                  <a:lnTo>
                    <a:pt x="32" y="313"/>
                  </a:lnTo>
                  <a:lnTo>
                    <a:pt x="32" y="318"/>
                  </a:lnTo>
                  <a:lnTo>
                    <a:pt x="34" y="325"/>
                  </a:lnTo>
                  <a:lnTo>
                    <a:pt x="40" y="339"/>
                  </a:lnTo>
                  <a:lnTo>
                    <a:pt x="47" y="351"/>
                  </a:lnTo>
                  <a:lnTo>
                    <a:pt x="50" y="354"/>
                  </a:lnTo>
                  <a:lnTo>
                    <a:pt x="53" y="354"/>
                  </a:lnTo>
                  <a:lnTo>
                    <a:pt x="53" y="354"/>
                  </a:lnTo>
                  <a:lnTo>
                    <a:pt x="68" y="348"/>
                  </a:lnTo>
                  <a:lnTo>
                    <a:pt x="79" y="343"/>
                  </a:lnTo>
                  <a:lnTo>
                    <a:pt x="85" y="337"/>
                  </a:lnTo>
                  <a:lnTo>
                    <a:pt x="85" y="337"/>
                  </a:lnTo>
                  <a:lnTo>
                    <a:pt x="86" y="336"/>
                  </a:lnTo>
                  <a:lnTo>
                    <a:pt x="92" y="333"/>
                  </a:lnTo>
                  <a:lnTo>
                    <a:pt x="109" y="325"/>
                  </a:lnTo>
                  <a:lnTo>
                    <a:pt x="133" y="316"/>
                  </a:lnTo>
                  <a:lnTo>
                    <a:pt x="133" y="316"/>
                  </a:lnTo>
                  <a:lnTo>
                    <a:pt x="137" y="315"/>
                  </a:lnTo>
                  <a:lnTo>
                    <a:pt x="145" y="315"/>
                  </a:lnTo>
                  <a:lnTo>
                    <a:pt x="149" y="316"/>
                  </a:lnTo>
                  <a:lnTo>
                    <a:pt x="151" y="318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1" y="328"/>
                  </a:lnTo>
                  <a:lnTo>
                    <a:pt x="148" y="336"/>
                  </a:lnTo>
                  <a:lnTo>
                    <a:pt x="148" y="336"/>
                  </a:lnTo>
                  <a:lnTo>
                    <a:pt x="139" y="348"/>
                  </a:lnTo>
                  <a:lnTo>
                    <a:pt x="130" y="364"/>
                  </a:lnTo>
                  <a:lnTo>
                    <a:pt x="118" y="387"/>
                  </a:lnTo>
                  <a:lnTo>
                    <a:pt x="118" y="387"/>
                  </a:lnTo>
                  <a:lnTo>
                    <a:pt x="116" y="394"/>
                  </a:lnTo>
                  <a:lnTo>
                    <a:pt x="112" y="411"/>
                  </a:lnTo>
                  <a:lnTo>
                    <a:pt x="106" y="430"/>
                  </a:lnTo>
                  <a:lnTo>
                    <a:pt x="101" y="438"/>
                  </a:lnTo>
                  <a:lnTo>
                    <a:pt x="95" y="444"/>
                  </a:lnTo>
                  <a:lnTo>
                    <a:pt x="95" y="444"/>
                  </a:lnTo>
                  <a:lnTo>
                    <a:pt x="91" y="450"/>
                  </a:lnTo>
                  <a:lnTo>
                    <a:pt x="88" y="459"/>
                  </a:lnTo>
                  <a:lnTo>
                    <a:pt x="86" y="471"/>
                  </a:lnTo>
                  <a:lnTo>
                    <a:pt x="85" y="481"/>
                  </a:lnTo>
                  <a:lnTo>
                    <a:pt x="85" y="493"/>
                  </a:lnTo>
                  <a:lnTo>
                    <a:pt x="86" y="503"/>
                  </a:lnTo>
                  <a:lnTo>
                    <a:pt x="88" y="511"/>
                  </a:lnTo>
                  <a:lnTo>
                    <a:pt x="89" y="515"/>
                  </a:lnTo>
                  <a:lnTo>
                    <a:pt x="89" y="515"/>
                  </a:lnTo>
                  <a:lnTo>
                    <a:pt x="92" y="521"/>
                  </a:lnTo>
                  <a:lnTo>
                    <a:pt x="95" y="532"/>
                  </a:lnTo>
                  <a:lnTo>
                    <a:pt x="103" y="557"/>
                  </a:lnTo>
                  <a:lnTo>
                    <a:pt x="109" y="583"/>
                  </a:lnTo>
                  <a:lnTo>
                    <a:pt x="110" y="592"/>
                  </a:lnTo>
                  <a:lnTo>
                    <a:pt x="110" y="596"/>
                  </a:lnTo>
                  <a:lnTo>
                    <a:pt x="110" y="596"/>
                  </a:lnTo>
                  <a:lnTo>
                    <a:pt x="110" y="599"/>
                  </a:lnTo>
                  <a:lnTo>
                    <a:pt x="112" y="601"/>
                  </a:lnTo>
                  <a:lnTo>
                    <a:pt x="115" y="604"/>
                  </a:lnTo>
                  <a:lnTo>
                    <a:pt x="115" y="604"/>
                  </a:lnTo>
                  <a:lnTo>
                    <a:pt x="113" y="607"/>
                  </a:lnTo>
                  <a:lnTo>
                    <a:pt x="107" y="614"/>
                  </a:lnTo>
                  <a:lnTo>
                    <a:pt x="100" y="622"/>
                  </a:lnTo>
                  <a:lnTo>
                    <a:pt x="95" y="623"/>
                  </a:lnTo>
                  <a:lnTo>
                    <a:pt x="91" y="625"/>
                  </a:lnTo>
                  <a:lnTo>
                    <a:pt x="91" y="625"/>
                  </a:lnTo>
                  <a:lnTo>
                    <a:pt x="80" y="626"/>
                  </a:lnTo>
                  <a:lnTo>
                    <a:pt x="73" y="628"/>
                  </a:lnTo>
                  <a:lnTo>
                    <a:pt x="68" y="631"/>
                  </a:lnTo>
                  <a:lnTo>
                    <a:pt x="67" y="634"/>
                  </a:lnTo>
                  <a:lnTo>
                    <a:pt x="67" y="635"/>
                  </a:lnTo>
                  <a:lnTo>
                    <a:pt x="67" y="635"/>
                  </a:lnTo>
                  <a:lnTo>
                    <a:pt x="67" y="644"/>
                  </a:lnTo>
                  <a:lnTo>
                    <a:pt x="68" y="650"/>
                  </a:lnTo>
                  <a:lnTo>
                    <a:pt x="68" y="650"/>
                  </a:lnTo>
                  <a:lnTo>
                    <a:pt x="70" y="652"/>
                  </a:lnTo>
                  <a:lnTo>
                    <a:pt x="73" y="653"/>
                  </a:lnTo>
                  <a:lnTo>
                    <a:pt x="83" y="655"/>
                  </a:lnTo>
                  <a:lnTo>
                    <a:pt x="98" y="656"/>
                  </a:lnTo>
                  <a:lnTo>
                    <a:pt x="115" y="656"/>
                  </a:lnTo>
                  <a:lnTo>
                    <a:pt x="149" y="655"/>
                  </a:lnTo>
                  <a:lnTo>
                    <a:pt x="164" y="652"/>
                  </a:lnTo>
                  <a:lnTo>
                    <a:pt x="173" y="649"/>
                  </a:lnTo>
                  <a:lnTo>
                    <a:pt x="173" y="649"/>
                  </a:lnTo>
                  <a:lnTo>
                    <a:pt x="175" y="646"/>
                  </a:lnTo>
                  <a:lnTo>
                    <a:pt x="176" y="640"/>
                  </a:lnTo>
                  <a:lnTo>
                    <a:pt x="175" y="632"/>
                  </a:lnTo>
                  <a:lnTo>
                    <a:pt x="173" y="629"/>
                  </a:lnTo>
                  <a:lnTo>
                    <a:pt x="172" y="626"/>
                  </a:lnTo>
                  <a:lnTo>
                    <a:pt x="172" y="626"/>
                  </a:lnTo>
                  <a:lnTo>
                    <a:pt x="167" y="622"/>
                  </a:lnTo>
                  <a:lnTo>
                    <a:pt x="164" y="616"/>
                  </a:lnTo>
                  <a:lnTo>
                    <a:pt x="163" y="610"/>
                  </a:lnTo>
                  <a:lnTo>
                    <a:pt x="164" y="605"/>
                  </a:lnTo>
                  <a:lnTo>
                    <a:pt x="164" y="605"/>
                  </a:lnTo>
                  <a:lnTo>
                    <a:pt x="167" y="605"/>
                  </a:lnTo>
                  <a:lnTo>
                    <a:pt x="170" y="602"/>
                  </a:lnTo>
                  <a:lnTo>
                    <a:pt x="170" y="599"/>
                  </a:lnTo>
                  <a:lnTo>
                    <a:pt x="170" y="599"/>
                  </a:lnTo>
                  <a:lnTo>
                    <a:pt x="169" y="559"/>
                  </a:lnTo>
                  <a:lnTo>
                    <a:pt x="166" y="535"/>
                  </a:lnTo>
                  <a:lnTo>
                    <a:pt x="164" y="526"/>
                  </a:lnTo>
                  <a:lnTo>
                    <a:pt x="163" y="521"/>
                  </a:lnTo>
                  <a:lnTo>
                    <a:pt x="163" y="521"/>
                  </a:lnTo>
                  <a:lnTo>
                    <a:pt x="161" y="520"/>
                  </a:lnTo>
                  <a:lnTo>
                    <a:pt x="160" y="518"/>
                  </a:lnTo>
                  <a:lnTo>
                    <a:pt x="161" y="512"/>
                  </a:lnTo>
                  <a:lnTo>
                    <a:pt x="164" y="500"/>
                  </a:lnTo>
                  <a:lnTo>
                    <a:pt x="164" y="500"/>
                  </a:lnTo>
                  <a:lnTo>
                    <a:pt x="167" y="495"/>
                  </a:lnTo>
                  <a:lnTo>
                    <a:pt x="173" y="484"/>
                  </a:lnTo>
                  <a:lnTo>
                    <a:pt x="184" y="472"/>
                  </a:lnTo>
                  <a:lnTo>
                    <a:pt x="184" y="472"/>
                  </a:lnTo>
                  <a:lnTo>
                    <a:pt x="188" y="489"/>
                  </a:lnTo>
                  <a:lnTo>
                    <a:pt x="193" y="502"/>
                  </a:lnTo>
                  <a:lnTo>
                    <a:pt x="193" y="512"/>
                  </a:lnTo>
                  <a:lnTo>
                    <a:pt x="193" y="512"/>
                  </a:lnTo>
                  <a:lnTo>
                    <a:pt x="193" y="517"/>
                  </a:lnTo>
                  <a:lnTo>
                    <a:pt x="196" y="523"/>
                  </a:lnTo>
                  <a:lnTo>
                    <a:pt x="205" y="538"/>
                  </a:lnTo>
                  <a:lnTo>
                    <a:pt x="217" y="551"/>
                  </a:lnTo>
                  <a:lnTo>
                    <a:pt x="226" y="560"/>
                  </a:lnTo>
                  <a:lnTo>
                    <a:pt x="226" y="560"/>
                  </a:lnTo>
                  <a:lnTo>
                    <a:pt x="233" y="566"/>
                  </a:lnTo>
                  <a:lnTo>
                    <a:pt x="239" y="574"/>
                  </a:lnTo>
                  <a:lnTo>
                    <a:pt x="242" y="581"/>
                  </a:lnTo>
                  <a:lnTo>
                    <a:pt x="244" y="586"/>
                  </a:lnTo>
                  <a:lnTo>
                    <a:pt x="244" y="586"/>
                  </a:lnTo>
                  <a:lnTo>
                    <a:pt x="251" y="602"/>
                  </a:lnTo>
                  <a:lnTo>
                    <a:pt x="259" y="616"/>
                  </a:lnTo>
                  <a:lnTo>
                    <a:pt x="259" y="616"/>
                  </a:lnTo>
                  <a:lnTo>
                    <a:pt x="263" y="616"/>
                  </a:lnTo>
                  <a:lnTo>
                    <a:pt x="265" y="617"/>
                  </a:lnTo>
                  <a:lnTo>
                    <a:pt x="266" y="617"/>
                  </a:lnTo>
                  <a:lnTo>
                    <a:pt x="265" y="619"/>
                  </a:lnTo>
                  <a:lnTo>
                    <a:pt x="265" y="619"/>
                  </a:lnTo>
                  <a:lnTo>
                    <a:pt x="262" y="625"/>
                  </a:lnTo>
                  <a:lnTo>
                    <a:pt x="256" y="632"/>
                  </a:lnTo>
                  <a:lnTo>
                    <a:pt x="250" y="635"/>
                  </a:lnTo>
                  <a:lnTo>
                    <a:pt x="244" y="640"/>
                  </a:lnTo>
                  <a:lnTo>
                    <a:pt x="236" y="643"/>
                  </a:lnTo>
                  <a:lnTo>
                    <a:pt x="226" y="646"/>
                  </a:lnTo>
                  <a:lnTo>
                    <a:pt x="226" y="646"/>
                  </a:lnTo>
                  <a:lnTo>
                    <a:pt x="218" y="647"/>
                  </a:lnTo>
                  <a:lnTo>
                    <a:pt x="215" y="650"/>
                  </a:lnTo>
                  <a:lnTo>
                    <a:pt x="212" y="653"/>
                  </a:lnTo>
                  <a:lnTo>
                    <a:pt x="211" y="656"/>
                  </a:lnTo>
                  <a:lnTo>
                    <a:pt x="212" y="664"/>
                  </a:lnTo>
                  <a:lnTo>
                    <a:pt x="215" y="670"/>
                  </a:lnTo>
                  <a:lnTo>
                    <a:pt x="215" y="670"/>
                  </a:lnTo>
                  <a:lnTo>
                    <a:pt x="218" y="671"/>
                  </a:lnTo>
                  <a:lnTo>
                    <a:pt x="227" y="673"/>
                  </a:lnTo>
                  <a:lnTo>
                    <a:pt x="254" y="673"/>
                  </a:lnTo>
                  <a:lnTo>
                    <a:pt x="271" y="671"/>
                  </a:lnTo>
                  <a:lnTo>
                    <a:pt x="287" y="670"/>
                  </a:lnTo>
                  <a:lnTo>
                    <a:pt x="302" y="667"/>
                  </a:lnTo>
                  <a:lnTo>
                    <a:pt x="317" y="662"/>
                  </a:lnTo>
                  <a:lnTo>
                    <a:pt x="317" y="662"/>
                  </a:lnTo>
                  <a:lnTo>
                    <a:pt x="319" y="661"/>
                  </a:lnTo>
                  <a:lnTo>
                    <a:pt x="319" y="659"/>
                  </a:lnTo>
                  <a:lnTo>
                    <a:pt x="319" y="655"/>
                  </a:lnTo>
                  <a:lnTo>
                    <a:pt x="317" y="644"/>
                  </a:lnTo>
                  <a:lnTo>
                    <a:pt x="317" y="644"/>
                  </a:lnTo>
                  <a:lnTo>
                    <a:pt x="314" y="626"/>
                  </a:lnTo>
                  <a:lnTo>
                    <a:pt x="311" y="616"/>
                  </a:lnTo>
                  <a:lnTo>
                    <a:pt x="311" y="616"/>
                  </a:lnTo>
                  <a:lnTo>
                    <a:pt x="311" y="614"/>
                  </a:lnTo>
                  <a:lnTo>
                    <a:pt x="311" y="613"/>
                  </a:lnTo>
                  <a:lnTo>
                    <a:pt x="316" y="613"/>
                  </a:lnTo>
                  <a:lnTo>
                    <a:pt x="320" y="611"/>
                  </a:lnTo>
                  <a:lnTo>
                    <a:pt x="322" y="610"/>
                  </a:lnTo>
                  <a:lnTo>
                    <a:pt x="322" y="610"/>
                  </a:lnTo>
                  <a:lnTo>
                    <a:pt x="322" y="610"/>
                  </a:lnTo>
                  <a:lnTo>
                    <a:pt x="322" y="601"/>
                  </a:lnTo>
                  <a:lnTo>
                    <a:pt x="319" y="595"/>
                  </a:lnTo>
                  <a:lnTo>
                    <a:pt x="314" y="589"/>
                  </a:lnTo>
                  <a:lnTo>
                    <a:pt x="313" y="581"/>
                  </a:lnTo>
                  <a:lnTo>
                    <a:pt x="313" y="581"/>
                  </a:lnTo>
                  <a:lnTo>
                    <a:pt x="307" y="541"/>
                  </a:lnTo>
                  <a:lnTo>
                    <a:pt x="301" y="517"/>
                  </a:lnTo>
                  <a:lnTo>
                    <a:pt x="296" y="502"/>
                  </a:lnTo>
                  <a:lnTo>
                    <a:pt x="296" y="502"/>
                  </a:lnTo>
                  <a:lnTo>
                    <a:pt x="280" y="478"/>
                  </a:lnTo>
                  <a:lnTo>
                    <a:pt x="271" y="463"/>
                  </a:lnTo>
                  <a:lnTo>
                    <a:pt x="268" y="456"/>
                  </a:lnTo>
                  <a:lnTo>
                    <a:pt x="266" y="450"/>
                  </a:lnTo>
                  <a:lnTo>
                    <a:pt x="266" y="450"/>
                  </a:lnTo>
                  <a:lnTo>
                    <a:pt x="266" y="435"/>
                  </a:lnTo>
                  <a:lnTo>
                    <a:pt x="268" y="414"/>
                  </a:lnTo>
                  <a:lnTo>
                    <a:pt x="268" y="394"/>
                  </a:lnTo>
                  <a:lnTo>
                    <a:pt x="268" y="385"/>
                  </a:lnTo>
                  <a:lnTo>
                    <a:pt x="268" y="378"/>
                  </a:lnTo>
                  <a:lnTo>
                    <a:pt x="268" y="378"/>
                  </a:lnTo>
                  <a:lnTo>
                    <a:pt x="266" y="366"/>
                  </a:lnTo>
                  <a:lnTo>
                    <a:pt x="266" y="358"/>
                  </a:lnTo>
                  <a:lnTo>
                    <a:pt x="266" y="351"/>
                  </a:lnTo>
                  <a:lnTo>
                    <a:pt x="266" y="351"/>
                  </a:lnTo>
                  <a:lnTo>
                    <a:pt x="283" y="352"/>
                  </a:lnTo>
                  <a:lnTo>
                    <a:pt x="298" y="354"/>
                  </a:lnTo>
                  <a:lnTo>
                    <a:pt x="313" y="352"/>
                  </a:lnTo>
                  <a:lnTo>
                    <a:pt x="313" y="352"/>
                  </a:lnTo>
                  <a:lnTo>
                    <a:pt x="320" y="351"/>
                  </a:lnTo>
                  <a:lnTo>
                    <a:pt x="328" y="348"/>
                  </a:lnTo>
                  <a:lnTo>
                    <a:pt x="337" y="345"/>
                  </a:lnTo>
                  <a:lnTo>
                    <a:pt x="344" y="339"/>
                  </a:lnTo>
                  <a:lnTo>
                    <a:pt x="351" y="330"/>
                  </a:lnTo>
                  <a:lnTo>
                    <a:pt x="356" y="321"/>
                  </a:lnTo>
                  <a:lnTo>
                    <a:pt x="357" y="315"/>
                  </a:lnTo>
                  <a:lnTo>
                    <a:pt x="357" y="307"/>
                  </a:lnTo>
                  <a:lnTo>
                    <a:pt x="357" y="301"/>
                  </a:lnTo>
                  <a:lnTo>
                    <a:pt x="356" y="292"/>
                  </a:lnTo>
                  <a:lnTo>
                    <a:pt x="356" y="292"/>
                  </a:lnTo>
                  <a:lnTo>
                    <a:pt x="349" y="264"/>
                  </a:lnTo>
                  <a:lnTo>
                    <a:pt x="346" y="243"/>
                  </a:lnTo>
                  <a:lnTo>
                    <a:pt x="343" y="226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32" y="187"/>
                  </a:lnTo>
                  <a:lnTo>
                    <a:pt x="329" y="173"/>
                  </a:lnTo>
                  <a:lnTo>
                    <a:pt x="329" y="162"/>
                  </a:lnTo>
                  <a:lnTo>
                    <a:pt x="329" y="162"/>
                  </a:lnTo>
                  <a:lnTo>
                    <a:pt x="329" y="155"/>
                  </a:lnTo>
                  <a:lnTo>
                    <a:pt x="328" y="144"/>
                  </a:lnTo>
                  <a:lnTo>
                    <a:pt x="325" y="135"/>
                  </a:lnTo>
                  <a:lnTo>
                    <a:pt x="320" y="129"/>
                  </a:lnTo>
                  <a:lnTo>
                    <a:pt x="320" y="129"/>
                  </a:lnTo>
                  <a:lnTo>
                    <a:pt x="317" y="123"/>
                  </a:lnTo>
                  <a:lnTo>
                    <a:pt x="316" y="114"/>
                  </a:lnTo>
                  <a:lnTo>
                    <a:pt x="313" y="107"/>
                  </a:lnTo>
                  <a:lnTo>
                    <a:pt x="311" y="104"/>
                  </a:lnTo>
                  <a:lnTo>
                    <a:pt x="308" y="102"/>
                  </a:lnTo>
                  <a:lnTo>
                    <a:pt x="308" y="102"/>
                  </a:lnTo>
                  <a:lnTo>
                    <a:pt x="304" y="99"/>
                  </a:lnTo>
                  <a:lnTo>
                    <a:pt x="299" y="96"/>
                  </a:lnTo>
                  <a:lnTo>
                    <a:pt x="292" y="87"/>
                  </a:lnTo>
                  <a:lnTo>
                    <a:pt x="284" y="80"/>
                  </a:lnTo>
                  <a:lnTo>
                    <a:pt x="280" y="77"/>
                  </a:lnTo>
                  <a:lnTo>
                    <a:pt x="274" y="75"/>
                  </a:lnTo>
                  <a:lnTo>
                    <a:pt x="274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0" name="Freeform 112"/>
            <p:cNvSpPr>
              <a:spLocks/>
            </p:cNvSpPr>
            <p:nvPr/>
          </p:nvSpPr>
          <p:spPr bwMode="auto">
            <a:xfrm>
              <a:off x="9802813" y="5106988"/>
              <a:ext cx="95250" cy="61913"/>
            </a:xfrm>
            <a:custGeom>
              <a:avLst/>
              <a:gdLst>
                <a:gd name="T0" fmla="*/ 10 w 60"/>
                <a:gd name="T1" fmla="*/ 0 h 39"/>
                <a:gd name="T2" fmla="*/ 10 w 60"/>
                <a:gd name="T3" fmla="*/ 0 h 39"/>
                <a:gd name="T4" fmla="*/ 31 w 60"/>
                <a:gd name="T5" fmla="*/ 10 h 39"/>
                <a:gd name="T6" fmla="*/ 48 w 60"/>
                <a:gd name="T7" fmla="*/ 18 h 39"/>
                <a:gd name="T8" fmla="*/ 54 w 60"/>
                <a:gd name="T9" fmla="*/ 22 h 39"/>
                <a:gd name="T10" fmla="*/ 57 w 60"/>
                <a:gd name="T11" fmla="*/ 25 h 39"/>
                <a:gd name="T12" fmla="*/ 57 w 60"/>
                <a:gd name="T13" fmla="*/ 25 h 39"/>
                <a:gd name="T14" fmla="*/ 60 w 60"/>
                <a:gd name="T15" fmla="*/ 31 h 39"/>
                <a:gd name="T16" fmla="*/ 60 w 60"/>
                <a:gd name="T17" fmla="*/ 34 h 39"/>
                <a:gd name="T18" fmla="*/ 60 w 60"/>
                <a:gd name="T19" fmla="*/ 37 h 39"/>
                <a:gd name="T20" fmla="*/ 60 w 60"/>
                <a:gd name="T21" fmla="*/ 37 h 39"/>
                <a:gd name="T22" fmla="*/ 58 w 60"/>
                <a:gd name="T23" fmla="*/ 39 h 39"/>
                <a:gd name="T24" fmla="*/ 55 w 60"/>
                <a:gd name="T25" fmla="*/ 39 h 39"/>
                <a:gd name="T26" fmla="*/ 51 w 60"/>
                <a:gd name="T27" fmla="*/ 36 h 39"/>
                <a:gd name="T28" fmla="*/ 48 w 60"/>
                <a:gd name="T29" fmla="*/ 33 h 39"/>
                <a:gd name="T30" fmla="*/ 45 w 60"/>
                <a:gd name="T31" fmla="*/ 28 h 39"/>
                <a:gd name="T32" fmla="*/ 45 w 60"/>
                <a:gd name="T33" fmla="*/ 28 h 39"/>
                <a:gd name="T34" fmla="*/ 42 w 60"/>
                <a:gd name="T35" fmla="*/ 24 h 39"/>
                <a:gd name="T36" fmla="*/ 36 w 60"/>
                <a:gd name="T37" fmla="*/ 19 h 39"/>
                <a:gd name="T38" fmla="*/ 30 w 60"/>
                <a:gd name="T39" fmla="*/ 15 h 39"/>
                <a:gd name="T40" fmla="*/ 22 w 60"/>
                <a:gd name="T41" fmla="*/ 12 h 39"/>
                <a:gd name="T42" fmla="*/ 9 w 60"/>
                <a:gd name="T43" fmla="*/ 7 h 39"/>
                <a:gd name="T44" fmla="*/ 3 w 60"/>
                <a:gd name="T45" fmla="*/ 6 h 39"/>
                <a:gd name="T46" fmla="*/ 3 w 60"/>
                <a:gd name="T47" fmla="*/ 6 h 39"/>
                <a:gd name="T48" fmla="*/ 0 w 60"/>
                <a:gd name="T49" fmla="*/ 4 h 39"/>
                <a:gd name="T50" fmla="*/ 0 w 60"/>
                <a:gd name="T51" fmla="*/ 1 h 39"/>
                <a:gd name="T52" fmla="*/ 0 w 60"/>
                <a:gd name="T53" fmla="*/ 0 h 39"/>
                <a:gd name="T54" fmla="*/ 1 w 60"/>
                <a:gd name="T55" fmla="*/ 0 h 39"/>
                <a:gd name="T56" fmla="*/ 10 w 60"/>
                <a:gd name="T57" fmla="*/ 0 h 39"/>
                <a:gd name="T58" fmla="*/ 10 w 60"/>
                <a:gd name="T5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0" h="39">
                  <a:moveTo>
                    <a:pt x="10" y="0"/>
                  </a:moveTo>
                  <a:lnTo>
                    <a:pt x="10" y="0"/>
                  </a:lnTo>
                  <a:lnTo>
                    <a:pt x="31" y="10"/>
                  </a:lnTo>
                  <a:lnTo>
                    <a:pt x="48" y="18"/>
                  </a:lnTo>
                  <a:lnTo>
                    <a:pt x="54" y="22"/>
                  </a:lnTo>
                  <a:lnTo>
                    <a:pt x="57" y="25"/>
                  </a:lnTo>
                  <a:lnTo>
                    <a:pt x="57" y="25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58" y="39"/>
                  </a:lnTo>
                  <a:lnTo>
                    <a:pt x="55" y="39"/>
                  </a:lnTo>
                  <a:lnTo>
                    <a:pt x="51" y="36"/>
                  </a:lnTo>
                  <a:lnTo>
                    <a:pt x="48" y="33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2" y="24"/>
                  </a:lnTo>
                  <a:lnTo>
                    <a:pt x="36" y="19"/>
                  </a:lnTo>
                  <a:lnTo>
                    <a:pt x="30" y="15"/>
                  </a:lnTo>
                  <a:lnTo>
                    <a:pt x="22" y="12"/>
                  </a:lnTo>
                  <a:lnTo>
                    <a:pt x="9" y="7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1" name="Freeform 113"/>
            <p:cNvSpPr>
              <a:spLocks/>
            </p:cNvSpPr>
            <p:nvPr/>
          </p:nvSpPr>
          <p:spPr bwMode="auto">
            <a:xfrm>
              <a:off x="9750425" y="5141913"/>
              <a:ext cx="130175" cy="60325"/>
            </a:xfrm>
            <a:custGeom>
              <a:avLst/>
              <a:gdLst>
                <a:gd name="T0" fmla="*/ 7 w 82"/>
                <a:gd name="T1" fmla="*/ 3 h 38"/>
                <a:gd name="T2" fmla="*/ 7 w 82"/>
                <a:gd name="T3" fmla="*/ 3 h 38"/>
                <a:gd name="T4" fmla="*/ 9 w 82"/>
                <a:gd name="T5" fmla="*/ 2 h 38"/>
                <a:gd name="T6" fmla="*/ 13 w 82"/>
                <a:gd name="T7" fmla="*/ 0 h 38"/>
                <a:gd name="T8" fmla="*/ 22 w 82"/>
                <a:gd name="T9" fmla="*/ 2 h 38"/>
                <a:gd name="T10" fmla="*/ 36 w 82"/>
                <a:gd name="T11" fmla="*/ 6 h 38"/>
                <a:gd name="T12" fmla="*/ 36 w 82"/>
                <a:gd name="T13" fmla="*/ 6 h 38"/>
                <a:gd name="T14" fmla="*/ 48 w 82"/>
                <a:gd name="T15" fmla="*/ 9 h 38"/>
                <a:gd name="T16" fmla="*/ 57 w 82"/>
                <a:gd name="T17" fmla="*/ 12 h 38"/>
                <a:gd name="T18" fmla="*/ 64 w 82"/>
                <a:gd name="T19" fmla="*/ 14 h 38"/>
                <a:gd name="T20" fmla="*/ 70 w 82"/>
                <a:gd name="T21" fmla="*/ 20 h 38"/>
                <a:gd name="T22" fmla="*/ 70 w 82"/>
                <a:gd name="T23" fmla="*/ 20 h 38"/>
                <a:gd name="T24" fmla="*/ 76 w 82"/>
                <a:gd name="T25" fmla="*/ 26 h 38"/>
                <a:gd name="T26" fmla="*/ 79 w 82"/>
                <a:gd name="T27" fmla="*/ 29 h 38"/>
                <a:gd name="T28" fmla="*/ 82 w 82"/>
                <a:gd name="T29" fmla="*/ 30 h 38"/>
                <a:gd name="T30" fmla="*/ 82 w 82"/>
                <a:gd name="T31" fmla="*/ 33 h 38"/>
                <a:gd name="T32" fmla="*/ 82 w 82"/>
                <a:gd name="T33" fmla="*/ 33 h 38"/>
                <a:gd name="T34" fmla="*/ 82 w 82"/>
                <a:gd name="T35" fmla="*/ 36 h 38"/>
                <a:gd name="T36" fmla="*/ 81 w 82"/>
                <a:gd name="T37" fmla="*/ 38 h 38"/>
                <a:gd name="T38" fmla="*/ 78 w 82"/>
                <a:gd name="T39" fmla="*/ 36 h 38"/>
                <a:gd name="T40" fmla="*/ 73 w 82"/>
                <a:gd name="T41" fmla="*/ 32 h 38"/>
                <a:gd name="T42" fmla="*/ 73 w 82"/>
                <a:gd name="T43" fmla="*/ 32 h 38"/>
                <a:gd name="T44" fmla="*/ 67 w 82"/>
                <a:gd name="T45" fmla="*/ 26 h 38"/>
                <a:gd name="T46" fmla="*/ 57 w 82"/>
                <a:gd name="T47" fmla="*/ 20 h 38"/>
                <a:gd name="T48" fmla="*/ 45 w 82"/>
                <a:gd name="T49" fmla="*/ 14 h 38"/>
                <a:gd name="T50" fmla="*/ 39 w 82"/>
                <a:gd name="T51" fmla="*/ 12 h 38"/>
                <a:gd name="T52" fmla="*/ 33 w 82"/>
                <a:gd name="T53" fmla="*/ 12 h 38"/>
                <a:gd name="T54" fmla="*/ 33 w 82"/>
                <a:gd name="T55" fmla="*/ 12 h 38"/>
                <a:gd name="T56" fmla="*/ 21 w 82"/>
                <a:gd name="T57" fmla="*/ 12 h 38"/>
                <a:gd name="T58" fmla="*/ 12 w 82"/>
                <a:gd name="T59" fmla="*/ 14 h 38"/>
                <a:gd name="T60" fmla="*/ 1 w 82"/>
                <a:gd name="T61" fmla="*/ 14 h 38"/>
                <a:gd name="T62" fmla="*/ 1 w 82"/>
                <a:gd name="T63" fmla="*/ 14 h 38"/>
                <a:gd name="T64" fmla="*/ 0 w 82"/>
                <a:gd name="T65" fmla="*/ 14 h 38"/>
                <a:gd name="T66" fmla="*/ 0 w 82"/>
                <a:gd name="T67" fmla="*/ 12 h 38"/>
                <a:gd name="T68" fmla="*/ 1 w 82"/>
                <a:gd name="T69" fmla="*/ 9 h 38"/>
                <a:gd name="T70" fmla="*/ 7 w 82"/>
                <a:gd name="T71" fmla="*/ 3 h 38"/>
                <a:gd name="T72" fmla="*/ 7 w 82"/>
                <a:gd name="T73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2" h="38">
                  <a:moveTo>
                    <a:pt x="7" y="3"/>
                  </a:move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22" y="2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48" y="9"/>
                  </a:lnTo>
                  <a:lnTo>
                    <a:pt x="57" y="12"/>
                  </a:lnTo>
                  <a:lnTo>
                    <a:pt x="64" y="14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6" y="26"/>
                  </a:lnTo>
                  <a:lnTo>
                    <a:pt x="79" y="29"/>
                  </a:lnTo>
                  <a:lnTo>
                    <a:pt x="82" y="3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6"/>
                  </a:lnTo>
                  <a:lnTo>
                    <a:pt x="81" y="38"/>
                  </a:lnTo>
                  <a:lnTo>
                    <a:pt x="78" y="36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67" y="26"/>
                  </a:lnTo>
                  <a:lnTo>
                    <a:pt x="57" y="20"/>
                  </a:lnTo>
                  <a:lnTo>
                    <a:pt x="45" y="14"/>
                  </a:lnTo>
                  <a:lnTo>
                    <a:pt x="39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21" y="12"/>
                  </a:lnTo>
                  <a:lnTo>
                    <a:pt x="1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2" name="Freeform 114"/>
            <p:cNvSpPr>
              <a:spLocks/>
            </p:cNvSpPr>
            <p:nvPr/>
          </p:nvSpPr>
          <p:spPr bwMode="auto">
            <a:xfrm>
              <a:off x="9961563" y="5216525"/>
              <a:ext cx="112713" cy="44450"/>
            </a:xfrm>
            <a:custGeom>
              <a:avLst/>
              <a:gdLst>
                <a:gd name="T0" fmla="*/ 6 w 71"/>
                <a:gd name="T1" fmla="*/ 6 h 28"/>
                <a:gd name="T2" fmla="*/ 6 w 71"/>
                <a:gd name="T3" fmla="*/ 6 h 28"/>
                <a:gd name="T4" fmla="*/ 8 w 71"/>
                <a:gd name="T5" fmla="*/ 4 h 28"/>
                <a:gd name="T6" fmla="*/ 14 w 71"/>
                <a:gd name="T7" fmla="*/ 1 h 28"/>
                <a:gd name="T8" fmla="*/ 21 w 71"/>
                <a:gd name="T9" fmla="*/ 0 h 28"/>
                <a:gd name="T10" fmla="*/ 27 w 71"/>
                <a:gd name="T11" fmla="*/ 0 h 28"/>
                <a:gd name="T12" fmla="*/ 33 w 71"/>
                <a:gd name="T13" fmla="*/ 1 h 28"/>
                <a:gd name="T14" fmla="*/ 33 w 71"/>
                <a:gd name="T15" fmla="*/ 1 h 28"/>
                <a:gd name="T16" fmla="*/ 48 w 71"/>
                <a:gd name="T17" fmla="*/ 7 h 28"/>
                <a:gd name="T18" fmla="*/ 56 w 71"/>
                <a:gd name="T19" fmla="*/ 10 h 28"/>
                <a:gd name="T20" fmla="*/ 56 w 71"/>
                <a:gd name="T21" fmla="*/ 10 h 28"/>
                <a:gd name="T22" fmla="*/ 60 w 71"/>
                <a:gd name="T23" fmla="*/ 13 h 28"/>
                <a:gd name="T24" fmla="*/ 65 w 71"/>
                <a:gd name="T25" fmla="*/ 18 h 28"/>
                <a:gd name="T26" fmla="*/ 71 w 71"/>
                <a:gd name="T27" fmla="*/ 25 h 28"/>
                <a:gd name="T28" fmla="*/ 71 w 71"/>
                <a:gd name="T29" fmla="*/ 25 h 28"/>
                <a:gd name="T30" fmla="*/ 71 w 71"/>
                <a:gd name="T31" fmla="*/ 27 h 28"/>
                <a:gd name="T32" fmla="*/ 69 w 71"/>
                <a:gd name="T33" fmla="*/ 28 h 28"/>
                <a:gd name="T34" fmla="*/ 68 w 71"/>
                <a:gd name="T35" fmla="*/ 28 h 28"/>
                <a:gd name="T36" fmla="*/ 65 w 71"/>
                <a:gd name="T37" fmla="*/ 24 h 28"/>
                <a:gd name="T38" fmla="*/ 65 w 71"/>
                <a:gd name="T39" fmla="*/ 24 h 28"/>
                <a:gd name="T40" fmla="*/ 62 w 71"/>
                <a:gd name="T41" fmla="*/ 21 h 28"/>
                <a:gd name="T42" fmla="*/ 59 w 71"/>
                <a:gd name="T43" fmla="*/ 18 h 28"/>
                <a:gd name="T44" fmla="*/ 51 w 71"/>
                <a:gd name="T45" fmla="*/ 13 h 28"/>
                <a:gd name="T46" fmla="*/ 51 w 71"/>
                <a:gd name="T47" fmla="*/ 13 h 28"/>
                <a:gd name="T48" fmla="*/ 50 w 71"/>
                <a:gd name="T49" fmla="*/ 13 h 28"/>
                <a:gd name="T50" fmla="*/ 48 w 71"/>
                <a:gd name="T51" fmla="*/ 13 h 28"/>
                <a:gd name="T52" fmla="*/ 45 w 71"/>
                <a:gd name="T53" fmla="*/ 16 h 28"/>
                <a:gd name="T54" fmla="*/ 42 w 71"/>
                <a:gd name="T55" fmla="*/ 18 h 28"/>
                <a:gd name="T56" fmla="*/ 41 w 71"/>
                <a:gd name="T57" fmla="*/ 18 h 28"/>
                <a:gd name="T58" fmla="*/ 39 w 71"/>
                <a:gd name="T59" fmla="*/ 18 h 28"/>
                <a:gd name="T60" fmla="*/ 39 w 71"/>
                <a:gd name="T61" fmla="*/ 18 h 28"/>
                <a:gd name="T62" fmla="*/ 35 w 71"/>
                <a:gd name="T63" fmla="*/ 13 h 28"/>
                <a:gd name="T64" fmla="*/ 32 w 71"/>
                <a:gd name="T65" fmla="*/ 9 h 28"/>
                <a:gd name="T66" fmla="*/ 27 w 71"/>
                <a:gd name="T67" fmla="*/ 4 h 28"/>
                <a:gd name="T68" fmla="*/ 26 w 71"/>
                <a:gd name="T69" fmla="*/ 3 h 28"/>
                <a:gd name="T70" fmla="*/ 23 w 71"/>
                <a:gd name="T71" fmla="*/ 3 h 28"/>
                <a:gd name="T72" fmla="*/ 23 w 71"/>
                <a:gd name="T73" fmla="*/ 3 h 28"/>
                <a:gd name="T74" fmla="*/ 18 w 71"/>
                <a:gd name="T75" fmla="*/ 4 h 28"/>
                <a:gd name="T76" fmla="*/ 14 w 71"/>
                <a:gd name="T77" fmla="*/ 9 h 28"/>
                <a:gd name="T78" fmla="*/ 11 w 71"/>
                <a:gd name="T79" fmla="*/ 12 h 28"/>
                <a:gd name="T80" fmla="*/ 9 w 71"/>
                <a:gd name="T81" fmla="*/ 13 h 28"/>
                <a:gd name="T82" fmla="*/ 6 w 71"/>
                <a:gd name="T83" fmla="*/ 13 h 28"/>
                <a:gd name="T84" fmla="*/ 6 w 71"/>
                <a:gd name="T85" fmla="*/ 13 h 28"/>
                <a:gd name="T86" fmla="*/ 2 w 71"/>
                <a:gd name="T87" fmla="*/ 12 h 28"/>
                <a:gd name="T88" fmla="*/ 0 w 71"/>
                <a:gd name="T89" fmla="*/ 10 h 28"/>
                <a:gd name="T90" fmla="*/ 0 w 71"/>
                <a:gd name="T91" fmla="*/ 9 h 28"/>
                <a:gd name="T92" fmla="*/ 0 w 71"/>
                <a:gd name="T93" fmla="*/ 7 h 28"/>
                <a:gd name="T94" fmla="*/ 6 w 71"/>
                <a:gd name="T95" fmla="*/ 6 h 28"/>
                <a:gd name="T96" fmla="*/ 6 w 71"/>
                <a:gd name="T9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" h="28">
                  <a:moveTo>
                    <a:pt x="6" y="6"/>
                  </a:moveTo>
                  <a:lnTo>
                    <a:pt x="6" y="6"/>
                  </a:lnTo>
                  <a:lnTo>
                    <a:pt x="8" y="4"/>
                  </a:lnTo>
                  <a:lnTo>
                    <a:pt x="14" y="1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48" y="7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3"/>
                  </a:lnTo>
                  <a:lnTo>
                    <a:pt x="65" y="18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1" y="27"/>
                  </a:lnTo>
                  <a:lnTo>
                    <a:pt x="69" y="28"/>
                  </a:lnTo>
                  <a:lnTo>
                    <a:pt x="68" y="28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2" y="21"/>
                  </a:lnTo>
                  <a:lnTo>
                    <a:pt x="59" y="18"/>
                  </a:lnTo>
                  <a:lnTo>
                    <a:pt x="51" y="13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48" y="13"/>
                  </a:lnTo>
                  <a:lnTo>
                    <a:pt x="45" y="16"/>
                  </a:lnTo>
                  <a:lnTo>
                    <a:pt x="42" y="18"/>
                  </a:lnTo>
                  <a:lnTo>
                    <a:pt x="41" y="18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5" y="13"/>
                  </a:lnTo>
                  <a:lnTo>
                    <a:pt x="32" y="9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18" y="4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3" name="Freeform 115"/>
            <p:cNvSpPr>
              <a:spLocks/>
            </p:cNvSpPr>
            <p:nvPr/>
          </p:nvSpPr>
          <p:spPr bwMode="auto">
            <a:xfrm>
              <a:off x="9831388" y="5311775"/>
              <a:ext cx="109538" cy="49213"/>
            </a:xfrm>
            <a:custGeom>
              <a:avLst/>
              <a:gdLst>
                <a:gd name="T0" fmla="*/ 12 w 69"/>
                <a:gd name="T1" fmla="*/ 9 h 31"/>
                <a:gd name="T2" fmla="*/ 12 w 69"/>
                <a:gd name="T3" fmla="*/ 9 h 31"/>
                <a:gd name="T4" fmla="*/ 15 w 69"/>
                <a:gd name="T5" fmla="*/ 7 h 31"/>
                <a:gd name="T6" fmla="*/ 24 w 69"/>
                <a:gd name="T7" fmla="*/ 3 h 31"/>
                <a:gd name="T8" fmla="*/ 30 w 69"/>
                <a:gd name="T9" fmla="*/ 1 h 31"/>
                <a:gd name="T10" fmla="*/ 36 w 69"/>
                <a:gd name="T11" fmla="*/ 0 h 31"/>
                <a:gd name="T12" fmla="*/ 42 w 69"/>
                <a:gd name="T13" fmla="*/ 1 h 31"/>
                <a:gd name="T14" fmla="*/ 48 w 69"/>
                <a:gd name="T15" fmla="*/ 6 h 31"/>
                <a:gd name="T16" fmla="*/ 48 w 69"/>
                <a:gd name="T17" fmla="*/ 6 h 31"/>
                <a:gd name="T18" fmla="*/ 69 w 69"/>
                <a:gd name="T19" fmla="*/ 24 h 31"/>
                <a:gd name="T20" fmla="*/ 69 w 69"/>
                <a:gd name="T21" fmla="*/ 24 h 31"/>
                <a:gd name="T22" fmla="*/ 69 w 69"/>
                <a:gd name="T23" fmla="*/ 25 h 31"/>
                <a:gd name="T24" fmla="*/ 69 w 69"/>
                <a:gd name="T25" fmla="*/ 27 h 31"/>
                <a:gd name="T26" fmla="*/ 64 w 69"/>
                <a:gd name="T27" fmla="*/ 28 h 31"/>
                <a:gd name="T28" fmla="*/ 60 w 69"/>
                <a:gd name="T29" fmla="*/ 28 h 31"/>
                <a:gd name="T30" fmla="*/ 55 w 69"/>
                <a:gd name="T31" fmla="*/ 28 h 31"/>
                <a:gd name="T32" fmla="*/ 55 w 69"/>
                <a:gd name="T33" fmla="*/ 28 h 31"/>
                <a:gd name="T34" fmla="*/ 51 w 69"/>
                <a:gd name="T35" fmla="*/ 24 h 31"/>
                <a:gd name="T36" fmla="*/ 48 w 69"/>
                <a:gd name="T37" fmla="*/ 19 h 31"/>
                <a:gd name="T38" fmla="*/ 45 w 69"/>
                <a:gd name="T39" fmla="*/ 13 h 31"/>
                <a:gd name="T40" fmla="*/ 42 w 69"/>
                <a:gd name="T41" fmla="*/ 10 h 31"/>
                <a:gd name="T42" fmla="*/ 42 w 69"/>
                <a:gd name="T43" fmla="*/ 10 h 31"/>
                <a:gd name="T44" fmla="*/ 34 w 69"/>
                <a:gd name="T45" fmla="*/ 9 h 31"/>
                <a:gd name="T46" fmla="*/ 30 w 69"/>
                <a:gd name="T47" fmla="*/ 9 h 31"/>
                <a:gd name="T48" fmla="*/ 24 w 69"/>
                <a:gd name="T49" fmla="*/ 10 h 31"/>
                <a:gd name="T50" fmla="*/ 16 w 69"/>
                <a:gd name="T51" fmla="*/ 12 h 31"/>
                <a:gd name="T52" fmla="*/ 10 w 69"/>
                <a:gd name="T53" fmla="*/ 15 h 31"/>
                <a:gd name="T54" fmla="*/ 6 w 69"/>
                <a:gd name="T55" fmla="*/ 21 h 31"/>
                <a:gd name="T56" fmla="*/ 1 w 69"/>
                <a:gd name="T57" fmla="*/ 28 h 31"/>
                <a:gd name="T58" fmla="*/ 1 w 69"/>
                <a:gd name="T59" fmla="*/ 28 h 31"/>
                <a:gd name="T60" fmla="*/ 0 w 69"/>
                <a:gd name="T61" fmla="*/ 31 h 31"/>
                <a:gd name="T62" fmla="*/ 0 w 69"/>
                <a:gd name="T63" fmla="*/ 31 h 31"/>
                <a:gd name="T64" fmla="*/ 0 w 69"/>
                <a:gd name="T65" fmla="*/ 27 h 31"/>
                <a:gd name="T66" fmla="*/ 1 w 69"/>
                <a:gd name="T67" fmla="*/ 19 h 31"/>
                <a:gd name="T68" fmla="*/ 3 w 69"/>
                <a:gd name="T69" fmla="*/ 15 h 31"/>
                <a:gd name="T70" fmla="*/ 3 w 69"/>
                <a:gd name="T71" fmla="*/ 15 h 31"/>
                <a:gd name="T72" fmla="*/ 9 w 69"/>
                <a:gd name="T73" fmla="*/ 10 h 31"/>
                <a:gd name="T74" fmla="*/ 12 w 69"/>
                <a:gd name="T75" fmla="*/ 9 h 31"/>
                <a:gd name="T76" fmla="*/ 12 w 69"/>
                <a:gd name="T77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9" h="31">
                  <a:moveTo>
                    <a:pt x="12" y="9"/>
                  </a:moveTo>
                  <a:lnTo>
                    <a:pt x="12" y="9"/>
                  </a:lnTo>
                  <a:lnTo>
                    <a:pt x="15" y="7"/>
                  </a:lnTo>
                  <a:lnTo>
                    <a:pt x="24" y="3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2" y="1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69" y="24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9" y="27"/>
                  </a:lnTo>
                  <a:lnTo>
                    <a:pt x="64" y="28"/>
                  </a:lnTo>
                  <a:lnTo>
                    <a:pt x="60" y="28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1" y="24"/>
                  </a:lnTo>
                  <a:lnTo>
                    <a:pt x="48" y="19"/>
                  </a:lnTo>
                  <a:lnTo>
                    <a:pt x="45" y="13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4" y="9"/>
                  </a:lnTo>
                  <a:lnTo>
                    <a:pt x="30" y="9"/>
                  </a:lnTo>
                  <a:lnTo>
                    <a:pt x="24" y="10"/>
                  </a:lnTo>
                  <a:lnTo>
                    <a:pt x="16" y="12"/>
                  </a:lnTo>
                  <a:lnTo>
                    <a:pt x="10" y="15"/>
                  </a:lnTo>
                  <a:lnTo>
                    <a:pt x="6" y="21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9" y="10"/>
                  </a:lnTo>
                  <a:lnTo>
                    <a:pt x="12" y="9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4" name="Freeform 116"/>
            <p:cNvSpPr>
              <a:spLocks/>
            </p:cNvSpPr>
            <p:nvPr/>
          </p:nvSpPr>
          <p:spPr bwMode="auto">
            <a:xfrm>
              <a:off x="9615488" y="5486400"/>
              <a:ext cx="39688" cy="41275"/>
            </a:xfrm>
            <a:custGeom>
              <a:avLst/>
              <a:gdLst>
                <a:gd name="T0" fmla="*/ 25 w 25"/>
                <a:gd name="T1" fmla="*/ 9 h 26"/>
                <a:gd name="T2" fmla="*/ 25 w 25"/>
                <a:gd name="T3" fmla="*/ 9 h 26"/>
                <a:gd name="T4" fmla="*/ 22 w 25"/>
                <a:gd name="T5" fmla="*/ 5 h 26"/>
                <a:gd name="T6" fmla="*/ 19 w 25"/>
                <a:gd name="T7" fmla="*/ 2 h 26"/>
                <a:gd name="T8" fmla="*/ 13 w 25"/>
                <a:gd name="T9" fmla="*/ 2 h 26"/>
                <a:gd name="T10" fmla="*/ 13 w 25"/>
                <a:gd name="T11" fmla="*/ 2 h 26"/>
                <a:gd name="T12" fmla="*/ 4 w 25"/>
                <a:gd name="T13" fmla="*/ 0 h 26"/>
                <a:gd name="T14" fmla="*/ 1 w 25"/>
                <a:gd name="T15" fmla="*/ 2 h 26"/>
                <a:gd name="T16" fmla="*/ 0 w 25"/>
                <a:gd name="T17" fmla="*/ 6 h 26"/>
                <a:gd name="T18" fmla="*/ 0 w 25"/>
                <a:gd name="T19" fmla="*/ 6 h 26"/>
                <a:gd name="T20" fmla="*/ 0 w 25"/>
                <a:gd name="T21" fmla="*/ 17 h 26"/>
                <a:gd name="T22" fmla="*/ 0 w 25"/>
                <a:gd name="T23" fmla="*/ 21 h 26"/>
                <a:gd name="T24" fmla="*/ 0 w 25"/>
                <a:gd name="T25" fmla="*/ 24 h 26"/>
                <a:gd name="T26" fmla="*/ 0 w 25"/>
                <a:gd name="T27" fmla="*/ 24 h 26"/>
                <a:gd name="T28" fmla="*/ 1 w 25"/>
                <a:gd name="T29" fmla="*/ 26 h 26"/>
                <a:gd name="T30" fmla="*/ 3 w 25"/>
                <a:gd name="T31" fmla="*/ 23 h 26"/>
                <a:gd name="T32" fmla="*/ 4 w 25"/>
                <a:gd name="T33" fmla="*/ 20 h 26"/>
                <a:gd name="T34" fmla="*/ 4 w 25"/>
                <a:gd name="T35" fmla="*/ 17 h 26"/>
                <a:gd name="T36" fmla="*/ 4 w 25"/>
                <a:gd name="T37" fmla="*/ 17 h 26"/>
                <a:gd name="T38" fmla="*/ 4 w 25"/>
                <a:gd name="T39" fmla="*/ 9 h 26"/>
                <a:gd name="T40" fmla="*/ 6 w 25"/>
                <a:gd name="T41" fmla="*/ 5 h 26"/>
                <a:gd name="T42" fmla="*/ 7 w 25"/>
                <a:gd name="T43" fmla="*/ 3 h 26"/>
                <a:gd name="T44" fmla="*/ 7 w 25"/>
                <a:gd name="T45" fmla="*/ 3 h 26"/>
                <a:gd name="T46" fmla="*/ 10 w 25"/>
                <a:gd name="T47" fmla="*/ 5 h 26"/>
                <a:gd name="T48" fmla="*/ 15 w 25"/>
                <a:gd name="T49" fmla="*/ 8 h 26"/>
                <a:gd name="T50" fmla="*/ 19 w 25"/>
                <a:gd name="T51" fmla="*/ 9 h 26"/>
                <a:gd name="T52" fmla="*/ 25 w 25"/>
                <a:gd name="T53" fmla="*/ 9 h 26"/>
                <a:gd name="T54" fmla="*/ 25 w 25"/>
                <a:gd name="T55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" h="26">
                  <a:moveTo>
                    <a:pt x="25" y="9"/>
                  </a:moveTo>
                  <a:lnTo>
                    <a:pt x="25" y="9"/>
                  </a:lnTo>
                  <a:lnTo>
                    <a:pt x="22" y="5"/>
                  </a:lnTo>
                  <a:lnTo>
                    <a:pt x="19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6"/>
                  </a:lnTo>
                  <a:lnTo>
                    <a:pt x="3" y="23"/>
                  </a:lnTo>
                  <a:lnTo>
                    <a:pt x="4" y="20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9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3"/>
                  </a:lnTo>
                  <a:lnTo>
                    <a:pt x="10" y="5"/>
                  </a:lnTo>
                  <a:lnTo>
                    <a:pt x="15" y="8"/>
                  </a:lnTo>
                  <a:lnTo>
                    <a:pt x="19" y="9"/>
                  </a:lnTo>
                  <a:lnTo>
                    <a:pt x="25" y="9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5" name="Freeform 117"/>
            <p:cNvSpPr>
              <a:spLocks/>
            </p:cNvSpPr>
            <p:nvPr/>
          </p:nvSpPr>
          <p:spPr bwMode="auto">
            <a:xfrm>
              <a:off x="10007600" y="5335588"/>
              <a:ext cx="61913" cy="92075"/>
            </a:xfrm>
            <a:custGeom>
              <a:avLst/>
              <a:gdLst>
                <a:gd name="T0" fmla="*/ 19 w 39"/>
                <a:gd name="T1" fmla="*/ 0 h 58"/>
                <a:gd name="T2" fmla="*/ 19 w 39"/>
                <a:gd name="T3" fmla="*/ 0 h 58"/>
                <a:gd name="T4" fmla="*/ 24 w 39"/>
                <a:gd name="T5" fmla="*/ 3 h 58"/>
                <a:gd name="T6" fmla="*/ 28 w 39"/>
                <a:gd name="T7" fmla="*/ 6 h 58"/>
                <a:gd name="T8" fmla="*/ 33 w 39"/>
                <a:gd name="T9" fmla="*/ 9 h 58"/>
                <a:gd name="T10" fmla="*/ 33 w 39"/>
                <a:gd name="T11" fmla="*/ 9 h 58"/>
                <a:gd name="T12" fmla="*/ 36 w 39"/>
                <a:gd name="T13" fmla="*/ 15 h 58"/>
                <a:gd name="T14" fmla="*/ 37 w 39"/>
                <a:gd name="T15" fmla="*/ 21 h 58"/>
                <a:gd name="T16" fmla="*/ 39 w 39"/>
                <a:gd name="T17" fmla="*/ 30 h 58"/>
                <a:gd name="T18" fmla="*/ 39 w 39"/>
                <a:gd name="T19" fmla="*/ 30 h 58"/>
                <a:gd name="T20" fmla="*/ 28 w 39"/>
                <a:gd name="T21" fmla="*/ 10 h 58"/>
                <a:gd name="T22" fmla="*/ 28 w 39"/>
                <a:gd name="T23" fmla="*/ 10 h 58"/>
                <a:gd name="T24" fmla="*/ 27 w 39"/>
                <a:gd name="T25" fmla="*/ 10 h 58"/>
                <a:gd name="T26" fmla="*/ 25 w 39"/>
                <a:gd name="T27" fmla="*/ 10 h 58"/>
                <a:gd name="T28" fmla="*/ 22 w 39"/>
                <a:gd name="T29" fmla="*/ 12 h 58"/>
                <a:gd name="T30" fmla="*/ 18 w 39"/>
                <a:gd name="T31" fmla="*/ 13 h 58"/>
                <a:gd name="T32" fmla="*/ 16 w 39"/>
                <a:gd name="T33" fmla="*/ 12 h 58"/>
                <a:gd name="T34" fmla="*/ 15 w 39"/>
                <a:gd name="T35" fmla="*/ 10 h 58"/>
                <a:gd name="T36" fmla="*/ 15 w 39"/>
                <a:gd name="T37" fmla="*/ 10 h 58"/>
                <a:gd name="T38" fmla="*/ 15 w 39"/>
                <a:gd name="T39" fmla="*/ 9 h 58"/>
                <a:gd name="T40" fmla="*/ 13 w 39"/>
                <a:gd name="T41" fmla="*/ 9 h 58"/>
                <a:gd name="T42" fmla="*/ 12 w 39"/>
                <a:gd name="T43" fmla="*/ 13 h 58"/>
                <a:gd name="T44" fmla="*/ 6 w 39"/>
                <a:gd name="T45" fmla="*/ 30 h 58"/>
                <a:gd name="T46" fmla="*/ 0 w 39"/>
                <a:gd name="T47" fmla="*/ 58 h 58"/>
                <a:gd name="T48" fmla="*/ 0 w 39"/>
                <a:gd name="T49" fmla="*/ 58 h 58"/>
                <a:gd name="T50" fmla="*/ 0 w 39"/>
                <a:gd name="T51" fmla="*/ 30 h 58"/>
                <a:gd name="T52" fmla="*/ 0 w 39"/>
                <a:gd name="T53" fmla="*/ 30 h 58"/>
                <a:gd name="T54" fmla="*/ 1 w 39"/>
                <a:gd name="T55" fmla="*/ 22 h 58"/>
                <a:gd name="T56" fmla="*/ 4 w 39"/>
                <a:gd name="T57" fmla="*/ 13 h 58"/>
                <a:gd name="T58" fmla="*/ 7 w 39"/>
                <a:gd name="T59" fmla="*/ 9 h 58"/>
                <a:gd name="T60" fmla="*/ 10 w 39"/>
                <a:gd name="T61" fmla="*/ 6 h 58"/>
                <a:gd name="T62" fmla="*/ 13 w 39"/>
                <a:gd name="T63" fmla="*/ 3 h 58"/>
                <a:gd name="T64" fmla="*/ 19 w 39"/>
                <a:gd name="T65" fmla="*/ 0 h 58"/>
                <a:gd name="T66" fmla="*/ 19 w 39"/>
                <a:gd name="T6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58">
                  <a:moveTo>
                    <a:pt x="19" y="0"/>
                  </a:moveTo>
                  <a:lnTo>
                    <a:pt x="19" y="0"/>
                  </a:lnTo>
                  <a:lnTo>
                    <a:pt x="24" y="3"/>
                  </a:lnTo>
                  <a:lnTo>
                    <a:pt x="28" y="6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6" y="15"/>
                  </a:lnTo>
                  <a:lnTo>
                    <a:pt x="37" y="21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2" y="12"/>
                  </a:lnTo>
                  <a:lnTo>
                    <a:pt x="18" y="13"/>
                  </a:lnTo>
                  <a:lnTo>
                    <a:pt x="16" y="12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6" y="3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4" y="13"/>
                  </a:lnTo>
                  <a:lnTo>
                    <a:pt x="7" y="9"/>
                  </a:lnTo>
                  <a:lnTo>
                    <a:pt x="10" y="6"/>
                  </a:lnTo>
                  <a:lnTo>
                    <a:pt x="13" y="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6" name="Freeform 118"/>
            <p:cNvSpPr>
              <a:spLocks/>
            </p:cNvSpPr>
            <p:nvPr/>
          </p:nvSpPr>
          <p:spPr bwMode="auto">
            <a:xfrm>
              <a:off x="9750425" y="5786438"/>
              <a:ext cx="34925" cy="109538"/>
            </a:xfrm>
            <a:custGeom>
              <a:avLst/>
              <a:gdLst>
                <a:gd name="T0" fmla="*/ 19 w 22"/>
                <a:gd name="T1" fmla="*/ 0 h 69"/>
                <a:gd name="T2" fmla="*/ 19 w 22"/>
                <a:gd name="T3" fmla="*/ 0 h 69"/>
                <a:gd name="T4" fmla="*/ 16 w 22"/>
                <a:gd name="T5" fmla="*/ 5 h 69"/>
                <a:gd name="T6" fmla="*/ 13 w 22"/>
                <a:gd name="T7" fmla="*/ 9 h 69"/>
                <a:gd name="T8" fmla="*/ 10 w 22"/>
                <a:gd name="T9" fmla="*/ 12 h 69"/>
                <a:gd name="T10" fmla="*/ 10 w 22"/>
                <a:gd name="T11" fmla="*/ 12 h 69"/>
                <a:gd name="T12" fmla="*/ 7 w 22"/>
                <a:gd name="T13" fmla="*/ 14 h 69"/>
                <a:gd name="T14" fmla="*/ 4 w 22"/>
                <a:gd name="T15" fmla="*/ 18 h 69"/>
                <a:gd name="T16" fmla="*/ 1 w 22"/>
                <a:gd name="T17" fmla="*/ 27 h 69"/>
                <a:gd name="T18" fmla="*/ 0 w 22"/>
                <a:gd name="T19" fmla="*/ 36 h 69"/>
                <a:gd name="T20" fmla="*/ 0 w 22"/>
                <a:gd name="T21" fmla="*/ 45 h 69"/>
                <a:gd name="T22" fmla="*/ 0 w 22"/>
                <a:gd name="T23" fmla="*/ 45 h 69"/>
                <a:gd name="T24" fmla="*/ 1 w 22"/>
                <a:gd name="T25" fmla="*/ 50 h 69"/>
                <a:gd name="T26" fmla="*/ 3 w 22"/>
                <a:gd name="T27" fmla="*/ 54 h 69"/>
                <a:gd name="T28" fmla="*/ 10 w 22"/>
                <a:gd name="T29" fmla="*/ 60 h 69"/>
                <a:gd name="T30" fmla="*/ 16 w 22"/>
                <a:gd name="T31" fmla="*/ 66 h 69"/>
                <a:gd name="T32" fmla="*/ 21 w 22"/>
                <a:gd name="T33" fmla="*/ 69 h 69"/>
                <a:gd name="T34" fmla="*/ 21 w 22"/>
                <a:gd name="T35" fmla="*/ 69 h 69"/>
                <a:gd name="T36" fmla="*/ 22 w 22"/>
                <a:gd name="T37" fmla="*/ 69 h 69"/>
                <a:gd name="T38" fmla="*/ 21 w 22"/>
                <a:gd name="T39" fmla="*/ 67 h 69"/>
                <a:gd name="T40" fmla="*/ 18 w 22"/>
                <a:gd name="T41" fmla="*/ 62 h 69"/>
                <a:gd name="T42" fmla="*/ 7 w 22"/>
                <a:gd name="T43" fmla="*/ 53 h 69"/>
                <a:gd name="T44" fmla="*/ 7 w 22"/>
                <a:gd name="T45" fmla="*/ 53 h 69"/>
                <a:gd name="T46" fmla="*/ 4 w 22"/>
                <a:gd name="T47" fmla="*/ 48 h 69"/>
                <a:gd name="T48" fmla="*/ 3 w 22"/>
                <a:gd name="T49" fmla="*/ 42 h 69"/>
                <a:gd name="T50" fmla="*/ 4 w 22"/>
                <a:gd name="T51" fmla="*/ 39 h 69"/>
                <a:gd name="T52" fmla="*/ 6 w 22"/>
                <a:gd name="T53" fmla="*/ 38 h 69"/>
                <a:gd name="T54" fmla="*/ 12 w 22"/>
                <a:gd name="T55" fmla="*/ 38 h 69"/>
                <a:gd name="T56" fmla="*/ 18 w 22"/>
                <a:gd name="T57" fmla="*/ 38 h 69"/>
                <a:gd name="T58" fmla="*/ 18 w 22"/>
                <a:gd name="T59" fmla="*/ 38 h 69"/>
                <a:gd name="T60" fmla="*/ 19 w 22"/>
                <a:gd name="T61" fmla="*/ 38 h 69"/>
                <a:gd name="T62" fmla="*/ 18 w 22"/>
                <a:gd name="T63" fmla="*/ 36 h 69"/>
                <a:gd name="T64" fmla="*/ 13 w 22"/>
                <a:gd name="T65" fmla="*/ 32 h 69"/>
                <a:gd name="T66" fmla="*/ 9 w 22"/>
                <a:gd name="T67" fmla="*/ 26 h 69"/>
                <a:gd name="T68" fmla="*/ 7 w 22"/>
                <a:gd name="T69" fmla="*/ 24 h 69"/>
                <a:gd name="T70" fmla="*/ 7 w 22"/>
                <a:gd name="T71" fmla="*/ 23 h 69"/>
                <a:gd name="T72" fmla="*/ 7 w 22"/>
                <a:gd name="T73" fmla="*/ 23 h 69"/>
                <a:gd name="T74" fmla="*/ 13 w 22"/>
                <a:gd name="T75" fmla="*/ 17 h 69"/>
                <a:gd name="T76" fmla="*/ 18 w 22"/>
                <a:gd name="T77" fmla="*/ 11 h 69"/>
                <a:gd name="T78" fmla="*/ 19 w 22"/>
                <a:gd name="T79" fmla="*/ 6 h 69"/>
                <a:gd name="T80" fmla="*/ 19 w 22"/>
                <a:gd name="T81" fmla="*/ 0 h 69"/>
                <a:gd name="T82" fmla="*/ 19 w 22"/>
                <a:gd name="T8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" h="69">
                  <a:moveTo>
                    <a:pt x="19" y="0"/>
                  </a:moveTo>
                  <a:lnTo>
                    <a:pt x="19" y="0"/>
                  </a:lnTo>
                  <a:lnTo>
                    <a:pt x="16" y="5"/>
                  </a:lnTo>
                  <a:lnTo>
                    <a:pt x="13" y="9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7" y="14"/>
                  </a:lnTo>
                  <a:lnTo>
                    <a:pt x="4" y="18"/>
                  </a:lnTo>
                  <a:lnTo>
                    <a:pt x="1" y="27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3" y="54"/>
                  </a:lnTo>
                  <a:lnTo>
                    <a:pt x="10" y="60"/>
                  </a:lnTo>
                  <a:lnTo>
                    <a:pt x="16" y="66"/>
                  </a:lnTo>
                  <a:lnTo>
                    <a:pt x="21" y="69"/>
                  </a:lnTo>
                  <a:lnTo>
                    <a:pt x="21" y="69"/>
                  </a:lnTo>
                  <a:lnTo>
                    <a:pt x="22" y="69"/>
                  </a:lnTo>
                  <a:lnTo>
                    <a:pt x="21" y="67"/>
                  </a:lnTo>
                  <a:lnTo>
                    <a:pt x="18" y="62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4" y="48"/>
                  </a:lnTo>
                  <a:lnTo>
                    <a:pt x="3" y="42"/>
                  </a:lnTo>
                  <a:lnTo>
                    <a:pt x="4" y="39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18" y="36"/>
                  </a:lnTo>
                  <a:lnTo>
                    <a:pt x="13" y="32"/>
                  </a:lnTo>
                  <a:lnTo>
                    <a:pt x="9" y="26"/>
                  </a:lnTo>
                  <a:lnTo>
                    <a:pt x="7" y="24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13" y="17"/>
                  </a:lnTo>
                  <a:lnTo>
                    <a:pt x="18" y="11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7" name="Freeform 119"/>
            <p:cNvSpPr>
              <a:spLocks/>
            </p:cNvSpPr>
            <p:nvPr/>
          </p:nvSpPr>
          <p:spPr bwMode="auto">
            <a:xfrm>
              <a:off x="10012363" y="5834063"/>
              <a:ext cx="71438" cy="123825"/>
            </a:xfrm>
            <a:custGeom>
              <a:avLst/>
              <a:gdLst>
                <a:gd name="T0" fmla="*/ 10 w 45"/>
                <a:gd name="T1" fmla="*/ 3 h 78"/>
                <a:gd name="T2" fmla="*/ 10 w 45"/>
                <a:gd name="T3" fmla="*/ 3 h 78"/>
                <a:gd name="T4" fmla="*/ 18 w 45"/>
                <a:gd name="T5" fmla="*/ 17 h 78"/>
                <a:gd name="T6" fmla="*/ 22 w 45"/>
                <a:gd name="T7" fmla="*/ 26 h 78"/>
                <a:gd name="T8" fmla="*/ 27 w 45"/>
                <a:gd name="T9" fmla="*/ 32 h 78"/>
                <a:gd name="T10" fmla="*/ 27 w 45"/>
                <a:gd name="T11" fmla="*/ 32 h 78"/>
                <a:gd name="T12" fmla="*/ 31 w 45"/>
                <a:gd name="T13" fmla="*/ 36 h 78"/>
                <a:gd name="T14" fmla="*/ 36 w 45"/>
                <a:gd name="T15" fmla="*/ 45 h 78"/>
                <a:gd name="T16" fmla="*/ 42 w 45"/>
                <a:gd name="T17" fmla="*/ 58 h 78"/>
                <a:gd name="T18" fmla="*/ 45 w 45"/>
                <a:gd name="T19" fmla="*/ 78 h 78"/>
                <a:gd name="T20" fmla="*/ 45 w 45"/>
                <a:gd name="T21" fmla="*/ 78 h 78"/>
                <a:gd name="T22" fmla="*/ 43 w 45"/>
                <a:gd name="T23" fmla="*/ 76 h 78"/>
                <a:gd name="T24" fmla="*/ 39 w 45"/>
                <a:gd name="T25" fmla="*/ 66 h 78"/>
                <a:gd name="T26" fmla="*/ 30 w 45"/>
                <a:gd name="T27" fmla="*/ 48 h 78"/>
                <a:gd name="T28" fmla="*/ 30 w 45"/>
                <a:gd name="T29" fmla="*/ 48 h 78"/>
                <a:gd name="T30" fmla="*/ 27 w 45"/>
                <a:gd name="T31" fmla="*/ 46 h 78"/>
                <a:gd name="T32" fmla="*/ 19 w 45"/>
                <a:gd name="T33" fmla="*/ 45 h 78"/>
                <a:gd name="T34" fmla="*/ 10 w 45"/>
                <a:gd name="T35" fmla="*/ 42 h 78"/>
                <a:gd name="T36" fmla="*/ 0 w 45"/>
                <a:gd name="T37" fmla="*/ 39 h 78"/>
                <a:gd name="T38" fmla="*/ 0 w 45"/>
                <a:gd name="T39" fmla="*/ 39 h 78"/>
                <a:gd name="T40" fmla="*/ 0 w 45"/>
                <a:gd name="T41" fmla="*/ 37 h 78"/>
                <a:gd name="T42" fmla="*/ 3 w 45"/>
                <a:gd name="T43" fmla="*/ 37 h 78"/>
                <a:gd name="T44" fmla="*/ 10 w 45"/>
                <a:gd name="T45" fmla="*/ 37 h 78"/>
                <a:gd name="T46" fmla="*/ 19 w 45"/>
                <a:gd name="T47" fmla="*/ 39 h 78"/>
                <a:gd name="T48" fmla="*/ 24 w 45"/>
                <a:gd name="T49" fmla="*/ 40 h 78"/>
                <a:gd name="T50" fmla="*/ 24 w 45"/>
                <a:gd name="T51" fmla="*/ 40 h 78"/>
                <a:gd name="T52" fmla="*/ 25 w 45"/>
                <a:gd name="T53" fmla="*/ 40 h 78"/>
                <a:gd name="T54" fmla="*/ 24 w 45"/>
                <a:gd name="T55" fmla="*/ 39 h 78"/>
                <a:gd name="T56" fmla="*/ 21 w 45"/>
                <a:gd name="T57" fmla="*/ 33 h 78"/>
                <a:gd name="T58" fmla="*/ 13 w 45"/>
                <a:gd name="T59" fmla="*/ 20 h 78"/>
                <a:gd name="T60" fmla="*/ 13 w 45"/>
                <a:gd name="T61" fmla="*/ 20 h 78"/>
                <a:gd name="T62" fmla="*/ 7 w 45"/>
                <a:gd name="T63" fmla="*/ 5 h 78"/>
                <a:gd name="T64" fmla="*/ 7 w 45"/>
                <a:gd name="T65" fmla="*/ 0 h 78"/>
                <a:gd name="T66" fmla="*/ 9 w 45"/>
                <a:gd name="T67" fmla="*/ 0 h 78"/>
                <a:gd name="T68" fmla="*/ 10 w 45"/>
                <a:gd name="T69" fmla="*/ 3 h 78"/>
                <a:gd name="T70" fmla="*/ 10 w 45"/>
                <a:gd name="T71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" h="78">
                  <a:moveTo>
                    <a:pt x="10" y="3"/>
                  </a:moveTo>
                  <a:lnTo>
                    <a:pt x="10" y="3"/>
                  </a:lnTo>
                  <a:lnTo>
                    <a:pt x="18" y="17"/>
                  </a:lnTo>
                  <a:lnTo>
                    <a:pt x="22" y="26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31" y="36"/>
                  </a:lnTo>
                  <a:lnTo>
                    <a:pt x="36" y="45"/>
                  </a:lnTo>
                  <a:lnTo>
                    <a:pt x="42" y="58"/>
                  </a:lnTo>
                  <a:lnTo>
                    <a:pt x="45" y="78"/>
                  </a:lnTo>
                  <a:lnTo>
                    <a:pt x="45" y="78"/>
                  </a:lnTo>
                  <a:lnTo>
                    <a:pt x="43" y="76"/>
                  </a:lnTo>
                  <a:lnTo>
                    <a:pt x="39" y="66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7" y="46"/>
                  </a:lnTo>
                  <a:lnTo>
                    <a:pt x="19" y="45"/>
                  </a:lnTo>
                  <a:lnTo>
                    <a:pt x="10" y="42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0" y="37"/>
                  </a:lnTo>
                  <a:lnTo>
                    <a:pt x="19" y="39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4" y="39"/>
                  </a:lnTo>
                  <a:lnTo>
                    <a:pt x="21" y="3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7" y="5"/>
                  </a:lnTo>
                  <a:lnTo>
                    <a:pt x="7" y="0"/>
                  </a:lnTo>
                  <a:lnTo>
                    <a:pt x="9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8" name="Freeform 120"/>
            <p:cNvSpPr>
              <a:spLocks/>
            </p:cNvSpPr>
            <p:nvPr/>
          </p:nvSpPr>
          <p:spPr bwMode="auto">
            <a:xfrm>
              <a:off x="9718675" y="6076950"/>
              <a:ext cx="69850" cy="44450"/>
            </a:xfrm>
            <a:custGeom>
              <a:avLst/>
              <a:gdLst>
                <a:gd name="T0" fmla="*/ 41 w 44"/>
                <a:gd name="T1" fmla="*/ 0 h 28"/>
                <a:gd name="T2" fmla="*/ 41 w 44"/>
                <a:gd name="T3" fmla="*/ 0 h 28"/>
                <a:gd name="T4" fmla="*/ 32 w 44"/>
                <a:gd name="T5" fmla="*/ 7 h 28"/>
                <a:gd name="T6" fmla="*/ 23 w 44"/>
                <a:gd name="T7" fmla="*/ 12 h 28"/>
                <a:gd name="T8" fmla="*/ 20 w 44"/>
                <a:gd name="T9" fmla="*/ 12 h 28"/>
                <a:gd name="T10" fmla="*/ 15 w 44"/>
                <a:gd name="T11" fmla="*/ 12 h 28"/>
                <a:gd name="T12" fmla="*/ 15 w 44"/>
                <a:gd name="T13" fmla="*/ 12 h 28"/>
                <a:gd name="T14" fmla="*/ 9 w 44"/>
                <a:gd name="T15" fmla="*/ 12 h 28"/>
                <a:gd name="T16" fmla="*/ 5 w 44"/>
                <a:gd name="T17" fmla="*/ 13 h 28"/>
                <a:gd name="T18" fmla="*/ 2 w 44"/>
                <a:gd name="T19" fmla="*/ 16 h 28"/>
                <a:gd name="T20" fmla="*/ 2 w 44"/>
                <a:gd name="T21" fmla="*/ 18 h 28"/>
                <a:gd name="T22" fmla="*/ 2 w 44"/>
                <a:gd name="T23" fmla="*/ 18 h 28"/>
                <a:gd name="T24" fmla="*/ 0 w 44"/>
                <a:gd name="T25" fmla="*/ 24 h 28"/>
                <a:gd name="T26" fmla="*/ 0 w 44"/>
                <a:gd name="T27" fmla="*/ 27 h 28"/>
                <a:gd name="T28" fmla="*/ 3 w 44"/>
                <a:gd name="T29" fmla="*/ 28 h 28"/>
                <a:gd name="T30" fmla="*/ 3 w 44"/>
                <a:gd name="T31" fmla="*/ 28 h 28"/>
                <a:gd name="T32" fmla="*/ 5 w 44"/>
                <a:gd name="T33" fmla="*/ 27 h 28"/>
                <a:gd name="T34" fmla="*/ 8 w 44"/>
                <a:gd name="T35" fmla="*/ 24 h 28"/>
                <a:gd name="T36" fmla="*/ 9 w 44"/>
                <a:gd name="T37" fmla="*/ 19 h 28"/>
                <a:gd name="T38" fmla="*/ 12 w 44"/>
                <a:gd name="T39" fmla="*/ 18 h 28"/>
                <a:gd name="T40" fmla="*/ 12 w 44"/>
                <a:gd name="T41" fmla="*/ 18 h 28"/>
                <a:gd name="T42" fmla="*/ 21 w 44"/>
                <a:gd name="T43" fmla="*/ 16 h 28"/>
                <a:gd name="T44" fmla="*/ 30 w 44"/>
                <a:gd name="T45" fmla="*/ 13 h 28"/>
                <a:gd name="T46" fmla="*/ 30 w 44"/>
                <a:gd name="T47" fmla="*/ 13 h 28"/>
                <a:gd name="T48" fmla="*/ 35 w 44"/>
                <a:gd name="T49" fmla="*/ 10 h 28"/>
                <a:gd name="T50" fmla="*/ 41 w 44"/>
                <a:gd name="T51" fmla="*/ 6 h 28"/>
                <a:gd name="T52" fmla="*/ 44 w 44"/>
                <a:gd name="T53" fmla="*/ 1 h 28"/>
                <a:gd name="T54" fmla="*/ 44 w 44"/>
                <a:gd name="T55" fmla="*/ 0 h 28"/>
                <a:gd name="T56" fmla="*/ 41 w 44"/>
                <a:gd name="T57" fmla="*/ 0 h 28"/>
                <a:gd name="T58" fmla="*/ 41 w 44"/>
                <a:gd name="T5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4" h="28">
                  <a:moveTo>
                    <a:pt x="41" y="0"/>
                  </a:moveTo>
                  <a:lnTo>
                    <a:pt x="41" y="0"/>
                  </a:lnTo>
                  <a:lnTo>
                    <a:pt x="32" y="7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9" y="12"/>
                  </a:lnTo>
                  <a:lnTo>
                    <a:pt x="5" y="13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5" y="27"/>
                  </a:lnTo>
                  <a:lnTo>
                    <a:pt x="8" y="24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21" y="16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5" y="10"/>
                  </a:lnTo>
                  <a:lnTo>
                    <a:pt x="41" y="6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9" name="Freeform 121"/>
            <p:cNvSpPr>
              <a:spLocks/>
            </p:cNvSpPr>
            <p:nvPr/>
          </p:nvSpPr>
          <p:spPr bwMode="auto">
            <a:xfrm>
              <a:off x="9788525" y="5491163"/>
              <a:ext cx="101600" cy="60325"/>
            </a:xfrm>
            <a:custGeom>
              <a:avLst/>
              <a:gdLst>
                <a:gd name="T0" fmla="*/ 0 w 64"/>
                <a:gd name="T1" fmla="*/ 38 h 38"/>
                <a:gd name="T2" fmla="*/ 0 w 64"/>
                <a:gd name="T3" fmla="*/ 38 h 38"/>
                <a:gd name="T4" fmla="*/ 12 w 64"/>
                <a:gd name="T5" fmla="*/ 29 h 38"/>
                <a:gd name="T6" fmla="*/ 30 w 64"/>
                <a:gd name="T7" fmla="*/ 17 h 38"/>
                <a:gd name="T8" fmla="*/ 30 w 64"/>
                <a:gd name="T9" fmla="*/ 17 h 38"/>
                <a:gd name="T10" fmla="*/ 34 w 64"/>
                <a:gd name="T11" fmla="*/ 12 h 38"/>
                <a:gd name="T12" fmla="*/ 37 w 64"/>
                <a:gd name="T13" fmla="*/ 9 h 38"/>
                <a:gd name="T14" fmla="*/ 39 w 64"/>
                <a:gd name="T15" fmla="*/ 5 h 38"/>
                <a:gd name="T16" fmla="*/ 39 w 64"/>
                <a:gd name="T17" fmla="*/ 0 h 38"/>
                <a:gd name="T18" fmla="*/ 39 w 64"/>
                <a:gd name="T19" fmla="*/ 0 h 38"/>
                <a:gd name="T20" fmla="*/ 39 w 64"/>
                <a:gd name="T21" fmla="*/ 0 h 38"/>
                <a:gd name="T22" fmla="*/ 40 w 64"/>
                <a:gd name="T23" fmla="*/ 2 h 38"/>
                <a:gd name="T24" fmla="*/ 43 w 64"/>
                <a:gd name="T25" fmla="*/ 9 h 38"/>
                <a:gd name="T26" fmla="*/ 43 w 64"/>
                <a:gd name="T27" fmla="*/ 9 h 38"/>
                <a:gd name="T28" fmla="*/ 46 w 64"/>
                <a:gd name="T29" fmla="*/ 14 h 38"/>
                <a:gd name="T30" fmla="*/ 52 w 64"/>
                <a:gd name="T31" fmla="*/ 17 h 38"/>
                <a:gd name="T32" fmla="*/ 63 w 64"/>
                <a:gd name="T33" fmla="*/ 21 h 38"/>
                <a:gd name="T34" fmla="*/ 63 w 64"/>
                <a:gd name="T35" fmla="*/ 21 h 38"/>
                <a:gd name="T36" fmla="*/ 64 w 64"/>
                <a:gd name="T37" fmla="*/ 23 h 38"/>
                <a:gd name="T38" fmla="*/ 63 w 64"/>
                <a:gd name="T39" fmla="*/ 24 h 38"/>
                <a:gd name="T40" fmla="*/ 61 w 64"/>
                <a:gd name="T41" fmla="*/ 26 h 38"/>
                <a:gd name="T42" fmla="*/ 60 w 64"/>
                <a:gd name="T43" fmla="*/ 27 h 38"/>
                <a:gd name="T44" fmla="*/ 60 w 64"/>
                <a:gd name="T45" fmla="*/ 27 h 38"/>
                <a:gd name="T46" fmla="*/ 55 w 64"/>
                <a:gd name="T47" fmla="*/ 24 h 38"/>
                <a:gd name="T48" fmla="*/ 51 w 64"/>
                <a:gd name="T49" fmla="*/ 21 h 38"/>
                <a:gd name="T50" fmla="*/ 45 w 64"/>
                <a:gd name="T51" fmla="*/ 18 h 38"/>
                <a:gd name="T52" fmla="*/ 39 w 64"/>
                <a:gd name="T53" fmla="*/ 17 h 38"/>
                <a:gd name="T54" fmla="*/ 39 w 64"/>
                <a:gd name="T55" fmla="*/ 17 h 38"/>
                <a:gd name="T56" fmla="*/ 34 w 64"/>
                <a:gd name="T57" fmla="*/ 17 h 38"/>
                <a:gd name="T58" fmla="*/ 30 w 64"/>
                <a:gd name="T59" fmla="*/ 20 h 38"/>
                <a:gd name="T60" fmla="*/ 19 w 64"/>
                <a:gd name="T61" fmla="*/ 27 h 38"/>
                <a:gd name="T62" fmla="*/ 9 w 64"/>
                <a:gd name="T63" fmla="*/ 35 h 38"/>
                <a:gd name="T64" fmla="*/ 4 w 64"/>
                <a:gd name="T65" fmla="*/ 36 h 38"/>
                <a:gd name="T66" fmla="*/ 0 w 64"/>
                <a:gd name="T67" fmla="*/ 38 h 38"/>
                <a:gd name="T68" fmla="*/ 0 w 64"/>
                <a:gd name="T6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38">
                  <a:moveTo>
                    <a:pt x="0" y="38"/>
                  </a:moveTo>
                  <a:lnTo>
                    <a:pt x="0" y="38"/>
                  </a:lnTo>
                  <a:lnTo>
                    <a:pt x="12" y="29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4" y="12"/>
                  </a:lnTo>
                  <a:lnTo>
                    <a:pt x="37" y="9"/>
                  </a:lnTo>
                  <a:lnTo>
                    <a:pt x="39" y="5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2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6" y="14"/>
                  </a:lnTo>
                  <a:lnTo>
                    <a:pt x="52" y="17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3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55" y="24"/>
                  </a:lnTo>
                  <a:lnTo>
                    <a:pt x="51" y="21"/>
                  </a:lnTo>
                  <a:lnTo>
                    <a:pt x="45" y="18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4" y="17"/>
                  </a:lnTo>
                  <a:lnTo>
                    <a:pt x="30" y="20"/>
                  </a:lnTo>
                  <a:lnTo>
                    <a:pt x="19" y="27"/>
                  </a:lnTo>
                  <a:lnTo>
                    <a:pt x="9" y="35"/>
                  </a:lnTo>
                  <a:lnTo>
                    <a:pt x="4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337595" y="1988041"/>
            <a:ext cx="338975" cy="611424"/>
            <a:chOff x="6117627" y="3140838"/>
            <a:chExt cx="1779588" cy="3209925"/>
          </a:xfrm>
        </p:grpSpPr>
        <p:sp>
          <p:nvSpPr>
            <p:cNvPr id="201" name="Freeform 39"/>
            <p:cNvSpPr>
              <a:spLocks/>
            </p:cNvSpPr>
            <p:nvPr/>
          </p:nvSpPr>
          <p:spPr bwMode="auto">
            <a:xfrm>
              <a:off x="6181127" y="4160013"/>
              <a:ext cx="120650" cy="2190750"/>
            </a:xfrm>
            <a:custGeom>
              <a:avLst/>
              <a:gdLst>
                <a:gd name="T0" fmla="*/ 15 w 76"/>
                <a:gd name="T1" fmla="*/ 1380 h 1380"/>
                <a:gd name="T2" fmla="*/ 9 w 76"/>
                <a:gd name="T3" fmla="*/ 1378 h 1380"/>
                <a:gd name="T4" fmla="*/ 0 w 76"/>
                <a:gd name="T5" fmla="*/ 1324 h 1380"/>
                <a:gd name="T6" fmla="*/ 37 w 76"/>
                <a:gd name="T7" fmla="*/ 241 h 1380"/>
                <a:gd name="T8" fmla="*/ 31 w 76"/>
                <a:gd name="T9" fmla="*/ 239 h 1380"/>
                <a:gd name="T10" fmla="*/ 38 w 76"/>
                <a:gd name="T11" fmla="*/ 0 h 1380"/>
                <a:gd name="T12" fmla="*/ 76 w 76"/>
                <a:gd name="T13" fmla="*/ 2 h 1380"/>
                <a:gd name="T14" fmla="*/ 69 w 76"/>
                <a:gd name="T15" fmla="*/ 243 h 1380"/>
                <a:gd name="T16" fmla="*/ 62 w 76"/>
                <a:gd name="T17" fmla="*/ 243 h 1380"/>
                <a:gd name="T18" fmla="*/ 27 w 76"/>
                <a:gd name="T19" fmla="*/ 1323 h 1380"/>
                <a:gd name="T20" fmla="*/ 15 w 76"/>
                <a:gd name="T21" fmla="*/ 138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380">
                  <a:moveTo>
                    <a:pt x="15" y="1380"/>
                  </a:moveTo>
                  <a:lnTo>
                    <a:pt x="9" y="1378"/>
                  </a:lnTo>
                  <a:lnTo>
                    <a:pt x="0" y="1324"/>
                  </a:lnTo>
                  <a:lnTo>
                    <a:pt x="37" y="241"/>
                  </a:lnTo>
                  <a:lnTo>
                    <a:pt x="31" y="239"/>
                  </a:lnTo>
                  <a:lnTo>
                    <a:pt x="38" y="0"/>
                  </a:lnTo>
                  <a:lnTo>
                    <a:pt x="76" y="2"/>
                  </a:lnTo>
                  <a:lnTo>
                    <a:pt x="69" y="243"/>
                  </a:lnTo>
                  <a:lnTo>
                    <a:pt x="62" y="243"/>
                  </a:lnTo>
                  <a:lnTo>
                    <a:pt x="27" y="1323"/>
                  </a:lnTo>
                  <a:lnTo>
                    <a:pt x="15" y="13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2" name="Freeform 40"/>
            <p:cNvSpPr>
              <a:spLocks noEditPoints="1"/>
            </p:cNvSpPr>
            <p:nvPr/>
          </p:nvSpPr>
          <p:spPr bwMode="auto">
            <a:xfrm>
              <a:off x="6179540" y="4185413"/>
              <a:ext cx="106363" cy="222250"/>
            </a:xfrm>
            <a:custGeom>
              <a:avLst/>
              <a:gdLst>
                <a:gd name="T0" fmla="*/ 12 w 67"/>
                <a:gd name="T1" fmla="*/ 140 h 140"/>
                <a:gd name="T2" fmla="*/ 20 w 67"/>
                <a:gd name="T3" fmla="*/ 136 h 140"/>
                <a:gd name="T4" fmla="*/ 35 w 67"/>
                <a:gd name="T5" fmla="*/ 123 h 140"/>
                <a:gd name="T6" fmla="*/ 48 w 67"/>
                <a:gd name="T7" fmla="*/ 102 h 140"/>
                <a:gd name="T8" fmla="*/ 60 w 67"/>
                <a:gd name="T9" fmla="*/ 76 h 140"/>
                <a:gd name="T10" fmla="*/ 63 w 67"/>
                <a:gd name="T11" fmla="*/ 63 h 140"/>
                <a:gd name="T12" fmla="*/ 67 w 67"/>
                <a:gd name="T13" fmla="*/ 38 h 140"/>
                <a:gd name="T14" fmla="*/ 66 w 67"/>
                <a:gd name="T15" fmla="*/ 18 h 140"/>
                <a:gd name="T16" fmla="*/ 58 w 67"/>
                <a:gd name="T17" fmla="*/ 5 h 140"/>
                <a:gd name="T18" fmla="*/ 54 w 67"/>
                <a:gd name="T19" fmla="*/ 2 h 140"/>
                <a:gd name="T20" fmla="*/ 41 w 67"/>
                <a:gd name="T21" fmla="*/ 3 h 140"/>
                <a:gd name="T22" fmla="*/ 29 w 67"/>
                <a:gd name="T23" fmla="*/ 15 h 140"/>
                <a:gd name="T24" fmla="*/ 16 w 67"/>
                <a:gd name="T25" fmla="*/ 34 h 140"/>
                <a:gd name="T26" fmla="*/ 6 w 67"/>
                <a:gd name="T27" fmla="*/ 60 h 140"/>
                <a:gd name="T28" fmla="*/ 3 w 67"/>
                <a:gd name="T29" fmla="*/ 73 h 140"/>
                <a:gd name="T30" fmla="*/ 0 w 67"/>
                <a:gd name="T31" fmla="*/ 101 h 140"/>
                <a:gd name="T32" fmla="*/ 3 w 67"/>
                <a:gd name="T33" fmla="*/ 124 h 140"/>
                <a:gd name="T34" fmla="*/ 9 w 67"/>
                <a:gd name="T35" fmla="*/ 137 h 140"/>
                <a:gd name="T36" fmla="*/ 12 w 67"/>
                <a:gd name="T37" fmla="*/ 140 h 140"/>
                <a:gd name="T38" fmla="*/ 48 w 67"/>
                <a:gd name="T39" fmla="*/ 16 h 140"/>
                <a:gd name="T40" fmla="*/ 54 w 67"/>
                <a:gd name="T41" fmla="*/ 21 h 140"/>
                <a:gd name="T42" fmla="*/ 57 w 67"/>
                <a:gd name="T43" fmla="*/ 35 h 140"/>
                <a:gd name="T44" fmla="*/ 57 w 67"/>
                <a:gd name="T45" fmla="*/ 56 h 140"/>
                <a:gd name="T46" fmla="*/ 52 w 67"/>
                <a:gd name="T47" fmla="*/ 77 h 140"/>
                <a:gd name="T48" fmla="*/ 48 w 67"/>
                <a:gd name="T49" fmla="*/ 88 h 140"/>
                <a:gd name="T50" fmla="*/ 36 w 67"/>
                <a:gd name="T51" fmla="*/ 105 h 140"/>
                <a:gd name="T52" fmla="*/ 25 w 67"/>
                <a:gd name="T53" fmla="*/ 118 h 140"/>
                <a:gd name="T54" fmla="*/ 13 w 67"/>
                <a:gd name="T55" fmla="*/ 124 h 140"/>
                <a:gd name="T56" fmla="*/ 9 w 67"/>
                <a:gd name="T57" fmla="*/ 124 h 140"/>
                <a:gd name="T58" fmla="*/ 4 w 67"/>
                <a:gd name="T59" fmla="*/ 120 h 140"/>
                <a:gd name="T60" fmla="*/ 4 w 67"/>
                <a:gd name="T61" fmla="*/ 108 h 140"/>
                <a:gd name="T62" fmla="*/ 13 w 67"/>
                <a:gd name="T63" fmla="*/ 72 h 140"/>
                <a:gd name="T64" fmla="*/ 19 w 67"/>
                <a:gd name="T65" fmla="*/ 51 h 140"/>
                <a:gd name="T66" fmla="*/ 29 w 67"/>
                <a:gd name="T67" fmla="*/ 31 h 140"/>
                <a:gd name="T68" fmla="*/ 39 w 67"/>
                <a:gd name="T69" fmla="*/ 21 h 140"/>
                <a:gd name="T70" fmla="*/ 48 w 67"/>
                <a:gd name="T71" fmla="*/ 1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7" h="140">
                  <a:moveTo>
                    <a:pt x="12" y="140"/>
                  </a:moveTo>
                  <a:lnTo>
                    <a:pt x="12" y="140"/>
                  </a:lnTo>
                  <a:lnTo>
                    <a:pt x="16" y="140"/>
                  </a:lnTo>
                  <a:lnTo>
                    <a:pt x="20" y="136"/>
                  </a:lnTo>
                  <a:lnTo>
                    <a:pt x="28" y="130"/>
                  </a:lnTo>
                  <a:lnTo>
                    <a:pt x="35" y="123"/>
                  </a:lnTo>
                  <a:lnTo>
                    <a:pt x="41" y="114"/>
                  </a:lnTo>
                  <a:lnTo>
                    <a:pt x="48" y="102"/>
                  </a:lnTo>
                  <a:lnTo>
                    <a:pt x="54" y="89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63" y="63"/>
                  </a:lnTo>
                  <a:lnTo>
                    <a:pt x="66" y="50"/>
                  </a:lnTo>
                  <a:lnTo>
                    <a:pt x="67" y="38"/>
                  </a:lnTo>
                  <a:lnTo>
                    <a:pt x="67" y="27"/>
                  </a:lnTo>
                  <a:lnTo>
                    <a:pt x="66" y="18"/>
                  </a:lnTo>
                  <a:lnTo>
                    <a:pt x="63" y="9"/>
                  </a:lnTo>
                  <a:lnTo>
                    <a:pt x="58" y="5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41" y="3"/>
                  </a:lnTo>
                  <a:lnTo>
                    <a:pt x="35" y="8"/>
                  </a:lnTo>
                  <a:lnTo>
                    <a:pt x="29" y="15"/>
                  </a:lnTo>
                  <a:lnTo>
                    <a:pt x="22" y="24"/>
                  </a:lnTo>
                  <a:lnTo>
                    <a:pt x="16" y="34"/>
                  </a:lnTo>
                  <a:lnTo>
                    <a:pt x="10" y="47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3" y="73"/>
                  </a:lnTo>
                  <a:lnTo>
                    <a:pt x="1" y="88"/>
                  </a:lnTo>
                  <a:lnTo>
                    <a:pt x="0" y="101"/>
                  </a:lnTo>
                  <a:lnTo>
                    <a:pt x="1" y="112"/>
                  </a:lnTo>
                  <a:lnTo>
                    <a:pt x="3" y="124"/>
                  </a:lnTo>
                  <a:lnTo>
                    <a:pt x="6" y="131"/>
                  </a:lnTo>
                  <a:lnTo>
                    <a:pt x="9" y="137"/>
                  </a:lnTo>
                  <a:lnTo>
                    <a:pt x="12" y="140"/>
                  </a:lnTo>
                  <a:lnTo>
                    <a:pt x="12" y="140"/>
                  </a:lnTo>
                  <a:close/>
                  <a:moveTo>
                    <a:pt x="48" y="16"/>
                  </a:moveTo>
                  <a:lnTo>
                    <a:pt x="48" y="16"/>
                  </a:lnTo>
                  <a:lnTo>
                    <a:pt x="51" y="18"/>
                  </a:lnTo>
                  <a:lnTo>
                    <a:pt x="54" y="21"/>
                  </a:lnTo>
                  <a:lnTo>
                    <a:pt x="55" y="27"/>
                  </a:lnTo>
                  <a:lnTo>
                    <a:pt x="57" y="35"/>
                  </a:lnTo>
                  <a:lnTo>
                    <a:pt x="57" y="44"/>
                  </a:lnTo>
                  <a:lnTo>
                    <a:pt x="57" y="56"/>
                  </a:lnTo>
                  <a:lnTo>
                    <a:pt x="55" y="66"/>
                  </a:lnTo>
                  <a:lnTo>
                    <a:pt x="52" y="77"/>
                  </a:lnTo>
                  <a:lnTo>
                    <a:pt x="52" y="77"/>
                  </a:lnTo>
                  <a:lnTo>
                    <a:pt x="48" y="88"/>
                  </a:lnTo>
                  <a:lnTo>
                    <a:pt x="42" y="98"/>
                  </a:lnTo>
                  <a:lnTo>
                    <a:pt x="36" y="105"/>
                  </a:lnTo>
                  <a:lnTo>
                    <a:pt x="31" y="112"/>
                  </a:lnTo>
                  <a:lnTo>
                    <a:pt x="25" y="118"/>
                  </a:lnTo>
                  <a:lnTo>
                    <a:pt x="19" y="123"/>
                  </a:lnTo>
                  <a:lnTo>
                    <a:pt x="13" y="124"/>
                  </a:lnTo>
                  <a:lnTo>
                    <a:pt x="9" y="124"/>
                  </a:lnTo>
                  <a:lnTo>
                    <a:pt x="9" y="124"/>
                  </a:lnTo>
                  <a:lnTo>
                    <a:pt x="7" y="123"/>
                  </a:lnTo>
                  <a:lnTo>
                    <a:pt x="4" y="120"/>
                  </a:lnTo>
                  <a:lnTo>
                    <a:pt x="4" y="114"/>
                  </a:lnTo>
                  <a:lnTo>
                    <a:pt x="4" y="108"/>
                  </a:lnTo>
                  <a:lnTo>
                    <a:pt x="7" y="92"/>
                  </a:lnTo>
                  <a:lnTo>
                    <a:pt x="13" y="72"/>
                  </a:lnTo>
                  <a:lnTo>
                    <a:pt x="13" y="72"/>
                  </a:lnTo>
                  <a:lnTo>
                    <a:pt x="19" y="51"/>
                  </a:lnTo>
                  <a:lnTo>
                    <a:pt x="25" y="37"/>
                  </a:lnTo>
                  <a:lnTo>
                    <a:pt x="29" y="31"/>
                  </a:lnTo>
                  <a:lnTo>
                    <a:pt x="34" y="25"/>
                  </a:lnTo>
                  <a:lnTo>
                    <a:pt x="39" y="21"/>
                  </a:lnTo>
                  <a:lnTo>
                    <a:pt x="48" y="16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3" name="Freeform 41"/>
            <p:cNvSpPr>
              <a:spLocks/>
            </p:cNvSpPr>
            <p:nvPr/>
          </p:nvSpPr>
          <p:spPr bwMode="auto">
            <a:xfrm>
              <a:off x="6117627" y="6247575"/>
              <a:ext cx="169863" cy="25400"/>
            </a:xfrm>
            <a:custGeom>
              <a:avLst/>
              <a:gdLst>
                <a:gd name="T0" fmla="*/ 107 w 107"/>
                <a:gd name="T1" fmla="*/ 11 h 16"/>
                <a:gd name="T2" fmla="*/ 107 w 107"/>
                <a:gd name="T3" fmla="*/ 11 h 16"/>
                <a:gd name="T4" fmla="*/ 106 w 107"/>
                <a:gd name="T5" fmla="*/ 12 h 16"/>
                <a:gd name="T6" fmla="*/ 103 w 107"/>
                <a:gd name="T7" fmla="*/ 14 h 16"/>
                <a:gd name="T8" fmla="*/ 91 w 107"/>
                <a:gd name="T9" fmla="*/ 15 h 16"/>
                <a:gd name="T10" fmla="*/ 74 w 107"/>
                <a:gd name="T11" fmla="*/ 16 h 16"/>
                <a:gd name="T12" fmla="*/ 54 w 107"/>
                <a:gd name="T13" fmla="*/ 16 h 16"/>
                <a:gd name="T14" fmla="*/ 54 w 107"/>
                <a:gd name="T15" fmla="*/ 16 h 16"/>
                <a:gd name="T16" fmla="*/ 32 w 107"/>
                <a:gd name="T17" fmla="*/ 15 h 16"/>
                <a:gd name="T18" fmla="*/ 16 w 107"/>
                <a:gd name="T19" fmla="*/ 12 h 16"/>
                <a:gd name="T20" fmla="*/ 4 w 107"/>
                <a:gd name="T21" fmla="*/ 11 h 16"/>
                <a:gd name="T22" fmla="*/ 1 w 107"/>
                <a:gd name="T23" fmla="*/ 9 h 16"/>
                <a:gd name="T24" fmla="*/ 0 w 107"/>
                <a:gd name="T25" fmla="*/ 8 h 16"/>
                <a:gd name="T26" fmla="*/ 0 w 107"/>
                <a:gd name="T27" fmla="*/ 8 h 16"/>
                <a:gd name="T28" fmla="*/ 1 w 107"/>
                <a:gd name="T29" fmla="*/ 6 h 16"/>
                <a:gd name="T30" fmla="*/ 6 w 107"/>
                <a:gd name="T31" fmla="*/ 5 h 16"/>
                <a:gd name="T32" fmla="*/ 20 w 107"/>
                <a:gd name="T33" fmla="*/ 2 h 16"/>
                <a:gd name="T34" fmla="*/ 38 w 107"/>
                <a:gd name="T35" fmla="*/ 0 h 16"/>
                <a:gd name="T36" fmla="*/ 54 w 107"/>
                <a:gd name="T37" fmla="*/ 0 h 16"/>
                <a:gd name="T38" fmla="*/ 54 w 107"/>
                <a:gd name="T39" fmla="*/ 0 h 16"/>
                <a:gd name="T40" fmla="*/ 71 w 107"/>
                <a:gd name="T41" fmla="*/ 2 h 16"/>
                <a:gd name="T42" fmla="*/ 89 w 107"/>
                <a:gd name="T43" fmla="*/ 5 h 16"/>
                <a:gd name="T44" fmla="*/ 102 w 107"/>
                <a:gd name="T45" fmla="*/ 8 h 16"/>
                <a:gd name="T46" fmla="*/ 106 w 107"/>
                <a:gd name="T47" fmla="*/ 9 h 16"/>
                <a:gd name="T48" fmla="*/ 107 w 107"/>
                <a:gd name="T49" fmla="*/ 11 h 16"/>
                <a:gd name="T50" fmla="*/ 107 w 107"/>
                <a:gd name="T51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16">
                  <a:moveTo>
                    <a:pt x="107" y="11"/>
                  </a:moveTo>
                  <a:lnTo>
                    <a:pt x="107" y="11"/>
                  </a:lnTo>
                  <a:lnTo>
                    <a:pt x="106" y="12"/>
                  </a:lnTo>
                  <a:lnTo>
                    <a:pt x="103" y="14"/>
                  </a:lnTo>
                  <a:lnTo>
                    <a:pt x="91" y="15"/>
                  </a:lnTo>
                  <a:lnTo>
                    <a:pt x="74" y="16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32" y="15"/>
                  </a:lnTo>
                  <a:lnTo>
                    <a:pt x="16" y="12"/>
                  </a:lnTo>
                  <a:lnTo>
                    <a:pt x="4" y="11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6"/>
                  </a:lnTo>
                  <a:lnTo>
                    <a:pt x="6" y="5"/>
                  </a:lnTo>
                  <a:lnTo>
                    <a:pt x="20" y="2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1" y="2"/>
                  </a:lnTo>
                  <a:lnTo>
                    <a:pt x="89" y="5"/>
                  </a:lnTo>
                  <a:lnTo>
                    <a:pt x="102" y="8"/>
                  </a:lnTo>
                  <a:lnTo>
                    <a:pt x="106" y="9"/>
                  </a:lnTo>
                  <a:lnTo>
                    <a:pt x="107" y="11"/>
                  </a:lnTo>
                  <a:lnTo>
                    <a:pt x="10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4" name="Freeform 42"/>
            <p:cNvSpPr>
              <a:spLocks/>
            </p:cNvSpPr>
            <p:nvPr/>
          </p:nvSpPr>
          <p:spPr bwMode="auto">
            <a:xfrm>
              <a:off x="7694015" y="4163188"/>
              <a:ext cx="138113" cy="2187575"/>
            </a:xfrm>
            <a:custGeom>
              <a:avLst/>
              <a:gdLst>
                <a:gd name="T0" fmla="*/ 79 w 87"/>
                <a:gd name="T1" fmla="*/ 1378 h 1378"/>
                <a:gd name="T2" fmla="*/ 74 w 87"/>
                <a:gd name="T3" fmla="*/ 1378 h 1378"/>
                <a:gd name="T4" fmla="*/ 61 w 87"/>
                <a:gd name="T5" fmla="*/ 1324 h 1378"/>
                <a:gd name="T6" fmla="*/ 16 w 87"/>
                <a:gd name="T7" fmla="*/ 240 h 1378"/>
                <a:gd name="T8" fmla="*/ 10 w 87"/>
                <a:gd name="T9" fmla="*/ 240 h 1378"/>
                <a:gd name="T10" fmla="*/ 0 w 87"/>
                <a:gd name="T11" fmla="*/ 1 h 1378"/>
                <a:gd name="T12" fmla="*/ 38 w 87"/>
                <a:gd name="T13" fmla="*/ 0 h 1378"/>
                <a:gd name="T14" fmla="*/ 48 w 87"/>
                <a:gd name="T15" fmla="*/ 241 h 1378"/>
                <a:gd name="T16" fmla="*/ 42 w 87"/>
                <a:gd name="T17" fmla="*/ 241 h 1378"/>
                <a:gd name="T18" fmla="*/ 87 w 87"/>
                <a:gd name="T19" fmla="*/ 1321 h 1378"/>
                <a:gd name="T20" fmla="*/ 79 w 87"/>
                <a:gd name="T21" fmla="*/ 1378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378">
                  <a:moveTo>
                    <a:pt x="79" y="1378"/>
                  </a:moveTo>
                  <a:lnTo>
                    <a:pt x="74" y="1378"/>
                  </a:lnTo>
                  <a:lnTo>
                    <a:pt x="61" y="1324"/>
                  </a:lnTo>
                  <a:lnTo>
                    <a:pt x="16" y="240"/>
                  </a:lnTo>
                  <a:lnTo>
                    <a:pt x="10" y="240"/>
                  </a:lnTo>
                  <a:lnTo>
                    <a:pt x="0" y="1"/>
                  </a:lnTo>
                  <a:lnTo>
                    <a:pt x="38" y="0"/>
                  </a:lnTo>
                  <a:lnTo>
                    <a:pt x="48" y="241"/>
                  </a:lnTo>
                  <a:lnTo>
                    <a:pt x="42" y="241"/>
                  </a:lnTo>
                  <a:lnTo>
                    <a:pt x="87" y="1321"/>
                  </a:lnTo>
                  <a:lnTo>
                    <a:pt x="79" y="13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5" name="Freeform 43"/>
            <p:cNvSpPr>
              <a:spLocks noEditPoints="1"/>
            </p:cNvSpPr>
            <p:nvPr/>
          </p:nvSpPr>
          <p:spPr bwMode="auto">
            <a:xfrm>
              <a:off x="7713065" y="4183825"/>
              <a:ext cx="98425" cy="223838"/>
            </a:xfrm>
            <a:custGeom>
              <a:avLst/>
              <a:gdLst>
                <a:gd name="T0" fmla="*/ 13 w 62"/>
                <a:gd name="T1" fmla="*/ 0 h 141"/>
                <a:gd name="T2" fmla="*/ 7 w 62"/>
                <a:gd name="T3" fmla="*/ 9 h 141"/>
                <a:gd name="T4" fmla="*/ 1 w 62"/>
                <a:gd name="T5" fmla="*/ 28 h 141"/>
                <a:gd name="T6" fmla="*/ 0 w 62"/>
                <a:gd name="T7" fmla="*/ 52 h 141"/>
                <a:gd name="T8" fmla="*/ 4 w 62"/>
                <a:gd name="T9" fmla="*/ 80 h 141"/>
                <a:gd name="T10" fmla="*/ 7 w 62"/>
                <a:gd name="T11" fmla="*/ 93 h 141"/>
                <a:gd name="T12" fmla="*/ 17 w 62"/>
                <a:gd name="T13" fmla="*/ 116 h 141"/>
                <a:gd name="T14" fmla="*/ 29 w 62"/>
                <a:gd name="T15" fmla="*/ 134 h 141"/>
                <a:gd name="T16" fmla="*/ 40 w 62"/>
                <a:gd name="T17" fmla="*/ 141 h 141"/>
                <a:gd name="T18" fmla="*/ 46 w 62"/>
                <a:gd name="T19" fmla="*/ 141 h 141"/>
                <a:gd name="T20" fmla="*/ 56 w 62"/>
                <a:gd name="T21" fmla="*/ 134 h 141"/>
                <a:gd name="T22" fmla="*/ 61 w 62"/>
                <a:gd name="T23" fmla="*/ 118 h 141"/>
                <a:gd name="T24" fmla="*/ 62 w 62"/>
                <a:gd name="T25" fmla="*/ 94 h 141"/>
                <a:gd name="T26" fmla="*/ 58 w 62"/>
                <a:gd name="T27" fmla="*/ 67 h 141"/>
                <a:gd name="T28" fmla="*/ 54 w 62"/>
                <a:gd name="T29" fmla="*/ 54 h 141"/>
                <a:gd name="T30" fmla="*/ 42 w 62"/>
                <a:gd name="T31" fmla="*/ 29 h 141"/>
                <a:gd name="T32" fmla="*/ 27 w 62"/>
                <a:gd name="T33" fmla="*/ 10 h 141"/>
                <a:gd name="T34" fmla="*/ 16 w 62"/>
                <a:gd name="T35" fmla="*/ 1 h 141"/>
                <a:gd name="T36" fmla="*/ 13 w 62"/>
                <a:gd name="T37" fmla="*/ 0 h 141"/>
                <a:gd name="T38" fmla="*/ 43 w 62"/>
                <a:gd name="T39" fmla="*/ 125 h 141"/>
                <a:gd name="T40" fmla="*/ 38 w 62"/>
                <a:gd name="T41" fmla="*/ 125 h 141"/>
                <a:gd name="T42" fmla="*/ 27 w 62"/>
                <a:gd name="T43" fmla="*/ 113 h 141"/>
                <a:gd name="T44" fmla="*/ 17 w 62"/>
                <a:gd name="T45" fmla="*/ 96 h 141"/>
                <a:gd name="T46" fmla="*/ 10 w 62"/>
                <a:gd name="T47" fmla="*/ 76 h 141"/>
                <a:gd name="T48" fmla="*/ 8 w 62"/>
                <a:gd name="T49" fmla="*/ 64 h 141"/>
                <a:gd name="T50" fmla="*/ 8 w 62"/>
                <a:gd name="T51" fmla="*/ 44 h 141"/>
                <a:gd name="T52" fmla="*/ 13 w 62"/>
                <a:gd name="T53" fmla="*/ 26 h 141"/>
                <a:gd name="T54" fmla="*/ 19 w 62"/>
                <a:gd name="T55" fmla="*/ 14 h 141"/>
                <a:gd name="T56" fmla="*/ 23 w 62"/>
                <a:gd name="T57" fmla="*/ 13 h 141"/>
                <a:gd name="T58" fmla="*/ 29 w 62"/>
                <a:gd name="T59" fmla="*/ 16 h 141"/>
                <a:gd name="T60" fmla="*/ 35 w 62"/>
                <a:gd name="T61" fmla="*/ 25 h 141"/>
                <a:gd name="T62" fmla="*/ 46 w 62"/>
                <a:gd name="T63" fmla="*/ 61 h 141"/>
                <a:gd name="T64" fmla="*/ 51 w 62"/>
                <a:gd name="T65" fmla="*/ 80 h 141"/>
                <a:gd name="T66" fmla="*/ 54 w 62"/>
                <a:gd name="T67" fmla="*/ 103 h 141"/>
                <a:gd name="T68" fmla="*/ 49 w 62"/>
                <a:gd name="T69" fmla="*/ 118 h 141"/>
                <a:gd name="T70" fmla="*/ 43 w 62"/>
                <a:gd name="T71" fmla="*/ 12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141">
                  <a:moveTo>
                    <a:pt x="13" y="0"/>
                  </a:moveTo>
                  <a:lnTo>
                    <a:pt x="13" y="0"/>
                  </a:lnTo>
                  <a:lnTo>
                    <a:pt x="10" y="3"/>
                  </a:lnTo>
                  <a:lnTo>
                    <a:pt x="7" y="9"/>
                  </a:lnTo>
                  <a:lnTo>
                    <a:pt x="4" y="17"/>
                  </a:lnTo>
                  <a:lnTo>
                    <a:pt x="1" y="28"/>
                  </a:lnTo>
                  <a:lnTo>
                    <a:pt x="0" y="39"/>
                  </a:lnTo>
                  <a:lnTo>
                    <a:pt x="0" y="52"/>
                  </a:lnTo>
                  <a:lnTo>
                    <a:pt x="1" y="65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7" y="93"/>
                  </a:lnTo>
                  <a:lnTo>
                    <a:pt x="11" y="106"/>
                  </a:lnTo>
                  <a:lnTo>
                    <a:pt x="17" y="116"/>
                  </a:lnTo>
                  <a:lnTo>
                    <a:pt x="23" y="127"/>
                  </a:lnTo>
                  <a:lnTo>
                    <a:pt x="29" y="134"/>
                  </a:lnTo>
                  <a:lnTo>
                    <a:pt x="35" y="138"/>
                  </a:lnTo>
                  <a:lnTo>
                    <a:pt x="40" y="141"/>
                  </a:lnTo>
                  <a:lnTo>
                    <a:pt x="46" y="141"/>
                  </a:lnTo>
                  <a:lnTo>
                    <a:pt x="46" y="141"/>
                  </a:lnTo>
                  <a:lnTo>
                    <a:pt x="52" y="140"/>
                  </a:lnTo>
                  <a:lnTo>
                    <a:pt x="56" y="134"/>
                  </a:lnTo>
                  <a:lnTo>
                    <a:pt x="59" y="127"/>
                  </a:lnTo>
                  <a:lnTo>
                    <a:pt x="61" y="118"/>
                  </a:lnTo>
                  <a:lnTo>
                    <a:pt x="62" y="106"/>
                  </a:lnTo>
                  <a:lnTo>
                    <a:pt x="62" y="94"/>
                  </a:lnTo>
                  <a:lnTo>
                    <a:pt x="61" y="81"/>
                  </a:lnTo>
                  <a:lnTo>
                    <a:pt x="58" y="67"/>
                  </a:lnTo>
                  <a:lnTo>
                    <a:pt x="58" y="67"/>
                  </a:lnTo>
                  <a:lnTo>
                    <a:pt x="54" y="54"/>
                  </a:lnTo>
                  <a:lnTo>
                    <a:pt x="49" y="41"/>
                  </a:lnTo>
                  <a:lnTo>
                    <a:pt x="42" y="29"/>
                  </a:lnTo>
                  <a:lnTo>
                    <a:pt x="35" y="19"/>
                  </a:lnTo>
                  <a:lnTo>
                    <a:pt x="27" y="10"/>
                  </a:lnTo>
                  <a:lnTo>
                    <a:pt x="21" y="4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13" y="0"/>
                  </a:lnTo>
                  <a:close/>
                  <a:moveTo>
                    <a:pt x="43" y="125"/>
                  </a:moveTo>
                  <a:lnTo>
                    <a:pt x="43" y="125"/>
                  </a:lnTo>
                  <a:lnTo>
                    <a:pt x="40" y="127"/>
                  </a:lnTo>
                  <a:lnTo>
                    <a:pt x="38" y="125"/>
                  </a:lnTo>
                  <a:lnTo>
                    <a:pt x="32" y="121"/>
                  </a:lnTo>
                  <a:lnTo>
                    <a:pt x="27" y="113"/>
                  </a:lnTo>
                  <a:lnTo>
                    <a:pt x="21" y="106"/>
                  </a:lnTo>
                  <a:lnTo>
                    <a:pt x="17" y="96"/>
                  </a:lnTo>
                  <a:lnTo>
                    <a:pt x="13" y="86"/>
                  </a:lnTo>
                  <a:lnTo>
                    <a:pt x="10" y="76"/>
                  </a:lnTo>
                  <a:lnTo>
                    <a:pt x="10" y="76"/>
                  </a:lnTo>
                  <a:lnTo>
                    <a:pt x="8" y="64"/>
                  </a:lnTo>
                  <a:lnTo>
                    <a:pt x="7" y="54"/>
                  </a:lnTo>
                  <a:lnTo>
                    <a:pt x="8" y="44"/>
                  </a:lnTo>
                  <a:lnTo>
                    <a:pt x="10" y="33"/>
                  </a:lnTo>
                  <a:lnTo>
                    <a:pt x="13" y="26"/>
                  </a:lnTo>
                  <a:lnTo>
                    <a:pt x="16" y="19"/>
                  </a:lnTo>
                  <a:lnTo>
                    <a:pt x="19" y="14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6" y="13"/>
                  </a:lnTo>
                  <a:lnTo>
                    <a:pt x="29" y="16"/>
                  </a:lnTo>
                  <a:lnTo>
                    <a:pt x="32" y="19"/>
                  </a:lnTo>
                  <a:lnTo>
                    <a:pt x="35" y="25"/>
                  </a:lnTo>
                  <a:lnTo>
                    <a:pt x="40" y="41"/>
                  </a:lnTo>
                  <a:lnTo>
                    <a:pt x="46" y="61"/>
                  </a:lnTo>
                  <a:lnTo>
                    <a:pt x="46" y="61"/>
                  </a:lnTo>
                  <a:lnTo>
                    <a:pt x="51" y="80"/>
                  </a:lnTo>
                  <a:lnTo>
                    <a:pt x="54" y="96"/>
                  </a:lnTo>
                  <a:lnTo>
                    <a:pt x="54" y="103"/>
                  </a:lnTo>
                  <a:lnTo>
                    <a:pt x="52" y="111"/>
                  </a:lnTo>
                  <a:lnTo>
                    <a:pt x="49" y="118"/>
                  </a:lnTo>
                  <a:lnTo>
                    <a:pt x="43" y="125"/>
                  </a:lnTo>
                  <a:lnTo>
                    <a:pt x="43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6" name="Freeform 44"/>
            <p:cNvSpPr>
              <a:spLocks/>
            </p:cNvSpPr>
            <p:nvPr/>
          </p:nvSpPr>
          <p:spPr bwMode="auto">
            <a:xfrm>
              <a:off x="7725765" y="6250750"/>
              <a:ext cx="171450" cy="22225"/>
            </a:xfrm>
            <a:custGeom>
              <a:avLst/>
              <a:gdLst>
                <a:gd name="T0" fmla="*/ 108 w 108"/>
                <a:gd name="T1" fmla="*/ 6 h 14"/>
                <a:gd name="T2" fmla="*/ 108 w 108"/>
                <a:gd name="T3" fmla="*/ 6 h 14"/>
                <a:gd name="T4" fmla="*/ 107 w 108"/>
                <a:gd name="T5" fmla="*/ 7 h 14"/>
                <a:gd name="T6" fmla="*/ 104 w 108"/>
                <a:gd name="T7" fmla="*/ 9 h 14"/>
                <a:gd name="T8" fmla="*/ 92 w 108"/>
                <a:gd name="T9" fmla="*/ 12 h 14"/>
                <a:gd name="T10" fmla="*/ 75 w 108"/>
                <a:gd name="T11" fmla="*/ 13 h 14"/>
                <a:gd name="T12" fmla="*/ 54 w 108"/>
                <a:gd name="T13" fmla="*/ 14 h 14"/>
                <a:gd name="T14" fmla="*/ 54 w 108"/>
                <a:gd name="T15" fmla="*/ 14 h 14"/>
                <a:gd name="T16" fmla="*/ 32 w 108"/>
                <a:gd name="T17" fmla="*/ 14 h 14"/>
                <a:gd name="T18" fmla="*/ 16 w 108"/>
                <a:gd name="T19" fmla="*/ 14 h 14"/>
                <a:gd name="T20" fmla="*/ 5 w 108"/>
                <a:gd name="T21" fmla="*/ 13 h 14"/>
                <a:gd name="T22" fmla="*/ 2 w 108"/>
                <a:gd name="T23" fmla="*/ 12 h 14"/>
                <a:gd name="T24" fmla="*/ 0 w 108"/>
                <a:gd name="T25" fmla="*/ 10 h 14"/>
                <a:gd name="T26" fmla="*/ 0 w 108"/>
                <a:gd name="T27" fmla="*/ 10 h 14"/>
                <a:gd name="T28" fmla="*/ 2 w 108"/>
                <a:gd name="T29" fmla="*/ 9 h 14"/>
                <a:gd name="T30" fmla="*/ 6 w 108"/>
                <a:gd name="T31" fmla="*/ 7 h 14"/>
                <a:gd name="T32" fmla="*/ 19 w 108"/>
                <a:gd name="T33" fmla="*/ 4 h 14"/>
                <a:gd name="T34" fmla="*/ 37 w 108"/>
                <a:gd name="T35" fmla="*/ 1 h 14"/>
                <a:gd name="T36" fmla="*/ 53 w 108"/>
                <a:gd name="T37" fmla="*/ 0 h 14"/>
                <a:gd name="T38" fmla="*/ 53 w 108"/>
                <a:gd name="T39" fmla="*/ 0 h 14"/>
                <a:gd name="T40" fmla="*/ 70 w 108"/>
                <a:gd name="T41" fmla="*/ 0 h 14"/>
                <a:gd name="T42" fmla="*/ 88 w 108"/>
                <a:gd name="T43" fmla="*/ 1 h 14"/>
                <a:gd name="T44" fmla="*/ 102 w 108"/>
                <a:gd name="T45" fmla="*/ 3 h 14"/>
                <a:gd name="T46" fmla="*/ 107 w 108"/>
                <a:gd name="T47" fmla="*/ 4 h 14"/>
                <a:gd name="T48" fmla="*/ 108 w 108"/>
                <a:gd name="T49" fmla="*/ 6 h 14"/>
                <a:gd name="T50" fmla="*/ 108 w 108"/>
                <a:gd name="T5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8" h="14">
                  <a:moveTo>
                    <a:pt x="108" y="6"/>
                  </a:moveTo>
                  <a:lnTo>
                    <a:pt x="108" y="6"/>
                  </a:lnTo>
                  <a:lnTo>
                    <a:pt x="107" y="7"/>
                  </a:lnTo>
                  <a:lnTo>
                    <a:pt x="104" y="9"/>
                  </a:lnTo>
                  <a:lnTo>
                    <a:pt x="92" y="12"/>
                  </a:lnTo>
                  <a:lnTo>
                    <a:pt x="75" y="13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32" y="14"/>
                  </a:lnTo>
                  <a:lnTo>
                    <a:pt x="16" y="14"/>
                  </a:lnTo>
                  <a:lnTo>
                    <a:pt x="5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9"/>
                  </a:lnTo>
                  <a:lnTo>
                    <a:pt x="6" y="7"/>
                  </a:lnTo>
                  <a:lnTo>
                    <a:pt x="19" y="4"/>
                  </a:lnTo>
                  <a:lnTo>
                    <a:pt x="37" y="1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70" y="0"/>
                  </a:lnTo>
                  <a:lnTo>
                    <a:pt x="88" y="1"/>
                  </a:lnTo>
                  <a:lnTo>
                    <a:pt x="102" y="3"/>
                  </a:lnTo>
                  <a:lnTo>
                    <a:pt x="107" y="4"/>
                  </a:lnTo>
                  <a:lnTo>
                    <a:pt x="108" y="6"/>
                  </a:lnTo>
                  <a:lnTo>
                    <a:pt x="10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7" name="Freeform 45"/>
            <p:cNvSpPr>
              <a:spLocks/>
            </p:cNvSpPr>
            <p:nvPr/>
          </p:nvSpPr>
          <p:spPr bwMode="auto">
            <a:xfrm>
              <a:off x="6200177" y="3140838"/>
              <a:ext cx="1579563" cy="3187700"/>
            </a:xfrm>
            <a:custGeom>
              <a:avLst/>
              <a:gdLst>
                <a:gd name="T0" fmla="*/ 905 w 995"/>
                <a:gd name="T1" fmla="*/ 878 h 2008"/>
                <a:gd name="T2" fmla="*/ 980 w 995"/>
                <a:gd name="T3" fmla="*/ 872 h 2008"/>
                <a:gd name="T4" fmla="*/ 995 w 995"/>
                <a:gd name="T5" fmla="*/ 814 h 2008"/>
                <a:gd name="T6" fmla="*/ 980 w 995"/>
                <a:gd name="T7" fmla="*/ 760 h 2008"/>
                <a:gd name="T8" fmla="*/ 947 w 995"/>
                <a:gd name="T9" fmla="*/ 754 h 2008"/>
                <a:gd name="T10" fmla="*/ 811 w 995"/>
                <a:gd name="T11" fmla="*/ 663 h 2008"/>
                <a:gd name="T12" fmla="*/ 792 w 995"/>
                <a:gd name="T13" fmla="*/ 562 h 2008"/>
                <a:gd name="T14" fmla="*/ 766 w 995"/>
                <a:gd name="T15" fmla="*/ 437 h 2008"/>
                <a:gd name="T16" fmla="*/ 752 w 995"/>
                <a:gd name="T17" fmla="*/ 313 h 2008"/>
                <a:gd name="T18" fmla="*/ 715 w 995"/>
                <a:gd name="T19" fmla="*/ 261 h 2008"/>
                <a:gd name="T20" fmla="*/ 672 w 995"/>
                <a:gd name="T21" fmla="*/ 233 h 2008"/>
                <a:gd name="T22" fmla="*/ 670 w 995"/>
                <a:gd name="T23" fmla="*/ 135 h 2008"/>
                <a:gd name="T24" fmla="*/ 602 w 995"/>
                <a:gd name="T25" fmla="*/ 41 h 2008"/>
                <a:gd name="T26" fmla="*/ 501 w 995"/>
                <a:gd name="T27" fmla="*/ 0 h 2008"/>
                <a:gd name="T28" fmla="*/ 428 w 995"/>
                <a:gd name="T29" fmla="*/ 32 h 2008"/>
                <a:gd name="T30" fmla="*/ 350 w 995"/>
                <a:gd name="T31" fmla="*/ 151 h 2008"/>
                <a:gd name="T32" fmla="*/ 344 w 995"/>
                <a:gd name="T33" fmla="*/ 217 h 2008"/>
                <a:gd name="T34" fmla="*/ 299 w 995"/>
                <a:gd name="T35" fmla="*/ 274 h 2008"/>
                <a:gd name="T36" fmla="*/ 255 w 995"/>
                <a:gd name="T37" fmla="*/ 368 h 2008"/>
                <a:gd name="T38" fmla="*/ 229 w 995"/>
                <a:gd name="T39" fmla="*/ 440 h 2008"/>
                <a:gd name="T40" fmla="*/ 189 w 995"/>
                <a:gd name="T41" fmla="*/ 645 h 2008"/>
                <a:gd name="T42" fmla="*/ 64 w 995"/>
                <a:gd name="T43" fmla="*/ 747 h 2008"/>
                <a:gd name="T44" fmla="*/ 4 w 995"/>
                <a:gd name="T45" fmla="*/ 779 h 2008"/>
                <a:gd name="T46" fmla="*/ 4 w 995"/>
                <a:gd name="T47" fmla="*/ 859 h 2008"/>
                <a:gd name="T48" fmla="*/ 38 w 995"/>
                <a:gd name="T49" fmla="*/ 884 h 2008"/>
                <a:gd name="T50" fmla="*/ 137 w 995"/>
                <a:gd name="T51" fmla="*/ 872 h 2008"/>
                <a:gd name="T52" fmla="*/ 191 w 995"/>
                <a:gd name="T53" fmla="*/ 925 h 2008"/>
                <a:gd name="T54" fmla="*/ 264 w 995"/>
                <a:gd name="T55" fmla="*/ 1012 h 2008"/>
                <a:gd name="T56" fmla="*/ 245 w 995"/>
                <a:gd name="T57" fmla="*/ 1133 h 2008"/>
                <a:gd name="T58" fmla="*/ 236 w 995"/>
                <a:gd name="T59" fmla="*/ 1282 h 2008"/>
                <a:gd name="T60" fmla="*/ 230 w 995"/>
                <a:gd name="T61" fmla="*/ 1440 h 2008"/>
                <a:gd name="T62" fmla="*/ 240 w 995"/>
                <a:gd name="T63" fmla="*/ 1526 h 2008"/>
                <a:gd name="T64" fmla="*/ 224 w 995"/>
                <a:gd name="T65" fmla="*/ 1716 h 2008"/>
                <a:gd name="T66" fmla="*/ 259 w 995"/>
                <a:gd name="T67" fmla="*/ 1819 h 2008"/>
                <a:gd name="T68" fmla="*/ 252 w 995"/>
                <a:gd name="T69" fmla="*/ 1909 h 2008"/>
                <a:gd name="T70" fmla="*/ 267 w 995"/>
                <a:gd name="T71" fmla="*/ 1950 h 2008"/>
                <a:gd name="T72" fmla="*/ 430 w 995"/>
                <a:gd name="T73" fmla="*/ 1956 h 2008"/>
                <a:gd name="T74" fmla="*/ 456 w 995"/>
                <a:gd name="T75" fmla="*/ 1915 h 2008"/>
                <a:gd name="T76" fmla="*/ 460 w 995"/>
                <a:gd name="T77" fmla="*/ 1816 h 2008"/>
                <a:gd name="T78" fmla="*/ 478 w 995"/>
                <a:gd name="T79" fmla="*/ 1733 h 2008"/>
                <a:gd name="T80" fmla="*/ 479 w 995"/>
                <a:gd name="T81" fmla="*/ 1387 h 2008"/>
                <a:gd name="T82" fmla="*/ 494 w 995"/>
                <a:gd name="T83" fmla="*/ 1273 h 2008"/>
                <a:gd name="T84" fmla="*/ 519 w 995"/>
                <a:gd name="T85" fmla="*/ 1352 h 2008"/>
                <a:gd name="T86" fmla="*/ 510 w 995"/>
                <a:gd name="T87" fmla="*/ 1585 h 2008"/>
                <a:gd name="T88" fmla="*/ 510 w 995"/>
                <a:gd name="T89" fmla="*/ 1850 h 2008"/>
                <a:gd name="T90" fmla="*/ 538 w 995"/>
                <a:gd name="T91" fmla="*/ 1880 h 2008"/>
                <a:gd name="T92" fmla="*/ 535 w 995"/>
                <a:gd name="T93" fmla="*/ 1984 h 2008"/>
                <a:gd name="T94" fmla="*/ 607 w 995"/>
                <a:gd name="T95" fmla="*/ 2008 h 2008"/>
                <a:gd name="T96" fmla="*/ 725 w 995"/>
                <a:gd name="T97" fmla="*/ 1989 h 2008"/>
                <a:gd name="T98" fmla="*/ 725 w 995"/>
                <a:gd name="T99" fmla="*/ 1882 h 2008"/>
                <a:gd name="T100" fmla="*/ 752 w 995"/>
                <a:gd name="T101" fmla="*/ 1845 h 2008"/>
                <a:gd name="T102" fmla="*/ 753 w 995"/>
                <a:gd name="T103" fmla="*/ 1740 h 2008"/>
                <a:gd name="T104" fmla="*/ 768 w 995"/>
                <a:gd name="T105" fmla="*/ 1521 h 2008"/>
                <a:gd name="T106" fmla="*/ 752 w 995"/>
                <a:gd name="T107" fmla="*/ 1369 h 2008"/>
                <a:gd name="T108" fmla="*/ 753 w 995"/>
                <a:gd name="T109" fmla="*/ 1187 h 2008"/>
                <a:gd name="T110" fmla="*/ 718 w 995"/>
                <a:gd name="T111" fmla="*/ 1033 h 2008"/>
                <a:gd name="T112" fmla="*/ 794 w 995"/>
                <a:gd name="T113" fmla="*/ 1017 h 2008"/>
                <a:gd name="T114" fmla="*/ 810 w 995"/>
                <a:gd name="T115" fmla="*/ 936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95" h="2008">
                  <a:moveTo>
                    <a:pt x="804" y="851"/>
                  </a:moveTo>
                  <a:lnTo>
                    <a:pt x="804" y="851"/>
                  </a:lnTo>
                  <a:lnTo>
                    <a:pt x="830" y="861"/>
                  </a:lnTo>
                  <a:lnTo>
                    <a:pt x="855" y="869"/>
                  </a:lnTo>
                  <a:lnTo>
                    <a:pt x="881" y="875"/>
                  </a:lnTo>
                  <a:lnTo>
                    <a:pt x="881" y="875"/>
                  </a:lnTo>
                  <a:lnTo>
                    <a:pt x="905" y="878"/>
                  </a:lnTo>
                  <a:lnTo>
                    <a:pt x="929" y="883"/>
                  </a:lnTo>
                  <a:lnTo>
                    <a:pt x="953" y="883"/>
                  </a:lnTo>
                  <a:lnTo>
                    <a:pt x="963" y="883"/>
                  </a:lnTo>
                  <a:lnTo>
                    <a:pt x="970" y="881"/>
                  </a:lnTo>
                  <a:lnTo>
                    <a:pt x="970" y="881"/>
                  </a:lnTo>
                  <a:lnTo>
                    <a:pt x="976" y="878"/>
                  </a:lnTo>
                  <a:lnTo>
                    <a:pt x="980" y="872"/>
                  </a:lnTo>
                  <a:lnTo>
                    <a:pt x="985" y="867"/>
                  </a:lnTo>
                  <a:lnTo>
                    <a:pt x="988" y="859"/>
                  </a:lnTo>
                  <a:lnTo>
                    <a:pt x="992" y="845"/>
                  </a:lnTo>
                  <a:lnTo>
                    <a:pt x="995" y="833"/>
                  </a:lnTo>
                  <a:lnTo>
                    <a:pt x="995" y="833"/>
                  </a:lnTo>
                  <a:lnTo>
                    <a:pt x="995" y="824"/>
                  </a:lnTo>
                  <a:lnTo>
                    <a:pt x="995" y="814"/>
                  </a:lnTo>
                  <a:lnTo>
                    <a:pt x="995" y="798"/>
                  </a:lnTo>
                  <a:lnTo>
                    <a:pt x="995" y="798"/>
                  </a:lnTo>
                  <a:lnTo>
                    <a:pt x="993" y="789"/>
                  </a:lnTo>
                  <a:lnTo>
                    <a:pt x="992" y="781"/>
                  </a:lnTo>
                  <a:lnTo>
                    <a:pt x="989" y="772"/>
                  </a:lnTo>
                  <a:lnTo>
                    <a:pt x="983" y="765"/>
                  </a:lnTo>
                  <a:lnTo>
                    <a:pt x="980" y="760"/>
                  </a:lnTo>
                  <a:lnTo>
                    <a:pt x="976" y="757"/>
                  </a:lnTo>
                  <a:lnTo>
                    <a:pt x="972" y="756"/>
                  </a:lnTo>
                  <a:lnTo>
                    <a:pt x="966" y="754"/>
                  </a:lnTo>
                  <a:lnTo>
                    <a:pt x="958" y="753"/>
                  </a:lnTo>
                  <a:lnTo>
                    <a:pt x="951" y="754"/>
                  </a:lnTo>
                  <a:lnTo>
                    <a:pt x="951" y="754"/>
                  </a:lnTo>
                  <a:lnTo>
                    <a:pt x="947" y="754"/>
                  </a:lnTo>
                  <a:lnTo>
                    <a:pt x="940" y="751"/>
                  </a:lnTo>
                  <a:lnTo>
                    <a:pt x="921" y="743"/>
                  </a:lnTo>
                  <a:lnTo>
                    <a:pt x="899" y="728"/>
                  </a:lnTo>
                  <a:lnTo>
                    <a:pt x="874" y="712"/>
                  </a:lnTo>
                  <a:lnTo>
                    <a:pt x="832" y="680"/>
                  </a:lnTo>
                  <a:lnTo>
                    <a:pt x="817" y="668"/>
                  </a:lnTo>
                  <a:lnTo>
                    <a:pt x="811" y="663"/>
                  </a:lnTo>
                  <a:lnTo>
                    <a:pt x="811" y="663"/>
                  </a:lnTo>
                  <a:lnTo>
                    <a:pt x="806" y="642"/>
                  </a:lnTo>
                  <a:lnTo>
                    <a:pt x="800" y="620"/>
                  </a:lnTo>
                  <a:lnTo>
                    <a:pt x="797" y="609"/>
                  </a:lnTo>
                  <a:lnTo>
                    <a:pt x="794" y="596"/>
                  </a:lnTo>
                  <a:lnTo>
                    <a:pt x="792" y="580"/>
                  </a:lnTo>
                  <a:lnTo>
                    <a:pt x="792" y="562"/>
                  </a:lnTo>
                  <a:lnTo>
                    <a:pt x="792" y="562"/>
                  </a:lnTo>
                  <a:lnTo>
                    <a:pt x="791" y="536"/>
                  </a:lnTo>
                  <a:lnTo>
                    <a:pt x="788" y="514"/>
                  </a:lnTo>
                  <a:lnTo>
                    <a:pt x="782" y="494"/>
                  </a:lnTo>
                  <a:lnTo>
                    <a:pt x="776" y="476"/>
                  </a:lnTo>
                  <a:lnTo>
                    <a:pt x="772" y="457"/>
                  </a:lnTo>
                  <a:lnTo>
                    <a:pt x="766" y="437"/>
                  </a:lnTo>
                  <a:lnTo>
                    <a:pt x="763" y="415"/>
                  </a:lnTo>
                  <a:lnTo>
                    <a:pt x="762" y="389"/>
                  </a:lnTo>
                  <a:lnTo>
                    <a:pt x="762" y="389"/>
                  </a:lnTo>
                  <a:lnTo>
                    <a:pt x="760" y="373"/>
                  </a:lnTo>
                  <a:lnTo>
                    <a:pt x="759" y="354"/>
                  </a:lnTo>
                  <a:lnTo>
                    <a:pt x="756" y="333"/>
                  </a:lnTo>
                  <a:lnTo>
                    <a:pt x="752" y="313"/>
                  </a:lnTo>
                  <a:lnTo>
                    <a:pt x="744" y="294"/>
                  </a:lnTo>
                  <a:lnTo>
                    <a:pt x="737" y="280"/>
                  </a:lnTo>
                  <a:lnTo>
                    <a:pt x="733" y="272"/>
                  </a:lnTo>
                  <a:lnTo>
                    <a:pt x="727" y="268"/>
                  </a:lnTo>
                  <a:lnTo>
                    <a:pt x="721" y="264"/>
                  </a:lnTo>
                  <a:lnTo>
                    <a:pt x="715" y="261"/>
                  </a:lnTo>
                  <a:lnTo>
                    <a:pt x="715" y="261"/>
                  </a:lnTo>
                  <a:lnTo>
                    <a:pt x="711" y="259"/>
                  </a:lnTo>
                  <a:lnTo>
                    <a:pt x="705" y="256"/>
                  </a:lnTo>
                  <a:lnTo>
                    <a:pt x="693" y="248"/>
                  </a:lnTo>
                  <a:lnTo>
                    <a:pt x="682" y="237"/>
                  </a:lnTo>
                  <a:lnTo>
                    <a:pt x="676" y="234"/>
                  </a:lnTo>
                  <a:lnTo>
                    <a:pt x="672" y="233"/>
                  </a:lnTo>
                  <a:lnTo>
                    <a:pt x="672" y="233"/>
                  </a:lnTo>
                  <a:lnTo>
                    <a:pt x="676" y="223"/>
                  </a:lnTo>
                  <a:lnTo>
                    <a:pt x="677" y="213"/>
                  </a:lnTo>
                  <a:lnTo>
                    <a:pt x="680" y="194"/>
                  </a:lnTo>
                  <a:lnTo>
                    <a:pt x="679" y="175"/>
                  </a:lnTo>
                  <a:lnTo>
                    <a:pt x="676" y="157"/>
                  </a:lnTo>
                  <a:lnTo>
                    <a:pt x="676" y="157"/>
                  </a:lnTo>
                  <a:lnTo>
                    <a:pt x="670" y="135"/>
                  </a:lnTo>
                  <a:lnTo>
                    <a:pt x="661" y="116"/>
                  </a:lnTo>
                  <a:lnTo>
                    <a:pt x="654" y="100"/>
                  </a:lnTo>
                  <a:lnTo>
                    <a:pt x="644" y="84"/>
                  </a:lnTo>
                  <a:lnTo>
                    <a:pt x="635" y="71"/>
                  </a:lnTo>
                  <a:lnTo>
                    <a:pt x="623" y="60"/>
                  </a:lnTo>
                  <a:lnTo>
                    <a:pt x="613" y="49"/>
                  </a:lnTo>
                  <a:lnTo>
                    <a:pt x="602" y="41"/>
                  </a:lnTo>
                  <a:lnTo>
                    <a:pt x="590" y="33"/>
                  </a:lnTo>
                  <a:lnTo>
                    <a:pt x="578" y="26"/>
                  </a:lnTo>
                  <a:lnTo>
                    <a:pt x="555" y="16"/>
                  </a:lnTo>
                  <a:lnTo>
                    <a:pt x="532" y="9"/>
                  </a:lnTo>
                  <a:lnTo>
                    <a:pt x="510" y="3"/>
                  </a:lnTo>
                  <a:lnTo>
                    <a:pt x="510" y="3"/>
                  </a:lnTo>
                  <a:lnTo>
                    <a:pt x="501" y="0"/>
                  </a:lnTo>
                  <a:lnTo>
                    <a:pt x="491" y="0"/>
                  </a:lnTo>
                  <a:lnTo>
                    <a:pt x="481" y="1"/>
                  </a:lnTo>
                  <a:lnTo>
                    <a:pt x="471" y="4"/>
                  </a:lnTo>
                  <a:lnTo>
                    <a:pt x="460" y="10"/>
                  </a:lnTo>
                  <a:lnTo>
                    <a:pt x="450" y="16"/>
                  </a:lnTo>
                  <a:lnTo>
                    <a:pt x="439" y="23"/>
                  </a:lnTo>
                  <a:lnTo>
                    <a:pt x="428" y="32"/>
                  </a:lnTo>
                  <a:lnTo>
                    <a:pt x="418" y="42"/>
                  </a:lnTo>
                  <a:lnTo>
                    <a:pt x="408" y="54"/>
                  </a:lnTo>
                  <a:lnTo>
                    <a:pt x="398" y="67"/>
                  </a:lnTo>
                  <a:lnTo>
                    <a:pt x="388" y="82"/>
                  </a:lnTo>
                  <a:lnTo>
                    <a:pt x="377" y="98"/>
                  </a:lnTo>
                  <a:lnTo>
                    <a:pt x="367" y="114"/>
                  </a:lnTo>
                  <a:lnTo>
                    <a:pt x="350" y="151"/>
                  </a:lnTo>
                  <a:lnTo>
                    <a:pt x="350" y="151"/>
                  </a:lnTo>
                  <a:lnTo>
                    <a:pt x="347" y="160"/>
                  </a:lnTo>
                  <a:lnTo>
                    <a:pt x="344" y="170"/>
                  </a:lnTo>
                  <a:lnTo>
                    <a:pt x="342" y="182"/>
                  </a:lnTo>
                  <a:lnTo>
                    <a:pt x="342" y="194"/>
                  </a:lnTo>
                  <a:lnTo>
                    <a:pt x="342" y="205"/>
                  </a:lnTo>
                  <a:lnTo>
                    <a:pt x="344" y="217"/>
                  </a:lnTo>
                  <a:lnTo>
                    <a:pt x="347" y="229"/>
                  </a:lnTo>
                  <a:lnTo>
                    <a:pt x="350" y="239"/>
                  </a:lnTo>
                  <a:lnTo>
                    <a:pt x="350" y="239"/>
                  </a:lnTo>
                  <a:lnTo>
                    <a:pt x="337" y="245"/>
                  </a:lnTo>
                  <a:lnTo>
                    <a:pt x="323" y="252"/>
                  </a:lnTo>
                  <a:lnTo>
                    <a:pt x="310" y="262"/>
                  </a:lnTo>
                  <a:lnTo>
                    <a:pt x="299" y="274"/>
                  </a:lnTo>
                  <a:lnTo>
                    <a:pt x="288" y="285"/>
                  </a:lnTo>
                  <a:lnTo>
                    <a:pt x="280" y="299"/>
                  </a:lnTo>
                  <a:lnTo>
                    <a:pt x="272" y="310"/>
                  </a:lnTo>
                  <a:lnTo>
                    <a:pt x="268" y="323"/>
                  </a:lnTo>
                  <a:lnTo>
                    <a:pt x="268" y="323"/>
                  </a:lnTo>
                  <a:lnTo>
                    <a:pt x="261" y="350"/>
                  </a:lnTo>
                  <a:lnTo>
                    <a:pt x="255" y="368"/>
                  </a:lnTo>
                  <a:lnTo>
                    <a:pt x="248" y="384"/>
                  </a:lnTo>
                  <a:lnTo>
                    <a:pt x="242" y="396"/>
                  </a:lnTo>
                  <a:lnTo>
                    <a:pt x="236" y="406"/>
                  </a:lnTo>
                  <a:lnTo>
                    <a:pt x="233" y="417"/>
                  </a:lnTo>
                  <a:lnTo>
                    <a:pt x="230" y="427"/>
                  </a:lnTo>
                  <a:lnTo>
                    <a:pt x="229" y="440"/>
                  </a:lnTo>
                  <a:lnTo>
                    <a:pt x="229" y="440"/>
                  </a:lnTo>
                  <a:lnTo>
                    <a:pt x="229" y="456"/>
                  </a:lnTo>
                  <a:lnTo>
                    <a:pt x="227" y="472"/>
                  </a:lnTo>
                  <a:lnTo>
                    <a:pt x="221" y="507"/>
                  </a:lnTo>
                  <a:lnTo>
                    <a:pt x="214" y="542"/>
                  </a:lnTo>
                  <a:lnTo>
                    <a:pt x="205" y="577"/>
                  </a:lnTo>
                  <a:lnTo>
                    <a:pt x="197" y="612"/>
                  </a:lnTo>
                  <a:lnTo>
                    <a:pt x="189" y="645"/>
                  </a:lnTo>
                  <a:lnTo>
                    <a:pt x="185" y="679"/>
                  </a:lnTo>
                  <a:lnTo>
                    <a:pt x="184" y="695"/>
                  </a:lnTo>
                  <a:lnTo>
                    <a:pt x="182" y="709"/>
                  </a:lnTo>
                  <a:lnTo>
                    <a:pt x="80" y="750"/>
                  </a:lnTo>
                  <a:lnTo>
                    <a:pt x="80" y="750"/>
                  </a:lnTo>
                  <a:lnTo>
                    <a:pt x="71" y="749"/>
                  </a:lnTo>
                  <a:lnTo>
                    <a:pt x="64" y="747"/>
                  </a:lnTo>
                  <a:lnTo>
                    <a:pt x="57" y="747"/>
                  </a:lnTo>
                  <a:lnTo>
                    <a:pt x="50" y="747"/>
                  </a:lnTo>
                  <a:lnTo>
                    <a:pt x="42" y="750"/>
                  </a:lnTo>
                  <a:lnTo>
                    <a:pt x="35" y="753"/>
                  </a:lnTo>
                  <a:lnTo>
                    <a:pt x="22" y="760"/>
                  </a:lnTo>
                  <a:lnTo>
                    <a:pt x="12" y="769"/>
                  </a:lnTo>
                  <a:lnTo>
                    <a:pt x="4" y="779"/>
                  </a:lnTo>
                  <a:lnTo>
                    <a:pt x="0" y="789"/>
                  </a:lnTo>
                  <a:lnTo>
                    <a:pt x="0" y="794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4" y="820"/>
                  </a:lnTo>
                  <a:lnTo>
                    <a:pt x="4" y="835"/>
                  </a:lnTo>
                  <a:lnTo>
                    <a:pt x="4" y="859"/>
                  </a:lnTo>
                  <a:lnTo>
                    <a:pt x="4" y="859"/>
                  </a:lnTo>
                  <a:lnTo>
                    <a:pt x="6" y="867"/>
                  </a:lnTo>
                  <a:lnTo>
                    <a:pt x="9" y="872"/>
                  </a:lnTo>
                  <a:lnTo>
                    <a:pt x="15" y="877"/>
                  </a:lnTo>
                  <a:lnTo>
                    <a:pt x="22" y="880"/>
                  </a:lnTo>
                  <a:lnTo>
                    <a:pt x="29" y="883"/>
                  </a:lnTo>
                  <a:lnTo>
                    <a:pt x="38" y="884"/>
                  </a:lnTo>
                  <a:lnTo>
                    <a:pt x="54" y="884"/>
                  </a:lnTo>
                  <a:lnTo>
                    <a:pt x="54" y="884"/>
                  </a:lnTo>
                  <a:lnTo>
                    <a:pt x="80" y="880"/>
                  </a:lnTo>
                  <a:lnTo>
                    <a:pt x="102" y="875"/>
                  </a:lnTo>
                  <a:lnTo>
                    <a:pt x="121" y="872"/>
                  </a:lnTo>
                  <a:lnTo>
                    <a:pt x="121" y="872"/>
                  </a:lnTo>
                  <a:lnTo>
                    <a:pt x="137" y="872"/>
                  </a:lnTo>
                  <a:lnTo>
                    <a:pt x="159" y="874"/>
                  </a:lnTo>
                  <a:lnTo>
                    <a:pt x="185" y="875"/>
                  </a:lnTo>
                  <a:lnTo>
                    <a:pt x="185" y="875"/>
                  </a:lnTo>
                  <a:lnTo>
                    <a:pt x="188" y="896"/>
                  </a:lnTo>
                  <a:lnTo>
                    <a:pt x="188" y="912"/>
                  </a:lnTo>
                  <a:lnTo>
                    <a:pt x="189" y="919"/>
                  </a:lnTo>
                  <a:lnTo>
                    <a:pt x="191" y="925"/>
                  </a:lnTo>
                  <a:lnTo>
                    <a:pt x="194" y="931"/>
                  </a:lnTo>
                  <a:lnTo>
                    <a:pt x="198" y="935"/>
                  </a:lnTo>
                  <a:lnTo>
                    <a:pt x="198" y="935"/>
                  </a:lnTo>
                  <a:lnTo>
                    <a:pt x="274" y="990"/>
                  </a:lnTo>
                  <a:lnTo>
                    <a:pt x="274" y="990"/>
                  </a:lnTo>
                  <a:lnTo>
                    <a:pt x="270" y="1001"/>
                  </a:lnTo>
                  <a:lnTo>
                    <a:pt x="264" y="1012"/>
                  </a:lnTo>
                  <a:lnTo>
                    <a:pt x="258" y="1027"/>
                  </a:lnTo>
                  <a:lnTo>
                    <a:pt x="252" y="1046"/>
                  </a:lnTo>
                  <a:lnTo>
                    <a:pt x="248" y="1066"/>
                  </a:lnTo>
                  <a:lnTo>
                    <a:pt x="245" y="1091"/>
                  </a:lnTo>
                  <a:lnTo>
                    <a:pt x="245" y="1116"/>
                  </a:lnTo>
                  <a:lnTo>
                    <a:pt x="245" y="1116"/>
                  </a:lnTo>
                  <a:lnTo>
                    <a:pt x="245" y="1133"/>
                  </a:lnTo>
                  <a:lnTo>
                    <a:pt x="243" y="1153"/>
                  </a:lnTo>
                  <a:lnTo>
                    <a:pt x="238" y="1199"/>
                  </a:lnTo>
                  <a:lnTo>
                    <a:pt x="236" y="1222"/>
                  </a:lnTo>
                  <a:lnTo>
                    <a:pt x="235" y="1244"/>
                  </a:lnTo>
                  <a:lnTo>
                    <a:pt x="235" y="1264"/>
                  </a:lnTo>
                  <a:lnTo>
                    <a:pt x="236" y="1282"/>
                  </a:lnTo>
                  <a:lnTo>
                    <a:pt x="236" y="1282"/>
                  </a:lnTo>
                  <a:lnTo>
                    <a:pt x="238" y="1293"/>
                  </a:lnTo>
                  <a:lnTo>
                    <a:pt x="239" y="1305"/>
                  </a:lnTo>
                  <a:lnTo>
                    <a:pt x="239" y="1331"/>
                  </a:lnTo>
                  <a:lnTo>
                    <a:pt x="236" y="1359"/>
                  </a:lnTo>
                  <a:lnTo>
                    <a:pt x="235" y="1387"/>
                  </a:lnTo>
                  <a:lnTo>
                    <a:pt x="232" y="1414"/>
                  </a:lnTo>
                  <a:lnTo>
                    <a:pt x="230" y="1440"/>
                  </a:lnTo>
                  <a:lnTo>
                    <a:pt x="230" y="1464"/>
                  </a:lnTo>
                  <a:lnTo>
                    <a:pt x="232" y="1474"/>
                  </a:lnTo>
                  <a:lnTo>
                    <a:pt x="233" y="1483"/>
                  </a:lnTo>
                  <a:lnTo>
                    <a:pt x="233" y="1483"/>
                  </a:lnTo>
                  <a:lnTo>
                    <a:pt x="238" y="1497"/>
                  </a:lnTo>
                  <a:lnTo>
                    <a:pt x="239" y="1512"/>
                  </a:lnTo>
                  <a:lnTo>
                    <a:pt x="240" y="1526"/>
                  </a:lnTo>
                  <a:lnTo>
                    <a:pt x="242" y="1542"/>
                  </a:lnTo>
                  <a:lnTo>
                    <a:pt x="240" y="1571"/>
                  </a:lnTo>
                  <a:lnTo>
                    <a:pt x="238" y="1601"/>
                  </a:lnTo>
                  <a:lnTo>
                    <a:pt x="229" y="1659"/>
                  </a:lnTo>
                  <a:lnTo>
                    <a:pt x="226" y="1688"/>
                  </a:lnTo>
                  <a:lnTo>
                    <a:pt x="224" y="1716"/>
                  </a:lnTo>
                  <a:lnTo>
                    <a:pt x="224" y="1716"/>
                  </a:lnTo>
                  <a:lnTo>
                    <a:pt x="224" y="1751"/>
                  </a:lnTo>
                  <a:lnTo>
                    <a:pt x="226" y="1797"/>
                  </a:lnTo>
                  <a:lnTo>
                    <a:pt x="226" y="1797"/>
                  </a:lnTo>
                  <a:lnTo>
                    <a:pt x="229" y="1802"/>
                  </a:lnTo>
                  <a:lnTo>
                    <a:pt x="233" y="1805"/>
                  </a:lnTo>
                  <a:lnTo>
                    <a:pt x="246" y="1812"/>
                  </a:lnTo>
                  <a:lnTo>
                    <a:pt x="259" y="1819"/>
                  </a:lnTo>
                  <a:lnTo>
                    <a:pt x="264" y="1823"/>
                  </a:lnTo>
                  <a:lnTo>
                    <a:pt x="265" y="1826"/>
                  </a:lnTo>
                  <a:lnTo>
                    <a:pt x="265" y="1826"/>
                  </a:lnTo>
                  <a:lnTo>
                    <a:pt x="264" y="1837"/>
                  </a:lnTo>
                  <a:lnTo>
                    <a:pt x="261" y="1853"/>
                  </a:lnTo>
                  <a:lnTo>
                    <a:pt x="254" y="1890"/>
                  </a:lnTo>
                  <a:lnTo>
                    <a:pt x="252" y="1909"/>
                  </a:lnTo>
                  <a:lnTo>
                    <a:pt x="251" y="1925"/>
                  </a:lnTo>
                  <a:lnTo>
                    <a:pt x="251" y="1933"/>
                  </a:lnTo>
                  <a:lnTo>
                    <a:pt x="252" y="1939"/>
                  </a:lnTo>
                  <a:lnTo>
                    <a:pt x="254" y="1943"/>
                  </a:lnTo>
                  <a:lnTo>
                    <a:pt x="256" y="1946"/>
                  </a:lnTo>
                  <a:lnTo>
                    <a:pt x="256" y="1946"/>
                  </a:lnTo>
                  <a:lnTo>
                    <a:pt x="267" y="1950"/>
                  </a:lnTo>
                  <a:lnTo>
                    <a:pt x="278" y="1953"/>
                  </a:lnTo>
                  <a:lnTo>
                    <a:pt x="303" y="1959"/>
                  </a:lnTo>
                  <a:lnTo>
                    <a:pt x="329" y="1962"/>
                  </a:lnTo>
                  <a:lnTo>
                    <a:pt x="355" y="1963"/>
                  </a:lnTo>
                  <a:lnTo>
                    <a:pt x="383" y="1962"/>
                  </a:lnTo>
                  <a:lnTo>
                    <a:pt x="408" y="1960"/>
                  </a:lnTo>
                  <a:lnTo>
                    <a:pt x="430" y="1956"/>
                  </a:lnTo>
                  <a:lnTo>
                    <a:pt x="449" y="1952"/>
                  </a:lnTo>
                  <a:lnTo>
                    <a:pt x="449" y="1952"/>
                  </a:lnTo>
                  <a:lnTo>
                    <a:pt x="452" y="1949"/>
                  </a:lnTo>
                  <a:lnTo>
                    <a:pt x="453" y="1944"/>
                  </a:lnTo>
                  <a:lnTo>
                    <a:pt x="456" y="1939"/>
                  </a:lnTo>
                  <a:lnTo>
                    <a:pt x="456" y="1933"/>
                  </a:lnTo>
                  <a:lnTo>
                    <a:pt x="456" y="1915"/>
                  </a:lnTo>
                  <a:lnTo>
                    <a:pt x="456" y="1895"/>
                  </a:lnTo>
                  <a:lnTo>
                    <a:pt x="452" y="1855"/>
                  </a:lnTo>
                  <a:lnTo>
                    <a:pt x="449" y="1829"/>
                  </a:lnTo>
                  <a:lnTo>
                    <a:pt x="449" y="1829"/>
                  </a:lnTo>
                  <a:lnTo>
                    <a:pt x="450" y="1825"/>
                  </a:lnTo>
                  <a:lnTo>
                    <a:pt x="453" y="1822"/>
                  </a:lnTo>
                  <a:lnTo>
                    <a:pt x="460" y="1816"/>
                  </a:lnTo>
                  <a:lnTo>
                    <a:pt x="469" y="1810"/>
                  </a:lnTo>
                  <a:lnTo>
                    <a:pt x="471" y="1807"/>
                  </a:lnTo>
                  <a:lnTo>
                    <a:pt x="472" y="1803"/>
                  </a:lnTo>
                  <a:lnTo>
                    <a:pt x="472" y="1803"/>
                  </a:lnTo>
                  <a:lnTo>
                    <a:pt x="475" y="1768"/>
                  </a:lnTo>
                  <a:lnTo>
                    <a:pt x="478" y="1733"/>
                  </a:lnTo>
                  <a:lnTo>
                    <a:pt x="478" y="1733"/>
                  </a:lnTo>
                  <a:lnTo>
                    <a:pt x="479" y="1676"/>
                  </a:lnTo>
                  <a:lnTo>
                    <a:pt x="481" y="1615"/>
                  </a:lnTo>
                  <a:lnTo>
                    <a:pt x="482" y="1554"/>
                  </a:lnTo>
                  <a:lnTo>
                    <a:pt x="484" y="1497"/>
                  </a:lnTo>
                  <a:lnTo>
                    <a:pt x="484" y="1497"/>
                  </a:lnTo>
                  <a:lnTo>
                    <a:pt x="482" y="1446"/>
                  </a:lnTo>
                  <a:lnTo>
                    <a:pt x="479" y="1387"/>
                  </a:lnTo>
                  <a:lnTo>
                    <a:pt x="479" y="1356"/>
                  </a:lnTo>
                  <a:lnTo>
                    <a:pt x="481" y="1327"/>
                  </a:lnTo>
                  <a:lnTo>
                    <a:pt x="484" y="1299"/>
                  </a:lnTo>
                  <a:lnTo>
                    <a:pt x="489" y="1273"/>
                  </a:lnTo>
                  <a:lnTo>
                    <a:pt x="489" y="1273"/>
                  </a:lnTo>
                  <a:lnTo>
                    <a:pt x="491" y="1271"/>
                  </a:lnTo>
                  <a:lnTo>
                    <a:pt x="494" y="1273"/>
                  </a:lnTo>
                  <a:lnTo>
                    <a:pt x="500" y="1280"/>
                  </a:lnTo>
                  <a:lnTo>
                    <a:pt x="506" y="1292"/>
                  </a:lnTo>
                  <a:lnTo>
                    <a:pt x="510" y="1302"/>
                  </a:lnTo>
                  <a:lnTo>
                    <a:pt x="510" y="1302"/>
                  </a:lnTo>
                  <a:lnTo>
                    <a:pt x="514" y="1318"/>
                  </a:lnTo>
                  <a:lnTo>
                    <a:pt x="517" y="1334"/>
                  </a:lnTo>
                  <a:lnTo>
                    <a:pt x="519" y="1352"/>
                  </a:lnTo>
                  <a:lnTo>
                    <a:pt x="520" y="1369"/>
                  </a:lnTo>
                  <a:lnTo>
                    <a:pt x="520" y="1407"/>
                  </a:lnTo>
                  <a:lnTo>
                    <a:pt x="519" y="1445"/>
                  </a:lnTo>
                  <a:lnTo>
                    <a:pt x="513" y="1519"/>
                  </a:lnTo>
                  <a:lnTo>
                    <a:pt x="511" y="1553"/>
                  </a:lnTo>
                  <a:lnTo>
                    <a:pt x="510" y="1585"/>
                  </a:lnTo>
                  <a:lnTo>
                    <a:pt x="510" y="1585"/>
                  </a:lnTo>
                  <a:lnTo>
                    <a:pt x="508" y="1628"/>
                  </a:lnTo>
                  <a:lnTo>
                    <a:pt x="507" y="1669"/>
                  </a:lnTo>
                  <a:lnTo>
                    <a:pt x="506" y="1710"/>
                  </a:lnTo>
                  <a:lnTo>
                    <a:pt x="504" y="1754"/>
                  </a:lnTo>
                  <a:lnTo>
                    <a:pt x="504" y="1754"/>
                  </a:lnTo>
                  <a:lnTo>
                    <a:pt x="510" y="1850"/>
                  </a:lnTo>
                  <a:lnTo>
                    <a:pt x="510" y="1850"/>
                  </a:lnTo>
                  <a:lnTo>
                    <a:pt x="511" y="1857"/>
                  </a:lnTo>
                  <a:lnTo>
                    <a:pt x="514" y="1861"/>
                  </a:lnTo>
                  <a:lnTo>
                    <a:pt x="519" y="1866"/>
                  </a:lnTo>
                  <a:lnTo>
                    <a:pt x="524" y="1869"/>
                  </a:lnTo>
                  <a:lnTo>
                    <a:pt x="530" y="1872"/>
                  </a:lnTo>
                  <a:lnTo>
                    <a:pt x="535" y="1876"/>
                  </a:lnTo>
                  <a:lnTo>
                    <a:pt x="538" y="1880"/>
                  </a:lnTo>
                  <a:lnTo>
                    <a:pt x="539" y="1888"/>
                  </a:lnTo>
                  <a:lnTo>
                    <a:pt x="539" y="1888"/>
                  </a:lnTo>
                  <a:lnTo>
                    <a:pt x="538" y="1909"/>
                  </a:lnTo>
                  <a:lnTo>
                    <a:pt x="533" y="1941"/>
                  </a:lnTo>
                  <a:lnTo>
                    <a:pt x="533" y="1959"/>
                  </a:lnTo>
                  <a:lnTo>
                    <a:pt x="533" y="1973"/>
                  </a:lnTo>
                  <a:lnTo>
                    <a:pt x="535" y="1984"/>
                  </a:lnTo>
                  <a:lnTo>
                    <a:pt x="536" y="1988"/>
                  </a:lnTo>
                  <a:lnTo>
                    <a:pt x="539" y="1989"/>
                  </a:lnTo>
                  <a:lnTo>
                    <a:pt x="539" y="1989"/>
                  </a:lnTo>
                  <a:lnTo>
                    <a:pt x="548" y="1994"/>
                  </a:lnTo>
                  <a:lnTo>
                    <a:pt x="558" y="1998"/>
                  </a:lnTo>
                  <a:lnTo>
                    <a:pt x="581" y="2004"/>
                  </a:lnTo>
                  <a:lnTo>
                    <a:pt x="607" y="2008"/>
                  </a:lnTo>
                  <a:lnTo>
                    <a:pt x="634" y="2008"/>
                  </a:lnTo>
                  <a:lnTo>
                    <a:pt x="660" y="2008"/>
                  </a:lnTo>
                  <a:lnTo>
                    <a:pt x="685" y="2004"/>
                  </a:lnTo>
                  <a:lnTo>
                    <a:pt x="706" y="1998"/>
                  </a:lnTo>
                  <a:lnTo>
                    <a:pt x="717" y="1994"/>
                  </a:lnTo>
                  <a:lnTo>
                    <a:pt x="725" y="1989"/>
                  </a:lnTo>
                  <a:lnTo>
                    <a:pt x="725" y="1989"/>
                  </a:lnTo>
                  <a:lnTo>
                    <a:pt x="728" y="1988"/>
                  </a:lnTo>
                  <a:lnTo>
                    <a:pt x="730" y="1984"/>
                  </a:lnTo>
                  <a:lnTo>
                    <a:pt x="731" y="1972"/>
                  </a:lnTo>
                  <a:lnTo>
                    <a:pt x="731" y="1956"/>
                  </a:lnTo>
                  <a:lnTo>
                    <a:pt x="731" y="1939"/>
                  </a:lnTo>
                  <a:lnTo>
                    <a:pt x="727" y="1905"/>
                  </a:lnTo>
                  <a:lnTo>
                    <a:pt x="725" y="1882"/>
                  </a:lnTo>
                  <a:lnTo>
                    <a:pt x="725" y="1882"/>
                  </a:lnTo>
                  <a:lnTo>
                    <a:pt x="727" y="1874"/>
                  </a:lnTo>
                  <a:lnTo>
                    <a:pt x="728" y="1869"/>
                  </a:lnTo>
                  <a:lnTo>
                    <a:pt x="733" y="1863"/>
                  </a:lnTo>
                  <a:lnTo>
                    <a:pt x="737" y="1860"/>
                  </a:lnTo>
                  <a:lnTo>
                    <a:pt x="747" y="1851"/>
                  </a:lnTo>
                  <a:lnTo>
                    <a:pt x="752" y="1845"/>
                  </a:lnTo>
                  <a:lnTo>
                    <a:pt x="755" y="1838"/>
                  </a:lnTo>
                  <a:lnTo>
                    <a:pt x="755" y="1838"/>
                  </a:lnTo>
                  <a:lnTo>
                    <a:pt x="757" y="1822"/>
                  </a:lnTo>
                  <a:lnTo>
                    <a:pt x="759" y="1806"/>
                  </a:lnTo>
                  <a:lnTo>
                    <a:pt x="759" y="1787"/>
                  </a:lnTo>
                  <a:lnTo>
                    <a:pt x="757" y="1770"/>
                  </a:lnTo>
                  <a:lnTo>
                    <a:pt x="753" y="1740"/>
                  </a:lnTo>
                  <a:lnTo>
                    <a:pt x="752" y="1724"/>
                  </a:lnTo>
                  <a:lnTo>
                    <a:pt x="752" y="1724"/>
                  </a:lnTo>
                  <a:lnTo>
                    <a:pt x="753" y="1700"/>
                  </a:lnTo>
                  <a:lnTo>
                    <a:pt x="756" y="1668"/>
                  </a:lnTo>
                  <a:lnTo>
                    <a:pt x="763" y="1595"/>
                  </a:lnTo>
                  <a:lnTo>
                    <a:pt x="766" y="1557"/>
                  </a:lnTo>
                  <a:lnTo>
                    <a:pt x="768" y="1521"/>
                  </a:lnTo>
                  <a:lnTo>
                    <a:pt x="768" y="1487"/>
                  </a:lnTo>
                  <a:lnTo>
                    <a:pt x="766" y="1472"/>
                  </a:lnTo>
                  <a:lnTo>
                    <a:pt x="765" y="1459"/>
                  </a:lnTo>
                  <a:lnTo>
                    <a:pt x="765" y="1459"/>
                  </a:lnTo>
                  <a:lnTo>
                    <a:pt x="759" y="1427"/>
                  </a:lnTo>
                  <a:lnTo>
                    <a:pt x="755" y="1397"/>
                  </a:lnTo>
                  <a:lnTo>
                    <a:pt x="752" y="1369"/>
                  </a:lnTo>
                  <a:lnTo>
                    <a:pt x="750" y="1340"/>
                  </a:lnTo>
                  <a:lnTo>
                    <a:pt x="750" y="1312"/>
                  </a:lnTo>
                  <a:lnTo>
                    <a:pt x="752" y="1283"/>
                  </a:lnTo>
                  <a:lnTo>
                    <a:pt x="755" y="1220"/>
                  </a:lnTo>
                  <a:lnTo>
                    <a:pt x="755" y="1220"/>
                  </a:lnTo>
                  <a:lnTo>
                    <a:pt x="755" y="1204"/>
                  </a:lnTo>
                  <a:lnTo>
                    <a:pt x="753" y="1187"/>
                  </a:lnTo>
                  <a:lnTo>
                    <a:pt x="747" y="1151"/>
                  </a:lnTo>
                  <a:lnTo>
                    <a:pt x="737" y="1104"/>
                  </a:lnTo>
                  <a:lnTo>
                    <a:pt x="737" y="1104"/>
                  </a:lnTo>
                  <a:lnTo>
                    <a:pt x="734" y="1088"/>
                  </a:lnTo>
                  <a:lnTo>
                    <a:pt x="728" y="1066"/>
                  </a:lnTo>
                  <a:lnTo>
                    <a:pt x="718" y="1033"/>
                  </a:lnTo>
                  <a:lnTo>
                    <a:pt x="718" y="1033"/>
                  </a:lnTo>
                  <a:lnTo>
                    <a:pt x="728" y="1033"/>
                  </a:lnTo>
                  <a:lnTo>
                    <a:pt x="750" y="1030"/>
                  </a:lnTo>
                  <a:lnTo>
                    <a:pt x="763" y="1028"/>
                  </a:lnTo>
                  <a:lnTo>
                    <a:pt x="775" y="1025"/>
                  </a:lnTo>
                  <a:lnTo>
                    <a:pt x="787" y="1022"/>
                  </a:lnTo>
                  <a:lnTo>
                    <a:pt x="794" y="1017"/>
                  </a:lnTo>
                  <a:lnTo>
                    <a:pt x="794" y="1017"/>
                  </a:lnTo>
                  <a:lnTo>
                    <a:pt x="798" y="1012"/>
                  </a:lnTo>
                  <a:lnTo>
                    <a:pt x="803" y="1006"/>
                  </a:lnTo>
                  <a:lnTo>
                    <a:pt x="808" y="995"/>
                  </a:lnTo>
                  <a:lnTo>
                    <a:pt x="811" y="982"/>
                  </a:lnTo>
                  <a:lnTo>
                    <a:pt x="811" y="966"/>
                  </a:lnTo>
                  <a:lnTo>
                    <a:pt x="811" y="951"/>
                  </a:lnTo>
                  <a:lnTo>
                    <a:pt x="810" y="936"/>
                  </a:lnTo>
                  <a:lnTo>
                    <a:pt x="808" y="912"/>
                  </a:lnTo>
                  <a:lnTo>
                    <a:pt x="808" y="912"/>
                  </a:lnTo>
                  <a:lnTo>
                    <a:pt x="806" y="890"/>
                  </a:lnTo>
                  <a:lnTo>
                    <a:pt x="804" y="871"/>
                  </a:lnTo>
                  <a:lnTo>
                    <a:pt x="804" y="851"/>
                  </a:lnTo>
                  <a:lnTo>
                    <a:pt x="804" y="8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8" name="Freeform 46"/>
            <p:cNvSpPr>
              <a:spLocks/>
            </p:cNvSpPr>
            <p:nvPr/>
          </p:nvSpPr>
          <p:spPr bwMode="auto">
            <a:xfrm>
              <a:off x="6858990" y="3182113"/>
              <a:ext cx="382588" cy="236538"/>
            </a:xfrm>
            <a:custGeom>
              <a:avLst/>
              <a:gdLst>
                <a:gd name="T0" fmla="*/ 28 w 241"/>
                <a:gd name="T1" fmla="*/ 21 h 149"/>
                <a:gd name="T2" fmla="*/ 42 w 241"/>
                <a:gd name="T3" fmla="*/ 12 h 149"/>
                <a:gd name="T4" fmla="*/ 63 w 241"/>
                <a:gd name="T5" fmla="*/ 2 h 149"/>
                <a:gd name="T6" fmla="*/ 89 w 241"/>
                <a:gd name="T7" fmla="*/ 0 h 149"/>
                <a:gd name="T8" fmla="*/ 104 w 241"/>
                <a:gd name="T9" fmla="*/ 3 h 149"/>
                <a:gd name="T10" fmla="*/ 162 w 241"/>
                <a:gd name="T11" fmla="*/ 23 h 149"/>
                <a:gd name="T12" fmla="*/ 185 w 241"/>
                <a:gd name="T13" fmla="*/ 35 h 149"/>
                <a:gd name="T14" fmla="*/ 197 w 241"/>
                <a:gd name="T15" fmla="*/ 45 h 149"/>
                <a:gd name="T16" fmla="*/ 207 w 241"/>
                <a:gd name="T17" fmla="*/ 66 h 149"/>
                <a:gd name="T18" fmla="*/ 230 w 241"/>
                <a:gd name="T19" fmla="*/ 111 h 149"/>
                <a:gd name="T20" fmla="*/ 241 w 241"/>
                <a:gd name="T21" fmla="*/ 136 h 149"/>
                <a:gd name="T22" fmla="*/ 241 w 241"/>
                <a:gd name="T23" fmla="*/ 143 h 149"/>
                <a:gd name="T24" fmla="*/ 238 w 241"/>
                <a:gd name="T25" fmla="*/ 146 h 149"/>
                <a:gd name="T26" fmla="*/ 224 w 241"/>
                <a:gd name="T27" fmla="*/ 149 h 149"/>
                <a:gd name="T28" fmla="*/ 210 w 241"/>
                <a:gd name="T29" fmla="*/ 144 h 149"/>
                <a:gd name="T30" fmla="*/ 200 w 241"/>
                <a:gd name="T31" fmla="*/ 134 h 149"/>
                <a:gd name="T32" fmla="*/ 197 w 241"/>
                <a:gd name="T33" fmla="*/ 128 h 149"/>
                <a:gd name="T34" fmla="*/ 192 w 241"/>
                <a:gd name="T35" fmla="*/ 102 h 149"/>
                <a:gd name="T36" fmla="*/ 185 w 241"/>
                <a:gd name="T37" fmla="*/ 82 h 149"/>
                <a:gd name="T38" fmla="*/ 172 w 241"/>
                <a:gd name="T39" fmla="*/ 66 h 149"/>
                <a:gd name="T40" fmla="*/ 162 w 241"/>
                <a:gd name="T41" fmla="*/ 61 h 149"/>
                <a:gd name="T42" fmla="*/ 150 w 241"/>
                <a:gd name="T43" fmla="*/ 58 h 149"/>
                <a:gd name="T44" fmla="*/ 118 w 241"/>
                <a:gd name="T45" fmla="*/ 54 h 149"/>
                <a:gd name="T46" fmla="*/ 91 w 241"/>
                <a:gd name="T47" fmla="*/ 50 h 149"/>
                <a:gd name="T48" fmla="*/ 83 w 241"/>
                <a:gd name="T49" fmla="*/ 45 h 149"/>
                <a:gd name="T50" fmla="*/ 66 w 241"/>
                <a:gd name="T51" fmla="*/ 44 h 149"/>
                <a:gd name="T52" fmla="*/ 45 w 241"/>
                <a:gd name="T53" fmla="*/ 50 h 149"/>
                <a:gd name="T54" fmla="*/ 28 w 241"/>
                <a:gd name="T55" fmla="*/ 61 h 149"/>
                <a:gd name="T56" fmla="*/ 16 w 241"/>
                <a:gd name="T57" fmla="*/ 74 h 149"/>
                <a:gd name="T58" fmla="*/ 15 w 241"/>
                <a:gd name="T59" fmla="*/ 76 h 149"/>
                <a:gd name="T60" fmla="*/ 10 w 241"/>
                <a:gd name="T61" fmla="*/ 79 h 149"/>
                <a:gd name="T62" fmla="*/ 3 w 241"/>
                <a:gd name="T63" fmla="*/ 76 h 149"/>
                <a:gd name="T64" fmla="*/ 0 w 241"/>
                <a:gd name="T65" fmla="*/ 67 h 149"/>
                <a:gd name="T66" fmla="*/ 2 w 241"/>
                <a:gd name="T67" fmla="*/ 57 h 149"/>
                <a:gd name="T68" fmla="*/ 7 w 241"/>
                <a:gd name="T69" fmla="*/ 44 h 149"/>
                <a:gd name="T70" fmla="*/ 19 w 241"/>
                <a:gd name="T71" fmla="*/ 29 h 149"/>
                <a:gd name="T72" fmla="*/ 28 w 241"/>
                <a:gd name="T73" fmla="*/ 2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1" h="149">
                  <a:moveTo>
                    <a:pt x="28" y="21"/>
                  </a:moveTo>
                  <a:lnTo>
                    <a:pt x="28" y="21"/>
                  </a:lnTo>
                  <a:lnTo>
                    <a:pt x="34" y="16"/>
                  </a:lnTo>
                  <a:lnTo>
                    <a:pt x="42" y="12"/>
                  </a:lnTo>
                  <a:lnTo>
                    <a:pt x="51" y="6"/>
                  </a:lnTo>
                  <a:lnTo>
                    <a:pt x="63" y="2"/>
                  </a:lnTo>
                  <a:lnTo>
                    <a:pt x="76" y="0"/>
                  </a:lnTo>
                  <a:lnTo>
                    <a:pt x="89" y="0"/>
                  </a:lnTo>
                  <a:lnTo>
                    <a:pt x="96" y="0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62" y="23"/>
                  </a:lnTo>
                  <a:lnTo>
                    <a:pt x="175" y="29"/>
                  </a:lnTo>
                  <a:lnTo>
                    <a:pt x="185" y="35"/>
                  </a:lnTo>
                  <a:lnTo>
                    <a:pt x="192" y="40"/>
                  </a:lnTo>
                  <a:lnTo>
                    <a:pt x="197" y="45"/>
                  </a:lnTo>
                  <a:lnTo>
                    <a:pt x="197" y="45"/>
                  </a:lnTo>
                  <a:lnTo>
                    <a:pt x="207" y="66"/>
                  </a:lnTo>
                  <a:lnTo>
                    <a:pt x="223" y="96"/>
                  </a:lnTo>
                  <a:lnTo>
                    <a:pt x="230" y="111"/>
                  </a:lnTo>
                  <a:lnTo>
                    <a:pt x="238" y="125"/>
                  </a:lnTo>
                  <a:lnTo>
                    <a:pt x="241" y="136"/>
                  </a:lnTo>
                  <a:lnTo>
                    <a:pt x="241" y="140"/>
                  </a:lnTo>
                  <a:lnTo>
                    <a:pt x="241" y="143"/>
                  </a:lnTo>
                  <a:lnTo>
                    <a:pt x="241" y="143"/>
                  </a:lnTo>
                  <a:lnTo>
                    <a:pt x="238" y="146"/>
                  </a:lnTo>
                  <a:lnTo>
                    <a:pt x="232" y="147"/>
                  </a:lnTo>
                  <a:lnTo>
                    <a:pt x="224" y="149"/>
                  </a:lnTo>
                  <a:lnTo>
                    <a:pt x="217" y="146"/>
                  </a:lnTo>
                  <a:lnTo>
                    <a:pt x="210" y="144"/>
                  </a:lnTo>
                  <a:lnTo>
                    <a:pt x="204" y="140"/>
                  </a:lnTo>
                  <a:lnTo>
                    <a:pt x="200" y="134"/>
                  </a:lnTo>
                  <a:lnTo>
                    <a:pt x="197" y="128"/>
                  </a:lnTo>
                  <a:lnTo>
                    <a:pt x="197" y="128"/>
                  </a:lnTo>
                  <a:lnTo>
                    <a:pt x="194" y="112"/>
                  </a:lnTo>
                  <a:lnTo>
                    <a:pt x="192" y="102"/>
                  </a:lnTo>
                  <a:lnTo>
                    <a:pt x="190" y="92"/>
                  </a:lnTo>
                  <a:lnTo>
                    <a:pt x="185" y="82"/>
                  </a:lnTo>
                  <a:lnTo>
                    <a:pt x="179" y="73"/>
                  </a:lnTo>
                  <a:lnTo>
                    <a:pt x="172" y="66"/>
                  </a:lnTo>
                  <a:lnTo>
                    <a:pt x="168" y="63"/>
                  </a:lnTo>
                  <a:lnTo>
                    <a:pt x="162" y="61"/>
                  </a:lnTo>
                  <a:lnTo>
                    <a:pt x="162" y="61"/>
                  </a:lnTo>
                  <a:lnTo>
                    <a:pt x="150" y="58"/>
                  </a:lnTo>
                  <a:lnTo>
                    <a:pt x="140" y="57"/>
                  </a:lnTo>
                  <a:lnTo>
                    <a:pt x="118" y="54"/>
                  </a:lnTo>
                  <a:lnTo>
                    <a:pt x="99" y="51"/>
                  </a:lnTo>
                  <a:lnTo>
                    <a:pt x="91" y="50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74" y="44"/>
                  </a:lnTo>
                  <a:lnTo>
                    <a:pt x="66" y="44"/>
                  </a:lnTo>
                  <a:lnTo>
                    <a:pt x="56" y="45"/>
                  </a:lnTo>
                  <a:lnTo>
                    <a:pt x="45" y="50"/>
                  </a:lnTo>
                  <a:lnTo>
                    <a:pt x="35" y="54"/>
                  </a:lnTo>
                  <a:lnTo>
                    <a:pt x="28" y="61"/>
                  </a:lnTo>
                  <a:lnTo>
                    <a:pt x="21" y="67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5" y="76"/>
                  </a:lnTo>
                  <a:lnTo>
                    <a:pt x="12" y="79"/>
                  </a:lnTo>
                  <a:lnTo>
                    <a:pt x="10" y="79"/>
                  </a:lnTo>
                  <a:lnTo>
                    <a:pt x="7" y="79"/>
                  </a:lnTo>
                  <a:lnTo>
                    <a:pt x="3" y="76"/>
                  </a:lnTo>
                  <a:lnTo>
                    <a:pt x="0" y="70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2" y="57"/>
                  </a:lnTo>
                  <a:lnTo>
                    <a:pt x="3" y="51"/>
                  </a:lnTo>
                  <a:lnTo>
                    <a:pt x="7" y="44"/>
                  </a:lnTo>
                  <a:lnTo>
                    <a:pt x="13" y="37"/>
                  </a:lnTo>
                  <a:lnTo>
                    <a:pt x="19" y="29"/>
                  </a:lnTo>
                  <a:lnTo>
                    <a:pt x="28" y="21"/>
                  </a:lnTo>
                  <a:lnTo>
                    <a:pt x="28" y="21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9" name="Freeform 47"/>
            <p:cNvSpPr>
              <a:spLocks/>
            </p:cNvSpPr>
            <p:nvPr/>
          </p:nvSpPr>
          <p:spPr bwMode="auto">
            <a:xfrm>
              <a:off x="6662140" y="3521838"/>
              <a:ext cx="650875" cy="211138"/>
            </a:xfrm>
            <a:custGeom>
              <a:avLst/>
              <a:gdLst>
                <a:gd name="T0" fmla="*/ 379 w 410"/>
                <a:gd name="T1" fmla="*/ 27 h 133"/>
                <a:gd name="T2" fmla="*/ 303 w 410"/>
                <a:gd name="T3" fmla="*/ 3 h 133"/>
                <a:gd name="T4" fmla="*/ 289 w 410"/>
                <a:gd name="T5" fmla="*/ 2 h 133"/>
                <a:gd name="T6" fmla="*/ 270 w 410"/>
                <a:gd name="T7" fmla="*/ 5 h 133"/>
                <a:gd name="T8" fmla="*/ 219 w 410"/>
                <a:gd name="T9" fmla="*/ 8 h 133"/>
                <a:gd name="T10" fmla="*/ 188 w 410"/>
                <a:gd name="T11" fmla="*/ 5 h 133"/>
                <a:gd name="T12" fmla="*/ 178 w 410"/>
                <a:gd name="T13" fmla="*/ 2 h 133"/>
                <a:gd name="T14" fmla="*/ 171 w 410"/>
                <a:gd name="T15" fmla="*/ 0 h 133"/>
                <a:gd name="T16" fmla="*/ 162 w 410"/>
                <a:gd name="T17" fmla="*/ 3 h 133"/>
                <a:gd name="T18" fmla="*/ 146 w 410"/>
                <a:gd name="T19" fmla="*/ 18 h 133"/>
                <a:gd name="T20" fmla="*/ 120 w 410"/>
                <a:gd name="T21" fmla="*/ 44 h 133"/>
                <a:gd name="T22" fmla="*/ 111 w 410"/>
                <a:gd name="T23" fmla="*/ 48 h 133"/>
                <a:gd name="T24" fmla="*/ 102 w 410"/>
                <a:gd name="T25" fmla="*/ 48 h 133"/>
                <a:gd name="T26" fmla="*/ 69 w 410"/>
                <a:gd name="T27" fmla="*/ 41 h 133"/>
                <a:gd name="T28" fmla="*/ 47 w 410"/>
                <a:gd name="T29" fmla="*/ 38 h 133"/>
                <a:gd name="T30" fmla="*/ 38 w 410"/>
                <a:gd name="T31" fmla="*/ 41 h 133"/>
                <a:gd name="T32" fmla="*/ 30 w 410"/>
                <a:gd name="T33" fmla="*/ 48 h 133"/>
                <a:gd name="T34" fmla="*/ 22 w 410"/>
                <a:gd name="T35" fmla="*/ 59 h 133"/>
                <a:gd name="T36" fmla="*/ 11 w 410"/>
                <a:gd name="T37" fmla="*/ 85 h 133"/>
                <a:gd name="T38" fmla="*/ 0 w 410"/>
                <a:gd name="T39" fmla="*/ 120 h 133"/>
                <a:gd name="T40" fmla="*/ 0 w 410"/>
                <a:gd name="T41" fmla="*/ 131 h 133"/>
                <a:gd name="T42" fmla="*/ 2 w 410"/>
                <a:gd name="T43" fmla="*/ 133 h 133"/>
                <a:gd name="T44" fmla="*/ 8 w 410"/>
                <a:gd name="T45" fmla="*/ 131 h 133"/>
                <a:gd name="T46" fmla="*/ 22 w 410"/>
                <a:gd name="T47" fmla="*/ 121 h 133"/>
                <a:gd name="T48" fmla="*/ 35 w 410"/>
                <a:gd name="T49" fmla="*/ 108 h 133"/>
                <a:gd name="T50" fmla="*/ 41 w 410"/>
                <a:gd name="T51" fmla="*/ 93 h 133"/>
                <a:gd name="T52" fmla="*/ 41 w 410"/>
                <a:gd name="T53" fmla="*/ 91 h 133"/>
                <a:gd name="T54" fmla="*/ 48 w 410"/>
                <a:gd name="T55" fmla="*/ 83 h 133"/>
                <a:gd name="T56" fmla="*/ 63 w 410"/>
                <a:gd name="T57" fmla="*/ 77 h 133"/>
                <a:gd name="T58" fmla="*/ 85 w 410"/>
                <a:gd name="T59" fmla="*/ 73 h 133"/>
                <a:gd name="T60" fmla="*/ 95 w 410"/>
                <a:gd name="T61" fmla="*/ 75 h 133"/>
                <a:gd name="T62" fmla="*/ 129 w 410"/>
                <a:gd name="T63" fmla="*/ 79 h 133"/>
                <a:gd name="T64" fmla="*/ 143 w 410"/>
                <a:gd name="T65" fmla="*/ 76 h 133"/>
                <a:gd name="T66" fmla="*/ 149 w 410"/>
                <a:gd name="T67" fmla="*/ 70 h 133"/>
                <a:gd name="T68" fmla="*/ 149 w 410"/>
                <a:gd name="T69" fmla="*/ 66 h 133"/>
                <a:gd name="T70" fmla="*/ 150 w 410"/>
                <a:gd name="T71" fmla="*/ 57 h 133"/>
                <a:gd name="T72" fmla="*/ 165 w 410"/>
                <a:gd name="T73" fmla="*/ 41 h 133"/>
                <a:gd name="T74" fmla="*/ 184 w 410"/>
                <a:gd name="T75" fmla="*/ 31 h 133"/>
                <a:gd name="T76" fmla="*/ 201 w 410"/>
                <a:gd name="T77" fmla="*/ 25 h 133"/>
                <a:gd name="T78" fmla="*/ 207 w 410"/>
                <a:gd name="T79" fmla="*/ 27 h 133"/>
                <a:gd name="T80" fmla="*/ 225 w 410"/>
                <a:gd name="T81" fmla="*/ 31 h 133"/>
                <a:gd name="T82" fmla="*/ 290 w 410"/>
                <a:gd name="T83" fmla="*/ 41 h 133"/>
                <a:gd name="T84" fmla="*/ 312 w 410"/>
                <a:gd name="T85" fmla="*/ 43 h 133"/>
                <a:gd name="T86" fmla="*/ 386 w 410"/>
                <a:gd name="T87" fmla="*/ 44 h 133"/>
                <a:gd name="T88" fmla="*/ 407 w 410"/>
                <a:gd name="T89" fmla="*/ 41 h 133"/>
                <a:gd name="T90" fmla="*/ 408 w 410"/>
                <a:gd name="T91" fmla="*/ 37 h 133"/>
                <a:gd name="T92" fmla="*/ 394 w 410"/>
                <a:gd name="T93" fmla="*/ 29 h 133"/>
                <a:gd name="T94" fmla="*/ 379 w 410"/>
                <a:gd name="T95" fmla="*/ 2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0" h="133">
                  <a:moveTo>
                    <a:pt x="379" y="27"/>
                  </a:moveTo>
                  <a:lnTo>
                    <a:pt x="379" y="27"/>
                  </a:lnTo>
                  <a:lnTo>
                    <a:pt x="328" y="10"/>
                  </a:lnTo>
                  <a:lnTo>
                    <a:pt x="303" y="3"/>
                  </a:lnTo>
                  <a:lnTo>
                    <a:pt x="295" y="2"/>
                  </a:lnTo>
                  <a:lnTo>
                    <a:pt x="289" y="2"/>
                  </a:lnTo>
                  <a:lnTo>
                    <a:pt x="289" y="2"/>
                  </a:lnTo>
                  <a:lnTo>
                    <a:pt x="270" y="5"/>
                  </a:lnTo>
                  <a:lnTo>
                    <a:pt x="236" y="6"/>
                  </a:lnTo>
                  <a:lnTo>
                    <a:pt x="219" y="8"/>
                  </a:lnTo>
                  <a:lnTo>
                    <a:pt x="203" y="6"/>
                  </a:lnTo>
                  <a:lnTo>
                    <a:pt x="188" y="5"/>
                  </a:lnTo>
                  <a:lnTo>
                    <a:pt x="178" y="2"/>
                  </a:lnTo>
                  <a:lnTo>
                    <a:pt x="178" y="2"/>
                  </a:lnTo>
                  <a:lnTo>
                    <a:pt x="174" y="0"/>
                  </a:lnTo>
                  <a:lnTo>
                    <a:pt x="171" y="0"/>
                  </a:lnTo>
                  <a:lnTo>
                    <a:pt x="166" y="0"/>
                  </a:lnTo>
                  <a:lnTo>
                    <a:pt x="162" y="3"/>
                  </a:lnTo>
                  <a:lnTo>
                    <a:pt x="155" y="9"/>
                  </a:lnTo>
                  <a:lnTo>
                    <a:pt x="146" y="18"/>
                  </a:lnTo>
                  <a:lnTo>
                    <a:pt x="129" y="37"/>
                  </a:lnTo>
                  <a:lnTo>
                    <a:pt x="120" y="44"/>
                  </a:lnTo>
                  <a:lnTo>
                    <a:pt x="115" y="47"/>
                  </a:lnTo>
                  <a:lnTo>
                    <a:pt x="111" y="48"/>
                  </a:lnTo>
                  <a:lnTo>
                    <a:pt x="111" y="48"/>
                  </a:lnTo>
                  <a:lnTo>
                    <a:pt x="102" y="48"/>
                  </a:lnTo>
                  <a:lnTo>
                    <a:pt x="91" y="47"/>
                  </a:lnTo>
                  <a:lnTo>
                    <a:pt x="69" y="41"/>
                  </a:lnTo>
                  <a:lnTo>
                    <a:pt x="59" y="38"/>
                  </a:lnTo>
                  <a:lnTo>
                    <a:pt x="47" y="38"/>
                  </a:lnTo>
                  <a:lnTo>
                    <a:pt x="43" y="40"/>
                  </a:lnTo>
                  <a:lnTo>
                    <a:pt x="38" y="41"/>
                  </a:lnTo>
                  <a:lnTo>
                    <a:pt x="34" y="44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2" y="59"/>
                  </a:lnTo>
                  <a:lnTo>
                    <a:pt x="16" y="72"/>
                  </a:lnTo>
                  <a:lnTo>
                    <a:pt x="11" y="85"/>
                  </a:lnTo>
                  <a:lnTo>
                    <a:pt x="6" y="98"/>
                  </a:lnTo>
                  <a:lnTo>
                    <a:pt x="0" y="120"/>
                  </a:lnTo>
                  <a:lnTo>
                    <a:pt x="0" y="127"/>
                  </a:lnTo>
                  <a:lnTo>
                    <a:pt x="0" y="131"/>
                  </a:lnTo>
                  <a:lnTo>
                    <a:pt x="0" y="131"/>
                  </a:lnTo>
                  <a:lnTo>
                    <a:pt x="2" y="133"/>
                  </a:lnTo>
                  <a:lnTo>
                    <a:pt x="3" y="133"/>
                  </a:lnTo>
                  <a:lnTo>
                    <a:pt x="8" y="131"/>
                  </a:lnTo>
                  <a:lnTo>
                    <a:pt x="15" y="127"/>
                  </a:lnTo>
                  <a:lnTo>
                    <a:pt x="22" y="121"/>
                  </a:lnTo>
                  <a:lnTo>
                    <a:pt x="30" y="115"/>
                  </a:lnTo>
                  <a:lnTo>
                    <a:pt x="35" y="108"/>
                  </a:lnTo>
                  <a:lnTo>
                    <a:pt x="40" y="101"/>
                  </a:lnTo>
                  <a:lnTo>
                    <a:pt x="41" y="93"/>
                  </a:lnTo>
                  <a:lnTo>
                    <a:pt x="41" y="93"/>
                  </a:lnTo>
                  <a:lnTo>
                    <a:pt x="41" y="91"/>
                  </a:lnTo>
                  <a:lnTo>
                    <a:pt x="43" y="89"/>
                  </a:lnTo>
                  <a:lnTo>
                    <a:pt x="48" y="83"/>
                  </a:lnTo>
                  <a:lnTo>
                    <a:pt x="54" y="80"/>
                  </a:lnTo>
                  <a:lnTo>
                    <a:pt x="63" y="77"/>
                  </a:lnTo>
                  <a:lnTo>
                    <a:pt x="78" y="75"/>
                  </a:lnTo>
                  <a:lnTo>
                    <a:pt x="85" y="73"/>
                  </a:lnTo>
                  <a:lnTo>
                    <a:pt x="85" y="73"/>
                  </a:lnTo>
                  <a:lnTo>
                    <a:pt x="95" y="75"/>
                  </a:lnTo>
                  <a:lnTo>
                    <a:pt x="117" y="79"/>
                  </a:lnTo>
                  <a:lnTo>
                    <a:pt x="129" y="79"/>
                  </a:lnTo>
                  <a:lnTo>
                    <a:pt x="139" y="77"/>
                  </a:lnTo>
                  <a:lnTo>
                    <a:pt x="143" y="76"/>
                  </a:lnTo>
                  <a:lnTo>
                    <a:pt x="146" y="73"/>
                  </a:lnTo>
                  <a:lnTo>
                    <a:pt x="149" y="70"/>
                  </a:lnTo>
                  <a:lnTo>
                    <a:pt x="149" y="66"/>
                  </a:lnTo>
                  <a:lnTo>
                    <a:pt x="149" y="66"/>
                  </a:lnTo>
                  <a:lnTo>
                    <a:pt x="149" y="61"/>
                  </a:lnTo>
                  <a:lnTo>
                    <a:pt x="150" y="57"/>
                  </a:lnTo>
                  <a:lnTo>
                    <a:pt x="156" y="50"/>
                  </a:lnTo>
                  <a:lnTo>
                    <a:pt x="165" y="41"/>
                  </a:lnTo>
                  <a:lnTo>
                    <a:pt x="174" y="35"/>
                  </a:lnTo>
                  <a:lnTo>
                    <a:pt x="184" y="31"/>
                  </a:lnTo>
                  <a:lnTo>
                    <a:pt x="194" y="27"/>
                  </a:lnTo>
                  <a:lnTo>
                    <a:pt x="201" y="25"/>
                  </a:lnTo>
                  <a:lnTo>
                    <a:pt x="207" y="27"/>
                  </a:lnTo>
                  <a:lnTo>
                    <a:pt x="207" y="27"/>
                  </a:lnTo>
                  <a:lnTo>
                    <a:pt x="213" y="28"/>
                  </a:lnTo>
                  <a:lnTo>
                    <a:pt x="225" y="31"/>
                  </a:lnTo>
                  <a:lnTo>
                    <a:pt x="257" y="37"/>
                  </a:lnTo>
                  <a:lnTo>
                    <a:pt x="290" y="41"/>
                  </a:lnTo>
                  <a:lnTo>
                    <a:pt x="312" y="43"/>
                  </a:lnTo>
                  <a:lnTo>
                    <a:pt x="312" y="43"/>
                  </a:lnTo>
                  <a:lnTo>
                    <a:pt x="343" y="44"/>
                  </a:lnTo>
                  <a:lnTo>
                    <a:pt x="386" y="44"/>
                  </a:lnTo>
                  <a:lnTo>
                    <a:pt x="402" y="41"/>
                  </a:lnTo>
                  <a:lnTo>
                    <a:pt x="407" y="41"/>
                  </a:lnTo>
                  <a:lnTo>
                    <a:pt x="410" y="38"/>
                  </a:lnTo>
                  <a:lnTo>
                    <a:pt x="408" y="37"/>
                  </a:lnTo>
                  <a:lnTo>
                    <a:pt x="402" y="34"/>
                  </a:lnTo>
                  <a:lnTo>
                    <a:pt x="394" y="29"/>
                  </a:lnTo>
                  <a:lnTo>
                    <a:pt x="379" y="27"/>
                  </a:lnTo>
                  <a:lnTo>
                    <a:pt x="379" y="27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0" name="Freeform 48"/>
            <p:cNvSpPr>
              <a:spLocks/>
            </p:cNvSpPr>
            <p:nvPr/>
          </p:nvSpPr>
          <p:spPr bwMode="auto">
            <a:xfrm>
              <a:off x="6712940" y="3869500"/>
              <a:ext cx="549275" cy="209550"/>
            </a:xfrm>
            <a:custGeom>
              <a:avLst/>
              <a:gdLst>
                <a:gd name="T0" fmla="*/ 236 w 346"/>
                <a:gd name="T1" fmla="*/ 1 h 132"/>
                <a:gd name="T2" fmla="*/ 177 w 346"/>
                <a:gd name="T3" fmla="*/ 16 h 132"/>
                <a:gd name="T4" fmla="*/ 152 w 346"/>
                <a:gd name="T5" fmla="*/ 17 h 132"/>
                <a:gd name="T6" fmla="*/ 143 w 346"/>
                <a:gd name="T7" fmla="*/ 16 h 132"/>
                <a:gd name="T8" fmla="*/ 117 w 346"/>
                <a:gd name="T9" fmla="*/ 11 h 132"/>
                <a:gd name="T10" fmla="*/ 81 w 346"/>
                <a:gd name="T11" fmla="*/ 10 h 132"/>
                <a:gd name="T12" fmla="*/ 46 w 346"/>
                <a:gd name="T13" fmla="*/ 17 h 132"/>
                <a:gd name="T14" fmla="*/ 34 w 346"/>
                <a:gd name="T15" fmla="*/ 23 h 132"/>
                <a:gd name="T16" fmla="*/ 27 w 346"/>
                <a:gd name="T17" fmla="*/ 32 h 132"/>
                <a:gd name="T18" fmla="*/ 11 w 346"/>
                <a:gd name="T19" fmla="*/ 86 h 132"/>
                <a:gd name="T20" fmla="*/ 2 w 346"/>
                <a:gd name="T21" fmla="*/ 122 h 132"/>
                <a:gd name="T22" fmla="*/ 0 w 346"/>
                <a:gd name="T23" fmla="*/ 129 h 132"/>
                <a:gd name="T24" fmla="*/ 2 w 346"/>
                <a:gd name="T25" fmla="*/ 132 h 132"/>
                <a:gd name="T26" fmla="*/ 9 w 346"/>
                <a:gd name="T27" fmla="*/ 131 h 132"/>
                <a:gd name="T28" fmla="*/ 21 w 346"/>
                <a:gd name="T29" fmla="*/ 119 h 132"/>
                <a:gd name="T30" fmla="*/ 28 w 346"/>
                <a:gd name="T31" fmla="*/ 106 h 132"/>
                <a:gd name="T32" fmla="*/ 30 w 346"/>
                <a:gd name="T33" fmla="*/ 100 h 132"/>
                <a:gd name="T34" fmla="*/ 32 w 346"/>
                <a:gd name="T35" fmla="*/ 73 h 132"/>
                <a:gd name="T36" fmla="*/ 40 w 346"/>
                <a:gd name="T37" fmla="*/ 49 h 132"/>
                <a:gd name="T38" fmla="*/ 49 w 346"/>
                <a:gd name="T39" fmla="*/ 38 h 132"/>
                <a:gd name="T40" fmla="*/ 57 w 346"/>
                <a:gd name="T41" fmla="*/ 33 h 132"/>
                <a:gd name="T42" fmla="*/ 62 w 346"/>
                <a:gd name="T43" fmla="*/ 32 h 132"/>
                <a:gd name="T44" fmla="*/ 159 w 346"/>
                <a:gd name="T45" fmla="*/ 35 h 132"/>
                <a:gd name="T46" fmla="*/ 187 w 346"/>
                <a:gd name="T47" fmla="*/ 32 h 132"/>
                <a:gd name="T48" fmla="*/ 213 w 346"/>
                <a:gd name="T49" fmla="*/ 29 h 132"/>
                <a:gd name="T50" fmla="*/ 258 w 346"/>
                <a:gd name="T51" fmla="*/ 26 h 132"/>
                <a:gd name="T52" fmla="*/ 283 w 346"/>
                <a:gd name="T53" fmla="*/ 29 h 132"/>
                <a:gd name="T54" fmla="*/ 292 w 346"/>
                <a:gd name="T55" fmla="*/ 32 h 132"/>
                <a:gd name="T56" fmla="*/ 319 w 346"/>
                <a:gd name="T57" fmla="*/ 42 h 132"/>
                <a:gd name="T58" fmla="*/ 337 w 346"/>
                <a:gd name="T59" fmla="*/ 45 h 132"/>
                <a:gd name="T60" fmla="*/ 346 w 346"/>
                <a:gd name="T61" fmla="*/ 42 h 132"/>
                <a:gd name="T62" fmla="*/ 346 w 346"/>
                <a:gd name="T63" fmla="*/ 36 h 132"/>
                <a:gd name="T64" fmla="*/ 344 w 346"/>
                <a:gd name="T65" fmla="*/ 32 h 132"/>
                <a:gd name="T66" fmla="*/ 337 w 346"/>
                <a:gd name="T67" fmla="*/ 25 h 132"/>
                <a:gd name="T68" fmla="*/ 312 w 346"/>
                <a:gd name="T69" fmla="*/ 11 h 132"/>
                <a:gd name="T70" fmla="*/ 279 w 346"/>
                <a:gd name="T71" fmla="*/ 3 h 132"/>
                <a:gd name="T72" fmla="*/ 248 w 346"/>
                <a:gd name="T73" fmla="*/ 0 h 132"/>
                <a:gd name="T74" fmla="*/ 236 w 346"/>
                <a:gd name="T75" fmla="*/ 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132">
                  <a:moveTo>
                    <a:pt x="236" y="1"/>
                  </a:moveTo>
                  <a:lnTo>
                    <a:pt x="236" y="1"/>
                  </a:lnTo>
                  <a:lnTo>
                    <a:pt x="191" y="13"/>
                  </a:lnTo>
                  <a:lnTo>
                    <a:pt x="177" y="16"/>
                  </a:lnTo>
                  <a:lnTo>
                    <a:pt x="164" y="17"/>
                  </a:lnTo>
                  <a:lnTo>
                    <a:pt x="152" y="17"/>
                  </a:lnTo>
                  <a:lnTo>
                    <a:pt x="143" y="16"/>
                  </a:lnTo>
                  <a:lnTo>
                    <a:pt x="143" y="16"/>
                  </a:lnTo>
                  <a:lnTo>
                    <a:pt x="133" y="13"/>
                  </a:lnTo>
                  <a:lnTo>
                    <a:pt x="117" y="11"/>
                  </a:lnTo>
                  <a:lnTo>
                    <a:pt x="99" y="10"/>
                  </a:lnTo>
                  <a:lnTo>
                    <a:pt x="81" y="10"/>
                  </a:lnTo>
                  <a:lnTo>
                    <a:pt x="62" y="13"/>
                  </a:lnTo>
                  <a:lnTo>
                    <a:pt x="46" y="17"/>
                  </a:lnTo>
                  <a:lnTo>
                    <a:pt x="38" y="20"/>
                  </a:lnTo>
                  <a:lnTo>
                    <a:pt x="34" y="23"/>
                  </a:lnTo>
                  <a:lnTo>
                    <a:pt x="30" y="27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11" y="86"/>
                  </a:lnTo>
                  <a:lnTo>
                    <a:pt x="3" y="112"/>
                  </a:lnTo>
                  <a:lnTo>
                    <a:pt x="2" y="122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2" y="132"/>
                  </a:lnTo>
                  <a:lnTo>
                    <a:pt x="5" y="132"/>
                  </a:lnTo>
                  <a:lnTo>
                    <a:pt x="9" y="131"/>
                  </a:lnTo>
                  <a:lnTo>
                    <a:pt x="15" y="125"/>
                  </a:lnTo>
                  <a:lnTo>
                    <a:pt x="21" y="119"/>
                  </a:lnTo>
                  <a:lnTo>
                    <a:pt x="25" y="113"/>
                  </a:lnTo>
                  <a:lnTo>
                    <a:pt x="28" y="106"/>
                  </a:lnTo>
                  <a:lnTo>
                    <a:pt x="30" y="100"/>
                  </a:lnTo>
                  <a:lnTo>
                    <a:pt x="30" y="100"/>
                  </a:lnTo>
                  <a:lnTo>
                    <a:pt x="31" y="83"/>
                  </a:lnTo>
                  <a:lnTo>
                    <a:pt x="32" y="73"/>
                  </a:lnTo>
                  <a:lnTo>
                    <a:pt x="35" y="61"/>
                  </a:lnTo>
                  <a:lnTo>
                    <a:pt x="40" y="49"/>
                  </a:lnTo>
                  <a:lnTo>
                    <a:pt x="46" y="41"/>
                  </a:lnTo>
                  <a:lnTo>
                    <a:pt x="49" y="38"/>
                  </a:lnTo>
                  <a:lnTo>
                    <a:pt x="53" y="35"/>
                  </a:lnTo>
                  <a:lnTo>
                    <a:pt x="57" y="33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123" y="35"/>
                  </a:lnTo>
                  <a:lnTo>
                    <a:pt x="159" y="35"/>
                  </a:lnTo>
                  <a:lnTo>
                    <a:pt x="174" y="33"/>
                  </a:lnTo>
                  <a:lnTo>
                    <a:pt x="187" y="32"/>
                  </a:lnTo>
                  <a:lnTo>
                    <a:pt x="187" y="32"/>
                  </a:lnTo>
                  <a:lnTo>
                    <a:pt x="213" y="29"/>
                  </a:lnTo>
                  <a:lnTo>
                    <a:pt x="244" y="27"/>
                  </a:lnTo>
                  <a:lnTo>
                    <a:pt x="258" y="26"/>
                  </a:lnTo>
                  <a:lnTo>
                    <a:pt x="273" y="27"/>
                  </a:lnTo>
                  <a:lnTo>
                    <a:pt x="283" y="29"/>
                  </a:lnTo>
                  <a:lnTo>
                    <a:pt x="292" y="32"/>
                  </a:lnTo>
                  <a:lnTo>
                    <a:pt x="292" y="32"/>
                  </a:lnTo>
                  <a:lnTo>
                    <a:pt x="309" y="39"/>
                  </a:lnTo>
                  <a:lnTo>
                    <a:pt x="319" y="42"/>
                  </a:lnTo>
                  <a:lnTo>
                    <a:pt x="330" y="45"/>
                  </a:lnTo>
                  <a:lnTo>
                    <a:pt x="337" y="45"/>
                  </a:lnTo>
                  <a:lnTo>
                    <a:pt x="343" y="43"/>
                  </a:lnTo>
                  <a:lnTo>
                    <a:pt x="346" y="42"/>
                  </a:lnTo>
                  <a:lnTo>
                    <a:pt x="346" y="39"/>
                  </a:lnTo>
                  <a:lnTo>
                    <a:pt x="346" y="36"/>
                  </a:lnTo>
                  <a:lnTo>
                    <a:pt x="344" y="32"/>
                  </a:lnTo>
                  <a:lnTo>
                    <a:pt x="344" y="32"/>
                  </a:lnTo>
                  <a:lnTo>
                    <a:pt x="341" y="29"/>
                  </a:lnTo>
                  <a:lnTo>
                    <a:pt x="337" y="25"/>
                  </a:lnTo>
                  <a:lnTo>
                    <a:pt x="325" y="17"/>
                  </a:lnTo>
                  <a:lnTo>
                    <a:pt x="312" y="11"/>
                  </a:lnTo>
                  <a:lnTo>
                    <a:pt x="295" y="7"/>
                  </a:lnTo>
                  <a:lnTo>
                    <a:pt x="279" y="3"/>
                  </a:lnTo>
                  <a:lnTo>
                    <a:pt x="263" y="1"/>
                  </a:lnTo>
                  <a:lnTo>
                    <a:pt x="248" y="0"/>
                  </a:lnTo>
                  <a:lnTo>
                    <a:pt x="236" y="1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1" name="Freeform 49"/>
            <p:cNvSpPr>
              <a:spLocks/>
            </p:cNvSpPr>
            <p:nvPr/>
          </p:nvSpPr>
          <p:spPr bwMode="auto">
            <a:xfrm>
              <a:off x="7476527" y="4240975"/>
              <a:ext cx="217488" cy="171450"/>
            </a:xfrm>
            <a:custGeom>
              <a:avLst/>
              <a:gdLst>
                <a:gd name="T0" fmla="*/ 0 w 137"/>
                <a:gd name="T1" fmla="*/ 0 h 108"/>
                <a:gd name="T2" fmla="*/ 0 w 137"/>
                <a:gd name="T3" fmla="*/ 0 h 108"/>
                <a:gd name="T4" fmla="*/ 57 w 137"/>
                <a:gd name="T5" fmla="*/ 37 h 108"/>
                <a:gd name="T6" fmla="*/ 99 w 137"/>
                <a:gd name="T7" fmla="*/ 63 h 108"/>
                <a:gd name="T8" fmla="*/ 114 w 137"/>
                <a:gd name="T9" fmla="*/ 72 h 108"/>
                <a:gd name="T10" fmla="*/ 122 w 137"/>
                <a:gd name="T11" fmla="*/ 75 h 108"/>
                <a:gd name="T12" fmla="*/ 122 w 137"/>
                <a:gd name="T13" fmla="*/ 75 h 108"/>
                <a:gd name="T14" fmla="*/ 127 w 137"/>
                <a:gd name="T15" fmla="*/ 76 h 108"/>
                <a:gd name="T16" fmla="*/ 130 w 137"/>
                <a:gd name="T17" fmla="*/ 79 h 108"/>
                <a:gd name="T18" fmla="*/ 133 w 137"/>
                <a:gd name="T19" fmla="*/ 82 h 108"/>
                <a:gd name="T20" fmla="*/ 136 w 137"/>
                <a:gd name="T21" fmla="*/ 86 h 108"/>
                <a:gd name="T22" fmla="*/ 137 w 137"/>
                <a:gd name="T23" fmla="*/ 96 h 108"/>
                <a:gd name="T24" fmla="*/ 137 w 137"/>
                <a:gd name="T25" fmla="*/ 107 h 108"/>
                <a:gd name="T26" fmla="*/ 137 w 137"/>
                <a:gd name="T27" fmla="*/ 107 h 108"/>
                <a:gd name="T28" fmla="*/ 136 w 137"/>
                <a:gd name="T29" fmla="*/ 108 h 108"/>
                <a:gd name="T30" fmla="*/ 134 w 137"/>
                <a:gd name="T31" fmla="*/ 107 h 108"/>
                <a:gd name="T32" fmla="*/ 131 w 137"/>
                <a:gd name="T33" fmla="*/ 98 h 108"/>
                <a:gd name="T34" fmla="*/ 127 w 137"/>
                <a:gd name="T35" fmla="*/ 92 h 108"/>
                <a:gd name="T36" fmla="*/ 122 w 137"/>
                <a:gd name="T37" fmla="*/ 86 h 108"/>
                <a:gd name="T38" fmla="*/ 115 w 137"/>
                <a:gd name="T39" fmla="*/ 80 h 108"/>
                <a:gd name="T40" fmla="*/ 105 w 137"/>
                <a:gd name="T41" fmla="*/ 77 h 108"/>
                <a:gd name="T42" fmla="*/ 105 w 137"/>
                <a:gd name="T43" fmla="*/ 77 h 108"/>
                <a:gd name="T44" fmla="*/ 93 w 137"/>
                <a:gd name="T45" fmla="*/ 73 h 108"/>
                <a:gd name="T46" fmla="*/ 79 w 137"/>
                <a:gd name="T47" fmla="*/ 64 h 108"/>
                <a:gd name="T48" fmla="*/ 63 w 137"/>
                <a:gd name="T49" fmla="*/ 56 h 108"/>
                <a:gd name="T50" fmla="*/ 47 w 137"/>
                <a:gd name="T51" fmla="*/ 44 h 108"/>
                <a:gd name="T52" fmla="*/ 32 w 137"/>
                <a:gd name="T53" fmla="*/ 32 h 108"/>
                <a:gd name="T54" fmla="*/ 19 w 137"/>
                <a:gd name="T55" fmla="*/ 19 h 108"/>
                <a:gd name="T56" fmla="*/ 7 w 137"/>
                <a:gd name="T57" fmla="*/ 9 h 108"/>
                <a:gd name="T58" fmla="*/ 0 w 137"/>
                <a:gd name="T59" fmla="*/ 0 h 108"/>
                <a:gd name="T60" fmla="*/ 0 w 137"/>
                <a:gd name="T6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7" h="108">
                  <a:moveTo>
                    <a:pt x="0" y="0"/>
                  </a:moveTo>
                  <a:lnTo>
                    <a:pt x="0" y="0"/>
                  </a:lnTo>
                  <a:lnTo>
                    <a:pt x="57" y="37"/>
                  </a:lnTo>
                  <a:lnTo>
                    <a:pt x="99" y="63"/>
                  </a:lnTo>
                  <a:lnTo>
                    <a:pt x="114" y="72"/>
                  </a:lnTo>
                  <a:lnTo>
                    <a:pt x="122" y="75"/>
                  </a:lnTo>
                  <a:lnTo>
                    <a:pt x="122" y="75"/>
                  </a:lnTo>
                  <a:lnTo>
                    <a:pt x="127" y="76"/>
                  </a:lnTo>
                  <a:lnTo>
                    <a:pt x="130" y="79"/>
                  </a:lnTo>
                  <a:lnTo>
                    <a:pt x="133" y="82"/>
                  </a:lnTo>
                  <a:lnTo>
                    <a:pt x="136" y="86"/>
                  </a:lnTo>
                  <a:lnTo>
                    <a:pt x="137" y="96"/>
                  </a:lnTo>
                  <a:lnTo>
                    <a:pt x="137" y="107"/>
                  </a:lnTo>
                  <a:lnTo>
                    <a:pt x="137" y="107"/>
                  </a:lnTo>
                  <a:lnTo>
                    <a:pt x="136" y="108"/>
                  </a:lnTo>
                  <a:lnTo>
                    <a:pt x="134" y="107"/>
                  </a:lnTo>
                  <a:lnTo>
                    <a:pt x="131" y="98"/>
                  </a:lnTo>
                  <a:lnTo>
                    <a:pt x="127" y="92"/>
                  </a:lnTo>
                  <a:lnTo>
                    <a:pt x="122" y="86"/>
                  </a:lnTo>
                  <a:lnTo>
                    <a:pt x="115" y="80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93" y="73"/>
                  </a:lnTo>
                  <a:lnTo>
                    <a:pt x="79" y="64"/>
                  </a:lnTo>
                  <a:lnTo>
                    <a:pt x="63" y="56"/>
                  </a:lnTo>
                  <a:lnTo>
                    <a:pt x="47" y="44"/>
                  </a:lnTo>
                  <a:lnTo>
                    <a:pt x="32" y="32"/>
                  </a:lnTo>
                  <a:lnTo>
                    <a:pt x="19" y="19"/>
                  </a:lnTo>
                  <a:lnTo>
                    <a:pt x="7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2" name="Freeform 50"/>
            <p:cNvSpPr>
              <a:spLocks/>
            </p:cNvSpPr>
            <p:nvPr/>
          </p:nvSpPr>
          <p:spPr bwMode="auto">
            <a:xfrm>
              <a:off x="6233515" y="4321938"/>
              <a:ext cx="157163" cy="76200"/>
            </a:xfrm>
            <a:custGeom>
              <a:avLst/>
              <a:gdLst>
                <a:gd name="T0" fmla="*/ 99 w 99"/>
                <a:gd name="T1" fmla="*/ 0 h 48"/>
                <a:gd name="T2" fmla="*/ 99 w 99"/>
                <a:gd name="T3" fmla="*/ 0 h 48"/>
                <a:gd name="T4" fmla="*/ 93 w 99"/>
                <a:gd name="T5" fmla="*/ 5 h 48"/>
                <a:gd name="T6" fmla="*/ 80 w 99"/>
                <a:gd name="T7" fmla="*/ 10 h 48"/>
                <a:gd name="T8" fmla="*/ 71 w 99"/>
                <a:gd name="T9" fmla="*/ 15 h 48"/>
                <a:gd name="T10" fmla="*/ 64 w 99"/>
                <a:gd name="T11" fmla="*/ 18 h 48"/>
                <a:gd name="T12" fmla="*/ 55 w 99"/>
                <a:gd name="T13" fmla="*/ 18 h 48"/>
                <a:gd name="T14" fmla="*/ 49 w 99"/>
                <a:gd name="T15" fmla="*/ 18 h 48"/>
                <a:gd name="T16" fmla="*/ 49 w 99"/>
                <a:gd name="T17" fmla="*/ 18 h 48"/>
                <a:gd name="T18" fmla="*/ 42 w 99"/>
                <a:gd name="T19" fmla="*/ 16 h 48"/>
                <a:gd name="T20" fmla="*/ 33 w 99"/>
                <a:gd name="T21" fmla="*/ 16 h 48"/>
                <a:gd name="T22" fmla="*/ 26 w 99"/>
                <a:gd name="T23" fmla="*/ 18 h 48"/>
                <a:gd name="T24" fmla="*/ 17 w 99"/>
                <a:gd name="T25" fmla="*/ 19 h 48"/>
                <a:gd name="T26" fmla="*/ 10 w 99"/>
                <a:gd name="T27" fmla="*/ 22 h 48"/>
                <a:gd name="T28" fmla="*/ 4 w 99"/>
                <a:gd name="T29" fmla="*/ 28 h 48"/>
                <a:gd name="T30" fmla="*/ 1 w 99"/>
                <a:gd name="T31" fmla="*/ 34 h 48"/>
                <a:gd name="T32" fmla="*/ 0 w 99"/>
                <a:gd name="T33" fmla="*/ 42 h 48"/>
                <a:gd name="T34" fmla="*/ 0 w 99"/>
                <a:gd name="T35" fmla="*/ 42 h 48"/>
                <a:gd name="T36" fmla="*/ 1 w 99"/>
                <a:gd name="T37" fmla="*/ 48 h 48"/>
                <a:gd name="T38" fmla="*/ 2 w 99"/>
                <a:gd name="T39" fmla="*/ 45 h 48"/>
                <a:gd name="T40" fmla="*/ 5 w 99"/>
                <a:gd name="T41" fmla="*/ 41 h 48"/>
                <a:gd name="T42" fmla="*/ 8 w 99"/>
                <a:gd name="T43" fmla="*/ 38 h 48"/>
                <a:gd name="T44" fmla="*/ 13 w 99"/>
                <a:gd name="T45" fmla="*/ 34 h 48"/>
                <a:gd name="T46" fmla="*/ 18 w 99"/>
                <a:gd name="T47" fmla="*/ 32 h 48"/>
                <a:gd name="T48" fmla="*/ 18 w 99"/>
                <a:gd name="T49" fmla="*/ 32 h 48"/>
                <a:gd name="T50" fmla="*/ 50 w 99"/>
                <a:gd name="T51" fmla="*/ 28 h 48"/>
                <a:gd name="T52" fmla="*/ 62 w 99"/>
                <a:gd name="T53" fmla="*/ 25 h 48"/>
                <a:gd name="T54" fmla="*/ 71 w 99"/>
                <a:gd name="T55" fmla="*/ 22 h 48"/>
                <a:gd name="T56" fmla="*/ 78 w 99"/>
                <a:gd name="T57" fmla="*/ 19 h 48"/>
                <a:gd name="T58" fmla="*/ 84 w 99"/>
                <a:gd name="T59" fmla="*/ 13 h 48"/>
                <a:gd name="T60" fmla="*/ 99 w 99"/>
                <a:gd name="T61" fmla="*/ 0 h 48"/>
                <a:gd name="T62" fmla="*/ 99 w 99"/>
                <a:gd name="T6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9" h="48">
                  <a:moveTo>
                    <a:pt x="99" y="0"/>
                  </a:moveTo>
                  <a:lnTo>
                    <a:pt x="99" y="0"/>
                  </a:lnTo>
                  <a:lnTo>
                    <a:pt x="93" y="5"/>
                  </a:lnTo>
                  <a:lnTo>
                    <a:pt x="80" y="10"/>
                  </a:lnTo>
                  <a:lnTo>
                    <a:pt x="71" y="15"/>
                  </a:lnTo>
                  <a:lnTo>
                    <a:pt x="64" y="18"/>
                  </a:lnTo>
                  <a:lnTo>
                    <a:pt x="55" y="18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2" y="16"/>
                  </a:lnTo>
                  <a:lnTo>
                    <a:pt x="33" y="16"/>
                  </a:lnTo>
                  <a:lnTo>
                    <a:pt x="26" y="18"/>
                  </a:lnTo>
                  <a:lnTo>
                    <a:pt x="17" y="19"/>
                  </a:lnTo>
                  <a:lnTo>
                    <a:pt x="10" y="22"/>
                  </a:lnTo>
                  <a:lnTo>
                    <a:pt x="4" y="28"/>
                  </a:lnTo>
                  <a:lnTo>
                    <a:pt x="1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" y="48"/>
                  </a:lnTo>
                  <a:lnTo>
                    <a:pt x="2" y="45"/>
                  </a:lnTo>
                  <a:lnTo>
                    <a:pt x="5" y="41"/>
                  </a:lnTo>
                  <a:lnTo>
                    <a:pt x="8" y="38"/>
                  </a:lnTo>
                  <a:lnTo>
                    <a:pt x="13" y="34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50" y="28"/>
                  </a:lnTo>
                  <a:lnTo>
                    <a:pt x="62" y="25"/>
                  </a:lnTo>
                  <a:lnTo>
                    <a:pt x="71" y="22"/>
                  </a:lnTo>
                  <a:lnTo>
                    <a:pt x="78" y="19"/>
                  </a:lnTo>
                  <a:lnTo>
                    <a:pt x="84" y="13"/>
                  </a:lnTo>
                  <a:lnTo>
                    <a:pt x="99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3" name="Freeform 51"/>
            <p:cNvSpPr>
              <a:spLocks/>
            </p:cNvSpPr>
            <p:nvPr/>
          </p:nvSpPr>
          <p:spPr bwMode="auto">
            <a:xfrm>
              <a:off x="7292377" y="5520500"/>
              <a:ext cx="101600" cy="260350"/>
            </a:xfrm>
            <a:custGeom>
              <a:avLst/>
              <a:gdLst>
                <a:gd name="T0" fmla="*/ 64 w 64"/>
                <a:gd name="T1" fmla="*/ 16 h 164"/>
                <a:gd name="T2" fmla="*/ 64 w 64"/>
                <a:gd name="T3" fmla="*/ 16 h 164"/>
                <a:gd name="T4" fmla="*/ 64 w 64"/>
                <a:gd name="T5" fmla="*/ 4 h 164"/>
                <a:gd name="T6" fmla="*/ 61 w 64"/>
                <a:gd name="T7" fmla="*/ 0 h 164"/>
                <a:gd name="T8" fmla="*/ 61 w 64"/>
                <a:gd name="T9" fmla="*/ 0 h 164"/>
                <a:gd name="T10" fmla="*/ 59 w 64"/>
                <a:gd name="T11" fmla="*/ 1 h 164"/>
                <a:gd name="T12" fmla="*/ 56 w 64"/>
                <a:gd name="T13" fmla="*/ 7 h 164"/>
                <a:gd name="T14" fmla="*/ 51 w 64"/>
                <a:gd name="T15" fmla="*/ 26 h 164"/>
                <a:gd name="T16" fmla="*/ 48 w 64"/>
                <a:gd name="T17" fmla="*/ 43 h 164"/>
                <a:gd name="T18" fmla="*/ 48 w 64"/>
                <a:gd name="T19" fmla="*/ 43 h 164"/>
                <a:gd name="T20" fmla="*/ 46 w 64"/>
                <a:gd name="T21" fmla="*/ 49 h 164"/>
                <a:gd name="T22" fmla="*/ 45 w 64"/>
                <a:gd name="T23" fmla="*/ 55 h 164"/>
                <a:gd name="T24" fmla="*/ 40 w 64"/>
                <a:gd name="T25" fmla="*/ 61 h 164"/>
                <a:gd name="T26" fmla="*/ 36 w 64"/>
                <a:gd name="T27" fmla="*/ 70 h 164"/>
                <a:gd name="T28" fmla="*/ 33 w 64"/>
                <a:gd name="T29" fmla="*/ 75 h 164"/>
                <a:gd name="T30" fmla="*/ 32 w 64"/>
                <a:gd name="T31" fmla="*/ 86 h 164"/>
                <a:gd name="T32" fmla="*/ 32 w 64"/>
                <a:gd name="T33" fmla="*/ 86 h 164"/>
                <a:gd name="T34" fmla="*/ 29 w 64"/>
                <a:gd name="T35" fmla="*/ 96 h 164"/>
                <a:gd name="T36" fmla="*/ 24 w 64"/>
                <a:gd name="T37" fmla="*/ 107 h 164"/>
                <a:gd name="T38" fmla="*/ 14 w 64"/>
                <a:gd name="T39" fmla="*/ 128 h 164"/>
                <a:gd name="T40" fmla="*/ 7 w 64"/>
                <a:gd name="T41" fmla="*/ 142 h 164"/>
                <a:gd name="T42" fmla="*/ 2 w 64"/>
                <a:gd name="T43" fmla="*/ 148 h 164"/>
                <a:gd name="T44" fmla="*/ 2 w 64"/>
                <a:gd name="T45" fmla="*/ 148 h 164"/>
                <a:gd name="T46" fmla="*/ 1 w 64"/>
                <a:gd name="T47" fmla="*/ 154 h 164"/>
                <a:gd name="T48" fmla="*/ 0 w 64"/>
                <a:gd name="T49" fmla="*/ 161 h 164"/>
                <a:gd name="T50" fmla="*/ 0 w 64"/>
                <a:gd name="T51" fmla="*/ 164 h 164"/>
                <a:gd name="T52" fmla="*/ 2 w 64"/>
                <a:gd name="T53" fmla="*/ 164 h 164"/>
                <a:gd name="T54" fmla="*/ 7 w 64"/>
                <a:gd name="T55" fmla="*/ 158 h 164"/>
                <a:gd name="T56" fmla="*/ 16 w 64"/>
                <a:gd name="T57" fmla="*/ 148 h 164"/>
                <a:gd name="T58" fmla="*/ 16 w 64"/>
                <a:gd name="T59" fmla="*/ 148 h 164"/>
                <a:gd name="T60" fmla="*/ 35 w 64"/>
                <a:gd name="T61" fmla="*/ 121 h 164"/>
                <a:gd name="T62" fmla="*/ 45 w 64"/>
                <a:gd name="T63" fmla="*/ 102 h 164"/>
                <a:gd name="T64" fmla="*/ 48 w 64"/>
                <a:gd name="T65" fmla="*/ 91 h 164"/>
                <a:gd name="T66" fmla="*/ 48 w 64"/>
                <a:gd name="T67" fmla="*/ 86 h 164"/>
                <a:gd name="T68" fmla="*/ 48 w 64"/>
                <a:gd name="T69" fmla="*/ 86 h 164"/>
                <a:gd name="T70" fmla="*/ 51 w 64"/>
                <a:gd name="T71" fmla="*/ 75 h 164"/>
                <a:gd name="T72" fmla="*/ 55 w 64"/>
                <a:gd name="T73" fmla="*/ 58 h 164"/>
                <a:gd name="T74" fmla="*/ 61 w 64"/>
                <a:gd name="T75" fmla="*/ 38 h 164"/>
                <a:gd name="T76" fmla="*/ 64 w 64"/>
                <a:gd name="T77" fmla="*/ 26 h 164"/>
                <a:gd name="T78" fmla="*/ 64 w 64"/>
                <a:gd name="T79" fmla="*/ 16 h 164"/>
                <a:gd name="T80" fmla="*/ 64 w 64"/>
                <a:gd name="T81" fmla="*/ 1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4" h="164">
                  <a:moveTo>
                    <a:pt x="64" y="16"/>
                  </a:moveTo>
                  <a:lnTo>
                    <a:pt x="64" y="16"/>
                  </a:lnTo>
                  <a:lnTo>
                    <a:pt x="64" y="4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59" y="1"/>
                  </a:lnTo>
                  <a:lnTo>
                    <a:pt x="56" y="7"/>
                  </a:lnTo>
                  <a:lnTo>
                    <a:pt x="51" y="26"/>
                  </a:lnTo>
                  <a:lnTo>
                    <a:pt x="48" y="43"/>
                  </a:lnTo>
                  <a:lnTo>
                    <a:pt x="48" y="43"/>
                  </a:lnTo>
                  <a:lnTo>
                    <a:pt x="46" y="49"/>
                  </a:lnTo>
                  <a:lnTo>
                    <a:pt x="45" y="55"/>
                  </a:lnTo>
                  <a:lnTo>
                    <a:pt x="40" y="61"/>
                  </a:lnTo>
                  <a:lnTo>
                    <a:pt x="36" y="70"/>
                  </a:lnTo>
                  <a:lnTo>
                    <a:pt x="33" y="75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9" y="96"/>
                  </a:lnTo>
                  <a:lnTo>
                    <a:pt x="24" y="107"/>
                  </a:lnTo>
                  <a:lnTo>
                    <a:pt x="14" y="128"/>
                  </a:lnTo>
                  <a:lnTo>
                    <a:pt x="7" y="142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1" y="154"/>
                  </a:lnTo>
                  <a:lnTo>
                    <a:pt x="0" y="161"/>
                  </a:lnTo>
                  <a:lnTo>
                    <a:pt x="0" y="164"/>
                  </a:lnTo>
                  <a:lnTo>
                    <a:pt x="2" y="164"/>
                  </a:lnTo>
                  <a:lnTo>
                    <a:pt x="7" y="158"/>
                  </a:lnTo>
                  <a:lnTo>
                    <a:pt x="16" y="148"/>
                  </a:lnTo>
                  <a:lnTo>
                    <a:pt x="16" y="148"/>
                  </a:lnTo>
                  <a:lnTo>
                    <a:pt x="35" y="121"/>
                  </a:lnTo>
                  <a:lnTo>
                    <a:pt x="45" y="102"/>
                  </a:lnTo>
                  <a:lnTo>
                    <a:pt x="48" y="91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51" y="75"/>
                  </a:lnTo>
                  <a:lnTo>
                    <a:pt x="55" y="58"/>
                  </a:lnTo>
                  <a:lnTo>
                    <a:pt x="61" y="38"/>
                  </a:lnTo>
                  <a:lnTo>
                    <a:pt x="64" y="26"/>
                  </a:lnTo>
                  <a:lnTo>
                    <a:pt x="64" y="16"/>
                  </a:lnTo>
                  <a:lnTo>
                    <a:pt x="64" y="16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4" name="Freeform 52"/>
            <p:cNvSpPr>
              <a:spLocks/>
            </p:cNvSpPr>
            <p:nvPr/>
          </p:nvSpPr>
          <p:spPr bwMode="auto">
            <a:xfrm>
              <a:off x="6589115" y="5004563"/>
              <a:ext cx="76200" cy="238125"/>
            </a:xfrm>
            <a:custGeom>
              <a:avLst/>
              <a:gdLst>
                <a:gd name="T0" fmla="*/ 20 w 48"/>
                <a:gd name="T1" fmla="*/ 26 h 150"/>
                <a:gd name="T2" fmla="*/ 20 w 48"/>
                <a:gd name="T3" fmla="*/ 26 h 150"/>
                <a:gd name="T4" fmla="*/ 19 w 48"/>
                <a:gd name="T5" fmla="*/ 36 h 150"/>
                <a:gd name="T6" fmla="*/ 16 w 48"/>
                <a:gd name="T7" fmla="*/ 58 h 150"/>
                <a:gd name="T8" fmla="*/ 16 w 48"/>
                <a:gd name="T9" fmla="*/ 71 h 150"/>
                <a:gd name="T10" fmla="*/ 16 w 48"/>
                <a:gd name="T11" fmla="*/ 84 h 150"/>
                <a:gd name="T12" fmla="*/ 17 w 48"/>
                <a:gd name="T13" fmla="*/ 95 h 150"/>
                <a:gd name="T14" fmla="*/ 20 w 48"/>
                <a:gd name="T15" fmla="*/ 100 h 150"/>
                <a:gd name="T16" fmla="*/ 20 w 48"/>
                <a:gd name="T17" fmla="*/ 100 h 150"/>
                <a:gd name="T18" fmla="*/ 45 w 48"/>
                <a:gd name="T19" fmla="*/ 129 h 150"/>
                <a:gd name="T20" fmla="*/ 45 w 48"/>
                <a:gd name="T21" fmla="*/ 129 h 150"/>
                <a:gd name="T22" fmla="*/ 46 w 48"/>
                <a:gd name="T23" fmla="*/ 135 h 150"/>
                <a:gd name="T24" fmla="*/ 48 w 48"/>
                <a:gd name="T25" fmla="*/ 144 h 150"/>
                <a:gd name="T26" fmla="*/ 48 w 48"/>
                <a:gd name="T27" fmla="*/ 148 h 150"/>
                <a:gd name="T28" fmla="*/ 46 w 48"/>
                <a:gd name="T29" fmla="*/ 150 h 150"/>
                <a:gd name="T30" fmla="*/ 45 w 48"/>
                <a:gd name="T31" fmla="*/ 150 h 150"/>
                <a:gd name="T32" fmla="*/ 39 w 48"/>
                <a:gd name="T33" fmla="*/ 148 h 150"/>
                <a:gd name="T34" fmla="*/ 30 w 48"/>
                <a:gd name="T35" fmla="*/ 141 h 150"/>
                <a:gd name="T36" fmla="*/ 30 w 48"/>
                <a:gd name="T37" fmla="*/ 141 h 150"/>
                <a:gd name="T38" fmla="*/ 13 w 48"/>
                <a:gd name="T39" fmla="*/ 125 h 150"/>
                <a:gd name="T40" fmla="*/ 9 w 48"/>
                <a:gd name="T41" fmla="*/ 118 h 150"/>
                <a:gd name="T42" fmla="*/ 4 w 48"/>
                <a:gd name="T43" fmla="*/ 112 h 150"/>
                <a:gd name="T44" fmla="*/ 0 w 48"/>
                <a:gd name="T45" fmla="*/ 103 h 150"/>
                <a:gd name="T46" fmla="*/ 0 w 48"/>
                <a:gd name="T47" fmla="*/ 95 h 150"/>
                <a:gd name="T48" fmla="*/ 0 w 48"/>
                <a:gd name="T49" fmla="*/ 95 h 150"/>
                <a:gd name="T50" fmla="*/ 4 w 48"/>
                <a:gd name="T51" fmla="*/ 46 h 150"/>
                <a:gd name="T52" fmla="*/ 7 w 48"/>
                <a:gd name="T53" fmla="*/ 17 h 150"/>
                <a:gd name="T54" fmla="*/ 10 w 48"/>
                <a:gd name="T55" fmla="*/ 7 h 150"/>
                <a:gd name="T56" fmla="*/ 11 w 48"/>
                <a:gd name="T57" fmla="*/ 1 h 150"/>
                <a:gd name="T58" fmla="*/ 11 w 48"/>
                <a:gd name="T59" fmla="*/ 1 h 150"/>
                <a:gd name="T60" fmla="*/ 13 w 48"/>
                <a:gd name="T61" fmla="*/ 0 h 150"/>
                <a:gd name="T62" fmla="*/ 14 w 48"/>
                <a:gd name="T63" fmla="*/ 1 h 150"/>
                <a:gd name="T64" fmla="*/ 19 w 48"/>
                <a:gd name="T65" fmla="*/ 7 h 150"/>
                <a:gd name="T66" fmla="*/ 20 w 48"/>
                <a:gd name="T67" fmla="*/ 16 h 150"/>
                <a:gd name="T68" fmla="*/ 20 w 48"/>
                <a:gd name="T69" fmla="*/ 26 h 150"/>
                <a:gd name="T70" fmla="*/ 20 w 48"/>
                <a:gd name="T71" fmla="*/ 2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" h="150">
                  <a:moveTo>
                    <a:pt x="20" y="26"/>
                  </a:moveTo>
                  <a:lnTo>
                    <a:pt x="20" y="26"/>
                  </a:lnTo>
                  <a:lnTo>
                    <a:pt x="19" y="36"/>
                  </a:lnTo>
                  <a:lnTo>
                    <a:pt x="16" y="58"/>
                  </a:lnTo>
                  <a:lnTo>
                    <a:pt x="16" y="71"/>
                  </a:lnTo>
                  <a:lnTo>
                    <a:pt x="16" y="84"/>
                  </a:lnTo>
                  <a:lnTo>
                    <a:pt x="17" y="95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45" y="129"/>
                  </a:lnTo>
                  <a:lnTo>
                    <a:pt x="45" y="129"/>
                  </a:lnTo>
                  <a:lnTo>
                    <a:pt x="46" y="135"/>
                  </a:lnTo>
                  <a:lnTo>
                    <a:pt x="48" y="144"/>
                  </a:lnTo>
                  <a:lnTo>
                    <a:pt x="48" y="148"/>
                  </a:lnTo>
                  <a:lnTo>
                    <a:pt x="46" y="150"/>
                  </a:lnTo>
                  <a:lnTo>
                    <a:pt x="45" y="150"/>
                  </a:lnTo>
                  <a:lnTo>
                    <a:pt x="39" y="148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13" y="125"/>
                  </a:lnTo>
                  <a:lnTo>
                    <a:pt x="9" y="118"/>
                  </a:lnTo>
                  <a:lnTo>
                    <a:pt x="4" y="112"/>
                  </a:lnTo>
                  <a:lnTo>
                    <a:pt x="0" y="103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4" y="46"/>
                  </a:lnTo>
                  <a:lnTo>
                    <a:pt x="7" y="17"/>
                  </a:lnTo>
                  <a:lnTo>
                    <a:pt x="10" y="7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4" y="1"/>
                  </a:lnTo>
                  <a:lnTo>
                    <a:pt x="19" y="7"/>
                  </a:lnTo>
                  <a:lnTo>
                    <a:pt x="20" y="16"/>
                  </a:lnTo>
                  <a:lnTo>
                    <a:pt x="20" y="26"/>
                  </a:lnTo>
                  <a:lnTo>
                    <a:pt x="20" y="26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215" name="Group 214"/>
          <p:cNvGrpSpPr/>
          <p:nvPr/>
        </p:nvGrpSpPr>
        <p:grpSpPr>
          <a:xfrm flipH="1">
            <a:off x="5619006" y="1108396"/>
            <a:ext cx="321470" cy="591548"/>
            <a:chOff x="9596438" y="5099050"/>
            <a:chExt cx="576263" cy="1084263"/>
          </a:xfrm>
        </p:grpSpPr>
        <p:sp>
          <p:nvSpPr>
            <p:cNvPr id="216" name="Freeform 105"/>
            <p:cNvSpPr>
              <a:spLocks/>
            </p:cNvSpPr>
            <p:nvPr/>
          </p:nvSpPr>
          <p:spPr bwMode="auto">
            <a:xfrm>
              <a:off x="9617075" y="5438775"/>
              <a:ext cx="52388" cy="735013"/>
            </a:xfrm>
            <a:custGeom>
              <a:avLst/>
              <a:gdLst>
                <a:gd name="T0" fmla="*/ 30 w 33"/>
                <a:gd name="T1" fmla="*/ 463 h 463"/>
                <a:gd name="T2" fmla="*/ 28 w 33"/>
                <a:gd name="T3" fmla="*/ 463 h 463"/>
                <a:gd name="T4" fmla="*/ 24 w 33"/>
                <a:gd name="T5" fmla="*/ 445 h 463"/>
                <a:gd name="T6" fmla="*/ 6 w 33"/>
                <a:gd name="T7" fmla="*/ 81 h 463"/>
                <a:gd name="T8" fmla="*/ 5 w 33"/>
                <a:gd name="T9" fmla="*/ 81 h 463"/>
                <a:gd name="T10" fmla="*/ 0 w 33"/>
                <a:gd name="T11" fmla="*/ 2 h 463"/>
                <a:gd name="T12" fmla="*/ 14 w 33"/>
                <a:gd name="T13" fmla="*/ 0 h 463"/>
                <a:gd name="T14" fmla="*/ 17 w 33"/>
                <a:gd name="T15" fmla="*/ 81 h 463"/>
                <a:gd name="T16" fmla="*/ 15 w 33"/>
                <a:gd name="T17" fmla="*/ 83 h 463"/>
                <a:gd name="T18" fmla="*/ 33 w 33"/>
                <a:gd name="T19" fmla="*/ 444 h 463"/>
                <a:gd name="T20" fmla="*/ 30 w 33"/>
                <a:gd name="T21" fmla="*/ 46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463">
                  <a:moveTo>
                    <a:pt x="30" y="463"/>
                  </a:moveTo>
                  <a:lnTo>
                    <a:pt x="28" y="463"/>
                  </a:lnTo>
                  <a:lnTo>
                    <a:pt x="24" y="445"/>
                  </a:lnTo>
                  <a:lnTo>
                    <a:pt x="6" y="81"/>
                  </a:lnTo>
                  <a:lnTo>
                    <a:pt x="5" y="81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7" y="81"/>
                  </a:lnTo>
                  <a:lnTo>
                    <a:pt x="15" y="83"/>
                  </a:lnTo>
                  <a:lnTo>
                    <a:pt x="33" y="444"/>
                  </a:lnTo>
                  <a:lnTo>
                    <a:pt x="30" y="4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7" name="Freeform 106"/>
            <p:cNvSpPr>
              <a:spLocks noEditPoints="1"/>
            </p:cNvSpPr>
            <p:nvPr/>
          </p:nvSpPr>
          <p:spPr bwMode="auto">
            <a:xfrm>
              <a:off x="9596438" y="5441950"/>
              <a:ext cx="30163" cy="76200"/>
            </a:xfrm>
            <a:custGeom>
              <a:avLst/>
              <a:gdLst>
                <a:gd name="T0" fmla="*/ 13 w 19"/>
                <a:gd name="T1" fmla="*/ 0 h 48"/>
                <a:gd name="T2" fmla="*/ 13 w 19"/>
                <a:gd name="T3" fmla="*/ 0 h 48"/>
                <a:gd name="T4" fmla="*/ 10 w 19"/>
                <a:gd name="T5" fmla="*/ 1 h 48"/>
                <a:gd name="T6" fmla="*/ 7 w 19"/>
                <a:gd name="T7" fmla="*/ 6 h 48"/>
                <a:gd name="T8" fmla="*/ 3 w 19"/>
                <a:gd name="T9" fmla="*/ 13 h 48"/>
                <a:gd name="T10" fmla="*/ 0 w 19"/>
                <a:gd name="T11" fmla="*/ 22 h 48"/>
                <a:gd name="T12" fmla="*/ 0 w 19"/>
                <a:gd name="T13" fmla="*/ 22 h 48"/>
                <a:gd name="T14" fmla="*/ 0 w 19"/>
                <a:gd name="T15" fmla="*/ 31 h 48"/>
                <a:gd name="T16" fmla="*/ 0 w 19"/>
                <a:gd name="T17" fmla="*/ 39 h 48"/>
                <a:gd name="T18" fmla="*/ 3 w 19"/>
                <a:gd name="T19" fmla="*/ 45 h 48"/>
                <a:gd name="T20" fmla="*/ 6 w 19"/>
                <a:gd name="T21" fmla="*/ 48 h 48"/>
                <a:gd name="T22" fmla="*/ 6 w 19"/>
                <a:gd name="T23" fmla="*/ 48 h 48"/>
                <a:gd name="T24" fmla="*/ 10 w 19"/>
                <a:gd name="T25" fmla="*/ 46 h 48"/>
                <a:gd name="T26" fmla="*/ 13 w 19"/>
                <a:gd name="T27" fmla="*/ 42 h 48"/>
                <a:gd name="T28" fmla="*/ 16 w 19"/>
                <a:gd name="T29" fmla="*/ 34 h 48"/>
                <a:gd name="T30" fmla="*/ 19 w 19"/>
                <a:gd name="T31" fmla="*/ 25 h 48"/>
                <a:gd name="T32" fmla="*/ 19 w 19"/>
                <a:gd name="T33" fmla="*/ 25 h 48"/>
                <a:gd name="T34" fmla="*/ 19 w 19"/>
                <a:gd name="T35" fmla="*/ 16 h 48"/>
                <a:gd name="T36" fmla="*/ 18 w 19"/>
                <a:gd name="T37" fmla="*/ 7 h 48"/>
                <a:gd name="T38" fmla="*/ 16 w 19"/>
                <a:gd name="T39" fmla="*/ 1 h 48"/>
                <a:gd name="T40" fmla="*/ 13 w 19"/>
                <a:gd name="T41" fmla="*/ 0 h 48"/>
                <a:gd name="T42" fmla="*/ 13 w 19"/>
                <a:gd name="T43" fmla="*/ 0 h 48"/>
                <a:gd name="T44" fmla="*/ 7 w 19"/>
                <a:gd name="T45" fmla="*/ 42 h 48"/>
                <a:gd name="T46" fmla="*/ 7 w 19"/>
                <a:gd name="T47" fmla="*/ 42 h 48"/>
                <a:gd name="T48" fmla="*/ 6 w 19"/>
                <a:gd name="T49" fmla="*/ 42 h 48"/>
                <a:gd name="T50" fmla="*/ 4 w 19"/>
                <a:gd name="T51" fmla="*/ 40 h 48"/>
                <a:gd name="T52" fmla="*/ 3 w 19"/>
                <a:gd name="T53" fmla="*/ 36 h 48"/>
                <a:gd name="T54" fmla="*/ 3 w 19"/>
                <a:gd name="T55" fmla="*/ 30 h 48"/>
                <a:gd name="T56" fmla="*/ 3 w 19"/>
                <a:gd name="T57" fmla="*/ 22 h 48"/>
                <a:gd name="T58" fmla="*/ 3 w 19"/>
                <a:gd name="T59" fmla="*/ 22 h 48"/>
                <a:gd name="T60" fmla="*/ 6 w 19"/>
                <a:gd name="T61" fmla="*/ 15 h 48"/>
                <a:gd name="T62" fmla="*/ 9 w 19"/>
                <a:gd name="T63" fmla="*/ 9 h 48"/>
                <a:gd name="T64" fmla="*/ 12 w 19"/>
                <a:gd name="T65" fmla="*/ 6 h 48"/>
                <a:gd name="T66" fmla="*/ 15 w 19"/>
                <a:gd name="T67" fmla="*/ 4 h 48"/>
                <a:gd name="T68" fmla="*/ 15 w 19"/>
                <a:gd name="T69" fmla="*/ 4 h 48"/>
                <a:gd name="T70" fmla="*/ 16 w 19"/>
                <a:gd name="T71" fmla="*/ 6 h 48"/>
                <a:gd name="T72" fmla="*/ 18 w 19"/>
                <a:gd name="T73" fmla="*/ 10 h 48"/>
                <a:gd name="T74" fmla="*/ 16 w 19"/>
                <a:gd name="T75" fmla="*/ 22 h 48"/>
                <a:gd name="T76" fmla="*/ 16 w 19"/>
                <a:gd name="T77" fmla="*/ 22 h 48"/>
                <a:gd name="T78" fmla="*/ 13 w 19"/>
                <a:gd name="T79" fmla="*/ 34 h 48"/>
                <a:gd name="T80" fmla="*/ 12 w 19"/>
                <a:gd name="T81" fmla="*/ 39 h 48"/>
                <a:gd name="T82" fmla="*/ 7 w 19"/>
                <a:gd name="T83" fmla="*/ 42 h 48"/>
                <a:gd name="T84" fmla="*/ 7 w 19"/>
                <a:gd name="T8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" h="48">
                  <a:moveTo>
                    <a:pt x="13" y="0"/>
                  </a:moveTo>
                  <a:lnTo>
                    <a:pt x="13" y="0"/>
                  </a:lnTo>
                  <a:lnTo>
                    <a:pt x="10" y="1"/>
                  </a:lnTo>
                  <a:lnTo>
                    <a:pt x="7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3" y="45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10" y="46"/>
                  </a:lnTo>
                  <a:lnTo>
                    <a:pt x="13" y="42"/>
                  </a:lnTo>
                  <a:lnTo>
                    <a:pt x="16" y="3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16"/>
                  </a:lnTo>
                  <a:lnTo>
                    <a:pt x="18" y="7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13" y="0"/>
                  </a:lnTo>
                  <a:close/>
                  <a:moveTo>
                    <a:pt x="7" y="42"/>
                  </a:moveTo>
                  <a:lnTo>
                    <a:pt x="7" y="42"/>
                  </a:lnTo>
                  <a:lnTo>
                    <a:pt x="6" y="42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3" y="30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6" y="15"/>
                  </a:lnTo>
                  <a:lnTo>
                    <a:pt x="9" y="9"/>
                  </a:lnTo>
                  <a:lnTo>
                    <a:pt x="12" y="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6" y="6"/>
                  </a:lnTo>
                  <a:lnTo>
                    <a:pt x="18" y="1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3" y="34"/>
                  </a:lnTo>
                  <a:lnTo>
                    <a:pt x="12" y="39"/>
                  </a:lnTo>
                  <a:lnTo>
                    <a:pt x="7" y="42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8" name="Freeform 107"/>
            <p:cNvSpPr>
              <a:spLocks/>
            </p:cNvSpPr>
            <p:nvPr/>
          </p:nvSpPr>
          <p:spPr bwMode="auto">
            <a:xfrm>
              <a:off x="9634538" y="6140450"/>
              <a:ext cx="55563" cy="7938"/>
            </a:xfrm>
            <a:custGeom>
              <a:avLst/>
              <a:gdLst>
                <a:gd name="T0" fmla="*/ 35 w 35"/>
                <a:gd name="T1" fmla="*/ 2 h 5"/>
                <a:gd name="T2" fmla="*/ 35 w 35"/>
                <a:gd name="T3" fmla="*/ 2 h 5"/>
                <a:gd name="T4" fmla="*/ 34 w 35"/>
                <a:gd name="T5" fmla="*/ 3 h 5"/>
                <a:gd name="T6" fmla="*/ 31 w 35"/>
                <a:gd name="T7" fmla="*/ 3 h 5"/>
                <a:gd name="T8" fmla="*/ 17 w 35"/>
                <a:gd name="T9" fmla="*/ 5 h 5"/>
                <a:gd name="T10" fmla="*/ 17 w 35"/>
                <a:gd name="T11" fmla="*/ 5 h 5"/>
                <a:gd name="T12" fmla="*/ 6 w 35"/>
                <a:gd name="T13" fmla="*/ 5 h 5"/>
                <a:gd name="T14" fmla="*/ 1 w 35"/>
                <a:gd name="T15" fmla="*/ 5 h 5"/>
                <a:gd name="T16" fmla="*/ 0 w 35"/>
                <a:gd name="T17" fmla="*/ 3 h 5"/>
                <a:gd name="T18" fmla="*/ 0 w 35"/>
                <a:gd name="T19" fmla="*/ 3 h 5"/>
                <a:gd name="T20" fmla="*/ 1 w 35"/>
                <a:gd name="T21" fmla="*/ 3 h 5"/>
                <a:gd name="T22" fmla="*/ 7 w 35"/>
                <a:gd name="T23" fmla="*/ 2 h 5"/>
                <a:gd name="T24" fmla="*/ 17 w 35"/>
                <a:gd name="T25" fmla="*/ 0 h 5"/>
                <a:gd name="T26" fmla="*/ 17 w 35"/>
                <a:gd name="T27" fmla="*/ 0 h 5"/>
                <a:gd name="T28" fmla="*/ 29 w 35"/>
                <a:gd name="T29" fmla="*/ 0 h 5"/>
                <a:gd name="T30" fmla="*/ 34 w 35"/>
                <a:gd name="T31" fmla="*/ 2 h 5"/>
                <a:gd name="T32" fmla="*/ 35 w 35"/>
                <a:gd name="T33" fmla="*/ 2 h 5"/>
                <a:gd name="T34" fmla="*/ 35 w 35"/>
                <a:gd name="T3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5">
                  <a:moveTo>
                    <a:pt x="35" y="2"/>
                  </a:moveTo>
                  <a:lnTo>
                    <a:pt x="35" y="2"/>
                  </a:lnTo>
                  <a:lnTo>
                    <a:pt x="34" y="3"/>
                  </a:lnTo>
                  <a:lnTo>
                    <a:pt x="31" y="3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6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9" name="Freeform 108"/>
            <p:cNvSpPr>
              <a:spLocks/>
            </p:cNvSpPr>
            <p:nvPr/>
          </p:nvSpPr>
          <p:spPr bwMode="auto">
            <a:xfrm>
              <a:off x="9631363" y="5519738"/>
              <a:ext cx="333375" cy="663575"/>
            </a:xfrm>
            <a:custGeom>
              <a:avLst/>
              <a:gdLst>
                <a:gd name="T0" fmla="*/ 210 w 210"/>
                <a:gd name="T1" fmla="*/ 418 h 418"/>
                <a:gd name="T2" fmla="*/ 208 w 210"/>
                <a:gd name="T3" fmla="*/ 418 h 418"/>
                <a:gd name="T4" fmla="*/ 198 w 210"/>
                <a:gd name="T5" fmla="*/ 403 h 418"/>
                <a:gd name="T6" fmla="*/ 37 w 210"/>
                <a:gd name="T7" fmla="*/ 77 h 418"/>
                <a:gd name="T8" fmla="*/ 36 w 210"/>
                <a:gd name="T9" fmla="*/ 78 h 418"/>
                <a:gd name="T10" fmla="*/ 0 w 210"/>
                <a:gd name="T11" fmla="*/ 5 h 418"/>
                <a:gd name="T12" fmla="*/ 12 w 210"/>
                <a:gd name="T13" fmla="*/ 0 h 418"/>
                <a:gd name="T14" fmla="*/ 48 w 210"/>
                <a:gd name="T15" fmla="*/ 72 h 418"/>
                <a:gd name="T16" fmla="*/ 46 w 210"/>
                <a:gd name="T17" fmla="*/ 74 h 418"/>
                <a:gd name="T18" fmla="*/ 205 w 210"/>
                <a:gd name="T19" fmla="*/ 399 h 418"/>
                <a:gd name="T20" fmla="*/ 210 w 210"/>
                <a:gd name="T21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0" h="418">
                  <a:moveTo>
                    <a:pt x="210" y="418"/>
                  </a:moveTo>
                  <a:lnTo>
                    <a:pt x="208" y="418"/>
                  </a:lnTo>
                  <a:lnTo>
                    <a:pt x="198" y="403"/>
                  </a:lnTo>
                  <a:lnTo>
                    <a:pt x="37" y="77"/>
                  </a:lnTo>
                  <a:lnTo>
                    <a:pt x="36" y="78"/>
                  </a:lnTo>
                  <a:lnTo>
                    <a:pt x="0" y="5"/>
                  </a:lnTo>
                  <a:lnTo>
                    <a:pt x="12" y="0"/>
                  </a:lnTo>
                  <a:lnTo>
                    <a:pt x="48" y="72"/>
                  </a:lnTo>
                  <a:lnTo>
                    <a:pt x="46" y="74"/>
                  </a:lnTo>
                  <a:lnTo>
                    <a:pt x="205" y="399"/>
                  </a:lnTo>
                  <a:lnTo>
                    <a:pt x="210" y="4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0" name="Freeform 109"/>
            <p:cNvSpPr>
              <a:spLocks noEditPoints="1"/>
            </p:cNvSpPr>
            <p:nvPr/>
          </p:nvSpPr>
          <p:spPr bwMode="auto">
            <a:xfrm>
              <a:off x="9648825" y="5541963"/>
              <a:ext cx="58738" cy="53975"/>
            </a:xfrm>
            <a:custGeom>
              <a:avLst/>
              <a:gdLst>
                <a:gd name="T0" fmla="*/ 1 w 37"/>
                <a:gd name="T1" fmla="*/ 0 h 34"/>
                <a:gd name="T2" fmla="*/ 1 w 37"/>
                <a:gd name="T3" fmla="*/ 0 h 34"/>
                <a:gd name="T4" fmla="*/ 0 w 37"/>
                <a:gd name="T5" fmla="*/ 3 h 34"/>
                <a:gd name="T6" fmla="*/ 2 w 37"/>
                <a:gd name="T7" fmla="*/ 9 h 34"/>
                <a:gd name="T8" fmla="*/ 7 w 37"/>
                <a:gd name="T9" fmla="*/ 16 h 34"/>
                <a:gd name="T10" fmla="*/ 13 w 37"/>
                <a:gd name="T11" fmla="*/ 24 h 34"/>
                <a:gd name="T12" fmla="*/ 13 w 37"/>
                <a:gd name="T13" fmla="*/ 24 h 34"/>
                <a:gd name="T14" fmla="*/ 20 w 37"/>
                <a:gd name="T15" fmla="*/ 30 h 34"/>
                <a:gd name="T16" fmla="*/ 26 w 37"/>
                <a:gd name="T17" fmla="*/ 33 h 34"/>
                <a:gd name="T18" fmla="*/ 32 w 37"/>
                <a:gd name="T19" fmla="*/ 34 h 34"/>
                <a:gd name="T20" fmla="*/ 37 w 37"/>
                <a:gd name="T21" fmla="*/ 33 h 34"/>
                <a:gd name="T22" fmla="*/ 37 w 37"/>
                <a:gd name="T23" fmla="*/ 33 h 34"/>
                <a:gd name="T24" fmla="*/ 37 w 37"/>
                <a:gd name="T25" fmla="*/ 28 h 34"/>
                <a:gd name="T26" fmla="*/ 35 w 37"/>
                <a:gd name="T27" fmla="*/ 22 h 34"/>
                <a:gd name="T28" fmla="*/ 32 w 37"/>
                <a:gd name="T29" fmla="*/ 16 h 34"/>
                <a:gd name="T30" fmla="*/ 25 w 37"/>
                <a:gd name="T31" fmla="*/ 10 h 34"/>
                <a:gd name="T32" fmla="*/ 25 w 37"/>
                <a:gd name="T33" fmla="*/ 10 h 34"/>
                <a:gd name="T34" fmla="*/ 17 w 37"/>
                <a:gd name="T35" fmla="*/ 4 h 34"/>
                <a:gd name="T36" fmla="*/ 10 w 37"/>
                <a:gd name="T37" fmla="*/ 1 h 34"/>
                <a:gd name="T38" fmla="*/ 4 w 37"/>
                <a:gd name="T39" fmla="*/ 0 h 34"/>
                <a:gd name="T40" fmla="*/ 1 w 37"/>
                <a:gd name="T41" fmla="*/ 0 h 34"/>
                <a:gd name="T42" fmla="*/ 1 w 37"/>
                <a:gd name="T43" fmla="*/ 0 h 34"/>
                <a:gd name="T44" fmla="*/ 32 w 37"/>
                <a:gd name="T45" fmla="*/ 28 h 34"/>
                <a:gd name="T46" fmla="*/ 32 w 37"/>
                <a:gd name="T47" fmla="*/ 28 h 34"/>
                <a:gd name="T48" fmla="*/ 32 w 37"/>
                <a:gd name="T49" fmla="*/ 30 h 34"/>
                <a:gd name="T50" fmla="*/ 31 w 37"/>
                <a:gd name="T51" fmla="*/ 30 h 34"/>
                <a:gd name="T52" fmla="*/ 26 w 37"/>
                <a:gd name="T53" fmla="*/ 28 h 34"/>
                <a:gd name="T54" fmla="*/ 20 w 37"/>
                <a:gd name="T55" fmla="*/ 25 h 34"/>
                <a:gd name="T56" fmla="*/ 13 w 37"/>
                <a:gd name="T57" fmla="*/ 21 h 34"/>
                <a:gd name="T58" fmla="*/ 13 w 37"/>
                <a:gd name="T59" fmla="*/ 21 h 34"/>
                <a:gd name="T60" fmla="*/ 8 w 37"/>
                <a:gd name="T61" fmla="*/ 15 h 34"/>
                <a:gd name="T62" fmla="*/ 5 w 37"/>
                <a:gd name="T63" fmla="*/ 10 h 34"/>
                <a:gd name="T64" fmla="*/ 4 w 37"/>
                <a:gd name="T65" fmla="*/ 4 h 34"/>
                <a:gd name="T66" fmla="*/ 5 w 37"/>
                <a:gd name="T67" fmla="*/ 1 h 34"/>
                <a:gd name="T68" fmla="*/ 5 w 37"/>
                <a:gd name="T69" fmla="*/ 1 h 34"/>
                <a:gd name="T70" fmla="*/ 7 w 37"/>
                <a:gd name="T71" fmla="*/ 1 h 34"/>
                <a:gd name="T72" fmla="*/ 11 w 37"/>
                <a:gd name="T73" fmla="*/ 3 h 34"/>
                <a:gd name="T74" fmla="*/ 20 w 37"/>
                <a:gd name="T75" fmla="*/ 10 h 34"/>
                <a:gd name="T76" fmla="*/ 20 w 37"/>
                <a:gd name="T77" fmla="*/ 10 h 34"/>
                <a:gd name="T78" fmla="*/ 29 w 37"/>
                <a:gd name="T79" fmla="*/ 19 h 34"/>
                <a:gd name="T80" fmla="*/ 32 w 37"/>
                <a:gd name="T81" fmla="*/ 22 h 34"/>
                <a:gd name="T82" fmla="*/ 32 w 37"/>
                <a:gd name="T83" fmla="*/ 28 h 34"/>
                <a:gd name="T84" fmla="*/ 32 w 37"/>
                <a:gd name="T85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" h="34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2" y="9"/>
                  </a:lnTo>
                  <a:lnTo>
                    <a:pt x="7" y="16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20" y="30"/>
                  </a:lnTo>
                  <a:lnTo>
                    <a:pt x="26" y="33"/>
                  </a:lnTo>
                  <a:lnTo>
                    <a:pt x="32" y="34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28"/>
                  </a:lnTo>
                  <a:lnTo>
                    <a:pt x="35" y="22"/>
                  </a:lnTo>
                  <a:lnTo>
                    <a:pt x="32" y="16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17" y="4"/>
                  </a:lnTo>
                  <a:lnTo>
                    <a:pt x="10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32" y="28"/>
                  </a:moveTo>
                  <a:lnTo>
                    <a:pt x="32" y="28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26" y="28"/>
                  </a:lnTo>
                  <a:lnTo>
                    <a:pt x="20" y="25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4" y="4"/>
                  </a:lnTo>
                  <a:lnTo>
                    <a:pt x="5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11" y="3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9" y="19"/>
                  </a:lnTo>
                  <a:lnTo>
                    <a:pt x="32" y="22"/>
                  </a:lnTo>
                  <a:lnTo>
                    <a:pt x="32" y="28"/>
                  </a:lnTo>
                  <a:lnTo>
                    <a:pt x="3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1" name="Freeform 110"/>
            <p:cNvSpPr>
              <a:spLocks/>
            </p:cNvSpPr>
            <p:nvPr/>
          </p:nvSpPr>
          <p:spPr bwMode="auto">
            <a:xfrm>
              <a:off x="9923463" y="6145213"/>
              <a:ext cx="52388" cy="23813"/>
            </a:xfrm>
            <a:custGeom>
              <a:avLst/>
              <a:gdLst>
                <a:gd name="T0" fmla="*/ 33 w 33"/>
                <a:gd name="T1" fmla="*/ 0 h 15"/>
                <a:gd name="T2" fmla="*/ 33 w 33"/>
                <a:gd name="T3" fmla="*/ 0 h 15"/>
                <a:gd name="T4" fmla="*/ 33 w 33"/>
                <a:gd name="T5" fmla="*/ 2 h 15"/>
                <a:gd name="T6" fmla="*/ 29 w 33"/>
                <a:gd name="T7" fmla="*/ 3 h 15"/>
                <a:gd name="T8" fmla="*/ 18 w 33"/>
                <a:gd name="T9" fmla="*/ 9 h 15"/>
                <a:gd name="T10" fmla="*/ 18 w 33"/>
                <a:gd name="T11" fmla="*/ 9 h 15"/>
                <a:gd name="T12" fmla="*/ 6 w 33"/>
                <a:gd name="T13" fmla="*/ 15 h 15"/>
                <a:gd name="T14" fmla="*/ 3 w 33"/>
                <a:gd name="T15" fmla="*/ 15 h 15"/>
                <a:gd name="T16" fmla="*/ 0 w 33"/>
                <a:gd name="T17" fmla="*/ 15 h 15"/>
                <a:gd name="T18" fmla="*/ 0 w 33"/>
                <a:gd name="T19" fmla="*/ 15 h 15"/>
                <a:gd name="T20" fmla="*/ 2 w 33"/>
                <a:gd name="T21" fmla="*/ 14 h 15"/>
                <a:gd name="T22" fmla="*/ 6 w 33"/>
                <a:gd name="T23" fmla="*/ 11 h 15"/>
                <a:gd name="T24" fmla="*/ 15 w 33"/>
                <a:gd name="T25" fmla="*/ 5 h 15"/>
                <a:gd name="T26" fmla="*/ 15 w 33"/>
                <a:gd name="T27" fmla="*/ 5 h 15"/>
                <a:gd name="T28" fmla="*/ 27 w 33"/>
                <a:gd name="T29" fmla="*/ 0 h 15"/>
                <a:gd name="T30" fmla="*/ 32 w 33"/>
                <a:gd name="T31" fmla="*/ 0 h 15"/>
                <a:gd name="T32" fmla="*/ 33 w 33"/>
                <a:gd name="T33" fmla="*/ 0 h 15"/>
                <a:gd name="T34" fmla="*/ 33 w 33"/>
                <a:gd name="T3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5">
                  <a:moveTo>
                    <a:pt x="33" y="0"/>
                  </a:moveTo>
                  <a:lnTo>
                    <a:pt x="33" y="0"/>
                  </a:lnTo>
                  <a:lnTo>
                    <a:pt x="33" y="2"/>
                  </a:lnTo>
                  <a:lnTo>
                    <a:pt x="29" y="3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6" y="15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14"/>
                  </a:lnTo>
                  <a:lnTo>
                    <a:pt x="6" y="11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2" name="Freeform 111"/>
            <p:cNvSpPr>
              <a:spLocks/>
            </p:cNvSpPr>
            <p:nvPr/>
          </p:nvSpPr>
          <p:spPr bwMode="auto">
            <a:xfrm>
              <a:off x="9605963" y="5099050"/>
              <a:ext cx="566738" cy="1068388"/>
            </a:xfrm>
            <a:custGeom>
              <a:avLst/>
              <a:gdLst>
                <a:gd name="T0" fmla="*/ 250 w 357"/>
                <a:gd name="T1" fmla="*/ 66 h 673"/>
                <a:gd name="T2" fmla="*/ 214 w 357"/>
                <a:gd name="T3" fmla="*/ 84 h 673"/>
                <a:gd name="T4" fmla="*/ 191 w 357"/>
                <a:gd name="T5" fmla="*/ 116 h 673"/>
                <a:gd name="T6" fmla="*/ 172 w 357"/>
                <a:gd name="T7" fmla="*/ 83 h 673"/>
                <a:gd name="T8" fmla="*/ 188 w 357"/>
                <a:gd name="T9" fmla="*/ 57 h 673"/>
                <a:gd name="T10" fmla="*/ 164 w 357"/>
                <a:gd name="T11" fmla="*/ 14 h 673"/>
                <a:gd name="T12" fmla="*/ 121 w 357"/>
                <a:gd name="T13" fmla="*/ 2 h 673"/>
                <a:gd name="T14" fmla="*/ 94 w 357"/>
                <a:gd name="T15" fmla="*/ 26 h 673"/>
                <a:gd name="T16" fmla="*/ 83 w 357"/>
                <a:gd name="T17" fmla="*/ 63 h 673"/>
                <a:gd name="T18" fmla="*/ 94 w 357"/>
                <a:gd name="T19" fmla="*/ 77 h 673"/>
                <a:gd name="T20" fmla="*/ 89 w 357"/>
                <a:gd name="T21" fmla="*/ 95 h 673"/>
                <a:gd name="T22" fmla="*/ 101 w 357"/>
                <a:gd name="T23" fmla="*/ 107 h 673"/>
                <a:gd name="T24" fmla="*/ 109 w 357"/>
                <a:gd name="T25" fmla="*/ 122 h 673"/>
                <a:gd name="T26" fmla="*/ 128 w 357"/>
                <a:gd name="T27" fmla="*/ 128 h 673"/>
                <a:gd name="T28" fmla="*/ 127 w 357"/>
                <a:gd name="T29" fmla="*/ 198 h 673"/>
                <a:gd name="T30" fmla="*/ 121 w 357"/>
                <a:gd name="T31" fmla="*/ 238 h 673"/>
                <a:gd name="T32" fmla="*/ 44 w 357"/>
                <a:gd name="T33" fmla="*/ 256 h 673"/>
                <a:gd name="T34" fmla="*/ 22 w 357"/>
                <a:gd name="T35" fmla="*/ 241 h 673"/>
                <a:gd name="T36" fmla="*/ 0 w 357"/>
                <a:gd name="T37" fmla="*/ 253 h 673"/>
                <a:gd name="T38" fmla="*/ 13 w 357"/>
                <a:gd name="T39" fmla="*/ 292 h 673"/>
                <a:gd name="T40" fmla="*/ 104 w 357"/>
                <a:gd name="T41" fmla="*/ 285 h 673"/>
                <a:gd name="T42" fmla="*/ 61 w 357"/>
                <a:gd name="T43" fmla="*/ 303 h 673"/>
                <a:gd name="T44" fmla="*/ 32 w 357"/>
                <a:gd name="T45" fmla="*/ 313 h 673"/>
                <a:gd name="T46" fmla="*/ 50 w 357"/>
                <a:gd name="T47" fmla="*/ 354 h 673"/>
                <a:gd name="T48" fmla="*/ 85 w 357"/>
                <a:gd name="T49" fmla="*/ 337 h 673"/>
                <a:gd name="T50" fmla="*/ 137 w 357"/>
                <a:gd name="T51" fmla="*/ 315 h 673"/>
                <a:gd name="T52" fmla="*/ 151 w 357"/>
                <a:gd name="T53" fmla="*/ 328 h 673"/>
                <a:gd name="T54" fmla="*/ 118 w 357"/>
                <a:gd name="T55" fmla="*/ 387 h 673"/>
                <a:gd name="T56" fmla="*/ 95 w 357"/>
                <a:gd name="T57" fmla="*/ 444 h 673"/>
                <a:gd name="T58" fmla="*/ 86 w 357"/>
                <a:gd name="T59" fmla="*/ 503 h 673"/>
                <a:gd name="T60" fmla="*/ 103 w 357"/>
                <a:gd name="T61" fmla="*/ 557 h 673"/>
                <a:gd name="T62" fmla="*/ 112 w 357"/>
                <a:gd name="T63" fmla="*/ 601 h 673"/>
                <a:gd name="T64" fmla="*/ 95 w 357"/>
                <a:gd name="T65" fmla="*/ 623 h 673"/>
                <a:gd name="T66" fmla="*/ 67 w 357"/>
                <a:gd name="T67" fmla="*/ 634 h 673"/>
                <a:gd name="T68" fmla="*/ 70 w 357"/>
                <a:gd name="T69" fmla="*/ 652 h 673"/>
                <a:gd name="T70" fmla="*/ 164 w 357"/>
                <a:gd name="T71" fmla="*/ 652 h 673"/>
                <a:gd name="T72" fmla="*/ 173 w 357"/>
                <a:gd name="T73" fmla="*/ 629 h 673"/>
                <a:gd name="T74" fmla="*/ 164 w 357"/>
                <a:gd name="T75" fmla="*/ 605 h 673"/>
                <a:gd name="T76" fmla="*/ 169 w 357"/>
                <a:gd name="T77" fmla="*/ 559 h 673"/>
                <a:gd name="T78" fmla="*/ 160 w 357"/>
                <a:gd name="T79" fmla="*/ 518 h 673"/>
                <a:gd name="T80" fmla="*/ 184 w 357"/>
                <a:gd name="T81" fmla="*/ 472 h 673"/>
                <a:gd name="T82" fmla="*/ 193 w 357"/>
                <a:gd name="T83" fmla="*/ 517 h 673"/>
                <a:gd name="T84" fmla="*/ 233 w 357"/>
                <a:gd name="T85" fmla="*/ 566 h 673"/>
                <a:gd name="T86" fmla="*/ 259 w 357"/>
                <a:gd name="T87" fmla="*/ 616 h 673"/>
                <a:gd name="T88" fmla="*/ 265 w 357"/>
                <a:gd name="T89" fmla="*/ 619 h 673"/>
                <a:gd name="T90" fmla="*/ 226 w 357"/>
                <a:gd name="T91" fmla="*/ 646 h 673"/>
                <a:gd name="T92" fmla="*/ 212 w 357"/>
                <a:gd name="T93" fmla="*/ 664 h 673"/>
                <a:gd name="T94" fmla="*/ 271 w 357"/>
                <a:gd name="T95" fmla="*/ 671 h 673"/>
                <a:gd name="T96" fmla="*/ 319 w 357"/>
                <a:gd name="T97" fmla="*/ 659 h 673"/>
                <a:gd name="T98" fmla="*/ 311 w 357"/>
                <a:gd name="T99" fmla="*/ 616 h 673"/>
                <a:gd name="T100" fmla="*/ 322 w 357"/>
                <a:gd name="T101" fmla="*/ 610 h 673"/>
                <a:gd name="T102" fmla="*/ 313 w 357"/>
                <a:gd name="T103" fmla="*/ 581 h 673"/>
                <a:gd name="T104" fmla="*/ 271 w 357"/>
                <a:gd name="T105" fmla="*/ 463 h 673"/>
                <a:gd name="T106" fmla="*/ 268 w 357"/>
                <a:gd name="T107" fmla="*/ 394 h 673"/>
                <a:gd name="T108" fmla="*/ 266 w 357"/>
                <a:gd name="T109" fmla="*/ 351 h 673"/>
                <a:gd name="T110" fmla="*/ 320 w 357"/>
                <a:gd name="T111" fmla="*/ 351 h 673"/>
                <a:gd name="T112" fmla="*/ 357 w 357"/>
                <a:gd name="T113" fmla="*/ 315 h 673"/>
                <a:gd name="T114" fmla="*/ 346 w 357"/>
                <a:gd name="T115" fmla="*/ 243 h 673"/>
                <a:gd name="T116" fmla="*/ 329 w 357"/>
                <a:gd name="T117" fmla="*/ 162 h 673"/>
                <a:gd name="T118" fmla="*/ 320 w 357"/>
                <a:gd name="T119" fmla="*/ 129 h 673"/>
                <a:gd name="T120" fmla="*/ 308 w 357"/>
                <a:gd name="T121" fmla="*/ 102 h 673"/>
                <a:gd name="T122" fmla="*/ 274 w 357"/>
                <a:gd name="T123" fmla="*/ 75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7" h="673">
                  <a:moveTo>
                    <a:pt x="274" y="75"/>
                  </a:moveTo>
                  <a:lnTo>
                    <a:pt x="274" y="75"/>
                  </a:lnTo>
                  <a:lnTo>
                    <a:pt x="269" y="74"/>
                  </a:lnTo>
                  <a:lnTo>
                    <a:pt x="262" y="69"/>
                  </a:lnTo>
                  <a:lnTo>
                    <a:pt x="254" y="66"/>
                  </a:lnTo>
                  <a:lnTo>
                    <a:pt x="250" y="66"/>
                  </a:lnTo>
                  <a:lnTo>
                    <a:pt x="244" y="66"/>
                  </a:lnTo>
                  <a:lnTo>
                    <a:pt x="244" y="66"/>
                  </a:lnTo>
                  <a:lnTo>
                    <a:pt x="235" y="69"/>
                  </a:lnTo>
                  <a:lnTo>
                    <a:pt x="226" y="74"/>
                  </a:lnTo>
                  <a:lnTo>
                    <a:pt x="218" y="78"/>
                  </a:lnTo>
                  <a:lnTo>
                    <a:pt x="214" y="84"/>
                  </a:lnTo>
                  <a:lnTo>
                    <a:pt x="214" y="84"/>
                  </a:lnTo>
                  <a:lnTo>
                    <a:pt x="211" y="95"/>
                  </a:lnTo>
                  <a:lnTo>
                    <a:pt x="205" y="107"/>
                  </a:lnTo>
                  <a:lnTo>
                    <a:pt x="200" y="111"/>
                  </a:lnTo>
                  <a:lnTo>
                    <a:pt x="196" y="114"/>
                  </a:lnTo>
                  <a:lnTo>
                    <a:pt x="191" y="116"/>
                  </a:lnTo>
                  <a:lnTo>
                    <a:pt x="185" y="114"/>
                  </a:lnTo>
                  <a:lnTo>
                    <a:pt x="185" y="114"/>
                  </a:lnTo>
                  <a:lnTo>
                    <a:pt x="169" y="102"/>
                  </a:lnTo>
                  <a:lnTo>
                    <a:pt x="169" y="102"/>
                  </a:lnTo>
                  <a:lnTo>
                    <a:pt x="170" y="90"/>
                  </a:lnTo>
                  <a:lnTo>
                    <a:pt x="172" y="83"/>
                  </a:lnTo>
                  <a:lnTo>
                    <a:pt x="173" y="80"/>
                  </a:lnTo>
                  <a:lnTo>
                    <a:pt x="176" y="78"/>
                  </a:lnTo>
                  <a:lnTo>
                    <a:pt x="176" y="78"/>
                  </a:lnTo>
                  <a:lnTo>
                    <a:pt x="179" y="75"/>
                  </a:lnTo>
                  <a:lnTo>
                    <a:pt x="182" y="71"/>
                  </a:lnTo>
                  <a:lnTo>
                    <a:pt x="188" y="57"/>
                  </a:lnTo>
                  <a:lnTo>
                    <a:pt x="191" y="45"/>
                  </a:lnTo>
                  <a:lnTo>
                    <a:pt x="191" y="36"/>
                  </a:lnTo>
                  <a:lnTo>
                    <a:pt x="191" y="36"/>
                  </a:lnTo>
                  <a:lnTo>
                    <a:pt x="188" y="32"/>
                  </a:lnTo>
                  <a:lnTo>
                    <a:pt x="182" y="26"/>
                  </a:lnTo>
                  <a:lnTo>
                    <a:pt x="164" y="14"/>
                  </a:lnTo>
                  <a:lnTo>
                    <a:pt x="154" y="8"/>
                  </a:lnTo>
                  <a:lnTo>
                    <a:pt x="143" y="3"/>
                  </a:lnTo>
                  <a:lnTo>
                    <a:pt x="133" y="2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1" y="2"/>
                  </a:lnTo>
                  <a:lnTo>
                    <a:pt x="116" y="6"/>
                  </a:lnTo>
                  <a:lnTo>
                    <a:pt x="113" y="9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01" y="18"/>
                  </a:lnTo>
                  <a:lnTo>
                    <a:pt x="94" y="26"/>
                  </a:lnTo>
                  <a:lnTo>
                    <a:pt x="85" y="36"/>
                  </a:lnTo>
                  <a:lnTo>
                    <a:pt x="85" y="36"/>
                  </a:lnTo>
                  <a:lnTo>
                    <a:pt x="82" y="44"/>
                  </a:lnTo>
                  <a:lnTo>
                    <a:pt x="82" y="50"/>
                  </a:lnTo>
                  <a:lnTo>
                    <a:pt x="83" y="63"/>
                  </a:lnTo>
                  <a:lnTo>
                    <a:pt x="83" y="63"/>
                  </a:lnTo>
                  <a:lnTo>
                    <a:pt x="85" y="63"/>
                  </a:lnTo>
                  <a:lnTo>
                    <a:pt x="86" y="65"/>
                  </a:lnTo>
                  <a:lnTo>
                    <a:pt x="89" y="65"/>
                  </a:lnTo>
                  <a:lnTo>
                    <a:pt x="89" y="65"/>
                  </a:lnTo>
                  <a:lnTo>
                    <a:pt x="91" y="68"/>
                  </a:lnTo>
                  <a:lnTo>
                    <a:pt x="94" y="77"/>
                  </a:lnTo>
                  <a:lnTo>
                    <a:pt x="94" y="77"/>
                  </a:lnTo>
                  <a:lnTo>
                    <a:pt x="92" y="83"/>
                  </a:lnTo>
                  <a:lnTo>
                    <a:pt x="89" y="89"/>
                  </a:lnTo>
                  <a:lnTo>
                    <a:pt x="88" y="92"/>
                  </a:lnTo>
                  <a:lnTo>
                    <a:pt x="88" y="93"/>
                  </a:lnTo>
                  <a:lnTo>
                    <a:pt x="89" y="95"/>
                  </a:lnTo>
                  <a:lnTo>
                    <a:pt x="92" y="96"/>
                  </a:lnTo>
                  <a:lnTo>
                    <a:pt x="92" y="96"/>
                  </a:lnTo>
                  <a:lnTo>
                    <a:pt x="95" y="96"/>
                  </a:lnTo>
                  <a:lnTo>
                    <a:pt x="97" y="99"/>
                  </a:lnTo>
                  <a:lnTo>
                    <a:pt x="101" y="107"/>
                  </a:lnTo>
                  <a:lnTo>
                    <a:pt x="101" y="107"/>
                  </a:lnTo>
                  <a:lnTo>
                    <a:pt x="101" y="111"/>
                  </a:lnTo>
                  <a:lnTo>
                    <a:pt x="101" y="117"/>
                  </a:lnTo>
                  <a:lnTo>
                    <a:pt x="101" y="119"/>
                  </a:lnTo>
                  <a:lnTo>
                    <a:pt x="103" y="122"/>
                  </a:lnTo>
                  <a:lnTo>
                    <a:pt x="104" y="122"/>
                  </a:lnTo>
                  <a:lnTo>
                    <a:pt x="109" y="122"/>
                  </a:lnTo>
                  <a:lnTo>
                    <a:pt x="109" y="122"/>
                  </a:lnTo>
                  <a:lnTo>
                    <a:pt x="113" y="120"/>
                  </a:lnTo>
                  <a:lnTo>
                    <a:pt x="118" y="120"/>
                  </a:lnTo>
                  <a:lnTo>
                    <a:pt x="125" y="125"/>
                  </a:lnTo>
                  <a:lnTo>
                    <a:pt x="125" y="125"/>
                  </a:lnTo>
                  <a:lnTo>
                    <a:pt x="128" y="128"/>
                  </a:lnTo>
                  <a:lnTo>
                    <a:pt x="133" y="134"/>
                  </a:lnTo>
                  <a:lnTo>
                    <a:pt x="136" y="140"/>
                  </a:lnTo>
                  <a:lnTo>
                    <a:pt x="136" y="147"/>
                  </a:lnTo>
                  <a:lnTo>
                    <a:pt x="136" y="147"/>
                  </a:lnTo>
                  <a:lnTo>
                    <a:pt x="130" y="179"/>
                  </a:lnTo>
                  <a:lnTo>
                    <a:pt x="127" y="198"/>
                  </a:lnTo>
                  <a:lnTo>
                    <a:pt x="127" y="205"/>
                  </a:lnTo>
                  <a:lnTo>
                    <a:pt x="127" y="213"/>
                  </a:lnTo>
                  <a:lnTo>
                    <a:pt x="127" y="213"/>
                  </a:lnTo>
                  <a:lnTo>
                    <a:pt x="128" y="223"/>
                  </a:lnTo>
                  <a:lnTo>
                    <a:pt x="125" y="232"/>
                  </a:lnTo>
                  <a:lnTo>
                    <a:pt x="121" y="238"/>
                  </a:lnTo>
                  <a:lnTo>
                    <a:pt x="115" y="243"/>
                  </a:lnTo>
                  <a:lnTo>
                    <a:pt x="115" y="243"/>
                  </a:lnTo>
                  <a:lnTo>
                    <a:pt x="83" y="250"/>
                  </a:lnTo>
                  <a:lnTo>
                    <a:pt x="49" y="256"/>
                  </a:lnTo>
                  <a:lnTo>
                    <a:pt x="49" y="256"/>
                  </a:lnTo>
                  <a:lnTo>
                    <a:pt x="44" y="256"/>
                  </a:lnTo>
                  <a:lnTo>
                    <a:pt x="40" y="255"/>
                  </a:lnTo>
                  <a:lnTo>
                    <a:pt x="35" y="250"/>
                  </a:lnTo>
                  <a:lnTo>
                    <a:pt x="29" y="244"/>
                  </a:lnTo>
                  <a:lnTo>
                    <a:pt x="27" y="241"/>
                  </a:lnTo>
                  <a:lnTo>
                    <a:pt x="22" y="241"/>
                  </a:lnTo>
                  <a:lnTo>
                    <a:pt x="22" y="241"/>
                  </a:lnTo>
                  <a:lnTo>
                    <a:pt x="9" y="240"/>
                  </a:lnTo>
                  <a:lnTo>
                    <a:pt x="6" y="240"/>
                  </a:lnTo>
                  <a:lnTo>
                    <a:pt x="1" y="243"/>
                  </a:lnTo>
                  <a:lnTo>
                    <a:pt x="1" y="243"/>
                  </a:lnTo>
                  <a:lnTo>
                    <a:pt x="0" y="247"/>
                  </a:lnTo>
                  <a:lnTo>
                    <a:pt x="0" y="253"/>
                  </a:lnTo>
                  <a:lnTo>
                    <a:pt x="0" y="268"/>
                  </a:lnTo>
                  <a:lnTo>
                    <a:pt x="3" y="283"/>
                  </a:lnTo>
                  <a:lnTo>
                    <a:pt x="4" y="289"/>
                  </a:lnTo>
                  <a:lnTo>
                    <a:pt x="7" y="291"/>
                  </a:lnTo>
                  <a:lnTo>
                    <a:pt x="7" y="291"/>
                  </a:lnTo>
                  <a:lnTo>
                    <a:pt x="13" y="292"/>
                  </a:lnTo>
                  <a:lnTo>
                    <a:pt x="24" y="291"/>
                  </a:lnTo>
                  <a:lnTo>
                    <a:pt x="44" y="288"/>
                  </a:lnTo>
                  <a:lnTo>
                    <a:pt x="44" y="288"/>
                  </a:lnTo>
                  <a:lnTo>
                    <a:pt x="70" y="286"/>
                  </a:lnTo>
                  <a:lnTo>
                    <a:pt x="104" y="285"/>
                  </a:lnTo>
                  <a:lnTo>
                    <a:pt x="104" y="285"/>
                  </a:lnTo>
                  <a:lnTo>
                    <a:pt x="98" y="291"/>
                  </a:lnTo>
                  <a:lnTo>
                    <a:pt x="89" y="297"/>
                  </a:lnTo>
                  <a:lnTo>
                    <a:pt x="68" y="306"/>
                  </a:lnTo>
                  <a:lnTo>
                    <a:pt x="68" y="306"/>
                  </a:lnTo>
                  <a:lnTo>
                    <a:pt x="65" y="304"/>
                  </a:lnTo>
                  <a:lnTo>
                    <a:pt x="61" y="303"/>
                  </a:lnTo>
                  <a:lnTo>
                    <a:pt x="58" y="301"/>
                  </a:lnTo>
                  <a:lnTo>
                    <a:pt x="53" y="301"/>
                  </a:lnTo>
                  <a:lnTo>
                    <a:pt x="53" y="301"/>
                  </a:lnTo>
                  <a:lnTo>
                    <a:pt x="40" y="307"/>
                  </a:lnTo>
                  <a:lnTo>
                    <a:pt x="35" y="312"/>
                  </a:lnTo>
                  <a:lnTo>
                    <a:pt x="32" y="313"/>
                  </a:lnTo>
                  <a:lnTo>
                    <a:pt x="32" y="313"/>
                  </a:lnTo>
                  <a:lnTo>
                    <a:pt x="32" y="318"/>
                  </a:lnTo>
                  <a:lnTo>
                    <a:pt x="34" y="325"/>
                  </a:lnTo>
                  <a:lnTo>
                    <a:pt x="40" y="339"/>
                  </a:lnTo>
                  <a:lnTo>
                    <a:pt x="47" y="351"/>
                  </a:lnTo>
                  <a:lnTo>
                    <a:pt x="50" y="354"/>
                  </a:lnTo>
                  <a:lnTo>
                    <a:pt x="53" y="354"/>
                  </a:lnTo>
                  <a:lnTo>
                    <a:pt x="53" y="354"/>
                  </a:lnTo>
                  <a:lnTo>
                    <a:pt x="68" y="348"/>
                  </a:lnTo>
                  <a:lnTo>
                    <a:pt x="79" y="343"/>
                  </a:lnTo>
                  <a:lnTo>
                    <a:pt x="85" y="337"/>
                  </a:lnTo>
                  <a:lnTo>
                    <a:pt x="85" y="337"/>
                  </a:lnTo>
                  <a:lnTo>
                    <a:pt x="86" y="336"/>
                  </a:lnTo>
                  <a:lnTo>
                    <a:pt x="92" y="333"/>
                  </a:lnTo>
                  <a:lnTo>
                    <a:pt x="109" y="325"/>
                  </a:lnTo>
                  <a:lnTo>
                    <a:pt x="133" y="316"/>
                  </a:lnTo>
                  <a:lnTo>
                    <a:pt x="133" y="316"/>
                  </a:lnTo>
                  <a:lnTo>
                    <a:pt x="137" y="315"/>
                  </a:lnTo>
                  <a:lnTo>
                    <a:pt x="145" y="315"/>
                  </a:lnTo>
                  <a:lnTo>
                    <a:pt x="149" y="316"/>
                  </a:lnTo>
                  <a:lnTo>
                    <a:pt x="151" y="318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1" y="328"/>
                  </a:lnTo>
                  <a:lnTo>
                    <a:pt x="148" y="336"/>
                  </a:lnTo>
                  <a:lnTo>
                    <a:pt x="148" y="336"/>
                  </a:lnTo>
                  <a:lnTo>
                    <a:pt x="139" y="348"/>
                  </a:lnTo>
                  <a:lnTo>
                    <a:pt x="130" y="364"/>
                  </a:lnTo>
                  <a:lnTo>
                    <a:pt x="118" y="387"/>
                  </a:lnTo>
                  <a:lnTo>
                    <a:pt x="118" y="387"/>
                  </a:lnTo>
                  <a:lnTo>
                    <a:pt x="116" y="394"/>
                  </a:lnTo>
                  <a:lnTo>
                    <a:pt x="112" y="411"/>
                  </a:lnTo>
                  <a:lnTo>
                    <a:pt x="106" y="430"/>
                  </a:lnTo>
                  <a:lnTo>
                    <a:pt x="101" y="438"/>
                  </a:lnTo>
                  <a:lnTo>
                    <a:pt x="95" y="444"/>
                  </a:lnTo>
                  <a:lnTo>
                    <a:pt x="95" y="444"/>
                  </a:lnTo>
                  <a:lnTo>
                    <a:pt x="91" y="450"/>
                  </a:lnTo>
                  <a:lnTo>
                    <a:pt x="88" y="459"/>
                  </a:lnTo>
                  <a:lnTo>
                    <a:pt x="86" y="471"/>
                  </a:lnTo>
                  <a:lnTo>
                    <a:pt x="85" y="481"/>
                  </a:lnTo>
                  <a:lnTo>
                    <a:pt x="85" y="493"/>
                  </a:lnTo>
                  <a:lnTo>
                    <a:pt x="86" y="503"/>
                  </a:lnTo>
                  <a:lnTo>
                    <a:pt x="88" y="511"/>
                  </a:lnTo>
                  <a:lnTo>
                    <a:pt x="89" y="515"/>
                  </a:lnTo>
                  <a:lnTo>
                    <a:pt x="89" y="515"/>
                  </a:lnTo>
                  <a:lnTo>
                    <a:pt x="92" y="521"/>
                  </a:lnTo>
                  <a:lnTo>
                    <a:pt x="95" y="532"/>
                  </a:lnTo>
                  <a:lnTo>
                    <a:pt x="103" y="557"/>
                  </a:lnTo>
                  <a:lnTo>
                    <a:pt x="109" y="583"/>
                  </a:lnTo>
                  <a:lnTo>
                    <a:pt x="110" y="592"/>
                  </a:lnTo>
                  <a:lnTo>
                    <a:pt x="110" y="596"/>
                  </a:lnTo>
                  <a:lnTo>
                    <a:pt x="110" y="596"/>
                  </a:lnTo>
                  <a:lnTo>
                    <a:pt x="110" y="599"/>
                  </a:lnTo>
                  <a:lnTo>
                    <a:pt x="112" y="601"/>
                  </a:lnTo>
                  <a:lnTo>
                    <a:pt x="115" y="604"/>
                  </a:lnTo>
                  <a:lnTo>
                    <a:pt x="115" y="604"/>
                  </a:lnTo>
                  <a:lnTo>
                    <a:pt x="113" y="607"/>
                  </a:lnTo>
                  <a:lnTo>
                    <a:pt x="107" y="614"/>
                  </a:lnTo>
                  <a:lnTo>
                    <a:pt x="100" y="622"/>
                  </a:lnTo>
                  <a:lnTo>
                    <a:pt x="95" y="623"/>
                  </a:lnTo>
                  <a:lnTo>
                    <a:pt x="91" y="625"/>
                  </a:lnTo>
                  <a:lnTo>
                    <a:pt x="91" y="625"/>
                  </a:lnTo>
                  <a:lnTo>
                    <a:pt x="80" y="626"/>
                  </a:lnTo>
                  <a:lnTo>
                    <a:pt x="73" y="628"/>
                  </a:lnTo>
                  <a:lnTo>
                    <a:pt x="68" y="631"/>
                  </a:lnTo>
                  <a:lnTo>
                    <a:pt x="67" y="634"/>
                  </a:lnTo>
                  <a:lnTo>
                    <a:pt x="67" y="635"/>
                  </a:lnTo>
                  <a:lnTo>
                    <a:pt x="67" y="635"/>
                  </a:lnTo>
                  <a:lnTo>
                    <a:pt x="67" y="644"/>
                  </a:lnTo>
                  <a:lnTo>
                    <a:pt x="68" y="650"/>
                  </a:lnTo>
                  <a:lnTo>
                    <a:pt x="68" y="650"/>
                  </a:lnTo>
                  <a:lnTo>
                    <a:pt x="70" y="652"/>
                  </a:lnTo>
                  <a:lnTo>
                    <a:pt x="73" y="653"/>
                  </a:lnTo>
                  <a:lnTo>
                    <a:pt x="83" y="655"/>
                  </a:lnTo>
                  <a:lnTo>
                    <a:pt x="98" y="656"/>
                  </a:lnTo>
                  <a:lnTo>
                    <a:pt x="115" y="656"/>
                  </a:lnTo>
                  <a:lnTo>
                    <a:pt x="149" y="655"/>
                  </a:lnTo>
                  <a:lnTo>
                    <a:pt x="164" y="652"/>
                  </a:lnTo>
                  <a:lnTo>
                    <a:pt x="173" y="649"/>
                  </a:lnTo>
                  <a:lnTo>
                    <a:pt x="173" y="649"/>
                  </a:lnTo>
                  <a:lnTo>
                    <a:pt x="175" y="646"/>
                  </a:lnTo>
                  <a:lnTo>
                    <a:pt x="176" y="640"/>
                  </a:lnTo>
                  <a:lnTo>
                    <a:pt x="175" y="632"/>
                  </a:lnTo>
                  <a:lnTo>
                    <a:pt x="173" y="629"/>
                  </a:lnTo>
                  <a:lnTo>
                    <a:pt x="172" y="626"/>
                  </a:lnTo>
                  <a:lnTo>
                    <a:pt x="172" y="626"/>
                  </a:lnTo>
                  <a:lnTo>
                    <a:pt x="167" y="622"/>
                  </a:lnTo>
                  <a:lnTo>
                    <a:pt x="164" y="616"/>
                  </a:lnTo>
                  <a:lnTo>
                    <a:pt x="163" y="610"/>
                  </a:lnTo>
                  <a:lnTo>
                    <a:pt x="164" y="605"/>
                  </a:lnTo>
                  <a:lnTo>
                    <a:pt x="164" y="605"/>
                  </a:lnTo>
                  <a:lnTo>
                    <a:pt x="167" y="605"/>
                  </a:lnTo>
                  <a:lnTo>
                    <a:pt x="170" y="602"/>
                  </a:lnTo>
                  <a:lnTo>
                    <a:pt x="170" y="599"/>
                  </a:lnTo>
                  <a:lnTo>
                    <a:pt x="170" y="599"/>
                  </a:lnTo>
                  <a:lnTo>
                    <a:pt x="169" y="559"/>
                  </a:lnTo>
                  <a:lnTo>
                    <a:pt x="166" y="535"/>
                  </a:lnTo>
                  <a:lnTo>
                    <a:pt x="164" y="526"/>
                  </a:lnTo>
                  <a:lnTo>
                    <a:pt x="163" y="521"/>
                  </a:lnTo>
                  <a:lnTo>
                    <a:pt x="163" y="521"/>
                  </a:lnTo>
                  <a:lnTo>
                    <a:pt x="161" y="520"/>
                  </a:lnTo>
                  <a:lnTo>
                    <a:pt x="160" y="518"/>
                  </a:lnTo>
                  <a:lnTo>
                    <a:pt x="161" y="512"/>
                  </a:lnTo>
                  <a:lnTo>
                    <a:pt x="164" y="500"/>
                  </a:lnTo>
                  <a:lnTo>
                    <a:pt x="164" y="500"/>
                  </a:lnTo>
                  <a:lnTo>
                    <a:pt x="167" y="495"/>
                  </a:lnTo>
                  <a:lnTo>
                    <a:pt x="173" y="484"/>
                  </a:lnTo>
                  <a:lnTo>
                    <a:pt x="184" y="472"/>
                  </a:lnTo>
                  <a:lnTo>
                    <a:pt x="184" y="472"/>
                  </a:lnTo>
                  <a:lnTo>
                    <a:pt x="188" y="489"/>
                  </a:lnTo>
                  <a:lnTo>
                    <a:pt x="193" y="502"/>
                  </a:lnTo>
                  <a:lnTo>
                    <a:pt x="193" y="512"/>
                  </a:lnTo>
                  <a:lnTo>
                    <a:pt x="193" y="512"/>
                  </a:lnTo>
                  <a:lnTo>
                    <a:pt x="193" y="517"/>
                  </a:lnTo>
                  <a:lnTo>
                    <a:pt x="196" y="523"/>
                  </a:lnTo>
                  <a:lnTo>
                    <a:pt x="205" y="538"/>
                  </a:lnTo>
                  <a:lnTo>
                    <a:pt x="217" y="551"/>
                  </a:lnTo>
                  <a:lnTo>
                    <a:pt x="226" y="560"/>
                  </a:lnTo>
                  <a:lnTo>
                    <a:pt x="226" y="560"/>
                  </a:lnTo>
                  <a:lnTo>
                    <a:pt x="233" y="566"/>
                  </a:lnTo>
                  <a:lnTo>
                    <a:pt x="239" y="574"/>
                  </a:lnTo>
                  <a:lnTo>
                    <a:pt x="242" y="581"/>
                  </a:lnTo>
                  <a:lnTo>
                    <a:pt x="244" y="586"/>
                  </a:lnTo>
                  <a:lnTo>
                    <a:pt x="244" y="586"/>
                  </a:lnTo>
                  <a:lnTo>
                    <a:pt x="251" y="602"/>
                  </a:lnTo>
                  <a:lnTo>
                    <a:pt x="259" y="616"/>
                  </a:lnTo>
                  <a:lnTo>
                    <a:pt x="259" y="616"/>
                  </a:lnTo>
                  <a:lnTo>
                    <a:pt x="263" y="616"/>
                  </a:lnTo>
                  <a:lnTo>
                    <a:pt x="265" y="617"/>
                  </a:lnTo>
                  <a:lnTo>
                    <a:pt x="266" y="617"/>
                  </a:lnTo>
                  <a:lnTo>
                    <a:pt x="265" y="619"/>
                  </a:lnTo>
                  <a:lnTo>
                    <a:pt x="265" y="619"/>
                  </a:lnTo>
                  <a:lnTo>
                    <a:pt x="262" y="625"/>
                  </a:lnTo>
                  <a:lnTo>
                    <a:pt x="256" y="632"/>
                  </a:lnTo>
                  <a:lnTo>
                    <a:pt x="250" y="635"/>
                  </a:lnTo>
                  <a:lnTo>
                    <a:pt x="244" y="640"/>
                  </a:lnTo>
                  <a:lnTo>
                    <a:pt x="236" y="643"/>
                  </a:lnTo>
                  <a:lnTo>
                    <a:pt x="226" y="646"/>
                  </a:lnTo>
                  <a:lnTo>
                    <a:pt x="226" y="646"/>
                  </a:lnTo>
                  <a:lnTo>
                    <a:pt x="218" y="647"/>
                  </a:lnTo>
                  <a:lnTo>
                    <a:pt x="215" y="650"/>
                  </a:lnTo>
                  <a:lnTo>
                    <a:pt x="212" y="653"/>
                  </a:lnTo>
                  <a:lnTo>
                    <a:pt x="211" y="656"/>
                  </a:lnTo>
                  <a:lnTo>
                    <a:pt x="212" y="664"/>
                  </a:lnTo>
                  <a:lnTo>
                    <a:pt x="215" y="670"/>
                  </a:lnTo>
                  <a:lnTo>
                    <a:pt x="215" y="670"/>
                  </a:lnTo>
                  <a:lnTo>
                    <a:pt x="218" y="671"/>
                  </a:lnTo>
                  <a:lnTo>
                    <a:pt x="227" y="673"/>
                  </a:lnTo>
                  <a:lnTo>
                    <a:pt x="254" y="673"/>
                  </a:lnTo>
                  <a:lnTo>
                    <a:pt x="271" y="671"/>
                  </a:lnTo>
                  <a:lnTo>
                    <a:pt x="287" y="670"/>
                  </a:lnTo>
                  <a:lnTo>
                    <a:pt x="302" y="667"/>
                  </a:lnTo>
                  <a:lnTo>
                    <a:pt x="317" y="662"/>
                  </a:lnTo>
                  <a:lnTo>
                    <a:pt x="317" y="662"/>
                  </a:lnTo>
                  <a:lnTo>
                    <a:pt x="319" y="661"/>
                  </a:lnTo>
                  <a:lnTo>
                    <a:pt x="319" y="659"/>
                  </a:lnTo>
                  <a:lnTo>
                    <a:pt x="319" y="655"/>
                  </a:lnTo>
                  <a:lnTo>
                    <a:pt x="317" y="644"/>
                  </a:lnTo>
                  <a:lnTo>
                    <a:pt x="317" y="644"/>
                  </a:lnTo>
                  <a:lnTo>
                    <a:pt x="314" y="626"/>
                  </a:lnTo>
                  <a:lnTo>
                    <a:pt x="311" y="616"/>
                  </a:lnTo>
                  <a:lnTo>
                    <a:pt x="311" y="616"/>
                  </a:lnTo>
                  <a:lnTo>
                    <a:pt x="311" y="614"/>
                  </a:lnTo>
                  <a:lnTo>
                    <a:pt x="311" y="613"/>
                  </a:lnTo>
                  <a:lnTo>
                    <a:pt x="316" y="613"/>
                  </a:lnTo>
                  <a:lnTo>
                    <a:pt x="320" y="611"/>
                  </a:lnTo>
                  <a:lnTo>
                    <a:pt x="322" y="610"/>
                  </a:lnTo>
                  <a:lnTo>
                    <a:pt x="322" y="610"/>
                  </a:lnTo>
                  <a:lnTo>
                    <a:pt x="322" y="610"/>
                  </a:lnTo>
                  <a:lnTo>
                    <a:pt x="322" y="601"/>
                  </a:lnTo>
                  <a:lnTo>
                    <a:pt x="319" y="595"/>
                  </a:lnTo>
                  <a:lnTo>
                    <a:pt x="314" y="589"/>
                  </a:lnTo>
                  <a:lnTo>
                    <a:pt x="313" y="581"/>
                  </a:lnTo>
                  <a:lnTo>
                    <a:pt x="313" y="581"/>
                  </a:lnTo>
                  <a:lnTo>
                    <a:pt x="307" y="541"/>
                  </a:lnTo>
                  <a:lnTo>
                    <a:pt x="301" y="517"/>
                  </a:lnTo>
                  <a:lnTo>
                    <a:pt x="296" y="502"/>
                  </a:lnTo>
                  <a:lnTo>
                    <a:pt x="296" y="502"/>
                  </a:lnTo>
                  <a:lnTo>
                    <a:pt x="280" y="478"/>
                  </a:lnTo>
                  <a:lnTo>
                    <a:pt x="271" y="463"/>
                  </a:lnTo>
                  <a:lnTo>
                    <a:pt x="268" y="456"/>
                  </a:lnTo>
                  <a:lnTo>
                    <a:pt x="266" y="450"/>
                  </a:lnTo>
                  <a:lnTo>
                    <a:pt x="266" y="450"/>
                  </a:lnTo>
                  <a:lnTo>
                    <a:pt x="266" y="435"/>
                  </a:lnTo>
                  <a:lnTo>
                    <a:pt x="268" y="414"/>
                  </a:lnTo>
                  <a:lnTo>
                    <a:pt x="268" y="394"/>
                  </a:lnTo>
                  <a:lnTo>
                    <a:pt x="268" y="385"/>
                  </a:lnTo>
                  <a:lnTo>
                    <a:pt x="268" y="378"/>
                  </a:lnTo>
                  <a:lnTo>
                    <a:pt x="268" y="378"/>
                  </a:lnTo>
                  <a:lnTo>
                    <a:pt x="266" y="366"/>
                  </a:lnTo>
                  <a:lnTo>
                    <a:pt x="266" y="358"/>
                  </a:lnTo>
                  <a:lnTo>
                    <a:pt x="266" y="351"/>
                  </a:lnTo>
                  <a:lnTo>
                    <a:pt x="266" y="351"/>
                  </a:lnTo>
                  <a:lnTo>
                    <a:pt x="283" y="352"/>
                  </a:lnTo>
                  <a:lnTo>
                    <a:pt x="298" y="354"/>
                  </a:lnTo>
                  <a:lnTo>
                    <a:pt x="313" y="352"/>
                  </a:lnTo>
                  <a:lnTo>
                    <a:pt x="313" y="352"/>
                  </a:lnTo>
                  <a:lnTo>
                    <a:pt x="320" y="351"/>
                  </a:lnTo>
                  <a:lnTo>
                    <a:pt x="328" y="348"/>
                  </a:lnTo>
                  <a:lnTo>
                    <a:pt x="337" y="345"/>
                  </a:lnTo>
                  <a:lnTo>
                    <a:pt x="344" y="339"/>
                  </a:lnTo>
                  <a:lnTo>
                    <a:pt x="351" y="330"/>
                  </a:lnTo>
                  <a:lnTo>
                    <a:pt x="356" y="321"/>
                  </a:lnTo>
                  <a:lnTo>
                    <a:pt x="357" y="315"/>
                  </a:lnTo>
                  <a:lnTo>
                    <a:pt x="357" y="307"/>
                  </a:lnTo>
                  <a:lnTo>
                    <a:pt x="357" y="301"/>
                  </a:lnTo>
                  <a:lnTo>
                    <a:pt x="356" y="292"/>
                  </a:lnTo>
                  <a:lnTo>
                    <a:pt x="356" y="292"/>
                  </a:lnTo>
                  <a:lnTo>
                    <a:pt x="349" y="264"/>
                  </a:lnTo>
                  <a:lnTo>
                    <a:pt x="346" y="243"/>
                  </a:lnTo>
                  <a:lnTo>
                    <a:pt x="343" y="226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32" y="187"/>
                  </a:lnTo>
                  <a:lnTo>
                    <a:pt x="329" y="173"/>
                  </a:lnTo>
                  <a:lnTo>
                    <a:pt x="329" y="162"/>
                  </a:lnTo>
                  <a:lnTo>
                    <a:pt x="329" y="162"/>
                  </a:lnTo>
                  <a:lnTo>
                    <a:pt x="329" y="155"/>
                  </a:lnTo>
                  <a:lnTo>
                    <a:pt x="328" y="144"/>
                  </a:lnTo>
                  <a:lnTo>
                    <a:pt x="325" y="135"/>
                  </a:lnTo>
                  <a:lnTo>
                    <a:pt x="320" y="129"/>
                  </a:lnTo>
                  <a:lnTo>
                    <a:pt x="320" y="129"/>
                  </a:lnTo>
                  <a:lnTo>
                    <a:pt x="317" y="123"/>
                  </a:lnTo>
                  <a:lnTo>
                    <a:pt x="316" y="114"/>
                  </a:lnTo>
                  <a:lnTo>
                    <a:pt x="313" y="107"/>
                  </a:lnTo>
                  <a:lnTo>
                    <a:pt x="311" y="104"/>
                  </a:lnTo>
                  <a:lnTo>
                    <a:pt x="308" y="102"/>
                  </a:lnTo>
                  <a:lnTo>
                    <a:pt x="308" y="102"/>
                  </a:lnTo>
                  <a:lnTo>
                    <a:pt x="304" y="99"/>
                  </a:lnTo>
                  <a:lnTo>
                    <a:pt x="299" y="96"/>
                  </a:lnTo>
                  <a:lnTo>
                    <a:pt x="292" y="87"/>
                  </a:lnTo>
                  <a:lnTo>
                    <a:pt x="284" y="80"/>
                  </a:lnTo>
                  <a:lnTo>
                    <a:pt x="280" y="77"/>
                  </a:lnTo>
                  <a:lnTo>
                    <a:pt x="274" y="75"/>
                  </a:lnTo>
                  <a:lnTo>
                    <a:pt x="274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3" name="Freeform 112"/>
            <p:cNvSpPr>
              <a:spLocks/>
            </p:cNvSpPr>
            <p:nvPr/>
          </p:nvSpPr>
          <p:spPr bwMode="auto">
            <a:xfrm>
              <a:off x="9802813" y="5106988"/>
              <a:ext cx="95250" cy="61913"/>
            </a:xfrm>
            <a:custGeom>
              <a:avLst/>
              <a:gdLst>
                <a:gd name="T0" fmla="*/ 10 w 60"/>
                <a:gd name="T1" fmla="*/ 0 h 39"/>
                <a:gd name="T2" fmla="*/ 10 w 60"/>
                <a:gd name="T3" fmla="*/ 0 h 39"/>
                <a:gd name="T4" fmla="*/ 31 w 60"/>
                <a:gd name="T5" fmla="*/ 10 h 39"/>
                <a:gd name="T6" fmla="*/ 48 w 60"/>
                <a:gd name="T7" fmla="*/ 18 h 39"/>
                <a:gd name="T8" fmla="*/ 54 w 60"/>
                <a:gd name="T9" fmla="*/ 22 h 39"/>
                <a:gd name="T10" fmla="*/ 57 w 60"/>
                <a:gd name="T11" fmla="*/ 25 h 39"/>
                <a:gd name="T12" fmla="*/ 57 w 60"/>
                <a:gd name="T13" fmla="*/ 25 h 39"/>
                <a:gd name="T14" fmla="*/ 60 w 60"/>
                <a:gd name="T15" fmla="*/ 31 h 39"/>
                <a:gd name="T16" fmla="*/ 60 w 60"/>
                <a:gd name="T17" fmla="*/ 34 h 39"/>
                <a:gd name="T18" fmla="*/ 60 w 60"/>
                <a:gd name="T19" fmla="*/ 37 h 39"/>
                <a:gd name="T20" fmla="*/ 60 w 60"/>
                <a:gd name="T21" fmla="*/ 37 h 39"/>
                <a:gd name="T22" fmla="*/ 58 w 60"/>
                <a:gd name="T23" fmla="*/ 39 h 39"/>
                <a:gd name="T24" fmla="*/ 55 w 60"/>
                <a:gd name="T25" fmla="*/ 39 h 39"/>
                <a:gd name="T26" fmla="*/ 51 w 60"/>
                <a:gd name="T27" fmla="*/ 36 h 39"/>
                <a:gd name="T28" fmla="*/ 48 w 60"/>
                <a:gd name="T29" fmla="*/ 33 h 39"/>
                <a:gd name="T30" fmla="*/ 45 w 60"/>
                <a:gd name="T31" fmla="*/ 28 h 39"/>
                <a:gd name="T32" fmla="*/ 45 w 60"/>
                <a:gd name="T33" fmla="*/ 28 h 39"/>
                <a:gd name="T34" fmla="*/ 42 w 60"/>
                <a:gd name="T35" fmla="*/ 24 h 39"/>
                <a:gd name="T36" fmla="*/ 36 w 60"/>
                <a:gd name="T37" fmla="*/ 19 h 39"/>
                <a:gd name="T38" fmla="*/ 30 w 60"/>
                <a:gd name="T39" fmla="*/ 15 h 39"/>
                <a:gd name="T40" fmla="*/ 22 w 60"/>
                <a:gd name="T41" fmla="*/ 12 h 39"/>
                <a:gd name="T42" fmla="*/ 9 w 60"/>
                <a:gd name="T43" fmla="*/ 7 h 39"/>
                <a:gd name="T44" fmla="*/ 3 w 60"/>
                <a:gd name="T45" fmla="*/ 6 h 39"/>
                <a:gd name="T46" fmla="*/ 3 w 60"/>
                <a:gd name="T47" fmla="*/ 6 h 39"/>
                <a:gd name="T48" fmla="*/ 0 w 60"/>
                <a:gd name="T49" fmla="*/ 4 h 39"/>
                <a:gd name="T50" fmla="*/ 0 w 60"/>
                <a:gd name="T51" fmla="*/ 1 h 39"/>
                <a:gd name="T52" fmla="*/ 0 w 60"/>
                <a:gd name="T53" fmla="*/ 0 h 39"/>
                <a:gd name="T54" fmla="*/ 1 w 60"/>
                <a:gd name="T55" fmla="*/ 0 h 39"/>
                <a:gd name="T56" fmla="*/ 10 w 60"/>
                <a:gd name="T57" fmla="*/ 0 h 39"/>
                <a:gd name="T58" fmla="*/ 10 w 60"/>
                <a:gd name="T5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0" h="39">
                  <a:moveTo>
                    <a:pt x="10" y="0"/>
                  </a:moveTo>
                  <a:lnTo>
                    <a:pt x="10" y="0"/>
                  </a:lnTo>
                  <a:lnTo>
                    <a:pt x="31" y="10"/>
                  </a:lnTo>
                  <a:lnTo>
                    <a:pt x="48" y="18"/>
                  </a:lnTo>
                  <a:lnTo>
                    <a:pt x="54" y="22"/>
                  </a:lnTo>
                  <a:lnTo>
                    <a:pt x="57" y="25"/>
                  </a:lnTo>
                  <a:lnTo>
                    <a:pt x="57" y="25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58" y="39"/>
                  </a:lnTo>
                  <a:lnTo>
                    <a:pt x="55" y="39"/>
                  </a:lnTo>
                  <a:lnTo>
                    <a:pt x="51" y="36"/>
                  </a:lnTo>
                  <a:lnTo>
                    <a:pt x="48" y="33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2" y="24"/>
                  </a:lnTo>
                  <a:lnTo>
                    <a:pt x="36" y="19"/>
                  </a:lnTo>
                  <a:lnTo>
                    <a:pt x="30" y="15"/>
                  </a:lnTo>
                  <a:lnTo>
                    <a:pt x="22" y="12"/>
                  </a:lnTo>
                  <a:lnTo>
                    <a:pt x="9" y="7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4" name="Freeform 113"/>
            <p:cNvSpPr>
              <a:spLocks/>
            </p:cNvSpPr>
            <p:nvPr/>
          </p:nvSpPr>
          <p:spPr bwMode="auto">
            <a:xfrm>
              <a:off x="9750425" y="5141913"/>
              <a:ext cx="130175" cy="60325"/>
            </a:xfrm>
            <a:custGeom>
              <a:avLst/>
              <a:gdLst>
                <a:gd name="T0" fmla="*/ 7 w 82"/>
                <a:gd name="T1" fmla="*/ 3 h 38"/>
                <a:gd name="T2" fmla="*/ 7 w 82"/>
                <a:gd name="T3" fmla="*/ 3 h 38"/>
                <a:gd name="T4" fmla="*/ 9 w 82"/>
                <a:gd name="T5" fmla="*/ 2 h 38"/>
                <a:gd name="T6" fmla="*/ 13 w 82"/>
                <a:gd name="T7" fmla="*/ 0 h 38"/>
                <a:gd name="T8" fmla="*/ 22 w 82"/>
                <a:gd name="T9" fmla="*/ 2 h 38"/>
                <a:gd name="T10" fmla="*/ 36 w 82"/>
                <a:gd name="T11" fmla="*/ 6 h 38"/>
                <a:gd name="T12" fmla="*/ 36 w 82"/>
                <a:gd name="T13" fmla="*/ 6 h 38"/>
                <a:gd name="T14" fmla="*/ 48 w 82"/>
                <a:gd name="T15" fmla="*/ 9 h 38"/>
                <a:gd name="T16" fmla="*/ 57 w 82"/>
                <a:gd name="T17" fmla="*/ 12 h 38"/>
                <a:gd name="T18" fmla="*/ 64 w 82"/>
                <a:gd name="T19" fmla="*/ 14 h 38"/>
                <a:gd name="T20" fmla="*/ 70 w 82"/>
                <a:gd name="T21" fmla="*/ 20 h 38"/>
                <a:gd name="T22" fmla="*/ 70 w 82"/>
                <a:gd name="T23" fmla="*/ 20 h 38"/>
                <a:gd name="T24" fmla="*/ 76 w 82"/>
                <a:gd name="T25" fmla="*/ 26 h 38"/>
                <a:gd name="T26" fmla="*/ 79 w 82"/>
                <a:gd name="T27" fmla="*/ 29 h 38"/>
                <a:gd name="T28" fmla="*/ 82 w 82"/>
                <a:gd name="T29" fmla="*/ 30 h 38"/>
                <a:gd name="T30" fmla="*/ 82 w 82"/>
                <a:gd name="T31" fmla="*/ 33 h 38"/>
                <a:gd name="T32" fmla="*/ 82 w 82"/>
                <a:gd name="T33" fmla="*/ 33 h 38"/>
                <a:gd name="T34" fmla="*/ 82 w 82"/>
                <a:gd name="T35" fmla="*/ 36 h 38"/>
                <a:gd name="T36" fmla="*/ 81 w 82"/>
                <a:gd name="T37" fmla="*/ 38 h 38"/>
                <a:gd name="T38" fmla="*/ 78 w 82"/>
                <a:gd name="T39" fmla="*/ 36 h 38"/>
                <a:gd name="T40" fmla="*/ 73 w 82"/>
                <a:gd name="T41" fmla="*/ 32 h 38"/>
                <a:gd name="T42" fmla="*/ 73 w 82"/>
                <a:gd name="T43" fmla="*/ 32 h 38"/>
                <a:gd name="T44" fmla="*/ 67 w 82"/>
                <a:gd name="T45" fmla="*/ 26 h 38"/>
                <a:gd name="T46" fmla="*/ 57 w 82"/>
                <a:gd name="T47" fmla="*/ 20 h 38"/>
                <a:gd name="T48" fmla="*/ 45 w 82"/>
                <a:gd name="T49" fmla="*/ 14 h 38"/>
                <a:gd name="T50" fmla="*/ 39 w 82"/>
                <a:gd name="T51" fmla="*/ 12 h 38"/>
                <a:gd name="T52" fmla="*/ 33 w 82"/>
                <a:gd name="T53" fmla="*/ 12 h 38"/>
                <a:gd name="T54" fmla="*/ 33 w 82"/>
                <a:gd name="T55" fmla="*/ 12 h 38"/>
                <a:gd name="T56" fmla="*/ 21 w 82"/>
                <a:gd name="T57" fmla="*/ 12 h 38"/>
                <a:gd name="T58" fmla="*/ 12 w 82"/>
                <a:gd name="T59" fmla="*/ 14 h 38"/>
                <a:gd name="T60" fmla="*/ 1 w 82"/>
                <a:gd name="T61" fmla="*/ 14 h 38"/>
                <a:gd name="T62" fmla="*/ 1 w 82"/>
                <a:gd name="T63" fmla="*/ 14 h 38"/>
                <a:gd name="T64" fmla="*/ 0 w 82"/>
                <a:gd name="T65" fmla="*/ 14 h 38"/>
                <a:gd name="T66" fmla="*/ 0 w 82"/>
                <a:gd name="T67" fmla="*/ 12 h 38"/>
                <a:gd name="T68" fmla="*/ 1 w 82"/>
                <a:gd name="T69" fmla="*/ 9 h 38"/>
                <a:gd name="T70" fmla="*/ 7 w 82"/>
                <a:gd name="T71" fmla="*/ 3 h 38"/>
                <a:gd name="T72" fmla="*/ 7 w 82"/>
                <a:gd name="T73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2" h="38">
                  <a:moveTo>
                    <a:pt x="7" y="3"/>
                  </a:move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22" y="2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48" y="9"/>
                  </a:lnTo>
                  <a:lnTo>
                    <a:pt x="57" y="12"/>
                  </a:lnTo>
                  <a:lnTo>
                    <a:pt x="64" y="14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6" y="26"/>
                  </a:lnTo>
                  <a:lnTo>
                    <a:pt x="79" y="29"/>
                  </a:lnTo>
                  <a:lnTo>
                    <a:pt x="82" y="3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6"/>
                  </a:lnTo>
                  <a:lnTo>
                    <a:pt x="81" y="38"/>
                  </a:lnTo>
                  <a:lnTo>
                    <a:pt x="78" y="36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67" y="26"/>
                  </a:lnTo>
                  <a:lnTo>
                    <a:pt x="57" y="20"/>
                  </a:lnTo>
                  <a:lnTo>
                    <a:pt x="45" y="14"/>
                  </a:lnTo>
                  <a:lnTo>
                    <a:pt x="39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21" y="12"/>
                  </a:lnTo>
                  <a:lnTo>
                    <a:pt x="12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5" name="Freeform 114"/>
            <p:cNvSpPr>
              <a:spLocks/>
            </p:cNvSpPr>
            <p:nvPr/>
          </p:nvSpPr>
          <p:spPr bwMode="auto">
            <a:xfrm>
              <a:off x="9961563" y="5216525"/>
              <a:ext cx="112713" cy="44450"/>
            </a:xfrm>
            <a:custGeom>
              <a:avLst/>
              <a:gdLst>
                <a:gd name="T0" fmla="*/ 6 w 71"/>
                <a:gd name="T1" fmla="*/ 6 h 28"/>
                <a:gd name="T2" fmla="*/ 6 w 71"/>
                <a:gd name="T3" fmla="*/ 6 h 28"/>
                <a:gd name="T4" fmla="*/ 8 w 71"/>
                <a:gd name="T5" fmla="*/ 4 h 28"/>
                <a:gd name="T6" fmla="*/ 14 w 71"/>
                <a:gd name="T7" fmla="*/ 1 h 28"/>
                <a:gd name="T8" fmla="*/ 21 w 71"/>
                <a:gd name="T9" fmla="*/ 0 h 28"/>
                <a:gd name="T10" fmla="*/ 27 w 71"/>
                <a:gd name="T11" fmla="*/ 0 h 28"/>
                <a:gd name="T12" fmla="*/ 33 w 71"/>
                <a:gd name="T13" fmla="*/ 1 h 28"/>
                <a:gd name="T14" fmla="*/ 33 w 71"/>
                <a:gd name="T15" fmla="*/ 1 h 28"/>
                <a:gd name="T16" fmla="*/ 48 w 71"/>
                <a:gd name="T17" fmla="*/ 7 h 28"/>
                <a:gd name="T18" fmla="*/ 56 w 71"/>
                <a:gd name="T19" fmla="*/ 10 h 28"/>
                <a:gd name="T20" fmla="*/ 56 w 71"/>
                <a:gd name="T21" fmla="*/ 10 h 28"/>
                <a:gd name="T22" fmla="*/ 60 w 71"/>
                <a:gd name="T23" fmla="*/ 13 h 28"/>
                <a:gd name="T24" fmla="*/ 65 w 71"/>
                <a:gd name="T25" fmla="*/ 18 h 28"/>
                <a:gd name="T26" fmla="*/ 71 w 71"/>
                <a:gd name="T27" fmla="*/ 25 h 28"/>
                <a:gd name="T28" fmla="*/ 71 w 71"/>
                <a:gd name="T29" fmla="*/ 25 h 28"/>
                <a:gd name="T30" fmla="*/ 71 w 71"/>
                <a:gd name="T31" fmla="*/ 27 h 28"/>
                <a:gd name="T32" fmla="*/ 69 w 71"/>
                <a:gd name="T33" fmla="*/ 28 h 28"/>
                <a:gd name="T34" fmla="*/ 68 w 71"/>
                <a:gd name="T35" fmla="*/ 28 h 28"/>
                <a:gd name="T36" fmla="*/ 65 w 71"/>
                <a:gd name="T37" fmla="*/ 24 h 28"/>
                <a:gd name="T38" fmla="*/ 65 w 71"/>
                <a:gd name="T39" fmla="*/ 24 h 28"/>
                <a:gd name="T40" fmla="*/ 62 w 71"/>
                <a:gd name="T41" fmla="*/ 21 h 28"/>
                <a:gd name="T42" fmla="*/ 59 w 71"/>
                <a:gd name="T43" fmla="*/ 18 h 28"/>
                <a:gd name="T44" fmla="*/ 51 w 71"/>
                <a:gd name="T45" fmla="*/ 13 h 28"/>
                <a:gd name="T46" fmla="*/ 51 w 71"/>
                <a:gd name="T47" fmla="*/ 13 h 28"/>
                <a:gd name="T48" fmla="*/ 50 w 71"/>
                <a:gd name="T49" fmla="*/ 13 h 28"/>
                <a:gd name="T50" fmla="*/ 48 w 71"/>
                <a:gd name="T51" fmla="*/ 13 h 28"/>
                <a:gd name="T52" fmla="*/ 45 w 71"/>
                <a:gd name="T53" fmla="*/ 16 h 28"/>
                <a:gd name="T54" fmla="*/ 42 w 71"/>
                <a:gd name="T55" fmla="*/ 18 h 28"/>
                <a:gd name="T56" fmla="*/ 41 w 71"/>
                <a:gd name="T57" fmla="*/ 18 h 28"/>
                <a:gd name="T58" fmla="*/ 39 w 71"/>
                <a:gd name="T59" fmla="*/ 18 h 28"/>
                <a:gd name="T60" fmla="*/ 39 w 71"/>
                <a:gd name="T61" fmla="*/ 18 h 28"/>
                <a:gd name="T62" fmla="*/ 35 w 71"/>
                <a:gd name="T63" fmla="*/ 13 h 28"/>
                <a:gd name="T64" fmla="*/ 32 w 71"/>
                <a:gd name="T65" fmla="*/ 9 h 28"/>
                <a:gd name="T66" fmla="*/ 27 w 71"/>
                <a:gd name="T67" fmla="*/ 4 h 28"/>
                <a:gd name="T68" fmla="*/ 26 w 71"/>
                <a:gd name="T69" fmla="*/ 3 h 28"/>
                <a:gd name="T70" fmla="*/ 23 w 71"/>
                <a:gd name="T71" fmla="*/ 3 h 28"/>
                <a:gd name="T72" fmla="*/ 23 w 71"/>
                <a:gd name="T73" fmla="*/ 3 h 28"/>
                <a:gd name="T74" fmla="*/ 18 w 71"/>
                <a:gd name="T75" fmla="*/ 4 h 28"/>
                <a:gd name="T76" fmla="*/ 14 w 71"/>
                <a:gd name="T77" fmla="*/ 9 h 28"/>
                <a:gd name="T78" fmla="*/ 11 w 71"/>
                <a:gd name="T79" fmla="*/ 12 h 28"/>
                <a:gd name="T80" fmla="*/ 9 w 71"/>
                <a:gd name="T81" fmla="*/ 13 h 28"/>
                <a:gd name="T82" fmla="*/ 6 w 71"/>
                <a:gd name="T83" fmla="*/ 13 h 28"/>
                <a:gd name="T84" fmla="*/ 6 w 71"/>
                <a:gd name="T85" fmla="*/ 13 h 28"/>
                <a:gd name="T86" fmla="*/ 2 w 71"/>
                <a:gd name="T87" fmla="*/ 12 h 28"/>
                <a:gd name="T88" fmla="*/ 0 w 71"/>
                <a:gd name="T89" fmla="*/ 10 h 28"/>
                <a:gd name="T90" fmla="*/ 0 w 71"/>
                <a:gd name="T91" fmla="*/ 9 h 28"/>
                <a:gd name="T92" fmla="*/ 0 w 71"/>
                <a:gd name="T93" fmla="*/ 7 h 28"/>
                <a:gd name="T94" fmla="*/ 6 w 71"/>
                <a:gd name="T95" fmla="*/ 6 h 28"/>
                <a:gd name="T96" fmla="*/ 6 w 71"/>
                <a:gd name="T9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" h="28">
                  <a:moveTo>
                    <a:pt x="6" y="6"/>
                  </a:moveTo>
                  <a:lnTo>
                    <a:pt x="6" y="6"/>
                  </a:lnTo>
                  <a:lnTo>
                    <a:pt x="8" y="4"/>
                  </a:lnTo>
                  <a:lnTo>
                    <a:pt x="14" y="1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48" y="7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3"/>
                  </a:lnTo>
                  <a:lnTo>
                    <a:pt x="65" y="18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1" y="27"/>
                  </a:lnTo>
                  <a:lnTo>
                    <a:pt x="69" y="28"/>
                  </a:lnTo>
                  <a:lnTo>
                    <a:pt x="68" y="28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2" y="21"/>
                  </a:lnTo>
                  <a:lnTo>
                    <a:pt x="59" y="18"/>
                  </a:lnTo>
                  <a:lnTo>
                    <a:pt x="51" y="13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48" y="13"/>
                  </a:lnTo>
                  <a:lnTo>
                    <a:pt x="45" y="16"/>
                  </a:lnTo>
                  <a:lnTo>
                    <a:pt x="42" y="18"/>
                  </a:lnTo>
                  <a:lnTo>
                    <a:pt x="41" y="18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5" y="13"/>
                  </a:lnTo>
                  <a:lnTo>
                    <a:pt x="32" y="9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18" y="4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6" name="Freeform 115"/>
            <p:cNvSpPr>
              <a:spLocks/>
            </p:cNvSpPr>
            <p:nvPr/>
          </p:nvSpPr>
          <p:spPr bwMode="auto">
            <a:xfrm>
              <a:off x="9831388" y="5311775"/>
              <a:ext cx="109538" cy="49213"/>
            </a:xfrm>
            <a:custGeom>
              <a:avLst/>
              <a:gdLst>
                <a:gd name="T0" fmla="*/ 12 w 69"/>
                <a:gd name="T1" fmla="*/ 9 h 31"/>
                <a:gd name="T2" fmla="*/ 12 w 69"/>
                <a:gd name="T3" fmla="*/ 9 h 31"/>
                <a:gd name="T4" fmla="*/ 15 w 69"/>
                <a:gd name="T5" fmla="*/ 7 h 31"/>
                <a:gd name="T6" fmla="*/ 24 w 69"/>
                <a:gd name="T7" fmla="*/ 3 h 31"/>
                <a:gd name="T8" fmla="*/ 30 w 69"/>
                <a:gd name="T9" fmla="*/ 1 h 31"/>
                <a:gd name="T10" fmla="*/ 36 w 69"/>
                <a:gd name="T11" fmla="*/ 0 h 31"/>
                <a:gd name="T12" fmla="*/ 42 w 69"/>
                <a:gd name="T13" fmla="*/ 1 h 31"/>
                <a:gd name="T14" fmla="*/ 48 w 69"/>
                <a:gd name="T15" fmla="*/ 6 h 31"/>
                <a:gd name="T16" fmla="*/ 48 w 69"/>
                <a:gd name="T17" fmla="*/ 6 h 31"/>
                <a:gd name="T18" fmla="*/ 69 w 69"/>
                <a:gd name="T19" fmla="*/ 24 h 31"/>
                <a:gd name="T20" fmla="*/ 69 w 69"/>
                <a:gd name="T21" fmla="*/ 24 h 31"/>
                <a:gd name="T22" fmla="*/ 69 w 69"/>
                <a:gd name="T23" fmla="*/ 25 h 31"/>
                <a:gd name="T24" fmla="*/ 69 w 69"/>
                <a:gd name="T25" fmla="*/ 27 h 31"/>
                <a:gd name="T26" fmla="*/ 64 w 69"/>
                <a:gd name="T27" fmla="*/ 28 h 31"/>
                <a:gd name="T28" fmla="*/ 60 w 69"/>
                <a:gd name="T29" fmla="*/ 28 h 31"/>
                <a:gd name="T30" fmla="*/ 55 w 69"/>
                <a:gd name="T31" fmla="*/ 28 h 31"/>
                <a:gd name="T32" fmla="*/ 55 w 69"/>
                <a:gd name="T33" fmla="*/ 28 h 31"/>
                <a:gd name="T34" fmla="*/ 51 w 69"/>
                <a:gd name="T35" fmla="*/ 24 h 31"/>
                <a:gd name="T36" fmla="*/ 48 w 69"/>
                <a:gd name="T37" fmla="*/ 19 h 31"/>
                <a:gd name="T38" fmla="*/ 45 w 69"/>
                <a:gd name="T39" fmla="*/ 13 h 31"/>
                <a:gd name="T40" fmla="*/ 42 w 69"/>
                <a:gd name="T41" fmla="*/ 10 h 31"/>
                <a:gd name="T42" fmla="*/ 42 w 69"/>
                <a:gd name="T43" fmla="*/ 10 h 31"/>
                <a:gd name="T44" fmla="*/ 34 w 69"/>
                <a:gd name="T45" fmla="*/ 9 h 31"/>
                <a:gd name="T46" fmla="*/ 30 w 69"/>
                <a:gd name="T47" fmla="*/ 9 h 31"/>
                <a:gd name="T48" fmla="*/ 24 w 69"/>
                <a:gd name="T49" fmla="*/ 10 h 31"/>
                <a:gd name="T50" fmla="*/ 16 w 69"/>
                <a:gd name="T51" fmla="*/ 12 h 31"/>
                <a:gd name="T52" fmla="*/ 10 w 69"/>
                <a:gd name="T53" fmla="*/ 15 h 31"/>
                <a:gd name="T54" fmla="*/ 6 w 69"/>
                <a:gd name="T55" fmla="*/ 21 h 31"/>
                <a:gd name="T56" fmla="*/ 1 w 69"/>
                <a:gd name="T57" fmla="*/ 28 h 31"/>
                <a:gd name="T58" fmla="*/ 1 w 69"/>
                <a:gd name="T59" fmla="*/ 28 h 31"/>
                <a:gd name="T60" fmla="*/ 0 w 69"/>
                <a:gd name="T61" fmla="*/ 31 h 31"/>
                <a:gd name="T62" fmla="*/ 0 w 69"/>
                <a:gd name="T63" fmla="*/ 31 h 31"/>
                <a:gd name="T64" fmla="*/ 0 w 69"/>
                <a:gd name="T65" fmla="*/ 27 h 31"/>
                <a:gd name="T66" fmla="*/ 1 w 69"/>
                <a:gd name="T67" fmla="*/ 19 h 31"/>
                <a:gd name="T68" fmla="*/ 3 w 69"/>
                <a:gd name="T69" fmla="*/ 15 h 31"/>
                <a:gd name="T70" fmla="*/ 3 w 69"/>
                <a:gd name="T71" fmla="*/ 15 h 31"/>
                <a:gd name="T72" fmla="*/ 9 w 69"/>
                <a:gd name="T73" fmla="*/ 10 h 31"/>
                <a:gd name="T74" fmla="*/ 12 w 69"/>
                <a:gd name="T75" fmla="*/ 9 h 31"/>
                <a:gd name="T76" fmla="*/ 12 w 69"/>
                <a:gd name="T77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9" h="31">
                  <a:moveTo>
                    <a:pt x="12" y="9"/>
                  </a:moveTo>
                  <a:lnTo>
                    <a:pt x="12" y="9"/>
                  </a:lnTo>
                  <a:lnTo>
                    <a:pt x="15" y="7"/>
                  </a:lnTo>
                  <a:lnTo>
                    <a:pt x="24" y="3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2" y="1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69" y="24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9" y="27"/>
                  </a:lnTo>
                  <a:lnTo>
                    <a:pt x="64" y="28"/>
                  </a:lnTo>
                  <a:lnTo>
                    <a:pt x="60" y="28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1" y="24"/>
                  </a:lnTo>
                  <a:lnTo>
                    <a:pt x="48" y="19"/>
                  </a:lnTo>
                  <a:lnTo>
                    <a:pt x="45" y="13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4" y="9"/>
                  </a:lnTo>
                  <a:lnTo>
                    <a:pt x="30" y="9"/>
                  </a:lnTo>
                  <a:lnTo>
                    <a:pt x="24" y="10"/>
                  </a:lnTo>
                  <a:lnTo>
                    <a:pt x="16" y="12"/>
                  </a:lnTo>
                  <a:lnTo>
                    <a:pt x="10" y="15"/>
                  </a:lnTo>
                  <a:lnTo>
                    <a:pt x="6" y="21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9" y="10"/>
                  </a:lnTo>
                  <a:lnTo>
                    <a:pt x="12" y="9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7" name="Freeform 116"/>
            <p:cNvSpPr>
              <a:spLocks/>
            </p:cNvSpPr>
            <p:nvPr/>
          </p:nvSpPr>
          <p:spPr bwMode="auto">
            <a:xfrm>
              <a:off x="9615488" y="5486400"/>
              <a:ext cx="39688" cy="41275"/>
            </a:xfrm>
            <a:custGeom>
              <a:avLst/>
              <a:gdLst>
                <a:gd name="T0" fmla="*/ 25 w 25"/>
                <a:gd name="T1" fmla="*/ 9 h 26"/>
                <a:gd name="T2" fmla="*/ 25 w 25"/>
                <a:gd name="T3" fmla="*/ 9 h 26"/>
                <a:gd name="T4" fmla="*/ 22 w 25"/>
                <a:gd name="T5" fmla="*/ 5 h 26"/>
                <a:gd name="T6" fmla="*/ 19 w 25"/>
                <a:gd name="T7" fmla="*/ 2 h 26"/>
                <a:gd name="T8" fmla="*/ 13 w 25"/>
                <a:gd name="T9" fmla="*/ 2 h 26"/>
                <a:gd name="T10" fmla="*/ 13 w 25"/>
                <a:gd name="T11" fmla="*/ 2 h 26"/>
                <a:gd name="T12" fmla="*/ 4 w 25"/>
                <a:gd name="T13" fmla="*/ 0 h 26"/>
                <a:gd name="T14" fmla="*/ 1 w 25"/>
                <a:gd name="T15" fmla="*/ 2 h 26"/>
                <a:gd name="T16" fmla="*/ 0 w 25"/>
                <a:gd name="T17" fmla="*/ 6 h 26"/>
                <a:gd name="T18" fmla="*/ 0 w 25"/>
                <a:gd name="T19" fmla="*/ 6 h 26"/>
                <a:gd name="T20" fmla="*/ 0 w 25"/>
                <a:gd name="T21" fmla="*/ 17 h 26"/>
                <a:gd name="T22" fmla="*/ 0 w 25"/>
                <a:gd name="T23" fmla="*/ 21 h 26"/>
                <a:gd name="T24" fmla="*/ 0 w 25"/>
                <a:gd name="T25" fmla="*/ 24 h 26"/>
                <a:gd name="T26" fmla="*/ 0 w 25"/>
                <a:gd name="T27" fmla="*/ 24 h 26"/>
                <a:gd name="T28" fmla="*/ 1 w 25"/>
                <a:gd name="T29" fmla="*/ 26 h 26"/>
                <a:gd name="T30" fmla="*/ 3 w 25"/>
                <a:gd name="T31" fmla="*/ 23 h 26"/>
                <a:gd name="T32" fmla="*/ 4 w 25"/>
                <a:gd name="T33" fmla="*/ 20 h 26"/>
                <a:gd name="T34" fmla="*/ 4 w 25"/>
                <a:gd name="T35" fmla="*/ 17 h 26"/>
                <a:gd name="T36" fmla="*/ 4 w 25"/>
                <a:gd name="T37" fmla="*/ 17 h 26"/>
                <a:gd name="T38" fmla="*/ 4 w 25"/>
                <a:gd name="T39" fmla="*/ 9 h 26"/>
                <a:gd name="T40" fmla="*/ 6 w 25"/>
                <a:gd name="T41" fmla="*/ 5 h 26"/>
                <a:gd name="T42" fmla="*/ 7 w 25"/>
                <a:gd name="T43" fmla="*/ 3 h 26"/>
                <a:gd name="T44" fmla="*/ 7 w 25"/>
                <a:gd name="T45" fmla="*/ 3 h 26"/>
                <a:gd name="T46" fmla="*/ 10 w 25"/>
                <a:gd name="T47" fmla="*/ 5 h 26"/>
                <a:gd name="T48" fmla="*/ 15 w 25"/>
                <a:gd name="T49" fmla="*/ 8 h 26"/>
                <a:gd name="T50" fmla="*/ 19 w 25"/>
                <a:gd name="T51" fmla="*/ 9 h 26"/>
                <a:gd name="T52" fmla="*/ 25 w 25"/>
                <a:gd name="T53" fmla="*/ 9 h 26"/>
                <a:gd name="T54" fmla="*/ 25 w 25"/>
                <a:gd name="T55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" h="26">
                  <a:moveTo>
                    <a:pt x="25" y="9"/>
                  </a:moveTo>
                  <a:lnTo>
                    <a:pt x="25" y="9"/>
                  </a:lnTo>
                  <a:lnTo>
                    <a:pt x="22" y="5"/>
                  </a:lnTo>
                  <a:lnTo>
                    <a:pt x="19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6"/>
                  </a:lnTo>
                  <a:lnTo>
                    <a:pt x="3" y="23"/>
                  </a:lnTo>
                  <a:lnTo>
                    <a:pt x="4" y="20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9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3"/>
                  </a:lnTo>
                  <a:lnTo>
                    <a:pt x="10" y="5"/>
                  </a:lnTo>
                  <a:lnTo>
                    <a:pt x="15" y="8"/>
                  </a:lnTo>
                  <a:lnTo>
                    <a:pt x="19" y="9"/>
                  </a:lnTo>
                  <a:lnTo>
                    <a:pt x="25" y="9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8" name="Freeform 117"/>
            <p:cNvSpPr>
              <a:spLocks/>
            </p:cNvSpPr>
            <p:nvPr/>
          </p:nvSpPr>
          <p:spPr bwMode="auto">
            <a:xfrm>
              <a:off x="10007600" y="5335588"/>
              <a:ext cx="61913" cy="92075"/>
            </a:xfrm>
            <a:custGeom>
              <a:avLst/>
              <a:gdLst>
                <a:gd name="T0" fmla="*/ 19 w 39"/>
                <a:gd name="T1" fmla="*/ 0 h 58"/>
                <a:gd name="T2" fmla="*/ 19 w 39"/>
                <a:gd name="T3" fmla="*/ 0 h 58"/>
                <a:gd name="T4" fmla="*/ 24 w 39"/>
                <a:gd name="T5" fmla="*/ 3 h 58"/>
                <a:gd name="T6" fmla="*/ 28 w 39"/>
                <a:gd name="T7" fmla="*/ 6 h 58"/>
                <a:gd name="T8" fmla="*/ 33 w 39"/>
                <a:gd name="T9" fmla="*/ 9 h 58"/>
                <a:gd name="T10" fmla="*/ 33 w 39"/>
                <a:gd name="T11" fmla="*/ 9 h 58"/>
                <a:gd name="T12" fmla="*/ 36 w 39"/>
                <a:gd name="T13" fmla="*/ 15 h 58"/>
                <a:gd name="T14" fmla="*/ 37 w 39"/>
                <a:gd name="T15" fmla="*/ 21 h 58"/>
                <a:gd name="T16" fmla="*/ 39 w 39"/>
                <a:gd name="T17" fmla="*/ 30 h 58"/>
                <a:gd name="T18" fmla="*/ 39 w 39"/>
                <a:gd name="T19" fmla="*/ 30 h 58"/>
                <a:gd name="T20" fmla="*/ 28 w 39"/>
                <a:gd name="T21" fmla="*/ 10 h 58"/>
                <a:gd name="T22" fmla="*/ 28 w 39"/>
                <a:gd name="T23" fmla="*/ 10 h 58"/>
                <a:gd name="T24" fmla="*/ 27 w 39"/>
                <a:gd name="T25" fmla="*/ 10 h 58"/>
                <a:gd name="T26" fmla="*/ 25 w 39"/>
                <a:gd name="T27" fmla="*/ 10 h 58"/>
                <a:gd name="T28" fmla="*/ 22 w 39"/>
                <a:gd name="T29" fmla="*/ 12 h 58"/>
                <a:gd name="T30" fmla="*/ 18 w 39"/>
                <a:gd name="T31" fmla="*/ 13 h 58"/>
                <a:gd name="T32" fmla="*/ 16 w 39"/>
                <a:gd name="T33" fmla="*/ 12 h 58"/>
                <a:gd name="T34" fmla="*/ 15 w 39"/>
                <a:gd name="T35" fmla="*/ 10 h 58"/>
                <a:gd name="T36" fmla="*/ 15 w 39"/>
                <a:gd name="T37" fmla="*/ 10 h 58"/>
                <a:gd name="T38" fmla="*/ 15 w 39"/>
                <a:gd name="T39" fmla="*/ 9 h 58"/>
                <a:gd name="T40" fmla="*/ 13 w 39"/>
                <a:gd name="T41" fmla="*/ 9 h 58"/>
                <a:gd name="T42" fmla="*/ 12 w 39"/>
                <a:gd name="T43" fmla="*/ 13 h 58"/>
                <a:gd name="T44" fmla="*/ 6 w 39"/>
                <a:gd name="T45" fmla="*/ 30 h 58"/>
                <a:gd name="T46" fmla="*/ 0 w 39"/>
                <a:gd name="T47" fmla="*/ 58 h 58"/>
                <a:gd name="T48" fmla="*/ 0 w 39"/>
                <a:gd name="T49" fmla="*/ 58 h 58"/>
                <a:gd name="T50" fmla="*/ 0 w 39"/>
                <a:gd name="T51" fmla="*/ 30 h 58"/>
                <a:gd name="T52" fmla="*/ 0 w 39"/>
                <a:gd name="T53" fmla="*/ 30 h 58"/>
                <a:gd name="T54" fmla="*/ 1 w 39"/>
                <a:gd name="T55" fmla="*/ 22 h 58"/>
                <a:gd name="T56" fmla="*/ 4 w 39"/>
                <a:gd name="T57" fmla="*/ 13 h 58"/>
                <a:gd name="T58" fmla="*/ 7 w 39"/>
                <a:gd name="T59" fmla="*/ 9 h 58"/>
                <a:gd name="T60" fmla="*/ 10 w 39"/>
                <a:gd name="T61" fmla="*/ 6 h 58"/>
                <a:gd name="T62" fmla="*/ 13 w 39"/>
                <a:gd name="T63" fmla="*/ 3 h 58"/>
                <a:gd name="T64" fmla="*/ 19 w 39"/>
                <a:gd name="T65" fmla="*/ 0 h 58"/>
                <a:gd name="T66" fmla="*/ 19 w 39"/>
                <a:gd name="T6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" h="58">
                  <a:moveTo>
                    <a:pt x="19" y="0"/>
                  </a:moveTo>
                  <a:lnTo>
                    <a:pt x="19" y="0"/>
                  </a:lnTo>
                  <a:lnTo>
                    <a:pt x="24" y="3"/>
                  </a:lnTo>
                  <a:lnTo>
                    <a:pt x="28" y="6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6" y="15"/>
                  </a:lnTo>
                  <a:lnTo>
                    <a:pt x="37" y="21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5" y="10"/>
                  </a:lnTo>
                  <a:lnTo>
                    <a:pt x="22" y="12"/>
                  </a:lnTo>
                  <a:lnTo>
                    <a:pt x="18" y="13"/>
                  </a:lnTo>
                  <a:lnTo>
                    <a:pt x="16" y="12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6" y="3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4" y="13"/>
                  </a:lnTo>
                  <a:lnTo>
                    <a:pt x="7" y="9"/>
                  </a:lnTo>
                  <a:lnTo>
                    <a:pt x="10" y="6"/>
                  </a:lnTo>
                  <a:lnTo>
                    <a:pt x="13" y="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9" name="Freeform 118"/>
            <p:cNvSpPr>
              <a:spLocks/>
            </p:cNvSpPr>
            <p:nvPr/>
          </p:nvSpPr>
          <p:spPr bwMode="auto">
            <a:xfrm>
              <a:off x="9750425" y="5786438"/>
              <a:ext cx="34925" cy="109538"/>
            </a:xfrm>
            <a:custGeom>
              <a:avLst/>
              <a:gdLst>
                <a:gd name="T0" fmla="*/ 19 w 22"/>
                <a:gd name="T1" fmla="*/ 0 h 69"/>
                <a:gd name="T2" fmla="*/ 19 w 22"/>
                <a:gd name="T3" fmla="*/ 0 h 69"/>
                <a:gd name="T4" fmla="*/ 16 w 22"/>
                <a:gd name="T5" fmla="*/ 5 h 69"/>
                <a:gd name="T6" fmla="*/ 13 w 22"/>
                <a:gd name="T7" fmla="*/ 9 h 69"/>
                <a:gd name="T8" fmla="*/ 10 w 22"/>
                <a:gd name="T9" fmla="*/ 12 h 69"/>
                <a:gd name="T10" fmla="*/ 10 w 22"/>
                <a:gd name="T11" fmla="*/ 12 h 69"/>
                <a:gd name="T12" fmla="*/ 7 w 22"/>
                <a:gd name="T13" fmla="*/ 14 h 69"/>
                <a:gd name="T14" fmla="*/ 4 w 22"/>
                <a:gd name="T15" fmla="*/ 18 h 69"/>
                <a:gd name="T16" fmla="*/ 1 w 22"/>
                <a:gd name="T17" fmla="*/ 27 h 69"/>
                <a:gd name="T18" fmla="*/ 0 w 22"/>
                <a:gd name="T19" fmla="*/ 36 h 69"/>
                <a:gd name="T20" fmla="*/ 0 w 22"/>
                <a:gd name="T21" fmla="*/ 45 h 69"/>
                <a:gd name="T22" fmla="*/ 0 w 22"/>
                <a:gd name="T23" fmla="*/ 45 h 69"/>
                <a:gd name="T24" fmla="*/ 1 w 22"/>
                <a:gd name="T25" fmla="*/ 50 h 69"/>
                <a:gd name="T26" fmla="*/ 3 w 22"/>
                <a:gd name="T27" fmla="*/ 54 h 69"/>
                <a:gd name="T28" fmla="*/ 10 w 22"/>
                <a:gd name="T29" fmla="*/ 60 h 69"/>
                <a:gd name="T30" fmla="*/ 16 w 22"/>
                <a:gd name="T31" fmla="*/ 66 h 69"/>
                <a:gd name="T32" fmla="*/ 21 w 22"/>
                <a:gd name="T33" fmla="*/ 69 h 69"/>
                <a:gd name="T34" fmla="*/ 21 w 22"/>
                <a:gd name="T35" fmla="*/ 69 h 69"/>
                <a:gd name="T36" fmla="*/ 22 w 22"/>
                <a:gd name="T37" fmla="*/ 69 h 69"/>
                <a:gd name="T38" fmla="*/ 21 w 22"/>
                <a:gd name="T39" fmla="*/ 67 h 69"/>
                <a:gd name="T40" fmla="*/ 18 w 22"/>
                <a:gd name="T41" fmla="*/ 62 h 69"/>
                <a:gd name="T42" fmla="*/ 7 w 22"/>
                <a:gd name="T43" fmla="*/ 53 h 69"/>
                <a:gd name="T44" fmla="*/ 7 w 22"/>
                <a:gd name="T45" fmla="*/ 53 h 69"/>
                <a:gd name="T46" fmla="*/ 4 w 22"/>
                <a:gd name="T47" fmla="*/ 48 h 69"/>
                <a:gd name="T48" fmla="*/ 3 w 22"/>
                <a:gd name="T49" fmla="*/ 42 h 69"/>
                <a:gd name="T50" fmla="*/ 4 w 22"/>
                <a:gd name="T51" fmla="*/ 39 h 69"/>
                <a:gd name="T52" fmla="*/ 6 w 22"/>
                <a:gd name="T53" fmla="*/ 38 h 69"/>
                <a:gd name="T54" fmla="*/ 12 w 22"/>
                <a:gd name="T55" fmla="*/ 38 h 69"/>
                <a:gd name="T56" fmla="*/ 18 w 22"/>
                <a:gd name="T57" fmla="*/ 38 h 69"/>
                <a:gd name="T58" fmla="*/ 18 w 22"/>
                <a:gd name="T59" fmla="*/ 38 h 69"/>
                <a:gd name="T60" fmla="*/ 19 w 22"/>
                <a:gd name="T61" fmla="*/ 38 h 69"/>
                <a:gd name="T62" fmla="*/ 18 w 22"/>
                <a:gd name="T63" fmla="*/ 36 h 69"/>
                <a:gd name="T64" fmla="*/ 13 w 22"/>
                <a:gd name="T65" fmla="*/ 32 h 69"/>
                <a:gd name="T66" fmla="*/ 9 w 22"/>
                <a:gd name="T67" fmla="*/ 26 h 69"/>
                <a:gd name="T68" fmla="*/ 7 w 22"/>
                <a:gd name="T69" fmla="*/ 24 h 69"/>
                <a:gd name="T70" fmla="*/ 7 w 22"/>
                <a:gd name="T71" fmla="*/ 23 h 69"/>
                <a:gd name="T72" fmla="*/ 7 w 22"/>
                <a:gd name="T73" fmla="*/ 23 h 69"/>
                <a:gd name="T74" fmla="*/ 13 w 22"/>
                <a:gd name="T75" fmla="*/ 17 h 69"/>
                <a:gd name="T76" fmla="*/ 18 w 22"/>
                <a:gd name="T77" fmla="*/ 11 h 69"/>
                <a:gd name="T78" fmla="*/ 19 w 22"/>
                <a:gd name="T79" fmla="*/ 6 h 69"/>
                <a:gd name="T80" fmla="*/ 19 w 22"/>
                <a:gd name="T81" fmla="*/ 0 h 69"/>
                <a:gd name="T82" fmla="*/ 19 w 22"/>
                <a:gd name="T8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" h="69">
                  <a:moveTo>
                    <a:pt x="19" y="0"/>
                  </a:moveTo>
                  <a:lnTo>
                    <a:pt x="19" y="0"/>
                  </a:lnTo>
                  <a:lnTo>
                    <a:pt x="16" y="5"/>
                  </a:lnTo>
                  <a:lnTo>
                    <a:pt x="13" y="9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7" y="14"/>
                  </a:lnTo>
                  <a:lnTo>
                    <a:pt x="4" y="18"/>
                  </a:lnTo>
                  <a:lnTo>
                    <a:pt x="1" y="27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3" y="54"/>
                  </a:lnTo>
                  <a:lnTo>
                    <a:pt x="10" y="60"/>
                  </a:lnTo>
                  <a:lnTo>
                    <a:pt x="16" y="66"/>
                  </a:lnTo>
                  <a:lnTo>
                    <a:pt x="21" y="69"/>
                  </a:lnTo>
                  <a:lnTo>
                    <a:pt x="21" y="69"/>
                  </a:lnTo>
                  <a:lnTo>
                    <a:pt x="22" y="69"/>
                  </a:lnTo>
                  <a:lnTo>
                    <a:pt x="21" y="67"/>
                  </a:lnTo>
                  <a:lnTo>
                    <a:pt x="18" y="62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4" y="48"/>
                  </a:lnTo>
                  <a:lnTo>
                    <a:pt x="3" y="42"/>
                  </a:lnTo>
                  <a:lnTo>
                    <a:pt x="4" y="39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18" y="36"/>
                  </a:lnTo>
                  <a:lnTo>
                    <a:pt x="13" y="32"/>
                  </a:lnTo>
                  <a:lnTo>
                    <a:pt x="9" y="26"/>
                  </a:lnTo>
                  <a:lnTo>
                    <a:pt x="7" y="24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13" y="17"/>
                  </a:lnTo>
                  <a:lnTo>
                    <a:pt x="18" y="11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0" name="Freeform 119"/>
            <p:cNvSpPr>
              <a:spLocks/>
            </p:cNvSpPr>
            <p:nvPr/>
          </p:nvSpPr>
          <p:spPr bwMode="auto">
            <a:xfrm>
              <a:off x="10012363" y="5834063"/>
              <a:ext cx="71438" cy="123825"/>
            </a:xfrm>
            <a:custGeom>
              <a:avLst/>
              <a:gdLst>
                <a:gd name="T0" fmla="*/ 10 w 45"/>
                <a:gd name="T1" fmla="*/ 3 h 78"/>
                <a:gd name="T2" fmla="*/ 10 w 45"/>
                <a:gd name="T3" fmla="*/ 3 h 78"/>
                <a:gd name="T4" fmla="*/ 18 w 45"/>
                <a:gd name="T5" fmla="*/ 17 h 78"/>
                <a:gd name="T6" fmla="*/ 22 w 45"/>
                <a:gd name="T7" fmla="*/ 26 h 78"/>
                <a:gd name="T8" fmla="*/ 27 w 45"/>
                <a:gd name="T9" fmla="*/ 32 h 78"/>
                <a:gd name="T10" fmla="*/ 27 w 45"/>
                <a:gd name="T11" fmla="*/ 32 h 78"/>
                <a:gd name="T12" fmla="*/ 31 w 45"/>
                <a:gd name="T13" fmla="*/ 36 h 78"/>
                <a:gd name="T14" fmla="*/ 36 w 45"/>
                <a:gd name="T15" fmla="*/ 45 h 78"/>
                <a:gd name="T16" fmla="*/ 42 w 45"/>
                <a:gd name="T17" fmla="*/ 58 h 78"/>
                <a:gd name="T18" fmla="*/ 45 w 45"/>
                <a:gd name="T19" fmla="*/ 78 h 78"/>
                <a:gd name="T20" fmla="*/ 45 w 45"/>
                <a:gd name="T21" fmla="*/ 78 h 78"/>
                <a:gd name="T22" fmla="*/ 43 w 45"/>
                <a:gd name="T23" fmla="*/ 76 h 78"/>
                <a:gd name="T24" fmla="*/ 39 w 45"/>
                <a:gd name="T25" fmla="*/ 66 h 78"/>
                <a:gd name="T26" fmla="*/ 30 w 45"/>
                <a:gd name="T27" fmla="*/ 48 h 78"/>
                <a:gd name="T28" fmla="*/ 30 w 45"/>
                <a:gd name="T29" fmla="*/ 48 h 78"/>
                <a:gd name="T30" fmla="*/ 27 w 45"/>
                <a:gd name="T31" fmla="*/ 46 h 78"/>
                <a:gd name="T32" fmla="*/ 19 w 45"/>
                <a:gd name="T33" fmla="*/ 45 h 78"/>
                <a:gd name="T34" fmla="*/ 10 w 45"/>
                <a:gd name="T35" fmla="*/ 42 h 78"/>
                <a:gd name="T36" fmla="*/ 0 w 45"/>
                <a:gd name="T37" fmla="*/ 39 h 78"/>
                <a:gd name="T38" fmla="*/ 0 w 45"/>
                <a:gd name="T39" fmla="*/ 39 h 78"/>
                <a:gd name="T40" fmla="*/ 0 w 45"/>
                <a:gd name="T41" fmla="*/ 37 h 78"/>
                <a:gd name="T42" fmla="*/ 3 w 45"/>
                <a:gd name="T43" fmla="*/ 37 h 78"/>
                <a:gd name="T44" fmla="*/ 10 w 45"/>
                <a:gd name="T45" fmla="*/ 37 h 78"/>
                <a:gd name="T46" fmla="*/ 19 w 45"/>
                <a:gd name="T47" fmla="*/ 39 h 78"/>
                <a:gd name="T48" fmla="*/ 24 w 45"/>
                <a:gd name="T49" fmla="*/ 40 h 78"/>
                <a:gd name="T50" fmla="*/ 24 w 45"/>
                <a:gd name="T51" fmla="*/ 40 h 78"/>
                <a:gd name="T52" fmla="*/ 25 w 45"/>
                <a:gd name="T53" fmla="*/ 40 h 78"/>
                <a:gd name="T54" fmla="*/ 24 w 45"/>
                <a:gd name="T55" fmla="*/ 39 h 78"/>
                <a:gd name="T56" fmla="*/ 21 w 45"/>
                <a:gd name="T57" fmla="*/ 33 h 78"/>
                <a:gd name="T58" fmla="*/ 13 w 45"/>
                <a:gd name="T59" fmla="*/ 20 h 78"/>
                <a:gd name="T60" fmla="*/ 13 w 45"/>
                <a:gd name="T61" fmla="*/ 20 h 78"/>
                <a:gd name="T62" fmla="*/ 7 w 45"/>
                <a:gd name="T63" fmla="*/ 5 h 78"/>
                <a:gd name="T64" fmla="*/ 7 w 45"/>
                <a:gd name="T65" fmla="*/ 0 h 78"/>
                <a:gd name="T66" fmla="*/ 9 w 45"/>
                <a:gd name="T67" fmla="*/ 0 h 78"/>
                <a:gd name="T68" fmla="*/ 10 w 45"/>
                <a:gd name="T69" fmla="*/ 3 h 78"/>
                <a:gd name="T70" fmla="*/ 10 w 45"/>
                <a:gd name="T71" fmla="*/ 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" h="78">
                  <a:moveTo>
                    <a:pt x="10" y="3"/>
                  </a:moveTo>
                  <a:lnTo>
                    <a:pt x="10" y="3"/>
                  </a:lnTo>
                  <a:lnTo>
                    <a:pt x="18" y="17"/>
                  </a:lnTo>
                  <a:lnTo>
                    <a:pt x="22" y="26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31" y="36"/>
                  </a:lnTo>
                  <a:lnTo>
                    <a:pt x="36" y="45"/>
                  </a:lnTo>
                  <a:lnTo>
                    <a:pt x="42" y="58"/>
                  </a:lnTo>
                  <a:lnTo>
                    <a:pt x="45" y="78"/>
                  </a:lnTo>
                  <a:lnTo>
                    <a:pt x="45" y="78"/>
                  </a:lnTo>
                  <a:lnTo>
                    <a:pt x="43" y="76"/>
                  </a:lnTo>
                  <a:lnTo>
                    <a:pt x="39" y="66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7" y="46"/>
                  </a:lnTo>
                  <a:lnTo>
                    <a:pt x="19" y="45"/>
                  </a:lnTo>
                  <a:lnTo>
                    <a:pt x="10" y="42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0" y="37"/>
                  </a:lnTo>
                  <a:lnTo>
                    <a:pt x="19" y="39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4" y="39"/>
                  </a:lnTo>
                  <a:lnTo>
                    <a:pt x="21" y="33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7" y="5"/>
                  </a:lnTo>
                  <a:lnTo>
                    <a:pt x="7" y="0"/>
                  </a:lnTo>
                  <a:lnTo>
                    <a:pt x="9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1" name="Freeform 120"/>
            <p:cNvSpPr>
              <a:spLocks/>
            </p:cNvSpPr>
            <p:nvPr/>
          </p:nvSpPr>
          <p:spPr bwMode="auto">
            <a:xfrm>
              <a:off x="9718675" y="6076950"/>
              <a:ext cx="69850" cy="44450"/>
            </a:xfrm>
            <a:custGeom>
              <a:avLst/>
              <a:gdLst>
                <a:gd name="T0" fmla="*/ 41 w 44"/>
                <a:gd name="T1" fmla="*/ 0 h 28"/>
                <a:gd name="T2" fmla="*/ 41 w 44"/>
                <a:gd name="T3" fmla="*/ 0 h 28"/>
                <a:gd name="T4" fmla="*/ 32 w 44"/>
                <a:gd name="T5" fmla="*/ 7 h 28"/>
                <a:gd name="T6" fmla="*/ 23 w 44"/>
                <a:gd name="T7" fmla="*/ 12 h 28"/>
                <a:gd name="T8" fmla="*/ 20 w 44"/>
                <a:gd name="T9" fmla="*/ 12 h 28"/>
                <a:gd name="T10" fmla="*/ 15 w 44"/>
                <a:gd name="T11" fmla="*/ 12 h 28"/>
                <a:gd name="T12" fmla="*/ 15 w 44"/>
                <a:gd name="T13" fmla="*/ 12 h 28"/>
                <a:gd name="T14" fmla="*/ 9 w 44"/>
                <a:gd name="T15" fmla="*/ 12 h 28"/>
                <a:gd name="T16" fmla="*/ 5 w 44"/>
                <a:gd name="T17" fmla="*/ 13 h 28"/>
                <a:gd name="T18" fmla="*/ 2 w 44"/>
                <a:gd name="T19" fmla="*/ 16 h 28"/>
                <a:gd name="T20" fmla="*/ 2 w 44"/>
                <a:gd name="T21" fmla="*/ 18 h 28"/>
                <a:gd name="T22" fmla="*/ 2 w 44"/>
                <a:gd name="T23" fmla="*/ 18 h 28"/>
                <a:gd name="T24" fmla="*/ 0 w 44"/>
                <a:gd name="T25" fmla="*/ 24 h 28"/>
                <a:gd name="T26" fmla="*/ 0 w 44"/>
                <a:gd name="T27" fmla="*/ 27 h 28"/>
                <a:gd name="T28" fmla="*/ 3 w 44"/>
                <a:gd name="T29" fmla="*/ 28 h 28"/>
                <a:gd name="T30" fmla="*/ 3 w 44"/>
                <a:gd name="T31" fmla="*/ 28 h 28"/>
                <a:gd name="T32" fmla="*/ 5 w 44"/>
                <a:gd name="T33" fmla="*/ 27 h 28"/>
                <a:gd name="T34" fmla="*/ 8 w 44"/>
                <a:gd name="T35" fmla="*/ 24 h 28"/>
                <a:gd name="T36" fmla="*/ 9 w 44"/>
                <a:gd name="T37" fmla="*/ 19 h 28"/>
                <a:gd name="T38" fmla="*/ 12 w 44"/>
                <a:gd name="T39" fmla="*/ 18 h 28"/>
                <a:gd name="T40" fmla="*/ 12 w 44"/>
                <a:gd name="T41" fmla="*/ 18 h 28"/>
                <a:gd name="T42" fmla="*/ 21 w 44"/>
                <a:gd name="T43" fmla="*/ 16 h 28"/>
                <a:gd name="T44" fmla="*/ 30 w 44"/>
                <a:gd name="T45" fmla="*/ 13 h 28"/>
                <a:gd name="T46" fmla="*/ 30 w 44"/>
                <a:gd name="T47" fmla="*/ 13 h 28"/>
                <a:gd name="T48" fmla="*/ 35 w 44"/>
                <a:gd name="T49" fmla="*/ 10 h 28"/>
                <a:gd name="T50" fmla="*/ 41 w 44"/>
                <a:gd name="T51" fmla="*/ 6 h 28"/>
                <a:gd name="T52" fmla="*/ 44 w 44"/>
                <a:gd name="T53" fmla="*/ 1 h 28"/>
                <a:gd name="T54" fmla="*/ 44 w 44"/>
                <a:gd name="T55" fmla="*/ 0 h 28"/>
                <a:gd name="T56" fmla="*/ 41 w 44"/>
                <a:gd name="T57" fmla="*/ 0 h 28"/>
                <a:gd name="T58" fmla="*/ 41 w 44"/>
                <a:gd name="T5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4" h="28">
                  <a:moveTo>
                    <a:pt x="41" y="0"/>
                  </a:moveTo>
                  <a:lnTo>
                    <a:pt x="41" y="0"/>
                  </a:lnTo>
                  <a:lnTo>
                    <a:pt x="32" y="7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9" y="12"/>
                  </a:lnTo>
                  <a:lnTo>
                    <a:pt x="5" y="13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5" y="27"/>
                  </a:lnTo>
                  <a:lnTo>
                    <a:pt x="8" y="24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21" y="16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5" y="10"/>
                  </a:lnTo>
                  <a:lnTo>
                    <a:pt x="41" y="6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2" name="Freeform 121"/>
            <p:cNvSpPr>
              <a:spLocks/>
            </p:cNvSpPr>
            <p:nvPr/>
          </p:nvSpPr>
          <p:spPr bwMode="auto">
            <a:xfrm>
              <a:off x="9788525" y="5491163"/>
              <a:ext cx="101600" cy="60325"/>
            </a:xfrm>
            <a:custGeom>
              <a:avLst/>
              <a:gdLst>
                <a:gd name="T0" fmla="*/ 0 w 64"/>
                <a:gd name="T1" fmla="*/ 38 h 38"/>
                <a:gd name="T2" fmla="*/ 0 w 64"/>
                <a:gd name="T3" fmla="*/ 38 h 38"/>
                <a:gd name="T4" fmla="*/ 12 w 64"/>
                <a:gd name="T5" fmla="*/ 29 h 38"/>
                <a:gd name="T6" fmla="*/ 30 w 64"/>
                <a:gd name="T7" fmla="*/ 17 h 38"/>
                <a:gd name="T8" fmla="*/ 30 w 64"/>
                <a:gd name="T9" fmla="*/ 17 h 38"/>
                <a:gd name="T10" fmla="*/ 34 w 64"/>
                <a:gd name="T11" fmla="*/ 12 h 38"/>
                <a:gd name="T12" fmla="*/ 37 w 64"/>
                <a:gd name="T13" fmla="*/ 9 h 38"/>
                <a:gd name="T14" fmla="*/ 39 w 64"/>
                <a:gd name="T15" fmla="*/ 5 h 38"/>
                <a:gd name="T16" fmla="*/ 39 w 64"/>
                <a:gd name="T17" fmla="*/ 0 h 38"/>
                <a:gd name="T18" fmla="*/ 39 w 64"/>
                <a:gd name="T19" fmla="*/ 0 h 38"/>
                <a:gd name="T20" fmla="*/ 39 w 64"/>
                <a:gd name="T21" fmla="*/ 0 h 38"/>
                <a:gd name="T22" fmla="*/ 40 w 64"/>
                <a:gd name="T23" fmla="*/ 2 h 38"/>
                <a:gd name="T24" fmla="*/ 43 w 64"/>
                <a:gd name="T25" fmla="*/ 9 h 38"/>
                <a:gd name="T26" fmla="*/ 43 w 64"/>
                <a:gd name="T27" fmla="*/ 9 h 38"/>
                <a:gd name="T28" fmla="*/ 46 w 64"/>
                <a:gd name="T29" fmla="*/ 14 h 38"/>
                <a:gd name="T30" fmla="*/ 52 w 64"/>
                <a:gd name="T31" fmla="*/ 17 h 38"/>
                <a:gd name="T32" fmla="*/ 63 w 64"/>
                <a:gd name="T33" fmla="*/ 21 h 38"/>
                <a:gd name="T34" fmla="*/ 63 w 64"/>
                <a:gd name="T35" fmla="*/ 21 h 38"/>
                <a:gd name="T36" fmla="*/ 64 w 64"/>
                <a:gd name="T37" fmla="*/ 23 h 38"/>
                <a:gd name="T38" fmla="*/ 63 w 64"/>
                <a:gd name="T39" fmla="*/ 24 h 38"/>
                <a:gd name="T40" fmla="*/ 61 w 64"/>
                <a:gd name="T41" fmla="*/ 26 h 38"/>
                <a:gd name="T42" fmla="*/ 60 w 64"/>
                <a:gd name="T43" fmla="*/ 27 h 38"/>
                <a:gd name="T44" fmla="*/ 60 w 64"/>
                <a:gd name="T45" fmla="*/ 27 h 38"/>
                <a:gd name="T46" fmla="*/ 55 w 64"/>
                <a:gd name="T47" fmla="*/ 24 h 38"/>
                <a:gd name="T48" fmla="*/ 51 w 64"/>
                <a:gd name="T49" fmla="*/ 21 h 38"/>
                <a:gd name="T50" fmla="*/ 45 w 64"/>
                <a:gd name="T51" fmla="*/ 18 h 38"/>
                <a:gd name="T52" fmla="*/ 39 w 64"/>
                <a:gd name="T53" fmla="*/ 17 h 38"/>
                <a:gd name="T54" fmla="*/ 39 w 64"/>
                <a:gd name="T55" fmla="*/ 17 h 38"/>
                <a:gd name="T56" fmla="*/ 34 w 64"/>
                <a:gd name="T57" fmla="*/ 17 h 38"/>
                <a:gd name="T58" fmla="*/ 30 w 64"/>
                <a:gd name="T59" fmla="*/ 20 h 38"/>
                <a:gd name="T60" fmla="*/ 19 w 64"/>
                <a:gd name="T61" fmla="*/ 27 h 38"/>
                <a:gd name="T62" fmla="*/ 9 w 64"/>
                <a:gd name="T63" fmla="*/ 35 h 38"/>
                <a:gd name="T64" fmla="*/ 4 w 64"/>
                <a:gd name="T65" fmla="*/ 36 h 38"/>
                <a:gd name="T66" fmla="*/ 0 w 64"/>
                <a:gd name="T67" fmla="*/ 38 h 38"/>
                <a:gd name="T68" fmla="*/ 0 w 64"/>
                <a:gd name="T6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38">
                  <a:moveTo>
                    <a:pt x="0" y="38"/>
                  </a:moveTo>
                  <a:lnTo>
                    <a:pt x="0" y="38"/>
                  </a:lnTo>
                  <a:lnTo>
                    <a:pt x="12" y="29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4" y="12"/>
                  </a:lnTo>
                  <a:lnTo>
                    <a:pt x="37" y="9"/>
                  </a:lnTo>
                  <a:lnTo>
                    <a:pt x="39" y="5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2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6" y="14"/>
                  </a:lnTo>
                  <a:lnTo>
                    <a:pt x="52" y="17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3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55" y="24"/>
                  </a:lnTo>
                  <a:lnTo>
                    <a:pt x="51" y="21"/>
                  </a:lnTo>
                  <a:lnTo>
                    <a:pt x="45" y="18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4" y="17"/>
                  </a:lnTo>
                  <a:lnTo>
                    <a:pt x="30" y="20"/>
                  </a:lnTo>
                  <a:lnTo>
                    <a:pt x="19" y="27"/>
                  </a:lnTo>
                  <a:lnTo>
                    <a:pt x="9" y="35"/>
                  </a:lnTo>
                  <a:lnTo>
                    <a:pt x="4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pic>
        <p:nvPicPr>
          <p:cNvPr id="184" name="Picture 1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42" y="3755498"/>
            <a:ext cx="2354456" cy="216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2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6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decel="46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" y="0"/>
            <a:ext cx="9144000" cy="6858000"/>
            <a:chOff x="1" y="857250"/>
            <a:chExt cx="9144000" cy="5148874"/>
          </a:xfrm>
        </p:grpSpPr>
        <p:sp>
          <p:nvSpPr>
            <p:cNvPr id="120" name="Rectangle 5"/>
            <p:cNvSpPr>
              <a:spLocks noChangeArrowheads="1"/>
            </p:cNvSpPr>
            <p:nvPr/>
          </p:nvSpPr>
          <p:spPr bwMode="auto">
            <a:xfrm>
              <a:off x="1" y="857250"/>
              <a:ext cx="9144000" cy="514887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2">
                    <a:lumMod val="40000"/>
                    <a:lumOff val="6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6"/>
            <p:cNvSpPr>
              <a:spLocks/>
            </p:cNvSpPr>
            <p:nvPr/>
          </p:nvSpPr>
          <p:spPr bwMode="auto">
            <a:xfrm>
              <a:off x="1" y="2789635"/>
              <a:ext cx="9136857" cy="2239566"/>
            </a:xfrm>
            <a:custGeom>
              <a:avLst/>
              <a:gdLst>
                <a:gd name="T0" fmla="*/ 1354 w 7671"/>
                <a:gd name="T1" fmla="*/ 17 h 1881"/>
                <a:gd name="T2" fmla="*/ 1303 w 7671"/>
                <a:gd name="T3" fmla="*/ 86 h 1881"/>
                <a:gd name="T4" fmla="*/ 1153 w 7671"/>
                <a:gd name="T5" fmla="*/ 137 h 1881"/>
                <a:gd name="T6" fmla="*/ 1011 w 7671"/>
                <a:gd name="T7" fmla="*/ 204 h 1881"/>
                <a:gd name="T8" fmla="*/ 918 w 7671"/>
                <a:gd name="T9" fmla="*/ 319 h 1881"/>
                <a:gd name="T10" fmla="*/ 839 w 7671"/>
                <a:gd name="T11" fmla="*/ 346 h 1881"/>
                <a:gd name="T12" fmla="*/ 788 w 7671"/>
                <a:gd name="T13" fmla="*/ 394 h 1881"/>
                <a:gd name="T14" fmla="*/ 687 w 7671"/>
                <a:gd name="T15" fmla="*/ 529 h 1881"/>
                <a:gd name="T16" fmla="*/ 644 w 7671"/>
                <a:gd name="T17" fmla="*/ 604 h 1881"/>
                <a:gd name="T18" fmla="*/ 553 w 7671"/>
                <a:gd name="T19" fmla="*/ 710 h 1881"/>
                <a:gd name="T20" fmla="*/ 485 w 7671"/>
                <a:gd name="T21" fmla="*/ 839 h 1881"/>
                <a:gd name="T22" fmla="*/ 379 w 7671"/>
                <a:gd name="T23" fmla="*/ 1040 h 1881"/>
                <a:gd name="T24" fmla="*/ 303 w 7671"/>
                <a:gd name="T25" fmla="*/ 1122 h 1881"/>
                <a:gd name="T26" fmla="*/ 3 w 7671"/>
                <a:gd name="T27" fmla="*/ 1598 h 1881"/>
                <a:gd name="T28" fmla="*/ 583 w 7671"/>
                <a:gd name="T29" fmla="*/ 1681 h 1881"/>
                <a:gd name="T30" fmla="*/ 957 w 7671"/>
                <a:gd name="T31" fmla="*/ 1654 h 1881"/>
                <a:gd name="T32" fmla="*/ 1245 w 7671"/>
                <a:gd name="T33" fmla="*/ 1628 h 1881"/>
                <a:gd name="T34" fmla="*/ 1767 w 7671"/>
                <a:gd name="T35" fmla="*/ 1675 h 1881"/>
                <a:gd name="T36" fmla="*/ 2302 w 7671"/>
                <a:gd name="T37" fmla="*/ 1655 h 1881"/>
                <a:gd name="T38" fmla="*/ 2518 w 7671"/>
                <a:gd name="T39" fmla="*/ 1628 h 1881"/>
                <a:gd name="T40" fmla="*/ 2980 w 7671"/>
                <a:gd name="T41" fmla="*/ 1679 h 1881"/>
                <a:gd name="T42" fmla="*/ 3558 w 7671"/>
                <a:gd name="T43" fmla="*/ 1739 h 1881"/>
                <a:gd name="T44" fmla="*/ 3862 w 7671"/>
                <a:gd name="T45" fmla="*/ 1766 h 1881"/>
                <a:gd name="T46" fmla="*/ 4201 w 7671"/>
                <a:gd name="T47" fmla="*/ 1857 h 1881"/>
                <a:gd name="T48" fmla="*/ 4737 w 7671"/>
                <a:gd name="T49" fmla="*/ 1880 h 1881"/>
                <a:gd name="T50" fmla="*/ 4890 w 7671"/>
                <a:gd name="T51" fmla="*/ 1862 h 1881"/>
                <a:gd name="T52" fmla="*/ 5122 w 7671"/>
                <a:gd name="T53" fmla="*/ 1717 h 1881"/>
                <a:gd name="T54" fmla="*/ 5239 w 7671"/>
                <a:gd name="T55" fmla="*/ 1733 h 1881"/>
                <a:gd name="T56" fmla="*/ 5432 w 7671"/>
                <a:gd name="T57" fmla="*/ 1745 h 1881"/>
                <a:gd name="T58" fmla="*/ 5571 w 7671"/>
                <a:gd name="T59" fmla="*/ 1702 h 1881"/>
                <a:gd name="T60" fmla="*/ 5574 w 7671"/>
                <a:gd name="T61" fmla="*/ 1667 h 1881"/>
                <a:gd name="T62" fmla="*/ 5389 w 7671"/>
                <a:gd name="T63" fmla="*/ 1414 h 1881"/>
                <a:gd name="T64" fmla="*/ 6046 w 7671"/>
                <a:gd name="T65" fmla="*/ 1327 h 1881"/>
                <a:gd name="T66" fmla="*/ 7569 w 7671"/>
                <a:gd name="T67" fmla="*/ 394 h 1881"/>
                <a:gd name="T68" fmla="*/ 7342 w 7671"/>
                <a:gd name="T69" fmla="*/ 316 h 1881"/>
                <a:gd name="T70" fmla="*/ 6903 w 7671"/>
                <a:gd name="T71" fmla="*/ 340 h 1881"/>
                <a:gd name="T72" fmla="*/ 6119 w 7671"/>
                <a:gd name="T73" fmla="*/ 448 h 1881"/>
                <a:gd name="T74" fmla="*/ 5970 w 7671"/>
                <a:gd name="T75" fmla="*/ 417 h 1881"/>
                <a:gd name="T76" fmla="*/ 5711 w 7671"/>
                <a:gd name="T77" fmla="*/ 300 h 1881"/>
                <a:gd name="T78" fmla="*/ 5565 w 7671"/>
                <a:gd name="T79" fmla="*/ 237 h 1881"/>
                <a:gd name="T80" fmla="*/ 5285 w 7671"/>
                <a:gd name="T81" fmla="*/ 114 h 1881"/>
                <a:gd name="T82" fmla="*/ 5137 w 7671"/>
                <a:gd name="T83" fmla="*/ 74 h 1881"/>
                <a:gd name="T84" fmla="*/ 3491 w 7671"/>
                <a:gd name="T85" fmla="*/ 273 h 1881"/>
                <a:gd name="T86" fmla="*/ 3129 w 7671"/>
                <a:gd name="T87" fmla="*/ 333 h 1881"/>
                <a:gd name="T88" fmla="*/ 2877 w 7671"/>
                <a:gd name="T89" fmla="*/ 358 h 1881"/>
                <a:gd name="T90" fmla="*/ 2721 w 7671"/>
                <a:gd name="T91" fmla="*/ 370 h 1881"/>
                <a:gd name="T92" fmla="*/ 2580 w 7671"/>
                <a:gd name="T93" fmla="*/ 399 h 1881"/>
                <a:gd name="T94" fmla="*/ 2363 w 7671"/>
                <a:gd name="T95" fmla="*/ 490 h 1881"/>
                <a:gd name="T96" fmla="*/ 2248 w 7671"/>
                <a:gd name="T97" fmla="*/ 523 h 1881"/>
                <a:gd name="T98" fmla="*/ 2112 w 7671"/>
                <a:gd name="T99" fmla="*/ 566 h 1881"/>
                <a:gd name="T100" fmla="*/ 1986 w 7671"/>
                <a:gd name="T101" fmla="*/ 505 h 1881"/>
                <a:gd name="T102" fmla="*/ 1905 w 7671"/>
                <a:gd name="T103" fmla="*/ 433 h 1881"/>
                <a:gd name="T104" fmla="*/ 1838 w 7671"/>
                <a:gd name="T105" fmla="*/ 384 h 1881"/>
                <a:gd name="T106" fmla="*/ 1683 w 7671"/>
                <a:gd name="T107" fmla="*/ 247 h 1881"/>
                <a:gd name="T108" fmla="*/ 1637 w 7671"/>
                <a:gd name="T109" fmla="*/ 174 h 1881"/>
                <a:gd name="T110" fmla="*/ 1576 w 7671"/>
                <a:gd name="T111" fmla="*/ 78 h 1881"/>
                <a:gd name="T112" fmla="*/ 1492 w 7671"/>
                <a:gd name="T113" fmla="*/ 12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671" h="1881">
                  <a:moveTo>
                    <a:pt x="1426" y="0"/>
                  </a:moveTo>
                  <a:lnTo>
                    <a:pt x="1426" y="0"/>
                  </a:lnTo>
                  <a:lnTo>
                    <a:pt x="1405" y="0"/>
                  </a:lnTo>
                  <a:lnTo>
                    <a:pt x="1387" y="2"/>
                  </a:lnTo>
                  <a:lnTo>
                    <a:pt x="1373" y="6"/>
                  </a:lnTo>
                  <a:lnTo>
                    <a:pt x="1363" y="11"/>
                  </a:lnTo>
                  <a:lnTo>
                    <a:pt x="1354" y="17"/>
                  </a:lnTo>
                  <a:lnTo>
                    <a:pt x="1348" y="24"/>
                  </a:lnTo>
                  <a:lnTo>
                    <a:pt x="1342" y="32"/>
                  </a:lnTo>
                  <a:lnTo>
                    <a:pt x="1336" y="41"/>
                  </a:lnTo>
                  <a:lnTo>
                    <a:pt x="1325" y="59"/>
                  </a:lnTo>
                  <a:lnTo>
                    <a:pt x="1319" y="69"/>
                  </a:lnTo>
                  <a:lnTo>
                    <a:pt x="1312" y="77"/>
                  </a:lnTo>
                  <a:lnTo>
                    <a:pt x="1303" y="86"/>
                  </a:lnTo>
                  <a:lnTo>
                    <a:pt x="1291" y="93"/>
                  </a:lnTo>
                  <a:lnTo>
                    <a:pt x="1276" y="99"/>
                  </a:lnTo>
                  <a:lnTo>
                    <a:pt x="1257" y="105"/>
                  </a:lnTo>
                  <a:lnTo>
                    <a:pt x="1257" y="105"/>
                  </a:lnTo>
                  <a:lnTo>
                    <a:pt x="1219" y="114"/>
                  </a:lnTo>
                  <a:lnTo>
                    <a:pt x="1185" y="125"/>
                  </a:lnTo>
                  <a:lnTo>
                    <a:pt x="1153" y="137"/>
                  </a:lnTo>
                  <a:lnTo>
                    <a:pt x="1126" y="147"/>
                  </a:lnTo>
                  <a:lnTo>
                    <a:pt x="1089" y="164"/>
                  </a:lnTo>
                  <a:lnTo>
                    <a:pt x="1074" y="171"/>
                  </a:lnTo>
                  <a:lnTo>
                    <a:pt x="1074" y="171"/>
                  </a:lnTo>
                  <a:lnTo>
                    <a:pt x="1051" y="180"/>
                  </a:lnTo>
                  <a:lnTo>
                    <a:pt x="1030" y="191"/>
                  </a:lnTo>
                  <a:lnTo>
                    <a:pt x="1011" y="204"/>
                  </a:lnTo>
                  <a:lnTo>
                    <a:pt x="991" y="219"/>
                  </a:lnTo>
                  <a:lnTo>
                    <a:pt x="975" y="237"/>
                  </a:lnTo>
                  <a:lnTo>
                    <a:pt x="957" y="258"/>
                  </a:lnTo>
                  <a:lnTo>
                    <a:pt x="941" y="282"/>
                  </a:lnTo>
                  <a:lnTo>
                    <a:pt x="924" y="309"/>
                  </a:lnTo>
                  <a:lnTo>
                    <a:pt x="924" y="309"/>
                  </a:lnTo>
                  <a:lnTo>
                    <a:pt x="918" y="319"/>
                  </a:lnTo>
                  <a:lnTo>
                    <a:pt x="909" y="327"/>
                  </a:lnTo>
                  <a:lnTo>
                    <a:pt x="902" y="333"/>
                  </a:lnTo>
                  <a:lnTo>
                    <a:pt x="893" y="337"/>
                  </a:lnTo>
                  <a:lnTo>
                    <a:pt x="885" y="340"/>
                  </a:lnTo>
                  <a:lnTo>
                    <a:pt x="876" y="342"/>
                  </a:lnTo>
                  <a:lnTo>
                    <a:pt x="857" y="343"/>
                  </a:lnTo>
                  <a:lnTo>
                    <a:pt x="839" y="346"/>
                  </a:lnTo>
                  <a:lnTo>
                    <a:pt x="830" y="349"/>
                  </a:lnTo>
                  <a:lnTo>
                    <a:pt x="821" y="354"/>
                  </a:lnTo>
                  <a:lnTo>
                    <a:pt x="812" y="360"/>
                  </a:lnTo>
                  <a:lnTo>
                    <a:pt x="803" y="369"/>
                  </a:lnTo>
                  <a:lnTo>
                    <a:pt x="795" y="379"/>
                  </a:lnTo>
                  <a:lnTo>
                    <a:pt x="788" y="394"/>
                  </a:lnTo>
                  <a:lnTo>
                    <a:pt x="788" y="394"/>
                  </a:lnTo>
                  <a:lnTo>
                    <a:pt x="774" y="418"/>
                  </a:lnTo>
                  <a:lnTo>
                    <a:pt x="761" y="439"/>
                  </a:lnTo>
                  <a:lnTo>
                    <a:pt x="746" y="457"/>
                  </a:lnTo>
                  <a:lnTo>
                    <a:pt x="731" y="472"/>
                  </a:lnTo>
                  <a:lnTo>
                    <a:pt x="716" y="489"/>
                  </a:lnTo>
                  <a:lnTo>
                    <a:pt x="701" y="507"/>
                  </a:lnTo>
                  <a:lnTo>
                    <a:pt x="687" y="529"/>
                  </a:lnTo>
                  <a:lnTo>
                    <a:pt x="680" y="542"/>
                  </a:lnTo>
                  <a:lnTo>
                    <a:pt x="674" y="557"/>
                  </a:lnTo>
                  <a:lnTo>
                    <a:pt x="674" y="557"/>
                  </a:lnTo>
                  <a:lnTo>
                    <a:pt x="666" y="569"/>
                  </a:lnTo>
                  <a:lnTo>
                    <a:pt x="660" y="581"/>
                  </a:lnTo>
                  <a:lnTo>
                    <a:pt x="653" y="593"/>
                  </a:lnTo>
                  <a:lnTo>
                    <a:pt x="644" y="604"/>
                  </a:lnTo>
                  <a:lnTo>
                    <a:pt x="628" y="622"/>
                  </a:lnTo>
                  <a:lnTo>
                    <a:pt x="610" y="640"/>
                  </a:lnTo>
                  <a:lnTo>
                    <a:pt x="592" y="658"/>
                  </a:lnTo>
                  <a:lnTo>
                    <a:pt x="575" y="677"/>
                  </a:lnTo>
                  <a:lnTo>
                    <a:pt x="566" y="688"/>
                  </a:lnTo>
                  <a:lnTo>
                    <a:pt x="559" y="698"/>
                  </a:lnTo>
                  <a:lnTo>
                    <a:pt x="553" y="710"/>
                  </a:lnTo>
                  <a:lnTo>
                    <a:pt x="547" y="724"/>
                  </a:lnTo>
                  <a:lnTo>
                    <a:pt x="547" y="724"/>
                  </a:lnTo>
                  <a:lnTo>
                    <a:pt x="538" y="743"/>
                  </a:lnTo>
                  <a:lnTo>
                    <a:pt x="529" y="760"/>
                  </a:lnTo>
                  <a:lnTo>
                    <a:pt x="511" y="791"/>
                  </a:lnTo>
                  <a:lnTo>
                    <a:pt x="494" y="823"/>
                  </a:lnTo>
                  <a:lnTo>
                    <a:pt x="485" y="839"/>
                  </a:lnTo>
                  <a:lnTo>
                    <a:pt x="478" y="858"/>
                  </a:lnTo>
                  <a:lnTo>
                    <a:pt x="478" y="858"/>
                  </a:lnTo>
                  <a:lnTo>
                    <a:pt x="467" y="881"/>
                  </a:lnTo>
                  <a:lnTo>
                    <a:pt x="454" y="906"/>
                  </a:lnTo>
                  <a:lnTo>
                    <a:pt x="422" y="960"/>
                  </a:lnTo>
                  <a:lnTo>
                    <a:pt x="391" y="1014"/>
                  </a:lnTo>
                  <a:lnTo>
                    <a:pt x="379" y="1040"/>
                  </a:lnTo>
                  <a:lnTo>
                    <a:pt x="368" y="1061"/>
                  </a:lnTo>
                  <a:lnTo>
                    <a:pt x="368" y="1061"/>
                  </a:lnTo>
                  <a:lnTo>
                    <a:pt x="365" y="1067"/>
                  </a:lnTo>
                  <a:lnTo>
                    <a:pt x="361" y="1073"/>
                  </a:lnTo>
                  <a:lnTo>
                    <a:pt x="347" y="1088"/>
                  </a:lnTo>
                  <a:lnTo>
                    <a:pt x="326" y="1104"/>
                  </a:lnTo>
                  <a:lnTo>
                    <a:pt x="303" y="1122"/>
                  </a:lnTo>
                  <a:lnTo>
                    <a:pt x="274" y="1142"/>
                  </a:lnTo>
                  <a:lnTo>
                    <a:pt x="243" y="1161"/>
                  </a:lnTo>
                  <a:lnTo>
                    <a:pt x="177" y="1201"/>
                  </a:lnTo>
                  <a:lnTo>
                    <a:pt x="112" y="1240"/>
                  </a:lnTo>
                  <a:lnTo>
                    <a:pt x="55" y="1272"/>
                  </a:lnTo>
                  <a:lnTo>
                    <a:pt x="0" y="1302"/>
                  </a:lnTo>
                  <a:lnTo>
                    <a:pt x="3" y="1598"/>
                  </a:lnTo>
                  <a:lnTo>
                    <a:pt x="3" y="1598"/>
                  </a:lnTo>
                  <a:lnTo>
                    <a:pt x="90" y="1613"/>
                  </a:lnTo>
                  <a:lnTo>
                    <a:pt x="183" y="1628"/>
                  </a:lnTo>
                  <a:lnTo>
                    <a:pt x="295" y="1645"/>
                  </a:lnTo>
                  <a:lnTo>
                    <a:pt x="413" y="1661"/>
                  </a:lnTo>
                  <a:lnTo>
                    <a:pt x="529" y="1675"/>
                  </a:lnTo>
                  <a:lnTo>
                    <a:pt x="583" y="1681"/>
                  </a:lnTo>
                  <a:lnTo>
                    <a:pt x="631" y="1684"/>
                  </a:lnTo>
                  <a:lnTo>
                    <a:pt x="672" y="1687"/>
                  </a:lnTo>
                  <a:lnTo>
                    <a:pt x="707" y="1687"/>
                  </a:lnTo>
                  <a:lnTo>
                    <a:pt x="707" y="1687"/>
                  </a:lnTo>
                  <a:lnTo>
                    <a:pt x="759" y="1682"/>
                  </a:lnTo>
                  <a:lnTo>
                    <a:pt x="821" y="1675"/>
                  </a:lnTo>
                  <a:lnTo>
                    <a:pt x="957" y="1654"/>
                  </a:lnTo>
                  <a:lnTo>
                    <a:pt x="1026" y="1645"/>
                  </a:lnTo>
                  <a:lnTo>
                    <a:pt x="1093" y="1636"/>
                  </a:lnTo>
                  <a:lnTo>
                    <a:pt x="1153" y="1630"/>
                  </a:lnTo>
                  <a:lnTo>
                    <a:pt x="1182" y="1628"/>
                  </a:lnTo>
                  <a:lnTo>
                    <a:pt x="1206" y="1627"/>
                  </a:lnTo>
                  <a:lnTo>
                    <a:pt x="1206" y="1627"/>
                  </a:lnTo>
                  <a:lnTo>
                    <a:pt x="1245" y="1628"/>
                  </a:lnTo>
                  <a:lnTo>
                    <a:pt x="1283" y="1630"/>
                  </a:lnTo>
                  <a:lnTo>
                    <a:pt x="1369" y="1637"/>
                  </a:lnTo>
                  <a:lnTo>
                    <a:pt x="1456" y="1646"/>
                  </a:lnTo>
                  <a:lnTo>
                    <a:pt x="1547" y="1655"/>
                  </a:lnTo>
                  <a:lnTo>
                    <a:pt x="1637" y="1664"/>
                  </a:lnTo>
                  <a:lnTo>
                    <a:pt x="1725" y="1672"/>
                  </a:lnTo>
                  <a:lnTo>
                    <a:pt x="1767" y="1675"/>
                  </a:lnTo>
                  <a:lnTo>
                    <a:pt x="1809" y="1676"/>
                  </a:lnTo>
                  <a:lnTo>
                    <a:pt x="1848" y="1676"/>
                  </a:lnTo>
                  <a:lnTo>
                    <a:pt x="1887" y="1675"/>
                  </a:lnTo>
                  <a:lnTo>
                    <a:pt x="1887" y="1675"/>
                  </a:lnTo>
                  <a:lnTo>
                    <a:pt x="2026" y="1667"/>
                  </a:lnTo>
                  <a:lnTo>
                    <a:pt x="2211" y="1660"/>
                  </a:lnTo>
                  <a:lnTo>
                    <a:pt x="2302" y="1655"/>
                  </a:lnTo>
                  <a:lnTo>
                    <a:pt x="2383" y="1649"/>
                  </a:lnTo>
                  <a:lnTo>
                    <a:pt x="2449" y="1642"/>
                  </a:lnTo>
                  <a:lnTo>
                    <a:pt x="2474" y="1637"/>
                  </a:lnTo>
                  <a:lnTo>
                    <a:pt x="2492" y="1633"/>
                  </a:lnTo>
                  <a:lnTo>
                    <a:pt x="2492" y="1633"/>
                  </a:lnTo>
                  <a:lnTo>
                    <a:pt x="2504" y="1630"/>
                  </a:lnTo>
                  <a:lnTo>
                    <a:pt x="2518" y="1628"/>
                  </a:lnTo>
                  <a:lnTo>
                    <a:pt x="2549" y="1627"/>
                  </a:lnTo>
                  <a:lnTo>
                    <a:pt x="2589" y="1628"/>
                  </a:lnTo>
                  <a:lnTo>
                    <a:pt x="2634" y="1631"/>
                  </a:lnTo>
                  <a:lnTo>
                    <a:pt x="2685" y="1636"/>
                  </a:lnTo>
                  <a:lnTo>
                    <a:pt x="2741" y="1642"/>
                  </a:lnTo>
                  <a:lnTo>
                    <a:pt x="2859" y="1660"/>
                  </a:lnTo>
                  <a:lnTo>
                    <a:pt x="2980" y="1679"/>
                  </a:lnTo>
                  <a:lnTo>
                    <a:pt x="3099" y="1699"/>
                  </a:lnTo>
                  <a:lnTo>
                    <a:pt x="3206" y="1715"/>
                  </a:lnTo>
                  <a:lnTo>
                    <a:pt x="3293" y="1727"/>
                  </a:lnTo>
                  <a:lnTo>
                    <a:pt x="3293" y="1727"/>
                  </a:lnTo>
                  <a:lnTo>
                    <a:pt x="3355" y="1733"/>
                  </a:lnTo>
                  <a:lnTo>
                    <a:pt x="3419" y="1736"/>
                  </a:lnTo>
                  <a:lnTo>
                    <a:pt x="3558" y="1739"/>
                  </a:lnTo>
                  <a:lnTo>
                    <a:pt x="3629" y="1741"/>
                  </a:lnTo>
                  <a:lnTo>
                    <a:pt x="3698" y="1744"/>
                  </a:lnTo>
                  <a:lnTo>
                    <a:pt x="3762" y="1748"/>
                  </a:lnTo>
                  <a:lnTo>
                    <a:pt x="3792" y="1753"/>
                  </a:lnTo>
                  <a:lnTo>
                    <a:pt x="3822" y="1757"/>
                  </a:lnTo>
                  <a:lnTo>
                    <a:pt x="3822" y="1757"/>
                  </a:lnTo>
                  <a:lnTo>
                    <a:pt x="3862" y="1766"/>
                  </a:lnTo>
                  <a:lnTo>
                    <a:pt x="3910" y="1778"/>
                  </a:lnTo>
                  <a:lnTo>
                    <a:pt x="4011" y="1808"/>
                  </a:lnTo>
                  <a:lnTo>
                    <a:pt x="4063" y="1823"/>
                  </a:lnTo>
                  <a:lnTo>
                    <a:pt x="4113" y="1838"/>
                  </a:lnTo>
                  <a:lnTo>
                    <a:pt x="4160" y="1848"/>
                  </a:lnTo>
                  <a:lnTo>
                    <a:pt x="4201" y="1857"/>
                  </a:lnTo>
                  <a:lnTo>
                    <a:pt x="4201" y="1857"/>
                  </a:lnTo>
                  <a:lnTo>
                    <a:pt x="4232" y="1862"/>
                  </a:lnTo>
                  <a:lnTo>
                    <a:pt x="4270" y="1865"/>
                  </a:lnTo>
                  <a:lnTo>
                    <a:pt x="4363" y="1872"/>
                  </a:lnTo>
                  <a:lnTo>
                    <a:pt x="4469" y="1878"/>
                  </a:lnTo>
                  <a:lnTo>
                    <a:pt x="4581" y="1881"/>
                  </a:lnTo>
                  <a:lnTo>
                    <a:pt x="4688" y="1881"/>
                  </a:lnTo>
                  <a:lnTo>
                    <a:pt x="4737" y="1880"/>
                  </a:lnTo>
                  <a:lnTo>
                    <a:pt x="4782" y="1878"/>
                  </a:lnTo>
                  <a:lnTo>
                    <a:pt x="4821" y="1875"/>
                  </a:lnTo>
                  <a:lnTo>
                    <a:pt x="4852" y="1872"/>
                  </a:lnTo>
                  <a:lnTo>
                    <a:pt x="4875" y="1868"/>
                  </a:lnTo>
                  <a:lnTo>
                    <a:pt x="4884" y="1865"/>
                  </a:lnTo>
                  <a:lnTo>
                    <a:pt x="4890" y="1862"/>
                  </a:lnTo>
                  <a:lnTo>
                    <a:pt x="4890" y="1862"/>
                  </a:lnTo>
                  <a:lnTo>
                    <a:pt x="4960" y="1812"/>
                  </a:lnTo>
                  <a:lnTo>
                    <a:pt x="5016" y="1774"/>
                  </a:lnTo>
                  <a:lnTo>
                    <a:pt x="5059" y="1745"/>
                  </a:lnTo>
                  <a:lnTo>
                    <a:pt x="5077" y="1735"/>
                  </a:lnTo>
                  <a:lnTo>
                    <a:pt x="5094" y="1727"/>
                  </a:lnTo>
                  <a:lnTo>
                    <a:pt x="5109" y="1721"/>
                  </a:lnTo>
                  <a:lnTo>
                    <a:pt x="5122" y="1717"/>
                  </a:lnTo>
                  <a:lnTo>
                    <a:pt x="5137" y="1715"/>
                  </a:lnTo>
                  <a:lnTo>
                    <a:pt x="5150" y="1715"/>
                  </a:lnTo>
                  <a:lnTo>
                    <a:pt x="5164" y="1717"/>
                  </a:lnTo>
                  <a:lnTo>
                    <a:pt x="5180" y="1718"/>
                  </a:lnTo>
                  <a:lnTo>
                    <a:pt x="5215" y="1727"/>
                  </a:lnTo>
                  <a:lnTo>
                    <a:pt x="5215" y="1727"/>
                  </a:lnTo>
                  <a:lnTo>
                    <a:pt x="5239" y="1733"/>
                  </a:lnTo>
                  <a:lnTo>
                    <a:pt x="5264" y="1739"/>
                  </a:lnTo>
                  <a:lnTo>
                    <a:pt x="5291" y="1742"/>
                  </a:lnTo>
                  <a:lnTo>
                    <a:pt x="5318" y="1745"/>
                  </a:lnTo>
                  <a:lnTo>
                    <a:pt x="5347" y="1747"/>
                  </a:lnTo>
                  <a:lnTo>
                    <a:pt x="5377" y="1747"/>
                  </a:lnTo>
                  <a:lnTo>
                    <a:pt x="5405" y="1747"/>
                  </a:lnTo>
                  <a:lnTo>
                    <a:pt x="5432" y="1745"/>
                  </a:lnTo>
                  <a:lnTo>
                    <a:pt x="5459" y="1742"/>
                  </a:lnTo>
                  <a:lnTo>
                    <a:pt x="5484" y="1738"/>
                  </a:lnTo>
                  <a:lnTo>
                    <a:pt x="5507" y="1733"/>
                  </a:lnTo>
                  <a:lnTo>
                    <a:pt x="5528" y="1727"/>
                  </a:lnTo>
                  <a:lnTo>
                    <a:pt x="5546" y="1720"/>
                  </a:lnTo>
                  <a:lnTo>
                    <a:pt x="5559" y="1712"/>
                  </a:lnTo>
                  <a:lnTo>
                    <a:pt x="5571" y="1702"/>
                  </a:lnTo>
                  <a:lnTo>
                    <a:pt x="5574" y="1697"/>
                  </a:lnTo>
                  <a:lnTo>
                    <a:pt x="5577" y="1691"/>
                  </a:lnTo>
                  <a:lnTo>
                    <a:pt x="5577" y="1691"/>
                  </a:lnTo>
                  <a:lnTo>
                    <a:pt x="5579" y="1687"/>
                  </a:lnTo>
                  <a:lnTo>
                    <a:pt x="5579" y="1681"/>
                  </a:lnTo>
                  <a:lnTo>
                    <a:pt x="5577" y="1675"/>
                  </a:lnTo>
                  <a:lnTo>
                    <a:pt x="5574" y="1667"/>
                  </a:lnTo>
                  <a:lnTo>
                    <a:pt x="5565" y="1654"/>
                  </a:lnTo>
                  <a:lnTo>
                    <a:pt x="5555" y="1639"/>
                  </a:lnTo>
                  <a:lnTo>
                    <a:pt x="5529" y="1610"/>
                  </a:lnTo>
                  <a:lnTo>
                    <a:pt x="5517" y="1598"/>
                  </a:lnTo>
                  <a:lnTo>
                    <a:pt x="5510" y="1588"/>
                  </a:lnTo>
                  <a:lnTo>
                    <a:pt x="5510" y="1588"/>
                  </a:lnTo>
                  <a:lnTo>
                    <a:pt x="5389" y="1414"/>
                  </a:lnTo>
                  <a:lnTo>
                    <a:pt x="5305" y="1296"/>
                  </a:lnTo>
                  <a:lnTo>
                    <a:pt x="5305" y="1296"/>
                  </a:lnTo>
                  <a:lnTo>
                    <a:pt x="5311" y="1296"/>
                  </a:lnTo>
                  <a:lnTo>
                    <a:pt x="5329" y="1296"/>
                  </a:lnTo>
                  <a:lnTo>
                    <a:pt x="5402" y="1297"/>
                  </a:lnTo>
                  <a:lnTo>
                    <a:pt x="5667" y="1308"/>
                  </a:lnTo>
                  <a:lnTo>
                    <a:pt x="6046" y="1327"/>
                  </a:lnTo>
                  <a:lnTo>
                    <a:pt x="6480" y="1348"/>
                  </a:lnTo>
                  <a:lnTo>
                    <a:pt x="7298" y="1392"/>
                  </a:lnTo>
                  <a:lnTo>
                    <a:pt x="7671" y="1411"/>
                  </a:lnTo>
                  <a:lnTo>
                    <a:pt x="7671" y="442"/>
                  </a:lnTo>
                  <a:lnTo>
                    <a:pt x="7671" y="442"/>
                  </a:lnTo>
                  <a:lnTo>
                    <a:pt x="7641" y="429"/>
                  </a:lnTo>
                  <a:lnTo>
                    <a:pt x="7569" y="394"/>
                  </a:lnTo>
                  <a:lnTo>
                    <a:pt x="7523" y="375"/>
                  </a:lnTo>
                  <a:lnTo>
                    <a:pt x="7476" y="355"/>
                  </a:lnTo>
                  <a:lnTo>
                    <a:pt x="7430" y="339"/>
                  </a:lnTo>
                  <a:lnTo>
                    <a:pt x="7386" y="324"/>
                  </a:lnTo>
                  <a:lnTo>
                    <a:pt x="7386" y="324"/>
                  </a:lnTo>
                  <a:lnTo>
                    <a:pt x="7367" y="319"/>
                  </a:lnTo>
                  <a:lnTo>
                    <a:pt x="7342" y="316"/>
                  </a:lnTo>
                  <a:lnTo>
                    <a:pt x="7312" y="315"/>
                  </a:lnTo>
                  <a:lnTo>
                    <a:pt x="7277" y="313"/>
                  </a:lnTo>
                  <a:lnTo>
                    <a:pt x="7240" y="315"/>
                  </a:lnTo>
                  <a:lnTo>
                    <a:pt x="7199" y="316"/>
                  </a:lnTo>
                  <a:lnTo>
                    <a:pt x="7109" y="321"/>
                  </a:lnTo>
                  <a:lnTo>
                    <a:pt x="7009" y="330"/>
                  </a:lnTo>
                  <a:lnTo>
                    <a:pt x="6903" y="340"/>
                  </a:lnTo>
                  <a:lnTo>
                    <a:pt x="6793" y="354"/>
                  </a:lnTo>
                  <a:lnTo>
                    <a:pt x="6684" y="367"/>
                  </a:lnTo>
                  <a:lnTo>
                    <a:pt x="6473" y="396"/>
                  </a:lnTo>
                  <a:lnTo>
                    <a:pt x="6293" y="423"/>
                  </a:lnTo>
                  <a:lnTo>
                    <a:pt x="6169" y="442"/>
                  </a:lnTo>
                  <a:lnTo>
                    <a:pt x="6133" y="447"/>
                  </a:lnTo>
                  <a:lnTo>
                    <a:pt x="6119" y="448"/>
                  </a:lnTo>
                  <a:lnTo>
                    <a:pt x="6119" y="448"/>
                  </a:lnTo>
                  <a:lnTo>
                    <a:pt x="6113" y="445"/>
                  </a:lnTo>
                  <a:lnTo>
                    <a:pt x="6107" y="442"/>
                  </a:lnTo>
                  <a:lnTo>
                    <a:pt x="6089" y="439"/>
                  </a:lnTo>
                  <a:lnTo>
                    <a:pt x="6040" y="432"/>
                  </a:lnTo>
                  <a:lnTo>
                    <a:pt x="6007" y="426"/>
                  </a:lnTo>
                  <a:lnTo>
                    <a:pt x="5970" y="417"/>
                  </a:lnTo>
                  <a:lnTo>
                    <a:pt x="5950" y="409"/>
                  </a:lnTo>
                  <a:lnTo>
                    <a:pt x="5928" y="402"/>
                  </a:lnTo>
                  <a:lnTo>
                    <a:pt x="5905" y="393"/>
                  </a:lnTo>
                  <a:lnTo>
                    <a:pt x="5880" y="381"/>
                  </a:lnTo>
                  <a:lnTo>
                    <a:pt x="5880" y="381"/>
                  </a:lnTo>
                  <a:lnTo>
                    <a:pt x="5773" y="330"/>
                  </a:lnTo>
                  <a:lnTo>
                    <a:pt x="5711" y="300"/>
                  </a:lnTo>
                  <a:lnTo>
                    <a:pt x="5675" y="282"/>
                  </a:lnTo>
                  <a:lnTo>
                    <a:pt x="5661" y="277"/>
                  </a:lnTo>
                  <a:lnTo>
                    <a:pt x="5648" y="273"/>
                  </a:lnTo>
                  <a:lnTo>
                    <a:pt x="5648" y="273"/>
                  </a:lnTo>
                  <a:lnTo>
                    <a:pt x="5631" y="267"/>
                  </a:lnTo>
                  <a:lnTo>
                    <a:pt x="5612" y="259"/>
                  </a:lnTo>
                  <a:lnTo>
                    <a:pt x="5565" y="237"/>
                  </a:lnTo>
                  <a:lnTo>
                    <a:pt x="5504" y="207"/>
                  </a:lnTo>
                  <a:lnTo>
                    <a:pt x="5465" y="191"/>
                  </a:lnTo>
                  <a:lnTo>
                    <a:pt x="5422" y="173"/>
                  </a:lnTo>
                  <a:lnTo>
                    <a:pt x="5422" y="173"/>
                  </a:lnTo>
                  <a:lnTo>
                    <a:pt x="5386" y="158"/>
                  </a:lnTo>
                  <a:lnTo>
                    <a:pt x="5353" y="144"/>
                  </a:lnTo>
                  <a:lnTo>
                    <a:pt x="5285" y="114"/>
                  </a:lnTo>
                  <a:lnTo>
                    <a:pt x="5254" y="101"/>
                  </a:lnTo>
                  <a:lnTo>
                    <a:pt x="5224" y="89"/>
                  </a:lnTo>
                  <a:lnTo>
                    <a:pt x="5195" y="80"/>
                  </a:lnTo>
                  <a:lnTo>
                    <a:pt x="5168" y="72"/>
                  </a:lnTo>
                  <a:lnTo>
                    <a:pt x="5168" y="72"/>
                  </a:lnTo>
                  <a:lnTo>
                    <a:pt x="5158" y="72"/>
                  </a:lnTo>
                  <a:lnTo>
                    <a:pt x="5137" y="74"/>
                  </a:lnTo>
                  <a:lnTo>
                    <a:pt x="5068" y="78"/>
                  </a:lnTo>
                  <a:lnTo>
                    <a:pt x="4968" y="89"/>
                  </a:lnTo>
                  <a:lnTo>
                    <a:pt x="4839" y="104"/>
                  </a:lnTo>
                  <a:lnTo>
                    <a:pt x="4524" y="140"/>
                  </a:lnTo>
                  <a:lnTo>
                    <a:pt x="4166" y="185"/>
                  </a:lnTo>
                  <a:lnTo>
                    <a:pt x="3807" y="230"/>
                  </a:lnTo>
                  <a:lnTo>
                    <a:pt x="3491" y="273"/>
                  </a:lnTo>
                  <a:lnTo>
                    <a:pt x="3362" y="291"/>
                  </a:lnTo>
                  <a:lnTo>
                    <a:pt x="3259" y="306"/>
                  </a:lnTo>
                  <a:lnTo>
                    <a:pt x="3187" y="318"/>
                  </a:lnTo>
                  <a:lnTo>
                    <a:pt x="3165" y="322"/>
                  </a:lnTo>
                  <a:lnTo>
                    <a:pt x="3153" y="325"/>
                  </a:lnTo>
                  <a:lnTo>
                    <a:pt x="3153" y="325"/>
                  </a:lnTo>
                  <a:lnTo>
                    <a:pt x="3129" y="333"/>
                  </a:lnTo>
                  <a:lnTo>
                    <a:pt x="3097" y="340"/>
                  </a:lnTo>
                  <a:lnTo>
                    <a:pt x="3061" y="346"/>
                  </a:lnTo>
                  <a:lnTo>
                    <a:pt x="3022" y="352"/>
                  </a:lnTo>
                  <a:lnTo>
                    <a:pt x="2982" y="357"/>
                  </a:lnTo>
                  <a:lnTo>
                    <a:pt x="2944" y="358"/>
                  </a:lnTo>
                  <a:lnTo>
                    <a:pt x="2908" y="360"/>
                  </a:lnTo>
                  <a:lnTo>
                    <a:pt x="2877" y="358"/>
                  </a:lnTo>
                  <a:lnTo>
                    <a:pt x="2877" y="358"/>
                  </a:lnTo>
                  <a:lnTo>
                    <a:pt x="2850" y="357"/>
                  </a:lnTo>
                  <a:lnTo>
                    <a:pt x="2823" y="358"/>
                  </a:lnTo>
                  <a:lnTo>
                    <a:pt x="2796" y="360"/>
                  </a:lnTo>
                  <a:lnTo>
                    <a:pt x="2771" y="363"/>
                  </a:lnTo>
                  <a:lnTo>
                    <a:pt x="2745" y="366"/>
                  </a:lnTo>
                  <a:lnTo>
                    <a:pt x="2721" y="370"/>
                  </a:lnTo>
                  <a:lnTo>
                    <a:pt x="2678" y="381"/>
                  </a:lnTo>
                  <a:lnTo>
                    <a:pt x="2612" y="397"/>
                  </a:lnTo>
                  <a:lnTo>
                    <a:pt x="2591" y="402"/>
                  </a:lnTo>
                  <a:lnTo>
                    <a:pt x="2585" y="402"/>
                  </a:lnTo>
                  <a:lnTo>
                    <a:pt x="2582" y="400"/>
                  </a:lnTo>
                  <a:lnTo>
                    <a:pt x="2582" y="400"/>
                  </a:lnTo>
                  <a:lnTo>
                    <a:pt x="2580" y="399"/>
                  </a:lnTo>
                  <a:lnTo>
                    <a:pt x="2579" y="399"/>
                  </a:lnTo>
                  <a:lnTo>
                    <a:pt x="2571" y="400"/>
                  </a:lnTo>
                  <a:lnTo>
                    <a:pt x="2546" y="409"/>
                  </a:lnTo>
                  <a:lnTo>
                    <a:pt x="2471" y="445"/>
                  </a:lnTo>
                  <a:lnTo>
                    <a:pt x="2426" y="466"/>
                  </a:lnTo>
                  <a:lnTo>
                    <a:pt x="2383" y="483"/>
                  </a:lnTo>
                  <a:lnTo>
                    <a:pt x="2363" y="490"/>
                  </a:lnTo>
                  <a:lnTo>
                    <a:pt x="2344" y="495"/>
                  </a:lnTo>
                  <a:lnTo>
                    <a:pt x="2327" y="498"/>
                  </a:lnTo>
                  <a:lnTo>
                    <a:pt x="2312" y="498"/>
                  </a:lnTo>
                  <a:lnTo>
                    <a:pt x="2312" y="498"/>
                  </a:lnTo>
                  <a:lnTo>
                    <a:pt x="2303" y="499"/>
                  </a:lnTo>
                  <a:lnTo>
                    <a:pt x="2290" y="504"/>
                  </a:lnTo>
                  <a:lnTo>
                    <a:pt x="2248" y="523"/>
                  </a:lnTo>
                  <a:lnTo>
                    <a:pt x="2196" y="545"/>
                  </a:lnTo>
                  <a:lnTo>
                    <a:pt x="2169" y="556"/>
                  </a:lnTo>
                  <a:lnTo>
                    <a:pt x="2143" y="563"/>
                  </a:lnTo>
                  <a:lnTo>
                    <a:pt x="2143" y="563"/>
                  </a:lnTo>
                  <a:lnTo>
                    <a:pt x="2133" y="566"/>
                  </a:lnTo>
                  <a:lnTo>
                    <a:pt x="2122" y="566"/>
                  </a:lnTo>
                  <a:lnTo>
                    <a:pt x="2112" y="566"/>
                  </a:lnTo>
                  <a:lnTo>
                    <a:pt x="2101" y="563"/>
                  </a:lnTo>
                  <a:lnTo>
                    <a:pt x="2091" y="560"/>
                  </a:lnTo>
                  <a:lnTo>
                    <a:pt x="2079" y="556"/>
                  </a:lnTo>
                  <a:lnTo>
                    <a:pt x="2058" y="545"/>
                  </a:lnTo>
                  <a:lnTo>
                    <a:pt x="2019" y="522"/>
                  </a:lnTo>
                  <a:lnTo>
                    <a:pt x="2001" y="511"/>
                  </a:lnTo>
                  <a:lnTo>
                    <a:pt x="1986" y="505"/>
                  </a:lnTo>
                  <a:lnTo>
                    <a:pt x="1986" y="505"/>
                  </a:lnTo>
                  <a:lnTo>
                    <a:pt x="1978" y="502"/>
                  </a:lnTo>
                  <a:lnTo>
                    <a:pt x="1972" y="498"/>
                  </a:lnTo>
                  <a:lnTo>
                    <a:pt x="1956" y="486"/>
                  </a:lnTo>
                  <a:lnTo>
                    <a:pt x="1939" y="469"/>
                  </a:lnTo>
                  <a:lnTo>
                    <a:pt x="1923" y="451"/>
                  </a:lnTo>
                  <a:lnTo>
                    <a:pt x="1905" y="433"/>
                  </a:lnTo>
                  <a:lnTo>
                    <a:pt x="1889" y="417"/>
                  </a:lnTo>
                  <a:lnTo>
                    <a:pt x="1872" y="403"/>
                  </a:lnTo>
                  <a:lnTo>
                    <a:pt x="1865" y="397"/>
                  </a:lnTo>
                  <a:lnTo>
                    <a:pt x="1856" y="394"/>
                  </a:lnTo>
                  <a:lnTo>
                    <a:pt x="1856" y="394"/>
                  </a:lnTo>
                  <a:lnTo>
                    <a:pt x="1847" y="390"/>
                  </a:lnTo>
                  <a:lnTo>
                    <a:pt x="1838" y="384"/>
                  </a:lnTo>
                  <a:lnTo>
                    <a:pt x="1817" y="367"/>
                  </a:lnTo>
                  <a:lnTo>
                    <a:pt x="1794" y="348"/>
                  </a:lnTo>
                  <a:lnTo>
                    <a:pt x="1772" y="325"/>
                  </a:lnTo>
                  <a:lnTo>
                    <a:pt x="1725" y="280"/>
                  </a:lnTo>
                  <a:lnTo>
                    <a:pt x="1704" y="261"/>
                  </a:lnTo>
                  <a:lnTo>
                    <a:pt x="1694" y="253"/>
                  </a:lnTo>
                  <a:lnTo>
                    <a:pt x="1683" y="247"/>
                  </a:lnTo>
                  <a:lnTo>
                    <a:pt x="1683" y="247"/>
                  </a:lnTo>
                  <a:lnTo>
                    <a:pt x="1676" y="241"/>
                  </a:lnTo>
                  <a:lnTo>
                    <a:pt x="1670" y="235"/>
                  </a:lnTo>
                  <a:lnTo>
                    <a:pt x="1664" y="227"/>
                  </a:lnTo>
                  <a:lnTo>
                    <a:pt x="1658" y="218"/>
                  </a:lnTo>
                  <a:lnTo>
                    <a:pt x="1646" y="197"/>
                  </a:lnTo>
                  <a:lnTo>
                    <a:pt x="1637" y="174"/>
                  </a:lnTo>
                  <a:lnTo>
                    <a:pt x="1626" y="150"/>
                  </a:lnTo>
                  <a:lnTo>
                    <a:pt x="1616" y="129"/>
                  </a:lnTo>
                  <a:lnTo>
                    <a:pt x="1604" y="110"/>
                  </a:lnTo>
                  <a:lnTo>
                    <a:pt x="1598" y="101"/>
                  </a:lnTo>
                  <a:lnTo>
                    <a:pt x="1592" y="95"/>
                  </a:lnTo>
                  <a:lnTo>
                    <a:pt x="1592" y="95"/>
                  </a:lnTo>
                  <a:lnTo>
                    <a:pt x="1576" y="78"/>
                  </a:lnTo>
                  <a:lnTo>
                    <a:pt x="1562" y="63"/>
                  </a:lnTo>
                  <a:lnTo>
                    <a:pt x="1549" y="48"/>
                  </a:lnTo>
                  <a:lnTo>
                    <a:pt x="1534" y="35"/>
                  </a:lnTo>
                  <a:lnTo>
                    <a:pt x="1525" y="27"/>
                  </a:lnTo>
                  <a:lnTo>
                    <a:pt x="1514" y="21"/>
                  </a:lnTo>
                  <a:lnTo>
                    <a:pt x="1504" y="17"/>
                  </a:lnTo>
                  <a:lnTo>
                    <a:pt x="1492" y="12"/>
                  </a:lnTo>
                  <a:lnTo>
                    <a:pt x="1478" y="8"/>
                  </a:lnTo>
                  <a:lnTo>
                    <a:pt x="1462" y="5"/>
                  </a:lnTo>
                  <a:lnTo>
                    <a:pt x="1445" y="2"/>
                  </a:lnTo>
                  <a:lnTo>
                    <a:pt x="1426" y="0"/>
                  </a:lnTo>
                  <a:lnTo>
                    <a:pt x="142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28"/>
            <p:cNvSpPr>
              <a:spLocks/>
            </p:cNvSpPr>
            <p:nvPr/>
          </p:nvSpPr>
          <p:spPr bwMode="auto">
            <a:xfrm>
              <a:off x="681038" y="2846512"/>
              <a:ext cx="2451497" cy="1677591"/>
            </a:xfrm>
            <a:custGeom>
              <a:avLst/>
              <a:gdLst>
                <a:gd name="T0" fmla="*/ 1961 w 2059"/>
                <a:gd name="T1" fmla="*/ 76 h 1409"/>
                <a:gd name="T2" fmla="*/ 1597 w 2059"/>
                <a:gd name="T3" fmla="*/ 367 h 1409"/>
                <a:gd name="T4" fmla="*/ 1409 w 2059"/>
                <a:gd name="T5" fmla="*/ 525 h 1409"/>
                <a:gd name="T6" fmla="*/ 1276 w 2059"/>
                <a:gd name="T7" fmla="*/ 653 h 1409"/>
                <a:gd name="T8" fmla="*/ 1258 w 2059"/>
                <a:gd name="T9" fmla="*/ 675 h 1409"/>
                <a:gd name="T10" fmla="*/ 1246 w 2059"/>
                <a:gd name="T11" fmla="*/ 703 h 1409"/>
                <a:gd name="T12" fmla="*/ 1246 w 2059"/>
                <a:gd name="T13" fmla="*/ 738 h 1409"/>
                <a:gd name="T14" fmla="*/ 1242 w 2059"/>
                <a:gd name="T15" fmla="*/ 757 h 1409"/>
                <a:gd name="T16" fmla="*/ 1225 w 2059"/>
                <a:gd name="T17" fmla="*/ 778 h 1409"/>
                <a:gd name="T18" fmla="*/ 1204 w 2059"/>
                <a:gd name="T19" fmla="*/ 790 h 1409"/>
                <a:gd name="T20" fmla="*/ 1014 w 2059"/>
                <a:gd name="T21" fmla="*/ 864 h 1409"/>
                <a:gd name="T22" fmla="*/ 184 w 2059"/>
                <a:gd name="T23" fmla="*/ 1145 h 1409"/>
                <a:gd name="T24" fmla="*/ 980 w 2059"/>
                <a:gd name="T25" fmla="*/ 1409 h 1409"/>
                <a:gd name="T26" fmla="*/ 1041 w 2059"/>
                <a:gd name="T27" fmla="*/ 1079 h 1409"/>
                <a:gd name="T28" fmla="*/ 854 w 2059"/>
                <a:gd name="T29" fmla="*/ 1151 h 1409"/>
                <a:gd name="T30" fmla="*/ 553 w 2059"/>
                <a:gd name="T31" fmla="*/ 1235 h 1409"/>
                <a:gd name="T32" fmla="*/ 291 w 2059"/>
                <a:gd name="T33" fmla="*/ 1220 h 1409"/>
                <a:gd name="T34" fmla="*/ 246 w 2059"/>
                <a:gd name="T35" fmla="*/ 1211 h 1409"/>
                <a:gd name="T36" fmla="*/ 243 w 2059"/>
                <a:gd name="T37" fmla="*/ 1205 h 1409"/>
                <a:gd name="T38" fmla="*/ 265 w 2059"/>
                <a:gd name="T39" fmla="*/ 1196 h 1409"/>
                <a:gd name="T40" fmla="*/ 375 w 2059"/>
                <a:gd name="T41" fmla="*/ 1178 h 1409"/>
                <a:gd name="T42" fmla="*/ 562 w 2059"/>
                <a:gd name="T43" fmla="*/ 1150 h 1409"/>
                <a:gd name="T44" fmla="*/ 662 w 2059"/>
                <a:gd name="T45" fmla="*/ 1126 h 1409"/>
                <a:gd name="T46" fmla="*/ 710 w 2059"/>
                <a:gd name="T47" fmla="*/ 1106 h 1409"/>
                <a:gd name="T48" fmla="*/ 891 w 2059"/>
                <a:gd name="T49" fmla="*/ 1013 h 1409"/>
                <a:gd name="T50" fmla="*/ 1071 w 2059"/>
                <a:gd name="T51" fmla="*/ 934 h 1409"/>
                <a:gd name="T52" fmla="*/ 1149 w 2059"/>
                <a:gd name="T53" fmla="*/ 909 h 1409"/>
                <a:gd name="T54" fmla="*/ 1177 w 2059"/>
                <a:gd name="T55" fmla="*/ 909 h 1409"/>
                <a:gd name="T56" fmla="*/ 1195 w 2059"/>
                <a:gd name="T57" fmla="*/ 915 h 1409"/>
                <a:gd name="T58" fmla="*/ 1239 w 2059"/>
                <a:gd name="T59" fmla="*/ 913 h 1409"/>
                <a:gd name="T60" fmla="*/ 1308 w 2059"/>
                <a:gd name="T61" fmla="*/ 888 h 1409"/>
                <a:gd name="T62" fmla="*/ 1333 w 2059"/>
                <a:gd name="T63" fmla="*/ 867 h 1409"/>
                <a:gd name="T64" fmla="*/ 1351 w 2059"/>
                <a:gd name="T65" fmla="*/ 840 h 1409"/>
                <a:gd name="T66" fmla="*/ 1400 w 2059"/>
                <a:gd name="T67" fmla="*/ 732 h 1409"/>
                <a:gd name="T68" fmla="*/ 1424 w 2059"/>
                <a:gd name="T69" fmla="*/ 699 h 1409"/>
                <a:gd name="T70" fmla="*/ 1453 w 2059"/>
                <a:gd name="T71" fmla="*/ 681 h 1409"/>
                <a:gd name="T72" fmla="*/ 1477 w 2059"/>
                <a:gd name="T73" fmla="*/ 678 h 1409"/>
                <a:gd name="T74" fmla="*/ 1622 w 2059"/>
                <a:gd name="T75" fmla="*/ 686 h 1409"/>
                <a:gd name="T76" fmla="*/ 1673 w 2059"/>
                <a:gd name="T77" fmla="*/ 683 h 1409"/>
                <a:gd name="T78" fmla="*/ 1710 w 2059"/>
                <a:gd name="T79" fmla="*/ 669 h 1409"/>
                <a:gd name="T80" fmla="*/ 1773 w 2059"/>
                <a:gd name="T81" fmla="*/ 626 h 1409"/>
                <a:gd name="T82" fmla="*/ 1990 w 2059"/>
                <a:gd name="T83" fmla="*/ 488 h 1409"/>
                <a:gd name="T84" fmla="*/ 2013 w 2059"/>
                <a:gd name="T85" fmla="*/ 468 h 1409"/>
                <a:gd name="T86" fmla="*/ 2010 w 2059"/>
                <a:gd name="T87" fmla="*/ 461 h 1409"/>
                <a:gd name="T88" fmla="*/ 1982 w 2059"/>
                <a:gd name="T89" fmla="*/ 455 h 1409"/>
                <a:gd name="T90" fmla="*/ 1886 w 2059"/>
                <a:gd name="T91" fmla="*/ 465 h 1409"/>
                <a:gd name="T92" fmla="*/ 1838 w 2059"/>
                <a:gd name="T93" fmla="*/ 480 h 1409"/>
                <a:gd name="T94" fmla="*/ 1812 w 2059"/>
                <a:gd name="T95" fmla="*/ 494 h 1409"/>
                <a:gd name="T96" fmla="*/ 1740 w 2059"/>
                <a:gd name="T97" fmla="*/ 561 h 1409"/>
                <a:gd name="T98" fmla="*/ 1698 w 2059"/>
                <a:gd name="T99" fmla="*/ 594 h 1409"/>
                <a:gd name="T100" fmla="*/ 1664 w 2059"/>
                <a:gd name="T101" fmla="*/ 606 h 1409"/>
                <a:gd name="T102" fmla="*/ 1621 w 2059"/>
                <a:gd name="T103" fmla="*/ 608 h 1409"/>
                <a:gd name="T104" fmla="*/ 1486 w 2059"/>
                <a:gd name="T105" fmla="*/ 615 h 1409"/>
                <a:gd name="T106" fmla="*/ 1451 w 2059"/>
                <a:gd name="T107" fmla="*/ 612 h 1409"/>
                <a:gd name="T108" fmla="*/ 1453 w 2059"/>
                <a:gd name="T109" fmla="*/ 608 h 1409"/>
                <a:gd name="T110" fmla="*/ 1670 w 2059"/>
                <a:gd name="T111" fmla="*/ 498 h 1409"/>
                <a:gd name="T112" fmla="*/ 1884 w 2059"/>
                <a:gd name="T113" fmla="*/ 393 h 1409"/>
                <a:gd name="T114" fmla="*/ 1896 w 2059"/>
                <a:gd name="T115" fmla="*/ 376 h 1409"/>
                <a:gd name="T116" fmla="*/ 1982 w 2059"/>
                <a:gd name="T117" fmla="*/ 223 h 1409"/>
                <a:gd name="T118" fmla="*/ 2037 w 2059"/>
                <a:gd name="T119" fmla="*/ 94 h 1409"/>
                <a:gd name="T120" fmla="*/ 2059 w 2059"/>
                <a:gd name="T121" fmla="*/ 18 h 1409"/>
                <a:gd name="T122" fmla="*/ 2059 w 2059"/>
                <a:gd name="T123" fmla="*/ 0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59" h="1409">
                  <a:moveTo>
                    <a:pt x="2059" y="0"/>
                  </a:moveTo>
                  <a:lnTo>
                    <a:pt x="2059" y="0"/>
                  </a:lnTo>
                  <a:lnTo>
                    <a:pt x="1961" y="76"/>
                  </a:lnTo>
                  <a:lnTo>
                    <a:pt x="1856" y="158"/>
                  </a:lnTo>
                  <a:lnTo>
                    <a:pt x="1730" y="257"/>
                  </a:lnTo>
                  <a:lnTo>
                    <a:pt x="1597" y="367"/>
                  </a:lnTo>
                  <a:lnTo>
                    <a:pt x="1531" y="420"/>
                  </a:lnTo>
                  <a:lnTo>
                    <a:pt x="1468" y="474"/>
                  </a:lnTo>
                  <a:lnTo>
                    <a:pt x="1409" y="525"/>
                  </a:lnTo>
                  <a:lnTo>
                    <a:pt x="1357" y="572"/>
                  </a:lnTo>
                  <a:lnTo>
                    <a:pt x="1312" y="615"/>
                  </a:lnTo>
                  <a:lnTo>
                    <a:pt x="1276" y="653"/>
                  </a:lnTo>
                  <a:lnTo>
                    <a:pt x="1276" y="653"/>
                  </a:lnTo>
                  <a:lnTo>
                    <a:pt x="1266" y="665"/>
                  </a:lnTo>
                  <a:lnTo>
                    <a:pt x="1258" y="675"/>
                  </a:lnTo>
                  <a:lnTo>
                    <a:pt x="1252" y="686"/>
                  </a:lnTo>
                  <a:lnTo>
                    <a:pt x="1249" y="695"/>
                  </a:lnTo>
                  <a:lnTo>
                    <a:pt x="1246" y="703"/>
                  </a:lnTo>
                  <a:lnTo>
                    <a:pt x="1246" y="711"/>
                  </a:lnTo>
                  <a:lnTo>
                    <a:pt x="1246" y="724"/>
                  </a:lnTo>
                  <a:lnTo>
                    <a:pt x="1246" y="738"/>
                  </a:lnTo>
                  <a:lnTo>
                    <a:pt x="1246" y="744"/>
                  </a:lnTo>
                  <a:lnTo>
                    <a:pt x="1245" y="750"/>
                  </a:lnTo>
                  <a:lnTo>
                    <a:pt x="1242" y="757"/>
                  </a:lnTo>
                  <a:lnTo>
                    <a:pt x="1239" y="763"/>
                  </a:lnTo>
                  <a:lnTo>
                    <a:pt x="1233" y="771"/>
                  </a:lnTo>
                  <a:lnTo>
                    <a:pt x="1225" y="778"/>
                  </a:lnTo>
                  <a:lnTo>
                    <a:pt x="1225" y="778"/>
                  </a:lnTo>
                  <a:lnTo>
                    <a:pt x="1218" y="784"/>
                  </a:lnTo>
                  <a:lnTo>
                    <a:pt x="1204" y="790"/>
                  </a:lnTo>
                  <a:lnTo>
                    <a:pt x="1159" y="810"/>
                  </a:lnTo>
                  <a:lnTo>
                    <a:pt x="1095" y="834"/>
                  </a:lnTo>
                  <a:lnTo>
                    <a:pt x="1014" y="864"/>
                  </a:lnTo>
                  <a:lnTo>
                    <a:pt x="816" y="933"/>
                  </a:lnTo>
                  <a:lnTo>
                    <a:pt x="595" y="1008"/>
                  </a:lnTo>
                  <a:lnTo>
                    <a:pt x="184" y="1145"/>
                  </a:lnTo>
                  <a:lnTo>
                    <a:pt x="0" y="1205"/>
                  </a:lnTo>
                  <a:lnTo>
                    <a:pt x="165" y="1277"/>
                  </a:lnTo>
                  <a:lnTo>
                    <a:pt x="980" y="1409"/>
                  </a:lnTo>
                  <a:lnTo>
                    <a:pt x="1165" y="1030"/>
                  </a:lnTo>
                  <a:lnTo>
                    <a:pt x="1165" y="1030"/>
                  </a:lnTo>
                  <a:lnTo>
                    <a:pt x="1041" y="1079"/>
                  </a:lnTo>
                  <a:lnTo>
                    <a:pt x="938" y="1120"/>
                  </a:lnTo>
                  <a:lnTo>
                    <a:pt x="854" y="1151"/>
                  </a:lnTo>
                  <a:lnTo>
                    <a:pt x="854" y="1151"/>
                  </a:lnTo>
                  <a:lnTo>
                    <a:pt x="614" y="1237"/>
                  </a:lnTo>
                  <a:lnTo>
                    <a:pt x="614" y="1237"/>
                  </a:lnTo>
                  <a:lnTo>
                    <a:pt x="553" y="1235"/>
                  </a:lnTo>
                  <a:lnTo>
                    <a:pt x="419" y="1229"/>
                  </a:lnTo>
                  <a:lnTo>
                    <a:pt x="349" y="1226"/>
                  </a:lnTo>
                  <a:lnTo>
                    <a:pt x="291" y="1220"/>
                  </a:lnTo>
                  <a:lnTo>
                    <a:pt x="268" y="1217"/>
                  </a:lnTo>
                  <a:lnTo>
                    <a:pt x="252" y="1213"/>
                  </a:lnTo>
                  <a:lnTo>
                    <a:pt x="246" y="1211"/>
                  </a:lnTo>
                  <a:lnTo>
                    <a:pt x="243" y="1210"/>
                  </a:lnTo>
                  <a:lnTo>
                    <a:pt x="241" y="1207"/>
                  </a:lnTo>
                  <a:lnTo>
                    <a:pt x="243" y="1205"/>
                  </a:lnTo>
                  <a:lnTo>
                    <a:pt x="243" y="1205"/>
                  </a:lnTo>
                  <a:lnTo>
                    <a:pt x="250" y="1201"/>
                  </a:lnTo>
                  <a:lnTo>
                    <a:pt x="265" y="1196"/>
                  </a:lnTo>
                  <a:lnTo>
                    <a:pt x="286" y="1192"/>
                  </a:lnTo>
                  <a:lnTo>
                    <a:pt x="312" y="1187"/>
                  </a:lnTo>
                  <a:lnTo>
                    <a:pt x="375" y="1178"/>
                  </a:lnTo>
                  <a:lnTo>
                    <a:pt x="448" y="1168"/>
                  </a:lnTo>
                  <a:lnTo>
                    <a:pt x="524" y="1156"/>
                  </a:lnTo>
                  <a:lnTo>
                    <a:pt x="562" y="1150"/>
                  </a:lnTo>
                  <a:lnTo>
                    <a:pt x="598" y="1142"/>
                  </a:lnTo>
                  <a:lnTo>
                    <a:pt x="631" y="1135"/>
                  </a:lnTo>
                  <a:lnTo>
                    <a:pt x="662" y="1126"/>
                  </a:lnTo>
                  <a:lnTo>
                    <a:pt x="688" y="1117"/>
                  </a:lnTo>
                  <a:lnTo>
                    <a:pt x="710" y="1106"/>
                  </a:lnTo>
                  <a:lnTo>
                    <a:pt x="710" y="1106"/>
                  </a:lnTo>
                  <a:lnTo>
                    <a:pt x="758" y="1081"/>
                  </a:lnTo>
                  <a:lnTo>
                    <a:pt x="821" y="1048"/>
                  </a:lnTo>
                  <a:lnTo>
                    <a:pt x="891" y="1013"/>
                  </a:lnTo>
                  <a:lnTo>
                    <a:pt x="966" y="979"/>
                  </a:lnTo>
                  <a:lnTo>
                    <a:pt x="1038" y="948"/>
                  </a:lnTo>
                  <a:lnTo>
                    <a:pt x="1071" y="934"/>
                  </a:lnTo>
                  <a:lnTo>
                    <a:pt x="1101" y="924"/>
                  </a:lnTo>
                  <a:lnTo>
                    <a:pt x="1128" y="915"/>
                  </a:lnTo>
                  <a:lnTo>
                    <a:pt x="1149" y="909"/>
                  </a:lnTo>
                  <a:lnTo>
                    <a:pt x="1167" y="907"/>
                  </a:lnTo>
                  <a:lnTo>
                    <a:pt x="1173" y="907"/>
                  </a:lnTo>
                  <a:lnTo>
                    <a:pt x="1177" y="909"/>
                  </a:lnTo>
                  <a:lnTo>
                    <a:pt x="1177" y="909"/>
                  </a:lnTo>
                  <a:lnTo>
                    <a:pt x="1186" y="912"/>
                  </a:lnTo>
                  <a:lnTo>
                    <a:pt x="1195" y="915"/>
                  </a:lnTo>
                  <a:lnTo>
                    <a:pt x="1206" y="916"/>
                  </a:lnTo>
                  <a:lnTo>
                    <a:pt x="1216" y="916"/>
                  </a:lnTo>
                  <a:lnTo>
                    <a:pt x="1239" y="913"/>
                  </a:lnTo>
                  <a:lnTo>
                    <a:pt x="1263" y="907"/>
                  </a:lnTo>
                  <a:lnTo>
                    <a:pt x="1285" y="898"/>
                  </a:lnTo>
                  <a:lnTo>
                    <a:pt x="1308" y="888"/>
                  </a:lnTo>
                  <a:lnTo>
                    <a:pt x="1317" y="880"/>
                  </a:lnTo>
                  <a:lnTo>
                    <a:pt x="1326" y="873"/>
                  </a:lnTo>
                  <a:lnTo>
                    <a:pt x="1333" y="867"/>
                  </a:lnTo>
                  <a:lnTo>
                    <a:pt x="1339" y="858"/>
                  </a:lnTo>
                  <a:lnTo>
                    <a:pt x="1339" y="858"/>
                  </a:lnTo>
                  <a:lnTo>
                    <a:pt x="1351" y="840"/>
                  </a:lnTo>
                  <a:lnTo>
                    <a:pt x="1361" y="814"/>
                  </a:lnTo>
                  <a:lnTo>
                    <a:pt x="1387" y="759"/>
                  </a:lnTo>
                  <a:lnTo>
                    <a:pt x="1400" y="732"/>
                  </a:lnTo>
                  <a:lnTo>
                    <a:pt x="1408" y="720"/>
                  </a:lnTo>
                  <a:lnTo>
                    <a:pt x="1417" y="709"/>
                  </a:lnTo>
                  <a:lnTo>
                    <a:pt x="1424" y="699"/>
                  </a:lnTo>
                  <a:lnTo>
                    <a:pt x="1433" y="692"/>
                  </a:lnTo>
                  <a:lnTo>
                    <a:pt x="1442" y="686"/>
                  </a:lnTo>
                  <a:lnTo>
                    <a:pt x="1453" y="681"/>
                  </a:lnTo>
                  <a:lnTo>
                    <a:pt x="1453" y="681"/>
                  </a:lnTo>
                  <a:lnTo>
                    <a:pt x="1465" y="680"/>
                  </a:lnTo>
                  <a:lnTo>
                    <a:pt x="1477" y="678"/>
                  </a:lnTo>
                  <a:lnTo>
                    <a:pt x="1510" y="678"/>
                  </a:lnTo>
                  <a:lnTo>
                    <a:pt x="1585" y="684"/>
                  </a:lnTo>
                  <a:lnTo>
                    <a:pt x="1622" y="686"/>
                  </a:lnTo>
                  <a:lnTo>
                    <a:pt x="1640" y="686"/>
                  </a:lnTo>
                  <a:lnTo>
                    <a:pt x="1658" y="684"/>
                  </a:lnTo>
                  <a:lnTo>
                    <a:pt x="1673" y="683"/>
                  </a:lnTo>
                  <a:lnTo>
                    <a:pt x="1688" y="680"/>
                  </a:lnTo>
                  <a:lnTo>
                    <a:pt x="1700" y="675"/>
                  </a:lnTo>
                  <a:lnTo>
                    <a:pt x="1710" y="669"/>
                  </a:lnTo>
                  <a:lnTo>
                    <a:pt x="1710" y="669"/>
                  </a:lnTo>
                  <a:lnTo>
                    <a:pt x="1736" y="651"/>
                  </a:lnTo>
                  <a:lnTo>
                    <a:pt x="1773" y="626"/>
                  </a:lnTo>
                  <a:lnTo>
                    <a:pt x="1868" y="567"/>
                  </a:lnTo>
                  <a:lnTo>
                    <a:pt x="1958" y="510"/>
                  </a:lnTo>
                  <a:lnTo>
                    <a:pt x="1990" y="488"/>
                  </a:lnTo>
                  <a:lnTo>
                    <a:pt x="2010" y="473"/>
                  </a:lnTo>
                  <a:lnTo>
                    <a:pt x="2010" y="473"/>
                  </a:lnTo>
                  <a:lnTo>
                    <a:pt x="2013" y="468"/>
                  </a:lnTo>
                  <a:lnTo>
                    <a:pt x="2014" y="465"/>
                  </a:lnTo>
                  <a:lnTo>
                    <a:pt x="2013" y="464"/>
                  </a:lnTo>
                  <a:lnTo>
                    <a:pt x="2010" y="461"/>
                  </a:lnTo>
                  <a:lnTo>
                    <a:pt x="2002" y="458"/>
                  </a:lnTo>
                  <a:lnTo>
                    <a:pt x="1993" y="456"/>
                  </a:lnTo>
                  <a:lnTo>
                    <a:pt x="1982" y="455"/>
                  </a:lnTo>
                  <a:lnTo>
                    <a:pt x="1953" y="455"/>
                  </a:lnTo>
                  <a:lnTo>
                    <a:pt x="1920" y="459"/>
                  </a:lnTo>
                  <a:lnTo>
                    <a:pt x="1886" y="465"/>
                  </a:lnTo>
                  <a:lnTo>
                    <a:pt x="1868" y="470"/>
                  </a:lnTo>
                  <a:lnTo>
                    <a:pt x="1853" y="474"/>
                  </a:lnTo>
                  <a:lnTo>
                    <a:pt x="1838" y="480"/>
                  </a:lnTo>
                  <a:lnTo>
                    <a:pt x="1824" y="486"/>
                  </a:lnTo>
                  <a:lnTo>
                    <a:pt x="1824" y="486"/>
                  </a:lnTo>
                  <a:lnTo>
                    <a:pt x="1812" y="494"/>
                  </a:lnTo>
                  <a:lnTo>
                    <a:pt x="1800" y="501"/>
                  </a:lnTo>
                  <a:lnTo>
                    <a:pt x="1779" y="521"/>
                  </a:lnTo>
                  <a:lnTo>
                    <a:pt x="1740" y="561"/>
                  </a:lnTo>
                  <a:lnTo>
                    <a:pt x="1719" y="579"/>
                  </a:lnTo>
                  <a:lnTo>
                    <a:pt x="1709" y="587"/>
                  </a:lnTo>
                  <a:lnTo>
                    <a:pt x="1698" y="594"/>
                  </a:lnTo>
                  <a:lnTo>
                    <a:pt x="1688" y="600"/>
                  </a:lnTo>
                  <a:lnTo>
                    <a:pt x="1676" y="605"/>
                  </a:lnTo>
                  <a:lnTo>
                    <a:pt x="1664" y="606"/>
                  </a:lnTo>
                  <a:lnTo>
                    <a:pt x="1651" y="608"/>
                  </a:lnTo>
                  <a:lnTo>
                    <a:pt x="1651" y="608"/>
                  </a:lnTo>
                  <a:lnTo>
                    <a:pt x="1621" y="608"/>
                  </a:lnTo>
                  <a:lnTo>
                    <a:pt x="1586" y="609"/>
                  </a:lnTo>
                  <a:lnTo>
                    <a:pt x="1516" y="614"/>
                  </a:lnTo>
                  <a:lnTo>
                    <a:pt x="1486" y="615"/>
                  </a:lnTo>
                  <a:lnTo>
                    <a:pt x="1463" y="615"/>
                  </a:lnTo>
                  <a:lnTo>
                    <a:pt x="1456" y="615"/>
                  </a:lnTo>
                  <a:lnTo>
                    <a:pt x="1451" y="612"/>
                  </a:lnTo>
                  <a:lnTo>
                    <a:pt x="1450" y="611"/>
                  </a:lnTo>
                  <a:lnTo>
                    <a:pt x="1453" y="608"/>
                  </a:lnTo>
                  <a:lnTo>
                    <a:pt x="1453" y="608"/>
                  </a:lnTo>
                  <a:lnTo>
                    <a:pt x="1477" y="593"/>
                  </a:lnTo>
                  <a:lnTo>
                    <a:pt x="1528" y="569"/>
                  </a:lnTo>
                  <a:lnTo>
                    <a:pt x="1670" y="498"/>
                  </a:lnTo>
                  <a:lnTo>
                    <a:pt x="1812" y="431"/>
                  </a:lnTo>
                  <a:lnTo>
                    <a:pt x="1862" y="405"/>
                  </a:lnTo>
                  <a:lnTo>
                    <a:pt x="1884" y="393"/>
                  </a:lnTo>
                  <a:lnTo>
                    <a:pt x="1884" y="393"/>
                  </a:lnTo>
                  <a:lnTo>
                    <a:pt x="1889" y="388"/>
                  </a:lnTo>
                  <a:lnTo>
                    <a:pt x="1896" y="376"/>
                  </a:lnTo>
                  <a:lnTo>
                    <a:pt x="1920" y="338"/>
                  </a:lnTo>
                  <a:lnTo>
                    <a:pt x="1949" y="284"/>
                  </a:lnTo>
                  <a:lnTo>
                    <a:pt x="1982" y="223"/>
                  </a:lnTo>
                  <a:lnTo>
                    <a:pt x="2011" y="157"/>
                  </a:lnTo>
                  <a:lnTo>
                    <a:pt x="2025" y="125"/>
                  </a:lnTo>
                  <a:lnTo>
                    <a:pt x="2037" y="94"/>
                  </a:lnTo>
                  <a:lnTo>
                    <a:pt x="2047" y="66"/>
                  </a:lnTo>
                  <a:lnTo>
                    <a:pt x="2055" y="40"/>
                  </a:lnTo>
                  <a:lnTo>
                    <a:pt x="2059" y="18"/>
                  </a:lnTo>
                  <a:lnTo>
                    <a:pt x="2059" y="7"/>
                  </a:lnTo>
                  <a:lnTo>
                    <a:pt x="2059" y="0"/>
                  </a:lnTo>
                  <a:lnTo>
                    <a:pt x="2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144" y="4516041"/>
              <a:ext cx="9129713" cy="1483519"/>
            </a:xfrm>
            <a:prstGeom prst="rect">
              <a:avLst/>
            </a:prstGeom>
            <a:solidFill>
              <a:srgbClr val="A7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1339454" y="1602582"/>
              <a:ext cx="7804547" cy="3426619"/>
            </a:xfrm>
            <a:custGeom>
              <a:avLst/>
              <a:gdLst>
                <a:gd name="T0" fmla="*/ 5027 w 6555"/>
                <a:gd name="T1" fmla="*/ 37 h 2878"/>
                <a:gd name="T2" fmla="*/ 5113 w 6555"/>
                <a:gd name="T3" fmla="*/ 153 h 2878"/>
                <a:gd name="T4" fmla="*/ 5334 w 6555"/>
                <a:gd name="T5" fmla="*/ 252 h 2878"/>
                <a:gd name="T6" fmla="*/ 5490 w 6555"/>
                <a:gd name="T7" fmla="*/ 394 h 2878"/>
                <a:gd name="T8" fmla="*/ 5577 w 6555"/>
                <a:gd name="T9" fmla="*/ 520 h 2878"/>
                <a:gd name="T10" fmla="*/ 5674 w 6555"/>
                <a:gd name="T11" fmla="*/ 563 h 2878"/>
                <a:gd name="T12" fmla="*/ 5742 w 6555"/>
                <a:gd name="T13" fmla="*/ 698 h 2878"/>
                <a:gd name="T14" fmla="*/ 5829 w 6555"/>
                <a:gd name="T15" fmla="*/ 852 h 2878"/>
                <a:gd name="T16" fmla="*/ 5945 w 6555"/>
                <a:gd name="T17" fmla="*/ 1035 h 2878"/>
                <a:gd name="T18" fmla="*/ 6020 w 6555"/>
                <a:gd name="T19" fmla="*/ 1210 h 2878"/>
                <a:gd name="T20" fmla="*/ 6088 w 6555"/>
                <a:gd name="T21" fmla="*/ 1349 h 2878"/>
                <a:gd name="T22" fmla="*/ 6235 w 6555"/>
                <a:gd name="T23" fmla="*/ 1396 h 2878"/>
                <a:gd name="T24" fmla="*/ 6279 w 6555"/>
                <a:gd name="T25" fmla="*/ 1466 h 2878"/>
                <a:gd name="T26" fmla="*/ 6555 w 6555"/>
                <a:gd name="T27" fmla="*/ 1739 h 2878"/>
                <a:gd name="T28" fmla="*/ 6070 w 6555"/>
                <a:gd name="T29" fmla="*/ 2477 h 2878"/>
                <a:gd name="T30" fmla="*/ 5790 w 6555"/>
                <a:gd name="T31" fmla="*/ 2453 h 2878"/>
                <a:gd name="T32" fmla="*/ 5195 w 6555"/>
                <a:gd name="T33" fmla="*/ 2489 h 2878"/>
                <a:gd name="T34" fmla="*/ 4684 w 6555"/>
                <a:gd name="T35" fmla="*/ 2547 h 2878"/>
                <a:gd name="T36" fmla="*/ 4315 w 6555"/>
                <a:gd name="T37" fmla="*/ 2556 h 2878"/>
                <a:gd name="T38" fmla="*/ 3668 w 6555"/>
                <a:gd name="T39" fmla="*/ 2498 h 2878"/>
                <a:gd name="T40" fmla="*/ 3437 w 6555"/>
                <a:gd name="T41" fmla="*/ 2502 h 2878"/>
                <a:gd name="T42" fmla="*/ 2715 w 6555"/>
                <a:gd name="T43" fmla="*/ 2643 h 2878"/>
                <a:gd name="T44" fmla="*/ 2236 w 6555"/>
                <a:gd name="T45" fmla="*/ 2667 h 2878"/>
                <a:gd name="T46" fmla="*/ 1983 w 6555"/>
                <a:gd name="T47" fmla="*/ 2721 h 2878"/>
                <a:gd name="T48" fmla="*/ 1637 w 6555"/>
                <a:gd name="T49" fmla="*/ 2841 h 2878"/>
                <a:gd name="T50" fmla="*/ 1186 w 6555"/>
                <a:gd name="T51" fmla="*/ 2877 h 2878"/>
                <a:gd name="T52" fmla="*/ 837 w 6555"/>
                <a:gd name="T53" fmla="*/ 2857 h 2878"/>
                <a:gd name="T54" fmla="*/ 597 w 6555"/>
                <a:gd name="T55" fmla="*/ 2655 h 2878"/>
                <a:gd name="T56" fmla="*/ 455 w 6555"/>
                <a:gd name="T57" fmla="*/ 2636 h 2878"/>
                <a:gd name="T58" fmla="*/ 241 w 6555"/>
                <a:gd name="T59" fmla="*/ 2673 h 2878"/>
                <a:gd name="T60" fmla="*/ 31 w 6555"/>
                <a:gd name="T61" fmla="*/ 2625 h 2878"/>
                <a:gd name="T62" fmla="*/ 1 w 6555"/>
                <a:gd name="T63" fmla="*/ 2571 h 2878"/>
                <a:gd name="T64" fmla="*/ 82 w 6555"/>
                <a:gd name="T65" fmla="*/ 2429 h 2878"/>
                <a:gd name="T66" fmla="*/ 344 w 6555"/>
                <a:gd name="T67" fmla="*/ 1909 h 2878"/>
                <a:gd name="T68" fmla="*/ 428 w 6555"/>
                <a:gd name="T69" fmla="*/ 1754 h 2878"/>
                <a:gd name="T70" fmla="*/ 537 w 6555"/>
                <a:gd name="T71" fmla="*/ 1697 h 2878"/>
                <a:gd name="T72" fmla="*/ 746 w 6555"/>
                <a:gd name="T73" fmla="*/ 1566 h 2878"/>
                <a:gd name="T74" fmla="*/ 835 w 6555"/>
                <a:gd name="T75" fmla="*/ 1483 h 2878"/>
                <a:gd name="T76" fmla="*/ 1018 w 6555"/>
                <a:gd name="T77" fmla="*/ 1122 h 2878"/>
                <a:gd name="T78" fmla="*/ 1107 w 6555"/>
                <a:gd name="T79" fmla="*/ 1024 h 2878"/>
                <a:gd name="T80" fmla="*/ 1393 w 6555"/>
                <a:gd name="T81" fmla="*/ 991 h 2878"/>
                <a:gd name="T82" fmla="*/ 1521 w 6555"/>
                <a:gd name="T83" fmla="*/ 1011 h 2878"/>
                <a:gd name="T84" fmla="*/ 1716 w 6555"/>
                <a:gd name="T85" fmla="*/ 957 h 2878"/>
                <a:gd name="T86" fmla="*/ 2043 w 6555"/>
                <a:gd name="T87" fmla="*/ 762 h 2878"/>
                <a:gd name="T88" fmla="*/ 2246 w 6555"/>
                <a:gd name="T89" fmla="*/ 647 h 2878"/>
                <a:gd name="T90" fmla="*/ 2579 w 6555"/>
                <a:gd name="T91" fmla="*/ 466 h 2878"/>
                <a:gd name="T92" fmla="*/ 2699 w 6555"/>
                <a:gd name="T93" fmla="*/ 436 h 2878"/>
                <a:gd name="T94" fmla="*/ 2896 w 6555"/>
                <a:gd name="T95" fmla="*/ 505 h 2878"/>
                <a:gd name="T96" fmla="*/ 3209 w 6555"/>
                <a:gd name="T97" fmla="*/ 548 h 2878"/>
                <a:gd name="T98" fmla="*/ 3446 w 6555"/>
                <a:gd name="T99" fmla="*/ 581 h 2878"/>
                <a:gd name="T100" fmla="*/ 3561 w 6555"/>
                <a:gd name="T101" fmla="*/ 610 h 2878"/>
                <a:gd name="T102" fmla="*/ 3771 w 6555"/>
                <a:gd name="T103" fmla="*/ 726 h 2878"/>
                <a:gd name="T104" fmla="*/ 3885 w 6555"/>
                <a:gd name="T105" fmla="*/ 761 h 2878"/>
                <a:gd name="T106" fmla="*/ 4094 w 6555"/>
                <a:gd name="T107" fmla="*/ 867 h 2878"/>
                <a:gd name="T108" fmla="*/ 4229 w 6555"/>
                <a:gd name="T109" fmla="*/ 798 h 2878"/>
                <a:gd name="T110" fmla="*/ 4304 w 6555"/>
                <a:gd name="T111" fmla="*/ 743 h 2878"/>
                <a:gd name="T112" fmla="*/ 4422 w 6555"/>
                <a:gd name="T113" fmla="*/ 602 h 2878"/>
                <a:gd name="T114" fmla="*/ 4551 w 6555"/>
                <a:gd name="T115" fmla="*/ 463 h 2878"/>
                <a:gd name="T116" fmla="*/ 4651 w 6555"/>
                <a:gd name="T117" fmla="*/ 347 h 2878"/>
                <a:gd name="T118" fmla="*/ 4729 w 6555"/>
                <a:gd name="T119" fmla="*/ 154 h 2878"/>
                <a:gd name="T120" fmla="*/ 4818 w 6555"/>
                <a:gd name="T121" fmla="*/ 42 h 2878"/>
                <a:gd name="T122" fmla="*/ 4935 w 6555"/>
                <a:gd name="T123" fmla="*/ 0 h 2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555" h="2878">
                  <a:moveTo>
                    <a:pt x="4935" y="0"/>
                  </a:moveTo>
                  <a:lnTo>
                    <a:pt x="4935" y="0"/>
                  </a:lnTo>
                  <a:lnTo>
                    <a:pt x="4960" y="0"/>
                  </a:lnTo>
                  <a:lnTo>
                    <a:pt x="4979" y="3"/>
                  </a:lnTo>
                  <a:lnTo>
                    <a:pt x="4996" y="9"/>
                  </a:lnTo>
                  <a:lnTo>
                    <a:pt x="5009" y="16"/>
                  </a:lnTo>
                  <a:lnTo>
                    <a:pt x="5018" y="25"/>
                  </a:lnTo>
                  <a:lnTo>
                    <a:pt x="5027" y="37"/>
                  </a:lnTo>
                  <a:lnTo>
                    <a:pt x="5035" y="49"/>
                  </a:lnTo>
                  <a:lnTo>
                    <a:pt x="5041" y="63"/>
                  </a:lnTo>
                  <a:lnTo>
                    <a:pt x="5053" y="91"/>
                  </a:lnTo>
                  <a:lnTo>
                    <a:pt x="5060" y="105"/>
                  </a:lnTo>
                  <a:lnTo>
                    <a:pt x="5069" y="118"/>
                  </a:lnTo>
                  <a:lnTo>
                    <a:pt x="5081" y="132"/>
                  </a:lnTo>
                  <a:lnTo>
                    <a:pt x="5095" y="142"/>
                  </a:lnTo>
                  <a:lnTo>
                    <a:pt x="5113" y="153"/>
                  </a:lnTo>
                  <a:lnTo>
                    <a:pt x="5135" y="160"/>
                  </a:lnTo>
                  <a:lnTo>
                    <a:pt x="5135" y="160"/>
                  </a:lnTo>
                  <a:lnTo>
                    <a:pt x="5180" y="175"/>
                  </a:lnTo>
                  <a:lnTo>
                    <a:pt x="5221" y="192"/>
                  </a:lnTo>
                  <a:lnTo>
                    <a:pt x="5258" y="208"/>
                  </a:lnTo>
                  <a:lnTo>
                    <a:pt x="5289" y="225"/>
                  </a:lnTo>
                  <a:lnTo>
                    <a:pt x="5315" y="240"/>
                  </a:lnTo>
                  <a:lnTo>
                    <a:pt x="5334" y="252"/>
                  </a:lnTo>
                  <a:lnTo>
                    <a:pt x="5351" y="262"/>
                  </a:lnTo>
                  <a:lnTo>
                    <a:pt x="5351" y="262"/>
                  </a:lnTo>
                  <a:lnTo>
                    <a:pt x="5379" y="276"/>
                  </a:lnTo>
                  <a:lnTo>
                    <a:pt x="5403" y="292"/>
                  </a:lnTo>
                  <a:lnTo>
                    <a:pt x="5427" y="313"/>
                  </a:lnTo>
                  <a:lnTo>
                    <a:pt x="5450" y="335"/>
                  </a:lnTo>
                  <a:lnTo>
                    <a:pt x="5471" y="362"/>
                  </a:lnTo>
                  <a:lnTo>
                    <a:pt x="5490" y="394"/>
                  </a:lnTo>
                  <a:lnTo>
                    <a:pt x="5510" y="431"/>
                  </a:lnTo>
                  <a:lnTo>
                    <a:pt x="5529" y="473"/>
                  </a:lnTo>
                  <a:lnTo>
                    <a:pt x="5529" y="473"/>
                  </a:lnTo>
                  <a:lnTo>
                    <a:pt x="5538" y="488"/>
                  </a:lnTo>
                  <a:lnTo>
                    <a:pt x="5547" y="502"/>
                  </a:lnTo>
                  <a:lnTo>
                    <a:pt x="5558" y="511"/>
                  </a:lnTo>
                  <a:lnTo>
                    <a:pt x="5567" y="517"/>
                  </a:lnTo>
                  <a:lnTo>
                    <a:pt x="5577" y="520"/>
                  </a:lnTo>
                  <a:lnTo>
                    <a:pt x="5588" y="523"/>
                  </a:lnTo>
                  <a:lnTo>
                    <a:pt x="5610" y="526"/>
                  </a:lnTo>
                  <a:lnTo>
                    <a:pt x="5620" y="527"/>
                  </a:lnTo>
                  <a:lnTo>
                    <a:pt x="5632" y="530"/>
                  </a:lnTo>
                  <a:lnTo>
                    <a:pt x="5643" y="535"/>
                  </a:lnTo>
                  <a:lnTo>
                    <a:pt x="5653" y="541"/>
                  </a:lnTo>
                  <a:lnTo>
                    <a:pt x="5664" y="550"/>
                  </a:lnTo>
                  <a:lnTo>
                    <a:pt x="5674" y="563"/>
                  </a:lnTo>
                  <a:lnTo>
                    <a:pt x="5683" y="581"/>
                  </a:lnTo>
                  <a:lnTo>
                    <a:pt x="5692" y="602"/>
                  </a:lnTo>
                  <a:lnTo>
                    <a:pt x="5692" y="602"/>
                  </a:lnTo>
                  <a:lnTo>
                    <a:pt x="5700" y="623"/>
                  </a:lnTo>
                  <a:lnTo>
                    <a:pt x="5709" y="641"/>
                  </a:lnTo>
                  <a:lnTo>
                    <a:pt x="5716" y="657"/>
                  </a:lnTo>
                  <a:lnTo>
                    <a:pt x="5725" y="672"/>
                  </a:lnTo>
                  <a:lnTo>
                    <a:pt x="5742" y="698"/>
                  </a:lnTo>
                  <a:lnTo>
                    <a:pt x="5760" y="723"/>
                  </a:lnTo>
                  <a:lnTo>
                    <a:pt x="5778" y="747"/>
                  </a:lnTo>
                  <a:lnTo>
                    <a:pt x="5796" y="776"/>
                  </a:lnTo>
                  <a:lnTo>
                    <a:pt x="5803" y="792"/>
                  </a:lnTo>
                  <a:lnTo>
                    <a:pt x="5812" y="810"/>
                  </a:lnTo>
                  <a:lnTo>
                    <a:pt x="5820" y="830"/>
                  </a:lnTo>
                  <a:lnTo>
                    <a:pt x="5829" y="852"/>
                  </a:lnTo>
                  <a:lnTo>
                    <a:pt x="5829" y="852"/>
                  </a:lnTo>
                  <a:lnTo>
                    <a:pt x="5836" y="872"/>
                  </a:lnTo>
                  <a:lnTo>
                    <a:pt x="5844" y="891"/>
                  </a:lnTo>
                  <a:lnTo>
                    <a:pt x="5853" y="908"/>
                  </a:lnTo>
                  <a:lnTo>
                    <a:pt x="5862" y="922"/>
                  </a:lnTo>
                  <a:lnTo>
                    <a:pt x="5883" y="952"/>
                  </a:lnTo>
                  <a:lnTo>
                    <a:pt x="5904" y="979"/>
                  </a:lnTo>
                  <a:lnTo>
                    <a:pt x="5926" y="1006"/>
                  </a:lnTo>
                  <a:lnTo>
                    <a:pt x="5945" y="1035"/>
                  </a:lnTo>
                  <a:lnTo>
                    <a:pt x="5954" y="1051"/>
                  </a:lnTo>
                  <a:lnTo>
                    <a:pt x="5963" y="1068"/>
                  </a:lnTo>
                  <a:lnTo>
                    <a:pt x="5972" y="1087"/>
                  </a:lnTo>
                  <a:lnTo>
                    <a:pt x="5978" y="1107"/>
                  </a:lnTo>
                  <a:lnTo>
                    <a:pt x="5978" y="1107"/>
                  </a:lnTo>
                  <a:lnTo>
                    <a:pt x="5989" y="1137"/>
                  </a:lnTo>
                  <a:lnTo>
                    <a:pt x="5999" y="1162"/>
                  </a:lnTo>
                  <a:lnTo>
                    <a:pt x="6020" y="1210"/>
                  </a:lnTo>
                  <a:lnTo>
                    <a:pt x="6041" y="1258"/>
                  </a:lnTo>
                  <a:lnTo>
                    <a:pt x="6052" y="1283"/>
                  </a:lnTo>
                  <a:lnTo>
                    <a:pt x="6061" y="1312"/>
                  </a:lnTo>
                  <a:lnTo>
                    <a:pt x="6061" y="1312"/>
                  </a:lnTo>
                  <a:lnTo>
                    <a:pt x="6064" y="1321"/>
                  </a:lnTo>
                  <a:lnTo>
                    <a:pt x="6068" y="1327"/>
                  </a:lnTo>
                  <a:lnTo>
                    <a:pt x="6076" y="1339"/>
                  </a:lnTo>
                  <a:lnTo>
                    <a:pt x="6088" y="1349"/>
                  </a:lnTo>
                  <a:lnTo>
                    <a:pt x="6100" y="1357"/>
                  </a:lnTo>
                  <a:lnTo>
                    <a:pt x="6115" y="1363"/>
                  </a:lnTo>
                  <a:lnTo>
                    <a:pt x="6130" y="1367"/>
                  </a:lnTo>
                  <a:lnTo>
                    <a:pt x="6161" y="1373"/>
                  </a:lnTo>
                  <a:lnTo>
                    <a:pt x="6193" y="1379"/>
                  </a:lnTo>
                  <a:lnTo>
                    <a:pt x="6208" y="1384"/>
                  </a:lnTo>
                  <a:lnTo>
                    <a:pt x="6221" y="1388"/>
                  </a:lnTo>
                  <a:lnTo>
                    <a:pt x="6235" y="1396"/>
                  </a:lnTo>
                  <a:lnTo>
                    <a:pt x="6245" y="1405"/>
                  </a:lnTo>
                  <a:lnTo>
                    <a:pt x="6252" y="1415"/>
                  </a:lnTo>
                  <a:lnTo>
                    <a:pt x="6257" y="1421"/>
                  </a:lnTo>
                  <a:lnTo>
                    <a:pt x="6258" y="1429"/>
                  </a:lnTo>
                  <a:lnTo>
                    <a:pt x="6258" y="1429"/>
                  </a:lnTo>
                  <a:lnTo>
                    <a:pt x="6261" y="1438"/>
                  </a:lnTo>
                  <a:lnTo>
                    <a:pt x="6266" y="1447"/>
                  </a:lnTo>
                  <a:lnTo>
                    <a:pt x="6279" y="1466"/>
                  </a:lnTo>
                  <a:lnTo>
                    <a:pt x="6296" y="1489"/>
                  </a:lnTo>
                  <a:lnTo>
                    <a:pt x="6315" y="1513"/>
                  </a:lnTo>
                  <a:lnTo>
                    <a:pt x="6339" y="1538"/>
                  </a:lnTo>
                  <a:lnTo>
                    <a:pt x="6363" y="1565"/>
                  </a:lnTo>
                  <a:lnTo>
                    <a:pt x="6417" y="1616"/>
                  </a:lnTo>
                  <a:lnTo>
                    <a:pt x="6468" y="1662"/>
                  </a:lnTo>
                  <a:lnTo>
                    <a:pt x="6512" y="1701"/>
                  </a:lnTo>
                  <a:lnTo>
                    <a:pt x="6555" y="1739"/>
                  </a:lnTo>
                  <a:lnTo>
                    <a:pt x="6549" y="2447"/>
                  </a:lnTo>
                  <a:lnTo>
                    <a:pt x="6549" y="2447"/>
                  </a:lnTo>
                  <a:lnTo>
                    <a:pt x="6471" y="2455"/>
                  </a:lnTo>
                  <a:lnTo>
                    <a:pt x="6387" y="2462"/>
                  </a:lnTo>
                  <a:lnTo>
                    <a:pt x="6287" y="2469"/>
                  </a:lnTo>
                  <a:lnTo>
                    <a:pt x="6178" y="2474"/>
                  </a:lnTo>
                  <a:lnTo>
                    <a:pt x="6124" y="2475"/>
                  </a:lnTo>
                  <a:lnTo>
                    <a:pt x="6070" y="2477"/>
                  </a:lnTo>
                  <a:lnTo>
                    <a:pt x="6020" y="2475"/>
                  </a:lnTo>
                  <a:lnTo>
                    <a:pt x="5974" y="2472"/>
                  </a:lnTo>
                  <a:lnTo>
                    <a:pt x="5932" y="2468"/>
                  </a:lnTo>
                  <a:lnTo>
                    <a:pt x="5896" y="2462"/>
                  </a:lnTo>
                  <a:lnTo>
                    <a:pt x="5896" y="2462"/>
                  </a:lnTo>
                  <a:lnTo>
                    <a:pt x="5866" y="2458"/>
                  </a:lnTo>
                  <a:lnTo>
                    <a:pt x="5830" y="2455"/>
                  </a:lnTo>
                  <a:lnTo>
                    <a:pt x="5790" y="2453"/>
                  </a:lnTo>
                  <a:lnTo>
                    <a:pt x="5746" y="2453"/>
                  </a:lnTo>
                  <a:lnTo>
                    <a:pt x="5700" y="2455"/>
                  </a:lnTo>
                  <a:lnTo>
                    <a:pt x="5650" y="2456"/>
                  </a:lnTo>
                  <a:lnTo>
                    <a:pt x="5547" y="2463"/>
                  </a:lnTo>
                  <a:lnTo>
                    <a:pt x="5348" y="2480"/>
                  </a:lnTo>
                  <a:lnTo>
                    <a:pt x="5263" y="2486"/>
                  </a:lnTo>
                  <a:lnTo>
                    <a:pt x="5227" y="2489"/>
                  </a:lnTo>
                  <a:lnTo>
                    <a:pt x="5195" y="2489"/>
                  </a:lnTo>
                  <a:lnTo>
                    <a:pt x="5195" y="2489"/>
                  </a:lnTo>
                  <a:lnTo>
                    <a:pt x="5150" y="2490"/>
                  </a:lnTo>
                  <a:lnTo>
                    <a:pt x="5102" y="2493"/>
                  </a:lnTo>
                  <a:lnTo>
                    <a:pt x="5054" y="2498"/>
                  </a:lnTo>
                  <a:lnTo>
                    <a:pt x="5003" y="2504"/>
                  </a:lnTo>
                  <a:lnTo>
                    <a:pt x="4899" y="2517"/>
                  </a:lnTo>
                  <a:lnTo>
                    <a:pt x="4791" y="2532"/>
                  </a:lnTo>
                  <a:lnTo>
                    <a:pt x="4684" y="2547"/>
                  </a:lnTo>
                  <a:lnTo>
                    <a:pt x="4631" y="2553"/>
                  </a:lnTo>
                  <a:lnTo>
                    <a:pt x="4580" y="2558"/>
                  </a:lnTo>
                  <a:lnTo>
                    <a:pt x="4529" y="2561"/>
                  </a:lnTo>
                  <a:lnTo>
                    <a:pt x="4479" y="2564"/>
                  </a:lnTo>
                  <a:lnTo>
                    <a:pt x="4431" y="2564"/>
                  </a:lnTo>
                  <a:lnTo>
                    <a:pt x="4386" y="2561"/>
                  </a:lnTo>
                  <a:lnTo>
                    <a:pt x="4386" y="2561"/>
                  </a:lnTo>
                  <a:lnTo>
                    <a:pt x="4315" y="2556"/>
                  </a:lnTo>
                  <a:lnTo>
                    <a:pt x="4222" y="2552"/>
                  </a:lnTo>
                  <a:lnTo>
                    <a:pt x="4003" y="2540"/>
                  </a:lnTo>
                  <a:lnTo>
                    <a:pt x="3894" y="2531"/>
                  </a:lnTo>
                  <a:lnTo>
                    <a:pt x="3796" y="2522"/>
                  </a:lnTo>
                  <a:lnTo>
                    <a:pt x="3754" y="2517"/>
                  </a:lnTo>
                  <a:lnTo>
                    <a:pt x="3718" y="2511"/>
                  </a:lnTo>
                  <a:lnTo>
                    <a:pt x="3688" y="2505"/>
                  </a:lnTo>
                  <a:lnTo>
                    <a:pt x="3668" y="2498"/>
                  </a:lnTo>
                  <a:lnTo>
                    <a:pt x="3668" y="2498"/>
                  </a:lnTo>
                  <a:lnTo>
                    <a:pt x="3654" y="2495"/>
                  </a:lnTo>
                  <a:lnTo>
                    <a:pt x="3638" y="2492"/>
                  </a:lnTo>
                  <a:lnTo>
                    <a:pt x="3620" y="2489"/>
                  </a:lnTo>
                  <a:lnTo>
                    <a:pt x="3599" y="2489"/>
                  </a:lnTo>
                  <a:lnTo>
                    <a:pt x="3552" y="2490"/>
                  </a:lnTo>
                  <a:lnTo>
                    <a:pt x="3498" y="2495"/>
                  </a:lnTo>
                  <a:lnTo>
                    <a:pt x="3437" y="2502"/>
                  </a:lnTo>
                  <a:lnTo>
                    <a:pt x="3372" y="2513"/>
                  </a:lnTo>
                  <a:lnTo>
                    <a:pt x="3304" y="2525"/>
                  </a:lnTo>
                  <a:lnTo>
                    <a:pt x="3232" y="2538"/>
                  </a:lnTo>
                  <a:lnTo>
                    <a:pt x="3086" y="2568"/>
                  </a:lnTo>
                  <a:lnTo>
                    <a:pt x="2946" y="2598"/>
                  </a:lnTo>
                  <a:lnTo>
                    <a:pt x="2818" y="2624"/>
                  </a:lnTo>
                  <a:lnTo>
                    <a:pt x="2763" y="2634"/>
                  </a:lnTo>
                  <a:lnTo>
                    <a:pt x="2715" y="2643"/>
                  </a:lnTo>
                  <a:lnTo>
                    <a:pt x="2715" y="2643"/>
                  </a:lnTo>
                  <a:lnTo>
                    <a:pt x="2681" y="2648"/>
                  </a:lnTo>
                  <a:lnTo>
                    <a:pt x="2643" y="2651"/>
                  </a:lnTo>
                  <a:lnTo>
                    <a:pt x="2565" y="2655"/>
                  </a:lnTo>
                  <a:lnTo>
                    <a:pt x="2484" y="2658"/>
                  </a:lnTo>
                  <a:lnTo>
                    <a:pt x="2400" y="2660"/>
                  </a:lnTo>
                  <a:lnTo>
                    <a:pt x="2317" y="2661"/>
                  </a:lnTo>
                  <a:lnTo>
                    <a:pt x="2236" y="2667"/>
                  </a:lnTo>
                  <a:lnTo>
                    <a:pt x="2197" y="2670"/>
                  </a:lnTo>
                  <a:lnTo>
                    <a:pt x="2158" y="2675"/>
                  </a:lnTo>
                  <a:lnTo>
                    <a:pt x="2122" y="2681"/>
                  </a:lnTo>
                  <a:lnTo>
                    <a:pt x="2087" y="2688"/>
                  </a:lnTo>
                  <a:lnTo>
                    <a:pt x="2087" y="2688"/>
                  </a:lnTo>
                  <a:lnTo>
                    <a:pt x="2064" y="2694"/>
                  </a:lnTo>
                  <a:lnTo>
                    <a:pt x="2038" y="2702"/>
                  </a:lnTo>
                  <a:lnTo>
                    <a:pt x="1983" y="2721"/>
                  </a:lnTo>
                  <a:lnTo>
                    <a:pt x="1924" y="2742"/>
                  </a:lnTo>
                  <a:lnTo>
                    <a:pt x="1863" y="2766"/>
                  </a:lnTo>
                  <a:lnTo>
                    <a:pt x="1801" y="2790"/>
                  </a:lnTo>
                  <a:lnTo>
                    <a:pt x="1742" y="2811"/>
                  </a:lnTo>
                  <a:lnTo>
                    <a:pt x="1686" y="2829"/>
                  </a:lnTo>
                  <a:lnTo>
                    <a:pt x="1661" y="2836"/>
                  </a:lnTo>
                  <a:lnTo>
                    <a:pt x="1637" y="2841"/>
                  </a:lnTo>
                  <a:lnTo>
                    <a:pt x="1637" y="2841"/>
                  </a:lnTo>
                  <a:lnTo>
                    <a:pt x="1601" y="2848"/>
                  </a:lnTo>
                  <a:lnTo>
                    <a:pt x="1556" y="2854"/>
                  </a:lnTo>
                  <a:lnTo>
                    <a:pt x="1503" y="2859"/>
                  </a:lnTo>
                  <a:lnTo>
                    <a:pt x="1446" y="2865"/>
                  </a:lnTo>
                  <a:lnTo>
                    <a:pt x="1384" y="2869"/>
                  </a:lnTo>
                  <a:lnTo>
                    <a:pt x="1319" y="2872"/>
                  </a:lnTo>
                  <a:lnTo>
                    <a:pt x="1253" y="2875"/>
                  </a:lnTo>
                  <a:lnTo>
                    <a:pt x="1186" y="2877"/>
                  </a:lnTo>
                  <a:lnTo>
                    <a:pt x="1121" y="2878"/>
                  </a:lnTo>
                  <a:lnTo>
                    <a:pt x="1059" y="2878"/>
                  </a:lnTo>
                  <a:lnTo>
                    <a:pt x="1000" y="2877"/>
                  </a:lnTo>
                  <a:lnTo>
                    <a:pt x="948" y="2874"/>
                  </a:lnTo>
                  <a:lnTo>
                    <a:pt x="901" y="2871"/>
                  </a:lnTo>
                  <a:lnTo>
                    <a:pt x="864" y="2865"/>
                  </a:lnTo>
                  <a:lnTo>
                    <a:pt x="849" y="2862"/>
                  </a:lnTo>
                  <a:lnTo>
                    <a:pt x="837" y="2857"/>
                  </a:lnTo>
                  <a:lnTo>
                    <a:pt x="826" y="2853"/>
                  </a:lnTo>
                  <a:lnTo>
                    <a:pt x="819" y="2848"/>
                  </a:lnTo>
                  <a:lnTo>
                    <a:pt x="819" y="2848"/>
                  </a:lnTo>
                  <a:lnTo>
                    <a:pt x="735" y="2772"/>
                  </a:lnTo>
                  <a:lnTo>
                    <a:pt x="669" y="2714"/>
                  </a:lnTo>
                  <a:lnTo>
                    <a:pt x="642" y="2690"/>
                  </a:lnTo>
                  <a:lnTo>
                    <a:pt x="618" y="2670"/>
                  </a:lnTo>
                  <a:lnTo>
                    <a:pt x="597" y="2655"/>
                  </a:lnTo>
                  <a:lnTo>
                    <a:pt x="578" y="2642"/>
                  </a:lnTo>
                  <a:lnTo>
                    <a:pt x="560" y="2633"/>
                  </a:lnTo>
                  <a:lnTo>
                    <a:pt x="542" y="2627"/>
                  </a:lnTo>
                  <a:lnTo>
                    <a:pt x="525" y="2624"/>
                  </a:lnTo>
                  <a:lnTo>
                    <a:pt x="509" y="2624"/>
                  </a:lnTo>
                  <a:lnTo>
                    <a:pt x="492" y="2625"/>
                  </a:lnTo>
                  <a:lnTo>
                    <a:pt x="475" y="2630"/>
                  </a:lnTo>
                  <a:lnTo>
                    <a:pt x="455" y="2636"/>
                  </a:lnTo>
                  <a:lnTo>
                    <a:pt x="433" y="2643"/>
                  </a:lnTo>
                  <a:lnTo>
                    <a:pt x="433" y="2643"/>
                  </a:lnTo>
                  <a:lnTo>
                    <a:pt x="406" y="2652"/>
                  </a:lnTo>
                  <a:lnTo>
                    <a:pt x="374" y="2660"/>
                  </a:lnTo>
                  <a:lnTo>
                    <a:pt x="343" y="2666"/>
                  </a:lnTo>
                  <a:lnTo>
                    <a:pt x="310" y="2670"/>
                  </a:lnTo>
                  <a:lnTo>
                    <a:pt x="275" y="2673"/>
                  </a:lnTo>
                  <a:lnTo>
                    <a:pt x="241" y="2673"/>
                  </a:lnTo>
                  <a:lnTo>
                    <a:pt x="208" y="2672"/>
                  </a:lnTo>
                  <a:lnTo>
                    <a:pt x="175" y="2670"/>
                  </a:lnTo>
                  <a:lnTo>
                    <a:pt x="144" y="2666"/>
                  </a:lnTo>
                  <a:lnTo>
                    <a:pt x="114" y="2660"/>
                  </a:lnTo>
                  <a:lnTo>
                    <a:pt x="85" y="2651"/>
                  </a:lnTo>
                  <a:lnTo>
                    <a:pt x="61" y="2642"/>
                  </a:lnTo>
                  <a:lnTo>
                    <a:pt x="40" y="2631"/>
                  </a:lnTo>
                  <a:lnTo>
                    <a:pt x="31" y="2625"/>
                  </a:lnTo>
                  <a:lnTo>
                    <a:pt x="22" y="2618"/>
                  </a:lnTo>
                  <a:lnTo>
                    <a:pt x="16" y="2612"/>
                  </a:lnTo>
                  <a:lnTo>
                    <a:pt x="10" y="2604"/>
                  </a:lnTo>
                  <a:lnTo>
                    <a:pt x="6" y="2597"/>
                  </a:lnTo>
                  <a:lnTo>
                    <a:pt x="1" y="2588"/>
                  </a:lnTo>
                  <a:lnTo>
                    <a:pt x="1" y="2588"/>
                  </a:lnTo>
                  <a:lnTo>
                    <a:pt x="0" y="2580"/>
                  </a:lnTo>
                  <a:lnTo>
                    <a:pt x="1" y="2571"/>
                  </a:lnTo>
                  <a:lnTo>
                    <a:pt x="3" y="2561"/>
                  </a:lnTo>
                  <a:lnTo>
                    <a:pt x="6" y="2550"/>
                  </a:lnTo>
                  <a:lnTo>
                    <a:pt x="16" y="2529"/>
                  </a:lnTo>
                  <a:lnTo>
                    <a:pt x="30" y="2507"/>
                  </a:lnTo>
                  <a:lnTo>
                    <a:pt x="60" y="2465"/>
                  </a:lnTo>
                  <a:lnTo>
                    <a:pt x="73" y="2446"/>
                  </a:lnTo>
                  <a:lnTo>
                    <a:pt x="82" y="2429"/>
                  </a:lnTo>
                  <a:lnTo>
                    <a:pt x="82" y="2429"/>
                  </a:lnTo>
                  <a:lnTo>
                    <a:pt x="145" y="2312"/>
                  </a:lnTo>
                  <a:lnTo>
                    <a:pt x="226" y="2164"/>
                  </a:lnTo>
                  <a:lnTo>
                    <a:pt x="325" y="1983"/>
                  </a:lnTo>
                  <a:lnTo>
                    <a:pt x="325" y="1983"/>
                  </a:lnTo>
                  <a:lnTo>
                    <a:pt x="329" y="1977"/>
                  </a:lnTo>
                  <a:lnTo>
                    <a:pt x="332" y="1968"/>
                  </a:lnTo>
                  <a:lnTo>
                    <a:pt x="338" y="1942"/>
                  </a:lnTo>
                  <a:lnTo>
                    <a:pt x="344" y="1909"/>
                  </a:lnTo>
                  <a:lnTo>
                    <a:pt x="355" y="1870"/>
                  </a:lnTo>
                  <a:lnTo>
                    <a:pt x="361" y="1851"/>
                  </a:lnTo>
                  <a:lnTo>
                    <a:pt x="368" y="1830"/>
                  </a:lnTo>
                  <a:lnTo>
                    <a:pt x="377" y="1811"/>
                  </a:lnTo>
                  <a:lnTo>
                    <a:pt x="389" y="1793"/>
                  </a:lnTo>
                  <a:lnTo>
                    <a:pt x="403" y="1776"/>
                  </a:lnTo>
                  <a:lnTo>
                    <a:pt x="419" y="1760"/>
                  </a:lnTo>
                  <a:lnTo>
                    <a:pt x="428" y="1754"/>
                  </a:lnTo>
                  <a:lnTo>
                    <a:pt x="439" y="1746"/>
                  </a:lnTo>
                  <a:lnTo>
                    <a:pt x="449" y="1742"/>
                  </a:lnTo>
                  <a:lnTo>
                    <a:pt x="460" y="1736"/>
                  </a:lnTo>
                  <a:lnTo>
                    <a:pt x="460" y="1736"/>
                  </a:lnTo>
                  <a:lnTo>
                    <a:pt x="482" y="1727"/>
                  </a:lnTo>
                  <a:lnTo>
                    <a:pt x="501" y="1718"/>
                  </a:lnTo>
                  <a:lnTo>
                    <a:pt x="519" y="1707"/>
                  </a:lnTo>
                  <a:lnTo>
                    <a:pt x="537" y="1697"/>
                  </a:lnTo>
                  <a:lnTo>
                    <a:pt x="569" y="1674"/>
                  </a:lnTo>
                  <a:lnTo>
                    <a:pt x="600" y="1650"/>
                  </a:lnTo>
                  <a:lnTo>
                    <a:pt x="632" y="1628"/>
                  </a:lnTo>
                  <a:lnTo>
                    <a:pt x="665" y="1605"/>
                  </a:lnTo>
                  <a:lnTo>
                    <a:pt x="683" y="1595"/>
                  </a:lnTo>
                  <a:lnTo>
                    <a:pt x="702" y="1584"/>
                  </a:lnTo>
                  <a:lnTo>
                    <a:pt x="723" y="1575"/>
                  </a:lnTo>
                  <a:lnTo>
                    <a:pt x="746" y="1566"/>
                  </a:lnTo>
                  <a:lnTo>
                    <a:pt x="746" y="1566"/>
                  </a:lnTo>
                  <a:lnTo>
                    <a:pt x="759" y="1560"/>
                  </a:lnTo>
                  <a:lnTo>
                    <a:pt x="773" y="1551"/>
                  </a:lnTo>
                  <a:lnTo>
                    <a:pt x="786" y="1541"/>
                  </a:lnTo>
                  <a:lnTo>
                    <a:pt x="798" y="1529"/>
                  </a:lnTo>
                  <a:lnTo>
                    <a:pt x="810" y="1516"/>
                  </a:lnTo>
                  <a:lnTo>
                    <a:pt x="823" y="1501"/>
                  </a:lnTo>
                  <a:lnTo>
                    <a:pt x="835" y="1483"/>
                  </a:lnTo>
                  <a:lnTo>
                    <a:pt x="846" y="1465"/>
                  </a:lnTo>
                  <a:lnTo>
                    <a:pt x="870" y="1426"/>
                  </a:lnTo>
                  <a:lnTo>
                    <a:pt x="892" y="1384"/>
                  </a:lnTo>
                  <a:lnTo>
                    <a:pt x="913" y="1339"/>
                  </a:lnTo>
                  <a:lnTo>
                    <a:pt x="934" y="1292"/>
                  </a:lnTo>
                  <a:lnTo>
                    <a:pt x="976" y="1203"/>
                  </a:lnTo>
                  <a:lnTo>
                    <a:pt x="997" y="1161"/>
                  </a:lnTo>
                  <a:lnTo>
                    <a:pt x="1018" y="1122"/>
                  </a:lnTo>
                  <a:lnTo>
                    <a:pt x="1039" y="1087"/>
                  </a:lnTo>
                  <a:lnTo>
                    <a:pt x="1051" y="1072"/>
                  </a:lnTo>
                  <a:lnTo>
                    <a:pt x="1062" y="1059"/>
                  </a:lnTo>
                  <a:lnTo>
                    <a:pt x="1072" y="1048"/>
                  </a:lnTo>
                  <a:lnTo>
                    <a:pt x="1084" y="1038"/>
                  </a:lnTo>
                  <a:lnTo>
                    <a:pt x="1096" y="1030"/>
                  </a:lnTo>
                  <a:lnTo>
                    <a:pt x="1107" y="1024"/>
                  </a:lnTo>
                  <a:lnTo>
                    <a:pt x="1107" y="1024"/>
                  </a:lnTo>
                  <a:lnTo>
                    <a:pt x="1148" y="1011"/>
                  </a:lnTo>
                  <a:lnTo>
                    <a:pt x="1190" y="1000"/>
                  </a:lnTo>
                  <a:lnTo>
                    <a:pt x="1229" y="993"/>
                  </a:lnTo>
                  <a:lnTo>
                    <a:pt x="1265" y="988"/>
                  </a:lnTo>
                  <a:lnTo>
                    <a:pt x="1301" y="987"/>
                  </a:lnTo>
                  <a:lnTo>
                    <a:pt x="1334" y="987"/>
                  </a:lnTo>
                  <a:lnTo>
                    <a:pt x="1366" y="988"/>
                  </a:lnTo>
                  <a:lnTo>
                    <a:pt x="1393" y="991"/>
                  </a:lnTo>
                  <a:lnTo>
                    <a:pt x="1420" y="994"/>
                  </a:lnTo>
                  <a:lnTo>
                    <a:pt x="1442" y="999"/>
                  </a:lnTo>
                  <a:lnTo>
                    <a:pt x="1479" y="1008"/>
                  </a:lnTo>
                  <a:lnTo>
                    <a:pt x="1503" y="1015"/>
                  </a:lnTo>
                  <a:lnTo>
                    <a:pt x="1511" y="1017"/>
                  </a:lnTo>
                  <a:lnTo>
                    <a:pt x="1514" y="1015"/>
                  </a:lnTo>
                  <a:lnTo>
                    <a:pt x="1514" y="1015"/>
                  </a:lnTo>
                  <a:lnTo>
                    <a:pt x="1521" y="1011"/>
                  </a:lnTo>
                  <a:lnTo>
                    <a:pt x="1529" y="1006"/>
                  </a:lnTo>
                  <a:lnTo>
                    <a:pt x="1539" y="1003"/>
                  </a:lnTo>
                  <a:lnTo>
                    <a:pt x="1550" y="1000"/>
                  </a:lnTo>
                  <a:lnTo>
                    <a:pt x="1610" y="990"/>
                  </a:lnTo>
                  <a:lnTo>
                    <a:pt x="1647" y="981"/>
                  </a:lnTo>
                  <a:lnTo>
                    <a:pt x="1668" y="975"/>
                  </a:lnTo>
                  <a:lnTo>
                    <a:pt x="1692" y="966"/>
                  </a:lnTo>
                  <a:lnTo>
                    <a:pt x="1716" y="957"/>
                  </a:lnTo>
                  <a:lnTo>
                    <a:pt x="1742" y="945"/>
                  </a:lnTo>
                  <a:lnTo>
                    <a:pt x="1770" y="930"/>
                  </a:lnTo>
                  <a:lnTo>
                    <a:pt x="1798" y="914"/>
                  </a:lnTo>
                  <a:lnTo>
                    <a:pt x="1798" y="914"/>
                  </a:lnTo>
                  <a:lnTo>
                    <a:pt x="1924" y="836"/>
                  </a:lnTo>
                  <a:lnTo>
                    <a:pt x="1999" y="788"/>
                  </a:lnTo>
                  <a:lnTo>
                    <a:pt x="2025" y="773"/>
                  </a:lnTo>
                  <a:lnTo>
                    <a:pt x="2043" y="762"/>
                  </a:lnTo>
                  <a:lnTo>
                    <a:pt x="2059" y="753"/>
                  </a:lnTo>
                  <a:lnTo>
                    <a:pt x="2075" y="747"/>
                  </a:lnTo>
                  <a:lnTo>
                    <a:pt x="2075" y="747"/>
                  </a:lnTo>
                  <a:lnTo>
                    <a:pt x="2095" y="740"/>
                  </a:lnTo>
                  <a:lnTo>
                    <a:pt x="2117" y="728"/>
                  </a:lnTo>
                  <a:lnTo>
                    <a:pt x="2173" y="692"/>
                  </a:lnTo>
                  <a:lnTo>
                    <a:pt x="2207" y="671"/>
                  </a:lnTo>
                  <a:lnTo>
                    <a:pt x="2246" y="647"/>
                  </a:lnTo>
                  <a:lnTo>
                    <a:pt x="2291" y="621"/>
                  </a:lnTo>
                  <a:lnTo>
                    <a:pt x="2345" y="593"/>
                  </a:lnTo>
                  <a:lnTo>
                    <a:pt x="2345" y="593"/>
                  </a:lnTo>
                  <a:lnTo>
                    <a:pt x="2386" y="572"/>
                  </a:lnTo>
                  <a:lnTo>
                    <a:pt x="2426" y="550"/>
                  </a:lnTo>
                  <a:lnTo>
                    <a:pt x="2505" y="505"/>
                  </a:lnTo>
                  <a:lnTo>
                    <a:pt x="2543" y="484"/>
                  </a:lnTo>
                  <a:lnTo>
                    <a:pt x="2579" y="466"/>
                  </a:lnTo>
                  <a:lnTo>
                    <a:pt x="2612" y="451"/>
                  </a:lnTo>
                  <a:lnTo>
                    <a:pt x="2628" y="445"/>
                  </a:lnTo>
                  <a:lnTo>
                    <a:pt x="2643" y="440"/>
                  </a:lnTo>
                  <a:lnTo>
                    <a:pt x="2643" y="440"/>
                  </a:lnTo>
                  <a:lnTo>
                    <a:pt x="2657" y="439"/>
                  </a:lnTo>
                  <a:lnTo>
                    <a:pt x="2670" y="436"/>
                  </a:lnTo>
                  <a:lnTo>
                    <a:pt x="2685" y="436"/>
                  </a:lnTo>
                  <a:lnTo>
                    <a:pt x="2699" y="436"/>
                  </a:lnTo>
                  <a:lnTo>
                    <a:pt x="2727" y="440"/>
                  </a:lnTo>
                  <a:lnTo>
                    <a:pt x="2757" y="446"/>
                  </a:lnTo>
                  <a:lnTo>
                    <a:pt x="2787" y="457"/>
                  </a:lnTo>
                  <a:lnTo>
                    <a:pt x="2817" y="469"/>
                  </a:lnTo>
                  <a:lnTo>
                    <a:pt x="2850" y="482"/>
                  </a:lnTo>
                  <a:lnTo>
                    <a:pt x="2883" y="499"/>
                  </a:lnTo>
                  <a:lnTo>
                    <a:pt x="2883" y="499"/>
                  </a:lnTo>
                  <a:lnTo>
                    <a:pt x="2896" y="505"/>
                  </a:lnTo>
                  <a:lnTo>
                    <a:pt x="2911" y="511"/>
                  </a:lnTo>
                  <a:lnTo>
                    <a:pt x="2949" y="521"/>
                  </a:lnTo>
                  <a:lnTo>
                    <a:pt x="2992" y="532"/>
                  </a:lnTo>
                  <a:lnTo>
                    <a:pt x="3038" y="539"/>
                  </a:lnTo>
                  <a:lnTo>
                    <a:pt x="3085" y="545"/>
                  </a:lnTo>
                  <a:lnTo>
                    <a:pt x="3130" y="550"/>
                  </a:lnTo>
                  <a:lnTo>
                    <a:pt x="3173" y="551"/>
                  </a:lnTo>
                  <a:lnTo>
                    <a:pt x="3209" y="548"/>
                  </a:lnTo>
                  <a:lnTo>
                    <a:pt x="3209" y="548"/>
                  </a:lnTo>
                  <a:lnTo>
                    <a:pt x="3242" y="547"/>
                  </a:lnTo>
                  <a:lnTo>
                    <a:pt x="3275" y="547"/>
                  </a:lnTo>
                  <a:lnTo>
                    <a:pt x="3307" y="550"/>
                  </a:lnTo>
                  <a:lnTo>
                    <a:pt x="3337" y="554"/>
                  </a:lnTo>
                  <a:lnTo>
                    <a:pt x="3366" y="560"/>
                  </a:lnTo>
                  <a:lnTo>
                    <a:pt x="3395" y="566"/>
                  </a:lnTo>
                  <a:lnTo>
                    <a:pt x="3446" y="581"/>
                  </a:lnTo>
                  <a:lnTo>
                    <a:pt x="3525" y="608"/>
                  </a:lnTo>
                  <a:lnTo>
                    <a:pt x="3539" y="612"/>
                  </a:lnTo>
                  <a:lnTo>
                    <a:pt x="3549" y="614"/>
                  </a:lnTo>
                  <a:lnTo>
                    <a:pt x="3557" y="614"/>
                  </a:lnTo>
                  <a:lnTo>
                    <a:pt x="3558" y="614"/>
                  </a:lnTo>
                  <a:lnTo>
                    <a:pt x="3560" y="611"/>
                  </a:lnTo>
                  <a:lnTo>
                    <a:pt x="3560" y="611"/>
                  </a:lnTo>
                  <a:lnTo>
                    <a:pt x="3561" y="610"/>
                  </a:lnTo>
                  <a:lnTo>
                    <a:pt x="3564" y="610"/>
                  </a:lnTo>
                  <a:lnTo>
                    <a:pt x="3573" y="612"/>
                  </a:lnTo>
                  <a:lnTo>
                    <a:pt x="3587" y="618"/>
                  </a:lnTo>
                  <a:lnTo>
                    <a:pt x="3603" y="627"/>
                  </a:lnTo>
                  <a:lnTo>
                    <a:pt x="3644" y="651"/>
                  </a:lnTo>
                  <a:lnTo>
                    <a:pt x="3693" y="681"/>
                  </a:lnTo>
                  <a:lnTo>
                    <a:pt x="3745" y="713"/>
                  </a:lnTo>
                  <a:lnTo>
                    <a:pt x="3771" y="726"/>
                  </a:lnTo>
                  <a:lnTo>
                    <a:pt x="3796" y="738"/>
                  </a:lnTo>
                  <a:lnTo>
                    <a:pt x="3820" y="749"/>
                  </a:lnTo>
                  <a:lnTo>
                    <a:pt x="3843" y="756"/>
                  </a:lnTo>
                  <a:lnTo>
                    <a:pt x="3864" y="761"/>
                  </a:lnTo>
                  <a:lnTo>
                    <a:pt x="3873" y="761"/>
                  </a:lnTo>
                  <a:lnTo>
                    <a:pt x="3882" y="761"/>
                  </a:lnTo>
                  <a:lnTo>
                    <a:pt x="3882" y="761"/>
                  </a:lnTo>
                  <a:lnTo>
                    <a:pt x="3885" y="761"/>
                  </a:lnTo>
                  <a:lnTo>
                    <a:pt x="3891" y="764"/>
                  </a:lnTo>
                  <a:lnTo>
                    <a:pt x="3909" y="771"/>
                  </a:lnTo>
                  <a:lnTo>
                    <a:pt x="3958" y="800"/>
                  </a:lnTo>
                  <a:lnTo>
                    <a:pt x="4019" y="834"/>
                  </a:lnTo>
                  <a:lnTo>
                    <a:pt x="4051" y="849"/>
                  </a:lnTo>
                  <a:lnTo>
                    <a:pt x="4081" y="863"/>
                  </a:lnTo>
                  <a:lnTo>
                    <a:pt x="4081" y="863"/>
                  </a:lnTo>
                  <a:lnTo>
                    <a:pt x="4094" y="867"/>
                  </a:lnTo>
                  <a:lnTo>
                    <a:pt x="4106" y="867"/>
                  </a:lnTo>
                  <a:lnTo>
                    <a:pt x="4120" y="866"/>
                  </a:lnTo>
                  <a:lnTo>
                    <a:pt x="4132" y="863"/>
                  </a:lnTo>
                  <a:lnTo>
                    <a:pt x="4145" y="858"/>
                  </a:lnTo>
                  <a:lnTo>
                    <a:pt x="4157" y="851"/>
                  </a:lnTo>
                  <a:lnTo>
                    <a:pt x="4183" y="834"/>
                  </a:lnTo>
                  <a:lnTo>
                    <a:pt x="4207" y="816"/>
                  </a:lnTo>
                  <a:lnTo>
                    <a:pt x="4229" y="798"/>
                  </a:lnTo>
                  <a:lnTo>
                    <a:pt x="4250" y="783"/>
                  </a:lnTo>
                  <a:lnTo>
                    <a:pt x="4259" y="777"/>
                  </a:lnTo>
                  <a:lnTo>
                    <a:pt x="4268" y="773"/>
                  </a:lnTo>
                  <a:lnTo>
                    <a:pt x="4268" y="773"/>
                  </a:lnTo>
                  <a:lnTo>
                    <a:pt x="4277" y="768"/>
                  </a:lnTo>
                  <a:lnTo>
                    <a:pt x="4286" y="762"/>
                  </a:lnTo>
                  <a:lnTo>
                    <a:pt x="4295" y="753"/>
                  </a:lnTo>
                  <a:lnTo>
                    <a:pt x="4304" y="743"/>
                  </a:lnTo>
                  <a:lnTo>
                    <a:pt x="4323" y="719"/>
                  </a:lnTo>
                  <a:lnTo>
                    <a:pt x="4343" y="690"/>
                  </a:lnTo>
                  <a:lnTo>
                    <a:pt x="4364" y="662"/>
                  </a:lnTo>
                  <a:lnTo>
                    <a:pt x="4385" y="636"/>
                  </a:lnTo>
                  <a:lnTo>
                    <a:pt x="4394" y="626"/>
                  </a:lnTo>
                  <a:lnTo>
                    <a:pt x="4404" y="615"/>
                  </a:lnTo>
                  <a:lnTo>
                    <a:pt x="4413" y="608"/>
                  </a:lnTo>
                  <a:lnTo>
                    <a:pt x="4422" y="602"/>
                  </a:lnTo>
                  <a:lnTo>
                    <a:pt x="4422" y="602"/>
                  </a:lnTo>
                  <a:lnTo>
                    <a:pt x="4434" y="596"/>
                  </a:lnTo>
                  <a:lnTo>
                    <a:pt x="4445" y="587"/>
                  </a:lnTo>
                  <a:lnTo>
                    <a:pt x="4458" y="577"/>
                  </a:lnTo>
                  <a:lnTo>
                    <a:pt x="4470" y="563"/>
                  </a:lnTo>
                  <a:lnTo>
                    <a:pt x="4496" y="533"/>
                  </a:lnTo>
                  <a:lnTo>
                    <a:pt x="4523" y="499"/>
                  </a:lnTo>
                  <a:lnTo>
                    <a:pt x="4551" y="463"/>
                  </a:lnTo>
                  <a:lnTo>
                    <a:pt x="4578" y="430"/>
                  </a:lnTo>
                  <a:lnTo>
                    <a:pt x="4604" y="400"/>
                  </a:lnTo>
                  <a:lnTo>
                    <a:pt x="4616" y="388"/>
                  </a:lnTo>
                  <a:lnTo>
                    <a:pt x="4628" y="377"/>
                  </a:lnTo>
                  <a:lnTo>
                    <a:pt x="4628" y="377"/>
                  </a:lnTo>
                  <a:lnTo>
                    <a:pt x="4636" y="370"/>
                  </a:lnTo>
                  <a:lnTo>
                    <a:pt x="4644" y="359"/>
                  </a:lnTo>
                  <a:lnTo>
                    <a:pt x="4651" y="347"/>
                  </a:lnTo>
                  <a:lnTo>
                    <a:pt x="4659" y="334"/>
                  </a:lnTo>
                  <a:lnTo>
                    <a:pt x="4672" y="301"/>
                  </a:lnTo>
                  <a:lnTo>
                    <a:pt x="4684" y="267"/>
                  </a:lnTo>
                  <a:lnTo>
                    <a:pt x="4696" y="231"/>
                  </a:lnTo>
                  <a:lnTo>
                    <a:pt x="4708" y="198"/>
                  </a:lnTo>
                  <a:lnTo>
                    <a:pt x="4716" y="181"/>
                  </a:lnTo>
                  <a:lnTo>
                    <a:pt x="4722" y="168"/>
                  </a:lnTo>
                  <a:lnTo>
                    <a:pt x="4729" y="154"/>
                  </a:lnTo>
                  <a:lnTo>
                    <a:pt x="4737" y="144"/>
                  </a:lnTo>
                  <a:lnTo>
                    <a:pt x="4737" y="144"/>
                  </a:lnTo>
                  <a:lnTo>
                    <a:pt x="4756" y="121"/>
                  </a:lnTo>
                  <a:lnTo>
                    <a:pt x="4771" y="97"/>
                  </a:lnTo>
                  <a:lnTo>
                    <a:pt x="4788" y="73"/>
                  </a:lnTo>
                  <a:lnTo>
                    <a:pt x="4797" y="63"/>
                  </a:lnTo>
                  <a:lnTo>
                    <a:pt x="4807" y="52"/>
                  </a:lnTo>
                  <a:lnTo>
                    <a:pt x="4818" y="42"/>
                  </a:lnTo>
                  <a:lnTo>
                    <a:pt x="4828" y="33"/>
                  </a:lnTo>
                  <a:lnTo>
                    <a:pt x="4842" y="25"/>
                  </a:lnTo>
                  <a:lnTo>
                    <a:pt x="4857" y="18"/>
                  </a:lnTo>
                  <a:lnTo>
                    <a:pt x="4873" y="12"/>
                  </a:lnTo>
                  <a:lnTo>
                    <a:pt x="4891" y="6"/>
                  </a:lnTo>
                  <a:lnTo>
                    <a:pt x="4912" y="3"/>
                  </a:lnTo>
                  <a:lnTo>
                    <a:pt x="4935" y="0"/>
                  </a:lnTo>
                  <a:lnTo>
                    <a:pt x="493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5632847" y="1262063"/>
              <a:ext cx="3511154" cy="4737497"/>
            </a:xfrm>
            <a:custGeom>
              <a:avLst/>
              <a:gdLst>
                <a:gd name="T0" fmla="*/ 97 w 2943"/>
                <a:gd name="T1" fmla="*/ 3952 h 3979"/>
                <a:gd name="T2" fmla="*/ 42 w 2943"/>
                <a:gd name="T3" fmla="*/ 3509 h 3979"/>
                <a:gd name="T4" fmla="*/ 11 w 2943"/>
                <a:gd name="T5" fmla="*/ 3076 h 3979"/>
                <a:gd name="T6" fmla="*/ 2 w 2943"/>
                <a:gd name="T7" fmla="*/ 2567 h 3979"/>
                <a:gd name="T8" fmla="*/ 26 w 2943"/>
                <a:gd name="T9" fmla="*/ 2095 h 3979"/>
                <a:gd name="T10" fmla="*/ 57 w 2943"/>
                <a:gd name="T11" fmla="*/ 1825 h 3979"/>
                <a:gd name="T12" fmla="*/ 106 w 2943"/>
                <a:gd name="T13" fmla="*/ 1565 h 3979"/>
                <a:gd name="T14" fmla="*/ 174 w 2943"/>
                <a:gd name="T15" fmla="*/ 1316 h 3979"/>
                <a:gd name="T16" fmla="*/ 262 w 2943"/>
                <a:gd name="T17" fmla="*/ 1086 h 3979"/>
                <a:gd name="T18" fmla="*/ 375 w 2943"/>
                <a:gd name="T19" fmla="*/ 879 h 3979"/>
                <a:gd name="T20" fmla="*/ 475 w 2943"/>
                <a:gd name="T21" fmla="*/ 744 h 3979"/>
                <a:gd name="T22" fmla="*/ 596 w 2943"/>
                <a:gd name="T23" fmla="*/ 566 h 3979"/>
                <a:gd name="T24" fmla="*/ 659 w 2943"/>
                <a:gd name="T25" fmla="*/ 412 h 3979"/>
                <a:gd name="T26" fmla="*/ 683 w 2943"/>
                <a:gd name="T27" fmla="*/ 296 h 3979"/>
                <a:gd name="T28" fmla="*/ 703 w 2943"/>
                <a:gd name="T29" fmla="*/ 190 h 3979"/>
                <a:gd name="T30" fmla="*/ 755 w 2943"/>
                <a:gd name="T31" fmla="*/ 21 h 3979"/>
                <a:gd name="T32" fmla="*/ 783 w 2943"/>
                <a:gd name="T33" fmla="*/ 3 h 3979"/>
                <a:gd name="T34" fmla="*/ 809 w 2943"/>
                <a:gd name="T35" fmla="*/ 4 h 3979"/>
                <a:gd name="T36" fmla="*/ 840 w 2943"/>
                <a:gd name="T37" fmla="*/ 34 h 3979"/>
                <a:gd name="T38" fmla="*/ 857 w 2943"/>
                <a:gd name="T39" fmla="*/ 84 h 3979"/>
                <a:gd name="T40" fmla="*/ 864 w 2943"/>
                <a:gd name="T41" fmla="*/ 105 h 3979"/>
                <a:gd name="T42" fmla="*/ 924 w 2943"/>
                <a:gd name="T43" fmla="*/ 153 h 3979"/>
                <a:gd name="T44" fmla="*/ 936 w 2943"/>
                <a:gd name="T45" fmla="*/ 163 h 3979"/>
                <a:gd name="T46" fmla="*/ 966 w 2943"/>
                <a:gd name="T47" fmla="*/ 222 h 3979"/>
                <a:gd name="T48" fmla="*/ 987 w 2943"/>
                <a:gd name="T49" fmla="*/ 249 h 3979"/>
                <a:gd name="T50" fmla="*/ 1013 w 2943"/>
                <a:gd name="T51" fmla="*/ 296 h 3979"/>
                <a:gd name="T52" fmla="*/ 1026 w 2943"/>
                <a:gd name="T53" fmla="*/ 302 h 3979"/>
                <a:gd name="T54" fmla="*/ 1062 w 2943"/>
                <a:gd name="T55" fmla="*/ 314 h 3979"/>
                <a:gd name="T56" fmla="*/ 1119 w 2943"/>
                <a:gd name="T57" fmla="*/ 353 h 3979"/>
                <a:gd name="T58" fmla="*/ 1177 w 2943"/>
                <a:gd name="T59" fmla="*/ 418 h 3979"/>
                <a:gd name="T60" fmla="*/ 1206 w 2943"/>
                <a:gd name="T61" fmla="*/ 430 h 3979"/>
                <a:gd name="T62" fmla="*/ 1234 w 2943"/>
                <a:gd name="T63" fmla="*/ 437 h 3979"/>
                <a:gd name="T64" fmla="*/ 1284 w 2943"/>
                <a:gd name="T65" fmla="*/ 487 h 3979"/>
                <a:gd name="T66" fmla="*/ 1355 w 2943"/>
                <a:gd name="T67" fmla="*/ 535 h 3979"/>
                <a:gd name="T68" fmla="*/ 1510 w 2943"/>
                <a:gd name="T69" fmla="*/ 651 h 3979"/>
                <a:gd name="T70" fmla="*/ 1598 w 2943"/>
                <a:gd name="T71" fmla="*/ 683 h 3979"/>
                <a:gd name="T72" fmla="*/ 1688 w 2943"/>
                <a:gd name="T73" fmla="*/ 717 h 3979"/>
                <a:gd name="T74" fmla="*/ 1733 w 2943"/>
                <a:gd name="T75" fmla="*/ 791 h 3979"/>
                <a:gd name="T76" fmla="*/ 1776 w 2943"/>
                <a:gd name="T77" fmla="*/ 857 h 3979"/>
                <a:gd name="T78" fmla="*/ 1844 w 2943"/>
                <a:gd name="T79" fmla="*/ 881 h 3979"/>
                <a:gd name="T80" fmla="*/ 2002 w 2943"/>
                <a:gd name="T81" fmla="*/ 933 h 3979"/>
                <a:gd name="T82" fmla="*/ 2052 w 2943"/>
                <a:gd name="T83" fmla="*/ 970 h 3979"/>
                <a:gd name="T84" fmla="*/ 2100 w 2943"/>
                <a:gd name="T85" fmla="*/ 1023 h 3979"/>
                <a:gd name="T86" fmla="*/ 2232 w 2943"/>
                <a:gd name="T87" fmla="*/ 1120 h 3979"/>
                <a:gd name="T88" fmla="*/ 2307 w 2943"/>
                <a:gd name="T89" fmla="*/ 1155 h 3979"/>
                <a:gd name="T90" fmla="*/ 2351 w 2943"/>
                <a:gd name="T91" fmla="*/ 1158 h 3979"/>
                <a:gd name="T92" fmla="*/ 2398 w 2943"/>
                <a:gd name="T93" fmla="*/ 1143 h 3979"/>
                <a:gd name="T94" fmla="*/ 2486 w 2943"/>
                <a:gd name="T95" fmla="*/ 1149 h 3979"/>
                <a:gd name="T96" fmla="*/ 2661 w 2943"/>
                <a:gd name="T97" fmla="*/ 1176 h 3979"/>
                <a:gd name="T98" fmla="*/ 2723 w 2943"/>
                <a:gd name="T99" fmla="*/ 1188 h 3979"/>
                <a:gd name="T100" fmla="*/ 2838 w 2943"/>
                <a:gd name="T101" fmla="*/ 1240 h 3979"/>
                <a:gd name="T102" fmla="*/ 2943 w 2943"/>
                <a:gd name="T103" fmla="*/ 3979 h 3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43" h="3979">
                  <a:moveTo>
                    <a:pt x="2943" y="3979"/>
                  </a:moveTo>
                  <a:lnTo>
                    <a:pt x="102" y="3979"/>
                  </a:lnTo>
                  <a:lnTo>
                    <a:pt x="102" y="3979"/>
                  </a:lnTo>
                  <a:lnTo>
                    <a:pt x="97" y="3952"/>
                  </a:lnTo>
                  <a:lnTo>
                    <a:pt x="85" y="3877"/>
                  </a:lnTo>
                  <a:lnTo>
                    <a:pt x="70" y="3757"/>
                  </a:lnTo>
                  <a:lnTo>
                    <a:pt x="53" y="3600"/>
                  </a:lnTo>
                  <a:lnTo>
                    <a:pt x="42" y="3509"/>
                  </a:lnTo>
                  <a:lnTo>
                    <a:pt x="33" y="3410"/>
                  </a:lnTo>
                  <a:lnTo>
                    <a:pt x="26" y="3304"/>
                  </a:lnTo>
                  <a:lnTo>
                    <a:pt x="17" y="3193"/>
                  </a:lnTo>
                  <a:lnTo>
                    <a:pt x="11" y="3076"/>
                  </a:lnTo>
                  <a:lnTo>
                    <a:pt x="6" y="2953"/>
                  </a:lnTo>
                  <a:lnTo>
                    <a:pt x="2" y="2827"/>
                  </a:lnTo>
                  <a:lnTo>
                    <a:pt x="0" y="2699"/>
                  </a:lnTo>
                  <a:lnTo>
                    <a:pt x="2" y="2567"/>
                  </a:lnTo>
                  <a:lnTo>
                    <a:pt x="5" y="2434"/>
                  </a:lnTo>
                  <a:lnTo>
                    <a:pt x="11" y="2299"/>
                  </a:lnTo>
                  <a:lnTo>
                    <a:pt x="20" y="2162"/>
                  </a:lnTo>
                  <a:lnTo>
                    <a:pt x="26" y="2095"/>
                  </a:lnTo>
                  <a:lnTo>
                    <a:pt x="32" y="2028"/>
                  </a:lnTo>
                  <a:lnTo>
                    <a:pt x="39" y="1960"/>
                  </a:lnTo>
                  <a:lnTo>
                    <a:pt x="48" y="1893"/>
                  </a:lnTo>
                  <a:lnTo>
                    <a:pt x="57" y="1825"/>
                  </a:lnTo>
                  <a:lnTo>
                    <a:pt x="69" y="1760"/>
                  </a:lnTo>
                  <a:lnTo>
                    <a:pt x="79" y="1694"/>
                  </a:lnTo>
                  <a:lnTo>
                    <a:pt x="93" y="1629"/>
                  </a:lnTo>
                  <a:lnTo>
                    <a:pt x="106" y="1565"/>
                  </a:lnTo>
                  <a:lnTo>
                    <a:pt x="121" y="1501"/>
                  </a:lnTo>
                  <a:lnTo>
                    <a:pt x="138" y="1438"/>
                  </a:lnTo>
                  <a:lnTo>
                    <a:pt x="156" y="1376"/>
                  </a:lnTo>
                  <a:lnTo>
                    <a:pt x="174" y="1316"/>
                  </a:lnTo>
                  <a:lnTo>
                    <a:pt x="195" y="1256"/>
                  </a:lnTo>
                  <a:lnTo>
                    <a:pt x="216" y="1198"/>
                  </a:lnTo>
                  <a:lnTo>
                    <a:pt x="238" y="1141"/>
                  </a:lnTo>
                  <a:lnTo>
                    <a:pt x="262" y="1086"/>
                  </a:lnTo>
                  <a:lnTo>
                    <a:pt x="288" y="1032"/>
                  </a:lnTo>
                  <a:lnTo>
                    <a:pt x="316" y="979"/>
                  </a:lnTo>
                  <a:lnTo>
                    <a:pt x="345" y="928"/>
                  </a:lnTo>
                  <a:lnTo>
                    <a:pt x="375" y="879"/>
                  </a:lnTo>
                  <a:lnTo>
                    <a:pt x="406" y="833"/>
                  </a:lnTo>
                  <a:lnTo>
                    <a:pt x="440" y="788"/>
                  </a:lnTo>
                  <a:lnTo>
                    <a:pt x="475" y="744"/>
                  </a:lnTo>
                  <a:lnTo>
                    <a:pt x="475" y="744"/>
                  </a:lnTo>
                  <a:lnTo>
                    <a:pt x="512" y="698"/>
                  </a:lnTo>
                  <a:lnTo>
                    <a:pt x="544" y="653"/>
                  </a:lnTo>
                  <a:lnTo>
                    <a:pt x="572" y="609"/>
                  </a:lnTo>
                  <a:lnTo>
                    <a:pt x="596" y="566"/>
                  </a:lnTo>
                  <a:lnTo>
                    <a:pt x="617" y="524"/>
                  </a:lnTo>
                  <a:lnTo>
                    <a:pt x="634" y="485"/>
                  </a:lnTo>
                  <a:lnTo>
                    <a:pt x="647" y="446"/>
                  </a:lnTo>
                  <a:lnTo>
                    <a:pt x="659" y="412"/>
                  </a:lnTo>
                  <a:lnTo>
                    <a:pt x="668" y="379"/>
                  </a:lnTo>
                  <a:lnTo>
                    <a:pt x="674" y="347"/>
                  </a:lnTo>
                  <a:lnTo>
                    <a:pt x="680" y="320"/>
                  </a:lnTo>
                  <a:lnTo>
                    <a:pt x="683" y="296"/>
                  </a:lnTo>
                  <a:lnTo>
                    <a:pt x="688" y="261"/>
                  </a:lnTo>
                  <a:lnTo>
                    <a:pt x="691" y="241"/>
                  </a:lnTo>
                  <a:lnTo>
                    <a:pt x="691" y="241"/>
                  </a:lnTo>
                  <a:lnTo>
                    <a:pt x="703" y="190"/>
                  </a:lnTo>
                  <a:lnTo>
                    <a:pt x="714" y="145"/>
                  </a:lnTo>
                  <a:lnTo>
                    <a:pt x="735" y="76"/>
                  </a:lnTo>
                  <a:lnTo>
                    <a:pt x="749" y="34"/>
                  </a:lnTo>
                  <a:lnTo>
                    <a:pt x="755" y="21"/>
                  </a:lnTo>
                  <a:lnTo>
                    <a:pt x="755" y="21"/>
                  </a:lnTo>
                  <a:lnTo>
                    <a:pt x="761" y="16"/>
                  </a:lnTo>
                  <a:lnTo>
                    <a:pt x="774" y="7"/>
                  </a:lnTo>
                  <a:lnTo>
                    <a:pt x="783" y="3"/>
                  </a:lnTo>
                  <a:lnTo>
                    <a:pt x="792" y="0"/>
                  </a:lnTo>
                  <a:lnTo>
                    <a:pt x="801" y="0"/>
                  </a:lnTo>
                  <a:lnTo>
                    <a:pt x="806" y="1"/>
                  </a:lnTo>
                  <a:lnTo>
                    <a:pt x="809" y="4"/>
                  </a:lnTo>
                  <a:lnTo>
                    <a:pt x="809" y="4"/>
                  </a:lnTo>
                  <a:lnTo>
                    <a:pt x="825" y="16"/>
                  </a:lnTo>
                  <a:lnTo>
                    <a:pt x="833" y="25"/>
                  </a:lnTo>
                  <a:lnTo>
                    <a:pt x="840" y="34"/>
                  </a:lnTo>
                  <a:lnTo>
                    <a:pt x="846" y="45"/>
                  </a:lnTo>
                  <a:lnTo>
                    <a:pt x="852" y="57"/>
                  </a:lnTo>
                  <a:lnTo>
                    <a:pt x="855" y="69"/>
                  </a:lnTo>
                  <a:lnTo>
                    <a:pt x="857" y="84"/>
                  </a:lnTo>
                  <a:lnTo>
                    <a:pt x="857" y="84"/>
                  </a:lnTo>
                  <a:lnTo>
                    <a:pt x="857" y="90"/>
                  </a:lnTo>
                  <a:lnTo>
                    <a:pt x="860" y="97"/>
                  </a:lnTo>
                  <a:lnTo>
                    <a:pt x="864" y="105"/>
                  </a:lnTo>
                  <a:lnTo>
                    <a:pt x="869" y="111"/>
                  </a:lnTo>
                  <a:lnTo>
                    <a:pt x="882" y="123"/>
                  </a:lnTo>
                  <a:lnTo>
                    <a:pt x="896" y="135"/>
                  </a:lnTo>
                  <a:lnTo>
                    <a:pt x="924" y="153"/>
                  </a:lnTo>
                  <a:lnTo>
                    <a:pt x="933" y="159"/>
                  </a:lnTo>
                  <a:lnTo>
                    <a:pt x="936" y="162"/>
                  </a:lnTo>
                  <a:lnTo>
                    <a:pt x="936" y="163"/>
                  </a:lnTo>
                  <a:lnTo>
                    <a:pt x="936" y="163"/>
                  </a:lnTo>
                  <a:lnTo>
                    <a:pt x="938" y="168"/>
                  </a:lnTo>
                  <a:lnTo>
                    <a:pt x="941" y="177"/>
                  </a:lnTo>
                  <a:lnTo>
                    <a:pt x="951" y="198"/>
                  </a:lnTo>
                  <a:lnTo>
                    <a:pt x="966" y="222"/>
                  </a:lnTo>
                  <a:lnTo>
                    <a:pt x="974" y="232"/>
                  </a:lnTo>
                  <a:lnTo>
                    <a:pt x="981" y="241"/>
                  </a:lnTo>
                  <a:lnTo>
                    <a:pt x="981" y="241"/>
                  </a:lnTo>
                  <a:lnTo>
                    <a:pt x="987" y="249"/>
                  </a:lnTo>
                  <a:lnTo>
                    <a:pt x="993" y="259"/>
                  </a:lnTo>
                  <a:lnTo>
                    <a:pt x="1002" y="278"/>
                  </a:lnTo>
                  <a:lnTo>
                    <a:pt x="1008" y="289"/>
                  </a:lnTo>
                  <a:lnTo>
                    <a:pt x="1013" y="296"/>
                  </a:lnTo>
                  <a:lnTo>
                    <a:pt x="1019" y="301"/>
                  </a:lnTo>
                  <a:lnTo>
                    <a:pt x="1023" y="302"/>
                  </a:lnTo>
                  <a:lnTo>
                    <a:pt x="1026" y="302"/>
                  </a:lnTo>
                  <a:lnTo>
                    <a:pt x="1026" y="302"/>
                  </a:lnTo>
                  <a:lnTo>
                    <a:pt x="1035" y="304"/>
                  </a:lnTo>
                  <a:lnTo>
                    <a:pt x="1044" y="305"/>
                  </a:lnTo>
                  <a:lnTo>
                    <a:pt x="1053" y="310"/>
                  </a:lnTo>
                  <a:lnTo>
                    <a:pt x="1062" y="314"/>
                  </a:lnTo>
                  <a:lnTo>
                    <a:pt x="1083" y="328"/>
                  </a:lnTo>
                  <a:lnTo>
                    <a:pt x="1107" y="343"/>
                  </a:lnTo>
                  <a:lnTo>
                    <a:pt x="1107" y="343"/>
                  </a:lnTo>
                  <a:lnTo>
                    <a:pt x="1119" y="353"/>
                  </a:lnTo>
                  <a:lnTo>
                    <a:pt x="1131" y="365"/>
                  </a:lnTo>
                  <a:lnTo>
                    <a:pt x="1152" y="394"/>
                  </a:lnTo>
                  <a:lnTo>
                    <a:pt x="1164" y="406"/>
                  </a:lnTo>
                  <a:lnTo>
                    <a:pt x="1177" y="418"/>
                  </a:lnTo>
                  <a:lnTo>
                    <a:pt x="1183" y="422"/>
                  </a:lnTo>
                  <a:lnTo>
                    <a:pt x="1191" y="425"/>
                  </a:lnTo>
                  <a:lnTo>
                    <a:pt x="1198" y="428"/>
                  </a:lnTo>
                  <a:lnTo>
                    <a:pt x="1206" y="430"/>
                  </a:lnTo>
                  <a:lnTo>
                    <a:pt x="1206" y="430"/>
                  </a:lnTo>
                  <a:lnTo>
                    <a:pt x="1213" y="430"/>
                  </a:lnTo>
                  <a:lnTo>
                    <a:pt x="1221" y="431"/>
                  </a:lnTo>
                  <a:lnTo>
                    <a:pt x="1234" y="437"/>
                  </a:lnTo>
                  <a:lnTo>
                    <a:pt x="1245" y="446"/>
                  </a:lnTo>
                  <a:lnTo>
                    <a:pt x="1255" y="455"/>
                  </a:lnTo>
                  <a:lnTo>
                    <a:pt x="1275" y="476"/>
                  </a:lnTo>
                  <a:lnTo>
                    <a:pt x="1284" y="487"/>
                  </a:lnTo>
                  <a:lnTo>
                    <a:pt x="1296" y="496"/>
                  </a:lnTo>
                  <a:lnTo>
                    <a:pt x="1296" y="496"/>
                  </a:lnTo>
                  <a:lnTo>
                    <a:pt x="1336" y="521"/>
                  </a:lnTo>
                  <a:lnTo>
                    <a:pt x="1355" y="535"/>
                  </a:lnTo>
                  <a:lnTo>
                    <a:pt x="1384" y="556"/>
                  </a:lnTo>
                  <a:lnTo>
                    <a:pt x="1384" y="556"/>
                  </a:lnTo>
                  <a:lnTo>
                    <a:pt x="1457" y="612"/>
                  </a:lnTo>
                  <a:lnTo>
                    <a:pt x="1510" y="651"/>
                  </a:lnTo>
                  <a:lnTo>
                    <a:pt x="1510" y="651"/>
                  </a:lnTo>
                  <a:lnTo>
                    <a:pt x="1522" y="657"/>
                  </a:lnTo>
                  <a:lnTo>
                    <a:pt x="1543" y="665"/>
                  </a:lnTo>
                  <a:lnTo>
                    <a:pt x="1598" y="683"/>
                  </a:lnTo>
                  <a:lnTo>
                    <a:pt x="1655" y="702"/>
                  </a:lnTo>
                  <a:lnTo>
                    <a:pt x="1676" y="710"/>
                  </a:lnTo>
                  <a:lnTo>
                    <a:pt x="1683" y="714"/>
                  </a:lnTo>
                  <a:lnTo>
                    <a:pt x="1688" y="717"/>
                  </a:lnTo>
                  <a:lnTo>
                    <a:pt x="1688" y="717"/>
                  </a:lnTo>
                  <a:lnTo>
                    <a:pt x="1697" y="728"/>
                  </a:lnTo>
                  <a:lnTo>
                    <a:pt x="1707" y="744"/>
                  </a:lnTo>
                  <a:lnTo>
                    <a:pt x="1733" y="791"/>
                  </a:lnTo>
                  <a:lnTo>
                    <a:pt x="1745" y="813"/>
                  </a:lnTo>
                  <a:lnTo>
                    <a:pt x="1758" y="834"/>
                  </a:lnTo>
                  <a:lnTo>
                    <a:pt x="1770" y="851"/>
                  </a:lnTo>
                  <a:lnTo>
                    <a:pt x="1776" y="857"/>
                  </a:lnTo>
                  <a:lnTo>
                    <a:pt x="1781" y="860"/>
                  </a:lnTo>
                  <a:lnTo>
                    <a:pt x="1781" y="860"/>
                  </a:lnTo>
                  <a:lnTo>
                    <a:pt x="1809" y="870"/>
                  </a:lnTo>
                  <a:lnTo>
                    <a:pt x="1844" y="881"/>
                  </a:lnTo>
                  <a:lnTo>
                    <a:pt x="1926" y="904"/>
                  </a:lnTo>
                  <a:lnTo>
                    <a:pt x="1965" y="918"/>
                  </a:lnTo>
                  <a:lnTo>
                    <a:pt x="1985" y="925"/>
                  </a:lnTo>
                  <a:lnTo>
                    <a:pt x="2002" y="933"/>
                  </a:lnTo>
                  <a:lnTo>
                    <a:pt x="2017" y="942"/>
                  </a:lnTo>
                  <a:lnTo>
                    <a:pt x="2031" y="951"/>
                  </a:lnTo>
                  <a:lnTo>
                    <a:pt x="2043" y="960"/>
                  </a:lnTo>
                  <a:lnTo>
                    <a:pt x="2052" y="970"/>
                  </a:lnTo>
                  <a:lnTo>
                    <a:pt x="2052" y="970"/>
                  </a:lnTo>
                  <a:lnTo>
                    <a:pt x="2061" y="982"/>
                  </a:lnTo>
                  <a:lnTo>
                    <a:pt x="2071" y="994"/>
                  </a:lnTo>
                  <a:lnTo>
                    <a:pt x="2100" y="1023"/>
                  </a:lnTo>
                  <a:lnTo>
                    <a:pt x="2133" y="1051"/>
                  </a:lnTo>
                  <a:lnTo>
                    <a:pt x="2172" y="1081"/>
                  </a:lnTo>
                  <a:lnTo>
                    <a:pt x="2212" y="1108"/>
                  </a:lnTo>
                  <a:lnTo>
                    <a:pt x="2232" y="1120"/>
                  </a:lnTo>
                  <a:lnTo>
                    <a:pt x="2253" y="1131"/>
                  </a:lnTo>
                  <a:lnTo>
                    <a:pt x="2271" y="1141"/>
                  </a:lnTo>
                  <a:lnTo>
                    <a:pt x="2290" y="1149"/>
                  </a:lnTo>
                  <a:lnTo>
                    <a:pt x="2307" y="1155"/>
                  </a:lnTo>
                  <a:lnTo>
                    <a:pt x="2323" y="1158"/>
                  </a:lnTo>
                  <a:lnTo>
                    <a:pt x="2323" y="1158"/>
                  </a:lnTo>
                  <a:lnTo>
                    <a:pt x="2338" y="1159"/>
                  </a:lnTo>
                  <a:lnTo>
                    <a:pt x="2351" y="1158"/>
                  </a:lnTo>
                  <a:lnTo>
                    <a:pt x="2362" y="1153"/>
                  </a:lnTo>
                  <a:lnTo>
                    <a:pt x="2372" y="1150"/>
                  </a:lnTo>
                  <a:lnTo>
                    <a:pt x="2384" y="1146"/>
                  </a:lnTo>
                  <a:lnTo>
                    <a:pt x="2398" y="1143"/>
                  </a:lnTo>
                  <a:lnTo>
                    <a:pt x="2414" y="1141"/>
                  </a:lnTo>
                  <a:lnTo>
                    <a:pt x="2437" y="1141"/>
                  </a:lnTo>
                  <a:lnTo>
                    <a:pt x="2437" y="1141"/>
                  </a:lnTo>
                  <a:lnTo>
                    <a:pt x="2486" y="1149"/>
                  </a:lnTo>
                  <a:lnTo>
                    <a:pt x="2551" y="1161"/>
                  </a:lnTo>
                  <a:lnTo>
                    <a:pt x="2615" y="1171"/>
                  </a:lnTo>
                  <a:lnTo>
                    <a:pt x="2642" y="1174"/>
                  </a:lnTo>
                  <a:lnTo>
                    <a:pt x="2661" y="1176"/>
                  </a:lnTo>
                  <a:lnTo>
                    <a:pt x="2661" y="1176"/>
                  </a:lnTo>
                  <a:lnTo>
                    <a:pt x="2681" y="1177"/>
                  </a:lnTo>
                  <a:lnTo>
                    <a:pt x="2700" y="1180"/>
                  </a:lnTo>
                  <a:lnTo>
                    <a:pt x="2723" y="1188"/>
                  </a:lnTo>
                  <a:lnTo>
                    <a:pt x="2745" y="1195"/>
                  </a:lnTo>
                  <a:lnTo>
                    <a:pt x="2769" y="1205"/>
                  </a:lnTo>
                  <a:lnTo>
                    <a:pt x="2793" y="1216"/>
                  </a:lnTo>
                  <a:lnTo>
                    <a:pt x="2838" y="1240"/>
                  </a:lnTo>
                  <a:lnTo>
                    <a:pt x="2879" y="1262"/>
                  </a:lnTo>
                  <a:lnTo>
                    <a:pt x="2913" y="1283"/>
                  </a:lnTo>
                  <a:lnTo>
                    <a:pt x="2943" y="1303"/>
                  </a:lnTo>
                  <a:lnTo>
                    <a:pt x="2943" y="397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10"/>
            <p:cNvSpPr>
              <a:spLocks/>
            </p:cNvSpPr>
            <p:nvPr/>
          </p:nvSpPr>
          <p:spPr bwMode="auto">
            <a:xfrm>
              <a:off x="1" y="1284685"/>
              <a:ext cx="8452247" cy="4714875"/>
            </a:xfrm>
            <a:custGeom>
              <a:avLst/>
              <a:gdLst>
                <a:gd name="T0" fmla="*/ 6651 w 7093"/>
                <a:gd name="T1" fmla="*/ 1723 h 3960"/>
                <a:gd name="T2" fmla="*/ 6563 w 7093"/>
                <a:gd name="T3" fmla="*/ 1621 h 3960"/>
                <a:gd name="T4" fmla="*/ 6506 w 7093"/>
                <a:gd name="T5" fmla="*/ 1633 h 3960"/>
                <a:gd name="T6" fmla="*/ 6471 w 7093"/>
                <a:gd name="T7" fmla="*/ 1625 h 3960"/>
                <a:gd name="T8" fmla="*/ 6444 w 7093"/>
                <a:gd name="T9" fmla="*/ 1603 h 3960"/>
                <a:gd name="T10" fmla="*/ 6313 w 7093"/>
                <a:gd name="T11" fmla="*/ 1619 h 3960"/>
                <a:gd name="T12" fmla="*/ 6215 w 7093"/>
                <a:gd name="T13" fmla="*/ 1615 h 3960"/>
                <a:gd name="T14" fmla="*/ 6076 w 7093"/>
                <a:gd name="T15" fmla="*/ 1573 h 3960"/>
                <a:gd name="T16" fmla="*/ 6021 w 7093"/>
                <a:gd name="T17" fmla="*/ 1538 h 3960"/>
                <a:gd name="T18" fmla="*/ 5962 w 7093"/>
                <a:gd name="T19" fmla="*/ 1517 h 3960"/>
                <a:gd name="T20" fmla="*/ 5902 w 7093"/>
                <a:gd name="T21" fmla="*/ 1504 h 3960"/>
                <a:gd name="T22" fmla="*/ 5883 w 7093"/>
                <a:gd name="T23" fmla="*/ 1465 h 3960"/>
                <a:gd name="T24" fmla="*/ 5872 w 7093"/>
                <a:gd name="T25" fmla="*/ 1404 h 3960"/>
                <a:gd name="T26" fmla="*/ 5820 w 7093"/>
                <a:gd name="T27" fmla="*/ 1359 h 3960"/>
                <a:gd name="T28" fmla="*/ 5666 w 7093"/>
                <a:gd name="T29" fmla="*/ 1266 h 3960"/>
                <a:gd name="T30" fmla="*/ 5565 w 7093"/>
                <a:gd name="T31" fmla="*/ 1210 h 3960"/>
                <a:gd name="T32" fmla="*/ 5408 w 7093"/>
                <a:gd name="T33" fmla="*/ 1097 h 3960"/>
                <a:gd name="T34" fmla="*/ 5314 w 7093"/>
                <a:gd name="T35" fmla="*/ 1023 h 3960"/>
                <a:gd name="T36" fmla="*/ 5278 w 7093"/>
                <a:gd name="T37" fmla="*/ 947 h 3960"/>
                <a:gd name="T38" fmla="*/ 5258 w 7093"/>
                <a:gd name="T39" fmla="*/ 838 h 3960"/>
                <a:gd name="T40" fmla="*/ 5336 w 7093"/>
                <a:gd name="T41" fmla="*/ 761 h 3960"/>
                <a:gd name="T42" fmla="*/ 5408 w 7093"/>
                <a:gd name="T43" fmla="*/ 661 h 3960"/>
                <a:gd name="T44" fmla="*/ 5425 w 7093"/>
                <a:gd name="T45" fmla="*/ 613 h 3960"/>
                <a:gd name="T46" fmla="*/ 5501 w 7093"/>
                <a:gd name="T47" fmla="*/ 480 h 3960"/>
                <a:gd name="T48" fmla="*/ 5516 w 7093"/>
                <a:gd name="T49" fmla="*/ 399 h 3960"/>
                <a:gd name="T50" fmla="*/ 5507 w 7093"/>
                <a:gd name="T51" fmla="*/ 259 h 3960"/>
                <a:gd name="T52" fmla="*/ 5454 w 7093"/>
                <a:gd name="T53" fmla="*/ 126 h 3960"/>
                <a:gd name="T54" fmla="*/ 5472 w 7093"/>
                <a:gd name="T55" fmla="*/ 47 h 3960"/>
                <a:gd name="T56" fmla="*/ 5483 w 7093"/>
                <a:gd name="T57" fmla="*/ 0 h 3960"/>
                <a:gd name="T58" fmla="*/ 5442 w 7093"/>
                <a:gd name="T59" fmla="*/ 44 h 3960"/>
                <a:gd name="T60" fmla="*/ 5374 w 7093"/>
                <a:gd name="T61" fmla="*/ 197 h 3960"/>
                <a:gd name="T62" fmla="*/ 5324 w 7093"/>
                <a:gd name="T63" fmla="*/ 282 h 3960"/>
                <a:gd name="T64" fmla="*/ 5237 w 7093"/>
                <a:gd name="T65" fmla="*/ 333 h 3960"/>
                <a:gd name="T66" fmla="*/ 5144 w 7093"/>
                <a:gd name="T67" fmla="*/ 408 h 3960"/>
                <a:gd name="T68" fmla="*/ 5011 w 7093"/>
                <a:gd name="T69" fmla="*/ 534 h 3960"/>
                <a:gd name="T70" fmla="*/ 4891 w 7093"/>
                <a:gd name="T71" fmla="*/ 617 h 3960"/>
                <a:gd name="T72" fmla="*/ 4700 w 7093"/>
                <a:gd name="T73" fmla="*/ 698 h 3960"/>
                <a:gd name="T74" fmla="*/ 4559 w 7093"/>
                <a:gd name="T75" fmla="*/ 743 h 3960"/>
                <a:gd name="T76" fmla="*/ 4469 w 7093"/>
                <a:gd name="T77" fmla="*/ 752 h 3960"/>
                <a:gd name="T78" fmla="*/ 4351 w 7093"/>
                <a:gd name="T79" fmla="*/ 794 h 3960"/>
                <a:gd name="T80" fmla="*/ 4114 w 7093"/>
                <a:gd name="T81" fmla="*/ 1055 h 3960"/>
                <a:gd name="T82" fmla="*/ 3846 w 7093"/>
                <a:gd name="T83" fmla="*/ 1323 h 3960"/>
                <a:gd name="T84" fmla="*/ 3650 w 7093"/>
                <a:gd name="T85" fmla="*/ 1482 h 3960"/>
                <a:gd name="T86" fmla="*/ 3355 w 7093"/>
                <a:gd name="T87" fmla="*/ 1718 h 3960"/>
                <a:gd name="T88" fmla="*/ 3136 w 7093"/>
                <a:gd name="T89" fmla="*/ 1856 h 3960"/>
                <a:gd name="T90" fmla="*/ 2961 w 7093"/>
                <a:gd name="T91" fmla="*/ 1931 h 3960"/>
                <a:gd name="T92" fmla="*/ 2807 w 7093"/>
                <a:gd name="T93" fmla="*/ 2010 h 3960"/>
                <a:gd name="T94" fmla="*/ 2615 w 7093"/>
                <a:gd name="T95" fmla="*/ 2157 h 3960"/>
                <a:gd name="T96" fmla="*/ 2425 w 7093"/>
                <a:gd name="T97" fmla="*/ 2307 h 3960"/>
                <a:gd name="T98" fmla="*/ 2312 w 7093"/>
                <a:gd name="T99" fmla="*/ 2355 h 3960"/>
                <a:gd name="T100" fmla="*/ 2109 w 7093"/>
                <a:gd name="T101" fmla="*/ 2406 h 3960"/>
                <a:gd name="T102" fmla="*/ 1385 w 7093"/>
                <a:gd name="T103" fmla="*/ 2525 h 3960"/>
                <a:gd name="T104" fmla="*/ 259 w 7093"/>
                <a:gd name="T105" fmla="*/ 2660 h 3960"/>
                <a:gd name="T106" fmla="*/ 7093 w 7093"/>
                <a:gd name="T107" fmla="*/ 1965 h 3960"/>
                <a:gd name="T108" fmla="*/ 6957 w 7093"/>
                <a:gd name="T109" fmla="*/ 1901 h 3960"/>
                <a:gd name="T110" fmla="*/ 6696 w 7093"/>
                <a:gd name="T111" fmla="*/ 1784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093" h="3960">
                  <a:moveTo>
                    <a:pt x="6674" y="1763"/>
                  </a:moveTo>
                  <a:lnTo>
                    <a:pt x="6674" y="1763"/>
                  </a:lnTo>
                  <a:lnTo>
                    <a:pt x="6669" y="1753"/>
                  </a:lnTo>
                  <a:lnTo>
                    <a:pt x="6665" y="1744"/>
                  </a:lnTo>
                  <a:lnTo>
                    <a:pt x="6651" y="1723"/>
                  </a:lnTo>
                  <a:lnTo>
                    <a:pt x="6635" y="1700"/>
                  </a:lnTo>
                  <a:lnTo>
                    <a:pt x="6617" y="1678"/>
                  </a:lnTo>
                  <a:lnTo>
                    <a:pt x="6584" y="1640"/>
                  </a:lnTo>
                  <a:lnTo>
                    <a:pt x="6563" y="1621"/>
                  </a:lnTo>
                  <a:lnTo>
                    <a:pt x="6563" y="1621"/>
                  </a:lnTo>
                  <a:lnTo>
                    <a:pt x="6560" y="1619"/>
                  </a:lnTo>
                  <a:lnTo>
                    <a:pt x="6555" y="1619"/>
                  </a:lnTo>
                  <a:lnTo>
                    <a:pt x="6546" y="1621"/>
                  </a:lnTo>
                  <a:lnTo>
                    <a:pt x="6521" y="1630"/>
                  </a:lnTo>
                  <a:lnTo>
                    <a:pt x="6506" y="1633"/>
                  </a:lnTo>
                  <a:lnTo>
                    <a:pt x="6498" y="1634"/>
                  </a:lnTo>
                  <a:lnTo>
                    <a:pt x="6492" y="1634"/>
                  </a:lnTo>
                  <a:lnTo>
                    <a:pt x="6485" y="1633"/>
                  </a:lnTo>
                  <a:lnTo>
                    <a:pt x="6479" y="1630"/>
                  </a:lnTo>
                  <a:lnTo>
                    <a:pt x="6471" y="1625"/>
                  </a:lnTo>
                  <a:lnTo>
                    <a:pt x="6465" y="1621"/>
                  </a:lnTo>
                  <a:lnTo>
                    <a:pt x="6465" y="1621"/>
                  </a:lnTo>
                  <a:lnTo>
                    <a:pt x="6456" y="1610"/>
                  </a:lnTo>
                  <a:lnTo>
                    <a:pt x="6449" y="1604"/>
                  </a:lnTo>
                  <a:lnTo>
                    <a:pt x="6444" y="1603"/>
                  </a:lnTo>
                  <a:lnTo>
                    <a:pt x="6440" y="1603"/>
                  </a:lnTo>
                  <a:lnTo>
                    <a:pt x="6429" y="1604"/>
                  </a:lnTo>
                  <a:lnTo>
                    <a:pt x="6391" y="1612"/>
                  </a:lnTo>
                  <a:lnTo>
                    <a:pt x="6358" y="1616"/>
                  </a:lnTo>
                  <a:lnTo>
                    <a:pt x="6313" y="1619"/>
                  </a:lnTo>
                  <a:lnTo>
                    <a:pt x="6313" y="1619"/>
                  </a:lnTo>
                  <a:lnTo>
                    <a:pt x="6287" y="1621"/>
                  </a:lnTo>
                  <a:lnTo>
                    <a:pt x="6262" y="1619"/>
                  </a:lnTo>
                  <a:lnTo>
                    <a:pt x="6238" y="1618"/>
                  </a:lnTo>
                  <a:lnTo>
                    <a:pt x="6215" y="1615"/>
                  </a:lnTo>
                  <a:lnTo>
                    <a:pt x="6193" y="1610"/>
                  </a:lnTo>
                  <a:lnTo>
                    <a:pt x="6172" y="1606"/>
                  </a:lnTo>
                  <a:lnTo>
                    <a:pt x="6133" y="1595"/>
                  </a:lnTo>
                  <a:lnTo>
                    <a:pt x="6101" y="1583"/>
                  </a:lnTo>
                  <a:lnTo>
                    <a:pt x="6076" y="1573"/>
                  </a:lnTo>
                  <a:lnTo>
                    <a:pt x="6060" y="1564"/>
                  </a:lnTo>
                  <a:lnTo>
                    <a:pt x="6051" y="1559"/>
                  </a:lnTo>
                  <a:lnTo>
                    <a:pt x="6051" y="1559"/>
                  </a:lnTo>
                  <a:lnTo>
                    <a:pt x="6040" y="1550"/>
                  </a:lnTo>
                  <a:lnTo>
                    <a:pt x="6021" y="1538"/>
                  </a:lnTo>
                  <a:lnTo>
                    <a:pt x="6001" y="1528"/>
                  </a:lnTo>
                  <a:lnTo>
                    <a:pt x="5985" y="1520"/>
                  </a:lnTo>
                  <a:lnTo>
                    <a:pt x="5985" y="1520"/>
                  </a:lnTo>
                  <a:lnTo>
                    <a:pt x="5976" y="1519"/>
                  </a:lnTo>
                  <a:lnTo>
                    <a:pt x="5962" y="1517"/>
                  </a:lnTo>
                  <a:lnTo>
                    <a:pt x="5946" y="1517"/>
                  </a:lnTo>
                  <a:lnTo>
                    <a:pt x="5928" y="1514"/>
                  </a:lnTo>
                  <a:lnTo>
                    <a:pt x="5919" y="1511"/>
                  </a:lnTo>
                  <a:lnTo>
                    <a:pt x="5910" y="1508"/>
                  </a:lnTo>
                  <a:lnTo>
                    <a:pt x="5902" y="1504"/>
                  </a:lnTo>
                  <a:lnTo>
                    <a:pt x="5896" y="1499"/>
                  </a:lnTo>
                  <a:lnTo>
                    <a:pt x="5890" y="1492"/>
                  </a:lnTo>
                  <a:lnTo>
                    <a:pt x="5886" y="1485"/>
                  </a:lnTo>
                  <a:lnTo>
                    <a:pt x="5884" y="1476"/>
                  </a:lnTo>
                  <a:lnTo>
                    <a:pt x="5883" y="1465"/>
                  </a:lnTo>
                  <a:lnTo>
                    <a:pt x="5883" y="1465"/>
                  </a:lnTo>
                  <a:lnTo>
                    <a:pt x="5883" y="1446"/>
                  </a:lnTo>
                  <a:lnTo>
                    <a:pt x="5881" y="1428"/>
                  </a:lnTo>
                  <a:lnTo>
                    <a:pt x="5877" y="1414"/>
                  </a:lnTo>
                  <a:lnTo>
                    <a:pt x="5872" y="1404"/>
                  </a:lnTo>
                  <a:lnTo>
                    <a:pt x="5868" y="1396"/>
                  </a:lnTo>
                  <a:lnTo>
                    <a:pt x="5862" y="1390"/>
                  </a:lnTo>
                  <a:lnTo>
                    <a:pt x="5853" y="1383"/>
                  </a:lnTo>
                  <a:lnTo>
                    <a:pt x="5853" y="1383"/>
                  </a:lnTo>
                  <a:lnTo>
                    <a:pt x="5820" y="1359"/>
                  </a:lnTo>
                  <a:lnTo>
                    <a:pt x="5776" y="1323"/>
                  </a:lnTo>
                  <a:lnTo>
                    <a:pt x="5776" y="1323"/>
                  </a:lnTo>
                  <a:lnTo>
                    <a:pt x="5761" y="1314"/>
                  </a:lnTo>
                  <a:lnTo>
                    <a:pt x="5735" y="1299"/>
                  </a:lnTo>
                  <a:lnTo>
                    <a:pt x="5666" y="1266"/>
                  </a:lnTo>
                  <a:lnTo>
                    <a:pt x="5598" y="1233"/>
                  </a:lnTo>
                  <a:lnTo>
                    <a:pt x="5576" y="1219"/>
                  </a:lnTo>
                  <a:lnTo>
                    <a:pt x="5568" y="1215"/>
                  </a:lnTo>
                  <a:lnTo>
                    <a:pt x="5565" y="1210"/>
                  </a:lnTo>
                  <a:lnTo>
                    <a:pt x="5565" y="1210"/>
                  </a:lnTo>
                  <a:lnTo>
                    <a:pt x="5561" y="1206"/>
                  </a:lnTo>
                  <a:lnTo>
                    <a:pt x="5553" y="1200"/>
                  </a:lnTo>
                  <a:lnTo>
                    <a:pt x="5528" y="1181"/>
                  </a:lnTo>
                  <a:lnTo>
                    <a:pt x="5451" y="1127"/>
                  </a:lnTo>
                  <a:lnTo>
                    <a:pt x="5408" y="1097"/>
                  </a:lnTo>
                  <a:lnTo>
                    <a:pt x="5368" y="1068"/>
                  </a:lnTo>
                  <a:lnTo>
                    <a:pt x="5335" y="1043"/>
                  </a:lnTo>
                  <a:lnTo>
                    <a:pt x="5323" y="1032"/>
                  </a:lnTo>
                  <a:lnTo>
                    <a:pt x="5314" y="1023"/>
                  </a:lnTo>
                  <a:lnTo>
                    <a:pt x="5314" y="1023"/>
                  </a:lnTo>
                  <a:lnTo>
                    <a:pt x="5306" y="1013"/>
                  </a:lnTo>
                  <a:lnTo>
                    <a:pt x="5300" y="1002"/>
                  </a:lnTo>
                  <a:lnTo>
                    <a:pt x="5294" y="990"/>
                  </a:lnTo>
                  <a:lnTo>
                    <a:pt x="5288" y="975"/>
                  </a:lnTo>
                  <a:lnTo>
                    <a:pt x="5278" y="947"/>
                  </a:lnTo>
                  <a:lnTo>
                    <a:pt x="5269" y="915"/>
                  </a:lnTo>
                  <a:lnTo>
                    <a:pt x="5263" y="887"/>
                  </a:lnTo>
                  <a:lnTo>
                    <a:pt x="5258" y="862"/>
                  </a:lnTo>
                  <a:lnTo>
                    <a:pt x="5258" y="844"/>
                  </a:lnTo>
                  <a:lnTo>
                    <a:pt x="5258" y="838"/>
                  </a:lnTo>
                  <a:lnTo>
                    <a:pt x="5260" y="835"/>
                  </a:lnTo>
                  <a:lnTo>
                    <a:pt x="5260" y="835"/>
                  </a:lnTo>
                  <a:lnTo>
                    <a:pt x="5287" y="811"/>
                  </a:lnTo>
                  <a:lnTo>
                    <a:pt x="5311" y="788"/>
                  </a:lnTo>
                  <a:lnTo>
                    <a:pt x="5336" y="761"/>
                  </a:lnTo>
                  <a:lnTo>
                    <a:pt x="5363" y="731"/>
                  </a:lnTo>
                  <a:lnTo>
                    <a:pt x="5386" y="701"/>
                  </a:lnTo>
                  <a:lnTo>
                    <a:pt x="5396" y="688"/>
                  </a:lnTo>
                  <a:lnTo>
                    <a:pt x="5404" y="674"/>
                  </a:lnTo>
                  <a:lnTo>
                    <a:pt x="5408" y="661"/>
                  </a:lnTo>
                  <a:lnTo>
                    <a:pt x="5411" y="649"/>
                  </a:lnTo>
                  <a:lnTo>
                    <a:pt x="5411" y="649"/>
                  </a:lnTo>
                  <a:lnTo>
                    <a:pt x="5413" y="641"/>
                  </a:lnTo>
                  <a:lnTo>
                    <a:pt x="5416" y="632"/>
                  </a:lnTo>
                  <a:lnTo>
                    <a:pt x="5425" y="613"/>
                  </a:lnTo>
                  <a:lnTo>
                    <a:pt x="5436" y="590"/>
                  </a:lnTo>
                  <a:lnTo>
                    <a:pt x="5450" y="567"/>
                  </a:lnTo>
                  <a:lnTo>
                    <a:pt x="5480" y="520"/>
                  </a:lnTo>
                  <a:lnTo>
                    <a:pt x="5492" y="498"/>
                  </a:lnTo>
                  <a:lnTo>
                    <a:pt x="5501" y="480"/>
                  </a:lnTo>
                  <a:lnTo>
                    <a:pt x="5501" y="480"/>
                  </a:lnTo>
                  <a:lnTo>
                    <a:pt x="5505" y="469"/>
                  </a:lnTo>
                  <a:lnTo>
                    <a:pt x="5508" y="457"/>
                  </a:lnTo>
                  <a:lnTo>
                    <a:pt x="5513" y="429"/>
                  </a:lnTo>
                  <a:lnTo>
                    <a:pt x="5516" y="399"/>
                  </a:lnTo>
                  <a:lnTo>
                    <a:pt x="5517" y="366"/>
                  </a:lnTo>
                  <a:lnTo>
                    <a:pt x="5517" y="333"/>
                  </a:lnTo>
                  <a:lnTo>
                    <a:pt x="5514" y="304"/>
                  </a:lnTo>
                  <a:lnTo>
                    <a:pt x="5511" y="279"/>
                  </a:lnTo>
                  <a:lnTo>
                    <a:pt x="5507" y="259"/>
                  </a:lnTo>
                  <a:lnTo>
                    <a:pt x="5507" y="259"/>
                  </a:lnTo>
                  <a:lnTo>
                    <a:pt x="5492" y="222"/>
                  </a:lnTo>
                  <a:lnTo>
                    <a:pt x="5474" y="180"/>
                  </a:lnTo>
                  <a:lnTo>
                    <a:pt x="5459" y="141"/>
                  </a:lnTo>
                  <a:lnTo>
                    <a:pt x="5454" y="126"/>
                  </a:lnTo>
                  <a:lnTo>
                    <a:pt x="5451" y="116"/>
                  </a:lnTo>
                  <a:lnTo>
                    <a:pt x="5451" y="116"/>
                  </a:lnTo>
                  <a:lnTo>
                    <a:pt x="5454" y="105"/>
                  </a:lnTo>
                  <a:lnTo>
                    <a:pt x="5459" y="89"/>
                  </a:lnTo>
                  <a:lnTo>
                    <a:pt x="5472" y="47"/>
                  </a:lnTo>
                  <a:lnTo>
                    <a:pt x="5480" y="27"/>
                  </a:lnTo>
                  <a:lnTo>
                    <a:pt x="5483" y="11"/>
                  </a:lnTo>
                  <a:lnTo>
                    <a:pt x="5484" y="5"/>
                  </a:lnTo>
                  <a:lnTo>
                    <a:pt x="5484" y="2"/>
                  </a:lnTo>
                  <a:lnTo>
                    <a:pt x="5483" y="0"/>
                  </a:lnTo>
                  <a:lnTo>
                    <a:pt x="5480" y="2"/>
                  </a:lnTo>
                  <a:lnTo>
                    <a:pt x="5480" y="2"/>
                  </a:lnTo>
                  <a:lnTo>
                    <a:pt x="5466" y="12"/>
                  </a:lnTo>
                  <a:lnTo>
                    <a:pt x="5454" y="27"/>
                  </a:lnTo>
                  <a:lnTo>
                    <a:pt x="5442" y="44"/>
                  </a:lnTo>
                  <a:lnTo>
                    <a:pt x="5432" y="63"/>
                  </a:lnTo>
                  <a:lnTo>
                    <a:pt x="5422" y="84"/>
                  </a:lnTo>
                  <a:lnTo>
                    <a:pt x="5413" y="107"/>
                  </a:lnTo>
                  <a:lnTo>
                    <a:pt x="5393" y="152"/>
                  </a:lnTo>
                  <a:lnTo>
                    <a:pt x="5374" y="197"/>
                  </a:lnTo>
                  <a:lnTo>
                    <a:pt x="5365" y="218"/>
                  </a:lnTo>
                  <a:lnTo>
                    <a:pt x="5356" y="237"/>
                  </a:lnTo>
                  <a:lnTo>
                    <a:pt x="5345" y="255"/>
                  </a:lnTo>
                  <a:lnTo>
                    <a:pt x="5335" y="270"/>
                  </a:lnTo>
                  <a:lnTo>
                    <a:pt x="5324" y="282"/>
                  </a:lnTo>
                  <a:lnTo>
                    <a:pt x="5314" y="289"/>
                  </a:lnTo>
                  <a:lnTo>
                    <a:pt x="5314" y="289"/>
                  </a:lnTo>
                  <a:lnTo>
                    <a:pt x="5284" y="306"/>
                  </a:lnTo>
                  <a:lnTo>
                    <a:pt x="5261" y="318"/>
                  </a:lnTo>
                  <a:lnTo>
                    <a:pt x="5237" y="333"/>
                  </a:lnTo>
                  <a:lnTo>
                    <a:pt x="5212" y="349"/>
                  </a:lnTo>
                  <a:lnTo>
                    <a:pt x="5188" y="367"/>
                  </a:lnTo>
                  <a:lnTo>
                    <a:pt x="5164" y="387"/>
                  </a:lnTo>
                  <a:lnTo>
                    <a:pt x="5155" y="397"/>
                  </a:lnTo>
                  <a:lnTo>
                    <a:pt x="5144" y="408"/>
                  </a:lnTo>
                  <a:lnTo>
                    <a:pt x="5144" y="408"/>
                  </a:lnTo>
                  <a:lnTo>
                    <a:pt x="5128" y="427"/>
                  </a:lnTo>
                  <a:lnTo>
                    <a:pt x="5109" y="448"/>
                  </a:lnTo>
                  <a:lnTo>
                    <a:pt x="5062" y="492"/>
                  </a:lnTo>
                  <a:lnTo>
                    <a:pt x="5011" y="534"/>
                  </a:lnTo>
                  <a:lnTo>
                    <a:pt x="4968" y="569"/>
                  </a:lnTo>
                  <a:lnTo>
                    <a:pt x="4968" y="569"/>
                  </a:lnTo>
                  <a:lnTo>
                    <a:pt x="4950" y="581"/>
                  </a:lnTo>
                  <a:lnTo>
                    <a:pt x="4930" y="595"/>
                  </a:lnTo>
                  <a:lnTo>
                    <a:pt x="4891" y="617"/>
                  </a:lnTo>
                  <a:lnTo>
                    <a:pt x="4852" y="638"/>
                  </a:lnTo>
                  <a:lnTo>
                    <a:pt x="4812" y="655"/>
                  </a:lnTo>
                  <a:lnTo>
                    <a:pt x="4776" y="671"/>
                  </a:lnTo>
                  <a:lnTo>
                    <a:pt x="4745" y="683"/>
                  </a:lnTo>
                  <a:lnTo>
                    <a:pt x="4700" y="698"/>
                  </a:lnTo>
                  <a:lnTo>
                    <a:pt x="4700" y="698"/>
                  </a:lnTo>
                  <a:lnTo>
                    <a:pt x="4649" y="716"/>
                  </a:lnTo>
                  <a:lnTo>
                    <a:pt x="4602" y="731"/>
                  </a:lnTo>
                  <a:lnTo>
                    <a:pt x="4580" y="737"/>
                  </a:lnTo>
                  <a:lnTo>
                    <a:pt x="4559" y="743"/>
                  </a:lnTo>
                  <a:lnTo>
                    <a:pt x="4538" y="746"/>
                  </a:lnTo>
                  <a:lnTo>
                    <a:pt x="4518" y="748"/>
                  </a:lnTo>
                  <a:lnTo>
                    <a:pt x="4518" y="748"/>
                  </a:lnTo>
                  <a:lnTo>
                    <a:pt x="4494" y="749"/>
                  </a:lnTo>
                  <a:lnTo>
                    <a:pt x="4469" y="752"/>
                  </a:lnTo>
                  <a:lnTo>
                    <a:pt x="4444" y="760"/>
                  </a:lnTo>
                  <a:lnTo>
                    <a:pt x="4417" y="767"/>
                  </a:lnTo>
                  <a:lnTo>
                    <a:pt x="4393" y="776"/>
                  </a:lnTo>
                  <a:lnTo>
                    <a:pt x="4370" y="785"/>
                  </a:lnTo>
                  <a:lnTo>
                    <a:pt x="4351" y="794"/>
                  </a:lnTo>
                  <a:lnTo>
                    <a:pt x="4336" y="803"/>
                  </a:lnTo>
                  <a:lnTo>
                    <a:pt x="4336" y="803"/>
                  </a:lnTo>
                  <a:lnTo>
                    <a:pt x="4273" y="877"/>
                  </a:lnTo>
                  <a:lnTo>
                    <a:pt x="4202" y="957"/>
                  </a:lnTo>
                  <a:lnTo>
                    <a:pt x="4114" y="1055"/>
                  </a:lnTo>
                  <a:lnTo>
                    <a:pt x="4063" y="1109"/>
                  </a:lnTo>
                  <a:lnTo>
                    <a:pt x="4012" y="1163"/>
                  </a:lnTo>
                  <a:lnTo>
                    <a:pt x="3957" y="1216"/>
                  </a:lnTo>
                  <a:lnTo>
                    <a:pt x="3903" y="1270"/>
                  </a:lnTo>
                  <a:lnTo>
                    <a:pt x="3846" y="1323"/>
                  </a:lnTo>
                  <a:lnTo>
                    <a:pt x="3792" y="1371"/>
                  </a:lnTo>
                  <a:lnTo>
                    <a:pt x="3737" y="1416"/>
                  </a:lnTo>
                  <a:lnTo>
                    <a:pt x="3684" y="1456"/>
                  </a:lnTo>
                  <a:lnTo>
                    <a:pt x="3684" y="1456"/>
                  </a:lnTo>
                  <a:lnTo>
                    <a:pt x="3650" y="1482"/>
                  </a:lnTo>
                  <a:lnTo>
                    <a:pt x="3615" y="1508"/>
                  </a:lnTo>
                  <a:lnTo>
                    <a:pt x="3543" y="1567"/>
                  </a:lnTo>
                  <a:lnTo>
                    <a:pt x="3472" y="1627"/>
                  </a:lnTo>
                  <a:lnTo>
                    <a:pt x="3395" y="1688"/>
                  </a:lnTo>
                  <a:lnTo>
                    <a:pt x="3355" y="1718"/>
                  </a:lnTo>
                  <a:lnTo>
                    <a:pt x="3314" y="1748"/>
                  </a:lnTo>
                  <a:lnTo>
                    <a:pt x="3272" y="1777"/>
                  </a:lnTo>
                  <a:lnTo>
                    <a:pt x="3229" y="1805"/>
                  </a:lnTo>
                  <a:lnTo>
                    <a:pt x="3184" y="1832"/>
                  </a:lnTo>
                  <a:lnTo>
                    <a:pt x="3136" y="1856"/>
                  </a:lnTo>
                  <a:lnTo>
                    <a:pt x="3088" y="1878"/>
                  </a:lnTo>
                  <a:lnTo>
                    <a:pt x="3037" y="1899"/>
                  </a:lnTo>
                  <a:lnTo>
                    <a:pt x="3037" y="1899"/>
                  </a:lnTo>
                  <a:lnTo>
                    <a:pt x="2998" y="1914"/>
                  </a:lnTo>
                  <a:lnTo>
                    <a:pt x="2961" y="1931"/>
                  </a:lnTo>
                  <a:lnTo>
                    <a:pt x="2926" y="1946"/>
                  </a:lnTo>
                  <a:lnTo>
                    <a:pt x="2893" y="1962"/>
                  </a:lnTo>
                  <a:lnTo>
                    <a:pt x="2862" y="1979"/>
                  </a:lnTo>
                  <a:lnTo>
                    <a:pt x="2834" y="1994"/>
                  </a:lnTo>
                  <a:lnTo>
                    <a:pt x="2807" y="2010"/>
                  </a:lnTo>
                  <a:lnTo>
                    <a:pt x="2780" y="2027"/>
                  </a:lnTo>
                  <a:lnTo>
                    <a:pt x="2733" y="2060"/>
                  </a:lnTo>
                  <a:lnTo>
                    <a:pt x="2690" y="2093"/>
                  </a:lnTo>
                  <a:lnTo>
                    <a:pt x="2652" y="2125"/>
                  </a:lnTo>
                  <a:lnTo>
                    <a:pt x="2615" y="2157"/>
                  </a:lnTo>
                  <a:lnTo>
                    <a:pt x="2548" y="2217"/>
                  </a:lnTo>
                  <a:lnTo>
                    <a:pt x="2515" y="2245"/>
                  </a:lnTo>
                  <a:lnTo>
                    <a:pt x="2480" y="2271"/>
                  </a:lnTo>
                  <a:lnTo>
                    <a:pt x="2444" y="2296"/>
                  </a:lnTo>
                  <a:lnTo>
                    <a:pt x="2425" y="2307"/>
                  </a:lnTo>
                  <a:lnTo>
                    <a:pt x="2404" y="2317"/>
                  </a:lnTo>
                  <a:lnTo>
                    <a:pt x="2383" y="2328"/>
                  </a:lnTo>
                  <a:lnTo>
                    <a:pt x="2360" y="2338"/>
                  </a:lnTo>
                  <a:lnTo>
                    <a:pt x="2338" y="2347"/>
                  </a:lnTo>
                  <a:lnTo>
                    <a:pt x="2312" y="2355"/>
                  </a:lnTo>
                  <a:lnTo>
                    <a:pt x="2312" y="2355"/>
                  </a:lnTo>
                  <a:lnTo>
                    <a:pt x="2267" y="2368"/>
                  </a:lnTo>
                  <a:lnTo>
                    <a:pt x="2220" y="2380"/>
                  </a:lnTo>
                  <a:lnTo>
                    <a:pt x="2166" y="2394"/>
                  </a:lnTo>
                  <a:lnTo>
                    <a:pt x="2109" y="2406"/>
                  </a:lnTo>
                  <a:lnTo>
                    <a:pt x="1984" y="2431"/>
                  </a:lnTo>
                  <a:lnTo>
                    <a:pt x="1848" y="2455"/>
                  </a:lnTo>
                  <a:lnTo>
                    <a:pt x="1701" y="2479"/>
                  </a:lnTo>
                  <a:lnTo>
                    <a:pt x="1546" y="2503"/>
                  </a:lnTo>
                  <a:lnTo>
                    <a:pt x="1385" y="2525"/>
                  </a:lnTo>
                  <a:lnTo>
                    <a:pt x="1219" y="2548"/>
                  </a:lnTo>
                  <a:lnTo>
                    <a:pt x="1053" y="2569"/>
                  </a:lnTo>
                  <a:lnTo>
                    <a:pt x="885" y="2590"/>
                  </a:lnTo>
                  <a:lnTo>
                    <a:pt x="560" y="2627"/>
                  </a:lnTo>
                  <a:lnTo>
                    <a:pt x="259" y="2660"/>
                  </a:lnTo>
                  <a:lnTo>
                    <a:pt x="0" y="2689"/>
                  </a:lnTo>
                  <a:lnTo>
                    <a:pt x="0" y="3960"/>
                  </a:lnTo>
                  <a:lnTo>
                    <a:pt x="7093" y="3960"/>
                  </a:lnTo>
                  <a:lnTo>
                    <a:pt x="7093" y="1965"/>
                  </a:lnTo>
                  <a:lnTo>
                    <a:pt x="7093" y="1965"/>
                  </a:lnTo>
                  <a:lnTo>
                    <a:pt x="7090" y="1962"/>
                  </a:lnTo>
                  <a:lnTo>
                    <a:pt x="7085" y="1959"/>
                  </a:lnTo>
                  <a:lnTo>
                    <a:pt x="7070" y="1950"/>
                  </a:lnTo>
                  <a:lnTo>
                    <a:pt x="7023" y="1928"/>
                  </a:lnTo>
                  <a:lnTo>
                    <a:pt x="6957" y="1901"/>
                  </a:lnTo>
                  <a:lnTo>
                    <a:pt x="6883" y="1871"/>
                  </a:lnTo>
                  <a:lnTo>
                    <a:pt x="6808" y="1839"/>
                  </a:lnTo>
                  <a:lnTo>
                    <a:pt x="6744" y="1809"/>
                  </a:lnTo>
                  <a:lnTo>
                    <a:pt x="6717" y="1796"/>
                  </a:lnTo>
                  <a:lnTo>
                    <a:pt x="6696" y="1784"/>
                  </a:lnTo>
                  <a:lnTo>
                    <a:pt x="6681" y="1772"/>
                  </a:lnTo>
                  <a:lnTo>
                    <a:pt x="6677" y="1768"/>
                  </a:lnTo>
                  <a:lnTo>
                    <a:pt x="6674" y="1763"/>
                  </a:lnTo>
                  <a:lnTo>
                    <a:pt x="6674" y="17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4" name="Freeform 11"/>
            <p:cNvSpPr>
              <a:spLocks/>
            </p:cNvSpPr>
            <p:nvPr/>
          </p:nvSpPr>
          <p:spPr bwMode="auto">
            <a:xfrm>
              <a:off x="6160294" y="1245394"/>
              <a:ext cx="586979" cy="719138"/>
            </a:xfrm>
            <a:custGeom>
              <a:avLst/>
              <a:gdLst>
                <a:gd name="T0" fmla="*/ 312 w 493"/>
                <a:gd name="T1" fmla="*/ 24 h 604"/>
                <a:gd name="T2" fmla="*/ 242 w 493"/>
                <a:gd name="T3" fmla="*/ 117 h 604"/>
                <a:gd name="T4" fmla="*/ 209 w 493"/>
                <a:gd name="T5" fmla="*/ 173 h 604"/>
                <a:gd name="T6" fmla="*/ 192 w 493"/>
                <a:gd name="T7" fmla="*/ 225 h 604"/>
                <a:gd name="T8" fmla="*/ 188 w 493"/>
                <a:gd name="T9" fmla="*/ 242 h 604"/>
                <a:gd name="T10" fmla="*/ 153 w 493"/>
                <a:gd name="T11" fmla="*/ 291 h 604"/>
                <a:gd name="T12" fmla="*/ 81 w 493"/>
                <a:gd name="T13" fmla="*/ 352 h 604"/>
                <a:gd name="T14" fmla="*/ 2 w 493"/>
                <a:gd name="T15" fmla="*/ 409 h 604"/>
                <a:gd name="T16" fmla="*/ 3 w 493"/>
                <a:gd name="T17" fmla="*/ 414 h 604"/>
                <a:gd name="T18" fmla="*/ 18 w 493"/>
                <a:gd name="T19" fmla="*/ 415 h 604"/>
                <a:gd name="T20" fmla="*/ 53 w 493"/>
                <a:gd name="T21" fmla="*/ 424 h 604"/>
                <a:gd name="T22" fmla="*/ 77 w 493"/>
                <a:gd name="T23" fmla="*/ 421 h 604"/>
                <a:gd name="T24" fmla="*/ 111 w 493"/>
                <a:gd name="T25" fmla="*/ 405 h 604"/>
                <a:gd name="T26" fmla="*/ 141 w 493"/>
                <a:gd name="T27" fmla="*/ 382 h 604"/>
                <a:gd name="T28" fmla="*/ 162 w 493"/>
                <a:gd name="T29" fmla="*/ 376 h 604"/>
                <a:gd name="T30" fmla="*/ 180 w 493"/>
                <a:gd name="T31" fmla="*/ 388 h 604"/>
                <a:gd name="T32" fmla="*/ 206 w 493"/>
                <a:gd name="T33" fmla="*/ 430 h 604"/>
                <a:gd name="T34" fmla="*/ 216 w 493"/>
                <a:gd name="T35" fmla="*/ 468 h 604"/>
                <a:gd name="T36" fmla="*/ 242 w 493"/>
                <a:gd name="T37" fmla="*/ 552 h 604"/>
                <a:gd name="T38" fmla="*/ 266 w 493"/>
                <a:gd name="T39" fmla="*/ 597 h 604"/>
                <a:gd name="T40" fmla="*/ 279 w 493"/>
                <a:gd name="T41" fmla="*/ 604 h 604"/>
                <a:gd name="T42" fmla="*/ 295 w 493"/>
                <a:gd name="T43" fmla="*/ 597 h 604"/>
                <a:gd name="T44" fmla="*/ 315 w 493"/>
                <a:gd name="T45" fmla="*/ 559 h 604"/>
                <a:gd name="T46" fmla="*/ 327 w 493"/>
                <a:gd name="T47" fmla="*/ 531 h 604"/>
                <a:gd name="T48" fmla="*/ 333 w 493"/>
                <a:gd name="T49" fmla="*/ 537 h 604"/>
                <a:gd name="T50" fmla="*/ 342 w 493"/>
                <a:gd name="T51" fmla="*/ 570 h 604"/>
                <a:gd name="T52" fmla="*/ 349 w 493"/>
                <a:gd name="T53" fmla="*/ 574 h 604"/>
                <a:gd name="T54" fmla="*/ 361 w 493"/>
                <a:gd name="T55" fmla="*/ 553 h 604"/>
                <a:gd name="T56" fmla="*/ 376 w 493"/>
                <a:gd name="T57" fmla="*/ 478 h 604"/>
                <a:gd name="T58" fmla="*/ 391 w 493"/>
                <a:gd name="T59" fmla="*/ 376 h 604"/>
                <a:gd name="T60" fmla="*/ 397 w 493"/>
                <a:gd name="T61" fmla="*/ 369 h 604"/>
                <a:gd name="T62" fmla="*/ 424 w 493"/>
                <a:gd name="T63" fmla="*/ 396 h 604"/>
                <a:gd name="T64" fmla="*/ 472 w 493"/>
                <a:gd name="T65" fmla="*/ 468 h 604"/>
                <a:gd name="T66" fmla="*/ 487 w 493"/>
                <a:gd name="T67" fmla="*/ 478 h 604"/>
                <a:gd name="T68" fmla="*/ 493 w 493"/>
                <a:gd name="T69" fmla="*/ 472 h 604"/>
                <a:gd name="T70" fmla="*/ 492 w 493"/>
                <a:gd name="T71" fmla="*/ 459 h 604"/>
                <a:gd name="T72" fmla="*/ 459 w 493"/>
                <a:gd name="T73" fmla="*/ 378 h 604"/>
                <a:gd name="T74" fmla="*/ 435 w 493"/>
                <a:gd name="T75" fmla="*/ 316 h 604"/>
                <a:gd name="T76" fmla="*/ 439 w 493"/>
                <a:gd name="T77" fmla="*/ 319 h 604"/>
                <a:gd name="T78" fmla="*/ 453 w 493"/>
                <a:gd name="T79" fmla="*/ 330 h 604"/>
                <a:gd name="T80" fmla="*/ 439 w 493"/>
                <a:gd name="T81" fmla="*/ 300 h 604"/>
                <a:gd name="T82" fmla="*/ 393 w 493"/>
                <a:gd name="T83" fmla="*/ 233 h 604"/>
                <a:gd name="T84" fmla="*/ 352 w 493"/>
                <a:gd name="T85" fmla="*/ 174 h 604"/>
                <a:gd name="T86" fmla="*/ 352 w 493"/>
                <a:gd name="T87" fmla="*/ 159 h 604"/>
                <a:gd name="T88" fmla="*/ 375 w 493"/>
                <a:gd name="T89" fmla="*/ 92 h 604"/>
                <a:gd name="T90" fmla="*/ 378 w 493"/>
                <a:gd name="T91" fmla="*/ 74 h 604"/>
                <a:gd name="T92" fmla="*/ 364 w 493"/>
                <a:gd name="T93" fmla="*/ 29 h 604"/>
                <a:gd name="T94" fmla="*/ 346 w 493"/>
                <a:gd name="T95" fmla="*/ 3 h 604"/>
                <a:gd name="T96" fmla="*/ 333 w 493"/>
                <a:gd name="T97" fmla="*/ 2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3" h="604">
                  <a:moveTo>
                    <a:pt x="333" y="2"/>
                  </a:moveTo>
                  <a:lnTo>
                    <a:pt x="333" y="2"/>
                  </a:lnTo>
                  <a:lnTo>
                    <a:pt x="312" y="24"/>
                  </a:lnTo>
                  <a:lnTo>
                    <a:pt x="291" y="50"/>
                  </a:lnTo>
                  <a:lnTo>
                    <a:pt x="267" y="81"/>
                  </a:lnTo>
                  <a:lnTo>
                    <a:pt x="242" y="117"/>
                  </a:lnTo>
                  <a:lnTo>
                    <a:pt x="230" y="135"/>
                  </a:lnTo>
                  <a:lnTo>
                    <a:pt x="219" y="153"/>
                  </a:lnTo>
                  <a:lnTo>
                    <a:pt x="209" y="173"/>
                  </a:lnTo>
                  <a:lnTo>
                    <a:pt x="201" y="191"/>
                  </a:lnTo>
                  <a:lnTo>
                    <a:pt x="195" y="209"/>
                  </a:lnTo>
                  <a:lnTo>
                    <a:pt x="192" y="225"/>
                  </a:lnTo>
                  <a:lnTo>
                    <a:pt x="192" y="225"/>
                  </a:lnTo>
                  <a:lnTo>
                    <a:pt x="191" y="233"/>
                  </a:lnTo>
                  <a:lnTo>
                    <a:pt x="188" y="242"/>
                  </a:lnTo>
                  <a:lnTo>
                    <a:pt x="179" y="258"/>
                  </a:lnTo>
                  <a:lnTo>
                    <a:pt x="167" y="275"/>
                  </a:lnTo>
                  <a:lnTo>
                    <a:pt x="153" y="291"/>
                  </a:lnTo>
                  <a:lnTo>
                    <a:pt x="135" y="307"/>
                  </a:lnTo>
                  <a:lnTo>
                    <a:pt x="119" y="322"/>
                  </a:lnTo>
                  <a:lnTo>
                    <a:pt x="81" y="352"/>
                  </a:lnTo>
                  <a:lnTo>
                    <a:pt x="17" y="397"/>
                  </a:lnTo>
                  <a:lnTo>
                    <a:pt x="8" y="403"/>
                  </a:lnTo>
                  <a:lnTo>
                    <a:pt x="2" y="409"/>
                  </a:lnTo>
                  <a:lnTo>
                    <a:pt x="0" y="412"/>
                  </a:lnTo>
                  <a:lnTo>
                    <a:pt x="2" y="414"/>
                  </a:lnTo>
                  <a:lnTo>
                    <a:pt x="3" y="414"/>
                  </a:lnTo>
                  <a:lnTo>
                    <a:pt x="3" y="414"/>
                  </a:lnTo>
                  <a:lnTo>
                    <a:pt x="11" y="414"/>
                  </a:lnTo>
                  <a:lnTo>
                    <a:pt x="18" y="415"/>
                  </a:lnTo>
                  <a:lnTo>
                    <a:pt x="30" y="418"/>
                  </a:lnTo>
                  <a:lnTo>
                    <a:pt x="41" y="423"/>
                  </a:lnTo>
                  <a:lnTo>
                    <a:pt x="53" y="424"/>
                  </a:lnTo>
                  <a:lnTo>
                    <a:pt x="60" y="426"/>
                  </a:lnTo>
                  <a:lnTo>
                    <a:pt x="68" y="424"/>
                  </a:lnTo>
                  <a:lnTo>
                    <a:pt x="77" y="421"/>
                  </a:lnTo>
                  <a:lnTo>
                    <a:pt x="86" y="418"/>
                  </a:lnTo>
                  <a:lnTo>
                    <a:pt x="98" y="412"/>
                  </a:lnTo>
                  <a:lnTo>
                    <a:pt x="111" y="405"/>
                  </a:lnTo>
                  <a:lnTo>
                    <a:pt x="125" y="396"/>
                  </a:lnTo>
                  <a:lnTo>
                    <a:pt x="141" y="382"/>
                  </a:lnTo>
                  <a:lnTo>
                    <a:pt x="141" y="382"/>
                  </a:lnTo>
                  <a:lnTo>
                    <a:pt x="149" y="378"/>
                  </a:lnTo>
                  <a:lnTo>
                    <a:pt x="156" y="376"/>
                  </a:lnTo>
                  <a:lnTo>
                    <a:pt x="162" y="376"/>
                  </a:lnTo>
                  <a:lnTo>
                    <a:pt x="170" y="379"/>
                  </a:lnTo>
                  <a:lnTo>
                    <a:pt x="176" y="384"/>
                  </a:lnTo>
                  <a:lnTo>
                    <a:pt x="180" y="388"/>
                  </a:lnTo>
                  <a:lnTo>
                    <a:pt x="191" y="402"/>
                  </a:lnTo>
                  <a:lnTo>
                    <a:pt x="200" y="417"/>
                  </a:lnTo>
                  <a:lnTo>
                    <a:pt x="206" y="430"/>
                  </a:lnTo>
                  <a:lnTo>
                    <a:pt x="210" y="444"/>
                  </a:lnTo>
                  <a:lnTo>
                    <a:pt x="210" y="444"/>
                  </a:lnTo>
                  <a:lnTo>
                    <a:pt x="216" y="468"/>
                  </a:lnTo>
                  <a:lnTo>
                    <a:pt x="222" y="493"/>
                  </a:lnTo>
                  <a:lnTo>
                    <a:pt x="231" y="522"/>
                  </a:lnTo>
                  <a:lnTo>
                    <a:pt x="242" y="552"/>
                  </a:lnTo>
                  <a:lnTo>
                    <a:pt x="254" y="577"/>
                  </a:lnTo>
                  <a:lnTo>
                    <a:pt x="260" y="588"/>
                  </a:lnTo>
                  <a:lnTo>
                    <a:pt x="266" y="597"/>
                  </a:lnTo>
                  <a:lnTo>
                    <a:pt x="273" y="602"/>
                  </a:lnTo>
                  <a:lnTo>
                    <a:pt x="279" y="604"/>
                  </a:lnTo>
                  <a:lnTo>
                    <a:pt x="279" y="604"/>
                  </a:lnTo>
                  <a:lnTo>
                    <a:pt x="285" y="604"/>
                  </a:lnTo>
                  <a:lnTo>
                    <a:pt x="291" y="601"/>
                  </a:lnTo>
                  <a:lnTo>
                    <a:pt x="295" y="597"/>
                  </a:lnTo>
                  <a:lnTo>
                    <a:pt x="300" y="591"/>
                  </a:lnTo>
                  <a:lnTo>
                    <a:pt x="309" y="576"/>
                  </a:lnTo>
                  <a:lnTo>
                    <a:pt x="315" y="559"/>
                  </a:lnTo>
                  <a:lnTo>
                    <a:pt x="321" y="544"/>
                  </a:lnTo>
                  <a:lnTo>
                    <a:pt x="325" y="534"/>
                  </a:lnTo>
                  <a:lnTo>
                    <a:pt x="327" y="531"/>
                  </a:lnTo>
                  <a:lnTo>
                    <a:pt x="328" y="529"/>
                  </a:lnTo>
                  <a:lnTo>
                    <a:pt x="331" y="532"/>
                  </a:lnTo>
                  <a:lnTo>
                    <a:pt x="333" y="537"/>
                  </a:lnTo>
                  <a:lnTo>
                    <a:pt x="333" y="537"/>
                  </a:lnTo>
                  <a:lnTo>
                    <a:pt x="337" y="558"/>
                  </a:lnTo>
                  <a:lnTo>
                    <a:pt x="342" y="570"/>
                  </a:lnTo>
                  <a:lnTo>
                    <a:pt x="345" y="573"/>
                  </a:lnTo>
                  <a:lnTo>
                    <a:pt x="348" y="574"/>
                  </a:lnTo>
                  <a:lnTo>
                    <a:pt x="349" y="574"/>
                  </a:lnTo>
                  <a:lnTo>
                    <a:pt x="352" y="573"/>
                  </a:lnTo>
                  <a:lnTo>
                    <a:pt x="357" y="565"/>
                  </a:lnTo>
                  <a:lnTo>
                    <a:pt x="361" y="553"/>
                  </a:lnTo>
                  <a:lnTo>
                    <a:pt x="366" y="538"/>
                  </a:lnTo>
                  <a:lnTo>
                    <a:pt x="370" y="520"/>
                  </a:lnTo>
                  <a:lnTo>
                    <a:pt x="376" y="478"/>
                  </a:lnTo>
                  <a:lnTo>
                    <a:pt x="382" y="435"/>
                  </a:lnTo>
                  <a:lnTo>
                    <a:pt x="391" y="376"/>
                  </a:lnTo>
                  <a:lnTo>
                    <a:pt x="391" y="376"/>
                  </a:lnTo>
                  <a:lnTo>
                    <a:pt x="394" y="370"/>
                  </a:lnTo>
                  <a:lnTo>
                    <a:pt x="396" y="369"/>
                  </a:lnTo>
                  <a:lnTo>
                    <a:pt x="397" y="369"/>
                  </a:lnTo>
                  <a:lnTo>
                    <a:pt x="403" y="372"/>
                  </a:lnTo>
                  <a:lnTo>
                    <a:pt x="409" y="376"/>
                  </a:lnTo>
                  <a:lnTo>
                    <a:pt x="424" y="396"/>
                  </a:lnTo>
                  <a:lnTo>
                    <a:pt x="441" y="421"/>
                  </a:lnTo>
                  <a:lnTo>
                    <a:pt x="457" y="447"/>
                  </a:lnTo>
                  <a:lnTo>
                    <a:pt x="472" y="468"/>
                  </a:lnTo>
                  <a:lnTo>
                    <a:pt x="480" y="474"/>
                  </a:lnTo>
                  <a:lnTo>
                    <a:pt x="486" y="478"/>
                  </a:lnTo>
                  <a:lnTo>
                    <a:pt x="487" y="478"/>
                  </a:lnTo>
                  <a:lnTo>
                    <a:pt x="490" y="477"/>
                  </a:lnTo>
                  <a:lnTo>
                    <a:pt x="492" y="475"/>
                  </a:lnTo>
                  <a:lnTo>
                    <a:pt x="493" y="472"/>
                  </a:lnTo>
                  <a:lnTo>
                    <a:pt x="493" y="472"/>
                  </a:lnTo>
                  <a:lnTo>
                    <a:pt x="493" y="468"/>
                  </a:lnTo>
                  <a:lnTo>
                    <a:pt x="492" y="459"/>
                  </a:lnTo>
                  <a:lnTo>
                    <a:pt x="484" y="436"/>
                  </a:lnTo>
                  <a:lnTo>
                    <a:pt x="472" y="408"/>
                  </a:lnTo>
                  <a:lnTo>
                    <a:pt x="459" y="378"/>
                  </a:lnTo>
                  <a:lnTo>
                    <a:pt x="438" y="328"/>
                  </a:lnTo>
                  <a:lnTo>
                    <a:pt x="435" y="316"/>
                  </a:lnTo>
                  <a:lnTo>
                    <a:pt x="435" y="316"/>
                  </a:lnTo>
                  <a:lnTo>
                    <a:pt x="436" y="316"/>
                  </a:lnTo>
                  <a:lnTo>
                    <a:pt x="439" y="319"/>
                  </a:lnTo>
                  <a:lnTo>
                    <a:pt x="439" y="319"/>
                  </a:lnTo>
                  <a:lnTo>
                    <a:pt x="447" y="327"/>
                  </a:lnTo>
                  <a:lnTo>
                    <a:pt x="453" y="330"/>
                  </a:lnTo>
                  <a:lnTo>
                    <a:pt x="453" y="330"/>
                  </a:lnTo>
                  <a:lnTo>
                    <a:pt x="454" y="330"/>
                  </a:lnTo>
                  <a:lnTo>
                    <a:pt x="451" y="324"/>
                  </a:lnTo>
                  <a:lnTo>
                    <a:pt x="439" y="300"/>
                  </a:lnTo>
                  <a:lnTo>
                    <a:pt x="414" y="261"/>
                  </a:lnTo>
                  <a:lnTo>
                    <a:pt x="414" y="261"/>
                  </a:lnTo>
                  <a:lnTo>
                    <a:pt x="393" y="233"/>
                  </a:lnTo>
                  <a:lnTo>
                    <a:pt x="373" y="206"/>
                  </a:lnTo>
                  <a:lnTo>
                    <a:pt x="357" y="183"/>
                  </a:lnTo>
                  <a:lnTo>
                    <a:pt x="352" y="174"/>
                  </a:lnTo>
                  <a:lnTo>
                    <a:pt x="351" y="167"/>
                  </a:lnTo>
                  <a:lnTo>
                    <a:pt x="351" y="167"/>
                  </a:lnTo>
                  <a:lnTo>
                    <a:pt x="352" y="159"/>
                  </a:lnTo>
                  <a:lnTo>
                    <a:pt x="355" y="149"/>
                  </a:lnTo>
                  <a:lnTo>
                    <a:pt x="366" y="120"/>
                  </a:lnTo>
                  <a:lnTo>
                    <a:pt x="375" y="92"/>
                  </a:lnTo>
                  <a:lnTo>
                    <a:pt x="378" y="81"/>
                  </a:lnTo>
                  <a:lnTo>
                    <a:pt x="378" y="74"/>
                  </a:lnTo>
                  <a:lnTo>
                    <a:pt x="378" y="74"/>
                  </a:lnTo>
                  <a:lnTo>
                    <a:pt x="373" y="54"/>
                  </a:lnTo>
                  <a:lnTo>
                    <a:pt x="369" y="41"/>
                  </a:lnTo>
                  <a:lnTo>
                    <a:pt x="364" y="29"/>
                  </a:lnTo>
                  <a:lnTo>
                    <a:pt x="358" y="17"/>
                  </a:lnTo>
                  <a:lnTo>
                    <a:pt x="351" y="6"/>
                  </a:lnTo>
                  <a:lnTo>
                    <a:pt x="346" y="3"/>
                  </a:lnTo>
                  <a:lnTo>
                    <a:pt x="342" y="2"/>
                  </a:lnTo>
                  <a:lnTo>
                    <a:pt x="337" y="0"/>
                  </a:lnTo>
                  <a:lnTo>
                    <a:pt x="333" y="2"/>
                  </a:lnTo>
                  <a:lnTo>
                    <a:pt x="333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5" name="Freeform 12"/>
            <p:cNvSpPr>
              <a:spLocks/>
            </p:cNvSpPr>
            <p:nvPr/>
          </p:nvSpPr>
          <p:spPr bwMode="auto">
            <a:xfrm>
              <a:off x="6098382" y="1750219"/>
              <a:ext cx="292894" cy="328613"/>
            </a:xfrm>
            <a:custGeom>
              <a:avLst/>
              <a:gdLst>
                <a:gd name="T0" fmla="*/ 202 w 246"/>
                <a:gd name="T1" fmla="*/ 3 h 276"/>
                <a:gd name="T2" fmla="*/ 175 w 246"/>
                <a:gd name="T3" fmla="*/ 21 h 276"/>
                <a:gd name="T4" fmla="*/ 142 w 246"/>
                <a:gd name="T5" fmla="*/ 45 h 276"/>
                <a:gd name="T6" fmla="*/ 118 w 246"/>
                <a:gd name="T7" fmla="*/ 57 h 276"/>
                <a:gd name="T8" fmla="*/ 103 w 246"/>
                <a:gd name="T9" fmla="*/ 59 h 276"/>
                <a:gd name="T10" fmla="*/ 93 w 246"/>
                <a:gd name="T11" fmla="*/ 54 h 276"/>
                <a:gd name="T12" fmla="*/ 88 w 246"/>
                <a:gd name="T13" fmla="*/ 50 h 276"/>
                <a:gd name="T14" fmla="*/ 87 w 246"/>
                <a:gd name="T15" fmla="*/ 50 h 276"/>
                <a:gd name="T16" fmla="*/ 90 w 246"/>
                <a:gd name="T17" fmla="*/ 75 h 276"/>
                <a:gd name="T18" fmla="*/ 93 w 246"/>
                <a:gd name="T19" fmla="*/ 105 h 276"/>
                <a:gd name="T20" fmla="*/ 90 w 246"/>
                <a:gd name="T21" fmla="*/ 138 h 276"/>
                <a:gd name="T22" fmla="*/ 87 w 246"/>
                <a:gd name="T23" fmla="*/ 146 h 276"/>
                <a:gd name="T24" fmla="*/ 72 w 246"/>
                <a:gd name="T25" fmla="*/ 173 h 276"/>
                <a:gd name="T26" fmla="*/ 42 w 246"/>
                <a:gd name="T27" fmla="*/ 205 h 276"/>
                <a:gd name="T28" fmla="*/ 0 w 246"/>
                <a:gd name="T29" fmla="*/ 243 h 276"/>
                <a:gd name="T30" fmla="*/ 33 w 246"/>
                <a:gd name="T31" fmla="*/ 238 h 276"/>
                <a:gd name="T32" fmla="*/ 85 w 246"/>
                <a:gd name="T33" fmla="*/ 228 h 276"/>
                <a:gd name="T34" fmla="*/ 90 w 246"/>
                <a:gd name="T35" fmla="*/ 228 h 276"/>
                <a:gd name="T36" fmla="*/ 97 w 246"/>
                <a:gd name="T37" fmla="*/ 229 h 276"/>
                <a:gd name="T38" fmla="*/ 103 w 246"/>
                <a:gd name="T39" fmla="*/ 237 h 276"/>
                <a:gd name="T40" fmla="*/ 105 w 246"/>
                <a:gd name="T41" fmla="*/ 253 h 276"/>
                <a:gd name="T42" fmla="*/ 103 w 246"/>
                <a:gd name="T43" fmla="*/ 274 h 276"/>
                <a:gd name="T44" fmla="*/ 105 w 246"/>
                <a:gd name="T45" fmla="*/ 276 h 276"/>
                <a:gd name="T46" fmla="*/ 112 w 246"/>
                <a:gd name="T47" fmla="*/ 265 h 276"/>
                <a:gd name="T48" fmla="*/ 162 w 246"/>
                <a:gd name="T49" fmla="*/ 189 h 276"/>
                <a:gd name="T50" fmla="*/ 187 w 246"/>
                <a:gd name="T51" fmla="*/ 155 h 276"/>
                <a:gd name="T52" fmla="*/ 199 w 246"/>
                <a:gd name="T53" fmla="*/ 141 h 276"/>
                <a:gd name="T54" fmla="*/ 214 w 246"/>
                <a:gd name="T55" fmla="*/ 113 h 276"/>
                <a:gd name="T56" fmla="*/ 231 w 246"/>
                <a:gd name="T57" fmla="*/ 75 h 276"/>
                <a:gd name="T58" fmla="*/ 241 w 246"/>
                <a:gd name="T59" fmla="*/ 59 h 276"/>
                <a:gd name="T60" fmla="*/ 246 w 246"/>
                <a:gd name="T61" fmla="*/ 54 h 276"/>
                <a:gd name="T62" fmla="*/ 246 w 246"/>
                <a:gd name="T63" fmla="*/ 54 h 276"/>
                <a:gd name="T64" fmla="*/ 216 w 246"/>
                <a:gd name="T65" fmla="*/ 75 h 276"/>
                <a:gd name="T66" fmla="*/ 192 w 246"/>
                <a:gd name="T67" fmla="*/ 99 h 276"/>
                <a:gd name="T68" fmla="*/ 180 w 246"/>
                <a:gd name="T69" fmla="*/ 111 h 276"/>
                <a:gd name="T70" fmla="*/ 159 w 246"/>
                <a:gd name="T71" fmla="*/ 129 h 276"/>
                <a:gd name="T72" fmla="*/ 142 w 246"/>
                <a:gd name="T73" fmla="*/ 137 h 276"/>
                <a:gd name="T74" fmla="*/ 132 w 246"/>
                <a:gd name="T75" fmla="*/ 135 h 276"/>
                <a:gd name="T76" fmla="*/ 129 w 246"/>
                <a:gd name="T77" fmla="*/ 131 h 276"/>
                <a:gd name="T78" fmla="*/ 132 w 246"/>
                <a:gd name="T79" fmla="*/ 120 h 276"/>
                <a:gd name="T80" fmla="*/ 177 w 246"/>
                <a:gd name="T81" fmla="*/ 54 h 276"/>
                <a:gd name="T82" fmla="*/ 205 w 246"/>
                <a:gd name="T83" fmla="*/ 12 h 276"/>
                <a:gd name="T84" fmla="*/ 210 w 246"/>
                <a:gd name="T85" fmla="*/ 2 h 276"/>
                <a:gd name="T86" fmla="*/ 207 w 246"/>
                <a:gd name="T87" fmla="*/ 0 h 276"/>
                <a:gd name="T88" fmla="*/ 202 w 246"/>
                <a:gd name="T89" fmla="*/ 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6" h="276">
                  <a:moveTo>
                    <a:pt x="202" y="3"/>
                  </a:moveTo>
                  <a:lnTo>
                    <a:pt x="202" y="3"/>
                  </a:lnTo>
                  <a:lnTo>
                    <a:pt x="190" y="11"/>
                  </a:lnTo>
                  <a:lnTo>
                    <a:pt x="175" y="21"/>
                  </a:lnTo>
                  <a:lnTo>
                    <a:pt x="159" y="33"/>
                  </a:lnTo>
                  <a:lnTo>
                    <a:pt x="142" y="45"/>
                  </a:lnTo>
                  <a:lnTo>
                    <a:pt x="126" y="54"/>
                  </a:lnTo>
                  <a:lnTo>
                    <a:pt x="118" y="57"/>
                  </a:lnTo>
                  <a:lnTo>
                    <a:pt x="111" y="59"/>
                  </a:lnTo>
                  <a:lnTo>
                    <a:pt x="103" y="59"/>
                  </a:lnTo>
                  <a:lnTo>
                    <a:pt x="97" y="59"/>
                  </a:lnTo>
                  <a:lnTo>
                    <a:pt x="93" y="54"/>
                  </a:lnTo>
                  <a:lnTo>
                    <a:pt x="88" y="50"/>
                  </a:lnTo>
                  <a:lnTo>
                    <a:pt x="88" y="50"/>
                  </a:lnTo>
                  <a:lnTo>
                    <a:pt x="87" y="48"/>
                  </a:lnTo>
                  <a:lnTo>
                    <a:pt x="87" y="50"/>
                  </a:lnTo>
                  <a:lnTo>
                    <a:pt x="87" y="54"/>
                  </a:lnTo>
                  <a:lnTo>
                    <a:pt x="90" y="75"/>
                  </a:lnTo>
                  <a:lnTo>
                    <a:pt x="91" y="89"/>
                  </a:lnTo>
                  <a:lnTo>
                    <a:pt x="93" y="105"/>
                  </a:lnTo>
                  <a:lnTo>
                    <a:pt x="91" y="12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7" y="146"/>
                  </a:lnTo>
                  <a:lnTo>
                    <a:pt x="84" y="155"/>
                  </a:lnTo>
                  <a:lnTo>
                    <a:pt x="72" y="173"/>
                  </a:lnTo>
                  <a:lnTo>
                    <a:pt x="58" y="189"/>
                  </a:lnTo>
                  <a:lnTo>
                    <a:pt x="42" y="205"/>
                  </a:lnTo>
                  <a:lnTo>
                    <a:pt x="13" y="232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33" y="238"/>
                  </a:lnTo>
                  <a:lnTo>
                    <a:pt x="60" y="234"/>
                  </a:lnTo>
                  <a:lnTo>
                    <a:pt x="85" y="228"/>
                  </a:lnTo>
                  <a:lnTo>
                    <a:pt x="85" y="228"/>
                  </a:lnTo>
                  <a:lnTo>
                    <a:pt x="90" y="228"/>
                  </a:lnTo>
                  <a:lnTo>
                    <a:pt x="93" y="228"/>
                  </a:lnTo>
                  <a:lnTo>
                    <a:pt x="97" y="229"/>
                  </a:lnTo>
                  <a:lnTo>
                    <a:pt x="99" y="231"/>
                  </a:lnTo>
                  <a:lnTo>
                    <a:pt x="103" y="237"/>
                  </a:lnTo>
                  <a:lnTo>
                    <a:pt x="105" y="244"/>
                  </a:lnTo>
                  <a:lnTo>
                    <a:pt x="105" y="253"/>
                  </a:lnTo>
                  <a:lnTo>
                    <a:pt x="105" y="262"/>
                  </a:lnTo>
                  <a:lnTo>
                    <a:pt x="103" y="274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6" y="274"/>
                  </a:lnTo>
                  <a:lnTo>
                    <a:pt x="112" y="265"/>
                  </a:lnTo>
                  <a:lnTo>
                    <a:pt x="133" y="231"/>
                  </a:lnTo>
                  <a:lnTo>
                    <a:pt x="162" y="189"/>
                  </a:lnTo>
                  <a:lnTo>
                    <a:pt x="175" y="170"/>
                  </a:lnTo>
                  <a:lnTo>
                    <a:pt x="187" y="155"/>
                  </a:lnTo>
                  <a:lnTo>
                    <a:pt x="187" y="155"/>
                  </a:lnTo>
                  <a:lnTo>
                    <a:pt x="199" y="141"/>
                  </a:lnTo>
                  <a:lnTo>
                    <a:pt x="207" y="128"/>
                  </a:lnTo>
                  <a:lnTo>
                    <a:pt x="214" y="113"/>
                  </a:lnTo>
                  <a:lnTo>
                    <a:pt x="220" y="99"/>
                  </a:lnTo>
                  <a:lnTo>
                    <a:pt x="231" y="75"/>
                  </a:lnTo>
                  <a:lnTo>
                    <a:pt x="237" y="65"/>
                  </a:lnTo>
                  <a:lnTo>
                    <a:pt x="241" y="59"/>
                  </a:lnTo>
                  <a:lnTo>
                    <a:pt x="241" y="59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35" y="60"/>
                  </a:lnTo>
                  <a:lnTo>
                    <a:pt x="216" y="75"/>
                  </a:lnTo>
                  <a:lnTo>
                    <a:pt x="204" y="86"/>
                  </a:lnTo>
                  <a:lnTo>
                    <a:pt x="192" y="99"/>
                  </a:lnTo>
                  <a:lnTo>
                    <a:pt x="192" y="99"/>
                  </a:lnTo>
                  <a:lnTo>
                    <a:pt x="180" y="111"/>
                  </a:lnTo>
                  <a:lnTo>
                    <a:pt x="168" y="122"/>
                  </a:lnTo>
                  <a:lnTo>
                    <a:pt x="159" y="129"/>
                  </a:lnTo>
                  <a:lnTo>
                    <a:pt x="150" y="134"/>
                  </a:lnTo>
                  <a:lnTo>
                    <a:pt x="142" y="137"/>
                  </a:lnTo>
                  <a:lnTo>
                    <a:pt x="136" y="138"/>
                  </a:lnTo>
                  <a:lnTo>
                    <a:pt x="132" y="135"/>
                  </a:lnTo>
                  <a:lnTo>
                    <a:pt x="129" y="131"/>
                  </a:lnTo>
                  <a:lnTo>
                    <a:pt x="129" y="131"/>
                  </a:lnTo>
                  <a:lnTo>
                    <a:pt x="130" y="126"/>
                  </a:lnTo>
                  <a:lnTo>
                    <a:pt x="132" y="120"/>
                  </a:lnTo>
                  <a:lnTo>
                    <a:pt x="144" y="101"/>
                  </a:lnTo>
                  <a:lnTo>
                    <a:pt x="177" y="54"/>
                  </a:lnTo>
                  <a:lnTo>
                    <a:pt x="193" y="30"/>
                  </a:lnTo>
                  <a:lnTo>
                    <a:pt x="205" y="12"/>
                  </a:lnTo>
                  <a:lnTo>
                    <a:pt x="208" y="6"/>
                  </a:lnTo>
                  <a:lnTo>
                    <a:pt x="210" y="2"/>
                  </a:lnTo>
                  <a:lnTo>
                    <a:pt x="208" y="2"/>
                  </a:lnTo>
                  <a:lnTo>
                    <a:pt x="207" y="0"/>
                  </a:lnTo>
                  <a:lnTo>
                    <a:pt x="202" y="3"/>
                  </a:lnTo>
                  <a:lnTo>
                    <a:pt x="202" y="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6" name="Freeform 13"/>
            <p:cNvSpPr>
              <a:spLocks/>
            </p:cNvSpPr>
            <p:nvPr/>
          </p:nvSpPr>
          <p:spPr bwMode="auto">
            <a:xfrm>
              <a:off x="6911579" y="1788319"/>
              <a:ext cx="477441" cy="533400"/>
            </a:xfrm>
            <a:custGeom>
              <a:avLst/>
              <a:gdLst>
                <a:gd name="T0" fmla="*/ 0 w 401"/>
                <a:gd name="T1" fmla="*/ 0 h 448"/>
                <a:gd name="T2" fmla="*/ 31 w 401"/>
                <a:gd name="T3" fmla="*/ 1 h 448"/>
                <a:gd name="T4" fmla="*/ 76 w 401"/>
                <a:gd name="T5" fmla="*/ 9 h 448"/>
                <a:gd name="T6" fmla="*/ 111 w 401"/>
                <a:gd name="T7" fmla="*/ 21 h 448"/>
                <a:gd name="T8" fmla="*/ 133 w 401"/>
                <a:gd name="T9" fmla="*/ 33 h 448"/>
                <a:gd name="T10" fmla="*/ 144 w 401"/>
                <a:gd name="T11" fmla="*/ 40 h 448"/>
                <a:gd name="T12" fmla="*/ 180 w 401"/>
                <a:gd name="T13" fmla="*/ 75 h 448"/>
                <a:gd name="T14" fmla="*/ 238 w 401"/>
                <a:gd name="T15" fmla="*/ 133 h 448"/>
                <a:gd name="T16" fmla="*/ 255 w 401"/>
                <a:gd name="T17" fmla="*/ 148 h 448"/>
                <a:gd name="T18" fmla="*/ 277 w 401"/>
                <a:gd name="T19" fmla="*/ 164 h 448"/>
                <a:gd name="T20" fmla="*/ 346 w 401"/>
                <a:gd name="T21" fmla="*/ 220 h 448"/>
                <a:gd name="T22" fmla="*/ 368 w 401"/>
                <a:gd name="T23" fmla="*/ 244 h 448"/>
                <a:gd name="T24" fmla="*/ 370 w 401"/>
                <a:gd name="T25" fmla="*/ 247 h 448"/>
                <a:gd name="T26" fmla="*/ 361 w 401"/>
                <a:gd name="T27" fmla="*/ 250 h 448"/>
                <a:gd name="T28" fmla="*/ 331 w 401"/>
                <a:gd name="T29" fmla="*/ 247 h 448"/>
                <a:gd name="T30" fmla="*/ 277 w 401"/>
                <a:gd name="T31" fmla="*/ 233 h 448"/>
                <a:gd name="T32" fmla="*/ 234 w 401"/>
                <a:gd name="T33" fmla="*/ 215 h 448"/>
                <a:gd name="T34" fmla="*/ 226 w 401"/>
                <a:gd name="T35" fmla="*/ 209 h 448"/>
                <a:gd name="T36" fmla="*/ 225 w 401"/>
                <a:gd name="T37" fmla="*/ 206 h 448"/>
                <a:gd name="T38" fmla="*/ 214 w 401"/>
                <a:gd name="T39" fmla="*/ 202 h 448"/>
                <a:gd name="T40" fmla="*/ 196 w 401"/>
                <a:gd name="T41" fmla="*/ 203 h 448"/>
                <a:gd name="T42" fmla="*/ 184 w 401"/>
                <a:gd name="T43" fmla="*/ 209 h 448"/>
                <a:gd name="T44" fmla="*/ 180 w 401"/>
                <a:gd name="T45" fmla="*/ 215 h 448"/>
                <a:gd name="T46" fmla="*/ 181 w 401"/>
                <a:gd name="T47" fmla="*/ 224 h 448"/>
                <a:gd name="T48" fmla="*/ 184 w 401"/>
                <a:gd name="T49" fmla="*/ 230 h 448"/>
                <a:gd name="T50" fmla="*/ 198 w 401"/>
                <a:gd name="T51" fmla="*/ 244 h 448"/>
                <a:gd name="T52" fmla="*/ 280 w 401"/>
                <a:gd name="T53" fmla="*/ 307 h 448"/>
                <a:gd name="T54" fmla="*/ 358 w 401"/>
                <a:gd name="T55" fmla="*/ 367 h 448"/>
                <a:gd name="T56" fmla="*/ 370 w 401"/>
                <a:gd name="T57" fmla="*/ 377 h 448"/>
                <a:gd name="T58" fmla="*/ 383 w 401"/>
                <a:gd name="T59" fmla="*/ 400 h 448"/>
                <a:gd name="T60" fmla="*/ 397 w 401"/>
                <a:gd name="T61" fmla="*/ 427 h 448"/>
                <a:gd name="T62" fmla="*/ 401 w 401"/>
                <a:gd name="T63" fmla="*/ 443 h 448"/>
                <a:gd name="T64" fmla="*/ 398 w 401"/>
                <a:gd name="T65" fmla="*/ 448 h 448"/>
                <a:gd name="T66" fmla="*/ 391 w 401"/>
                <a:gd name="T67" fmla="*/ 446 h 448"/>
                <a:gd name="T68" fmla="*/ 383 w 401"/>
                <a:gd name="T69" fmla="*/ 443 h 448"/>
                <a:gd name="T70" fmla="*/ 349 w 401"/>
                <a:gd name="T71" fmla="*/ 416 h 448"/>
                <a:gd name="T72" fmla="*/ 290 w 401"/>
                <a:gd name="T73" fmla="*/ 364 h 448"/>
                <a:gd name="T74" fmla="*/ 255 w 401"/>
                <a:gd name="T75" fmla="*/ 334 h 448"/>
                <a:gd name="T76" fmla="*/ 240 w 401"/>
                <a:gd name="T77" fmla="*/ 326 h 448"/>
                <a:gd name="T78" fmla="*/ 222 w 401"/>
                <a:gd name="T79" fmla="*/ 320 h 448"/>
                <a:gd name="T80" fmla="*/ 147 w 401"/>
                <a:gd name="T81" fmla="*/ 301 h 448"/>
                <a:gd name="T82" fmla="*/ 103 w 401"/>
                <a:gd name="T83" fmla="*/ 287 h 448"/>
                <a:gd name="T84" fmla="*/ 85 w 401"/>
                <a:gd name="T85" fmla="*/ 278 h 448"/>
                <a:gd name="T86" fmla="*/ 84 w 401"/>
                <a:gd name="T87" fmla="*/ 275 h 448"/>
                <a:gd name="T88" fmla="*/ 88 w 401"/>
                <a:gd name="T89" fmla="*/ 190 h 448"/>
                <a:gd name="T90" fmla="*/ 84 w 401"/>
                <a:gd name="T91" fmla="*/ 148 h 448"/>
                <a:gd name="T92" fmla="*/ 79 w 401"/>
                <a:gd name="T93" fmla="*/ 127 h 448"/>
                <a:gd name="T94" fmla="*/ 60 w 401"/>
                <a:gd name="T95" fmla="*/ 81 h 448"/>
                <a:gd name="T96" fmla="*/ 36 w 401"/>
                <a:gd name="T97" fmla="*/ 39 h 448"/>
                <a:gd name="T98" fmla="*/ 10 w 401"/>
                <a:gd name="T99" fmla="*/ 9 h 448"/>
                <a:gd name="T100" fmla="*/ 0 w 401"/>
                <a:gd name="T101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01" h="448">
                  <a:moveTo>
                    <a:pt x="0" y="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1" y="1"/>
                  </a:lnTo>
                  <a:lnTo>
                    <a:pt x="52" y="4"/>
                  </a:lnTo>
                  <a:lnTo>
                    <a:pt x="76" y="9"/>
                  </a:lnTo>
                  <a:lnTo>
                    <a:pt x="100" y="16"/>
                  </a:lnTo>
                  <a:lnTo>
                    <a:pt x="111" y="21"/>
                  </a:lnTo>
                  <a:lnTo>
                    <a:pt x="123" y="27"/>
                  </a:lnTo>
                  <a:lnTo>
                    <a:pt x="133" y="33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63" y="57"/>
                  </a:lnTo>
                  <a:lnTo>
                    <a:pt x="180" y="75"/>
                  </a:lnTo>
                  <a:lnTo>
                    <a:pt x="213" y="108"/>
                  </a:lnTo>
                  <a:lnTo>
                    <a:pt x="238" y="133"/>
                  </a:lnTo>
                  <a:lnTo>
                    <a:pt x="247" y="144"/>
                  </a:lnTo>
                  <a:lnTo>
                    <a:pt x="255" y="148"/>
                  </a:lnTo>
                  <a:lnTo>
                    <a:pt x="255" y="148"/>
                  </a:lnTo>
                  <a:lnTo>
                    <a:pt x="277" y="164"/>
                  </a:lnTo>
                  <a:lnTo>
                    <a:pt x="311" y="191"/>
                  </a:lnTo>
                  <a:lnTo>
                    <a:pt x="346" y="220"/>
                  </a:lnTo>
                  <a:lnTo>
                    <a:pt x="359" y="233"/>
                  </a:lnTo>
                  <a:lnTo>
                    <a:pt x="368" y="244"/>
                  </a:lnTo>
                  <a:lnTo>
                    <a:pt x="368" y="244"/>
                  </a:lnTo>
                  <a:lnTo>
                    <a:pt x="370" y="247"/>
                  </a:lnTo>
                  <a:lnTo>
                    <a:pt x="367" y="250"/>
                  </a:lnTo>
                  <a:lnTo>
                    <a:pt x="361" y="250"/>
                  </a:lnTo>
                  <a:lnTo>
                    <a:pt x="353" y="250"/>
                  </a:lnTo>
                  <a:lnTo>
                    <a:pt x="331" y="247"/>
                  </a:lnTo>
                  <a:lnTo>
                    <a:pt x="304" y="241"/>
                  </a:lnTo>
                  <a:lnTo>
                    <a:pt x="277" y="233"/>
                  </a:lnTo>
                  <a:lnTo>
                    <a:pt x="252" y="224"/>
                  </a:lnTo>
                  <a:lnTo>
                    <a:pt x="234" y="215"/>
                  </a:lnTo>
                  <a:lnTo>
                    <a:pt x="228" y="212"/>
                  </a:lnTo>
                  <a:lnTo>
                    <a:pt x="226" y="209"/>
                  </a:lnTo>
                  <a:lnTo>
                    <a:pt x="226" y="209"/>
                  </a:lnTo>
                  <a:lnTo>
                    <a:pt x="225" y="206"/>
                  </a:lnTo>
                  <a:lnTo>
                    <a:pt x="222" y="205"/>
                  </a:lnTo>
                  <a:lnTo>
                    <a:pt x="214" y="202"/>
                  </a:lnTo>
                  <a:lnTo>
                    <a:pt x="205" y="202"/>
                  </a:lnTo>
                  <a:lnTo>
                    <a:pt x="196" y="203"/>
                  </a:lnTo>
                  <a:lnTo>
                    <a:pt x="187" y="206"/>
                  </a:lnTo>
                  <a:lnTo>
                    <a:pt x="184" y="209"/>
                  </a:lnTo>
                  <a:lnTo>
                    <a:pt x="181" y="212"/>
                  </a:lnTo>
                  <a:lnTo>
                    <a:pt x="180" y="215"/>
                  </a:lnTo>
                  <a:lnTo>
                    <a:pt x="180" y="220"/>
                  </a:lnTo>
                  <a:lnTo>
                    <a:pt x="181" y="224"/>
                  </a:lnTo>
                  <a:lnTo>
                    <a:pt x="184" y="230"/>
                  </a:lnTo>
                  <a:lnTo>
                    <a:pt x="184" y="230"/>
                  </a:lnTo>
                  <a:lnTo>
                    <a:pt x="190" y="236"/>
                  </a:lnTo>
                  <a:lnTo>
                    <a:pt x="198" y="244"/>
                  </a:lnTo>
                  <a:lnTo>
                    <a:pt x="220" y="263"/>
                  </a:lnTo>
                  <a:lnTo>
                    <a:pt x="280" y="307"/>
                  </a:lnTo>
                  <a:lnTo>
                    <a:pt x="338" y="350"/>
                  </a:lnTo>
                  <a:lnTo>
                    <a:pt x="358" y="367"/>
                  </a:lnTo>
                  <a:lnTo>
                    <a:pt x="365" y="373"/>
                  </a:lnTo>
                  <a:lnTo>
                    <a:pt x="370" y="377"/>
                  </a:lnTo>
                  <a:lnTo>
                    <a:pt x="370" y="377"/>
                  </a:lnTo>
                  <a:lnTo>
                    <a:pt x="383" y="400"/>
                  </a:lnTo>
                  <a:lnTo>
                    <a:pt x="391" y="413"/>
                  </a:lnTo>
                  <a:lnTo>
                    <a:pt x="397" y="427"/>
                  </a:lnTo>
                  <a:lnTo>
                    <a:pt x="401" y="439"/>
                  </a:lnTo>
                  <a:lnTo>
                    <a:pt x="401" y="443"/>
                  </a:lnTo>
                  <a:lnTo>
                    <a:pt x="401" y="446"/>
                  </a:lnTo>
                  <a:lnTo>
                    <a:pt x="398" y="448"/>
                  </a:lnTo>
                  <a:lnTo>
                    <a:pt x="395" y="448"/>
                  </a:lnTo>
                  <a:lnTo>
                    <a:pt x="391" y="446"/>
                  </a:lnTo>
                  <a:lnTo>
                    <a:pt x="383" y="443"/>
                  </a:lnTo>
                  <a:lnTo>
                    <a:pt x="383" y="443"/>
                  </a:lnTo>
                  <a:lnTo>
                    <a:pt x="367" y="431"/>
                  </a:lnTo>
                  <a:lnTo>
                    <a:pt x="349" y="416"/>
                  </a:lnTo>
                  <a:lnTo>
                    <a:pt x="310" y="382"/>
                  </a:lnTo>
                  <a:lnTo>
                    <a:pt x="290" y="364"/>
                  </a:lnTo>
                  <a:lnTo>
                    <a:pt x="273" y="347"/>
                  </a:lnTo>
                  <a:lnTo>
                    <a:pt x="255" y="334"/>
                  </a:lnTo>
                  <a:lnTo>
                    <a:pt x="247" y="329"/>
                  </a:lnTo>
                  <a:lnTo>
                    <a:pt x="240" y="326"/>
                  </a:lnTo>
                  <a:lnTo>
                    <a:pt x="240" y="326"/>
                  </a:lnTo>
                  <a:lnTo>
                    <a:pt x="222" y="320"/>
                  </a:lnTo>
                  <a:lnTo>
                    <a:pt x="199" y="314"/>
                  </a:lnTo>
                  <a:lnTo>
                    <a:pt x="147" y="301"/>
                  </a:lnTo>
                  <a:lnTo>
                    <a:pt x="123" y="295"/>
                  </a:lnTo>
                  <a:lnTo>
                    <a:pt x="103" y="287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5"/>
                  </a:lnTo>
                  <a:lnTo>
                    <a:pt x="84" y="275"/>
                  </a:lnTo>
                  <a:lnTo>
                    <a:pt x="87" y="227"/>
                  </a:lnTo>
                  <a:lnTo>
                    <a:pt x="88" y="190"/>
                  </a:lnTo>
                  <a:lnTo>
                    <a:pt x="87" y="169"/>
                  </a:lnTo>
                  <a:lnTo>
                    <a:pt x="84" y="148"/>
                  </a:lnTo>
                  <a:lnTo>
                    <a:pt x="84" y="148"/>
                  </a:lnTo>
                  <a:lnTo>
                    <a:pt x="79" y="127"/>
                  </a:lnTo>
                  <a:lnTo>
                    <a:pt x="70" y="105"/>
                  </a:lnTo>
                  <a:lnTo>
                    <a:pt x="60" y="81"/>
                  </a:lnTo>
                  <a:lnTo>
                    <a:pt x="49" y="58"/>
                  </a:lnTo>
                  <a:lnTo>
                    <a:pt x="36" y="39"/>
                  </a:lnTo>
                  <a:lnTo>
                    <a:pt x="24" y="21"/>
                  </a:lnTo>
                  <a:lnTo>
                    <a:pt x="1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6592492" y="2072878"/>
              <a:ext cx="451247" cy="310754"/>
            </a:xfrm>
            <a:custGeom>
              <a:avLst/>
              <a:gdLst>
                <a:gd name="T0" fmla="*/ 130 w 379"/>
                <a:gd name="T1" fmla="*/ 3 h 261"/>
                <a:gd name="T2" fmla="*/ 130 w 379"/>
                <a:gd name="T3" fmla="*/ 3 h 261"/>
                <a:gd name="T4" fmla="*/ 166 w 379"/>
                <a:gd name="T5" fmla="*/ 0 h 261"/>
                <a:gd name="T6" fmla="*/ 192 w 379"/>
                <a:gd name="T7" fmla="*/ 0 h 261"/>
                <a:gd name="T8" fmla="*/ 202 w 379"/>
                <a:gd name="T9" fmla="*/ 2 h 261"/>
                <a:gd name="T10" fmla="*/ 208 w 379"/>
                <a:gd name="T11" fmla="*/ 3 h 261"/>
                <a:gd name="T12" fmla="*/ 208 w 379"/>
                <a:gd name="T13" fmla="*/ 3 h 261"/>
                <a:gd name="T14" fmla="*/ 213 w 379"/>
                <a:gd name="T15" fmla="*/ 11 h 261"/>
                <a:gd name="T16" fmla="*/ 220 w 379"/>
                <a:gd name="T17" fmla="*/ 23 h 261"/>
                <a:gd name="T18" fmla="*/ 229 w 379"/>
                <a:gd name="T19" fmla="*/ 39 h 261"/>
                <a:gd name="T20" fmla="*/ 241 w 379"/>
                <a:gd name="T21" fmla="*/ 60 h 261"/>
                <a:gd name="T22" fmla="*/ 256 w 379"/>
                <a:gd name="T23" fmla="*/ 83 h 261"/>
                <a:gd name="T24" fmla="*/ 275 w 379"/>
                <a:gd name="T25" fmla="*/ 107 h 261"/>
                <a:gd name="T26" fmla="*/ 296 w 379"/>
                <a:gd name="T27" fmla="*/ 131 h 261"/>
                <a:gd name="T28" fmla="*/ 308 w 379"/>
                <a:gd name="T29" fmla="*/ 143 h 261"/>
                <a:gd name="T30" fmla="*/ 322 w 379"/>
                <a:gd name="T31" fmla="*/ 153 h 261"/>
                <a:gd name="T32" fmla="*/ 322 w 379"/>
                <a:gd name="T33" fmla="*/ 153 h 261"/>
                <a:gd name="T34" fmla="*/ 344 w 379"/>
                <a:gd name="T35" fmla="*/ 173 h 261"/>
                <a:gd name="T36" fmla="*/ 361 w 379"/>
                <a:gd name="T37" fmla="*/ 191 h 261"/>
                <a:gd name="T38" fmla="*/ 371 w 379"/>
                <a:gd name="T39" fmla="*/ 207 h 261"/>
                <a:gd name="T40" fmla="*/ 377 w 379"/>
                <a:gd name="T41" fmla="*/ 220 h 261"/>
                <a:gd name="T42" fmla="*/ 379 w 379"/>
                <a:gd name="T43" fmla="*/ 232 h 261"/>
                <a:gd name="T44" fmla="*/ 379 w 379"/>
                <a:gd name="T45" fmla="*/ 243 h 261"/>
                <a:gd name="T46" fmla="*/ 377 w 379"/>
                <a:gd name="T47" fmla="*/ 259 h 261"/>
                <a:gd name="T48" fmla="*/ 377 w 379"/>
                <a:gd name="T49" fmla="*/ 259 h 261"/>
                <a:gd name="T50" fmla="*/ 376 w 379"/>
                <a:gd name="T51" fmla="*/ 261 h 261"/>
                <a:gd name="T52" fmla="*/ 374 w 379"/>
                <a:gd name="T53" fmla="*/ 261 h 261"/>
                <a:gd name="T54" fmla="*/ 368 w 379"/>
                <a:gd name="T55" fmla="*/ 258 h 261"/>
                <a:gd name="T56" fmla="*/ 361 w 379"/>
                <a:gd name="T57" fmla="*/ 252 h 261"/>
                <a:gd name="T58" fmla="*/ 349 w 379"/>
                <a:gd name="T59" fmla="*/ 243 h 261"/>
                <a:gd name="T60" fmla="*/ 320 w 379"/>
                <a:gd name="T61" fmla="*/ 219 h 261"/>
                <a:gd name="T62" fmla="*/ 289 w 379"/>
                <a:gd name="T63" fmla="*/ 188 h 261"/>
                <a:gd name="T64" fmla="*/ 257 w 379"/>
                <a:gd name="T65" fmla="*/ 156 h 261"/>
                <a:gd name="T66" fmla="*/ 229 w 379"/>
                <a:gd name="T67" fmla="*/ 125 h 261"/>
                <a:gd name="T68" fmla="*/ 210 w 379"/>
                <a:gd name="T69" fmla="*/ 101 h 261"/>
                <a:gd name="T70" fmla="*/ 204 w 379"/>
                <a:gd name="T71" fmla="*/ 93 h 261"/>
                <a:gd name="T72" fmla="*/ 202 w 379"/>
                <a:gd name="T73" fmla="*/ 87 h 261"/>
                <a:gd name="T74" fmla="*/ 202 w 379"/>
                <a:gd name="T75" fmla="*/ 87 h 261"/>
                <a:gd name="T76" fmla="*/ 201 w 379"/>
                <a:gd name="T77" fmla="*/ 83 h 261"/>
                <a:gd name="T78" fmla="*/ 195 w 379"/>
                <a:gd name="T79" fmla="*/ 80 h 261"/>
                <a:gd name="T80" fmla="*/ 186 w 379"/>
                <a:gd name="T81" fmla="*/ 75 h 261"/>
                <a:gd name="T82" fmla="*/ 174 w 379"/>
                <a:gd name="T83" fmla="*/ 71 h 261"/>
                <a:gd name="T84" fmla="*/ 145 w 379"/>
                <a:gd name="T85" fmla="*/ 65 h 261"/>
                <a:gd name="T86" fmla="*/ 111 w 379"/>
                <a:gd name="T87" fmla="*/ 57 h 261"/>
                <a:gd name="T88" fmla="*/ 76 w 379"/>
                <a:gd name="T89" fmla="*/ 53 h 261"/>
                <a:gd name="T90" fmla="*/ 45 w 379"/>
                <a:gd name="T91" fmla="*/ 50 h 261"/>
                <a:gd name="T92" fmla="*/ 19 w 379"/>
                <a:gd name="T93" fmla="*/ 50 h 261"/>
                <a:gd name="T94" fmla="*/ 10 w 379"/>
                <a:gd name="T95" fmla="*/ 50 h 261"/>
                <a:gd name="T96" fmla="*/ 4 w 379"/>
                <a:gd name="T97" fmla="*/ 51 h 261"/>
                <a:gd name="T98" fmla="*/ 4 w 379"/>
                <a:gd name="T99" fmla="*/ 51 h 261"/>
                <a:gd name="T100" fmla="*/ 1 w 379"/>
                <a:gd name="T101" fmla="*/ 53 h 261"/>
                <a:gd name="T102" fmla="*/ 0 w 379"/>
                <a:gd name="T103" fmla="*/ 51 h 261"/>
                <a:gd name="T104" fmla="*/ 4 w 379"/>
                <a:gd name="T105" fmla="*/ 48 h 261"/>
                <a:gd name="T106" fmla="*/ 15 w 379"/>
                <a:gd name="T107" fmla="*/ 41 h 261"/>
                <a:gd name="T108" fmla="*/ 31 w 379"/>
                <a:gd name="T109" fmla="*/ 30 h 261"/>
                <a:gd name="T110" fmla="*/ 51 w 379"/>
                <a:gd name="T111" fmla="*/ 21 h 261"/>
                <a:gd name="T112" fmla="*/ 75 w 379"/>
                <a:gd name="T113" fmla="*/ 12 h 261"/>
                <a:gd name="T114" fmla="*/ 88 w 379"/>
                <a:gd name="T115" fmla="*/ 9 h 261"/>
                <a:gd name="T116" fmla="*/ 102 w 379"/>
                <a:gd name="T117" fmla="*/ 6 h 261"/>
                <a:gd name="T118" fmla="*/ 117 w 379"/>
                <a:gd name="T119" fmla="*/ 5 h 261"/>
                <a:gd name="T120" fmla="*/ 130 w 379"/>
                <a:gd name="T121" fmla="*/ 3 h 261"/>
                <a:gd name="T122" fmla="*/ 130 w 379"/>
                <a:gd name="T123" fmla="*/ 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9" h="261">
                  <a:moveTo>
                    <a:pt x="130" y="3"/>
                  </a:moveTo>
                  <a:lnTo>
                    <a:pt x="130" y="3"/>
                  </a:lnTo>
                  <a:lnTo>
                    <a:pt x="166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08" y="3"/>
                  </a:lnTo>
                  <a:lnTo>
                    <a:pt x="208" y="3"/>
                  </a:lnTo>
                  <a:lnTo>
                    <a:pt x="213" y="11"/>
                  </a:lnTo>
                  <a:lnTo>
                    <a:pt x="220" y="23"/>
                  </a:lnTo>
                  <a:lnTo>
                    <a:pt x="229" y="39"/>
                  </a:lnTo>
                  <a:lnTo>
                    <a:pt x="241" y="60"/>
                  </a:lnTo>
                  <a:lnTo>
                    <a:pt x="256" y="83"/>
                  </a:lnTo>
                  <a:lnTo>
                    <a:pt x="275" y="107"/>
                  </a:lnTo>
                  <a:lnTo>
                    <a:pt x="296" y="131"/>
                  </a:lnTo>
                  <a:lnTo>
                    <a:pt x="308" y="143"/>
                  </a:lnTo>
                  <a:lnTo>
                    <a:pt x="322" y="153"/>
                  </a:lnTo>
                  <a:lnTo>
                    <a:pt x="322" y="153"/>
                  </a:lnTo>
                  <a:lnTo>
                    <a:pt x="344" y="173"/>
                  </a:lnTo>
                  <a:lnTo>
                    <a:pt x="361" y="191"/>
                  </a:lnTo>
                  <a:lnTo>
                    <a:pt x="371" y="207"/>
                  </a:lnTo>
                  <a:lnTo>
                    <a:pt x="377" y="220"/>
                  </a:lnTo>
                  <a:lnTo>
                    <a:pt x="379" y="232"/>
                  </a:lnTo>
                  <a:lnTo>
                    <a:pt x="379" y="243"/>
                  </a:lnTo>
                  <a:lnTo>
                    <a:pt x="377" y="259"/>
                  </a:lnTo>
                  <a:lnTo>
                    <a:pt x="377" y="259"/>
                  </a:lnTo>
                  <a:lnTo>
                    <a:pt x="376" y="261"/>
                  </a:lnTo>
                  <a:lnTo>
                    <a:pt x="374" y="261"/>
                  </a:lnTo>
                  <a:lnTo>
                    <a:pt x="368" y="258"/>
                  </a:lnTo>
                  <a:lnTo>
                    <a:pt x="361" y="252"/>
                  </a:lnTo>
                  <a:lnTo>
                    <a:pt x="349" y="243"/>
                  </a:lnTo>
                  <a:lnTo>
                    <a:pt x="320" y="219"/>
                  </a:lnTo>
                  <a:lnTo>
                    <a:pt x="289" y="188"/>
                  </a:lnTo>
                  <a:lnTo>
                    <a:pt x="257" y="156"/>
                  </a:lnTo>
                  <a:lnTo>
                    <a:pt x="229" y="125"/>
                  </a:lnTo>
                  <a:lnTo>
                    <a:pt x="210" y="101"/>
                  </a:lnTo>
                  <a:lnTo>
                    <a:pt x="204" y="93"/>
                  </a:lnTo>
                  <a:lnTo>
                    <a:pt x="202" y="87"/>
                  </a:lnTo>
                  <a:lnTo>
                    <a:pt x="202" y="87"/>
                  </a:lnTo>
                  <a:lnTo>
                    <a:pt x="201" y="83"/>
                  </a:lnTo>
                  <a:lnTo>
                    <a:pt x="195" y="80"/>
                  </a:lnTo>
                  <a:lnTo>
                    <a:pt x="186" y="75"/>
                  </a:lnTo>
                  <a:lnTo>
                    <a:pt x="174" y="71"/>
                  </a:lnTo>
                  <a:lnTo>
                    <a:pt x="145" y="65"/>
                  </a:lnTo>
                  <a:lnTo>
                    <a:pt x="111" y="57"/>
                  </a:lnTo>
                  <a:lnTo>
                    <a:pt x="76" y="53"/>
                  </a:lnTo>
                  <a:lnTo>
                    <a:pt x="45" y="50"/>
                  </a:lnTo>
                  <a:lnTo>
                    <a:pt x="19" y="50"/>
                  </a:lnTo>
                  <a:lnTo>
                    <a:pt x="10" y="50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4" y="48"/>
                  </a:lnTo>
                  <a:lnTo>
                    <a:pt x="15" y="41"/>
                  </a:lnTo>
                  <a:lnTo>
                    <a:pt x="31" y="30"/>
                  </a:lnTo>
                  <a:lnTo>
                    <a:pt x="51" y="21"/>
                  </a:lnTo>
                  <a:lnTo>
                    <a:pt x="75" y="12"/>
                  </a:lnTo>
                  <a:lnTo>
                    <a:pt x="88" y="9"/>
                  </a:lnTo>
                  <a:lnTo>
                    <a:pt x="102" y="6"/>
                  </a:lnTo>
                  <a:lnTo>
                    <a:pt x="117" y="5"/>
                  </a:lnTo>
                  <a:lnTo>
                    <a:pt x="130" y="3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15"/>
            <p:cNvSpPr>
              <a:spLocks/>
            </p:cNvSpPr>
            <p:nvPr/>
          </p:nvSpPr>
          <p:spPr bwMode="auto">
            <a:xfrm>
              <a:off x="8045054" y="2591992"/>
              <a:ext cx="1059656" cy="279797"/>
            </a:xfrm>
            <a:custGeom>
              <a:avLst/>
              <a:gdLst>
                <a:gd name="T0" fmla="*/ 447 w 890"/>
                <a:gd name="T1" fmla="*/ 24 h 235"/>
                <a:gd name="T2" fmla="*/ 400 w 890"/>
                <a:gd name="T3" fmla="*/ 20 h 235"/>
                <a:gd name="T4" fmla="*/ 354 w 890"/>
                <a:gd name="T5" fmla="*/ 21 h 235"/>
                <a:gd name="T6" fmla="*/ 304 w 890"/>
                <a:gd name="T7" fmla="*/ 38 h 235"/>
                <a:gd name="T8" fmla="*/ 192 w 890"/>
                <a:gd name="T9" fmla="*/ 83 h 235"/>
                <a:gd name="T10" fmla="*/ 162 w 890"/>
                <a:gd name="T11" fmla="*/ 103 h 235"/>
                <a:gd name="T12" fmla="*/ 155 w 890"/>
                <a:gd name="T13" fmla="*/ 109 h 235"/>
                <a:gd name="T14" fmla="*/ 123 w 890"/>
                <a:gd name="T15" fmla="*/ 102 h 235"/>
                <a:gd name="T16" fmla="*/ 66 w 890"/>
                <a:gd name="T17" fmla="*/ 65 h 235"/>
                <a:gd name="T18" fmla="*/ 48 w 890"/>
                <a:gd name="T19" fmla="*/ 39 h 235"/>
                <a:gd name="T20" fmla="*/ 42 w 890"/>
                <a:gd name="T21" fmla="*/ 24 h 235"/>
                <a:gd name="T22" fmla="*/ 30 w 890"/>
                <a:gd name="T23" fmla="*/ 8 h 235"/>
                <a:gd name="T24" fmla="*/ 15 w 890"/>
                <a:gd name="T25" fmla="*/ 0 h 235"/>
                <a:gd name="T26" fmla="*/ 5 w 890"/>
                <a:gd name="T27" fmla="*/ 5 h 235"/>
                <a:gd name="T28" fmla="*/ 0 w 890"/>
                <a:gd name="T29" fmla="*/ 21 h 235"/>
                <a:gd name="T30" fmla="*/ 9 w 890"/>
                <a:gd name="T31" fmla="*/ 53 h 235"/>
                <a:gd name="T32" fmla="*/ 23 w 890"/>
                <a:gd name="T33" fmla="*/ 77 h 235"/>
                <a:gd name="T34" fmla="*/ 68 w 890"/>
                <a:gd name="T35" fmla="*/ 135 h 235"/>
                <a:gd name="T36" fmla="*/ 89 w 890"/>
                <a:gd name="T37" fmla="*/ 166 h 235"/>
                <a:gd name="T38" fmla="*/ 93 w 890"/>
                <a:gd name="T39" fmla="*/ 190 h 235"/>
                <a:gd name="T40" fmla="*/ 87 w 890"/>
                <a:gd name="T41" fmla="*/ 207 h 235"/>
                <a:gd name="T42" fmla="*/ 93 w 890"/>
                <a:gd name="T43" fmla="*/ 214 h 235"/>
                <a:gd name="T44" fmla="*/ 140 w 890"/>
                <a:gd name="T45" fmla="*/ 192 h 235"/>
                <a:gd name="T46" fmla="*/ 186 w 890"/>
                <a:gd name="T47" fmla="*/ 177 h 235"/>
                <a:gd name="T48" fmla="*/ 209 w 890"/>
                <a:gd name="T49" fmla="*/ 177 h 235"/>
                <a:gd name="T50" fmla="*/ 263 w 890"/>
                <a:gd name="T51" fmla="*/ 175 h 235"/>
                <a:gd name="T52" fmla="*/ 337 w 890"/>
                <a:gd name="T53" fmla="*/ 171 h 235"/>
                <a:gd name="T54" fmla="*/ 373 w 890"/>
                <a:gd name="T55" fmla="*/ 178 h 235"/>
                <a:gd name="T56" fmla="*/ 397 w 890"/>
                <a:gd name="T57" fmla="*/ 201 h 235"/>
                <a:gd name="T58" fmla="*/ 405 w 890"/>
                <a:gd name="T59" fmla="*/ 225 h 235"/>
                <a:gd name="T60" fmla="*/ 415 w 890"/>
                <a:gd name="T61" fmla="*/ 235 h 235"/>
                <a:gd name="T62" fmla="*/ 430 w 890"/>
                <a:gd name="T63" fmla="*/ 213 h 235"/>
                <a:gd name="T64" fmla="*/ 447 w 890"/>
                <a:gd name="T65" fmla="*/ 157 h 235"/>
                <a:gd name="T66" fmla="*/ 468 w 890"/>
                <a:gd name="T67" fmla="*/ 139 h 235"/>
                <a:gd name="T68" fmla="*/ 508 w 890"/>
                <a:gd name="T69" fmla="*/ 121 h 235"/>
                <a:gd name="T70" fmla="*/ 535 w 890"/>
                <a:gd name="T71" fmla="*/ 118 h 235"/>
                <a:gd name="T72" fmla="*/ 577 w 890"/>
                <a:gd name="T73" fmla="*/ 138 h 235"/>
                <a:gd name="T74" fmla="*/ 679 w 890"/>
                <a:gd name="T75" fmla="*/ 207 h 235"/>
                <a:gd name="T76" fmla="*/ 721 w 890"/>
                <a:gd name="T77" fmla="*/ 226 h 235"/>
                <a:gd name="T78" fmla="*/ 734 w 890"/>
                <a:gd name="T79" fmla="*/ 225 h 235"/>
                <a:gd name="T80" fmla="*/ 743 w 890"/>
                <a:gd name="T81" fmla="*/ 214 h 235"/>
                <a:gd name="T82" fmla="*/ 755 w 890"/>
                <a:gd name="T83" fmla="*/ 196 h 235"/>
                <a:gd name="T84" fmla="*/ 785 w 890"/>
                <a:gd name="T85" fmla="*/ 178 h 235"/>
                <a:gd name="T86" fmla="*/ 848 w 890"/>
                <a:gd name="T87" fmla="*/ 166 h 235"/>
                <a:gd name="T88" fmla="*/ 890 w 890"/>
                <a:gd name="T89" fmla="*/ 166 h 235"/>
                <a:gd name="T90" fmla="*/ 836 w 890"/>
                <a:gd name="T91" fmla="*/ 123 h 235"/>
                <a:gd name="T92" fmla="*/ 776 w 890"/>
                <a:gd name="T93" fmla="*/ 86 h 235"/>
                <a:gd name="T94" fmla="*/ 695 w 890"/>
                <a:gd name="T95" fmla="*/ 56 h 235"/>
                <a:gd name="T96" fmla="*/ 601 w 890"/>
                <a:gd name="T97" fmla="*/ 4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0" h="235">
                  <a:moveTo>
                    <a:pt x="567" y="45"/>
                  </a:moveTo>
                  <a:lnTo>
                    <a:pt x="567" y="45"/>
                  </a:lnTo>
                  <a:lnTo>
                    <a:pt x="447" y="24"/>
                  </a:lnTo>
                  <a:lnTo>
                    <a:pt x="447" y="24"/>
                  </a:lnTo>
                  <a:lnTo>
                    <a:pt x="430" y="21"/>
                  </a:lnTo>
                  <a:lnTo>
                    <a:pt x="400" y="20"/>
                  </a:lnTo>
                  <a:lnTo>
                    <a:pt x="384" y="18"/>
                  </a:lnTo>
                  <a:lnTo>
                    <a:pt x="369" y="18"/>
                  </a:lnTo>
                  <a:lnTo>
                    <a:pt x="354" y="21"/>
                  </a:lnTo>
                  <a:lnTo>
                    <a:pt x="342" y="24"/>
                  </a:lnTo>
                  <a:lnTo>
                    <a:pt x="342" y="24"/>
                  </a:lnTo>
                  <a:lnTo>
                    <a:pt x="304" y="38"/>
                  </a:lnTo>
                  <a:lnTo>
                    <a:pt x="246" y="59"/>
                  </a:lnTo>
                  <a:lnTo>
                    <a:pt x="218" y="71"/>
                  </a:lnTo>
                  <a:lnTo>
                    <a:pt x="192" y="83"/>
                  </a:lnTo>
                  <a:lnTo>
                    <a:pt x="173" y="93"/>
                  </a:lnTo>
                  <a:lnTo>
                    <a:pt x="165" y="99"/>
                  </a:lnTo>
                  <a:lnTo>
                    <a:pt x="162" y="103"/>
                  </a:lnTo>
                  <a:lnTo>
                    <a:pt x="162" y="103"/>
                  </a:lnTo>
                  <a:lnTo>
                    <a:pt x="159" y="106"/>
                  </a:lnTo>
                  <a:lnTo>
                    <a:pt x="155" y="109"/>
                  </a:lnTo>
                  <a:lnTo>
                    <a:pt x="149" y="109"/>
                  </a:lnTo>
                  <a:lnTo>
                    <a:pt x="141" y="108"/>
                  </a:lnTo>
                  <a:lnTo>
                    <a:pt x="123" y="102"/>
                  </a:lnTo>
                  <a:lnTo>
                    <a:pt x="104" y="91"/>
                  </a:lnTo>
                  <a:lnTo>
                    <a:pt x="84" y="80"/>
                  </a:lnTo>
                  <a:lnTo>
                    <a:pt x="66" y="65"/>
                  </a:lnTo>
                  <a:lnTo>
                    <a:pt x="59" y="56"/>
                  </a:lnTo>
                  <a:lnTo>
                    <a:pt x="53" y="48"/>
                  </a:lnTo>
                  <a:lnTo>
                    <a:pt x="48" y="39"/>
                  </a:lnTo>
                  <a:lnTo>
                    <a:pt x="45" y="32"/>
                  </a:lnTo>
                  <a:lnTo>
                    <a:pt x="45" y="32"/>
                  </a:lnTo>
                  <a:lnTo>
                    <a:pt x="42" y="24"/>
                  </a:lnTo>
                  <a:lnTo>
                    <a:pt x="39" y="18"/>
                  </a:lnTo>
                  <a:lnTo>
                    <a:pt x="35" y="12"/>
                  </a:lnTo>
                  <a:lnTo>
                    <a:pt x="30" y="8"/>
                  </a:lnTo>
                  <a:lnTo>
                    <a:pt x="26" y="3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2" y="30"/>
                  </a:lnTo>
                  <a:lnTo>
                    <a:pt x="5" y="41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15" y="65"/>
                  </a:lnTo>
                  <a:lnTo>
                    <a:pt x="23" y="77"/>
                  </a:lnTo>
                  <a:lnTo>
                    <a:pt x="38" y="97"/>
                  </a:lnTo>
                  <a:lnTo>
                    <a:pt x="53" y="117"/>
                  </a:lnTo>
                  <a:lnTo>
                    <a:pt x="68" y="135"/>
                  </a:lnTo>
                  <a:lnTo>
                    <a:pt x="80" y="151"/>
                  </a:lnTo>
                  <a:lnTo>
                    <a:pt x="86" y="159"/>
                  </a:lnTo>
                  <a:lnTo>
                    <a:pt x="89" y="166"/>
                  </a:lnTo>
                  <a:lnTo>
                    <a:pt x="92" y="175"/>
                  </a:lnTo>
                  <a:lnTo>
                    <a:pt x="93" y="183"/>
                  </a:lnTo>
                  <a:lnTo>
                    <a:pt x="93" y="190"/>
                  </a:lnTo>
                  <a:lnTo>
                    <a:pt x="90" y="199"/>
                  </a:lnTo>
                  <a:lnTo>
                    <a:pt x="90" y="199"/>
                  </a:lnTo>
                  <a:lnTo>
                    <a:pt x="87" y="207"/>
                  </a:lnTo>
                  <a:lnTo>
                    <a:pt x="87" y="211"/>
                  </a:lnTo>
                  <a:lnTo>
                    <a:pt x="89" y="213"/>
                  </a:lnTo>
                  <a:lnTo>
                    <a:pt x="93" y="214"/>
                  </a:lnTo>
                  <a:lnTo>
                    <a:pt x="104" y="210"/>
                  </a:lnTo>
                  <a:lnTo>
                    <a:pt x="120" y="202"/>
                  </a:lnTo>
                  <a:lnTo>
                    <a:pt x="140" y="192"/>
                  </a:lnTo>
                  <a:lnTo>
                    <a:pt x="162" y="183"/>
                  </a:lnTo>
                  <a:lnTo>
                    <a:pt x="174" y="180"/>
                  </a:lnTo>
                  <a:lnTo>
                    <a:pt x="186" y="177"/>
                  </a:lnTo>
                  <a:lnTo>
                    <a:pt x="198" y="177"/>
                  </a:lnTo>
                  <a:lnTo>
                    <a:pt x="209" y="177"/>
                  </a:lnTo>
                  <a:lnTo>
                    <a:pt x="209" y="177"/>
                  </a:lnTo>
                  <a:lnTo>
                    <a:pt x="221" y="178"/>
                  </a:lnTo>
                  <a:lnTo>
                    <a:pt x="234" y="178"/>
                  </a:lnTo>
                  <a:lnTo>
                    <a:pt x="263" y="175"/>
                  </a:lnTo>
                  <a:lnTo>
                    <a:pt x="292" y="172"/>
                  </a:lnTo>
                  <a:lnTo>
                    <a:pt x="322" y="171"/>
                  </a:lnTo>
                  <a:lnTo>
                    <a:pt x="337" y="171"/>
                  </a:lnTo>
                  <a:lnTo>
                    <a:pt x="351" y="172"/>
                  </a:lnTo>
                  <a:lnTo>
                    <a:pt x="363" y="175"/>
                  </a:lnTo>
                  <a:lnTo>
                    <a:pt x="373" y="178"/>
                  </a:lnTo>
                  <a:lnTo>
                    <a:pt x="384" y="184"/>
                  </a:lnTo>
                  <a:lnTo>
                    <a:pt x="391" y="192"/>
                  </a:lnTo>
                  <a:lnTo>
                    <a:pt x="397" y="201"/>
                  </a:lnTo>
                  <a:lnTo>
                    <a:pt x="402" y="214"/>
                  </a:lnTo>
                  <a:lnTo>
                    <a:pt x="402" y="214"/>
                  </a:lnTo>
                  <a:lnTo>
                    <a:pt x="405" y="225"/>
                  </a:lnTo>
                  <a:lnTo>
                    <a:pt x="408" y="232"/>
                  </a:lnTo>
                  <a:lnTo>
                    <a:pt x="411" y="235"/>
                  </a:lnTo>
                  <a:lnTo>
                    <a:pt x="415" y="235"/>
                  </a:lnTo>
                  <a:lnTo>
                    <a:pt x="418" y="232"/>
                  </a:lnTo>
                  <a:lnTo>
                    <a:pt x="423" y="228"/>
                  </a:lnTo>
                  <a:lnTo>
                    <a:pt x="430" y="213"/>
                  </a:lnTo>
                  <a:lnTo>
                    <a:pt x="436" y="195"/>
                  </a:lnTo>
                  <a:lnTo>
                    <a:pt x="441" y="177"/>
                  </a:lnTo>
                  <a:lnTo>
                    <a:pt x="447" y="157"/>
                  </a:lnTo>
                  <a:lnTo>
                    <a:pt x="447" y="157"/>
                  </a:lnTo>
                  <a:lnTo>
                    <a:pt x="451" y="151"/>
                  </a:lnTo>
                  <a:lnTo>
                    <a:pt x="468" y="139"/>
                  </a:lnTo>
                  <a:lnTo>
                    <a:pt x="478" y="132"/>
                  </a:lnTo>
                  <a:lnTo>
                    <a:pt x="492" y="126"/>
                  </a:lnTo>
                  <a:lnTo>
                    <a:pt x="508" y="121"/>
                  </a:lnTo>
                  <a:lnTo>
                    <a:pt x="525" y="118"/>
                  </a:lnTo>
                  <a:lnTo>
                    <a:pt x="525" y="118"/>
                  </a:lnTo>
                  <a:lnTo>
                    <a:pt x="535" y="118"/>
                  </a:lnTo>
                  <a:lnTo>
                    <a:pt x="547" y="123"/>
                  </a:lnTo>
                  <a:lnTo>
                    <a:pt x="561" y="129"/>
                  </a:lnTo>
                  <a:lnTo>
                    <a:pt x="577" y="138"/>
                  </a:lnTo>
                  <a:lnTo>
                    <a:pt x="610" y="160"/>
                  </a:lnTo>
                  <a:lnTo>
                    <a:pt x="646" y="186"/>
                  </a:lnTo>
                  <a:lnTo>
                    <a:pt x="679" y="207"/>
                  </a:lnTo>
                  <a:lnTo>
                    <a:pt x="694" y="216"/>
                  </a:lnTo>
                  <a:lnTo>
                    <a:pt x="709" y="222"/>
                  </a:lnTo>
                  <a:lnTo>
                    <a:pt x="721" y="226"/>
                  </a:lnTo>
                  <a:lnTo>
                    <a:pt x="725" y="226"/>
                  </a:lnTo>
                  <a:lnTo>
                    <a:pt x="731" y="226"/>
                  </a:lnTo>
                  <a:lnTo>
                    <a:pt x="734" y="225"/>
                  </a:lnTo>
                  <a:lnTo>
                    <a:pt x="739" y="222"/>
                  </a:lnTo>
                  <a:lnTo>
                    <a:pt x="742" y="219"/>
                  </a:lnTo>
                  <a:lnTo>
                    <a:pt x="743" y="214"/>
                  </a:lnTo>
                  <a:lnTo>
                    <a:pt x="743" y="214"/>
                  </a:lnTo>
                  <a:lnTo>
                    <a:pt x="748" y="204"/>
                  </a:lnTo>
                  <a:lnTo>
                    <a:pt x="755" y="196"/>
                  </a:lnTo>
                  <a:lnTo>
                    <a:pt x="764" y="189"/>
                  </a:lnTo>
                  <a:lnTo>
                    <a:pt x="773" y="183"/>
                  </a:lnTo>
                  <a:lnTo>
                    <a:pt x="785" y="178"/>
                  </a:lnTo>
                  <a:lnTo>
                    <a:pt x="797" y="174"/>
                  </a:lnTo>
                  <a:lnTo>
                    <a:pt x="824" y="169"/>
                  </a:lnTo>
                  <a:lnTo>
                    <a:pt x="848" y="166"/>
                  </a:lnTo>
                  <a:lnTo>
                    <a:pt x="869" y="166"/>
                  </a:lnTo>
                  <a:lnTo>
                    <a:pt x="890" y="166"/>
                  </a:lnTo>
                  <a:lnTo>
                    <a:pt x="890" y="166"/>
                  </a:lnTo>
                  <a:lnTo>
                    <a:pt x="884" y="160"/>
                  </a:lnTo>
                  <a:lnTo>
                    <a:pt x="866" y="144"/>
                  </a:lnTo>
                  <a:lnTo>
                    <a:pt x="836" y="123"/>
                  </a:lnTo>
                  <a:lnTo>
                    <a:pt x="818" y="111"/>
                  </a:lnTo>
                  <a:lnTo>
                    <a:pt x="799" y="97"/>
                  </a:lnTo>
                  <a:lnTo>
                    <a:pt x="776" y="86"/>
                  </a:lnTo>
                  <a:lnTo>
                    <a:pt x="751" y="74"/>
                  </a:lnTo>
                  <a:lnTo>
                    <a:pt x="724" y="65"/>
                  </a:lnTo>
                  <a:lnTo>
                    <a:pt x="695" y="56"/>
                  </a:lnTo>
                  <a:lnTo>
                    <a:pt x="665" y="48"/>
                  </a:lnTo>
                  <a:lnTo>
                    <a:pt x="634" y="44"/>
                  </a:lnTo>
                  <a:lnTo>
                    <a:pt x="601" y="42"/>
                  </a:lnTo>
                  <a:lnTo>
                    <a:pt x="567" y="45"/>
                  </a:lnTo>
                  <a:lnTo>
                    <a:pt x="567" y="4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16"/>
            <p:cNvSpPr>
              <a:spLocks/>
            </p:cNvSpPr>
            <p:nvPr/>
          </p:nvSpPr>
          <p:spPr bwMode="auto">
            <a:xfrm>
              <a:off x="8290322" y="2591991"/>
              <a:ext cx="682229" cy="153591"/>
            </a:xfrm>
            <a:custGeom>
              <a:avLst/>
              <a:gdLst>
                <a:gd name="T0" fmla="*/ 202 w 573"/>
                <a:gd name="T1" fmla="*/ 0 h 129"/>
                <a:gd name="T2" fmla="*/ 40 w 573"/>
                <a:gd name="T3" fmla="*/ 29 h 129"/>
                <a:gd name="T4" fmla="*/ 7 w 573"/>
                <a:gd name="T5" fmla="*/ 38 h 129"/>
                <a:gd name="T6" fmla="*/ 3 w 573"/>
                <a:gd name="T7" fmla="*/ 41 h 129"/>
                <a:gd name="T8" fmla="*/ 0 w 573"/>
                <a:gd name="T9" fmla="*/ 47 h 129"/>
                <a:gd name="T10" fmla="*/ 3 w 573"/>
                <a:gd name="T11" fmla="*/ 62 h 129"/>
                <a:gd name="T12" fmla="*/ 18 w 573"/>
                <a:gd name="T13" fmla="*/ 78 h 129"/>
                <a:gd name="T14" fmla="*/ 40 w 573"/>
                <a:gd name="T15" fmla="*/ 88 h 129"/>
                <a:gd name="T16" fmla="*/ 55 w 573"/>
                <a:gd name="T17" fmla="*/ 90 h 129"/>
                <a:gd name="T18" fmla="*/ 86 w 573"/>
                <a:gd name="T19" fmla="*/ 87 h 129"/>
                <a:gd name="T20" fmla="*/ 119 w 573"/>
                <a:gd name="T21" fmla="*/ 77 h 129"/>
                <a:gd name="T22" fmla="*/ 172 w 573"/>
                <a:gd name="T23" fmla="*/ 59 h 129"/>
                <a:gd name="T24" fmla="*/ 199 w 573"/>
                <a:gd name="T25" fmla="*/ 54 h 129"/>
                <a:gd name="T26" fmla="*/ 257 w 573"/>
                <a:gd name="T27" fmla="*/ 51 h 129"/>
                <a:gd name="T28" fmla="*/ 299 w 573"/>
                <a:gd name="T29" fmla="*/ 54 h 129"/>
                <a:gd name="T30" fmla="*/ 319 w 573"/>
                <a:gd name="T31" fmla="*/ 59 h 129"/>
                <a:gd name="T32" fmla="*/ 338 w 573"/>
                <a:gd name="T33" fmla="*/ 66 h 129"/>
                <a:gd name="T34" fmla="*/ 380 w 573"/>
                <a:gd name="T35" fmla="*/ 91 h 129"/>
                <a:gd name="T36" fmla="*/ 428 w 573"/>
                <a:gd name="T37" fmla="*/ 118 h 129"/>
                <a:gd name="T38" fmla="*/ 453 w 573"/>
                <a:gd name="T39" fmla="*/ 126 h 129"/>
                <a:gd name="T40" fmla="*/ 480 w 573"/>
                <a:gd name="T41" fmla="*/ 129 h 129"/>
                <a:gd name="T42" fmla="*/ 507 w 573"/>
                <a:gd name="T43" fmla="*/ 124 h 129"/>
                <a:gd name="T44" fmla="*/ 549 w 573"/>
                <a:gd name="T45" fmla="*/ 109 h 129"/>
                <a:gd name="T46" fmla="*/ 569 w 573"/>
                <a:gd name="T47" fmla="*/ 102 h 129"/>
                <a:gd name="T48" fmla="*/ 573 w 573"/>
                <a:gd name="T49" fmla="*/ 96 h 129"/>
                <a:gd name="T50" fmla="*/ 573 w 573"/>
                <a:gd name="T51" fmla="*/ 83 h 129"/>
                <a:gd name="T52" fmla="*/ 569 w 573"/>
                <a:gd name="T53" fmla="*/ 74 h 129"/>
                <a:gd name="T54" fmla="*/ 555 w 573"/>
                <a:gd name="T55" fmla="*/ 65 h 129"/>
                <a:gd name="T56" fmla="*/ 516 w 573"/>
                <a:gd name="T57" fmla="*/ 47 h 129"/>
                <a:gd name="T58" fmla="*/ 470 w 573"/>
                <a:gd name="T59" fmla="*/ 33 h 129"/>
                <a:gd name="T60" fmla="*/ 435 w 573"/>
                <a:gd name="T61" fmla="*/ 24 h 129"/>
                <a:gd name="T62" fmla="*/ 308 w 573"/>
                <a:gd name="T63" fmla="*/ 11 h 129"/>
                <a:gd name="T64" fmla="*/ 202 w 573"/>
                <a:gd name="T6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3" h="129">
                  <a:moveTo>
                    <a:pt x="202" y="0"/>
                  </a:moveTo>
                  <a:lnTo>
                    <a:pt x="202" y="0"/>
                  </a:lnTo>
                  <a:lnTo>
                    <a:pt x="107" y="15"/>
                  </a:lnTo>
                  <a:lnTo>
                    <a:pt x="40" y="29"/>
                  </a:lnTo>
                  <a:lnTo>
                    <a:pt x="16" y="36"/>
                  </a:lnTo>
                  <a:lnTo>
                    <a:pt x="7" y="38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" y="44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3" y="62"/>
                  </a:lnTo>
                  <a:lnTo>
                    <a:pt x="9" y="69"/>
                  </a:lnTo>
                  <a:lnTo>
                    <a:pt x="18" y="78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70" y="90"/>
                  </a:lnTo>
                  <a:lnTo>
                    <a:pt x="86" y="87"/>
                  </a:lnTo>
                  <a:lnTo>
                    <a:pt x="103" y="83"/>
                  </a:lnTo>
                  <a:lnTo>
                    <a:pt x="119" y="77"/>
                  </a:lnTo>
                  <a:lnTo>
                    <a:pt x="149" y="66"/>
                  </a:lnTo>
                  <a:lnTo>
                    <a:pt x="172" y="59"/>
                  </a:lnTo>
                  <a:lnTo>
                    <a:pt x="172" y="59"/>
                  </a:lnTo>
                  <a:lnTo>
                    <a:pt x="199" y="54"/>
                  </a:lnTo>
                  <a:lnTo>
                    <a:pt x="236" y="51"/>
                  </a:lnTo>
                  <a:lnTo>
                    <a:pt x="257" y="51"/>
                  </a:lnTo>
                  <a:lnTo>
                    <a:pt x="278" y="53"/>
                  </a:lnTo>
                  <a:lnTo>
                    <a:pt x="299" y="54"/>
                  </a:lnTo>
                  <a:lnTo>
                    <a:pt x="319" y="59"/>
                  </a:lnTo>
                  <a:lnTo>
                    <a:pt x="319" y="59"/>
                  </a:lnTo>
                  <a:lnTo>
                    <a:pt x="328" y="62"/>
                  </a:lnTo>
                  <a:lnTo>
                    <a:pt x="338" y="66"/>
                  </a:lnTo>
                  <a:lnTo>
                    <a:pt x="358" y="78"/>
                  </a:lnTo>
                  <a:lnTo>
                    <a:pt x="380" y="91"/>
                  </a:lnTo>
                  <a:lnTo>
                    <a:pt x="402" y="105"/>
                  </a:lnTo>
                  <a:lnTo>
                    <a:pt x="428" y="118"/>
                  </a:lnTo>
                  <a:lnTo>
                    <a:pt x="440" y="123"/>
                  </a:lnTo>
                  <a:lnTo>
                    <a:pt x="453" y="126"/>
                  </a:lnTo>
                  <a:lnTo>
                    <a:pt x="467" y="129"/>
                  </a:lnTo>
                  <a:lnTo>
                    <a:pt x="480" y="129"/>
                  </a:lnTo>
                  <a:lnTo>
                    <a:pt x="494" y="127"/>
                  </a:lnTo>
                  <a:lnTo>
                    <a:pt x="507" y="124"/>
                  </a:lnTo>
                  <a:lnTo>
                    <a:pt x="507" y="124"/>
                  </a:lnTo>
                  <a:lnTo>
                    <a:pt x="549" y="109"/>
                  </a:lnTo>
                  <a:lnTo>
                    <a:pt x="561" y="105"/>
                  </a:lnTo>
                  <a:lnTo>
                    <a:pt x="569" y="102"/>
                  </a:lnTo>
                  <a:lnTo>
                    <a:pt x="572" y="99"/>
                  </a:lnTo>
                  <a:lnTo>
                    <a:pt x="573" y="96"/>
                  </a:lnTo>
                  <a:lnTo>
                    <a:pt x="573" y="83"/>
                  </a:lnTo>
                  <a:lnTo>
                    <a:pt x="573" y="83"/>
                  </a:lnTo>
                  <a:lnTo>
                    <a:pt x="572" y="78"/>
                  </a:lnTo>
                  <a:lnTo>
                    <a:pt x="569" y="74"/>
                  </a:lnTo>
                  <a:lnTo>
                    <a:pt x="563" y="69"/>
                  </a:lnTo>
                  <a:lnTo>
                    <a:pt x="555" y="65"/>
                  </a:lnTo>
                  <a:lnTo>
                    <a:pt x="537" y="56"/>
                  </a:lnTo>
                  <a:lnTo>
                    <a:pt x="516" y="47"/>
                  </a:lnTo>
                  <a:lnTo>
                    <a:pt x="492" y="39"/>
                  </a:lnTo>
                  <a:lnTo>
                    <a:pt x="470" y="33"/>
                  </a:lnTo>
                  <a:lnTo>
                    <a:pt x="435" y="24"/>
                  </a:lnTo>
                  <a:lnTo>
                    <a:pt x="435" y="24"/>
                  </a:lnTo>
                  <a:lnTo>
                    <a:pt x="386" y="18"/>
                  </a:lnTo>
                  <a:lnTo>
                    <a:pt x="308" y="11"/>
                  </a:lnTo>
                  <a:lnTo>
                    <a:pt x="202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17"/>
            <p:cNvSpPr>
              <a:spLocks/>
            </p:cNvSpPr>
            <p:nvPr/>
          </p:nvSpPr>
          <p:spPr bwMode="auto">
            <a:xfrm>
              <a:off x="5108973" y="1782366"/>
              <a:ext cx="3842147" cy="4217194"/>
            </a:xfrm>
            <a:custGeom>
              <a:avLst/>
              <a:gdLst>
                <a:gd name="T0" fmla="*/ 121 w 3227"/>
                <a:gd name="T1" fmla="*/ 2254 h 3542"/>
                <a:gd name="T2" fmla="*/ 3 w 3227"/>
                <a:gd name="T3" fmla="*/ 911 h 3542"/>
                <a:gd name="T4" fmla="*/ 1 w 3227"/>
                <a:gd name="T5" fmla="*/ 800 h 3542"/>
                <a:gd name="T6" fmla="*/ 27 w 3227"/>
                <a:gd name="T7" fmla="*/ 521 h 3542"/>
                <a:gd name="T8" fmla="*/ 52 w 3227"/>
                <a:gd name="T9" fmla="*/ 405 h 3542"/>
                <a:gd name="T10" fmla="*/ 70 w 3227"/>
                <a:gd name="T11" fmla="*/ 384 h 3542"/>
                <a:gd name="T12" fmla="*/ 87 w 3227"/>
                <a:gd name="T13" fmla="*/ 388 h 3542"/>
                <a:gd name="T14" fmla="*/ 215 w 3227"/>
                <a:gd name="T15" fmla="*/ 363 h 3542"/>
                <a:gd name="T16" fmla="*/ 304 w 3227"/>
                <a:gd name="T17" fmla="*/ 340 h 3542"/>
                <a:gd name="T18" fmla="*/ 443 w 3227"/>
                <a:gd name="T19" fmla="*/ 283 h 3542"/>
                <a:gd name="T20" fmla="*/ 533 w 3227"/>
                <a:gd name="T21" fmla="*/ 213 h 3542"/>
                <a:gd name="T22" fmla="*/ 594 w 3227"/>
                <a:gd name="T23" fmla="*/ 154 h 3542"/>
                <a:gd name="T24" fmla="*/ 765 w 3227"/>
                <a:gd name="T25" fmla="*/ 11 h 3542"/>
                <a:gd name="T26" fmla="*/ 822 w 3227"/>
                <a:gd name="T27" fmla="*/ 0 h 3542"/>
                <a:gd name="T28" fmla="*/ 846 w 3227"/>
                <a:gd name="T29" fmla="*/ 17 h 3542"/>
                <a:gd name="T30" fmla="*/ 873 w 3227"/>
                <a:gd name="T31" fmla="*/ 57 h 3542"/>
                <a:gd name="T32" fmla="*/ 877 w 3227"/>
                <a:gd name="T33" fmla="*/ 98 h 3542"/>
                <a:gd name="T34" fmla="*/ 895 w 3227"/>
                <a:gd name="T35" fmla="*/ 144 h 3542"/>
                <a:gd name="T36" fmla="*/ 945 w 3227"/>
                <a:gd name="T37" fmla="*/ 180 h 3542"/>
                <a:gd name="T38" fmla="*/ 954 w 3227"/>
                <a:gd name="T39" fmla="*/ 199 h 3542"/>
                <a:gd name="T40" fmla="*/ 961 w 3227"/>
                <a:gd name="T41" fmla="*/ 235 h 3542"/>
                <a:gd name="T42" fmla="*/ 1006 w 3227"/>
                <a:gd name="T43" fmla="*/ 280 h 3542"/>
                <a:gd name="T44" fmla="*/ 1047 w 3227"/>
                <a:gd name="T45" fmla="*/ 303 h 3542"/>
                <a:gd name="T46" fmla="*/ 1092 w 3227"/>
                <a:gd name="T47" fmla="*/ 301 h 3542"/>
                <a:gd name="T48" fmla="*/ 1125 w 3227"/>
                <a:gd name="T49" fmla="*/ 315 h 3542"/>
                <a:gd name="T50" fmla="*/ 1217 w 3227"/>
                <a:gd name="T51" fmla="*/ 375 h 3542"/>
                <a:gd name="T52" fmla="*/ 1274 w 3227"/>
                <a:gd name="T53" fmla="*/ 385 h 3542"/>
                <a:gd name="T54" fmla="*/ 1283 w 3227"/>
                <a:gd name="T55" fmla="*/ 396 h 3542"/>
                <a:gd name="T56" fmla="*/ 1289 w 3227"/>
                <a:gd name="T57" fmla="*/ 421 h 3542"/>
                <a:gd name="T58" fmla="*/ 1300 w 3227"/>
                <a:gd name="T59" fmla="*/ 476 h 3542"/>
                <a:gd name="T60" fmla="*/ 1357 w 3227"/>
                <a:gd name="T61" fmla="*/ 521 h 3542"/>
                <a:gd name="T62" fmla="*/ 1435 w 3227"/>
                <a:gd name="T63" fmla="*/ 578 h 3542"/>
                <a:gd name="T64" fmla="*/ 1487 w 3227"/>
                <a:gd name="T65" fmla="*/ 611 h 3542"/>
                <a:gd name="T66" fmla="*/ 1518 w 3227"/>
                <a:gd name="T67" fmla="*/ 641 h 3542"/>
                <a:gd name="T68" fmla="*/ 1544 w 3227"/>
                <a:gd name="T69" fmla="*/ 661 h 3542"/>
                <a:gd name="T70" fmla="*/ 1581 w 3227"/>
                <a:gd name="T71" fmla="*/ 674 h 3542"/>
                <a:gd name="T72" fmla="*/ 1629 w 3227"/>
                <a:gd name="T73" fmla="*/ 674 h 3542"/>
                <a:gd name="T74" fmla="*/ 1661 w 3227"/>
                <a:gd name="T75" fmla="*/ 688 h 3542"/>
                <a:gd name="T76" fmla="*/ 1724 w 3227"/>
                <a:gd name="T77" fmla="*/ 736 h 3542"/>
                <a:gd name="T78" fmla="*/ 1754 w 3227"/>
                <a:gd name="T79" fmla="*/ 751 h 3542"/>
                <a:gd name="T80" fmla="*/ 1778 w 3227"/>
                <a:gd name="T81" fmla="*/ 777 h 3542"/>
                <a:gd name="T82" fmla="*/ 1781 w 3227"/>
                <a:gd name="T83" fmla="*/ 797 h 3542"/>
                <a:gd name="T84" fmla="*/ 1813 w 3227"/>
                <a:gd name="T85" fmla="*/ 821 h 3542"/>
                <a:gd name="T86" fmla="*/ 1845 w 3227"/>
                <a:gd name="T87" fmla="*/ 837 h 3542"/>
                <a:gd name="T88" fmla="*/ 1917 w 3227"/>
                <a:gd name="T89" fmla="*/ 897 h 3542"/>
                <a:gd name="T90" fmla="*/ 1954 w 3227"/>
                <a:gd name="T91" fmla="*/ 941 h 3542"/>
                <a:gd name="T92" fmla="*/ 2022 w 3227"/>
                <a:gd name="T93" fmla="*/ 987 h 3542"/>
                <a:gd name="T94" fmla="*/ 2189 w 3227"/>
                <a:gd name="T95" fmla="*/ 1061 h 3542"/>
                <a:gd name="T96" fmla="*/ 2305 w 3227"/>
                <a:gd name="T97" fmla="*/ 1078 h 3542"/>
                <a:gd name="T98" fmla="*/ 2522 w 3227"/>
                <a:gd name="T99" fmla="*/ 1099 h 3542"/>
                <a:gd name="T100" fmla="*/ 2613 w 3227"/>
                <a:gd name="T101" fmla="*/ 1098 h 3542"/>
                <a:gd name="T102" fmla="*/ 2690 w 3227"/>
                <a:gd name="T103" fmla="*/ 1102 h 3542"/>
                <a:gd name="T104" fmla="*/ 2815 w 3227"/>
                <a:gd name="T105" fmla="*/ 1138 h 3542"/>
                <a:gd name="T106" fmla="*/ 2899 w 3227"/>
                <a:gd name="T107" fmla="*/ 1185 h 3542"/>
                <a:gd name="T108" fmla="*/ 2938 w 3227"/>
                <a:gd name="T109" fmla="*/ 1210 h 3542"/>
                <a:gd name="T110" fmla="*/ 3004 w 3227"/>
                <a:gd name="T111" fmla="*/ 1231 h 3542"/>
                <a:gd name="T112" fmla="*/ 3127 w 3227"/>
                <a:gd name="T113" fmla="*/ 1245 h 3542"/>
                <a:gd name="T114" fmla="*/ 3145 w 3227"/>
                <a:gd name="T115" fmla="*/ 1257 h 3542"/>
                <a:gd name="T116" fmla="*/ 3167 w 3227"/>
                <a:gd name="T117" fmla="*/ 1466 h 3542"/>
                <a:gd name="T118" fmla="*/ 3227 w 3227"/>
                <a:gd name="T119" fmla="*/ 3532 h 3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27" h="3542">
                  <a:moveTo>
                    <a:pt x="3227" y="3532"/>
                  </a:moveTo>
                  <a:lnTo>
                    <a:pt x="229" y="3542"/>
                  </a:lnTo>
                  <a:lnTo>
                    <a:pt x="229" y="3542"/>
                  </a:lnTo>
                  <a:lnTo>
                    <a:pt x="121" y="2254"/>
                  </a:lnTo>
                  <a:lnTo>
                    <a:pt x="43" y="1353"/>
                  </a:lnTo>
                  <a:lnTo>
                    <a:pt x="16" y="1044"/>
                  </a:lnTo>
                  <a:lnTo>
                    <a:pt x="7" y="953"/>
                  </a:lnTo>
                  <a:lnTo>
                    <a:pt x="3" y="911"/>
                  </a:lnTo>
                  <a:lnTo>
                    <a:pt x="3" y="911"/>
                  </a:lnTo>
                  <a:lnTo>
                    <a:pt x="1" y="894"/>
                  </a:lnTo>
                  <a:lnTo>
                    <a:pt x="0" y="870"/>
                  </a:lnTo>
                  <a:lnTo>
                    <a:pt x="1" y="800"/>
                  </a:lnTo>
                  <a:lnTo>
                    <a:pt x="7" y="710"/>
                  </a:lnTo>
                  <a:lnTo>
                    <a:pt x="16" y="613"/>
                  </a:lnTo>
                  <a:lnTo>
                    <a:pt x="21" y="566"/>
                  </a:lnTo>
                  <a:lnTo>
                    <a:pt x="27" y="521"/>
                  </a:lnTo>
                  <a:lnTo>
                    <a:pt x="34" y="481"/>
                  </a:lnTo>
                  <a:lnTo>
                    <a:pt x="42" y="445"/>
                  </a:lnTo>
                  <a:lnTo>
                    <a:pt x="49" y="417"/>
                  </a:lnTo>
                  <a:lnTo>
                    <a:pt x="52" y="405"/>
                  </a:lnTo>
                  <a:lnTo>
                    <a:pt x="57" y="396"/>
                  </a:lnTo>
                  <a:lnTo>
                    <a:pt x="61" y="388"/>
                  </a:lnTo>
                  <a:lnTo>
                    <a:pt x="66" y="385"/>
                  </a:lnTo>
                  <a:lnTo>
                    <a:pt x="70" y="384"/>
                  </a:lnTo>
                  <a:lnTo>
                    <a:pt x="75" y="385"/>
                  </a:lnTo>
                  <a:lnTo>
                    <a:pt x="75" y="385"/>
                  </a:lnTo>
                  <a:lnTo>
                    <a:pt x="79" y="387"/>
                  </a:lnTo>
                  <a:lnTo>
                    <a:pt x="87" y="388"/>
                  </a:lnTo>
                  <a:lnTo>
                    <a:pt x="106" y="388"/>
                  </a:lnTo>
                  <a:lnTo>
                    <a:pt x="132" y="384"/>
                  </a:lnTo>
                  <a:lnTo>
                    <a:pt x="159" y="378"/>
                  </a:lnTo>
                  <a:lnTo>
                    <a:pt x="215" y="363"/>
                  </a:lnTo>
                  <a:lnTo>
                    <a:pt x="257" y="352"/>
                  </a:lnTo>
                  <a:lnTo>
                    <a:pt x="257" y="352"/>
                  </a:lnTo>
                  <a:lnTo>
                    <a:pt x="280" y="346"/>
                  </a:lnTo>
                  <a:lnTo>
                    <a:pt x="304" y="340"/>
                  </a:lnTo>
                  <a:lnTo>
                    <a:pt x="355" y="321"/>
                  </a:lnTo>
                  <a:lnTo>
                    <a:pt x="406" y="301"/>
                  </a:lnTo>
                  <a:lnTo>
                    <a:pt x="443" y="283"/>
                  </a:lnTo>
                  <a:lnTo>
                    <a:pt x="443" y="283"/>
                  </a:lnTo>
                  <a:lnTo>
                    <a:pt x="457" y="276"/>
                  </a:lnTo>
                  <a:lnTo>
                    <a:pt x="472" y="264"/>
                  </a:lnTo>
                  <a:lnTo>
                    <a:pt x="505" y="238"/>
                  </a:lnTo>
                  <a:lnTo>
                    <a:pt x="533" y="213"/>
                  </a:lnTo>
                  <a:lnTo>
                    <a:pt x="548" y="199"/>
                  </a:lnTo>
                  <a:lnTo>
                    <a:pt x="548" y="199"/>
                  </a:lnTo>
                  <a:lnTo>
                    <a:pt x="566" y="181"/>
                  </a:lnTo>
                  <a:lnTo>
                    <a:pt x="594" y="154"/>
                  </a:lnTo>
                  <a:lnTo>
                    <a:pt x="665" y="93"/>
                  </a:lnTo>
                  <a:lnTo>
                    <a:pt x="758" y="15"/>
                  </a:lnTo>
                  <a:lnTo>
                    <a:pt x="758" y="15"/>
                  </a:lnTo>
                  <a:lnTo>
                    <a:pt x="765" y="11"/>
                  </a:lnTo>
                  <a:lnTo>
                    <a:pt x="786" y="5"/>
                  </a:lnTo>
                  <a:lnTo>
                    <a:pt x="798" y="2"/>
                  </a:lnTo>
                  <a:lnTo>
                    <a:pt x="810" y="0"/>
                  </a:lnTo>
                  <a:lnTo>
                    <a:pt x="822" y="0"/>
                  </a:lnTo>
                  <a:lnTo>
                    <a:pt x="827" y="2"/>
                  </a:lnTo>
                  <a:lnTo>
                    <a:pt x="829" y="5"/>
                  </a:lnTo>
                  <a:lnTo>
                    <a:pt x="829" y="5"/>
                  </a:lnTo>
                  <a:lnTo>
                    <a:pt x="846" y="17"/>
                  </a:lnTo>
                  <a:lnTo>
                    <a:pt x="853" y="26"/>
                  </a:lnTo>
                  <a:lnTo>
                    <a:pt x="861" y="35"/>
                  </a:lnTo>
                  <a:lnTo>
                    <a:pt x="867" y="45"/>
                  </a:lnTo>
                  <a:lnTo>
                    <a:pt x="873" y="57"/>
                  </a:lnTo>
                  <a:lnTo>
                    <a:pt x="876" y="69"/>
                  </a:lnTo>
                  <a:lnTo>
                    <a:pt x="877" y="84"/>
                  </a:lnTo>
                  <a:lnTo>
                    <a:pt x="877" y="84"/>
                  </a:lnTo>
                  <a:lnTo>
                    <a:pt x="877" y="98"/>
                  </a:lnTo>
                  <a:lnTo>
                    <a:pt x="880" y="110"/>
                  </a:lnTo>
                  <a:lnTo>
                    <a:pt x="883" y="122"/>
                  </a:lnTo>
                  <a:lnTo>
                    <a:pt x="888" y="131"/>
                  </a:lnTo>
                  <a:lnTo>
                    <a:pt x="895" y="144"/>
                  </a:lnTo>
                  <a:lnTo>
                    <a:pt x="898" y="150"/>
                  </a:lnTo>
                  <a:lnTo>
                    <a:pt x="898" y="150"/>
                  </a:lnTo>
                  <a:lnTo>
                    <a:pt x="927" y="166"/>
                  </a:lnTo>
                  <a:lnTo>
                    <a:pt x="945" y="180"/>
                  </a:lnTo>
                  <a:lnTo>
                    <a:pt x="951" y="186"/>
                  </a:lnTo>
                  <a:lnTo>
                    <a:pt x="954" y="190"/>
                  </a:lnTo>
                  <a:lnTo>
                    <a:pt x="954" y="190"/>
                  </a:lnTo>
                  <a:lnTo>
                    <a:pt x="954" y="199"/>
                  </a:lnTo>
                  <a:lnTo>
                    <a:pt x="954" y="213"/>
                  </a:lnTo>
                  <a:lnTo>
                    <a:pt x="955" y="220"/>
                  </a:lnTo>
                  <a:lnTo>
                    <a:pt x="957" y="228"/>
                  </a:lnTo>
                  <a:lnTo>
                    <a:pt x="961" y="235"/>
                  </a:lnTo>
                  <a:lnTo>
                    <a:pt x="967" y="243"/>
                  </a:lnTo>
                  <a:lnTo>
                    <a:pt x="967" y="243"/>
                  </a:lnTo>
                  <a:lnTo>
                    <a:pt x="985" y="261"/>
                  </a:lnTo>
                  <a:lnTo>
                    <a:pt x="1006" y="280"/>
                  </a:lnTo>
                  <a:lnTo>
                    <a:pt x="1017" y="289"/>
                  </a:lnTo>
                  <a:lnTo>
                    <a:pt x="1029" y="297"/>
                  </a:lnTo>
                  <a:lnTo>
                    <a:pt x="1038" y="301"/>
                  </a:lnTo>
                  <a:lnTo>
                    <a:pt x="1047" y="303"/>
                  </a:lnTo>
                  <a:lnTo>
                    <a:pt x="1047" y="303"/>
                  </a:lnTo>
                  <a:lnTo>
                    <a:pt x="1063" y="301"/>
                  </a:lnTo>
                  <a:lnTo>
                    <a:pt x="1081" y="300"/>
                  </a:lnTo>
                  <a:lnTo>
                    <a:pt x="1092" y="301"/>
                  </a:lnTo>
                  <a:lnTo>
                    <a:pt x="1101" y="303"/>
                  </a:lnTo>
                  <a:lnTo>
                    <a:pt x="1113" y="307"/>
                  </a:lnTo>
                  <a:lnTo>
                    <a:pt x="1125" y="315"/>
                  </a:lnTo>
                  <a:lnTo>
                    <a:pt x="1125" y="315"/>
                  </a:lnTo>
                  <a:lnTo>
                    <a:pt x="1151" y="334"/>
                  </a:lnTo>
                  <a:lnTo>
                    <a:pt x="1184" y="355"/>
                  </a:lnTo>
                  <a:lnTo>
                    <a:pt x="1201" y="366"/>
                  </a:lnTo>
                  <a:lnTo>
                    <a:pt x="1217" y="375"/>
                  </a:lnTo>
                  <a:lnTo>
                    <a:pt x="1234" y="381"/>
                  </a:lnTo>
                  <a:lnTo>
                    <a:pt x="1252" y="384"/>
                  </a:lnTo>
                  <a:lnTo>
                    <a:pt x="1252" y="384"/>
                  </a:lnTo>
                  <a:lnTo>
                    <a:pt x="1274" y="385"/>
                  </a:lnTo>
                  <a:lnTo>
                    <a:pt x="1279" y="385"/>
                  </a:lnTo>
                  <a:lnTo>
                    <a:pt x="1282" y="388"/>
                  </a:lnTo>
                  <a:lnTo>
                    <a:pt x="1283" y="391"/>
                  </a:lnTo>
                  <a:lnTo>
                    <a:pt x="1283" y="396"/>
                  </a:lnTo>
                  <a:lnTo>
                    <a:pt x="1285" y="402"/>
                  </a:lnTo>
                  <a:lnTo>
                    <a:pt x="1286" y="411"/>
                  </a:lnTo>
                  <a:lnTo>
                    <a:pt x="1286" y="411"/>
                  </a:lnTo>
                  <a:lnTo>
                    <a:pt x="1289" y="421"/>
                  </a:lnTo>
                  <a:lnTo>
                    <a:pt x="1289" y="432"/>
                  </a:lnTo>
                  <a:lnTo>
                    <a:pt x="1292" y="456"/>
                  </a:lnTo>
                  <a:lnTo>
                    <a:pt x="1295" y="466"/>
                  </a:lnTo>
                  <a:lnTo>
                    <a:pt x="1300" y="476"/>
                  </a:lnTo>
                  <a:lnTo>
                    <a:pt x="1306" y="487"/>
                  </a:lnTo>
                  <a:lnTo>
                    <a:pt x="1316" y="496"/>
                  </a:lnTo>
                  <a:lnTo>
                    <a:pt x="1316" y="496"/>
                  </a:lnTo>
                  <a:lnTo>
                    <a:pt x="1357" y="521"/>
                  </a:lnTo>
                  <a:lnTo>
                    <a:pt x="1376" y="535"/>
                  </a:lnTo>
                  <a:lnTo>
                    <a:pt x="1405" y="556"/>
                  </a:lnTo>
                  <a:lnTo>
                    <a:pt x="1405" y="556"/>
                  </a:lnTo>
                  <a:lnTo>
                    <a:pt x="1435" y="578"/>
                  </a:lnTo>
                  <a:lnTo>
                    <a:pt x="1457" y="595"/>
                  </a:lnTo>
                  <a:lnTo>
                    <a:pt x="1475" y="605"/>
                  </a:lnTo>
                  <a:lnTo>
                    <a:pt x="1487" y="611"/>
                  </a:lnTo>
                  <a:lnTo>
                    <a:pt x="1487" y="611"/>
                  </a:lnTo>
                  <a:lnTo>
                    <a:pt x="1491" y="614"/>
                  </a:lnTo>
                  <a:lnTo>
                    <a:pt x="1497" y="619"/>
                  </a:lnTo>
                  <a:lnTo>
                    <a:pt x="1508" y="629"/>
                  </a:lnTo>
                  <a:lnTo>
                    <a:pt x="1518" y="641"/>
                  </a:lnTo>
                  <a:lnTo>
                    <a:pt x="1524" y="647"/>
                  </a:lnTo>
                  <a:lnTo>
                    <a:pt x="1530" y="652"/>
                  </a:lnTo>
                  <a:lnTo>
                    <a:pt x="1530" y="652"/>
                  </a:lnTo>
                  <a:lnTo>
                    <a:pt x="1544" y="661"/>
                  </a:lnTo>
                  <a:lnTo>
                    <a:pt x="1557" y="668"/>
                  </a:lnTo>
                  <a:lnTo>
                    <a:pt x="1565" y="671"/>
                  </a:lnTo>
                  <a:lnTo>
                    <a:pt x="1572" y="674"/>
                  </a:lnTo>
                  <a:lnTo>
                    <a:pt x="1581" y="674"/>
                  </a:lnTo>
                  <a:lnTo>
                    <a:pt x="1592" y="674"/>
                  </a:lnTo>
                  <a:lnTo>
                    <a:pt x="1592" y="674"/>
                  </a:lnTo>
                  <a:lnTo>
                    <a:pt x="1611" y="673"/>
                  </a:lnTo>
                  <a:lnTo>
                    <a:pt x="1629" y="674"/>
                  </a:lnTo>
                  <a:lnTo>
                    <a:pt x="1637" y="676"/>
                  </a:lnTo>
                  <a:lnTo>
                    <a:pt x="1646" y="679"/>
                  </a:lnTo>
                  <a:lnTo>
                    <a:pt x="1653" y="683"/>
                  </a:lnTo>
                  <a:lnTo>
                    <a:pt x="1661" y="688"/>
                  </a:lnTo>
                  <a:lnTo>
                    <a:pt x="1661" y="688"/>
                  </a:lnTo>
                  <a:lnTo>
                    <a:pt x="1679" y="703"/>
                  </a:lnTo>
                  <a:lnTo>
                    <a:pt x="1703" y="721"/>
                  </a:lnTo>
                  <a:lnTo>
                    <a:pt x="1724" y="736"/>
                  </a:lnTo>
                  <a:lnTo>
                    <a:pt x="1737" y="743"/>
                  </a:lnTo>
                  <a:lnTo>
                    <a:pt x="1737" y="743"/>
                  </a:lnTo>
                  <a:lnTo>
                    <a:pt x="1748" y="748"/>
                  </a:lnTo>
                  <a:lnTo>
                    <a:pt x="1754" y="751"/>
                  </a:lnTo>
                  <a:lnTo>
                    <a:pt x="1761" y="755"/>
                  </a:lnTo>
                  <a:lnTo>
                    <a:pt x="1767" y="761"/>
                  </a:lnTo>
                  <a:lnTo>
                    <a:pt x="1773" y="768"/>
                  </a:lnTo>
                  <a:lnTo>
                    <a:pt x="1778" y="777"/>
                  </a:lnTo>
                  <a:lnTo>
                    <a:pt x="1778" y="786"/>
                  </a:lnTo>
                  <a:lnTo>
                    <a:pt x="1778" y="786"/>
                  </a:lnTo>
                  <a:lnTo>
                    <a:pt x="1779" y="792"/>
                  </a:lnTo>
                  <a:lnTo>
                    <a:pt x="1781" y="797"/>
                  </a:lnTo>
                  <a:lnTo>
                    <a:pt x="1785" y="804"/>
                  </a:lnTo>
                  <a:lnTo>
                    <a:pt x="1791" y="810"/>
                  </a:lnTo>
                  <a:lnTo>
                    <a:pt x="1798" y="815"/>
                  </a:lnTo>
                  <a:lnTo>
                    <a:pt x="1813" y="821"/>
                  </a:lnTo>
                  <a:lnTo>
                    <a:pt x="1819" y="822"/>
                  </a:lnTo>
                  <a:lnTo>
                    <a:pt x="1819" y="822"/>
                  </a:lnTo>
                  <a:lnTo>
                    <a:pt x="1831" y="830"/>
                  </a:lnTo>
                  <a:lnTo>
                    <a:pt x="1845" y="837"/>
                  </a:lnTo>
                  <a:lnTo>
                    <a:pt x="1861" y="849"/>
                  </a:lnTo>
                  <a:lnTo>
                    <a:pt x="1881" y="863"/>
                  </a:lnTo>
                  <a:lnTo>
                    <a:pt x="1899" y="879"/>
                  </a:lnTo>
                  <a:lnTo>
                    <a:pt x="1917" y="897"/>
                  </a:lnTo>
                  <a:lnTo>
                    <a:pt x="1933" y="918"/>
                  </a:lnTo>
                  <a:lnTo>
                    <a:pt x="1933" y="918"/>
                  </a:lnTo>
                  <a:lnTo>
                    <a:pt x="1942" y="929"/>
                  </a:lnTo>
                  <a:lnTo>
                    <a:pt x="1954" y="941"/>
                  </a:lnTo>
                  <a:lnTo>
                    <a:pt x="1968" y="953"/>
                  </a:lnTo>
                  <a:lnTo>
                    <a:pt x="1984" y="965"/>
                  </a:lnTo>
                  <a:lnTo>
                    <a:pt x="2002" y="975"/>
                  </a:lnTo>
                  <a:lnTo>
                    <a:pt x="2022" y="987"/>
                  </a:lnTo>
                  <a:lnTo>
                    <a:pt x="2064" y="1010"/>
                  </a:lnTo>
                  <a:lnTo>
                    <a:pt x="2107" y="1031"/>
                  </a:lnTo>
                  <a:lnTo>
                    <a:pt x="2150" y="1047"/>
                  </a:lnTo>
                  <a:lnTo>
                    <a:pt x="2189" y="1061"/>
                  </a:lnTo>
                  <a:lnTo>
                    <a:pt x="2207" y="1065"/>
                  </a:lnTo>
                  <a:lnTo>
                    <a:pt x="2224" y="1068"/>
                  </a:lnTo>
                  <a:lnTo>
                    <a:pt x="2224" y="1068"/>
                  </a:lnTo>
                  <a:lnTo>
                    <a:pt x="2305" y="1078"/>
                  </a:lnTo>
                  <a:lnTo>
                    <a:pt x="2356" y="1086"/>
                  </a:lnTo>
                  <a:lnTo>
                    <a:pt x="2411" y="1090"/>
                  </a:lnTo>
                  <a:lnTo>
                    <a:pt x="2466" y="1096"/>
                  </a:lnTo>
                  <a:lnTo>
                    <a:pt x="2522" y="1099"/>
                  </a:lnTo>
                  <a:lnTo>
                    <a:pt x="2571" y="1099"/>
                  </a:lnTo>
                  <a:lnTo>
                    <a:pt x="2592" y="1099"/>
                  </a:lnTo>
                  <a:lnTo>
                    <a:pt x="2613" y="1098"/>
                  </a:lnTo>
                  <a:lnTo>
                    <a:pt x="2613" y="1098"/>
                  </a:lnTo>
                  <a:lnTo>
                    <a:pt x="2630" y="1096"/>
                  </a:lnTo>
                  <a:lnTo>
                    <a:pt x="2649" y="1098"/>
                  </a:lnTo>
                  <a:lnTo>
                    <a:pt x="2669" y="1099"/>
                  </a:lnTo>
                  <a:lnTo>
                    <a:pt x="2690" y="1102"/>
                  </a:lnTo>
                  <a:lnTo>
                    <a:pt x="2711" y="1105"/>
                  </a:lnTo>
                  <a:lnTo>
                    <a:pt x="2732" y="1111"/>
                  </a:lnTo>
                  <a:lnTo>
                    <a:pt x="2773" y="1123"/>
                  </a:lnTo>
                  <a:lnTo>
                    <a:pt x="2815" y="1138"/>
                  </a:lnTo>
                  <a:lnTo>
                    <a:pt x="2853" y="1156"/>
                  </a:lnTo>
                  <a:lnTo>
                    <a:pt x="2869" y="1165"/>
                  </a:lnTo>
                  <a:lnTo>
                    <a:pt x="2886" y="1174"/>
                  </a:lnTo>
                  <a:lnTo>
                    <a:pt x="2899" y="1185"/>
                  </a:lnTo>
                  <a:lnTo>
                    <a:pt x="2913" y="1194"/>
                  </a:lnTo>
                  <a:lnTo>
                    <a:pt x="2913" y="1194"/>
                  </a:lnTo>
                  <a:lnTo>
                    <a:pt x="2925" y="1203"/>
                  </a:lnTo>
                  <a:lnTo>
                    <a:pt x="2938" y="1210"/>
                  </a:lnTo>
                  <a:lnTo>
                    <a:pt x="2953" y="1216"/>
                  </a:lnTo>
                  <a:lnTo>
                    <a:pt x="2970" y="1222"/>
                  </a:lnTo>
                  <a:lnTo>
                    <a:pt x="2986" y="1227"/>
                  </a:lnTo>
                  <a:lnTo>
                    <a:pt x="3004" y="1231"/>
                  </a:lnTo>
                  <a:lnTo>
                    <a:pt x="3040" y="1236"/>
                  </a:lnTo>
                  <a:lnTo>
                    <a:pt x="3073" y="1240"/>
                  </a:lnTo>
                  <a:lnTo>
                    <a:pt x="3103" y="1243"/>
                  </a:lnTo>
                  <a:lnTo>
                    <a:pt x="3127" y="1245"/>
                  </a:lnTo>
                  <a:lnTo>
                    <a:pt x="3140" y="1248"/>
                  </a:lnTo>
                  <a:lnTo>
                    <a:pt x="3140" y="1248"/>
                  </a:lnTo>
                  <a:lnTo>
                    <a:pt x="3143" y="1251"/>
                  </a:lnTo>
                  <a:lnTo>
                    <a:pt x="3145" y="1257"/>
                  </a:lnTo>
                  <a:lnTo>
                    <a:pt x="3149" y="1279"/>
                  </a:lnTo>
                  <a:lnTo>
                    <a:pt x="3154" y="1314"/>
                  </a:lnTo>
                  <a:lnTo>
                    <a:pt x="3158" y="1357"/>
                  </a:lnTo>
                  <a:lnTo>
                    <a:pt x="3167" y="1466"/>
                  </a:lnTo>
                  <a:lnTo>
                    <a:pt x="3175" y="1591"/>
                  </a:lnTo>
                  <a:lnTo>
                    <a:pt x="3187" y="1821"/>
                  </a:lnTo>
                  <a:lnTo>
                    <a:pt x="3191" y="1926"/>
                  </a:lnTo>
                  <a:lnTo>
                    <a:pt x="3227" y="353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18"/>
            <p:cNvSpPr>
              <a:spLocks/>
            </p:cNvSpPr>
            <p:nvPr/>
          </p:nvSpPr>
          <p:spPr bwMode="auto">
            <a:xfrm>
              <a:off x="4657725" y="1799035"/>
              <a:ext cx="3295650" cy="4200525"/>
            </a:xfrm>
            <a:custGeom>
              <a:avLst/>
              <a:gdLst>
                <a:gd name="T0" fmla="*/ 0 w 2768"/>
                <a:gd name="T1" fmla="*/ 3065 h 3528"/>
                <a:gd name="T2" fmla="*/ 66 w 2768"/>
                <a:gd name="T3" fmla="*/ 1069 h 3528"/>
                <a:gd name="T4" fmla="*/ 187 w 2768"/>
                <a:gd name="T5" fmla="*/ 904 h 3528"/>
                <a:gd name="T6" fmla="*/ 302 w 2768"/>
                <a:gd name="T7" fmla="*/ 769 h 3528"/>
                <a:gd name="T8" fmla="*/ 329 w 2768"/>
                <a:gd name="T9" fmla="*/ 756 h 3528"/>
                <a:gd name="T10" fmla="*/ 353 w 2768"/>
                <a:gd name="T11" fmla="*/ 720 h 3528"/>
                <a:gd name="T12" fmla="*/ 394 w 2768"/>
                <a:gd name="T13" fmla="*/ 482 h 3528"/>
                <a:gd name="T14" fmla="*/ 431 w 2768"/>
                <a:gd name="T15" fmla="*/ 356 h 3528"/>
                <a:gd name="T16" fmla="*/ 455 w 2768"/>
                <a:gd name="T17" fmla="*/ 340 h 3528"/>
                <a:gd name="T18" fmla="*/ 473 w 2768"/>
                <a:gd name="T19" fmla="*/ 361 h 3528"/>
                <a:gd name="T20" fmla="*/ 500 w 2768"/>
                <a:gd name="T21" fmla="*/ 364 h 3528"/>
                <a:gd name="T22" fmla="*/ 550 w 2768"/>
                <a:gd name="T23" fmla="*/ 331 h 3528"/>
                <a:gd name="T24" fmla="*/ 633 w 2768"/>
                <a:gd name="T25" fmla="*/ 314 h 3528"/>
                <a:gd name="T26" fmla="*/ 704 w 2768"/>
                <a:gd name="T27" fmla="*/ 289 h 3528"/>
                <a:gd name="T28" fmla="*/ 738 w 2768"/>
                <a:gd name="T29" fmla="*/ 245 h 3528"/>
                <a:gd name="T30" fmla="*/ 818 w 2768"/>
                <a:gd name="T31" fmla="*/ 200 h 3528"/>
                <a:gd name="T32" fmla="*/ 919 w 2768"/>
                <a:gd name="T33" fmla="*/ 152 h 3528"/>
                <a:gd name="T34" fmla="*/ 1105 w 2768"/>
                <a:gd name="T35" fmla="*/ 28 h 3528"/>
                <a:gd name="T36" fmla="*/ 1137 w 2768"/>
                <a:gd name="T37" fmla="*/ 10 h 3528"/>
                <a:gd name="T38" fmla="*/ 1093 w 2768"/>
                <a:gd name="T39" fmla="*/ 126 h 3528"/>
                <a:gd name="T40" fmla="*/ 1020 w 2768"/>
                <a:gd name="T41" fmla="*/ 175 h 3528"/>
                <a:gd name="T42" fmla="*/ 931 w 2768"/>
                <a:gd name="T43" fmla="*/ 235 h 3528"/>
                <a:gd name="T44" fmla="*/ 861 w 2768"/>
                <a:gd name="T45" fmla="*/ 361 h 3528"/>
                <a:gd name="T46" fmla="*/ 797 w 2768"/>
                <a:gd name="T47" fmla="*/ 443 h 3528"/>
                <a:gd name="T48" fmla="*/ 764 w 2768"/>
                <a:gd name="T49" fmla="*/ 453 h 3528"/>
                <a:gd name="T50" fmla="*/ 699 w 2768"/>
                <a:gd name="T51" fmla="*/ 522 h 3528"/>
                <a:gd name="T52" fmla="*/ 608 w 2768"/>
                <a:gd name="T53" fmla="*/ 680 h 3528"/>
                <a:gd name="T54" fmla="*/ 584 w 2768"/>
                <a:gd name="T55" fmla="*/ 705 h 3528"/>
                <a:gd name="T56" fmla="*/ 581 w 2768"/>
                <a:gd name="T57" fmla="*/ 864 h 3528"/>
                <a:gd name="T58" fmla="*/ 591 w 2768"/>
                <a:gd name="T59" fmla="*/ 1018 h 3528"/>
                <a:gd name="T60" fmla="*/ 562 w 2768"/>
                <a:gd name="T61" fmla="*/ 1219 h 3528"/>
                <a:gd name="T62" fmla="*/ 559 w 2768"/>
                <a:gd name="T63" fmla="*/ 1416 h 3528"/>
                <a:gd name="T64" fmla="*/ 573 w 2768"/>
                <a:gd name="T65" fmla="*/ 1452 h 3528"/>
                <a:gd name="T66" fmla="*/ 642 w 2768"/>
                <a:gd name="T67" fmla="*/ 1652 h 3528"/>
                <a:gd name="T68" fmla="*/ 753 w 2768"/>
                <a:gd name="T69" fmla="*/ 2048 h 3528"/>
                <a:gd name="T70" fmla="*/ 972 w 2768"/>
                <a:gd name="T71" fmla="*/ 1822 h 3528"/>
                <a:gd name="T72" fmla="*/ 1415 w 2768"/>
                <a:gd name="T73" fmla="*/ 1354 h 3528"/>
                <a:gd name="T74" fmla="*/ 1451 w 2768"/>
                <a:gd name="T75" fmla="*/ 1328 h 3528"/>
                <a:gd name="T76" fmla="*/ 1542 w 2768"/>
                <a:gd name="T77" fmla="*/ 1401 h 3528"/>
                <a:gd name="T78" fmla="*/ 1557 w 2768"/>
                <a:gd name="T79" fmla="*/ 1470 h 3528"/>
                <a:gd name="T80" fmla="*/ 1571 w 2768"/>
                <a:gd name="T81" fmla="*/ 1505 h 3528"/>
                <a:gd name="T82" fmla="*/ 1620 w 2768"/>
                <a:gd name="T83" fmla="*/ 1523 h 3528"/>
                <a:gd name="T84" fmla="*/ 1676 w 2768"/>
                <a:gd name="T85" fmla="*/ 1533 h 3528"/>
                <a:gd name="T86" fmla="*/ 1734 w 2768"/>
                <a:gd name="T87" fmla="*/ 1569 h 3528"/>
                <a:gd name="T88" fmla="*/ 1867 w 2768"/>
                <a:gd name="T89" fmla="*/ 1616 h 3528"/>
                <a:gd name="T90" fmla="*/ 1987 w 2768"/>
                <a:gd name="T91" fmla="*/ 1625 h 3528"/>
                <a:gd name="T92" fmla="*/ 2115 w 2768"/>
                <a:gd name="T93" fmla="*/ 1608 h 3528"/>
                <a:gd name="T94" fmla="*/ 2140 w 2768"/>
                <a:gd name="T95" fmla="*/ 1626 h 3528"/>
                <a:gd name="T96" fmla="*/ 2173 w 2768"/>
                <a:gd name="T97" fmla="*/ 1640 h 3528"/>
                <a:gd name="T98" fmla="*/ 2234 w 2768"/>
                <a:gd name="T99" fmla="*/ 1625 h 3528"/>
                <a:gd name="T100" fmla="*/ 2309 w 2768"/>
                <a:gd name="T101" fmla="*/ 1705 h 3528"/>
                <a:gd name="T102" fmla="*/ 2348 w 2768"/>
                <a:gd name="T103" fmla="*/ 1768 h 3528"/>
                <a:gd name="T104" fmla="*/ 2419 w 2768"/>
                <a:gd name="T105" fmla="*/ 1815 h 3528"/>
                <a:gd name="T106" fmla="*/ 2745 w 2768"/>
                <a:gd name="T107" fmla="*/ 1956 h 3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68" h="3528">
                  <a:moveTo>
                    <a:pt x="2768" y="3528"/>
                  </a:moveTo>
                  <a:lnTo>
                    <a:pt x="4" y="3518"/>
                  </a:lnTo>
                  <a:lnTo>
                    <a:pt x="4" y="3518"/>
                  </a:lnTo>
                  <a:lnTo>
                    <a:pt x="1" y="3267"/>
                  </a:lnTo>
                  <a:lnTo>
                    <a:pt x="0" y="3065"/>
                  </a:lnTo>
                  <a:lnTo>
                    <a:pt x="0" y="2978"/>
                  </a:lnTo>
                  <a:lnTo>
                    <a:pt x="3" y="2914"/>
                  </a:lnTo>
                  <a:lnTo>
                    <a:pt x="3" y="2914"/>
                  </a:lnTo>
                  <a:lnTo>
                    <a:pt x="36" y="1959"/>
                  </a:lnTo>
                  <a:lnTo>
                    <a:pt x="66" y="1069"/>
                  </a:lnTo>
                  <a:lnTo>
                    <a:pt x="66" y="1069"/>
                  </a:lnTo>
                  <a:lnTo>
                    <a:pt x="73" y="1062"/>
                  </a:lnTo>
                  <a:lnTo>
                    <a:pt x="84" y="1050"/>
                  </a:lnTo>
                  <a:lnTo>
                    <a:pt x="112" y="1011"/>
                  </a:lnTo>
                  <a:lnTo>
                    <a:pt x="187" y="904"/>
                  </a:lnTo>
                  <a:lnTo>
                    <a:pt x="228" y="850"/>
                  </a:lnTo>
                  <a:lnTo>
                    <a:pt x="248" y="825"/>
                  </a:lnTo>
                  <a:lnTo>
                    <a:pt x="268" y="802"/>
                  </a:lnTo>
                  <a:lnTo>
                    <a:pt x="286" y="783"/>
                  </a:lnTo>
                  <a:lnTo>
                    <a:pt x="302" y="769"/>
                  </a:lnTo>
                  <a:lnTo>
                    <a:pt x="310" y="763"/>
                  </a:lnTo>
                  <a:lnTo>
                    <a:pt x="317" y="760"/>
                  </a:lnTo>
                  <a:lnTo>
                    <a:pt x="323" y="757"/>
                  </a:lnTo>
                  <a:lnTo>
                    <a:pt x="329" y="756"/>
                  </a:lnTo>
                  <a:lnTo>
                    <a:pt x="329" y="756"/>
                  </a:lnTo>
                  <a:lnTo>
                    <a:pt x="334" y="756"/>
                  </a:lnTo>
                  <a:lnTo>
                    <a:pt x="338" y="752"/>
                  </a:lnTo>
                  <a:lnTo>
                    <a:pt x="343" y="747"/>
                  </a:lnTo>
                  <a:lnTo>
                    <a:pt x="346" y="740"/>
                  </a:lnTo>
                  <a:lnTo>
                    <a:pt x="353" y="720"/>
                  </a:lnTo>
                  <a:lnTo>
                    <a:pt x="359" y="695"/>
                  </a:lnTo>
                  <a:lnTo>
                    <a:pt x="365" y="665"/>
                  </a:lnTo>
                  <a:lnTo>
                    <a:pt x="371" y="632"/>
                  </a:lnTo>
                  <a:lnTo>
                    <a:pt x="382" y="557"/>
                  </a:lnTo>
                  <a:lnTo>
                    <a:pt x="394" y="482"/>
                  </a:lnTo>
                  <a:lnTo>
                    <a:pt x="401" y="447"/>
                  </a:lnTo>
                  <a:lnTo>
                    <a:pt x="409" y="416"/>
                  </a:lnTo>
                  <a:lnTo>
                    <a:pt x="416" y="388"/>
                  </a:lnTo>
                  <a:lnTo>
                    <a:pt x="427" y="365"/>
                  </a:lnTo>
                  <a:lnTo>
                    <a:pt x="431" y="356"/>
                  </a:lnTo>
                  <a:lnTo>
                    <a:pt x="437" y="349"/>
                  </a:lnTo>
                  <a:lnTo>
                    <a:pt x="443" y="344"/>
                  </a:lnTo>
                  <a:lnTo>
                    <a:pt x="449" y="341"/>
                  </a:lnTo>
                  <a:lnTo>
                    <a:pt x="449" y="341"/>
                  </a:lnTo>
                  <a:lnTo>
                    <a:pt x="455" y="340"/>
                  </a:lnTo>
                  <a:lnTo>
                    <a:pt x="460" y="340"/>
                  </a:lnTo>
                  <a:lnTo>
                    <a:pt x="463" y="341"/>
                  </a:lnTo>
                  <a:lnTo>
                    <a:pt x="466" y="346"/>
                  </a:lnTo>
                  <a:lnTo>
                    <a:pt x="470" y="353"/>
                  </a:lnTo>
                  <a:lnTo>
                    <a:pt x="473" y="361"/>
                  </a:lnTo>
                  <a:lnTo>
                    <a:pt x="476" y="365"/>
                  </a:lnTo>
                  <a:lnTo>
                    <a:pt x="481" y="367"/>
                  </a:lnTo>
                  <a:lnTo>
                    <a:pt x="485" y="367"/>
                  </a:lnTo>
                  <a:lnTo>
                    <a:pt x="491" y="367"/>
                  </a:lnTo>
                  <a:lnTo>
                    <a:pt x="500" y="364"/>
                  </a:lnTo>
                  <a:lnTo>
                    <a:pt x="511" y="358"/>
                  </a:lnTo>
                  <a:lnTo>
                    <a:pt x="523" y="350"/>
                  </a:lnTo>
                  <a:lnTo>
                    <a:pt x="539" y="338"/>
                  </a:lnTo>
                  <a:lnTo>
                    <a:pt x="539" y="338"/>
                  </a:lnTo>
                  <a:lnTo>
                    <a:pt x="550" y="331"/>
                  </a:lnTo>
                  <a:lnTo>
                    <a:pt x="560" y="326"/>
                  </a:lnTo>
                  <a:lnTo>
                    <a:pt x="572" y="322"/>
                  </a:lnTo>
                  <a:lnTo>
                    <a:pt x="584" y="320"/>
                  </a:lnTo>
                  <a:lnTo>
                    <a:pt x="608" y="316"/>
                  </a:lnTo>
                  <a:lnTo>
                    <a:pt x="633" y="314"/>
                  </a:lnTo>
                  <a:lnTo>
                    <a:pt x="659" y="310"/>
                  </a:lnTo>
                  <a:lnTo>
                    <a:pt x="671" y="307"/>
                  </a:lnTo>
                  <a:lnTo>
                    <a:pt x="681" y="302"/>
                  </a:lnTo>
                  <a:lnTo>
                    <a:pt x="693" y="296"/>
                  </a:lnTo>
                  <a:lnTo>
                    <a:pt x="704" y="289"/>
                  </a:lnTo>
                  <a:lnTo>
                    <a:pt x="713" y="278"/>
                  </a:lnTo>
                  <a:lnTo>
                    <a:pt x="722" y="266"/>
                  </a:lnTo>
                  <a:lnTo>
                    <a:pt x="722" y="266"/>
                  </a:lnTo>
                  <a:lnTo>
                    <a:pt x="729" y="256"/>
                  </a:lnTo>
                  <a:lnTo>
                    <a:pt x="738" y="245"/>
                  </a:lnTo>
                  <a:lnTo>
                    <a:pt x="747" y="238"/>
                  </a:lnTo>
                  <a:lnTo>
                    <a:pt x="756" y="230"/>
                  </a:lnTo>
                  <a:lnTo>
                    <a:pt x="777" y="217"/>
                  </a:lnTo>
                  <a:lnTo>
                    <a:pt x="797" y="208"/>
                  </a:lnTo>
                  <a:lnTo>
                    <a:pt x="818" y="200"/>
                  </a:lnTo>
                  <a:lnTo>
                    <a:pt x="836" y="196"/>
                  </a:lnTo>
                  <a:lnTo>
                    <a:pt x="851" y="190"/>
                  </a:lnTo>
                  <a:lnTo>
                    <a:pt x="863" y="185"/>
                  </a:lnTo>
                  <a:lnTo>
                    <a:pt x="863" y="185"/>
                  </a:lnTo>
                  <a:lnTo>
                    <a:pt x="919" y="152"/>
                  </a:lnTo>
                  <a:lnTo>
                    <a:pt x="955" y="132"/>
                  </a:lnTo>
                  <a:lnTo>
                    <a:pt x="993" y="108"/>
                  </a:lnTo>
                  <a:lnTo>
                    <a:pt x="1032" y="82"/>
                  </a:lnTo>
                  <a:lnTo>
                    <a:pt x="1069" y="55"/>
                  </a:lnTo>
                  <a:lnTo>
                    <a:pt x="1105" y="28"/>
                  </a:lnTo>
                  <a:lnTo>
                    <a:pt x="1137" y="1"/>
                  </a:lnTo>
                  <a:lnTo>
                    <a:pt x="1137" y="1"/>
                  </a:lnTo>
                  <a:lnTo>
                    <a:pt x="1138" y="0"/>
                  </a:lnTo>
                  <a:lnTo>
                    <a:pt x="1140" y="1"/>
                  </a:lnTo>
                  <a:lnTo>
                    <a:pt x="1137" y="10"/>
                  </a:lnTo>
                  <a:lnTo>
                    <a:pt x="1122" y="51"/>
                  </a:lnTo>
                  <a:lnTo>
                    <a:pt x="1102" y="96"/>
                  </a:lnTo>
                  <a:lnTo>
                    <a:pt x="1096" y="114"/>
                  </a:lnTo>
                  <a:lnTo>
                    <a:pt x="1093" y="126"/>
                  </a:lnTo>
                  <a:lnTo>
                    <a:pt x="1093" y="126"/>
                  </a:lnTo>
                  <a:lnTo>
                    <a:pt x="1092" y="130"/>
                  </a:lnTo>
                  <a:lnTo>
                    <a:pt x="1087" y="135"/>
                  </a:lnTo>
                  <a:lnTo>
                    <a:pt x="1071" y="145"/>
                  </a:lnTo>
                  <a:lnTo>
                    <a:pt x="1047" y="158"/>
                  </a:lnTo>
                  <a:lnTo>
                    <a:pt x="1020" y="175"/>
                  </a:lnTo>
                  <a:lnTo>
                    <a:pt x="990" y="191"/>
                  </a:lnTo>
                  <a:lnTo>
                    <a:pt x="963" y="208"/>
                  </a:lnTo>
                  <a:lnTo>
                    <a:pt x="951" y="217"/>
                  </a:lnTo>
                  <a:lnTo>
                    <a:pt x="939" y="226"/>
                  </a:lnTo>
                  <a:lnTo>
                    <a:pt x="931" y="235"/>
                  </a:lnTo>
                  <a:lnTo>
                    <a:pt x="924" y="244"/>
                  </a:lnTo>
                  <a:lnTo>
                    <a:pt x="924" y="244"/>
                  </a:lnTo>
                  <a:lnTo>
                    <a:pt x="898" y="292"/>
                  </a:lnTo>
                  <a:lnTo>
                    <a:pt x="882" y="325"/>
                  </a:lnTo>
                  <a:lnTo>
                    <a:pt x="861" y="361"/>
                  </a:lnTo>
                  <a:lnTo>
                    <a:pt x="840" y="394"/>
                  </a:lnTo>
                  <a:lnTo>
                    <a:pt x="830" y="409"/>
                  </a:lnTo>
                  <a:lnTo>
                    <a:pt x="818" y="422"/>
                  </a:lnTo>
                  <a:lnTo>
                    <a:pt x="807" y="434"/>
                  </a:lnTo>
                  <a:lnTo>
                    <a:pt x="797" y="443"/>
                  </a:lnTo>
                  <a:lnTo>
                    <a:pt x="786" y="449"/>
                  </a:lnTo>
                  <a:lnTo>
                    <a:pt x="777" y="450"/>
                  </a:lnTo>
                  <a:lnTo>
                    <a:pt x="777" y="450"/>
                  </a:lnTo>
                  <a:lnTo>
                    <a:pt x="770" y="452"/>
                  </a:lnTo>
                  <a:lnTo>
                    <a:pt x="764" y="453"/>
                  </a:lnTo>
                  <a:lnTo>
                    <a:pt x="752" y="461"/>
                  </a:lnTo>
                  <a:lnTo>
                    <a:pt x="738" y="473"/>
                  </a:lnTo>
                  <a:lnTo>
                    <a:pt x="725" y="486"/>
                  </a:lnTo>
                  <a:lnTo>
                    <a:pt x="713" y="504"/>
                  </a:lnTo>
                  <a:lnTo>
                    <a:pt x="699" y="522"/>
                  </a:lnTo>
                  <a:lnTo>
                    <a:pt x="675" y="564"/>
                  </a:lnTo>
                  <a:lnTo>
                    <a:pt x="651" y="608"/>
                  </a:lnTo>
                  <a:lnTo>
                    <a:pt x="629" y="648"/>
                  </a:lnTo>
                  <a:lnTo>
                    <a:pt x="618" y="665"/>
                  </a:lnTo>
                  <a:lnTo>
                    <a:pt x="608" y="680"/>
                  </a:lnTo>
                  <a:lnTo>
                    <a:pt x="597" y="690"/>
                  </a:lnTo>
                  <a:lnTo>
                    <a:pt x="588" y="699"/>
                  </a:lnTo>
                  <a:lnTo>
                    <a:pt x="588" y="699"/>
                  </a:lnTo>
                  <a:lnTo>
                    <a:pt x="585" y="702"/>
                  </a:lnTo>
                  <a:lnTo>
                    <a:pt x="584" y="705"/>
                  </a:lnTo>
                  <a:lnTo>
                    <a:pt x="579" y="719"/>
                  </a:lnTo>
                  <a:lnTo>
                    <a:pt x="578" y="735"/>
                  </a:lnTo>
                  <a:lnTo>
                    <a:pt x="576" y="756"/>
                  </a:lnTo>
                  <a:lnTo>
                    <a:pt x="578" y="807"/>
                  </a:lnTo>
                  <a:lnTo>
                    <a:pt x="581" y="864"/>
                  </a:lnTo>
                  <a:lnTo>
                    <a:pt x="590" y="967"/>
                  </a:lnTo>
                  <a:lnTo>
                    <a:pt x="593" y="1003"/>
                  </a:lnTo>
                  <a:lnTo>
                    <a:pt x="593" y="1014"/>
                  </a:lnTo>
                  <a:lnTo>
                    <a:pt x="591" y="1018"/>
                  </a:lnTo>
                  <a:lnTo>
                    <a:pt x="591" y="1018"/>
                  </a:lnTo>
                  <a:lnTo>
                    <a:pt x="588" y="1024"/>
                  </a:lnTo>
                  <a:lnTo>
                    <a:pt x="585" y="1038"/>
                  </a:lnTo>
                  <a:lnTo>
                    <a:pt x="578" y="1082"/>
                  </a:lnTo>
                  <a:lnTo>
                    <a:pt x="570" y="1145"/>
                  </a:lnTo>
                  <a:lnTo>
                    <a:pt x="562" y="1219"/>
                  </a:lnTo>
                  <a:lnTo>
                    <a:pt x="557" y="1294"/>
                  </a:lnTo>
                  <a:lnTo>
                    <a:pt x="556" y="1330"/>
                  </a:lnTo>
                  <a:lnTo>
                    <a:pt x="556" y="1363"/>
                  </a:lnTo>
                  <a:lnTo>
                    <a:pt x="556" y="1391"/>
                  </a:lnTo>
                  <a:lnTo>
                    <a:pt x="559" y="1416"/>
                  </a:lnTo>
                  <a:lnTo>
                    <a:pt x="563" y="1434"/>
                  </a:lnTo>
                  <a:lnTo>
                    <a:pt x="566" y="1442"/>
                  </a:lnTo>
                  <a:lnTo>
                    <a:pt x="569" y="1446"/>
                  </a:lnTo>
                  <a:lnTo>
                    <a:pt x="569" y="1446"/>
                  </a:lnTo>
                  <a:lnTo>
                    <a:pt x="573" y="1452"/>
                  </a:lnTo>
                  <a:lnTo>
                    <a:pt x="578" y="1460"/>
                  </a:lnTo>
                  <a:lnTo>
                    <a:pt x="587" y="1484"/>
                  </a:lnTo>
                  <a:lnTo>
                    <a:pt x="599" y="1517"/>
                  </a:lnTo>
                  <a:lnTo>
                    <a:pt x="612" y="1557"/>
                  </a:lnTo>
                  <a:lnTo>
                    <a:pt x="642" y="1652"/>
                  </a:lnTo>
                  <a:lnTo>
                    <a:pt x="672" y="1758"/>
                  </a:lnTo>
                  <a:lnTo>
                    <a:pt x="726" y="1954"/>
                  </a:lnTo>
                  <a:lnTo>
                    <a:pt x="744" y="2020"/>
                  </a:lnTo>
                  <a:lnTo>
                    <a:pt x="753" y="2048"/>
                  </a:lnTo>
                  <a:lnTo>
                    <a:pt x="753" y="2048"/>
                  </a:lnTo>
                  <a:lnTo>
                    <a:pt x="755" y="2048"/>
                  </a:lnTo>
                  <a:lnTo>
                    <a:pt x="762" y="2042"/>
                  </a:lnTo>
                  <a:lnTo>
                    <a:pt x="785" y="2021"/>
                  </a:lnTo>
                  <a:lnTo>
                    <a:pt x="863" y="1941"/>
                  </a:lnTo>
                  <a:lnTo>
                    <a:pt x="972" y="1822"/>
                  </a:lnTo>
                  <a:lnTo>
                    <a:pt x="1096" y="1687"/>
                  </a:lnTo>
                  <a:lnTo>
                    <a:pt x="1222" y="1551"/>
                  </a:lnTo>
                  <a:lnTo>
                    <a:pt x="1334" y="1434"/>
                  </a:lnTo>
                  <a:lnTo>
                    <a:pt x="1379" y="1389"/>
                  </a:lnTo>
                  <a:lnTo>
                    <a:pt x="1415" y="1354"/>
                  </a:lnTo>
                  <a:lnTo>
                    <a:pt x="1439" y="1333"/>
                  </a:lnTo>
                  <a:lnTo>
                    <a:pt x="1447" y="1328"/>
                  </a:lnTo>
                  <a:lnTo>
                    <a:pt x="1450" y="1328"/>
                  </a:lnTo>
                  <a:lnTo>
                    <a:pt x="1451" y="1328"/>
                  </a:lnTo>
                  <a:lnTo>
                    <a:pt x="1451" y="1328"/>
                  </a:lnTo>
                  <a:lnTo>
                    <a:pt x="1495" y="1364"/>
                  </a:lnTo>
                  <a:lnTo>
                    <a:pt x="1528" y="1388"/>
                  </a:lnTo>
                  <a:lnTo>
                    <a:pt x="1528" y="1388"/>
                  </a:lnTo>
                  <a:lnTo>
                    <a:pt x="1536" y="1395"/>
                  </a:lnTo>
                  <a:lnTo>
                    <a:pt x="1542" y="1401"/>
                  </a:lnTo>
                  <a:lnTo>
                    <a:pt x="1547" y="1409"/>
                  </a:lnTo>
                  <a:lnTo>
                    <a:pt x="1551" y="1419"/>
                  </a:lnTo>
                  <a:lnTo>
                    <a:pt x="1556" y="1433"/>
                  </a:lnTo>
                  <a:lnTo>
                    <a:pt x="1557" y="1451"/>
                  </a:lnTo>
                  <a:lnTo>
                    <a:pt x="1557" y="1470"/>
                  </a:lnTo>
                  <a:lnTo>
                    <a:pt x="1557" y="1470"/>
                  </a:lnTo>
                  <a:lnTo>
                    <a:pt x="1559" y="1481"/>
                  </a:lnTo>
                  <a:lnTo>
                    <a:pt x="1560" y="1490"/>
                  </a:lnTo>
                  <a:lnTo>
                    <a:pt x="1565" y="1497"/>
                  </a:lnTo>
                  <a:lnTo>
                    <a:pt x="1571" y="1505"/>
                  </a:lnTo>
                  <a:lnTo>
                    <a:pt x="1577" y="1509"/>
                  </a:lnTo>
                  <a:lnTo>
                    <a:pt x="1584" y="1514"/>
                  </a:lnTo>
                  <a:lnTo>
                    <a:pt x="1593" y="1517"/>
                  </a:lnTo>
                  <a:lnTo>
                    <a:pt x="1602" y="1520"/>
                  </a:lnTo>
                  <a:lnTo>
                    <a:pt x="1620" y="1523"/>
                  </a:lnTo>
                  <a:lnTo>
                    <a:pt x="1637" y="1523"/>
                  </a:lnTo>
                  <a:lnTo>
                    <a:pt x="1650" y="1524"/>
                  </a:lnTo>
                  <a:lnTo>
                    <a:pt x="1659" y="1526"/>
                  </a:lnTo>
                  <a:lnTo>
                    <a:pt x="1659" y="1526"/>
                  </a:lnTo>
                  <a:lnTo>
                    <a:pt x="1676" y="1533"/>
                  </a:lnTo>
                  <a:lnTo>
                    <a:pt x="1695" y="1544"/>
                  </a:lnTo>
                  <a:lnTo>
                    <a:pt x="1715" y="1556"/>
                  </a:lnTo>
                  <a:lnTo>
                    <a:pt x="1725" y="1565"/>
                  </a:lnTo>
                  <a:lnTo>
                    <a:pt x="1725" y="1565"/>
                  </a:lnTo>
                  <a:lnTo>
                    <a:pt x="1734" y="1569"/>
                  </a:lnTo>
                  <a:lnTo>
                    <a:pt x="1751" y="1578"/>
                  </a:lnTo>
                  <a:lnTo>
                    <a:pt x="1776" y="1589"/>
                  </a:lnTo>
                  <a:lnTo>
                    <a:pt x="1808" y="1601"/>
                  </a:lnTo>
                  <a:lnTo>
                    <a:pt x="1847" y="1611"/>
                  </a:lnTo>
                  <a:lnTo>
                    <a:pt x="1867" y="1616"/>
                  </a:lnTo>
                  <a:lnTo>
                    <a:pt x="1890" y="1620"/>
                  </a:lnTo>
                  <a:lnTo>
                    <a:pt x="1912" y="1623"/>
                  </a:lnTo>
                  <a:lnTo>
                    <a:pt x="1936" y="1625"/>
                  </a:lnTo>
                  <a:lnTo>
                    <a:pt x="1962" y="1626"/>
                  </a:lnTo>
                  <a:lnTo>
                    <a:pt x="1987" y="1625"/>
                  </a:lnTo>
                  <a:lnTo>
                    <a:pt x="1987" y="1625"/>
                  </a:lnTo>
                  <a:lnTo>
                    <a:pt x="2032" y="1622"/>
                  </a:lnTo>
                  <a:lnTo>
                    <a:pt x="2065" y="1617"/>
                  </a:lnTo>
                  <a:lnTo>
                    <a:pt x="2104" y="1610"/>
                  </a:lnTo>
                  <a:lnTo>
                    <a:pt x="2115" y="1608"/>
                  </a:lnTo>
                  <a:lnTo>
                    <a:pt x="2119" y="1608"/>
                  </a:lnTo>
                  <a:lnTo>
                    <a:pt x="2124" y="1610"/>
                  </a:lnTo>
                  <a:lnTo>
                    <a:pt x="2131" y="1616"/>
                  </a:lnTo>
                  <a:lnTo>
                    <a:pt x="2140" y="1626"/>
                  </a:lnTo>
                  <a:lnTo>
                    <a:pt x="2140" y="1626"/>
                  </a:lnTo>
                  <a:lnTo>
                    <a:pt x="2146" y="1631"/>
                  </a:lnTo>
                  <a:lnTo>
                    <a:pt x="2154" y="1635"/>
                  </a:lnTo>
                  <a:lnTo>
                    <a:pt x="2160" y="1638"/>
                  </a:lnTo>
                  <a:lnTo>
                    <a:pt x="2167" y="1640"/>
                  </a:lnTo>
                  <a:lnTo>
                    <a:pt x="2173" y="1640"/>
                  </a:lnTo>
                  <a:lnTo>
                    <a:pt x="2180" y="1638"/>
                  </a:lnTo>
                  <a:lnTo>
                    <a:pt x="2195" y="1635"/>
                  </a:lnTo>
                  <a:lnTo>
                    <a:pt x="2221" y="1626"/>
                  </a:lnTo>
                  <a:lnTo>
                    <a:pt x="2230" y="1625"/>
                  </a:lnTo>
                  <a:lnTo>
                    <a:pt x="2234" y="1625"/>
                  </a:lnTo>
                  <a:lnTo>
                    <a:pt x="2237" y="1626"/>
                  </a:lnTo>
                  <a:lnTo>
                    <a:pt x="2237" y="1626"/>
                  </a:lnTo>
                  <a:lnTo>
                    <a:pt x="2258" y="1646"/>
                  </a:lnTo>
                  <a:lnTo>
                    <a:pt x="2291" y="1683"/>
                  </a:lnTo>
                  <a:lnTo>
                    <a:pt x="2309" y="1705"/>
                  </a:lnTo>
                  <a:lnTo>
                    <a:pt x="2326" y="1728"/>
                  </a:lnTo>
                  <a:lnTo>
                    <a:pt x="2339" y="1749"/>
                  </a:lnTo>
                  <a:lnTo>
                    <a:pt x="2344" y="1758"/>
                  </a:lnTo>
                  <a:lnTo>
                    <a:pt x="2348" y="1768"/>
                  </a:lnTo>
                  <a:lnTo>
                    <a:pt x="2348" y="1768"/>
                  </a:lnTo>
                  <a:lnTo>
                    <a:pt x="2351" y="1773"/>
                  </a:lnTo>
                  <a:lnTo>
                    <a:pt x="2356" y="1777"/>
                  </a:lnTo>
                  <a:lnTo>
                    <a:pt x="2371" y="1789"/>
                  </a:lnTo>
                  <a:lnTo>
                    <a:pt x="2392" y="1801"/>
                  </a:lnTo>
                  <a:lnTo>
                    <a:pt x="2419" y="1815"/>
                  </a:lnTo>
                  <a:lnTo>
                    <a:pt x="2483" y="1845"/>
                  </a:lnTo>
                  <a:lnTo>
                    <a:pt x="2558" y="1876"/>
                  </a:lnTo>
                  <a:lnTo>
                    <a:pt x="2631" y="1906"/>
                  </a:lnTo>
                  <a:lnTo>
                    <a:pt x="2697" y="1933"/>
                  </a:lnTo>
                  <a:lnTo>
                    <a:pt x="2745" y="1956"/>
                  </a:lnTo>
                  <a:lnTo>
                    <a:pt x="2760" y="1965"/>
                  </a:lnTo>
                  <a:lnTo>
                    <a:pt x="2765" y="1968"/>
                  </a:lnTo>
                  <a:lnTo>
                    <a:pt x="2768" y="1971"/>
                  </a:lnTo>
                  <a:lnTo>
                    <a:pt x="2768" y="3528"/>
                  </a:lnTo>
                  <a:close/>
                </a:path>
              </a:pathLst>
            </a:custGeom>
            <a:solidFill>
              <a:srgbClr val="8AB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19"/>
            <p:cNvSpPr>
              <a:spLocks/>
            </p:cNvSpPr>
            <p:nvPr/>
          </p:nvSpPr>
          <p:spPr bwMode="auto">
            <a:xfrm>
              <a:off x="5299472" y="2176463"/>
              <a:ext cx="3049191" cy="1369219"/>
            </a:xfrm>
            <a:custGeom>
              <a:avLst/>
              <a:gdLst>
                <a:gd name="T0" fmla="*/ 875 w 2561"/>
                <a:gd name="T1" fmla="*/ 63 h 1150"/>
                <a:gd name="T2" fmla="*/ 1014 w 2561"/>
                <a:gd name="T3" fmla="*/ 123 h 1150"/>
                <a:gd name="T4" fmla="*/ 1056 w 2561"/>
                <a:gd name="T5" fmla="*/ 150 h 1150"/>
                <a:gd name="T6" fmla="*/ 1056 w 2561"/>
                <a:gd name="T7" fmla="*/ 153 h 1150"/>
                <a:gd name="T8" fmla="*/ 1035 w 2561"/>
                <a:gd name="T9" fmla="*/ 153 h 1150"/>
                <a:gd name="T10" fmla="*/ 948 w 2561"/>
                <a:gd name="T11" fmla="*/ 130 h 1150"/>
                <a:gd name="T12" fmla="*/ 917 w 2561"/>
                <a:gd name="T13" fmla="*/ 125 h 1150"/>
                <a:gd name="T14" fmla="*/ 926 w 2561"/>
                <a:gd name="T15" fmla="*/ 132 h 1150"/>
                <a:gd name="T16" fmla="*/ 1117 w 2561"/>
                <a:gd name="T17" fmla="*/ 231 h 1150"/>
                <a:gd name="T18" fmla="*/ 1134 w 2561"/>
                <a:gd name="T19" fmla="*/ 250 h 1150"/>
                <a:gd name="T20" fmla="*/ 1143 w 2561"/>
                <a:gd name="T21" fmla="*/ 303 h 1150"/>
                <a:gd name="T22" fmla="*/ 1147 w 2561"/>
                <a:gd name="T23" fmla="*/ 337 h 1150"/>
                <a:gd name="T24" fmla="*/ 1153 w 2561"/>
                <a:gd name="T25" fmla="*/ 330 h 1150"/>
                <a:gd name="T26" fmla="*/ 1173 w 2561"/>
                <a:gd name="T27" fmla="*/ 289 h 1150"/>
                <a:gd name="T28" fmla="*/ 1179 w 2561"/>
                <a:gd name="T29" fmla="*/ 286 h 1150"/>
                <a:gd name="T30" fmla="*/ 1189 w 2561"/>
                <a:gd name="T31" fmla="*/ 345 h 1150"/>
                <a:gd name="T32" fmla="*/ 1207 w 2561"/>
                <a:gd name="T33" fmla="*/ 411 h 1150"/>
                <a:gd name="T34" fmla="*/ 1245 w 2561"/>
                <a:gd name="T35" fmla="*/ 488 h 1150"/>
                <a:gd name="T36" fmla="*/ 1254 w 2561"/>
                <a:gd name="T37" fmla="*/ 499 h 1150"/>
                <a:gd name="T38" fmla="*/ 1303 w 2561"/>
                <a:gd name="T39" fmla="*/ 523 h 1150"/>
                <a:gd name="T40" fmla="*/ 1357 w 2561"/>
                <a:gd name="T41" fmla="*/ 533 h 1150"/>
                <a:gd name="T42" fmla="*/ 1384 w 2561"/>
                <a:gd name="T43" fmla="*/ 532 h 1150"/>
                <a:gd name="T44" fmla="*/ 1460 w 2561"/>
                <a:gd name="T45" fmla="*/ 515 h 1150"/>
                <a:gd name="T46" fmla="*/ 1528 w 2561"/>
                <a:gd name="T47" fmla="*/ 503 h 1150"/>
                <a:gd name="T48" fmla="*/ 1571 w 2561"/>
                <a:gd name="T49" fmla="*/ 509 h 1150"/>
                <a:gd name="T50" fmla="*/ 1600 w 2561"/>
                <a:gd name="T51" fmla="*/ 533 h 1150"/>
                <a:gd name="T52" fmla="*/ 1615 w 2561"/>
                <a:gd name="T53" fmla="*/ 556 h 1150"/>
                <a:gd name="T54" fmla="*/ 1671 w 2561"/>
                <a:gd name="T55" fmla="*/ 611 h 1150"/>
                <a:gd name="T56" fmla="*/ 1736 w 2561"/>
                <a:gd name="T57" fmla="*/ 647 h 1150"/>
                <a:gd name="T58" fmla="*/ 1820 w 2561"/>
                <a:gd name="T59" fmla="*/ 680 h 1150"/>
                <a:gd name="T60" fmla="*/ 1830 w 2561"/>
                <a:gd name="T61" fmla="*/ 688 h 1150"/>
                <a:gd name="T62" fmla="*/ 1821 w 2561"/>
                <a:gd name="T63" fmla="*/ 691 h 1150"/>
                <a:gd name="T64" fmla="*/ 1799 w 2561"/>
                <a:gd name="T65" fmla="*/ 698 h 1150"/>
                <a:gd name="T66" fmla="*/ 1802 w 2561"/>
                <a:gd name="T67" fmla="*/ 710 h 1150"/>
                <a:gd name="T68" fmla="*/ 1836 w 2561"/>
                <a:gd name="T69" fmla="*/ 731 h 1150"/>
                <a:gd name="T70" fmla="*/ 1937 w 2561"/>
                <a:gd name="T71" fmla="*/ 770 h 1150"/>
                <a:gd name="T72" fmla="*/ 2175 w 2561"/>
                <a:gd name="T73" fmla="*/ 840 h 1150"/>
                <a:gd name="T74" fmla="*/ 2245 w 2561"/>
                <a:gd name="T75" fmla="*/ 860 h 1150"/>
                <a:gd name="T76" fmla="*/ 2296 w 2561"/>
                <a:gd name="T77" fmla="*/ 885 h 1150"/>
                <a:gd name="T78" fmla="*/ 2407 w 2561"/>
                <a:gd name="T79" fmla="*/ 962 h 1150"/>
                <a:gd name="T80" fmla="*/ 2477 w 2561"/>
                <a:gd name="T81" fmla="*/ 1001 h 1150"/>
                <a:gd name="T82" fmla="*/ 2512 w 2561"/>
                <a:gd name="T83" fmla="*/ 1011 h 1150"/>
                <a:gd name="T84" fmla="*/ 2548 w 2561"/>
                <a:gd name="T85" fmla="*/ 1028 h 1150"/>
                <a:gd name="T86" fmla="*/ 2560 w 2561"/>
                <a:gd name="T87" fmla="*/ 1060 h 1150"/>
                <a:gd name="T88" fmla="*/ 2558 w 2561"/>
                <a:gd name="T89" fmla="*/ 1098 h 1150"/>
                <a:gd name="T90" fmla="*/ 2540 w 2561"/>
                <a:gd name="T91" fmla="*/ 1150 h 1150"/>
                <a:gd name="T92" fmla="*/ 458 w 2561"/>
                <a:gd name="T93" fmla="*/ 265 h 1150"/>
                <a:gd name="T94" fmla="*/ 27 w 2561"/>
                <a:gd name="T95" fmla="*/ 42 h 1150"/>
                <a:gd name="T96" fmla="*/ 180 w 2561"/>
                <a:gd name="T97" fmla="*/ 9 h 1150"/>
                <a:gd name="T98" fmla="*/ 199 w 2561"/>
                <a:gd name="T99" fmla="*/ 2 h 1150"/>
                <a:gd name="T100" fmla="*/ 309 w 2561"/>
                <a:gd name="T101" fmla="*/ 3 h 1150"/>
                <a:gd name="T102" fmla="*/ 747 w 2561"/>
                <a:gd name="T103" fmla="*/ 42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1" h="1150">
                  <a:moveTo>
                    <a:pt x="845" y="51"/>
                  </a:moveTo>
                  <a:lnTo>
                    <a:pt x="845" y="51"/>
                  </a:lnTo>
                  <a:lnTo>
                    <a:pt x="875" y="63"/>
                  </a:lnTo>
                  <a:lnTo>
                    <a:pt x="944" y="90"/>
                  </a:lnTo>
                  <a:lnTo>
                    <a:pt x="981" y="107"/>
                  </a:lnTo>
                  <a:lnTo>
                    <a:pt x="1014" y="123"/>
                  </a:lnTo>
                  <a:lnTo>
                    <a:pt x="1041" y="138"/>
                  </a:lnTo>
                  <a:lnTo>
                    <a:pt x="1050" y="144"/>
                  </a:lnTo>
                  <a:lnTo>
                    <a:pt x="1056" y="150"/>
                  </a:lnTo>
                  <a:lnTo>
                    <a:pt x="1056" y="150"/>
                  </a:lnTo>
                  <a:lnTo>
                    <a:pt x="1056" y="151"/>
                  </a:lnTo>
                  <a:lnTo>
                    <a:pt x="1056" y="153"/>
                  </a:lnTo>
                  <a:lnTo>
                    <a:pt x="1053" y="154"/>
                  </a:lnTo>
                  <a:lnTo>
                    <a:pt x="1045" y="154"/>
                  </a:lnTo>
                  <a:lnTo>
                    <a:pt x="1035" y="153"/>
                  </a:lnTo>
                  <a:lnTo>
                    <a:pt x="1008" y="147"/>
                  </a:lnTo>
                  <a:lnTo>
                    <a:pt x="977" y="138"/>
                  </a:lnTo>
                  <a:lnTo>
                    <a:pt x="948" y="130"/>
                  </a:lnTo>
                  <a:lnTo>
                    <a:pt x="926" y="126"/>
                  </a:lnTo>
                  <a:lnTo>
                    <a:pt x="920" y="125"/>
                  </a:lnTo>
                  <a:lnTo>
                    <a:pt x="917" y="125"/>
                  </a:lnTo>
                  <a:lnTo>
                    <a:pt x="918" y="128"/>
                  </a:lnTo>
                  <a:lnTo>
                    <a:pt x="926" y="132"/>
                  </a:lnTo>
                  <a:lnTo>
                    <a:pt x="926" y="132"/>
                  </a:lnTo>
                  <a:lnTo>
                    <a:pt x="1003" y="172"/>
                  </a:lnTo>
                  <a:lnTo>
                    <a:pt x="1117" y="231"/>
                  </a:lnTo>
                  <a:lnTo>
                    <a:pt x="1117" y="231"/>
                  </a:lnTo>
                  <a:lnTo>
                    <a:pt x="1123" y="235"/>
                  </a:lnTo>
                  <a:lnTo>
                    <a:pt x="1129" y="243"/>
                  </a:lnTo>
                  <a:lnTo>
                    <a:pt x="1134" y="250"/>
                  </a:lnTo>
                  <a:lnTo>
                    <a:pt x="1137" y="261"/>
                  </a:lnTo>
                  <a:lnTo>
                    <a:pt x="1141" y="282"/>
                  </a:lnTo>
                  <a:lnTo>
                    <a:pt x="1143" y="303"/>
                  </a:lnTo>
                  <a:lnTo>
                    <a:pt x="1144" y="321"/>
                  </a:lnTo>
                  <a:lnTo>
                    <a:pt x="1146" y="334"/>
                  </a:lnTo>
                  <a:lnTo>
                    <a:pt x="1147" y="337"/>
                  </a:lnTo>
                  <a:lnTo>
                    <a:pt x="1149" y="337"/>
                  </a:lnTo>
                  <a:lnTo>
                    <a:pt x="1150" y="336"/>
                  </a:lnTo>
                  <a:lnTo>
                    <a:pt x="1153" y="330"/>
                  </a:lnTo>
                  <a:lnTo>
                    <a:pt x="1153" y="330"/>
                  </a:lnTo>
                  <a:lnTo>
                    <a:pt x="1168" y="297"/>
                  </a:lnTo>
                  <a:lnTo>
                    <a:pt x="1173" y="289"/>
                  </a:lnTo>
                  <a:lnTo>
                    <a:pt x="1176" y="285"/>
                  </a:lnTo>
                  <a:lnTo>
                    <a:pt x="1177" y="285"/>
                  </a:lnTo>
                  <a:lnTo>
                    <a:pt x="1179" y="286"/>
                  </a:lnTo>
                  <a:lnTo>
                    <a:pt x="1180" y="291"/>
                  </a:lnTo>
                  <a:lnTo>
                    <a:pt x="1183" y="312"/>
                  </a:lnTo>
                  <a:lnTo>
                    <a:pt x="1189" y="345"/>
                  </a:lnTo>
                  <a:lnTo>
                    <a:pt x="1194" y="366"/>
                  </a:lnTo>
                  <a:lnTo>
                    <a:pt x="1200" y="387"/>
                  </a:lnTo>
                  <a:lnTo>
                    <a:pt x="1207" y="411"/>
                  </a:lnTo>
                  <a:lnTo>
                    <a:pt x="1216" y="436"/>
                  </a:lnTo>
                  <a:lnTo>
                    <a:pt x="1230" y="463"/>
                  </a:lnTo>
                  <a:lnTo>
                    <a:pt x="1245" y="488"/>
                  </a:lnTo>
                  <a:lnTo>
                    <a:pt x="1245" y="488"/>
                  </a:lnTo>
                  <a:lnTo>
                    <a:pt x="1249" y="494"/>
                  </a:lnTo>
                  <a:lnTo>
                    <a:pt x="1254" y="499"/>
                  </a:lnTo>
                  <a:lnTo>
                    <a:pt x="1267" y="508"/>
                  </a:lnTo>
                  <a:lnTo>
                    <a:pt x="1284" y="515"/>
                  </a:lnTo>
                  <a:lnTo>
                    <a:pt x="1303" y="523"/>
                  </a:lnTo>
                  <a:lnTo>
                    <a:pt x="1322" y="527"/>
                  </a:lnTo>
                  <a:lnTo>
                    <a:pt x="1340" y="532"/>
                  </a:lnTo>
                  <a:lnTo>
                    <a:pt x="1357" y="533"/>
                  </a:lnTo>
                  <a:lnTo>
                    <a:pt x="1372" y="533"/>
                  </a:lnTo>
                  <a:lnTo>
                    <a:pt x="1372" y="533"/>
                  </a:lnTo>
                  <a:lnTo>
                    <a:pt x="1384" y="532"/>
                  </a:lnTo>
                  <a:lnTo>
                    <a:pt x="1396" y="530"/>
                  </a:lnTo>
                  <a:lnTo>
                    <a:pt x="1426" y="523"/>
                  </a:lnTo>
                  <a:lnTo>
                    <a:pt x="1460" y="515"/>
                  </a:lnTo>
                  <a:lnTo>
                    <a:pt x="1493" y="508"/>
                  </a:lnTo>
                  <a:lnTo>
                    <a:pt x="1511" y="505"/>
                  </a:lnTo>
                  <a:lnTo>
                    <a:pt x="1528" y="503"/>
                  </a:lnTo>
                  <a:lnTo>
                    <a:pt x="1543" y="503"/>
                  </a:lnTo>
                  <a:lnTo>
                    <a:pt x="1558" y="505"/>
                  </a:lnTo>
                  <a:lnTo>
                    <a:pt x="1571" y="509"/>
                  </a:lnTo>
                  <a:lnTo>
                    <a:pt x="1582" y="514"/>
                  </a:lnTo>
                  <a:lnTo>
                    <a:pt x="1592" y="523"/>
                  </a:lnTo>
                  <a:lnTo>
                    <a:pt x="1600" y="533"/>
                  </a:lnTo>
                  <a:lnTo>
                    <a:pt x="1600" y="533"/>
                  </a:lnTo>
                  <a:lnTo>
                    <a:pt x="1607" y="545"/>
                  </a:lnTo>
                  <a:lnTo>
                    <a:pt x="1615" y="556"/>
                  </a:lnTo>
                  <a:lnTo>
                    <a:pt x="1631" y="577"/>
                  </a:lnTo>
                  <a:lnTo>
                    <a:pt x="1650" y="595"/>
                  </a:lnTo>
                  <a:lnTo>
                    <a:pt x="1671" y="611"/>
                  </a:lnTo>
                  <a:lnTo>
                    <a:pt x="1692" y="625"/>
                  </a:lnTo>
                  <a:lnTo>
                    <a:pt x="1715" y="637"/>
                  </a:lnTo>
                  <a:lnTo>
                    <a:pt x="1736" y="647"/>
                  </a:lnTo>
                  <a:lnTo>
                    <a:pt x="1757" y="658"/>
                  </a:lnTo>
                  <a:lnTo>
                    <a:pt x="1794" y="671"/>
                  </a:lnTo>
                  <a:lnTo>
                    <a:pt x="1820" y="680"/>
                  </a:lnTo>
                  <a:lnTo>
                    <a:pt x="1827" y="685"/>
                  </a:lnTo>
                  <a:lnTo>
                    <a:pt x="1830" y="688"/>
                  </a:lnTo>
                  <a:lnTo>
                    <a:pt x="1830" y="688"/>
                  </a:lnTo>
                  <a:lnTo>
                    <a:pt x="1829" y="689"/>
                  </a:lnTo>
                  <a:lnTo>
                    <a:pt x="1821" y="691"/>
                  </a:lnTo>
                  <a:lnTo>
                    <a:pt x="1821" y="691"/>
                  </a:lnTo>
                  <a:lnTo>
                    <a:pt x="1811" y="694"/>
                  </a:lnTo>
                  <a:lnTo>
                    <a:pt x="1803" y="695"/>
                  </a:lnTo>
                  <a:lnTo>
                    <a:pt x="1799" y="698"/>
                  </a:lnTo>
                  <a:lnTo>
                    <a:pt x="1797" y="703"/>
                  </a:lnTo>
                  <a:lnTo>
                    <a:pt x="1797" y="706"/>
                  </a:lnTo>
                  <a:lnTo>
                    <a:pt x="1802" y="710"/>
                  </a:lnTo>
                  <a:lnTo>
                    <a:pt x="1808" y="716"/>
                  </a:lnTo>
                  <a:lnTo>
                    <a:pt x="1815" y="721"/>
                  </a:lnTo>
                  <a:lnTo>
                    <a:pt x="1836" y="731"/>
                  </a:lnTo>
                  <a:lnTo>
                    <a:pt x="1865" y="745"/>
                  </a:lnTo>
                  <a:lnTo>
                    <a:pt x="1899" y="756"/>
                  </a:lnTo>
                  <a:lnTo>
                    <a:pt x="1937" y="770"/>
                  </a:lnTo>
                  <a:lnTo>
                    <a:pt x="2019" y="797"/>
                  </a:lnTo>
                  <a:lnTo>
                    <a:pt x="2101" y="821"/>
                  </a:lnTo>
                  <a:lnTo>
                    <a:pt x="2175" y="840"/>
                  </a:lnTo>
                  <a:lnTo>
                    <a:pt x="2229" y="854"/>
                  </a:lnTo>
                  <a:lnTo>
                    <a:pt x="2229" y="854"/>
                  </a:lnTo>
                  <a:lnTo>
                    <a:pt x="2245" y="860"/>
                  </a:lnTo>
                  <a:lnTo>
                    <a:pt x="2262" y="866"/>
                  </a:lnTo>
                  <a:lnTo>
                    <a:pt x="2279" y="875"/>
                  </a:lnTo>
                  <a:lnTo>
                    <a:pt x="2296" y="885"/>
                  </a:lnTo>
                  <a:lnTo>
                    <a:pt x="2332" y="909"/>
                  </a:lnTo>
                  <a:lnTo>
                    <a:pt x="2369" y="936"/>
                  </a:lnTo>
                  <a:lnTo>
                    <a:pt x="2407" y="962"/>
                  </a:lnTo>
                  <a:lnTo>
                    <a:pt x="2443" y="984"/>
                  </a:lnTo>
                  <a:lnTo>
                    <a:pt x="2461" y="993"/>
                  </a:lnTo>
                  <a:lnTo>
                    <a:pt x="2477" y="1001"/>
                  </a:lnTo>
                  <a:lnTo>
                    <a:pt x="2495" y="1007"/>
                  </a:lnTo>
                  <a:lnTo>
                    <a:pt x="2512" y="1011"/>
                  </a:lnTo>
                  <a:lnTo>
                    <a:pt x="2512" y="1011"/>
                  </a:lnTo>
                  <a:lnTo>
                    <a:pt x="2527" y="1014"/>
                  </a:lnTo>
                  <a:lnTo>
                    <a:pt x="2539" y="1020"/>
                  </a:lnTo>
                  <a:lnTo>
                    <a:pt x="2548" y="1028"/>
                  </a:lnTo>
                  <a:lnTo>
                    <a:pt x="2554" y="1038"/>
                  </a:lnTo>
                  <a:lnTo>
                    <a:pt x="2558" y="1049"/>
                  </a:lnTo>
                  <a:lnTo>
                    <a:pt x="2560" y="1060"/>
                  </a:lnTo>
                  <a:lnTo>
                    <a:pt x="2561" y="1072"/>
                  </a:lnTo>
                  <a:lnTo>
                    <a:pt x="2560" y="1084"/>
                  </a:lnTo>
                  <a:lnTo>
                    <a:pt x="2558" y="1098"/>
                  </a:lnTo>
                  <a:lnTo>
                    <a:pt x="2555" y="1110"/>
                  </a:lnTo>
                  <a:lnTo>
                    <a:pt x="2548" y="1131"/>
                  </a:lnTo>
                  <a:lnTo>
                    <a:pt x="2540" y="1150"/>
                  </a:lnTo>
                  <a:lnTo>
                    <a:pt x="1288" y="1150"/>
                  </a:lnTo>
                  <a:lnTo>
                    <a:pt x="680" y="457"/>
                  </a:lnTo>
                  <a:lnTo>
                    <a:pt x="458" y="26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27" y="42"/>
                  </a:lnTo>
                  <a:lnTo>
                    <a:pt x="88" y="30"/>
                  </a:lnTo>
                  <a:lnTo>
                    <a:pt x="154" y="15"/>
                  </a:lnTo>
                  <a:lnTo>
                    <a:pt x="180" y="9"/>
                  </a:lnTo>
                  <a:lnTo>
                    <a:pt x="196" y="2"/>
                  </a:lnTo>
                  <a:lnTo>
                    <a:pt x="196" y="2"/>
                  </a:lnTo>
                  <a:lnTo>
                    <a:pt x="199" y="2"/>
                  </a:lnTo>
                  <a:lnTo>
                    <a:pt x="208" y="0"/>
                  </a:lnTo>
                  <a:lnTo>
                    <a:pt x="231" y="0"/>
                  </a:lnTo>
                  <a:lnTo>
                    <a:pt x="309" y="3"/>
                  </a:lnTo>
                  <a:lnTo>
                    <a:pt x="413" y="11"/>
                  </a:lnTo>
                  <a:lnTo>
                    <a:pt x="530" y="21"/>
                  </a:lnTo>
                  <a:lnTo>
                    <a:pt x="747" y="42"/>
                  </a:lnTo>
                  <a:lnTo>
                    <a:pt x="845" y="51"/>
                  </a:lnTo>
                  <a:lnTo>
                    <a:pt x="845" y="5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20"/>
            <p:cNvSpPr>
              <a:spLocks/>
            </p:cNvSpPr>
            <p:nvPr/>
          </p:nvSpPr>
          <p:spPr bwMode="auto">
            <a:xfrm>
              <a:off x="5194698" y="1774032"/>
              <a:ext cx="1316831" cy="607219"/>
            </a:xfrm>
            <a:custGeom>
              <a:avLst/>
              <a:gdLst>
                <a:gd name="T0" fmla="*/ 551 w 1106"/>
                <a:gd name="T1" fmla="*/ 102 h 510"/>
                <a:gd name="T2" fmla="*/ 449 w 1106"/>
                <a:gd name="T3" fmla="*/ 161 h 510"/>
                <a:gd name="T4" fmla="*/ 361 w 1106"/>
                <a:gd name="T5" fmla="*/ 206 h 510"/>
                <a:gd name="T6" fmla="*/ 310 w 1106"/>
                <a:gd name="T7" fmla="*/ 235 h 510"/>
                <a:gd name="T8" fmla="*/ 238 w 1106"/>
                <a:gd name="T9" fmla="*/ 293 h 510"/>
                <a:gd name="T10" fmla="*/ 42 w 1106"/>
                <a:gd name="T11" fmla="*/ 367 h 510"/>
                <a:gd name="T12" fmla="*/ 0 w 1106"/>
                <a:gd name="T13" fmla="*/ 386 h 510"/>
                <a:gd name="T14" fmla="*/ 16 w 1106"/>
                <a:gd name="T15" fmla="*/ 394 h 510"/>
                <a:gd name="T16" fmla="*/ 134 w 1106"/>
                <a:gd name="T17" fmla="*/ 404 h 510"/>
                <a:gd name="T18" fmla="*/ 175 w 1106"/>
                <a:gd name="T19" fmla="*/ 419 h 510"/>
                <a:gd name="T20" fmla="*/ 206 w 1106"/>
                <a:gd name="T21" fmla="*/ 443 h 510"/>
                <a:gd name="T22" fmla="*/ 250 w 1106"/>
                <a:gd name="T23" fmla="*/ 455 h 510"/>
                <a:gd name="T24" fmla="*/ 275 w 1106"/>
                <a:gd name="T25" fmla="*/ 443 h 510"/>
                <a:gd name="T26" fmla="*/ 295 w 1106"/>
                <a:gd name="T27" fmla="*/ 440 h 510"/>
                <a:gd name="T28" fmla="*/ 325 w 1106"/>
                <a:gd name="T29" fmla="*/ 473 h 510"/>
                <a:gd name="T30" fmla="*/ 359 w 1106"/>
                <a:gd name="T31" fmla="*/ 510 h 510"/>
                <a:gd name="T32" fmla="*/ 379 w 1106"/>
                <a:gd name="T33" fmla="*/ 504 h 510"/>
                <a:gd name="T34" fmla="*/ 485 w 1106"/>
                <a:gd name="T35" fmla="*/ 476 h 510"/>
                <a:gd name="T36" fmla="*/ 534 w 1106"/>
                <a:gd name="T37" fmla="*/ 451 h 510"/>
                <a:gd name="T38" fmla="*/ 548 w 1106"/>
                <a:gd name="T39" fmla="*/ 425 h 510"/>
                <a:gd name="T40" fmla="*/ 566 w 1106"/>
                <a:gd name="T41" fmla="*/ 421 h 510"/>
                <a:gd name="T42" fmla="*/ 614 w 1106"/>
                <a:gd name="T43" fmla="*/ 460 h 510"/>
                <a:gd name="T44" fmla="*/ 648 w 1106"/>
                <a:gd name="T45" fmla="*/ 470 h 510"/>
                <a:gd name="T46" fmla="*/ 675 w 1106"/>
                <a:gd name="T47" fmla="*/ 460 h 510"/>
                <a:gd name="T48" fmla="*/ 725 w 1106"/>
                <a:gd name="T49" fmla="*/ 422 h 510"/>
                <a:gd name="T50" fmla="*/ 743 w 1106"/>
                <a:gd name="T51" fmla="*/ 422 h 510"/>
                <a:gd name="T52" fmla="*/ 749 w 1106"/>
                <a:gd name="T53" fmla="*/ 443 h 510"/>
                <a:gd name="T54" fmla="*/ 765 w 1106"/>
                <a:gd name="T55" fmla="*/ 471 h 510"/>
                <a:gd name="T56" fmla="*/ 811 w 1106"/>
                <a:gd name="T57" fmla="*/ 492 h 510"/>
                <a:gd name="T58" fmla="*/ 831 w 1106"/>
                <a:gd name="T59" fmla="*/ 488 h 510"/>
                <a:gd name="T60" fmla="*/ 883 w 1106"/>
                <a:gd name="T61" fmla="*/ 466 h 510"/>
                <a:gd name="T62" fmla="*/ 936 w 1106"/>
                <a:gd name="T63" fmla="*/ 474 h 510"/>
                <a:gd name="T64" fmla="*/ 1011 w 1106"/>
                <a:gd name="T65" fmla="*/ 491 h 510"/>
                <a:gd name="T66" fmla="*/ 1044 w 1106"/>
                <a:gd name="T67" fmla="*/ 482 h 510"/>
                <a:gd name="T68" fmla="*/ 1078 w 1106"/>
                <a:gd name="T69" fmla="*/ 449 h 510"/>
                <a:gd name="T70" fmla="*/ 1102 w 1106"/>
                <a:gd name="T71" fmla="*/ 380 h 510"/>
                <a:gd name="T72" fmla="*/ 1106 w 1106"/>
                <a:gd name="T73" fmla="*/ 353 h 510"/>
                <a:gd name="T74" fmla="*/ 1084 w 1106"/>
                <a:gd name="T75" fmla="*/ 326 h 510"/>
                <a:gd name="T76" fmla="*/ 1027 w 1106"/>
                <a:gd name="T77" fmla="*/ 295 h 510"/>
                <a:gd name="T78" fmla="*/ 1033 w 1106"/>
                <a:gd name="T79" fmla="*/ 290 h 510"/>
                <a:gd name="T80" fmla="*/ 967 w 1106"/>
                <a:gd name="T81" fmla="*/ 284 h 510"/>
                <a:gd name="T82" fmla="*/ 940 w 1106"/>
                <a:gd name="T83" fmla="*/ 292 h 510"/>
                <a:gd name="T84" fmla="*/ 949 w 1106"/>
                <a:gd name="T85" fmla="*/ 296 h 510"/>
                <a:gd name="T86" fmla="*/ 937 w 1106"/>
                <a:gd name="T87" fmla="*/ 274 h 510"/>
                <a:gd name="T88" fmla="*/ 909 w 1106"/>
                <a:gd name="T89" fmla="*/ 242 h 510"/>
                <a:gd name="T90" fmla="*/ 904 w 1106"/>
                <a:gd name="T91" fmla="*/ 218 h 510"/>
                <a:gd name="T92" fmla="*/ 894 w 1106"/>
                <a:gd name="T93" fmla="*/ 200 h 510"/>
                <a:gd name="T94" fmla="*/ 835 w 1106"/>
                <a:gd name="T95" fmla="*/ 150 h 510"/>
                <a:gd name="T96" fmla="*/ 825 w 1106"/>
                <a:gd name="T97" fmla="*/ 115 h 510"/>
                <a:gd name="T98" fmla="*/ 801 w 1106"/>
                <a:gd name="T99" fmla="*/ 21 h 510"/>
                <a:gd name="T100" fmla="*/ 783 w 1106"/>
                <a:gd name="T101" fmla="*/ 9 h 510"/>
                <a:gd name="T102" fmla="*/ 713 w 1106"/>
                <a:gd name="T103" fmla="*/ 0 h 510"/>
                <a:gd name="T104" fmla="*/ 687 w 1106"/>
                <a:gd name="T105" fmla="*/ 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06" h="510">
                  <a:moveTo>
                    <a:pt x="687" y="7"/>
                  </a:moveTo>
                  <a:lnTo>
                    <a:pt x="687" y="7"/>
                  </a:lnTo>
                  <a:lnTo>
                    <a:pt x="614" y="58"/>
                  </a:lnTo>
                  <a:lnTo>
                    <a:pt x="551" y="102"/>
                  </a:lnTo>
                  <a:lnTo>
                    <a:pt x="519" y="121"/>
                  </a:lnTo>
                  <a:lnTo>
                    <a:pt x="492" y="138"/>
                  </a:lnTo>
                  <a:lnTo>
                    <a:pt x="492" y="138"/>
                  </a:lnTo>
                  <a:lnTo>
                    <a:pt x="449" y="161"/>
                  </a:lnTo>
                  <a:lnTo>
                    <a:pt x="415" y="182"/>
                  </a:lnTo>
                  <a:lnTo>
                    <a:pt x="386" y="197"/>
                  </a:lnTo>
                  <a:lnTo>
                    <a:pt x="373" y="202"/>
                  </a:lnTo>
                  <a:lnTo>
                    <a:pt x="361" y="206"/>
                  </a:lnTo>
                  <a:lnTo>
                    <a:pt x="361" y="206"/>
                  </a:lnTo>
                  <a:lnTo>
                    <a:pt x="346" y="212"/>
                  </a:lnTo>
                  <a:lnTo>
                    <a:pt x="329" y="223"/>
                  </a:lnTo>
                  <a:lnTo>
                    <a:pt x="310" y="235"/>
                  </a:lnTo>
                  <a:lnTo>
                    <a:pt x="290" y="250"/>
                  </a:lnTo>
                  <a:lnTo>
                    <a:pt x="256" y="277"/>
                  </a:lnTo>
                  <a:lnTo>
                    <a:pt x="238" y="293"/>
                  </a:lnTo>
                  <a:lnTo>
                    <a:pt x="238" y="293"/>
                  </a:lnTo>
                  <a:lnTo>
                    <a:pt x="226" y="299"/>
                  </a:lnTo>
                  <a:lnTo>
                    <a:pt x="199" y="310"/>
                  </a:lnTo>
                  <a:lnTo>
                    <a:pt x="121" y="338"/>
                  </a:lnTo>
                  <a:lnTo>
                    <a:pt x="42" y="367"/>
                  </a:lnTo>
                  <a:lnTo>
                    <a:pt x="15" y="377"/>
                  </a:lnTo>
                  <a:lnTo>
                    <a:pt x="1" y="383"/>
                  </a:lnTo>
                  <a:lnTo>
                    <a:pt x="1" y="383"/>
                  </a:lnTo>
                  <a:lnTo>
                    <a:pt x="0" y="386"/>
                  </a:lnTo>
                  <a:lnTo>
                    <a:pt x="0" y="388"/>
                  </a:lnTo>
                  <a:lnTo>
                    <a:pt x="1" y="389"/>
                  </a:lnTo>
                  <a:lnTo>
                    <a:pt x="7" y="391"/>
                  </a:lnTo>
                  <a:lnTo>
                    <a:pt x="16" y="394"/>
                  </a:lnTo>
                  <a:lnTo>
                    <a:pt x="40" y="395"/>
                  </a:lnTo>
                  <a:lnTo>
                    <a:pt x="72" y="398"/>
                  </a:lnTo>
                  <a:lnTo>
                    <a:pt x="105" y="401"/>
                  </a:lnTo>
                  <a:lnTo>
                    <a:pt x="134" y="404"/>
                  </a:lnTo>
                  <a:lnTo>
                    <a:pt x="148" y="407"/>
                  </a:lnTo>
                  <a:lnTo>
                    <a:pt x="160" y="410"/>
                  </a:lnTo>
                  <a:lnTo>
                    <a:pt x="169" y="415"/>
                  </a:lnTo>
                  <a:lnTo>
                    <a:pt x="175" y="419"/>
                  </a:lnTo>
                  <a:lnTo>
                    <a:pt x="175" y="419"/>
                  </a:lnTo>
                  <a:lnTo>
                    <a:pt x="182" y="428"/>
                  </a:lnTo>
                  <a:lnTo>
                    <a:pt x="193" y="436"/>
                  </a:lnTo>
                  <a:lnTo>
                    <a:pt x="206" y="443"/>
                  </a:lnTo>
                  <a:lnTo>
                    <a:pt x="220" y="451"/>
                  </a:lnTo>
                  <a:lnTo>
                    <a:pt x="235" y="454"/>
                  </a:lnTo>
                  <a:lnTo>
                    <a:pt x="242" y="455"/>
                  </a:lnTo>
                  <a:lnTo>
                    <a:pt x="250" y="455"/>
                  </a:lnTo>
                  <a:lnTo>
                    <a:pt x="257" y="454"/>
                  </a:lnTo>
                  <a:lnTo>
                    <a:pt x="263" y="451"/>
                  </a:lnTo>
                  <a:lnTo>
                    <a:pt x="269" y="448"/>
                  </a:lnTo>
                  <a:lnTo>
                    <a:pt x="275" y="443"/>
                  </a:lnTo>
                  <a:lnTo>
                    <a:pt x="275" y="443"/>
                  </a:lnTo>
                  <a:lnTo>
                    <a:pt x="281" y="439"/>
                  </a:lnTo>
                  <a:lnTo>
                    <a:pt x="289" y="437"/>
                  </a:lnTo>
                  <a:lnTo>
                    <a:pt x="295" y="440"/>
                  </a:lnTo>
                  <a:lnTo>
                    <a:pt x="301" y="443"/>
                  </a:lnTo>
                  <a:lnTo>
                    <a:pt x="307" y="449"/>
                  </a:lnTo>
                  <a:lnTo>
                    <a:pt x="313" y="457"/>
                  </a:lnTo>
                  <a:lnTo>
                    <a:pt x="325" y="473"/>
                  </a:lnTo>
                  <a:lnTo>
                    <a:pt x="337" y="489"/>
                  </a:lnTo>
                  <a:lnTo>
                    <a:pt x="347" y="504"/>
                  </a:lnTo>
                  <a:lnTo>
                    <a:pt x="353" y="509"/>
                  </a:lnTo>
                  <a:lnTo>
                    <a:pt x="359" y="510"/>
                  </a:lnTo>
                  <a:lnTo>
                    <a:pt x="364" y="510"/>
                  </a:lnTo>
                  <a:lnTo>
                    <a:pt x="370" y="507"/>
                  </a:lnTo>
                  <a:lnTo>
                    <a:pt x="370" y="507"/>
                  </a:lnTo>
                  <a:lnTo>
                    <a:pt x="379" y="504"/>
                  </a:lnTo>
                  <a:lnTo>
                    <a:pt x="400" y="500"/>
                  </a:lnTo>
                  <a:lnTo>
                    <a:pt x="425" y="494"/>
                  </a:lnTo>
                  <a:lnTo>
                    <a:pt x="455" y="486"/>
                  </a:lnTo>
                  <a:lnTo>
                    <a:pt x="485" y="476"/>
                  </a:lnTo>
                  <a:lnTo>
                    <a:pt x="500" y="471"/>
                  </a:lnTo>
                  <a:lnTo>
                    <a:pt x="513" y="464"/>
                  </a:lnTo>
                  <a:lnTo>
                    <a:pt x="524" y="458"/>
                  </a:lnTo>
                  <a:lnTo>
                    <a:pt x="534" y="451"/>
                  </a:lnTo>
                  <a:lnTo>
                    <a:pt x="540" y="442"/>
                  </a:lnTo>
                  <a:lnTo>
                    <a:pt x="545" y="433"/>
                  </a:lnTo>
                  <a:lnTo>
                    <a:pt x="545" y="433"/>
                  </a:lnTo>
                  <a:lnTo>
                    <a:pt x="548" y="425"/>
                  </a:lnTo>
                  <a:lnTo>
                    <a:pt x="552" y="419"/>
                  </a:lnTo>
                  <a:lnTo>
                    <a:pt x="557" y="418"/>
                  </a:lnTo>
                  <a:lnTo>
                    <a:pt x="561" y="418"/>
                  </a:lnTo>
                  <a:lnTo>
                    <a:pt x="566" y="421"/>
                  </a:lnTo>
                  <a:lnTo>
                    <a:pt x="572" y="424"/>
                  </a:lnTo>
                  <a:lnTo>
                    <a:pt x="584" y="434"/>
                  </a:lnTo>
                  <a:lnTo>
                    <a:pt x="599" y="448"/>
                  </a:lnTo>
                  <a:lnTo>
                    <a:pt x="614" y="460"/>
                  </a:lnTo>
                  <a:lnTo>
                    <a:pt x="623" y="464"/>
                  </a:lnTo>
                  <a:lnTo>
                    <a:pt x="630" y="468"/>
                  </a:lnTo>
                  <a:lnTo>
                    <a:pt x="639" y="470"/>
                  </a:lnTo>
                  <a:lnTo>
                    <a:pt x="648" y="470"/>
                  </a:lnTo>
                  <a:lnTo>
                    <a:pt x="648" y="470"/>
                  </a:lnTo>
                  <a:lnTo>
                    <a:pt x="657" y="468"/>
                  </a:lnTo>
                  <a:lnTo>
                    <a:pt x="666" y="464"/>
                  </a:lnTo>
                  <a:lnTo>
                    <a:pt x="675" y="460"/>
                  </a:lnTo>
                  <a:lnTo>
                    <a:pt x="683" y="455"/>
                  </a:lnTo>
                  <a:lnTo>
                    <a:pt x="699" y="443"/>
                  </a:lnTo>
                  <a:lnTo>
                    <a:pt x="713" y="431"/>
                  </a:lnTo>
                  <a:lnTo>
                    <a:pt x="725" y="422"/>
                  </a:lnTo>
                  <a:lnTo>
                    <a:pt x="731" y="419"/>
                  </a:lnTo>
                  <a:lnTo>
                    <a:pt x="735" y="418"/>
                  </a:lnTo>
                  <a:lnTo>
                    <a:pt x="740" y="419"/>
                  </a:lnTo>
                  <a:lnTo>
                    <a:pt x="743" y="422"/>
                  </a:lnTo>
                  <a:lnTo>
                    <a:pt x="744" y="427"/>
                  </a:lnTo>
                  <a:lnTo>
                    <a:pt x="747" y="434"/>
                  </a:lnTo>
                  <a:lnTo>
                    <a:pt x="747" y="434"/>
                  </a:lnTo>
                  <a:lnTo>
                    <a:pt x="749" y="443"/>
                  </a:lnTo>
                  <a:lnTo>
                    <a:pt x="752" y="452"/>
                  </a:lnTo>
                  <a:lnTo>
                    <a:pt x="755" y="460"/>
                  </a:lnTo>
                  <a:lnTo>
                    <a:pt x="760" y="466"/>
                  </a:lnTo>
                  <a:lnTo>
                    <a:pt x="765" y="471"/>
                  </a:lnTo>
                  <a:lnTo>
                    <a:pt x="771" y="477"/>
                  </a:lnTo>
                  <a:lnTo>
                    <a:pt x="784" y="485"/>
                  </a:lnTo>
                  <a:lnTo>
                    <a:pt x="798" y="491"/>
                  </a:lnTo>
                  <a:lnTo>
                    <a:pt x="811" y="492"/>
                  </a:lnTo>
                  <a:lnTo>
                    <a:pt x="823" y="492"/>
                  </a:lnTo>
                  <a:lnTo>
                    <a:pt x="828" y="491"/>
                  </a:lnTo>
                  <a:lnTo>
                    <a:pt x="831" y="488"/>
                  </a:lnTo>
                  <a:lnTo>
                    <a:pt x="831" y="488"/>
                  </a:lnTo>
                  <a:lnTo>
                    <a:pt x="844" y="479"/>
                  </a:lnTo>
                  <a:lnTo>
                    <a:pt x="856" y="471"/>
                  </a:lnTo>
                  <a:lnTo>
                    <a:pt x="870" y="468"/>
                  </a:lnTo>
                  <a:lnTo>
                    <a:pt x="883" y="466"/>
                  </a:lnTo>
                  <a:lnTo>
                    <a:pt x="897" y="466"/>
                  </a:lnTo>
                  <a:lnTo>
                    <a:pt x="910" y="468"/>
                  </a:lnTo>
                  <a:lnTo>
                    <a:pt x="924" y="470"/>
                  </a:lnTo>
                  <a:lnTo>
                    <a:pt x="936" y="474"/>
                  </a:lnTo>
                  <a:lnTo>
                    <a:pt x="963" y="482"/>
                  </a:lnTo>
                  <a:lnTo>
                    <a:pt x="987" y="488"/>
                  </a:lnTo>
                  <a:lnTo>
                    <a:pt x="999" y="491"/>
                  </a:lnTo>
                  <a:lnTo>
                    <a:pt x="1011" y="491"/>
                  </a:lnTo>
                  <a:lnTo>
                    <a:pt x="1021" y="491"/>
                  </a:lnTo>
                  <a:lnTo>
                    <a:pt x="1032" y="488"/>
                  </a:lnTo>
                  <a:lnTo>
                    <a:pt x="1032" y="488"/>
                  </a:lnTo>
                  <a:lnTo>
                    <a:pt x="1044" y="482"/>
                  </a:lnTo>
                  <a:lnTo>
                    <a:pt x="1054" y="476"/>
                  </a:lnTo>
                  <a:lnTo>
                    <a:pt x="1063" y="467"/>
                  </a:lnTo>
                  <a:lnTo>
                    <a:pt x="1072" y="458"/>
                  </a:lnTo>
                  <a:lnTo>
                    <a:pt x="1078" y="449"/>
                  </a:lnTo>
                  <a:lnTo>
                    <a:pt x="1084" y="439"/>
                  </a:lnTo>
                  <a:lnTo>
                    <a:pt x="1093" y="418"/>
                  </a:lnTo>
                  <a:lnTo>
                    <a:pt x="1099" y="398"/>
                  </a:lnTo>
                  <a:lnTo>
                    <a:pt x="1102" y="380"/>
                  </a:lnTo>
                  <a:lnTo>
                    <a:pt x="1103" y="367"/>
                  </a:lnTo>
                  <a:lnTo>
                    <a:pt x="1106" y="359"/>
                  </a:lnTo>
                  <a:lnTo>
                    <a:pt x="1106" y="359"/>
                  </a:lnTo>
                  <a:lnTo>
                    <a:pt x="1106" y="353"/>
                  </a:lnTo>
                  <a:lnTo>
                    <a:pt x="1105" y="349"/>
                  </a:lnTo>
                  <a:lnTo>
                    <a:pt x="1102" y="343"/>
                  </a:lnTo>
                  <a:lnTo>
                    <a:pt x="1097" y="337"/>
                  </a:lnTo>
                  <a:lnTo>
                    <a:pt x="1084" y="326"/>
                  </a:lnTo>
                  <a:lnTo>
                    <a:pt x="1068" y="317"/>
                  </a:lnTo>
                  <a:lnTo>
                    <a:pt x="1038" y="301"/>
                  </a:lnTo>
                  <a:lnTo>
                    <a:pt x="1030" y="296"/>
                  </a:lnTo>
                  <a:lnTo>
                    <a:pt x="1027" y="295"/>
                  </a:lnTo>
                  <a:lnTo>
                    <a:pt x="1029" y="293"/>
                  </a:lnTo>
                  <a:lnTo>
                    <a:pt x="1029" y="293"/>
                  </a:lnTo>
                  <a:lnTo>
                    <a:pt x="1032" y="292"/>
                  </a:lnTo>
                  <a:lnTo>
                    <a:pt x="1033" y="290"/>
                  </a:lnTo>
                  <a:lnTo>
                    <a:pt x="1024" y="289"/>
                  </a:lnTo>
                  <a:lnTo>
                    <a:pt x="1008" y="286"/>
                  </a:lnTo>
                  <a:lnTo>
                    <a:pt x="988" y="286"/>
                  </a:lnTo>
                  <a:lnTo>
                    <a:pt x="967" y="284"/>
                  </a:lnTo>
                  <a:lnTo>
                    <a:pt x="949" y="286"/>
                  </a:lnTo>
                  <a:lnTo>
                    <a:pt x="945" y="287"/>
                  </a:lnTo>
                  <a:lnTo>
                    <a:pt x="940" y="289"/>
                  </a:lnTo>
                  <a:lnTo>
                    <a:pt x="940" y="292"/>
                  </a:lnTo>
                  <a:lnTo>
                    <a:pt x="943" y="295"/>
                  </a:lnTo>
                  <a:lnTo>
                    <a:pt x="943" y="295"/>
                  </a:lnTo>
                  <a:lnTo>
                    <a:pt x="948" y="296"/>
                  </a:lnTo>
                  <a:lnTo>
                    <a:pt x="949" y="296"/>
                  </a:lnTo>
                  <a:lnTo>
                    <a:pt x="949" y="296"/>
                  </a:lnTo>
                  <a:lnTo>
                    <a:pt x="949" y="292"/>
                  </a:lnTo>
                  <a:lnTo>
                    <a:pt x="946" y="287"/>
                  </a:lnTo>
                  <a:lnTo>
                    <a:pt x="937" y="274"/>
                  </a:lnTo>
                  <a:lnTo>
                    <a:pt x="927" y="262"/>
                  </a:lnTo>
                  <a:lnTo>
                    <a:pt x="927" y="262"/>
                  </a:lnTo>
                  <a:lnTo>
                    <a:pt x="916" y="253"/>
                  </a:lnTo>
                  <a:lnTo>
                    <a:pt x="909" y="242"/>
                  </a:lnTo>
                  <a:lnTo>
                    <a:pt x="906" y="238"/>
                  </a:lnTo>
                  <a:lnTo>
                    <a:pt x="904" y="232"/>
                  </a:lnTo>
                  <a:lnTo>
                    <a:pt x="904" y="226"/>
                  </a:lnTo>
                  <a:lnTo>
                    <a:pt x="904" y="218"/>
                  </a:lnTo>
                  <a:lnTo>
                    <a:pt x="904" y="218"/>
                  </a:lnTo>
                  <a:lnTo>
                    <a:pt x="904" y="214"/>
                  </a:lnTo>
                  <a:lnTo>
                    <a:pt x="901" y="209"/>
                  </a:lnTo>
                  <a:lnTo>
                    <a:pt x="894" y="200"/>
                  </a:lnTo>
                  <a:lnTo>
                    <a:pt x="883" y="190"/>
                  </a:lnTo>
                  <a:lnTo>
                    <a:pt x="870" y="179"/>
                  </a:lnTo>
                  <a:lnTo>
                    <a:pt x="844" y="158"/>
                  </a:lnTo>
                  <a:lnTo>
                    <a:pt x="835" y="150"/>
                  </a:lnTo>
                  <a:lnTo>
                    <a:pt x="832" y="145"/>
                  </a:lnTo>
                  <a:lnTo>
                    <a:pt x="831" y="141"/>
                  </a:lnTo>
                  <a:lnTo>
                    <a:pt x="831" y="141"/>
                  </a:lnTo>
                  <a:lnTo>
                    <a:pt x="825" y="115"/>
                  </a:lnTo>
                  <a:lnTo>
                    <a:pt x="817" y="79"/>
                  </a:lnTo>
                  <a:lnTo>
                    <a:pt x="808" y="43"/>
                  </a:lnTo>
                  <a:lnTo>
                    <a:pt x="804" y="30"/>
                  </a:lnTo>
                  <a:lnTo>
                    <a:pt x="801" y="21"/>
                  </a:lnTo>
                  <a:lnTo>
                    <a:pt x="801" y="21"/>
                  </a:lnTo>
                  <a:lnTo>
                    <a:pt x="798" y="18"/>
                  </a:lnTo>
                  <a:lnTo>
                    <a:pt x="795" y="15"/>
                  </a:lnTo>
                  <a:lnTo>
                    <a:pt x="783" y="9"/>
                  </a:lnTo>
                  <a:lnTo>
                    <a:pt x="766" y="4"/>
                  </a:lnTo>
                  <a:lnTo>
                    <a:pt x="749" y="1"/>
                  </a:lnTo>
                  <a:lnTo>
                    <a:pt x="731" y="0"/>
                  </a:lnTo>
                  <a:lnTo>
                    <a:pt x="713" y="0"/>
                  </a:lnTo>
                  <a:lnTo>
                    <a:pt x="698" y="3"/>
                  </a:lnTo>
                  <a:lnTo>
                    <a:pt x="692" y="4"/>
                  </a:lnTo>
                  <a:lnTo>
                    <a:pt x="687" y="7"/>
                  </a:lnTo>
                  <a:lnTo>
                    <a:pt x="687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21"/>
            <p:cNvSpPr>
              <a:spLocks/>
            </p:cNvSpPr>
            <p:nvPr/>
          </p:nvSpPr>
          <p:spPr bwMode="auto">
            <a:xfrm>
              <a:off x="6234113" y="2447925"/>
              <a:ext cx="251222" cy="252413"/>
            </a:xfrm>
            <a:custGeom>
              <a:avLst/>
              <a:gdLst>
                <a:gd name="T0" fmla="*/ 0 w 211"/>
                <a:gd name="T1" fmla="*/ 0 h 212"/>
                <a:gd name="T2" fmla="*/ 0 w 211"/>
                <a:gd name="T3" fmla="*/ 0 h 212"/>
                <a:gd name="T4" fmla="*/ 18 w 211"/>
                <a:gd name="T5" fmla="*/ 4 h 212"/>
                <a:gd name="T6" fmla="*/ 36 w 211"/>
                <a:gd name="T7" fmla="*/ 9 h 212"/>
                <a:gd name="T8" fmla="*/ 58 w 211"/>
                <a:gd name="T9" fmla="*/ 16 h 212"/>
                <a:gd name="T10" fmla="*/ 84 w 211"/>
                <a:gd name="T11" fmla="*/ 28 h 212"/>
                <a:gd name="T12" fmla="*/ 97 w 211"/>
                <a:gd name="T13" fmla="*/ 36 h 212"/>
                <a:gd name="T14" fmla="*/ 109 w 211"/>
                <a:gd name="T15" fmla="*/ 43 h 212"/>
                <a:gd name="T16" fmla="*/ 123 w 211"/>
                <a:gd name="T17" fmla="*/ 54 h 212"/>
                <a:gd name="T18" fmla="*/ 135 w 211"/>
                <a:gd name="T19" fmla="*/ 64 h 212"/>
                <a:gd name="T20" fmla="*/ 145 w 211"/>
                <a:gd name="T21" fmla="*/ 76 h 212"/>
                <a:gd name="T22" fmla="*/ 156 w 211"/>
                <a:gd name="T23" fmla="*/ 90 h 212"/>
                <a:gd name="T24" fmla="*/ 156 w 211"/>
                <a:gd name="T25" fmla="*/ 90 h 212"/>
                <a:gd name="T26" fmla="*/ 174 w 211"/>
                <a:gd name="T27" fmla="*/ 118 h 212"/>
                <a:gd name="T28" fmla="*/ 189 w 211"/>
                <a:gd name="T29" fmla="*/ 144 h 212"/>
                <a:gd name="T30" fmla="*/ 201 w 211"/>
                <a:gd name="T31" fmla="*/ 166 h 212"/>
                <a:gd name="T32" fmla="*/ 208 w 211"/>
                <a:gd name="T33" fmla="*/ 186 h 212"/>
                <a:gd name="T34" fmla="*/ 211 w 211"/>
                <a:gd name="T35" fmla="*/ 201 h 212"/>
                <a:gd name="T36" fmla="*/ 211 w 211"/>
                <a:gd name="T37" fmla="*/ 207 h 212"/>
                <a:gd name="T38" fmla="*/ 211 w 211"/>
                <a:gd name="T39" fmla="*/ 209 h 212"/>
                <a:gd name="T40" fmla="*/ 208 w 211"/>
                <a:gd name="T41" fmla="*/ 212 h 212"/>
                <a:gd name="T42" fmla="*/ 205 w 211"/>
                <a:gd name="T43" fmla="*/ 212 h 212"/>
                <a:gd name="T44" fmla="*/ 201 w 211"/>
                <a:gd name="T45" fmla="*/ 212 h 212"/>
                <a:gd name="T46" fmla="*/ 196 w 211"/>
                <a:gd name="T47" fmla="*/ 209 h 212"/>
                <a:gd name="T48" fmla="*/ 196 w 211"/>
                <a:gd name="T49" fmla="*/ 209 h 212"/>
                <a:gd name="T50" fmla="*/ 159 w 211"/>
                <a:gd name="T51" fmla="*/ 184 h 212"/>
                <a:gd name="T52" fmla="*/ 130 w 211"/>
                <a:gd name="T53" fmla="*/ 165 h 212"/>
                <a:gd name="T54" fmla="*/ 108 w 211"/>
                <a:gd name="T55" fmla="*/ 147 h 212"/>
                <a:gd name="T56" fmla="*/ 91 w 211"/>
                <a:gd name="T57" fmla="*/ 133 h 212"/>
                <a:gd name="T58" fmla="*/ 79 w 211"/>
                <a:gd name="T59" fmla="*/ 121 h 212"/>
                <a:gd name="T60" fmla="*/ 72 w 211"/>
                <a:gd name="T61" fmla="*/ 111 h 212"/>
                <a:gd name="T62" fmla="*/ 67 w 211"/>
                <a:gd name="T63" fmla="*/ 102 h 212"/>
                <a:gd name="T64" fmla="*/ 64 w 211"/>
                <a:gd name="T65" fmla="*/ 93 h 212"/>
                <a:gd name="T66" fmla="*/ 61 w 211"/>
                <a:gd name="T67" fmla="*/ 78 h 212"/>
                <a:gd name="T68" fmla="*/ 58 w 211"/>
                <a:gd name="T69" fmla="*/ 69 h 212"/>
                <a:gd name="T70" fmla="*/ 54 w 211"/>
                <a:gd name="T71" fmla="*/ 60 h 212"/>
                <a:gd name="T72" fmla="*/ 48 w 211"/>
                <a:gd name="T73" fmla="*/ 48 h 212"/>
                <a:gd name="T74" fmla="*/ 36 w 211"/>
                <a:gd name="T75" fmla="*/ 34 h 212"/>
                <a:gd name="T76" fmla="*/ 21 w 211"/>
                <a:gd name="T77" fmla="*/ 19 h 212"/>
                <a:gd name="T78" fmla="*/ 0 w 211"/>
                <a:gd name="T79" fmla="*/ 0 h 212"/>
                <a:gd name="T80" fmla="*/ 0 w 211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1" h="212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36" y="9"/>
                  </a:lnTo>
                  <a:lnTo>
                    <a:pt x="58" y="16"/>
                  </a:lnTo>
                  <a:lnTo>
                    <a:pt x="84" y="28"/>
                  </a:lnTo>
                  <a:lnTo>
                    <a:pt x="97" y="36"/>
                  </a:lnTo>
                  <a:lnTo>
                    <a:pt x="109" y="43"/>
                  </a:lnTo>
                  <a:lnTo>
                    <a:pt x="123" y="54"/>
                  </a:lnTo>
                  <a:lnTo>
                    <a:pt x="135" y="64"/>
                  </a:lnTo>
                  <a:lnTo>
                    <a:pt x="145" y="76"/>
                  </a:lnTo>
                  <a:lnTo>
                    <a:pt x="156" y="90"/>
                  </a:lnTo>
                  <a:lnTo>
                    <a:pt x="156" y="90"/>
                  </a:lnTo>
                  <a:lnTo>
                    <a:pt x="174" y="118"/>
                  </a:lnTo>
                  <a:lnTo>
                    <a:pt x="189" y="144"/>
                  </a:lnTo>
                  <a:lnTo>
                    <a:pt x="201" y="166"/>
                  </a:lnTo>
                  <a:lnTo>
                    <a:pt x="208" y="186"/>
                  </a:lnTo>
                  <a:lnTo>
                    <a:pt x="211" y="201"/>
                  </a:lnTo>
                  <a:lnTo>
                    <a:pt x="211" y="207"/>
                  </a:lnTo>
                  <a:lnTo>
                    <a:pt x="211" y="209"/>
                  </a:lnTo>
                  <a:lnTo>
                    <a:pt x="208" y="212"/>
                  </a:lnTo>
                  <a:lnTo>
                    <a:pt x="205" y="212"/>
                  </a:lnTo>
                  <a:lnTo>
                    <a:pt x="201" y="212"/>
                  </a:lnTo>
                  <a:lnTo>
                    <a:pt x="196" y="209"/>
                  </a:lnTo>
                  <a:lnTo>
                    <a:pt x="196" y="209"/>
                  </a:lnTo>
                  <a:lnTo>
                    <a:pt x="159" y="184"/>
                  </a:lnTo>
                  <a:lnTo>
                    <a:pt x="130" y="165"/>
                  </a:lnTo>
                  <a:lnTo>
                    <a:pt x="108" y="147"/>
                  </a:lnTo>
                  <a:lnTo>
                    <a:pt x="91" y="133"/>
                  </a:lnTo>
                  <a:lnTo>
                    <a:pt x="79" y="121"/>
                  </a:lnTo>
                  <a:lnTo>
                    <a:pt x="72" y="111"/>
                  </a:lnTo>
                  <a:lnTo>
                    <a:pt x="67" y="102"/>
                  </a:lnTo>
                  <a:lnTo>
                    <a:pt x="64" y="93"/>
                  </a:lnTo>
                  <a:lnTo>
                    <a:pt x="61" y="78"/>
                  </a:lnTo>
                  <a:lnTo>
                    <a:pt x="58" y="69"/>
                  </a:lnTo>
                  <a:lnTo>
                    <a:pt x="54" y="60"/>
                  </a:lnTo>
                  <a:lnTo>
                    <a:pt x="48" y="48"/>
                  </a:lnTo>
                  <a:lnTo>
                    <a:pt x="36" y="34"/>
                  </a:lnTo>
                  <a:lnTo>
                    <a:pt x="21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22"/>
            <p:cNvSpPr>
              <a:spLocks/>
            </p:cNvSpPr>
            <p:nvPr/>
          </p:nvSpPr>
          <p:spPr bwMode="auto">
            <a:xfrm>
              <a:off x="8115300" y="3157537"/>
              <a:ext cx="490538" cy="233363"/>
            </a:xfrm>
            <a:custGeom>
              <a:avLst/>
              <a:gdLst>
                <a:gd name="T0" fmla="*/ 0 w 412"/>
                <a:gd name="T1" fmla="*/ 0 h 196"/>
                <a:gd name="T2" fmla="*/ 0 w 412"/>
                <a:gd name="T3" fmla="*/ 0 h 196"/>
                <a:gd name="T4" fmla="*/ 45 w 412"/>
                <a:gd name="T5" fmla="*/ 12 h 196"/>
                <a:gd name="T6" fmla="*/ 145 w 412"/>
                <a:gd name="T7" fmla="*/ 36 h 196"/>
                <a:gd name="T8" fmla="*/ 202 w 412"/>
                <a:gd name="T9" fmla="*/ 48 h 196"/>
                <a:gd name="T10" fmla="*/ 253 w 412"/>
                <a:gd name="T11" fmla="*/ 58 h 196"/>
                <a:gd name="T12" fmla="*/ 295 w 412"/>
                <a:gd name="T13" fmla="*/ 64 h 196"/>
                <a:gd name="T14" fmla="*/ 310 w 412"/>
                <a:gd name="T15" fmla="*/ 64 h 196"/>
                <a:gd name="T16" fmla="*/ 319 w 412"/>
                <a:gd name="T17" fmla="*/ 63 h 196"/>
                <a:gd name="T18" fmla="*/ 319 w 412"/>
                <a:gd name="T19" fmla="*/ 63 h 196"/>
                <a:gd name="T20" fmla="*/ 326 w 412"/>
                <a:gd name="T21" fmla="*/ 63 h 196"/>
                <a:gd name="T22" fmla="*/ 332 w 412"/>
                <a:gd name="T23" fmla="*/ 63 h 196"/>
                <a:gd name="T24" fmla="*/ 340 w 412"/>
                <a:gd name="T25" fmla="*/ 63 h 196"/>
                <a:gd name="T26" fmla="*/ 347 w 412"/>
                <a:gd name="T27" fmla="*/ 64 h 196"/>
                <a:gd name="T28" fmla="*/ 362 w 412"/>
                <a:gd name="T29" fmla="*/ 70 h 196"/>
                <a:gd name="T30" fmla="*/ 377 w 412"/>
                <a:gd name="T31" fmla="*/ 79 h 196"/>
                <a:gd name="T32" fmla="*/ 389 w 412"/>
                <a:gd name="T33" fmla="*/ 88 h 196"/>
                <a:gd name="T34" fmla="*/ 400 w 412"/>
                <a:gd name="T35" fmla="*/ 99 h 196"/>
                <a:gd name="T36" fmla="*/ 407 w 412"/>
                <a:gd name="T37" fmla="*/ 111 h 196"/>
                <a:gd name="T38" fmla="*/ 409 w 412"/>
                <a:gd name="T39" fmla="*/ 115 h 196"/>
                <a:gd name="T40" fmla="*/ 410 w 412"/>
                <a:gd name="T41" fmla="*/ 121 h 196"/>
                <a:gd name="T42" fmla="*/ 410 w 412"/>
                <a:gd name="T43" fmla="*/ 121 h 196"/>
                <a:gd name="T44" fmla="*/ 412 w 412"/>
                <a:gd name="T45" fmla="*/ 132 h 196"/>
                <a:gd name="T46" fmla="*/ 412 w 412"/>
                <a:gd name="T47" fmla="*/ 144 h 196"/>
                <a:gd name="T48" fmla="*/ 409 w 412"/>
                <a:gd name="T49" fmla="*/ 168 h 196"/>
                <a:gd name="T50" fmla="*/ 403 w 412"/>
                <a:gd name="T51" fmla="*/ 196 h 196"/>
                <a:gd name="T52" fmla="*/ 403 w 412"/>
                <a:gd name="T53" fmla="*/ 196 h 196"/>
                <a:gd name="T54" fmla="*/ 391 w 412"/>
                <a:gd name="T55" fmla="*/ 186 h 196"/>
                <a:gd name="T56" fmla="*/ 376 w 412"/>
                <a:gd name="T57" fmla="*/ 177 h 196"/>
                <a:gd name="T58" fmla="*/ 359 w 412"/>
                <a:gd name="T59" fmla="*/ 168 h 196"/>
                <a:gd name="T60" fmla="*/ 340 w 412"/>
                <a:gd name="T61" fmla="*/ 160 h 196"/>
                <a:gd name="T62" fmla="*/ 331 w 412"/>
                <a:gd name="T63" fmla="*/ 157 h 196"/>
                <a:gd name="T64" fmla="*/ 320 w 412"/>
                <a:gd name="T65" fmla="*/ 156 h 196"/>
                <a:gd name="T66" fmla="*/ 310 w 412"/>
                <a:gd name="T67" fmla="*/ 154 h 196"/>
                <a:gd name="T68" fmla="*/ 301 w 412"/>
                <a:gd name="T69" fmla="*/ 156 h 196"/>
                <a:gd name="T70" fmla="*/ 292 w 412"/>
                <a:gd name="T71" fmla="*/ 159 h 196"/>
                <a:gd name="T72" fmla="*/ 283 w 412"/>
                <a:gd name="T73" fmla="*/ 163 h 196"/>
                <a:gd name="T74" fmla="*/ 283 w 412"/>
                <a:gd name="T75" fmla="*/ 163 h 196"/>
                <a:gd name="T76" fmla="*/ 271 w 412"/>
                <a:gd name="T77" fmla="*/ 169 h 196"/>
                <a:gd name="T78" fmla="*/ 268 w 412"/>
                <a:gd name="T79" fmla="*/ 171 h 196"/>
                <a:gd name="T80" fmla="*/ 265 w 412"/>
                <a:gd name="T81" fmla="*/ 169 h 196"/>
                <a:gd name="T82" fmla="*/ 263 w 412"/>
                <a:gd name="T83" fmla="*/ 163 h 196"/>
                <a:gd name="T84" fmla="*/ 259 w 412"/>
                <a:gd name="T85" fmla="*/ 151 h 196"/>
                <a:gd name="T86" fmla="*/ 254 w 412"/>
                <a:gd name="T87" fmla="*/ 144 h 196"/>
                <a:gd name="T88" fmla="*/ 250 w 412"/>
                <a:gd name="T89" fmla="*/ 135 h 196"/>
                <a:gd name="T90" fmla="*/ 241 w 412"/>
                <a:gd name="T91" fmla="*/ 126 h 196"/>
                <a:gd name="T92" fmla="*/ 230 w 412"/>
                <a:gd name="T93" fmla="*/ 115 h 196"/>
                <a:gd name="T94" fmla="*/ 217 w 412"/>
                <a:gd name="T95" fmla="*/ 105 h 196"/>
                <a:gd name="T96" fmla="*/ 199 w 412"/>
                <a:gd name="T97" fmla="*/ 94 h 196"/>
                <a:gd name="T98" fmla="*/ 177 w 412"/>
                <a:gd name="T99" fmla="*/ 82 h 196"/>
                <a:gd name="T100" fmla="*/ 150 w 412"/>
                <a:gd name="T101" fmla="*/ 72 h 196"/>
                <a:gd name="T102" fmla="*/ 150 w 412"/>
                <a:gd name="T103" fmla="*/ 72 h 196"/>
                <a:gd name="T104" fmla="*/ 117 w 412"/>
                <a:gd name="T105" fmla="*/ 57 h 196"/>
                <a:gd name="T106" fmla="*/ 66 w 412"/>
                <a:gd name="T107" fmla="*/ 33 h 196"/>
                <a:gd name="T108" fmla="*/ 0 w 412"/>
                <a:gd name="T109" fmla="*/ 0 h 196"/>
                <a:gd name="T110" fmla="*/ 0 w 412"/>
                <a:gd name="T1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2" h="196">
                  <a:moveTo>
                    <a:pt x="0" y="0"/>
                  </a:moveTo>
                  <a:lnTo>
                    <a:pt x="0" y="0"/>
                  </a:lnTo>
                  <a:lnTo>
                    <a:pt x="45" y="12"/>
                  </a:lnTo>
                  <a:lnTo>
                    <a:pt x="145" y="36"/>
                  </a:lnTo>
                  <a:lnTo>
                    <a:pt x="202" y="48"/>
                  </a:lnTo>
                  <a:lnTo>
                    <a:pt x="253" y="58"/>
                  </a:lnTo>
                  <a:lnTo>
                    <a:pt x="295" y="64"/>
                  </a:lnTo>
                  <a:lnTo>
                    <a:pt x="310" y="64"/>
                  </a:lnTo>
                  <a:lnTo>
                    <a:pt x="319" y="63"/>
                  </a:lnTo>
                  <a:lnTo>
                    <a:pt x="319" y="63"/>
                  </a:lnTo>
                  <a:lnTo>
                    <a:pt x="326" y="63"/>
                  </a:lnTo>
                  <a:lnTo>
                    <a:pt x="332" y="63"/>
                  </a:lnTo>
                  <a:lnTo>
                    <a:pt x="340" y="63"/>
                  </a:lnTo>
                  <a:lnTo>
                    <a:pt x="347" y="64"/>
                  </a:lnTo>
                  <a:lnTo>
                    <a:pt x="362" y="70"/>
                  </a:lnTo>
                  <a:lnTo>
                    <a:pt x="377" y="79"/>
                  </a:lnTo>
                  <a:lnTo>
                    <a:pt x="389" y="88"/>
                  </a:lnTo>
                  <a:lnTo>
                    <a:pt x="400" y="99"/>
                  </a:lnTo>
                  <a:lnTo>
                    <a:pt x="407" y="111"/>
                  </a:lnTo>
                  <a:lnTo>
                    <a:pt x="409" y="115"/>
                  </a:lnTo>
                  <a:lnTo>
                    <a:pt x="410" y="121"/>
                  </a:lnTo>
                  <a:lnTo>
                    <a:pt x="410" y="121"/>
                  </a:lnTo>
                  <a:lnTo>
                    <a:pt x="412" y="132"/>
                  </a:lnTo>
                  <a:lnTo>
                    <a:pt x="412" y="144"/>
                  </a:lnTo>
                  <a:lnTo>
                    <a:pt x="409" y="168"/>
                  </a:lnTo>
                  <a:lnTo>
                    <a:pt x="403" y="196"/>
                  </a:lnTo>
                  <a:lnTo>
                    <a:pt x="403" y="196"/>
                  </a:lnTo>
                  <a:lnTo>
                    <a:pt x="391" y="186"/>
                  </a:lnTo>
                  <a:lnTo>
                    <a:pt x="376" y="177"/>
                  </a:lnTo>
                  <a:lnTo>
                    <a:pt x="359" y="168"/>
                  </a:lnTo>
                  <a:lnTo>
                    <a:pt x="340" y="160"/>
                  </a:lnTo>
                  <a:lnTo>
                    <a:pt x="331" y="157"/>
                  </a:lnTo>
                  <a:lnTo>
                    <a:pt x="320" y="156"/>
                  </a:lnTo>
                  <a:lnTo>
                    <a:pt x="310" y="154"/>
                  </a:lnTo>
                  <a:lnTo>
                    <a:pt x="301" y="156"/>
                  </a:lnTo>
                  <a:lnTo>
                    <a:pt x="292" y="159"/>
                  </a:lnTo>
                  <a:lnTo>
                    <a:pt x="283" y="163"/>
                  </a:lnTo>
                  <a:lnTo>
                    <a:pt x="283" y="163"/>
                  </a:lnTo>
                  <a:lnTo>
                    <a:pt x="271" y="169"/>
                  </a:lnTo>
                  <a:lnTo>
                    <a:pt x="268" y="171"/>
                  </a:lnTo>
                  <a:lnTo>
                    <a:pt x="265" y="169"/>
                  </a:lnTo>
                  <a:lnTo>
                    <a:pt x="263" y="163"/>
                  </a:lnTo>
                  <a:lnTo>
                    <a:pt x="259" y="151"/>
                  </a:lnTo>
                  <a:lnTo>
                    <a:pt x="254" y="144"/>
                  </a:lnTo>
                  <a:lnTo>
                    <a:pt x="250" y="135"/>
                  </a:lnTo>
                  <a:lnTo>
                    <a:pt x="241" y="126"/>
                  </a:lnTo>
                  <a:lnTo>
                    <a:pt x="230" y="115"/>
                  </a:lnTo>
                  <a:lnTo>
                    <a:pt x="217" y="105"/>
                  </a:lnTo>
                  <a:lnTo>
                    <a:pt x="199" y="94"/>
                  </a:lnTo>
                  <a:lnTo>
                    <a:pt x="177" y="82"/>
                  </a:lnTo>
                  <a:lnTo>
                    <a:pt x="150" y="72"/>
                  </a:lnTo>
                  <a:lnTo>
                    <a:pt x="150" y="72"/>
                  </a:lnTo>
                  <a:lnTo>
                    <a:pt x="117" y="57"/>
                  </a:lnTo>
                  <a:lnTo>
                    <a:pt x="66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2924176" y="2205038"/>
              <a:ext cx="5128022" cy="2992041"/>
            </a:xfrm>
            <a:custGeom>
              <a:avLst/>
              <a:gdLst>
                <a:gd name="T0" fmla="*/ 1932 w 4307"/>
                <a:gd name="T1" fmla="*/ 6 h 2513"/>
                <a:gd name="T2" fmla="*/ 2118 w 4307"/>
                <a:gd name="T3" fmla="*/ 42 h 2513"/>
                <a:gd name="T4" fmla="*/ 2170 w 4307"/>
                <a:gd name="T5" fmla="*/ 48 h 2513"/>
                <a:gd name="T6" fmla="*/ 2230 w 4307"/>
                <a:gd name="T7" fmla="*/ 68 h 2513"/>
                <a:gd name="T8" fmla="*/ 2399 w 4307"/>
                <a:gd name="T9" fmla="*/ 127 h 2513"/>
                <a:gd name="T10" fmla="*/ 2471 w 4307"/>
                <a:gd name="T11" fmla="*/ 138 h 2513"/>
                <a:gd name="T12" fmla="*/ 2516 w 4307"/>
                <a:gd name="T13" fmla="*/ 133 h 2513"/>
                <a:gd name="T14" fmla="*/ 2537 w 4307"/>
                <a:gd name="T15" fmla="*/ 135 h 2513"/>
                <a:gd name="T16" fmla="*/ 2575 w 4307"/>
                <a:gd name="T17" fmla="*/ 157 h 2513"/>
                <a:gd name="T18" fmla="*/ 2621 w 4307"/>
                <a:gd name="T19" fmla="*/ 211 h 2513"/>
                <a:gd name="T20" fmla="*/ 2699 w 4307"/>
                <a:gd name="T21" fmla="*/ 321 h 2513"/>
                <a:gd name="T22" fmla="*/ 2742 w 4307"/>
                <a:gd name="T23" fmla="*/ 373 h 2513"/>
                <a:gd name="T24" fmla="*/ 2840 w 4307"/>
                <a:gd name="T25" fmla="*/ 448 h 2513"/>
                <a:gd name="T26" fmla="*/ 2967 w 4307"/>
                <a:gd name="T27" fmla="*/ 529 h 2513"/>
                <a:gd name="T28" fmla="*/ 2991 w 4307"/>
                <a:gd name="T29" fmla="*/ 545 h 2513"/>
                <a:gd name="T30" fmla="*/ 3042 w 4307"/>
                <a:gd name="T31" fmla="*/ 569 h 2513"/>
                <a:gd name="T32" fmla="*/ 3159 w 4307"/>
                <a:gd name="T33" fmla="*/ 577 h 2513"/>
                <a:gd name="T34" fmla="*/ 3187 w 4307"/>
                <a:gd name="T35" fmla="*/ 581 h 2513"/>
                <a:gd name="T36" fmla="*/ 3235 w 4307"/>
                <a:gd name="T37" fmla="*/ 605 h 2513"/>
                <a:gd name="T38" fmla="*/ 3291 w 4307"/>
                <a:gd name="T39" fmla="*/ 647 h 2513"/>
                <a:gd name="T40" fmla="*/ 3404 w 4307"/>
                <a:gd name="T41" fmla="*/ 759 h 2513"/>
                <a:gd name="T42" fmla="*/ 3512 w 4307"/>
                <a:gd name="T43" fmla="*/ 887 h 2513"/>
                <a:gd name="T44" fmla="*/ 3623 w 4307"/>
                <a:gd name="T45" fmla="*/ 1031 h 2513"/>
                <a:gd name="T46" fmla="*/ 3761 w 4307"/>
                <a:gd name="T47" fmla="*/ 1233 h 2513"/>
                <a:gd name="T48" fmla="*/ 3803 w 4307"/>
                <a:gd name="T49" fmla="*/ 1288 h 2513"/>
                <a:gd name="T50" fmla="*/ 3957 w 4307"/>
                <a:gd name="T51" fmla="*/ 1457 h 2513"/>
                <a:gd name="T52" fmla="*/ 4063 w 4307"/>
                <a:gd name="T53" fmla="*/ 1517 h 2513"/>
                <a:gd name="T54" fmla="*/ 4239 w 4307"/>
                <a:gd name="T55" fmla="*/ 1603 h 2513"/>
                <a:gd name="T56" fmla="*/ 4301 w 4307"/>
                <a:gd name="T57" fmla="*/ 1628 h 2513"/>
                <a:gd name="T58" fmla="*/ 4306 w 4307"/>
                <a:gd name="T59" fmla="*/ 1631 h 2513"/>
                <a:gd name="T60" fmla="*/ 4303 w 4307"/>
                <a:gd name="T61" fmla="*/ 1667 h 2513"/>
                <a:gd name="T62" fmla="*/ 4280 w 4307"/>
                <a:gd name="T63" fmla="*/ 1779 h 2513"/>
                <a:gd name="T64" fmla="*/ 4274 w 4307"/>
                <a:gd name="T65" fmla="*/ 1848 h 2513"/>
                <a:gd name="T66" fmla="*/ 4283 w 4307"/>
                <a:gd name="T67" fmla="*/ 1892 h 2513"/>
                <a:gd name="T68" fmla="*/ 4297 w 4307"/>
                <a:gd name="T69" fmla="*/ 1907 h 2513"/>
                <a:gd name="T70" fmla="*/ 4301 w 4307"/>
                <a:gd name="T71" fmla="*/ 1913 h 2513"/>
                <a:gd name="T72" fmla="*/ 4271 w 4307"/>
                <a:gd name="T73" fmla="*/ 1919 h 2513"/>
                <a:gd name="T74" fmla="*/ 4051 w 4307"/>
                <a:gd name="T75" fmla="*/ 1913 h 2513"/>
                <a:gd name="T76" fmla="*/ 3798 w 4307"/>
                <a:gd name="T77" fmla="*/ 1902 h 2513"/>
                <a:gd name="T78" fmla="*/ 3720 w 4307"/>
                <a:gd name="T79" fmla="*/ 1905 h 2513"/>
                <a:gd name="T80" fmla="*/ 3344 w 4307"/>
                <a:gd name="T81" fmla="*/ 2022 h 2513"/>
                <a:gd name="T82" fmla="*/ 2750 w 4307"/>
                <a:gd name="T83" fmla="*/ 2197 h 2513"/>
                <a:gd name="T84" fmla="*/ 2566 w 4307"/>
                <a:gd name="T85" fmla="*/ 2244 h 2513"/>
                <a:gd name="T86" fmla="*/ 2540 w 4307"/>
                <a:gd name="T87" fmla="*/ 2247 h 2513"/>
                <a:gd name="T88" fmla="*/ 2375 w 4307"/>
                <a:gd name="T89" fmla="*/ 2224 h 2513"/>
                <a:gd name="T90" fmla="*/ 1914 w 4307"/>
                <a:gd name="T91" fmla="*/ 2157 h 2513"/>
                <a:gd name="T92" fmla="*/ 1699 w 4307"/>
                <a:gd name="T93" fmla="*/ 2134 h 2513"/>
                <a:gd name="T94" fmla="*/ 1576 w 4307"/>
                <a:gd name="T95" fmla="*/ 2133 h 2513"/>
                <a:gd name="T96" fmla="*/ 1526 w 4307"/>
                <a:gd name="T97" fmla="*/ 2145 h 2513"/>
                <a:gd name="T98" fmla="*/ 1363 w 4307"/>
                <a:gd name="T99" fmla="*/ 2200 h 2513"/>
                <a:gd name="T100" fmla="*/ 923 w 4307"/>
                <a:gd name="T101" fmla="*/ 2375 h 2513"/>
                <a:gd name="T102" fmla="*/ 683 w 4307"/>
                <a:gd name="T103" fmla="*/ 2480 h 2513"/>
                <a:gd name="T104" fmla="*/ 667 w 4307"/>
                <a:gd name="T105" fmla="*/ 2488 h 2513"/>
                <a:gd name="T106" fmla="*/ 557 w 4307"/>
                <a:gd name="T107" fmla="*/ 2498 h 2513"/>
                <a:gd name="T108" fmla="*/ 102 w 4307"/>
                <a:gd name="T109" fmla="*/ 2512 h 2513"/>
                <a:gd name="T110" fmla="*/ 1905 w 4307"/>
                <a:gd name="T111" fmla="*/ 0 h 2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07" h="2513">
                  <a:moveTo>
                    <a:pt x="1905" y="0"/>
                  </a:moveTo>
                  <a:lnTo>
                    <a:pt x="1905" y="0"/>
                  </a:lnTo>
                  <a:lnTo>
                    <a:pt x="1932" y="6"/>
                  </a:lnTo>
                  <a:lnTo>
                    <a:pt x="1997" y="20"/>
                  </a:lnTo>
                  <a:lnTo>
                    <a:pt x="2077" y="36"/>
                  </a:lnTo>
                  <a:lnTo>
                    <a:pt x="2118" y="42"/>
                  </a:lnTo>
                  <a:lnTo>
                    <a:pt x="2154" y="47"/>
                  </a:lnTo>
                  <a:lnTo>
                    <a:pt x="2154" y="47"/>
                  </a:lnTo>
                  <a:lnTo>
                    <a:pt x="2170" y="48"/>
                  </a:lnTo>
                  <a:lnTo>
                    <a:pt x="2188" y="53"/>
                  </a:lnTo>
                  <a:lnTo>
                    <a:pt x="2209" y="60"/>
                  </a:lnTo>
                  <a:lnTo>
                    <a:pt x="2230" y="68"/>
                  </a:lnTo>
                  <a:lnTo>
                    <a:pt x="2325" y="104"/>
                  </a:lnTo>
                  <a:lnTo>
                    <a:pt x="2375" y="120"/>
                  </a:lnTo>
                  <a:lnTo>
                    <a:pt x="2399" y="127"/>
                  </a:lnTo>
                  <a:lnTo>
                    <a:pt x="2425" y="133"/>
                  </a:lnTo>
                  <a:lnTo>
                    <a:pt x="2449" y="136"/>
                  </a:lnTo>
                  <a:lnTo>
                    <a:pt x="2471" y="138"/>
                  </a:lnTo>
                  <a:lnTo>
                    <a:pt x="2495" y="138"/>
                  </a:lnTo>
                  <a:lnTo>
                    <a:pt x="2516" y="133"/>
                  </a:lnTo>
                  <a:lnTo>
                    <a:pt x="2516" y="133"/>
                  </a:lnTo>
                  <a:lnTo>
                    <a:pt x="2524" y="133"/>
                  </a:lnTo>
                  <a:lnTo>
                    <a:pt x="2530" y="133"/>
                  </a:lnTo>
                  <a:lnTo>
                    <a:pt x="2537" y="135"/>
                  </a:lnTo>
                  <a:lnTo>
                    <a:pt x="2545" y="138"/>
                  </a:lnTo>
                  <a:lnTo>
                    <a:pt x="2560" y="145"/>
                  </a:lnTo>
                  <a:lnTo>
                    <a:pt x="2575" y="157"/>
                  </a:lnTo>
                  <a:lnTo>
                    <a:pt x="2590" y="172"/>
                  </a:lnTo>
                  <a:lnTo>
                    <a:pt x="2606" y="190"/>
                  </a:lnTo>
                  <a:lnTo>
                    <a:pt x="2621" y="211"/>
                  </a:lnTo>
                  <a:lnTo>
                    <a:pt x="2636" y="232"/>
                  </a:lnTo>
                  <a:lnTo>
                    <a:pt x="2667" y="277"/>
                  </a:lnTo>
                  <a:lnTo>
                    <a:pt x="2699" y="321"/>
                  </a:lnTo>
                  <a:lnTo>
                    <a:pt x="2714" y="340"/>
                  </a:lnTo>
                  <a:lnTo>
                    <a:pt x="2727" y="358"/>
                  </a:lnTo>
                  <a:lnTo>
                    <a:pt x="2742" y="373"/>
                  </a:lnTo>
                  <a:lnTo>
                    <a:pt x="2756" y="385"/>
                  </a:lnTo>
                  <a:lnTo>
                    <a:pt x="2756" y="385"/>
                  </a:lnTo>
                  <a:lnTo>
                    <a:pt x="2840" y="448"/>
                  </a:lnTo>
                  <a:lnTo>
                    <a:pt x="2898" y="488"/>
                  </a:lnTo>
                  <a:lnTo>
                    <a:pt x="2939" y="514"/>
                  </a:lnTo>
                  <a:lnTo>
                    <a:pt x="2967" y="529"/>
                  </a:lnTo>
                  <a:lnTo>
                    <a:pt x="2967" y="529"/>
                  </a:lnTo>
                  <a:lnTo>
                    <a:pt x="2979" y="536"/>
                  </a:lnTo>
                  <a:lnTo>
                    <a:pt x="2991" y="545"/>
                  </a:lnTo>
                  <a:lnTo>
                    <a:pt x="3003" y="553"/>
                  </a:lnTo>
                  <a:lnTo>
                    <a:pt x="3021" y="562"/>
                  </a:lnTo>
                  <a:lnTo>
                    <a:pt x="3042" y="569"/>
                  </a:lnTo>
                  <a:lnTo>
                    <a:pt x="3072" y="574"/>
                  </a:lnTo>
                  <a:lnTo>
                    <a:pt x="3109" y="577"/>
                  </a:lnTo>
                  <a:lnTo>
                    <a:pt x="3159" y="577"/>
                  </a:lnTo>
                  <a:lnTo>
                    <a:pt x="3159" y="577"/>
                  </a:lnTo>
                  <a:lnTo>
                    <a:pt x="3172" y="578"/>
                  </a:lnTo>
                  <a:lnTo>
                    <a:pt x="3187" y="581"/>
                  </a:lnTo>
                  <a:lnTo>
                    <a:pt x="3202" y="587"/>
                  </a:lnTo>
                  <a:lnTo>
                    <a:pt x="3219" y="596"/>
                  </a:lnTo>
                  <a:lnTo>
                    <a:pt x="3235" y="605"/>
                  </a:lnTo>
                  <a:lnTo>
                    <a:pt x="3253" y="617"/>
                  </a:lnTo>
                  <a:lnTo>
                    <a:pt x="3271" y="631"/>
                  </a:lnTo>
                  <a:lnTo>
                    <a:pt x="3291" y="647"/>
                  </a:lnTo>
                  <a:lnTo>
                    <a:pt x="3328" y="680"/>
                  </a:lnTo>
                  <a:lnTo>
                    <a:pt x="3367" y="719"/>
                  </a:lnTo>
                  <a:lnTo>
                    <a:pt x="3404" y="759"/>
                  </a:lnTo>
                  <a:lnTo>
                    <a:pt x="3443" y="803"/>
                  </a:lnTo>
                  <a:lnTo>
                    <a:pt x="3479" y="845"/>
                  </a:lnTo>
                  <a:lnTo>
                    <a:pt x="3512" y="887"/>
                  </a:lnTo>
                  <a:lnTo>
                    <a:pt x="3569" y="959"/>
                  </a:lnTo>
                  <a:lnTo>
                    <a:pt x="3608" y="1011"/>
                  </a:lnTo>
                  <a:lnTo>
                    <a:pt x="3623" y="1031"/>
                  </a:lnTo>
                  <a:lnTo>
                    <a:pt x="3623" y="1031"/>
                  </a:lnTo>
                  <a:lnTo>
                    <a:pt x="3699" y="1146"/>
                  </a:lnTo>
                  <a:lnTo>
                    <a:pt x="3761" y="1233"/>
                  </a:lnTo>
                  <a:lnTo>
                    <a:pt x="3785" y="1267"/>
                  </a:lnTo>
                  <a:lnTo>
                    <a:pt x="3803" y="1288"/>
                  </a:lnTo>
                  <a:lnTo>
                    <a:pt x="3803" y="1288"/>
                  </a:lnTo>
                  <a:lnTo>
                    <a:pt x="3949" y="1451"/>
                  </a:lnTo>
                  <a:lnTo>
                    <a:pt x="3949" y="1451"/>
                  </a:lnTo>
                  <a:lnTo>
                    <a:pt x="3957" y="1457"/>
                  </a:lnTo>
                  <a:lnTo>
                    <a:pt x="3970" y="1466"/>
                  </a:lnTo>
                  <a:lnTo>
                    <a:pt x="4009" y="1489"/>
                  </a:lnTo>
                  <a:lnTo>
                    <a:pt x="4063" y="1517"/>
                  </a:lnTo>
                  <a:lnTo>
                    <a:pt x="4123" y="1547"/>
                  </a:lnTo>
                  <a:lnTo>
                    <a:pt x="4185" y="1577"/>
                  </a:lnTo>
                  <a:lnTo>
                    <a:pt x="4239" y="1603"/>
                  </a:lnTo>
                  <a:lnTo>
                    <a:pt x="4280" y="1621"/>
                  </a:lnTo>
                  <a:lnTo>
                    <a:pt x="4294" y="1625"/>
                  </a:lnTo>
                  <a:lnTo>
                    <a:pt x="4301" y="1628"/>
                  </a:lnTo>
                  <a:lnTo>
                    <a:pt x="4301" y="1628"/>
                  </a:lnTo>
                  <a:lnTo>
                    <a:pt x="4304" y="1628"/>
                  </a:lnTo>
                  <a:lnTo>
                    <a:pt x="4306" y="1631"/>
                  </a:lnTo>
                  <a:lnTo>
                    <a:pt x="4307" y="1639"/>
                  </a:lnTo>
                  <a:lnTo>
                    <a:pt x="4306" y="1650"/>
                  </a:lnTo>
                  <a:lnTo>
                    <a:pt x="4303" y="1667"/>
                  </a:lnTo>
                  <a:lnTo>
                    <a:pt x="4295" y="1707"/>
                  </a:lnTo>
                  <a:lnTo>
                    <a:pt x="4285" y="1754"/>
                  </a:lnTo>
                  <a:lnTo>
                    <a:pt x="4280" y="1779"/>
                  </a:lnTo>
                  <a:lnTo>
                    <a:pt x="4277" y="1803"/>
                  </a:lnTo>
                  <a:lnTo>
                    <a:pt x="4274" y="1826"/>
                  </a:lnTo>
                  <a:lnTo>
                    <a:pt x="4274" y="1848"/>
                  </a:lnTo>
                  <a:lnTo>
                    <a:pt x="4276" y="1868"/>
                  </a:lnTo>
                  <a:lnTo>
                    <a:pt x="4280" y="1884"/>
                  </a:lnTo>
                  <a:lnTo>
                    <a:pt x="4283" y="1892"/>
                  </a:lnTo>
                  <a:lnTo>
                    <a:pt x="4286" y="1898"/>
                  </a:lnTo>
                  <a:lnTo>
                    <a:pt x="4292" y="1904"/>
                  </a:lnTo>
                  <a:lnTo>
                    <a:pt x="4297" y="1907"/>
                  </a:lnTo>
                  <a:lnTo>
                    <a:pt x="4297" y="1907"/>
                  </a:lnTo>
                  <a:lnTo>
                    <a:pt x="4301" y="1910"/>
                  </a:lnTo>
                  <a:lnTo>
                    <a:pt x="4301" y="1913"/>
                  </a:lnTo>
                  <a:lnTo>
                    <a:pt x="4298" y="1914"/>
                  </a:lnTo>
                  <a:lnTo>
                    <a:pt x="4292" y="1917"/>
                  </a:lnTo>
                  <a:lnTo>
                    <a:pt x="4271" y="1919"/>
                  </a:lnTo>
                  <a:lnTo>
                    <a:pt x="4240" y="1919"/>
                  </a:lnTo>
                  <a:lnTo>
                    <a:pt x="4156" y="1917"/>
                  </a:lnTo>
                  <a:lnTo>
                    <a:pt x="4051" y="1913"/>
                  </a:lnTo>
                  <a:lnTo>
                    <a:pt x="3942" y="1907"/>
                  </a:lnTo>
                  <a:lnTo>
                    <a:pt x="3842" y="1902"/>
                  </a:lnTo>
                  <a:lnTo>
                    <a:pt x="3798" y="1902"/>
                  </a:lnTo>
                  <a:lnTo>
                    <a:pt x="3764" y="1902"/>
                  </a:lnTo>
                  <a:lnTo>
                    <a:pt x="3737" y="1902"/>
                  </a:lnTo>
                  <a:lnTo>
                    <a:pt x="3720" y="1905"/>
                  </a:lnTo>
                  <a:lnTo>
                    <a:pt x="3720" y="1905"/>
                  </a:lnTo>
                  <a:lnTo>
                    <a:pt x="3524" y="1966"/>
                  </a:lnTo>
                  <a:lnTo>
                    <a:pt x="3344" y="2022"/>
                  </a:lnTo>
                  <a:lnTo>
                    <a:pt x="3139" y="2083"/>
                  </a:lnTo>
                  <a:lnTo>
                    <a:pt x="2934" y="2145"/>
                  </a:lnTo>
                  <a:lnTo>
                    <a:pt x="2750" y="2197"/>
                  </a:lnTo>
                  <a:lnTo>
                    <a:pt x="2673" y="2218"/>
                  </a:lnTo>
                  <a:lnTo>
                    <a:pt x="2611" y="2233"/>
                  </a:lnTo>
                  <a:lnTo>
                    <a:pt x="2566" y="2244"/>
                  </a:lnTo>
                  <a:lnTo>
                    <a:pt x="2551" y="2247"/>
                  </a:lnTo>
                  <a:lnTo>
                    <a:pt x="2540" y="2247"/>
                  </a:lnTo>
                  <a:lnTo>
                    <a:pt x="2540" y="2247"/>
                  </a:lnTo>
                  <a:lnTo>
                    <a:pt x="2518" y="2245"/>
                  </a:lnTo>
                  <a:lnTo>
                    <a:pt x="2482" y="2239"/>
                  </a:lnTo>
                  <a:lnTo>
                    <a:pt x="2375" y="2224"/>
                  </a:lnTo>
                  <a:lnTo>
                    <a:pt x="2235" y="2202"/>
                  </a:lnTo>
                  <a:lnTo>
                    <a:pt x="2076" y="2179"/>
                  </a:lnTo>
                  <a:lnTo>
                    <a:pt x="1914" y="2157"/>
                  </a:lnTo>
                  <a:lnTo>
                    <a:pt x="1838" y="2148"/>
                  </a:lnTo>
                  <a:lnTo>
                    <a:pt x="1764" y="2140"/>
                  </a:lnTo>
                  <a:lnTo>
                    <a:pt x="1699" y="2134"/>
                  </a:lnTo>
                  <a:lnTo>
                    <a:pt x="1642" y="2131"/>
                  </a:lnTo>
                  <a:lnTo>
                    <a:pt x="1595" y="2133"/>
                  </a:lnTo>
                  <a:lnTo>
                    <a:pt x="1576" y="2133"/>
                  </a:lnTo>
                  <a:lnTo>
                    <a:pt x="1561" y="2136"/>
                  </a:lnTo>
                  <a:lnTo>
                    <a:pt x="1561" y="2136"/>
                  </a:lnTo>
                  <a:lnTo>
                    <a:pt x="1526" y="2145"/>
                  </a:lnTo>
                  <a:lnTo>
                    <a:pt x="1481" y="2158"/>
                  </a:lnTo>
                  <a:lnTo>
                    <a:pt x="1426" y="2178"/>
                  </a:lnTo>
                  <a:lnTo>
                    <a:pt x="1363" y="2200"/>
                  </a:lnTo>
                  <a:lnTo>
                    <a:pt x="1221" y="2256"/>
                  </a:lnTo>
                  <a:lnTo>
                    <a:pt x="1069" y="2315"/>
                  </a:lnTo>
                  <a:lnTo>
                    <a:pt x="923" y="2375"/>
                  </a:lnTo>
                  <a:lnTo>
                    <a:pt x="798" y="2428"/>
                  </a:lnTo>
                  <a:lnTo>
                    <a:pt x="710" y="2467"/>
                  </a:lnTo>
                  <a:lnTo>
                    <a:pt x="683" y="2480"/>
                  </a:lnTo>
                  <a:lnTo>
                    <a:pt x="671" y="2486"/>
                  </a:lnTo>
                  <a:lnTo>
                    <a:pt x="671" y="2486"/>
                  </a:lnTo>
                  <a:lnTo>
                    <a:pt x="667" y="2488"/>
                  </a:lnTo>
                  <a:lnTo>
                    <a:pt x="661" y="2489"/>
                  </a:lnTo>
                  <a:lnTo>
                    <a:pt x="637" y="2492"/>
                  </a:lnTo>
                  <a:lnTo>
                    <a:pt x="557" y="2498"/>
                  </a:lnTo>
                  <a:lnTo>
                    <a:pt x="449" y="2503"/>
                  </a:lnTo>
                  <a:lnTo>
                    <a:pt x="328" y="2506"/>
                  </a:lnTo>
                  <a:lnTo>
                    <a:pt x="102" y="2512"/>
                  </a:lnTo>
                  <a:lnTo>
                    <a:pt x="0" y="2513"/>
                  </a:lnTo>
                  <a:lnTo>
                    <a:pt x="1823" y="277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7144" y="2201466"/>
              <a:ext cx="7460456" cy="3798094"/>
            </a:xfrm>
            <a:custGeom>
              <a:avLst/>
              <a:gdLst>
                <a:gd name="T0" fmla="*/ 4773 w 6266"/>
                <a:gd name="T1" fmla="*/ 542 h 3190"/>
                <a:gd name="T2" fmla="*/ 4900 w 6266"/>
                <a:gd name="T3" fmla="*/ 620 h 3190"/>
                <a:gd name="T4" fmla="*/ 4986 w 6266"/>
                <a:gd name="T5" fmla="*/ 652 h 3190"/>
                <a:gd name="T6" fmla="*/ 5146 w 6266"/>
                <a:gd name="T7" fmla="*/ 700 h 3190"/>
                <a:gd name="T8" fmla="*/ 5240 w 6266"/>
                <a:gd name="T9" fmla="*/ 712 h 3190"/>
                <a:gd name="T10" fmla="*/ 5342 w 6266"/>
                <a:gd name="T11" fmla="*/ 697 h 3190"/>
                <a:gd name="T12" fmla="*/ 5378 w 6266"/>
                <a:gd name="T13" fmla="*/ 686 h 3190"/>
                <a:gd name="T14" fmla="*/ 5422 w 6266"/>
                <a:gd name="T15" fmla="*/ 718 h 3190"/>
                <a:gd name="T16" fmla="*/ 5490 w 6266"/>
                <a:gd name="T17" fmla="*/ 828 h 3190"/>
                <a:gd name="T18" fmla="*/ 5624 w 6266"/>
                <a:gd name="T19" fmla="*/ 1138 h 3190"/>
                <a:gd name="T20" fmla="*/ 5811 w 6266"/>
                <a:gd name="T21" fmla="*/ 1673 h 3190"/>
                <a:gd name="T22" fmla="*/ 6095 w 6266"/>
                <a:gd name="T23" fmla="*/ 2588 h 3190"/>
                <a:gd name="T24" fmla="*/ 0 w 6266"/>
                <a:gd name="T25" fmla="*/ 3190 h 3190"/>
                <a:gd name="T26" fmla="*/ 30 w 6266"/>
                <a:gd name="T27" fmla="*/ 2619 h 3190"/>
                <a:gd name="T28" fmla="*/ 592 w 6266"/>
                <a:gd name="T29" fmla="*/ 2398 h 3190"/>
                <a:gd name="T30" fmla="*/ 1785 w 6266"/>
                <a:gd name="T31" fmla="*/ 1952 h 3190"/>
                <a:gd name="T32" fmla="*/ 2088 w 6266"/>
                <a:gd name="T33" fmla="*/ 1698 h 3190"/>
                <a:gd name="T34" fmla="*/ 2510 w 6266"/>
                <a:gd name="T35" fmla="*/ 1346 h 3190"/>
                <a:gd name="T36" fmla="*/ 2663 w 6266"/>
                <a:gd name="T37" fmla="*/ 1236 h 3190"/>
                <a:gd name="T38" fmla="*/ 2736 w 6266"/>
                <a:gd name="T39" fmla="*/ 1206 h 3190"/>
                <a:gd name="T40" fmla="*/ 3067 w 6266"/>
                <a:gd name="T41" fmla="*/ 1045 h 3190"/>
                <a:gd name="T42" fmla="*/ 3311 w 6266"/>
                <a:gd name="T43" fmla="*/ 929 h 3190"/>
                <a:gd name="T44" fmla="*/ 3424 w 6266"/>
                <a:gd name="T45" fmla="*/ 860 h 3190"/>
                <a:gd name="T46" fmla="*/ 3482 w 6266"/>
                <a:gd name="T47" fmla="*/ 825 h 3190"/>
                <a:gd name="T48" fmla="*/ 3500 w 6266"/>
                <a:gd name="T49" fmla="*/ 821 h 3190"/>
                <a:gd name="T50" fmla="*/ 3531 w 6266"/>
                <a:gd name="T51" fmla="*/ 791 h 3190"/>
                <a:gd name="T52" fmla="*/ 3587 w 6266"/>
                <a:gd name="T53" fmla="*/ 753 h 3190"/>
                <a:gd name="T54" fmla="*/ 3615 w 6266"/>
                <a:gd name="T55" fmla="*/ 726 h 3190"/>
                <a:gd name="T56" fmla="*/ 3687 w 6266"/>
                <a:gd name="T57" fmla="*/ 668 h 3190"/>
                <a:gd name="T58" fmla="*/ 3711 w 6266"/>
                <a:gd name="T59" fmla="*/ 638 h 3190"/>
                <a:gd name="T60" fmla="*/ 3743 w 6266"/>
                <a:gd name="T61" fmla="*/ 617 h 3190"/>
                <a:gd name="T62" fmla="*/ 3782 w 6266"/>
                <a:gd name="T63" fmla="*/ 575 h 3190"/>
                <a:gd name="T64" fmla="*/ 3803 w 6266"/>
                <a:gd name="T65" fmla="*/ 533 h 3190"/>
                <a:gd name="T66" fmla="*/ 3843 w 6266"/>
                <a:gd name="T67" fmla="*/ 475 h 3190"/>
                <a:gd name="T68" fmla="*/ 3888 w 6266"/>
                <a:gd name="T69" fmla="*/ 431 h 3190"/>
                <a:gd name="T70" fmla="*/ 3915 w 6266"/>
                <a:gd name="T71" fmla="*/ 431 h 3190"/>
                <a:gd name="T72" fmla="*/ 3930 w 6266"/>
                <a:gd name="T73" fmla="*/ 421 h 3190"/>
                <a:gd name="T74" fmla="*/ 3940 w 6266"/>
                <a:gd name="T75" fmla="*/ 385 h 3190"/>
                <a:gd name="T76" fmla="*/ 3949 w 6266"/>
                <a:gd name="T77" fmla="*/ 348 h 3190"/>
                <a:gd name="T78" fmla="*/ 3987 w 6266"/>
                <a:gd name="T79" fmla="*/ 292 h 3190"/>
                <a:gd name="T80" fmla="*/ 4015 w 6266"/>
                <a:gd name="T81" fmla="*/ 277 h 3190"/>
                <a:gd name="T82" fmla="*/ 4060 w 6266"/>
                <a:gd name="T83" fmla="*/ 256 h 3190"/>
                <a:gd name="T84" fmla="*/ 4104 w 6266"/>
                <a:gd name="T85" fmla="*/ 237 h 3190"/>
                <a:gd name="T86" fmla="*/ 4147 w 6266"/>
                <a:gd name="T87" fmla="*/ 181 h 3190"/>
                <a:gd name="T88" fmla="*/ 4181 w 6266"/>
                <a:gd name="T89" fmla="*/ 120 h 3190"/>
                <a:gd name="T90" fmla="*/ 4219 w 6266"/>
                <a:gd name="T91" fmla="*/ 89 h 3190"/>
                <a:gd name="T92" fmla="*/ 4282 w 6266"/>
                <a:gd name="T93" fmla="*/ 71 h 3190"/>
                <a:gd name="T94" fmla="*/ 4307 w 6266"/>
                <a:gd name="T95" fmla="*/ 72 h 3190"/>
                <a:gd name="T96" fmla="*/ 4327 w 6266"/>
                <a:gd name="T97" fmla="*/ 53 h 3190"/>
                <a:gd name="T98" fmla="*/ 4324 w 6266"/>
                <a:gd name="T99" fmla="*/ 24 h 3190"/>
                <a:gd name="T100" fmla="*/ 4339 w 6266"/>
                <a:gd name="T101" fmla="*/ 2 h 3190"/>
                <a:gd name="T102" fmla="*/ 4355 w 6266"/>
                <a:gd name="T103" fmla="*/ 3 h 3190"/>
                <a:gd name="T104" fmla="*/ 4358 w 6266"/>
                <a:gd name="T105" fmla="*/ 24 h 3190"/>
                <a:gd name="T106" fmla="*/ 4361 w 6266"/>
                <a:gd name="T107" fmla="*/ 102 h 3190"/>
                <a:gd name="T108" fmla="*/ 4400 w 6266"/>
                <a:gd name="T109" fmla="*/ 184 h 3190"/>
                <a:gd name="T110" fmla="*/ 4466 w 6266"/>
                <a:gd name="T111" fmla="*/ 279 h 3190"/>
                <a:gd name="T112" fmla="*/ 4545 w 6266"/>
                <a:gd name="T113" fmla="*/ 366 h 3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66" h="3190">
                  <a:moveTo>
                    <a:pt x="4586" y="400"/>
                  </a:moveTo>
                  <a:lnTo>
                    <a:pt x="4586" y="400"/>
                  </a:lnTo>
                  <a:lnTo>
                    <a:pt x="4722" y="505"/>
                  </a:lnTo>
                  <a:lnTo>
                    <a:pt x="4773" y="542"/>
                  </a:lnTo>
                  <a:lnTo>
                    <a:pt x="4819" y="574"/>
                  </a:lnTo>
                  <a:lnTo>
                    <a:pt x="4860" y="599"/>
                  </a:lnTo>
                  <a:lnTo>
                    <a:pt x="4879" y="610"/>
                  </a:lnTo>
                  <a:lnTo>
                    <a:pt x="4900" y="620"/>
                  </a:lnTo>
                  <a:lnTo>
                    <a:pt x="4920" y="629"/>
                  </a:lnTo>
                  <a:lnTo>
                    <a:pt x="4941" y="637"/>
                  </a:lnTo>
                  <a:lnTo>
                    <a:pt x="4986" y="652"/>
                  </a:lnTo>
                  <a:lnTo>
                    <a:pt x="4986" y="652"/>
                  </a:lnTo>
                  <a:lnTo>
                    <a:pt x="5032" y="667"/>
                  </a:lnTo>
                  <a:lnTo>
                    <a:pt x="5077" y="680"/>
                  </a:lnTo>
                  <a:lnTo>
                    <a:pt x="5123" y="694"/>
                  </a:lnTo>
                  <a:lnTo>
                    <a:pt x="5146" y="700"/>
                  </a:lnTo>
                  <a:lnTo>
                    <a:pt x="5168" y="704"/>
                  </a:lnTo>
                  <a:lnTo>
                    <a:pt x="5192" y="709"/>
                  </a:lnTo>
                  <a:lnTo>
                    <a:pt x="5216" y="710"/>
                  </a:lnTo>
                  <a:lnTo>
                    <a:pt x="5240" y="712"/>
                  </a:lnTo>
                  <a:lnTo>
                    <a:pt x="5264" y="712"/>
                  </a:lnTo>
                  <a:lnTo>
                    <a:pt x="5290" y="709"/>
                  </a:lnTo>
                  <a:lnTo>
                    <a:pt x="5315" y="704"/>
                  </a:lnTo>
                  <a:lnTo>
                    <a:pt x="5342" y="697"/>
                  </a:lnTo>
                  <a:lnTo>
                    <a:pt x="5369" y="688"/>
                  </a:lnTo>
                  <a:lnTo>
                    <a:pt x="5369" y="688"/>
                  </a:lnTo>
                  <a:lnTo>
                    <a:pt x="5374" y="688"/>
                  </a:lnTo>
                  <a:lnTo>
                    <a:pt x="5378" y="686"/>
                  </a:lnTo>
                  <a:lnTo>
                    <a:pt x="5389" y="689"/>
                  </a:lnTo>
                  <a:lnTo>
                    <a:pt x="5399" y="695"/>
                  </a:lnTo>
                  <a:lnTo>
                    <a:pt x="5410" y="704"/>
                  </a:lnTo>
                  <a:lnTo>
                    <a:pt x="5422" y="718"/>
                  </a:lnTo>
                  <a:lnTo>
                    <a:pt x="5435" y="734"/>
                  </a:lnTo>
                  <a:lnTo>
                    <a:pt x="5448" y="752"/>
                  </a:lnTo>
                  <a:lnTo>
                    <a:pt x="5462" y="774"/>
                  </a:lnTo>
                  <a:lnTo>
                    <a:pt x="5490" y="828"/>
                  </a:lnTo>
                  <a:lnTo>
                    <a:pt x="5522" y="891"/>
                  </a:lnTo>
                  <a:lnTo>
                    <a:pt x="5553" y="966"/>
                  </a:lnTo>
                  <a:lnTo>
                    <a:pt x="5588" y="1048"/>
                  </a:lnTo>
                  <a:lnTo>
                    <a:pt x="5624" y="1138"/>
                  </a:lnTo>
                  <a:lnTo>
                    <a:pt x="5660" y="1234"/>
                  </a:lnTo>
                  <a:lnTo>
                    <a:pt x="5697" y="1338"/>
                  </a:lnTo>
                  <a:lnTo>
                    <a:pt x="5735" y="1445"/>
                  </a:lnTo>
                  <a:lnTo>
                    <a:pt x="5811" y="1673"/>
                  </a:lnTo>
                  <a:lnTo>
                    <a:pt x="5887" y="1908"/>
                  </a:lnTo>
                  <a:lnTo>
                    <a:pt x="5962" y="2143"/>
                  </a:lnTo>
                  <a:lnTo>
                    <a:pt x="6031" y="2372"/>
                  </a:lnTo>
                  <a:lnTo>
                    <a:pt x="6095" y="2588"/>
                  </a:lnTo>
                  <a:lnTo>
                    <a:pt x="6152" y="2781"/>
                  </a:lnTo>
                  <a:lnTo>
                    <a:pt x="6235" y="3070"/>
                  </a:lnTo>
                  <a:lnTo>
                    <a:pt x="6266" y="3180"/>
                  </a:lnTo>
                  <a:lnTo>
                    <a:pt x="0" y="3190"/>
                  </a:lnTo>
                  <a:lnTo>
                    <a:pt x="0" y="2636"/>
                  </a:lnTo>
                  <a:lnTo>
                    <a:pt x="0" y="2636"/>
                  </a:lnTo>
                  <a:lnTo>
                    <a:pt x="10" y="2628"/>
                  </a:lnTo>
                  <a:lnTo>
                    <a:pt x="30" y="2619"/>
                  </a:lnTo>
                  <a:lnTo>
                    <a:pt x="93" y="2591"/>
                  </a:lnTo>
                  <a:lnTo>
                    <a:pt x="186" y="2554"/>
                  </a:lnTo>
                  <a:lnTo>
                    <a:pt x="304" y="2509"/>
                  </a:lnTo>
                  <a:lnTo>
                    <a:pt x="592" y="2398"/>
                  </a:lnTo>
                  <a:lnTo>
                    <a:pt x="917" y="2276"/>
                  </a:lnTo>
                  <a:lnTo>
                    <a:pt x="1525" y="2052"/>
                  </a:lnTo>
                  <a:lnTo>
                    <a:pt x="1727" y="1975"/>
                  </a:lnTo>
                  <a:lnTo>
                    <a:pt x="1785" y="1952"/>
                  </a:lnTo>
                  <a:lnTo>
                    <a:pt x="1809" y="1941"/>
                  </a:lnTo>
                  <a:lnTo>
                    <a:pt x="1809" y="1941"/>
                  </a:lnTo>
                  <a:lnTo>
                    <a:pt x="1959" y="1811"/>
                  </a:lnTo>
                  <a:lnTo>
                    <a:pt x="2088" y="1698"/>
                  </a:lnTo>
                  <a:lnTo>
                    <a:pt x="2232" y="1576"/>
                  </a:lnTo>
                  <a:lnTo>
                    <a:pt x="2377" y="1454"/>
                  </a:lnTo>
                  <a:lnTo>
                    <a:pt x="2446" y="1397"/>
                  </a:lnTo>
                  <a:lnTo>
                    <a:pt x="2510" y="1346"/>
                  </a:lnTo>
                  <a:lnTo>
                    <a:pt x="2565" y="1303"/>
                  </a:lnTo>
                  <a:lnTo>
                    <a:pt x="2613" y="1269"/>
                  </a:lnTo>
                  <a:lnTo>
                    <a:pt x="2649" y="1243"/>
                  </a:lnTo>
                  <a:lnTo>
                    <a:pt x="2663" y="1236"/>
                  </a:lnTo>
                  <a:lnTo>
                    <a:pt x="2673" y="1231"/>
                  </a:lnTo>
                  <a:lnTo>
                    <a:pt x="2673" y="1231"/>
                  </a:lnTo>
                  <a:lnTo>
                    <a:pt x="2699" y="1221"/>
                  </a:lnTo>
                  <a:lnTo>
                    <a:pt x="2736" y="1206"/>
                  </a:lnTo>
                  <a:lnTo>
                    <a:pt x="2834" y="1159"/>
                  </a:lnTo>
                  <a:lnTo>
                    <a:pt x="2949" y="1104"/>
                  </a:lnTo>
                  <a:lnTo>
                    <a:pt x="3067" y="1045"/>
                  </a:lnTo>
                  <a:lnTo>
                    <a:pt x="3067" y="1045"/>
                  </a:lnTo>
                  <a:lnTo>
                    <a:pt x="3266" y="945"/>
                  </a:lnTo>
                  <a:lnTo>
                    <a:pt x="3266" y="945"/>
                  </a:lnTo>
                  <a:lnTo>
                    <a:pt x="3289" y="939"/>
                  </a:lnTo>
                  <a:lnTo>
                    <a:pt x="3311" y="929"/>
                  </a:lnTo>
                  <a:lnTo>
                    <a:pt x="3335" y="917"/>
                  </a:lnTo>
                  <a:lnTo>
                    <a:pt x="3359" y="903"/>
                  </a:lnTo>
                  <a:lnTo>
                    <a:pt x="3400" y="878"/>
                  </a:lnTo>
                  <a:lnTo>
                    <a:pt x="3424" y="860"/>
                  </a:lnTo>
                  <a:lnTo>
                    <a:pt x="3424" y="860"/>
                  </a:lnTo>
                  <a:lnTo>
                    <a:pt x="3440" y="848"/>
                  </a:lnTo>
                  <a:lnTo>
                    <a:pt x="3461" y="836"/>
                  </a:lnTo>
                  <a:lnTo>
                    <a:pt x="3482" y="825"/>
                  </a:lnTo>
                  <a:lnTo>
                    <a:pt x="3490" y="822"/>
                  </a:lnTo>
                  <a:lnTo>
                    <a:pt x="3496" y="821"/>
                  </a:lnTo>
                  <a:lnTo>
                    <a:pt x="3496" y="821"/>
                  </a:lnTo>
                  <a:lnTo>
                    <a:pt x="3500" y="821"/>
                  </a:lnTo>
                  <a:lnTo>
                    <a:pt x="3505" y="818"/>
                  </a:lnTo>
                  <a:lnTo>
                    <a:pt x="3515" y="809"/>
                  </a:lnTo>
                  <a:lnTo>
                    <a:pt x="3524" y="798"/>
                  </a:lnTo>
                  <a:lnTo>
                    <a:pt x="3531" y="791"/>
                  </a:lnTo>
                  <a:lnTo>
                    <a:pt x="3531" y="791"/>
                  </a:lnTo>
                  <a:lnTo>
                    <a:pt x="3558" y="774"/>
                  </a:lnTo>
                  <a:lnTo>
                    <a:pt x="3578" y="761"/>
                  </a:lnTo>
                  <a:lnTo>
                    <a:pt x="3587" y="753"/>
                  </a:lnTo>
                  <a:lnTo>
                    <a:pt x="3594" y="744"/>
                  </a:lnTo>
                  <a:lnTo>
                    <a:pt x="3594" y="744"/>
                  </a:lnTo>
                  <a:lnTo>
                    <a:pt x="3603" y="737"/>
                  </a:lnTo>
                  <a:lnTo>
                    <a:pt x="3615" y="726"/>
                  </a:lnTo>
                  <a:lnTo>
                    <a:pt x="3644" y="707"/>
                  </a:lnTo>
                  <a:lnTo>
                    <a:pt x="3671" y="686"/>
                  </a:lnTo>
                  <a:lnTo>
                    <a:pt x="3681" y="677"/>
                  </a:lnTo>
                  <a:lnTo>
                    <a:pt x="3687" y="668"/>
                  </a:lnTo>
                  <a:lnTo>
                    <a:pt x="3687" y="668"/>
                  </a:lnTo>
                  <a:lnTo>
                    <a:pt x="3692" y="659"/>
                  </a:lnTo>
                  <a:lnTo>
                    <a:pt x="3698" y="652"/>
                  </a:lnTo>
                  <a:lnTo>
                    <a:pt x="3711" y="638"/>
                  </a:lnTo>
                  <a:lnTo>
                    <a:pt x="3725" y="628"/>
                  </a:lnTo>
                  <a:lnTo>
                    <a:pt x="3737" y="622"/>
                  </a:lnTo>
                  <a:lnTo>
                    <a:pt x="3737" y="622"/>
                  </a:lnTo>
                  <a:lnTo>
                    <a:pt x="3743" y="617"/>
                  </a:lnTo>
                  <a:lnTo>
                    <a:pt x="3752" y="610"/>
                  </a:lnTo>
                  <a:lnTo>
                    <a:pt x="3761" y="601"/>
                  </a:lnTo>
                  <a:lnTo>
                    <a:pt x="3771" y="589"/>
                  </a:lnTo>
                  <a:lnTo>
                    <a:pt x="3782" y="575"/>
                  </a:lnTo>
                  <a:lnTo>
                    <a:pt x="3791" y="562"/>
                  </a:lnTo>
                  <a:lnTo>
                    <a:pt x="3798" y="547"/>
                  </a:lnTo>
                  <a:lnTo>
                    <a:pt x="3803" y="533"/>
                  </a:lnTo>
                  <a:lnTo>
                    <a:pt x="3803" y="533"/>
                  </a:lnTo>
                  <a:lnTo>
                    <a:pt x="3809" y="518"/>
                  </a:lnTo>
                  <a:lnTo>
                    <a:pt x="3819" y="505"/>
                  </a:lnTo>
                  <a:lnTo>
                    <a:pt x="3831" y="490"/>
                  </a:lnTo>
                  <a:lnTo>
                    <a:pt x="3843" y="475"/>
                  </a:lnTo>
                  <a:lnTo>
                    <a:pt x="3868" y="451"/>
                  </a:lnTo>
                  <a:lnTo>
                    <a:pt x="3885" y="434"/>
                  </a:lnTo>
                  <a:lnTo>
                    <a:pt x="3885" y="434"/>
                  </a:lnTo>
                  <a:lnTo>
                    <a:pt x="3888" y="431"/>
                  </a:lnTo>
                  <a:lnTo>
                    <a:pt x="3891" y="431"/>
                  </a:lnTo>
                  <a:lnTo>
                    <a:pt x="3898" y="430"/>
                  </a:lnTo>
                  <a:lnTo>
                    <a:pt x="3907" y="431"/>
                  </a:lnTo>
                  <a:lnTo>
                    <a:pt x="3915" y="431"/>
                  </a:lnTo>
                  <a:lnTo>
                    <a:pt x="3919" y="430"/>
                  </a:lnTo>
                  <a:lnTo>
                    <a:pt x="3922" y="428"/>
                  </a:lnTo>
                  <a:lnTo>
                    <a:pt x="3927" y="425"/>
                  </a:lnTo>
                  <a:lnTo>
                    <a:pt x="3930" y="421"/>
                  </a:lnTo>
                  <a:lnTo>
                    <a:pt x="3933" y="415"/>
                  </a:lnTo>
                  <a:lnTo>
                    <a:pt x="3936" y="406"/>
                  </a:lnTo>
                  <a:lnTo>
                    <a:pt x="3939" y="397"/>
                  </a:lnTo>
                  <a:lnTo>
                    <a:pt x="3940" y="385"/>
                  </a:lnTo>
                  <a:lnTo>
                    <a:pt x="3940" y="385"/>
                  </a:lnTo>
                  <a:lnTo>
                    <a:pt x="3942" y="372"/>
                  </a:lnTo>
                  <a:lnTo>
                    <a:pt x="3945" y="360"/>
                  </a:lnTo>
                  <a:lnTo>
                    <a:pt x="3949" y="348"/>
                  </a:lnTo>
                  <a:lnTo>
                    <a:pt x="3954" y="337"/>
                  </a:lnTo>
                  <a:lnTo>
                    <a:pt x="3964" y="319"/>
                  </a:lnTo>
                  <a:lnTo>
                    <a:pt x="3975" y="304"/>
                  </a:lnTo>
                  <a:lnTo>
                    <a:pt x="3987" y="292"/>
                  </a:lnTo>
                  <a:lnTo>
                    <a:pt x="3999" y="285"/>
                  </a:lnTo>
                  <a:lnTo>
                    <a:pt x="4008" y="279"/>
                  </a:lnTo>
                  <a:lnTo>
                    <a:pt x="4015" y="277"/>
                  </a:lnTo>
                  <a:lnTo>
                    <a:pt x="4015" y="277"/>
                  </a:lnTo>
                  <a:lnTo>
                    <a:pt x="4020" y="277"/>
                  </a:lnTo>
                  <a:lnTo>
                    <a:pt x="4026" y="274"/>
                  </a:lnTo>
                  <a:lnTo>
                    <a:pt x="4041" y="267"/>
                  </a:lnTo>
                  <a:lnTo>
                    <a:pt x="4060" y="256"/>
                  </a:lnTo>
                  <a:lnTo>
                    <a:pt x="4089" y="244"/>
                  </a:lnTo>
                  <a:lnTo>
                    <a:pt x="4089" y="244"/>
                  </a:lnTo>
                  <a:lnTo>
                    <a:pt x="4096" y="241"/>
                  </a:lnTo>
                  <a:lnTo>
                    <a:pt x="4104" y="237"/>
                  </a:lnTo>
                  <a:lnTo>
                    <a:pt x="4117" y="226"/>
                  </a:lnTo>
                  <a:lnTo>
                    <a:pt x="4129" y="213"/>
                  </a:lnTo>
                  <a:lnTo>
                    <a:pt x="4138" y="198"/>
                  </a:lnTo>
                  <a:lnTo>
                    <a:pt x="4147" y="181"/>
                  </a:lnTo>
                  <a:lnTo>
                    <a:pt x="4156" y="165"/>
                  </a:lnTo>
                  <a:lnTo>
                    <a:pt x="4175" y="129"/>
                  </a:lnTo>
                  <a:lnTo>
                    <a:pt x="4175" y="129"/>
                  </a:lnTo>
                  <a:lnTo>
                    <a:pt x="4181" y="120"/>
                  </a:lnTo>
                  <a:lnTo>
                    <a:pt x="4187" y="112"/>
                  </a:lnTo>
                  <a:lnTo>
                    <a:pt x="4195" y="107"/>
                  </a:lnTo>
                  <a:lnTo>
                    <a:pt x="4202" y="99"/>
                  </a:lnTo>
                  <a:lnTo>
                    <a:pt x="4219" y="89"/>
                  </a:lnTo>
                  <a:lnTo>
                    <a:pt x="4235" y="81"/>
                  </a:lnTo>
                  <a:lnTo>
                    <a:pt x="4253" y="75"/>
                  </a:lnTo>
                  <a:lnTo>
                    <a:pt x="4268" y="72"/>
                  </a:lnTo>
                  <a:lnTo>
                    <a:pt x="4282" y="71"/>
                  </a:lnTo>
                  <a:lnTo>
                    <a:pt x="4292" y="72"/>
                  </a:lnTo>
                  <a:lnTo>
                    <a:pt x="4292" y="72"/>
                  </a:lnTo>
                  <a:lnTo>
                    <a:pt x="4300" y="72"/>
                  </a:lnTo>
                  <a:lnTo>
                    <a:pt x="4307" y="72"/>
                  </a:lnTo>
                  <a:lnTo>
                    <a:pt x="4315" y="69"/>
                  </a:lnTo>
                  <a:lnTo>
                    <a:pt x="4321" y="66"/>
                  </a:lnTo>
                  <a:lnTo>
                    <a:pt x="4324" y="60"/>
                  </a:lnTo>
                  <a:lnTo>
                    <a:pt x="4327" y="53"/>
                  </a:lnTo>
                  <a:lnTo>
                    <a:pt x="4327" y="44"/>
                  </a:lnTo>
                  <a:lnTo>
                    <a:pt x="4325" y="35"/>
                  </a:lnTo>
                  <a:lnTo>
                    <a:pt x="4325" y="35"/>
                  </a:lnTo>
                  <a:lnTo>
                    <a:pt x="4324" y="24"/>
                  </a:lnTo>
                  <a:lnTo>
                    <a:pt x="4325" y="15"/>
                  </a:lnTo>
                  <a:lnTo>
                    <a:pt x="4328" y="9"/>
                  </a:lnTo>
                  <a:lnTo>
                    <a:pt x="4333" y="5"/>
                  </a:lnTo>
                  <a:lnTo>
                    <a:pt x="4339" y="2"/>
                  </a:lnTo>
                  <a:lnTo>
                    <a:pt x="4345" y="0"/>
                  </a:lnTo>
                  <a:lnTo>
                    <a:pt x="4351" y="0"/>
                  </a:lnTo>
                  <a:lnTo>
                    <a:pt x="4355" y="3"/>
                  </a:lnTo>
                  <a:lnTo>
                    <a:pt x="4355" y="3"/>
                  </a:lnTo>
                  <a:lnTo>
                    <a:pt x="4357" y="5"/>
                  </a:lnTo>
                  <a:lnTo>
                    <a:pt x="4358" y="9"/>
                  </a:lnTo>
                  <a:lnTo>
                    <a:pt x="4358" y="24"/>
                  </a:lnTo>
                  <a:lnTo>
                    <a:pt x="4358" y="24"/>
                  </a:lnTo>
                  <a:lnTo>
                    <a:pt x="4357" y="72"/>
                  </a:lnTo>
                  <a:lnTo>
                    <a:pt x="4357" y="72"/>
                  </a:lnTo>
                  <a:lnTo>
                    <a:pt x="4357" y="86"/>
                  </a:lnTo>
                  <a:lnTo>
                    <a:pt x="4361" y="102"/>
                  </a:lnTo>
                  <a:lnTo>
                    <a:pt x="4367" y="120"/>
                  </a:lnTo>
                  <a:lnTo>
                    <a:pt x="4376" y="141"/>
                  </a:lnTo>
                  <a:lnTo>
                    <a:pt x="4387" y="162"/>
                  </a:lnTo>
                  <a:lnTo>
                    <a:pt x="4400" y="184"/>
                  </a:lnTo>
                  <a:lnTo>
                    <a:pt x="4414" y="208"/>
                  </a:lnTo>
                  <a:lnTo>
                    <a:pt x="4430" y="231"/>
                  </a:lnTo>
                  <a:lnTo>
                    <a:pt x="4448" y="255"/>
                  </a:lnTo>
                  <a:lnTo>
                    <a:pt x="4466" y="279"/>
                  </a:lnTo>
                  <a:lnTo>
                    <a:pt x="4485" y="303"/>
                  </a:lnTo>
                  <a:lnTo>
                    <a:pt x="4505" y="325"/>
                  </a:lnTo>
                  <a:lnTo>
                    <a:pt x="4524" y="346"/>
                  </a:lnTo>
                  <a:lnTo>
                    <a:pt x="4545" y="366"/>
                  </a:lnTo>
                  <a:lnTo>
                    <a:pt x="4565" y="385"/>
                  </a:lnTo>
                  <a:lnTo>
                    <a:pt x="4586" y="400"/>
                  </a:lnTo>
                  <a:lnTo>
                    <a:pt x="4586" y="4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3931444" y="2490788"/>
              <a:ext cx="1098947" cy="1035844"/>
            </a:xfrm>
            <a:custGeom>
              <a:avLst/>
              <a:gdLst>
                <a:gd name="T0" fmla="*/ 888 w 923"/>
                <a:gd name="T1" fmla="*/ 304 h 870"/>
                <a:gd name="T2" fmla="*/ 775 w 923"/>
                <a:gd name="T3" fmla="*/ 464 h 870"/>
                <a:gd name="T4" fmla="*/ 752 w 923"/>
                <a:gd name="T5" fmla="*/ 498 h 870"/>
                <a:gd name="T6" fmla="*/ 740 w 923"/>
                <a:gd name="T7" fmla="*/ 615 h 870"/>
                <a:gd name="T8" fmla="*/ 724 w 923"/>
                <a:gd name="T9" fmla="*/ 734 h 870"/>
                <a:gd name="T10" fmla="*/ 712 w 923"/>
                <a:gd name="T11" fmla="*/ 753 h 870"/>
                <a:gd name="T12" fmla="*/ 616 w 923"/>
                <a:gd name="T13" fmla="*/ 798 h 870"/>
                <a:gd name="T14" fmla="*/ 575 w 923"/>
                <a:gd name="T15" fmla="*/ 829 h 870"/>
                <a:gd name="T16" fmla="*/ 563 w 923"/>
                <a:gd name="T17" fmla="*/ 850 h 870"/>
                <a:gd name="T18" fmla="*/ 553 w 923"/>
                <a:gd name="T19" fmla="*/ 840 h 870"/>
                <a:gd name="T20" fmla="*/ 538 w 923"/>
                <a:gd name="T21" fmla="*/ 738 h 870"/>
                <a:gd name="T22" fmla="*/ 526 w 923"/>
                <a:gd name="T23" fmla="*/ 701 h 870"/>
                <a:gd name="T24" fmla="*/ 513 w 923"/>
                <a:gd name="T25" fmla="*/ 717 h 870"/>
                <a:gd name="T26" fmla="*/ 481 w 923"/>
                <a:gd name="T27" fmla="*/ 779 h 870"/>
                <a:gd name="T28" fmla="*/ 417 w 923"/>
                <a:gd name="T29" fmla="*/ 859 h 870"/>
                <a:gd name="T30" fmla="*/ 399 w 923"/>
                <a:gd name="T31" fmla="*/ 867 h 870"/>
                <a:gd name="T32" fmla="*/ 408 w 923"/>
                <a:gd name="T33" fmla="*/ 837 h 870"/>
                <a:gd name="T34" fmla="*/ 403 w 923"/>
                <a:gd name="T35" fmla="*/ 780 h 870"/>
                <a:gd name="T36" fmla="*/ 378 w 923"/>
                <a:gd name="T37" fmla="*/ 690 h 870"/>
                <a:gd name="T38" fmla="*/ 381 w 923"/>
                <a:gd name="T39" fmla="*/ 662 h 870"/>
                <a:gd name="T40" fmla="*/ 463 w 923"/>
                <a:gd name="T41" fmla="*/ 533 h 870"/>
                <a:gd name="T42" fmla="*/ 471 w 923"/>
                <a:gd name="T43" fmla="*/ 509 h 870"/>
                <a:gd name="T44" fmla="*/ 424 w 923"/>
                <a:gd name="T45" fmla="*/ 530 h 870"/>
                <a:gd name="T46" fmla="*/ 324 w 923"/>
                <a:gd name="T47" fmla="*/ 579 h 870"/>
                <a:gd name="T48" fmla="*/ 228 w 923"/>
                <a:gd name="T49" fmla="*/ 666 h 870"/>
                <a:gd name="T50" fmla="*/ 30 w 923"/>
                <a:gd name="T51" fmla="*/ 828 h 870"/>
                <a:gd name="T52" fmla="*/ 32 w 923"/>
                <a:gd name="T53" fmla="*/ 814 h 870"/>
                <a:gd name="T54" fmla="*/ 110 w 923"/>
                <a:gd name="T55" fmla="*/ 725 h 870"/>
                <a:gd name="T56" fmla="*/ 134 w 923"/>
                <a:gd name="T57" fmla="*/ 686 h 870"/>
                <a:gd name="T58" fmla="*/ 98 w 923"/>
                <a:gd name="T59" fmla="*/ 696 h 870"/>
                <a:gd name="T60" fmla="*/ 39 w 923"/>
                <a:gd name="T61" fmla="*/ 708 h 870"/>
                <a:gd name="T62" fmla="*/ 3 w 923"/>
                <a:gd name="T63" fmla="*/ 702 h 870"/>
                <a:gd name="T64" fmla="*/ 2 w 923"/>
                <a:gd name="T65" fmla="*/ 687 h 870"/>
                <a:gd name="T66" fmla="*/ 27 w 923"/>
                <a:gd name="T67" fmla="*/ 665 h 870"/>
                <a:gd name="T68" fmla="*/ 110 w 923"/>
                <a:gd name="T69" fmla="*/ 617 h 870"/>
                <a:gd name="T70" fmla="*/ 183 w 923"/>
                <a:gd name="T71" fmla="*/ 572 h 870"/>
                <a:gd name="T72" fmla="*/ 204 w 923"/>
                <a:gd name="T73" fmla="*/ 566 h 870"/>
                <a:gd name="T74" fmla="*/ 229 w 923"/>
                <a:gd name="T75" fmla="*/ 542 h 870"/>
                <a:gd name="T76" fmla="*/ 285 w 923"/>
                <a:gd name="T77" fmla="*/ 504 h 870"/>
                <a:gd name="T78" fmla="*/ 315 w 923"/>
                <a:gd name="T79" fmla="*/ 479 h 870"/>
                <a:gd name="T80" fmla="*/ 385 w 923"/>
                <a:gd name="T81" fmla="*/ 433 h 870"/>
                <a:gd name="T82" fmla="*/ 396 w 923"/>
                <a:gd name="T83" fmla="*/ 416 h 870"/>
                <a:gd name="T84" fmla="*/ 441 w 923"/>
                <a:gd name="T85" fmla="*/ 379 h 870"/>
                <a:gd name="T86" fmla="*/ 465 w 923"/>
                <a:gd name="T87" fmla="*/ 358 h 870"/>
                <a:gd name="T88" fmla="*/ 502 w 923"/>
                <a:gd name="T89" fmla="*/ 304 h 870"/>
                <a:gd name="T90" fmla="*/ 523 w 923"/>
                <a:gd name="T91" fmla="*/ 262 h 870"/>
                <a:gd name="T92" fmla="*/ 589 w 923"/>
                <a:gd name="T93" fmla="*/ 191 h 870"/>
                <a:gd name="T94" fmla="*/ 602 w 923"/>
                <a:gd name="T95" fmla="*/ 187 h 870"/>
                <a:gd name="T96" fmla="*/ 626 w 923"/>
                <a:gd name="T97" fmla="*/ 185 h 870"/>
                <a:gd name="T98" fmla="*/ 640 w 923"/>
                <a:gd name="T99" fmla="*/ 163 h 870"/>
                <a:gd name="T100" fmla="*/ 646 w 923"/>
                <a:gd name="T101" fmla="*/ 129 h 870"/>
                <a:gd name="T102" fmla="*/ 668 w 923"/>
                <a:gd name="T103" fmla="*/ 76 h 870"/>
                <a:gd name="T104" fmla="*/ 712 w 923"/>
                <a:gd name="T105" fmla="*/ 36 h 870"/>
                <a:gd name="T106" fmla="*/ 730 w 923"/>
                <a:gd name="T107" fmla="*/ 31 h 870"/>
                <a:gd name="T108" fmla="*/ 793 w 923"/>
                <a:gd name="T109" fmla="*/ 1 h 870"/>
                <a:gd name="T110" fmla="*/ 824 w 923"/>
                <a:gd name="T111" fmla="*/ 10 h 870"/>
                <a:gd name="T112" fmla="*/ 876 w 923"/>
                <a:gd name="T113" fmla="*/ 66 h 870"/>
                <a:gd name="T114" fmla="*/ 915 w 923"/>
                <a:gd name="T115" fmla="*/ 151 h 870"/>
                <a:gd name="T116" fmla="*/ 921 w 923"/>
                <a:gd name="T117" fmla="*/ 232 h 870"/>
                <a:gd name="T118" fmla="*/ 911 w 923"/>
                <a:gd name="T119" fmla="*/ 26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3" h="870">
                  <a:moveTo>
                    <a:pt x="911" y="265"/>
                  </a:moveTo>
                  <a:lnTo>
                    <a:pt x="911" y="265"/>
                  </a:lnTo>
                  <a:lnTo>
                    <a:pt x="903" y="280"/>
                  </a:lnTo>
                  <a:lnTo>
                    <a:pt x="888" y="304"/>
                  </a:lnTo>
                  <a:lnTo>
                    <a:pt x="844" y="370"/>
                  </a:lnTo>
                  <a:lnTo>
                    <a:pt x="820" y="406"/>
                  </a:lnTo>
                  <a:lnTo>
                    <a:pt x="796" y="439"/>
                  </a:lnTo>
                  <a:lnTo>
                    <a:pt x="775" y="464"/>
                  </a:lnTo>
                  <a:lnTo>
                    <a:pt x="760" y="481"/>
                  </a:lnTo>
                  <a:lnTo>
                    <a:pt x="760" y="481"/>
                  </a:lnTo>
                  <a:lnTo>
                    <a:pt x="755" y="488"/>
                  </a:lnTo>
                  <a:lnTo>
                    <a:pt x="752" y="498"/>
                  </a:lnTo>
                  <a:lnTo>
                    <a:pt x="749" y="512"/>
                  </a:lnTo>
                  <a:lnTo>
                    <a:pt x="746" y="530"/>
                  </a:lnTo>
                  <a:lnTo>
                    <a:pt x="743" y="570"/>
                  </a:lnTo>
                  <a:lnTo>
                    <a:pt x="740" y="615"/>
                  </a:lnTo>
                  <a:lnTo>
                    <a:pt x="736" y="662"/>
                  </a:lnTo>
                  <a:lnTo>
                    <a:pt x="731" y="702"/>
                  </a:lnTo>
                  <a:lnTo>
                    <a:pt x="728" y="720"/>
                  </a:lnTo>
                  <a:lnTo>
                    <a:pt x="724" y="734"/>
                  </a:lnTo>
                  <a:lnTo>
                    <a:pt x="718" y="746"/>
                  </a:lnTo>
                  <a:lnTo>
                    <a:pt x="715" y="750"/>
                  </a:lnTo>
                  <a:lnTo>
                    <a:pt x="712" y="753"/>
                  </a:lnTo>
                  <a:lnTo>
                    <a:pt x="712" y="753"/>
                  </a:lnTo>
                  <a:lnTo>
                    <a:pt x="697" y="761"/>
                  </a:lnTo>
                  <a:lnTo>
                    <a:pt x="679" y="770"/>
                  </a:lnTo>
                  <a:lnTo>
                    <a:pt x="637" y="788"/>
                  </a:lnTo>
                  <a:lnTo>
                    <a:pt x="616" y="798"/>
                  </a:lnTo>
                  <a:lnTo>
                    <a:pt x="596" y="810"/>
                  </a:lnTo>
                  <a:lnTo>
                    <a:pt x="589" y="816"/>
                  </a:lnTo>
                  <a:lnTo>
                    <a:pt x="581" y="822"/>
                  </a:lnTo>
                  <a:lnTo>
                    <a:pt x="575" y="829"/>
                  </a:lnTo>
                  <a:lnTo>
                    <a:pt x="572" y="837"/>
                  </a:lnTo>
                  <a:lnTo>
                    <a:pt x="572" y="837"/>
                  </a:lnTo>
                  <a:lnTo>
                    <a:pt x="566" y="847"/>
                  </a:lnTo>
                  <a:lnTo>
                    <a:pt x="563" y="850"/>
                  </a:lnTo>
                  <a:lnTo>
                    <a:pt x="560" y="850"/>
                  </a:lnTo>
                  <a:lnTo>
                    <a:pt x="559" y="850"/>
                  </a:lnTo>
                  <a:lnTo>
                    <a:pt x="556" y="847"/>
                  </a:lnTo>
                  <a:lnTo>
                    <a:pt x="553" y="840"/>
                  </a:lnTo>
                  <a:lnTo>
                    <a:pt x="550" y="826"/>
                  </a:lnTo>
                  <a:lnTo>
                    <a:pt x="547" y="811"/>
                  </a:lnTo>
                  <a:lnTo>
                    <a:pt x="542" y="774"/>
                  </a:lnTo>
                  <a:lnTo>
                    <a:pt x="538" y="738"/>
                  </a:lnTo>
                  <a:lnTo>
                    <a:pt x="535" y="722"/>
                  </a:lnTo>
                  <a:lnTo>
                    <a:pt x="532" y="710"/>
                  </a:lnTo>
                  <a:lnTo>
                    <a:pt x="529" y="702"/>
                  </a:lnTo>
                  <a:lnTo>
                    <a:pt x="526" y="701"/>
                  </a:lnTo>
                  <a:lnTo>
                    <a:pt x="525" y="701"/>
                  </a:lnTo>
                  <a:lnTo>
                    <a:pt x="522" y="702"/>
                  </a:lnTo>
                  <a:lnTo>
                    <a:pt x="519" y="705"/>
                  </a:lnTo>
                  <a:lnTo>
                    <a:pt x="513" y="717"/>
                  </a:lnTo>
                  <a:lnTo>
                    <a:pt x="513" y="717"/>
                  </a:lnTo>
                  <a:lnTo>
                    <a:pt x="502" y="740"/>
                  </a:lnTo>
                  <a:lnTo>
                    <a:pt x="492" y="759"/>
                  </a:lnTo>
                  <a:lnTo>
                    <a:pt x="481" y="779"/>
                  </a:lnTo>
                  <a:lnTo>
                    <a:pt x="471" y="795"/>
                  </a:lnTo>
                  <a:lnTo>
                    <a:pt x="450" y="823"/>
                  </a:lnTo>
                  <a:lnTo>
                    <a:pt x="432" y="846"/>
                  </a:lnTo>
                  <a:lnTo>
                    <a:pt x="417" y="859"/>
                  </a:lnTo>
                  <a:lnTo>
                    <a:pt x="405" y="868"/>
                  </a:lnTo>
                  <a:lnTo>
                    <a:pt x="402" y="870"/>
                  </a:lnTo>
                  <a:lnTo>
                    <a:pt x="399" y="870"/>
                  </a:lnTo>
                  <a:lnTo>
                    <a:pt x="399" y="867"/>
                  </a:lnTo>
                  <a:lnTo>
                    <a:pt x="400" y="864"/>
                  </a:lnTo>
                  <a:lnTo>
                    <a:pt x="400" y="864"/>
                  </a:lnTo>
                  <a:lnTo>
                    <a:pt x="405" y="850"/>
                  </a:lnTo>
                  <a:lnTo>
                    <a:pt x="408" y="837"/>
                  </a:lnTo>
                  <a:lnTo>
                    <a:pt x="408" y="823"/>
                  </a:lnTo>
                  <a:lnTo>
                    <a:pt x="408" y="808"/>
                  </a:lnTo>
                  <a:lnTo>
                    <a:pt x="406" y="795"/>
                  </a:lnTo>
                  <a:lnTo>
                    <a:pt x="403" y="780"/>
                  </a:lnTo>
                  <a:lnTo>
                    <a:pt x="396" y="753"/>
                  </a:lnTo>
                  <a:lnTo>
                    <a:pt x="387" y="726"/>
                  </a:lnTo>
                  <a:lnTo>
                    <a:pt x="379" y="702"/>
                  </a:lnTo>
                  <a:lnTo>
                    <a:pt x="378" y="690"/>
                  </a:lnTo>
                  <a:lnTo>
                    <a:pt x="378" y="680"/>
                  </a:lnTo>
                  <a:lnTo>
                    <a:pt x="378" y="671"/>
                  </a:lnTo>
                  <a:lnTo>
                    <a:pt x="381" y="662"/>
                  </a:lnTo>
                  <a:lnTo>
                    <a:pt x="381" y="662"/>
                  </a:lnTo>
                  <a:lnTo>
                    <a:pt x="394" y="635"/>
                  </a:lnTo>
                  <a:lnTo>
                    <a:pt x="412" y="608"/>
                  </a:lnTo>
                  <a:lnTo>
                    <a:pt x="448" y="554"/>
                  </a:lnTo>
                  <a:lnTo>
                    <a:pt x="463" y="533"/>
                  </a:lnTo>
                  <a:lnTo>
                    <a:pt x="472" y="516"/>
                  </a:lnTo>
                  <a:lnTo>
                    <a:pt x="474" y="512"/>
                  </a:lnTo>
                  <a:lnTo>
                    <a:pt x="474" y="509"/>
                  </a:lnTo>
                  <a:lnTo>
                    <a:pt x="471" y="509"/>
                  </a:lnTo>
                  <a:lnTo>
                    <a:pt x="465" y="512"/>
                  </a:lnTo>
                  <a:lnTo>
                    <a:pt x="465" y="512"/>
                  </a:lnTo>
                  <a:lnTo>
                    <a:pt x="444" y="521"/>
                  </a:lnTo>
                  <a:lnTo>
                    <a:pt x="424" y="530"/>
                  </a:lnTo>
                  <a:lnTo>
                    <a:pt x="384" y="545"/>
                  </a:lnTo>
                  <a:lnTo>
                    <a:pt x="364" y="555"/>
                  </a:lnTo>
                  <a:lnTo>
                    <a:pt x="345" y="566"/>
                  </a:lnTo>
                  <a:lnTo>
                    <a:pt x="324" y="579"/>
                  </a:lnTo>
                  <a:lnTo>
                    <a:pt x="304" y="597"/>
                  </a:lnTo>
                  <a:lnTo>
                    <a:pt x="304" y="597"/>
                  </a:lnTo>
                  <a:lnTo>
                    <a:pt x="270" y="629"/>
                  </a:lnTo>
                  <a:lnTo>
                    <a:pt x="228" y="666"/>
                  </a:lnTo>
                  <a:lnTo>
                    <a:pt x="138" y="743"/>
                  </a:lnTo>
                  <a:lnTo>
                    <a:pt x="33" y="828"/>
                  </a:lnTo>
                  <a:lnTo>
                    <a:pt x="33" y="828"/>
                  </a:lnTo>
                  <a:lnTo>
                    <a:pt x="30" y="828"/>
                  </a:lnTo>
                  <a:lnTo>
                    <a:pt x="29" y="826"/>
                  </a:lnTo>
                  <a:lnTo>
                    <a:pt x="29" y="825"/>
                  </a:lnTo>
                  <a:lnTo>
                    <a:pt x="29" y="822"/>
                  </a:lnTo>
                  <a:lnTo>
                    <a:pt x="32" y="814"/>
                  </a:lnTo>
                  <a:lnTo>
                    <a:pt x="39" y="805"/>
                  </a:lnTo>
                  <a:lnTo>
                    <a:pt x="60" y="780"/>
                  </a:lnTo>
                  <a:lnTo>
                    <a:pt x="84" y="752"/>
                  </a:lnTo>
                  <a:lnTo>
                    <a:pt x="110" y="725"/>
                  </a:lnTo>
                  <a:lnTo>
                    <a:pt x="128" y="702"/>
                  </a:lnTo>
                  <a:lnTo>
                    <a:pt x="132" y="693"/>
                  </a:lnTo>
                  <a:lnTo>
                    <a:pt x="135" y="687"/>
                  </a:lnTo>
                  <a:lnTo>
                    <a:pt x="134" y="686"/>
                  </a:lnTo>
                  <a:lnTo>
                    <a:pt x="132" y="686"/>
                  </a:lnTo>
                  <a:lnTo>
                    <a:pt x="125" y="687"/>
                  </a:lnTo>
                  <a:lnTo>
                    <a:pt x="125" y="687"/>
                  </a:lnTo>
                  <a:lnTo>
                    <a:pt x="98" y="696"/>
                  </a:lnTo>
                  <a:lnTo>
                    <a:pt x="75" y="702"/>
                  </a:lnTo>
                  <a:lnTo>
                    <a:pt x="56" y="707"/>
                  </a:lnTo>
                  <a:lnTo>
                    <a:pt x="39" y="708"/>
                  </a:lnTo>
                  <a:lnTo>
                    <a:pt x="39" y="708"/>
                  </a:lnTo>
                  <a:lnTo>
                    <a:pt x="29" y="710"/>
                  </a:lnTo>
                  <a:lnTo>
                    <a:pt x="20" y="708"/>
                  </a:lnTo>
                  <a:lnTo>
                    <a:pt x="11" y="705"/>
                  </a:lnTo>
                  <a:lnTo>
                    <a:pt x="3" y="702"/>
                  </a:lnTo>
                  <a:lnTo>
                    <a:pt x="2" y="699"/>
                  </a:lnTo>
                  <a:lnTo>
                    <a:pt x="0" y="696"/>
                  </a:lnTo>
                  <a:lnTo>
                    <a:pt x="0" y="692"/>
                  </a:lnTo>
                  <a:lnTo>
                    <a:pt x="2" y="687"/>
                  </a:lnTo>
                  <a:lnTo>
                    <a:pt x="6" y="683"/>
                  </a:lnTo>
                  <a:lnTo>
                    <a:pt x="11" y="678"/>
                  </a:lnTo>
                  <a:lnTo>
                    <a:pt x="27" y="665"/>
                  </a:lnTo>
                  <a:lnTo>
                    <a:pt x="27" y="665"/>
                  </a:lnTo>
                  <a:lnTo>
                    <a:pt x="54" y="650"/>
                  </a:lnTo>
                  <a:lnTo>
                    <a:pt x="78" y="636"/>
                  </a:lnTo>
                  <a:lnTo>
                    <a:pt x="98" y="626"/>
                  </a:lnTo>
                  <a:lnTo>
                    <a:pt x="110" y="617"/>
                  </a:lnTo>
                  <a:lnTo>
                    <a:pt x="110" y="617"/>
                  </a:lnTo>
                  <a:lnTo>
                    <a:pt x="129" y="603"/>
                  </a:lnTo>
                  <a:lnTo>
                    <a:pt x="156" y="587"/>
                  </a:lnTo>
                  <a:lnTo>
                    <a:pt x="183" y="572"/>
                  </a:lnTo>
                  <a:lnTo>
                    <a:pt x="194" y="569"/>
                  </a:lnTo>
                  <a:lnTo>
                    <a:pt x="200" y="566"/>
                  </a:lnTo>
                  <a:lnTo>
                    <a:pt x="200" y="566"/>
                  </a:lnTo>
                  <a:lnTo>
                    <a:pt x="204" y="566"/>
                  </a:lnTo>
                  <a:lnTo>
                    <a:pt x="207" y="563"/>
                  </a:lnTo>
                  <a:lnTo>
                    <a:pt x="216" y="557"/>
                  </a:lnTo>
                  <a:lnTo>
                    <a:pt x="223" y="548"/>
                  </a:lnTo>
                  <a:lnTo>
                    <a:pt x="229" y="542"/>
                  </a:lnTo>
                  <a:lnTo>
                    <a:pt x="229" y="542"/>
                  </a:lnTo>
                  <a:lnTo>
                    <a:pt x="256" y="525"/>
                  </a:lnTo>
                  <a:lnTo>
                    <a:pt x="276" y="512"/>
                  </a:lnTo>
                  <a:lnTo>
                    <a:pt x="285" y="504"/>
                  </a:lnTo>
                  <a:lnTo>
                    <a:pt x="292" y="495"/>
                  </a:lnTo>
                  <a:lnTo>
                    <a:pt x="292" y="495"/>
                  </a:lnTo>
                  <a:lnTo>
                    <a:pt x="301" y="488"/>
                  </a:lnTo>
                  <a:lnTo>
                    <a:pt x="315" y="479"/>
                  </a:lnTo>
                  <a:lnTo>
                    <a:pt x="345" y="461"/>
                  </a:lnTo>
                  <a:lnTo>
                    <a:pt x="360" y="451"/>
                  </a:lnTo>
                  <a:lnTo>
                    <a:pt x="375" y="442"/>
                  </a:lnTo>
                  <a:lnTo>
                    <a:pt x="385" y="433"/>
                  </a:lnTo>
                  <a:lnTo>
                    <a:pt x="388" y="430"/>
                  </a:lnTo>
                  <a:lnTo>
                    <a:pt x="391" y="425"/>
                  </a:lnTo>
                  <a:lnTo>
                    <a:pt x="391" y="425"/>
                  </a:lnTo>
                  <a:lnTo>
                    <a:pt x="396" y="416"/>
                  </a:lnTo>
                  <a:lnTo>
                    <a:pt x="402" y="409"/>
                  </a:lnTo>
                  <a:lnTo>
                    <a:pt x="415" y="395"/>
                  </a:lnTo>
                  <a:lnTo>
                    <a:pt x="429" y="385"/>
                  </a:lnTo>
                  <a:lnTo>
                    <a:pt x="441" y="379"/>
                  </a:lnTo>
                  <a:lnTo>
                    <a:pt x="441" y="379"/>
                  </a:lnTo>
                  <a:lnTo>
                    <a:pt x="447" y="374"/>
                  </a:lnTo>
                  <a:lnTo>
                    <a:pt x="456" y="367"/>
                  </a:lnTo>
                  <a:lnTo>
                    <a:pt x="465" y="358"/>
                  </a:lnTo>
                  <a:lnTo>
                    <a:pt x="475" y="346"/>
                  </a:lnTo>
                  <a:lnTo>
                    <a:pt x="486" y="332"/>
                  </a:lnTo>
                  <a:lnTo>
                    <a:pt x="495" y="319"/>
                  </a:lnTo>
                  <a:lnTo>
                    <a:pt x="502" y="304"/>
                  </a:lnTo>
                  <a:lnTo>
                    <a:pt x="507" y="290"/>
                  </a:lnTo>
                  <a:lnTo>
                    <a:pt x="507" y="290"/>
                  </a:lnTo>
                  <a:lnTo>
                    <a:pt x="513" y="275"/>
                  </a:lnTo>
                  <a:lnTo>
                    <a:pt x="523" y="262"/>
                  </a:lnTo>
                  <a:lnTo>
                    <a:pt x="535" y="247"/>
                  </a:lnTo>
                  <a:lnTo>
                    <a:pt x="547" y="232"/>
                  </a:lnTo>
                  <a:lnTo>
                    <a:pt x="572" y="208"/>
                  </a:lnTo>
                  <a:lnTo>
                    <a:pt x="589" y="191"/>
                  </a:lnTo>
                  <a:lnTo>
                    <a:pt x="589" y="191"/>
                  </a:lnTo>
                  <a:lnTo>
                    <a:pt x="592" y="188"/>
                  </a:lnTo>
                  <a:lnTo>
                    <a:pt x="595" y="188"/>
                  </a:lnTo>
                  <a:lnTo>
                    <a:pt x="602" y="187"/>
                  </a:lnTo>
                  <a:lnTo>
                    <a:pt x="611" y="188"/>
                  </a:lnTo>
                  <a:lnTo>
                    <a:pt x="619" y="188"/>
                  </a:lnTo>
                  <a:lnTo>
                    <a:pt x="623" y="187"/>
                  </a:lnTo>
                  <a:lnTo>
                    <a:pt x="626" y="185"/>
                  </a:lnTo>
                  <a:lnTo>
                    <a:pt x="631" y="182"/>
                  </a:lnTo>
                  <a:lnTo>
                    <a:pt x="634" y="178"/>
                  </a:lnTo>
                  <a:lnTo>
                    <a:pt x="637" y="172"/>
                  </a:lnTo>
                  <a:lnTo>
                    <a:pt x="640" y="163"/>
                  </a:lnTo>
                  <a:lnTo>
                    <a:pt x="643" y="154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6" y="129"/>
                  </a:lnTo>
                  <a:lnTo>
                    <a:pt x="649" y="117"/>
                  </a:lnTo>
                  <a:lnTo>
                    <a:pt x="653" y="105"/>
                  </a:lnTo>
                  <a:lnTo>
                    <a:pt x="658" y="94"/>
                  </a:lnTo>
                  <a:lnTo>
                    <a:pt x="668" y="76"/>
                  </a:lnTo>
                  <a:lnTo>
                    <a:pt x="679" y="61"/>
                  </a:lnTo>
                  <a:lnTo>
                    <a:pt x="691" y="49"/>
                  </a:lnTo>
                  <a:lnTo>
                    <a:pt x="703" y="42"/>
                  </a:lnTo>
                  <a:lnTo>
                    <a:pt x="712" y="36"/>
                  </a:lnTo>
                  <a:lnTo>
                    <a:pt x="719" y="34"/>
                  </a:lnTo>
                  <a:lnTo>
                    <a:pt x="719" y="34"/>
                  </a:lnTo>
                  <a:lnTo>
                    <a:pt x="724" y="34"/>
                  </a:lnTo>
                  <a:lnTo>
                    <a:pt x="730" y="31"/>
                  </a:lnTo>
                  <a:lnTo>
                    <a:pt x="745" y="24"/>
                  </a:lnTo>
                  <a:lnTo>
                    <a:pt x="764" y="13"/>
                  </a:lnTo>
                  <a:lnTo>
                    <a:pt x="793" y="1"/>
                  </a:lnTo>
                  <a:lnTo>
                    <a:pt x="793" y="1"/>
                  </a:lnTo>
                  <a:lnTo>
                    <a:pt x="797" y="0"/>
                  </a:lnTo>
                  <a:lnTo>
                    <a:pt x="802" y="0"/>
                  </a:lnTo>
                  <a:lnTo>
                    <a:pt x="812" y="3"/>
                  </a:lnTo>
                  <a:lnTo>
                    <a:pt x="824" y="10"/>
                  </a:lnTo>
                  <a:lnTo>
                    <a:pt x="838" y="19"/>
                  </a:lnTo>
                  <a:lnTo>
                    <a:pt x="851" y="33"/>
                  </a:lnTo>
                  <a:lnTo>
                    <a:pt x="863" y="48"/>
                  </a:lnTo>
                  <a:lnTo>
                    <a:pt x="876" y="66"/>
                  </a:lnTo>
                  <a:lnTo>
                    <a:pt x="888" y="85"/>
                  </a:lnTo>
                  <a:lnTo>
                    <a:pt x="899" y="106"/>
                  </a:lnTo>
                  <a:lnTo>
                    <a:pt x="908" y="127"/>
                  </a:lnTo>
                  <a:lnTo>
                    <a:pt x="915" y="151"/>
                  </a:lnTo>
                  <a:lnTo>
                    <a:pt x="921" y="173"/>
                  </a:lnTo>
                  <a:lnTo>
                    <a:pt x="923" y="197"/>
                  </a:lnTo>
                  <a:lnTo>
                    <a:pt x="923" y="220"/>
                  </a:lnTo>
                  <a:lnTo>
                    <a:pt x="921" y="232"/>
                  </a:lnTo>
                  <a:lnTo>
                    <a:pt x="918" y="244"/>
                  </a:lnTo>
                  <a:lnTo>
                    <a:pt x="915" y="254"/>
                  </a:lnTo>
                  <a:lnTo>
                    <a:pt x="911" y="265"/>
                  </a:lnTo>
                  <a:lnTo>
                    <a:pt x="911" y="2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5522119" y="2620567"/>
              <a:ext cx="490538" cy="117872"/>
            </a:xfrm>
            <a:custGeom>
              <a:avLst/>
              <a:gdLst>
                <a:gd name="T0" fmla="*/ 113 w 412"/>
                <a:gd name="T1" fmla="*/ 0 h 99"/>
                <a:gd name="T2" fmla="*/ 169 w 412"/>
                <a:gd name="T3" fmla="*/ 11 h 99"/>
                <a:gd name="T4" fmla="*/ 238 w 412"/>
                <a:gd name="T5" fmla="*/ 18 h 99"/>
                <a:gd name="T6" fmla="*/ 286 w 412"/>
                <a:gd name="T7" fmla="*/ 18 h 99"/>
                <a:gd name="T8" fmla="*/ 309 w 412"/>
                <a:gd name="T9" fmla="*/ 12 h 99"/>
                <a:gd name="T10" fmla="*/ 316 w 412"/>
                <a:gd name="T11" fmla="*/ 9 h 99"/>
                <a:gd name="T12" fmla="*/ 306 w 412"/>
                <a:gd name="T13" fmla="*/ 20 h 99"/>
                <a:gd name="T14" fmla="*/ 291 w 412"/>
                <a:gd name="T15" fmla="*/ 41 h 99"/>
                <a:gd name="T16" fmla="*/ 288 w 412"/>
                <a:gd name="T17" fmla="*/ 50 h 99"/>
                <a:gd name="T18" fmla="*/ 294 w 412"/>
                <a:gd name="T19" fmla="*/ 53 h 99"/>
                <a:gd name="T20" fmla="*/ 303 w 412"/>
                <a:gd name="T21" fmla="*/ 54 h 99"/>
                <a:gd name="T22" fmla="*/ 325 w 412"/>
                <a:gd name="T23" fmla="*/ 63 h 99"/>
                <a:gd name="T24" fmla="*/ 349 w 412"/>
                <a:gd name="T25" fmla="*/ 66 h 99"/>
                <a:gd name="T26" fmla="*/ 390 w 412"/>
                <a:gd name="T27" fmla="*/ 60 h 99"/>
                <a:gd name="T28" fmla="*/ 409 w 412"/>
                <a:gd name="T29" fmla="*/ 57 h 99"/>
                <a:gd name="T30" fmla="*/ 412 w 412"/>
                <a:gd name="T31" fmla="*/ 59 h 99"/>
                <a:gd name="T32" fmla="*/ 390 w 412"/>
                <a:gd name="T33" fmla="*/ 69 h 99"/>
                <a:gd name="T34" fmla="*/ 348 w 412"/>
                <a:gd name="T35" fmla="*/ 81 h 99"/>
                <a:gd name="T36" fmla="*/ 322 w 412"/>
                <a:gd name="T37" fmla="*/ 85 h 99"/>
                <a:gd name="T38" fmla="*/ 316 w 412"/>
                <a:gd name="T39" fmla="*/ 84 h 99"/>
                <a:gd name="T40" fmla="*/ 283 w 412"/>
                <a:gd name="T41" fmla="*/ 76 h 99"/>
                <a:gd name="T42" fmla="*/ 259 w 412"/>
                <a:gd name="T43" fmla="*/ 73 h 99"/>
                <a:gd name="T44" fmla="*/ 238 w 412"/>
                <a:gd name="T45" fmla="*/ 78 h 99"/>
                <a:gd name="T46" fmla="*/ 231 w 412"/>
                <a:gd name="T47" fmla="*/ 84 h 99"/>
                <a:gd name="T48" fmla="*/ 226 w 412"/>
                <a:gd name="T49" fmla="*/ 88 h 99"/>
                <a:gd name="T50" fmla="*/ 204 w 412"/>
                <a:gd name="T51" fmla="*/ 96 h 99"/>
                <a:gd name="T52" fmla="*/ 163 w 412"/>
                <a:gd name="T53" fmla="*/ 99 h 99"/>
                <a:gd name="T54" fmla="*/ 113 w 412"/>
                <a:gd name="T55" fmla="*/ 99 h 99"/>
                <a:gd name="T56" fmla="*/ 60 w 412"/>
                <a:gd name="T57" fmla="*/ 73 h 99"/>
                <a:gd name="T58" fmla="*/ 0 w 412"/>
                <a:gd name="T59" fmla="*/ 45 h 99"/>
                <a:gd name="T60" fmla="*/ 54 w 412"/>
                <a:gd name="T61" fmla="*/ 53 h 99"/>
                <a:gd name="T62" fmla="*/ 162 w 412"/>
                <a:gd name="T63" fmla="*/ 64 h 99"/>
                <a:gd name="T64" fmla="*/ 202 w 412"/>
                <a:gd name="T65" fmla="*/ 64 h 99"/>
                <a:gd name="T66" fmla="*/ 213 w 412"/>
                <a:gd name="T67" fmla="*/ 62 h 99"/>
                <a:gd name="T68" fmla="*/ 216 w 412"/>
                <a:gd name="T69" fmla="*/ 56 h 99"/>
                <a:gd name="T70" fmla="*/ 208 w 412"/>
                <a:gd name="T71" fmla="*/ 47 h 99"/>
                <a:gd name="T72" fmla="*/ 190 w 412"/>
                <a:gd name="T73" fmla="*/ 36 h 99"/>
                <a:gd name="T74" fmla="*/ 113 w 412"/>
                <a:gd name="T75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2" h="99">
                  <a:moveTo>
                    <a:pt x="113" y="0"/>
                  </a:moveTo>
                  <a:lnTo>
                    <a:pt x="113" y="0"/>
                  </a:lnTo>
                  <a:lnTo>
                    <a:pt x="140" y="6"/>
                  </a:lnTo>
                  <a:lnTo>
                    <a:pt x="169" y="11"/>
                  </a:lnTo>
                  <a:lnTo>
                    <a:pt x="204" y="14"/>
                  </a:lnTo>
                  <a:lnTo>
                    <a:pt x="238" y="18"/>
                  </a:lnTo>
                  <a:lnTo>
                    <a:pt x="271" y="18"/>
                  </a:lnTo>
                  <a:lnTo>
                    <a:pt x="286" y="18"/>
                  </a:lnTo>
                  <a:lnTo>
                    <a:pt x="298" y="15"/>
                  </a:lnTo>
                  <a:lnTo>
                    <a:pt x="309" y="12"/>
                  </a:lnTo>
                  <a:lnTo>
                    <a:pt x="316" y="9"/>
                  </a:lnTo>
                  <a:lnTo>
                    <a:pt x="316" y="9"/>
                  </a:lnTo>
                  <a:lnTo>
                    <a:pt x="322" y="5"/>
                  </a:lnTo>
                  <a:lnTo>
                    <a:pt x="306" y="20"/>
                  </a:lnTo>
                  <a:lnTo>
                    <a:pt x="297" y="30"/>
                  </a:lnTo>
                  <a:lnTo>
                    <a:pt x="291" y="41"/>
                  </a:lnTo>
                  <a:lnTo>
                    <a:pt x="289" y="45"/>
                  </a:lnTo>
                  <a:lnTo>
                    <a:pt x="288" y="50"/>
                  </a:lnTo>
                  <a:lnTo>
                    <a:pt x="291" y="51"/>
                  </a:lnTo>
                  <a:lnTo>
                    <a:pt x="294" y="53"/>
                  </a:lnTo>
                  <a:lnTo>
                    <a:pt x="294" y="53"/>
                  </a:lnTo>
                  <a:lnTo>
                    <a:pt x="303" y="54"/>
                  </a:lnTo>
                  <a:lnTo>
                    <a:pt x="310" y="57"/>
                  </a:lnTo>
                  <a:lnTo>
                    <a:pt x="325" y="63"/>
                  </a:lnTo>
                  <a:lnTo>
                    <a:pt x="336" y="64"/>
                  </a:lnTo>
                  <a:lnTo>
                    <a:pt x="349" y="66"/>
                  </a:lnTo>
                  <a:lnTo>
                    <a:pt x="367" y="64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409" y="57"/>
                  </a:lnTo>
                  <a:lnTo>
                    <a:pt x="412" y="57"/>
                  </a:lnTo>
                  <a:lnTo>
                    <a:pt x="412" y="59"/>
                  </a:lnTo>
                  <a:lnTo>
                    <a:pt x="405" y="63"/>
                  </a:lnTo>
                  <a:lnTo>
                    <a:pt x="390" y="69"/>
                  </a:lnTo>
                  <a:lnTo>
                    <a:pt x="369" y="75"/>
                  </a:lnTo>
                  <a:lnTo>
                    <a:pt x="348" y="81"/>
                  </a:lnTo>
                  <a:lnTo>
                    <a:pt x="330" y="85"/>
                  </a:lnTo>
                  <a:lnTo>
                    <a:pt x="322" y="85"/>
                  </a:lnTo>
                  <a:lnTo>
                    <a:pt x="316" y="84"/>
                  </a:lnTo>
                  <a:lnTo>
                    <a:pt x="316" y="84"/>
                  </a:lnTo>
                  <a:lnTo>
                    <a:pt x="295" y="78"/>
                  </a:lnTo>
                  <a:lnTo>
                    <a:pt x="283" y="76"/>
                  </a:lnTo>
                  <a:lnTo>
                    <a:pt x="271" y="73"/>
                  </a:lnTo>
                  <a:lnTo>
                    <a:pt x="259" y="73"/>
                  </a:lnTo>
                  <a:lnTo>
                    <a:pt x="249" y="75"/>
                  </a:lnTo>
                  <a:lnTo>
                    <a:pt x="238" y="78"/>
                  </a:lnTo>
                  <a:lnTo>
                    <a:pt x="234" y="81"/>
                  </a:lnTo>
                  <a:lnTo>
                    <a:pt x="231" y="84"/>
                  </a:lnTo>
                  <a:lnTo>
                    <a:pt x="231" y="84"/>
                  </a:lnTo>
                  <a:lnTo>
                    <a:pt x="226" y="88"/>
                  </a:lnTo>
                  <a:lnTo>
                    <a:pt x="219" y="91"/>
                  </a:lnTo>
                  <a:lnTo>
                    <a:pt x="204" y="96"/>
                  </a:lnTo>
                  <a:lnTo>
                    <a:pt x="184" y="99"/>
                  </a:lnTo>
                  <a:lnTo>
                    <a:pt x="163" y="99"/>
                  </a:lnTo>
                  <a:lnTo>
                    <a:pt x="128" y="99"/>
                  </a:lnTo>
                  <a:lnTo>
                    <a:pt x="113" y="99"/>
                  </a:lnTo>
                  <a:lnTo>
                    <a:pt x="113" y="99"/>
                  </a:lnTo>
                  <a:lnTo>
                    <a:pt x="60" y="73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47"/>
                  </a:lnTo>
                  <a:lnTo>
                    <a:pt x="54" y="53"/>
                  </a:lnTo>
                  <a:lnTo>
                    <a:pt x="108" y="60"/>
                  </a:lnTo>
                  <a:lnTo>
                    <a:pt x="162" y="64"/>
                  </a:lnTo>
                  <a:lnTo>
                    <a:pt x="184" y="64"/>
                  </a:lnTo>
                  <a:lnTo>
                    <a:pt x="202" y="64"/>
                  </a:lnTo>
                  <a:lnTo>
                    <a:pt x="208" y="63"/>
                  </a:lnTo>
                  <a:lnTo>
                    <a:pt x="213" y="62"/>
                  </a:lnTo>
                  <a:lnTo>
                    <a:pt x="216" y="59"/>
                  </a:lnTo>
                  <a:lnTo>
                    <a:pt x="216" y="56"/>
                  </a:lnTo>
                  <a:lnTo>
                    <a:pt x="214" y="51"/>
                  </a:lnTo>
                  <a:lnTo>
                    <a:pt x="208" y="47"/>
                  </a:lnTo>
                  <a:lnTo>
                    <a:pt x="201" y="42"/>
                  </a:lnTo>
                  <a:lnTo>
                    <a:pt x="190" y="36"/>
                  </a:lnTo>
                  <a:lnTo>
                    <a:pt x="159" y="20"/>
                  </a:lnTo>
                  <a:lnTo>
                    <a:pt x="113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27"/>
            <p:cNvSpPr>
              <a:spLocks/>
            </p:cNvSpPr>
            <p:nvPr/>
          </p:nvSpPr>
          <p:spPr bwMode="auto">
            <a:xfrm>
              <a:off x="4658916" y="2165747"/>
              <a:ext cx="1428750" cy="991791"/>
            </a:xfrm>
            <a:custGeom>
              <a:avLst/>
              <a:gdLst>
                <a:gd name="T0" fmla="*/ 1125 w 1200"/>
                <a:gd name="T1" fmla="*/ 707 h 833"/>
                <a:gd name="T2" fmla="*/ 1086 w 1200"/>
                <a:gd name="T3" fmla="*/ 733 h 833"/>
                <a:gd name="T4" fmla="*/ 1059 w 1200"/>
                <a:gd name="T5" fmla="*/ 759 h 833"/>
                <a:gd name="T6" fmla="*/ 939 w 1200"/>
                <a:gd name="T7" fmla="*/ 697 h 833"/>
                <a:gd name="T8" fmla="*/ 887 w 1200"/>
                <a:gd name="T9" fmla="*/ 691 h 833"/>
                <a:gd name="T10" fmla="*/ 778 w 1200"/>
                <a:gd name="T11" fmla="*/ 788 h 833"/>
                <a:gd name="T12" fmla="*/ 676 w 1200"/>
                <a:gd name="T13" fmla="*/ 833 h 833"/>
                <a:gd name="T14" fmla="*/ 640 w 1200"/>
                <a:gd name="T15" fmla="*/ 810 h 833"/>
                <a:gd name="T16" fmla="*/ 671 w 1200"/>
                <a:gd name="T17" fmla="*/ 730 h 833"/>
                <a:gd name="T18" fmla="*/ 703 w 1200"/>
                <a:gd name="T19" fmla="*/ 706 h 833"/>
                <a:gd name="T20" fmla="*/ 712 w 1200"/>
                <a:gd name="T21" fmla="*/ 622 h 833"/>
                <a:gd name="T22" fmla="*/ 680 w 1200"/>
                <a:gd name="T23" fmla="*/ 581 h 833"/>
                <a:gd name="T24" fmla="*/ 584 w 1200"/>
                <a:gd name="T25" fmla="*/ 515 h 833"/>
                <a:gd name="T26" fmla="*/ 556 w 1200"/>
                <a:gd name="T27" fmla="*/ 449 h 833"/>
                <a:gd name="T28" fmla="*/ 540 w 1200"/>
                <a:gd name="T29" fmla="*/ 433 h 833"/>
                <a:gd name="T30" fmla="*/ 442 w 1200"/>
                <a:gd name="T31" fmla="*/ 562 h 833"/>
                <a:gd name="T32" fmla="*/ 360 w 1200"/>
                <a:gd name="T33" fmla="*/ 685 h 833"/>
                <a:gd name="T34" fmla="*/ 285 w 1200"/>
                <a:gd name="T35" fmla="*/ 674 h 833"/>
                <a:gd name="T36" fmla="*/ 246 w 1200"/>
                <a:gd name="T37" fmla="*/ 692 h 833"/>
                <a:gd name="T38" fmla="*/ 182 w 1200"/>
                <a:gd name="T39" fmla="*/ 745 h 833"/>
                <a:gd name="T40" fmla="*/ 149 w 1200"/>
                <a:gd name="T41" fmla="*/ 701 h 833"/>
                <a:gd name="T42" fmla="*/ 134 w 1200"/>
                <a:gd name="T43" fmla="*/ 596 h 833"/>
                <a:gd name="T44" fmla="*/ 107 w 1200"/>
                <a:gd name="T45" fmla="*/ 517 h 833"/>
                <a:gd name="T46" fmla="*/ 36 w 1200"/>
                <a:gd name="T47" fmla="*/ 455 h 833"/>
                <a:gd name="T48" fmla="*/ 0 w 1200"/>
                <a:gd name="T49" fmla="*/ 403 h 833"/>
                <a:gd name="T50" fmla="*/ 60 w 1200"/>
                <a:gd name="T51" fmla="*/ 324 h 833"/>
                <a:gd name="T52" fmla="*/ 156 w 1200"/>
                <a:gd name="T53" fmla="*/ 262 h 833"/>
                <a:gd name="T54" fmla="*/ 237 w 1200"/>
                <a:gd name="T55" fmla="*/ 166 h 833"/>
                <a:gd name="T56" fmla="*/ 271 w 1200"/>
                <a:gd name="T57" fmla="*/ 119 h 833"/>
                <a:gd name="T58" fmla="*/ 352 w 1200"/>
                <a:gd name="T59" fmla="*/ 80 h 833"/>
                <a:gd name="T60" fmla="*/ 384 w 1200"/>
                <a:gd name="T61" fmla="*/ 63 h 833"/>
                <a:gd name="T62" fmla="*/ 405 w 1200"/>
                <a:gd name="T63" fmla="*/ 20 h 833"/>
                <a:gd name="T64" fmla="*/ 448 w 1200"/>
                <a:gd name="T65" fmla="*/ 8 h 833"/>
                <a:gd name="T66" fmla="*/ 550 w 1200"/>
                <a:gd name="T67" fmla="*/ 39 h 833"/>
                <a:gd name="T68" fmla="*/ 650 w 1200"/>
                <a:gd name="T69" fmla="*/ 81 h 833"/>
                <a:gd name="T70" fmla="*/ 641 w 1200"/>
                <a:gd name="T71" fmla="*/ 105 h 833"/>
                <a:gd name="T72" fmla="*/ 580 w 1200"/>
                <a:gd name="T73" fmla="*/ 113 h 833"/>
                <a:gd name="T74" fmla="*/ 508 w 1200"/>
                <a:gd name="T75" fmla="*/ 151 h 833"/>
                <a:gd name="T76" fmla="*/ 613 w 1200"/>
                <a:gd name="T77" fmla="*/ 216 h 833"/>
                <a:gd name="T78" fmla="*/ 637 w 1200"/>
                <a:gd name="T79" fmla="*/ 259 h 833"/>
                <a:gd name="T80" fmla="*/ 721 w 1200"/>
                <a:gd name="T81" fmla="*/ 294 h 833"/>
                <a:gd name="T82" fmla="*/ 674 w 1200"/>
                <a:gd name="T83" fmla="*/ 321 h 833"/>
                <a:gd name="T84" fmla="*/ 635 w 1200"/>
                <a:gd name="T85" fmla="*/ 330 h 833"/>
                <a:gd name="T86" fmla="*/ 683 w 1200"/>
                <a:gd name="T87" fmla="*/ 409 h 833"/>
                <a:gd name="T88" fmla="*/ 808 w 1200"/>
                <a:gd name="T89" fmla="*/ 463 h 833"/>
                <a:gd name="T90" fmla="*/ 857 w 1200"/>
                <a:gd name="T91" fmla="*/ 502 h 833"/>
                <a:gd name="T92" fmla="*/ 941 w 1200"/>
                <a:gd name="T93" fmla="*/ 535 h 833"/>
                <a:gd name="T94" fmla="*/ 1010 w 1200"/>
                <a:gd name="T95" fmla="*/ 589 h 833"/>
                <a:gd name="T96" fmla="*/ 1101 w 1200"/>
                <a:gd name="T97" fmla="*/ 608 h 833"/>
                <a:gd name="T98" fmla="*/ 1175 w 1200"/>
                <a:gd name="T99" fmla="*/ 581 h 833"/>
                <a:gd name="T100" fmla="*/ 1167 w 1200"/>
                <a:gd name="T101" fmla="*/ 610 h 833"/>
                <a:gd name="T102" fmla="*/ 1128 w 1200"/>
                <a:gd name="T103" fmla="*/ 640 h 833"/>
                <a:gd name="T104" fmla="*/ 1194 w 1200"/>
                <a:gd name="T105" fmla="*/ 710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0" h="833">
                  <a:moveTo>
                    <a:pt x="1197" y="719"/>
                  </a:moveTo>
                  <a:lnTo>
                    <a:pt x="1197" y="719"/>
                  </a:lnTo>
                  <a:lnTo>
                    <a:pt x="1169" y="710"/>
                  </a:lnTo>
                  <a:lnTo>
                    <a:pt x="1151" y="707"/>
                  </a:lnTo>
                  <a:lnTo>
                    <a:pt x="1133" y="706"/>
                  </a:lnTo>
                  <a:lnTo>
                    <a:pt x="1125" y="707"/>
                  </a:lnTo>
                  <a:lnTo>
                    <a:pt x="1116" y="707"/>
                  </a:lnTo>
                  <a:lnTo>
                    <a:pt x="1109" y="710"/>
                  </a:lnTo>
                  <a:lnTo>
                    <a:pt x="1101" y="713"/>
                  </a:lnTo>
                  <a:lnTo>
                    <a:pt x="1095" y="719"/>
                  </a:lnTo>
                  <a:lnTo>
                    <a:pt x="1091" y="725"/>
                  </a:lnTo>
                  <a:lnTo>
                    <a:pt x="1086" y="733"/>
                  </a:lnTo>
                  <a:lnTo>
                    <a:pt x="1083" y="742"/>
                  </a:lnTo>
                  <a:lnTo>
                    <a:pt x="1083" y="742"/>
                  </a:lnTo>
                  <a:lnTo>
                    <a:pt x="1080" y="751"/>
                  </a:lnTo>
                  <a:lnTo>
                    <a:pt x="1074" y="756"/>
                  </a:lnTo>
                  <a:lnTo>
                    <a:pt x="1068" y="759"/>
                  </a:lnTo>
                  <a:lnTo>
                    <a:pt x="1059" y="759"/>
                  </a:lnTo>
                  <a:lnTo>
                    <a:pt x="1050" y="758"/>
                  </a:lnTo>
                  <a:lnTo>
                    <a:pt x="1038" y="754"/>
                  </a:lnTo>
                  <a:lnTo>
                    <a:pt x="1014" y="743"/>
                  </a:lnTo>
                  <a:lnTo>
                    <a:pt x="989" y="728"/>
                  </a:lnTo>
                  <a:lnTo>
                    <a:pt x="963" y="712"/>
                  </a:lnTo>
                  <a:lnTo>
                    <a:pt x="939" y="697"/>
                  </a:lnTo>
                  <a:lnTo>
                    <a:pt x="920" y="686"/>
                  </a:lnTo>
                  <a:lnTo>
                    <a:pt x="920" y="686"/>
                  </a:lnTo>
                  <a:lnTo>
                    <a:pt x="915" y="685"/>
                  </a:lnTo>
                  <a:lnTo>
                    <a:pt x="909" y="685"/>
                  </a:lnTo>
                  <a:lnTo>
                    <a:pt x="899" y="686"/>
                  </a:lnTo>
                  <a:lnTo>
                    <a:pt x="887" y="691"/>
                  </a:lnTo>
                  <a:lnTo>
                    <a:pt x="875" y="697"/>
                  </a:lnTo>
                  <a:lnTo>
                    <a:pt x="862" y="706"/>
                  </a:lnTo>
                  <a:lnTo>
                    <a:pt x="848" y="716"/>
                  </a:lnTo>
                  <a:lnTo>
                    <a:pt x="821" y="740"/>
                  </a:lnTo>
                  <a:lnTo>
                    <a:pt x="797" y="765"/>
                  </a:lnTo>
                  <a:lnTo>
                    <a:pt x="778" y="788"/>
                  </a:lnTo>
                  <a:lnTo>
                    <a:pt x="760" y="810"/>
                  </a:lnTo>
                  <a:lnTo>
                    <a:pt x="760" y="810"/>
                  </a:lnTo>
                  <a:lnTo>
                    <a:pt x="740" y="818"/>
                  </a:lnTo>
                  <a:lnTo>
                    <a:pt x="721" y="824"/>
                  </a:lnTo>
                  <a:lnTo>
                    <a:pt x="698" y="830"/>
                  </a:lnTo>
                  <a:lnTo>
                    <a:pt x="676" y="833"/>
                  </a:lnTo>
                  <a:lnTo>
                    <a:pt x="665" y="833"/>
                  </a:lnTo>
                  <a:lnTo>
                    <a:pt x="656" y="831"/>
                  </a:lnTo>
                  <a:lnTo>
                    <a:pt x="649" y="830"/>
                  </a:lnTo>
                  <a:lnTo>
                    <a:pt x="644" y="825"/>
                  </a:lnTo>
                  <a:lnTo>
                    <a:pt x="640" y="818"/>
                  </a:lnTo>
                  <a:lnTo>
                    <a:pt x="640" y="810"/>
                  </a:lnTo>
                  <a:lnTo>
                    <a:pt x="640" y="810"/>
                  </a:lnTo>
                  <a:lnTo>
                    <a:pt x="643" y="791"/>
                  </a:lnTo>
                  <a:lnTo>
                    <a:pt x="647" y="773"/>
                  </a:lnTo>
                  <a:lnTo>
                    <a:pt x="655" y="756"/>
                  </a:lnTo>
                  <a:lnTo>
                    <a:pt x="662" y="742"/>
                  </a:lnTo>
                  <a:lnTo>
                    <a:pt x="671" y="730"/>
                  </a:lnTo>
                  <a:lnTo>
                    <a:pt x="680" y="721"/>
                  </a:lnTo>
                  <a:lnTo>
                    <a:pt x="688" y="713"/>
                  </a:lnTo>
                  <a:lnTo>
                    <a:pt x="697" y="710"/>
                  </a:lnTo>
                  <a:lnTo>
                    <a:pt x="697" y="710"/>
                  </a:lnTo>
                  <a:lnTo>
                    <a:pt x="700" y="709"/>
                  </a:lnTo>
                  <a:lnTo>
                    <a:pt x="703" y="706"/>
                  </a:lnTo>
                  <a:lnTo>
                    <a:pt x="710" y="697"/>
                  </a:lnTo>
                  <a:lnTo>
                    <a:pt x="715" y="683"/>
                  </a:lnTo>
                  <a:lnTo>
                    <a:pt x="718" y="667"/>
                  </a:lnTo>
                  <a:lnTo>
                    <a:pt x="718" y="650"/>
                  </a:lnTo>
                  <a:lnTo>
                    <a:pt x="715" y="631"/>
                  </a:lnTo>
                  <a:lnTo>
                    <a:pt x="712" y="622"/>
                  </a:lnTo>
                  <a:lnTo>
                    <a:pt x="707" y="613"/>
                  </a:lnTo>
                  <a:lnTo>
                    <a:pt x="703" y="604"/>
                  </a:lnTo>
                  <a:lnTo>
                    <a:pt x="697" y="596"/>
                  </a:lnTo>
                  <a:lnTo>
                    <a:pt x="697" y="596"/>
                  </a:lnTo>
                  <a:lnTo>
                    <a:pt x="689" y="589"/>
                  </a:lnTo>
                  <a:lnTo>
                    <a:pt x="680" y="581"/>
                  </a:lnTo>
                  <a:lnTo>
                    <a:pt x="661" y="568"/>
                  </a:lnTo>
                  <a:lnTo>
                    <a:pt x="638" y="556"/>
                  </a:lnTo>
                  <a:lnTo>
                    <a:pt x="616" y="541"/>
                  </a:lnTo>
                  <a:lnTo>
                    <a:pt x="604" y="533"/>
                  </a:lnTo>
                  <a:lnTo>
                    <a:pt x="595" y="524"/>
                  </a:lnTo>
                  <a:lnTo>
                    <a:pt x="584" y="515"/>
                  </a:lnTo>
                  <a:lnTo>
                    <a:pt x="575" y="505"/>
                  </a:lnTo>
                  <a:lnTo>
                    <a:pt x="569" y="493"/>
                  </a:lnTo>
                  <a:lnTo>
                    <a:pt x="564" y="479"/>
                  </a:lnTo>
                  <a:lnTo>
                    <a:pt x="559" y="466"/>
                  </a:lnTo>
                  <a:lnTo>
                    <a:pt x="556" y="449"/>
                  </a:lnTo>
                  <a:lnTo>
                    <a:pt x="556" y="449"/>
                  </a:lnTo>
                  <a:lnTo>
                    <a:pt x="555" y="442"/>
                  </a:lnTo>
                  <a:lnTo>
                    <a:pt x="553" y="436"/>
                  </a:lnTo>
                  <a:lnTo>
                    <a:pt x="550" y="433"/>
                  </a:lnTo>
                  <a:lnTo>
                    <a:pt x="547" y="432"/>
                  </a:lnTo>
                  <a:lnTo>
                    <a:pt x="543" y="432"/>
                  </a:lnTo>
                  <a:lnTo>
                    <a:pt x="540" y="433"/>
                  </a:lnTo>
                  <a:lnTo>
                    <a:pt x="529" y="441"/>
                  </a:lnTo>
                  <a:lnTo>
                    <a:pt x="516" y="454"/>
                  </a:lnTo>
                  <a:lnTo>
                    <a:pt x="502" y="470"/>
                  </a:lnTo>
                  <a:lnTo>
                    <a:pt x="489" y="490"/>
                  </a:lnTo>
                  <a:lnTo>
                    <a:pt x="474" y="512"/>
                  </a:lnTo>
                  <a:lnTo>
                    <a:pt x="442" y="562"/>
                  </a:lnTo>
                  <a:lnTo>
                    <a:pt x="414" y="610"/>
                  </a:lnTo>
                  <a:lnTo>
                    <a:pt x="390" y="649"/>
                  </a:lnTo>
                  <a:lnTo>
                    <a:pt x="372" y="674"/>
                  </a:lnTo>
                  <a:lnTo>
                    <a:pt x="372" y="674"/>
                  </a:lnTo>
                  <a:lnTo>
                    <a:pt x="366" y="680"/>
                  </a:lnTo>
                  <a:lnTo>
                    <a:pt x="360" y="685"/>
                  </a:lnTo>
                  <a:lnTo>
                    <a:pt x="352" y="688"/>
                  </a:lnTo>
                  <a:lnTo>
                    <a:pt x="345" y="689"/>
                  </a:lnTo>
                  <a:lnTo>
                    <a:pt x="337" y="689"/>
                  </a:lnTo>
                  <a:lnTo>
                    <a:pt x="330" y="689"/>
                  </a:lnTo>
                  <a:lnTo>
                    <a:pt x="313" y="685"/>
                  </a:lnTo>
                  <a:lnTo>
                    <a:pt x="285" y="674"/>
                  </a:lnTo>
                  <a:lnTo>
                    <a:pt x="273" y="673"/>
                  </a:lnTo>
                  <a:lnTo>
                    <a:pt x="268" y="673"/>
                  </a:lnTo>
                  <a:lnTo>
                    <a:pt x="264" y="674"/>
                  </a:lnTo>
                  <a:lnTo>
                    <a:pt x="264" y="674"/>
                  </a:lnTo>
                  <a:lnTo>
                    <a:pt x="256" y="682"/>
                  </a:lnTo>
                  <a:lnTo>
                    <a:pt x="246" y="692"/>
                  </a:lnTo>
                  <a:lnTo>
                    <a:pt x="224" y="719"/>
                  </a:lnTo>
                  <a:lnTo>
                    <a:pt x="212" y="731"/>
                  </a:lnTo>
                  <a:lnTo>
                    <a:pt x="200" y="740"/>
                  </a:lnTo>
                  <a:lnTo>
                    <a:pt x="194" y="743"/>
                  </a:lnTo>
                  <a:lnTo>
                    <a:pt x="188" y="745"/>
                  </a:lnTo>
                  <a:lnTo>
                    <a:pt x="182" y="745"/>
                  </a:lnTo>
                  <a:lnTo>
                    <a:pt x="177" y="742"/>
                  </a:lnTo>
                  <a:lnTo>
                    <a:pt x="177" y="742"/>
                  </a:lnTo>
                  <a:lnTo>
                    <a:pt x="171" y="739"/>
                  </a:lnTo>
                  <a:lnTo>
                    <a:pt x="167" y="733"/>
                  </a:lnTo>
                  <a:lnTo>
                    <a:pt x="158" y="719"/>
                  </a:lnTo>
                  <a:lnTo>
                    <a:pt x="149" y="701"/>
                  </a:lnTo>
                  <a:lnTo>
                    <a:pt x="141" y="680"/>
                  </a:lnTo>
                  <a:lnTo>
                    <a:pt x="137" y="658"/>
                  </a:lnTo>
                  <a:lnTo>
                    <a:pt x="134" y="637"/>
                  </a:lnTo>
                  <a:lnTo>
                    <a:pt x="132" y="616"/>
                  </a:lnTo>
                  <a:lnTo>
                    <a:pt x="134" y="596"/>
                  </a:lnTo>
                  <a:lnTo>
                    <a:pt x="134" y="596"/>
                  </a:lnTo>
                  <a:lnTo>
                    <a:pt x="134" y="587"/>
                  </a:lnTo>
                  <a:lnTo>
                    <a:pt x="134" y="580"/>
                  </a:lnTo>
                  <a:lnTo>
                    <a:pt x="131" y="562"/>
                  </a:lnTo>
                  <a:lnTo>
                    <a:pt x="125" y="545"/>
                  </a:lnTo>
                  <a:lnTo>
                    <a:pt x="116" y="530"/>
                  </a:lnTo>
                  <a:lnTo>
                    <a:pt x="107" y="517"/>
                  </a:lnTo>
                  <a:lnTo>
                    <a:pt x="95" y="505"/>
                  </a:lnTo>
                  <a:lnTo>
                    <a:pt x="84" y="494"/>
                  </a:lnTo>
                  <a:lnTo>
                    <a:pt x="72" y="485"/>
                  </a:lnTo>
                  <a:lnTo>
                    <a:pt x="72" y="485"/>
                  </a:lnTo>
                  <a:lnTo>
                    <a:pt x="50" y="467"/>
                  </a:lnTo>
                  <a:lnTo>
                    <a:pt x="36" y="455"/>
                  </a:lnTo>
                  <a:lnTo>
                    <a:pt x="24" y="445"/>
                  </a:lnTo>
                  <a:lnTo>
                    <a:pt x="14" y="433"/>
                  </a:lnTo>
                  <a:lnTo>
                    <a:pt x="6" y="421"/>
                  </a:lnTo>
                  <a:lnTo>
                    <a:pt x="2" y="411"/>
                  </a:lnTo>
                  <a:lnTo>
                    <a:pt x="0" y="406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5" y="393"/>
                  </a:lnTo>
                  <a:lnTo>
                    <a:pt x="14" y="378"/>
                  </a:lnTo>
                  <a:lnTo>
                    <a:pt x="27" y="361"/>
                  </a:lnTo>
                  <a:lnTo>
                    <a:pt x="42" y="342"/>
                  </a:lnTo>
                  <a:lnTo>
                    <a:pt x="60" y="324"/>
                  </a:lnTo>
                  <a:lnTo>
                    <a:pt x="81" y="306"/>
                  </a:lnTo>
                  <a:lnTo>
                    <a:pt x="101" y="291"/>
                  </a:lnTo>
                  <a:lnTo>
                    <a:pt x="111" y="283"/>
                  </a:lnTo>
                  <a:lnTo>
                    <a:pt x="120" y="279"/>
                  </a:lnTo>
                  <a:lnTo>
                    <a:pt x="120" y="279"/>
                  </a:lnTo>
                  <a:lnTo>
                    <a:pt x="156" y="262"/>
                  </a:lnTo>
                  <a:lnTo>
                    <a:pt x="173" y="253"/>
                  </a:lnTo>
                  <a:lnTo>
                    <a:pt x="188" y="243"/>
                  </a:lnTo>
                  <a:lnTo>
                    <a:pt x="201" y="229"/>
                  </a:lnTo>
                  <a:lnTo>
                    <a:pt x="215" y="213"/>
                  </a:lnTo>
                  <a:lnTo>
                    <a:pt x="225" y="192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42" y="154"/>
                  </a:lnTo>
                  <a:lnTo>
                    <a:pt x="249" y="142"/>
                  </a:lnTo>
                  <a:lnTo>
                    <a:pt x="256" y="134"/>
                  </a:lnTo>
                  <a:lnTo>
                    <a:pt x="264" y="125"/>
                  </a:lnTo>
                  <a:lnTo>
                    <a:pt x="271" y="119"/>
                  </a:lnTo>
                  <a:lnTo>
                    <a:pt x="280" y="113"/>
                  </a:lnTo>
                  <a:lnTo>
                    <a:pt x="297" y="105"/>
                  </a:lnTo>
                  <a:lnTo>
                    <a:pt x="330" y="95"/>
                  </a:lnTo>
                  <a:lnTo>
                    <a:pt x="343" y="87"/>
                  </a:lnTo>
                  <a:lnTo>
                    <a:pt x="348" y="84"/>
                  </a:lnTo>
                  <a:lnTo>
                    <a:pt x="352" y="80"/>
                  </a:lnTo>
                  <a:lnTo>
                    <a:pt x="352" y="80"/>
                  </a:lnTo>
                  <a:lnTo>
                    <a:pt x="360" y="71"/>
                  </a:lnTo>
                  <a:lnTo>
                    <a:pt x="366" y="66"/>
                  </a:lnTo>
                  <a:lnTo>
                    <a:pt x="373" y="65"/>
                  </a:lnTo>
                  <a:lnTo>
                    <a:pt x="379" y="65"/>
                  </a:lnTo>
                  <a:lnTo>
                    <a:pt x="384" y="63"/>
                  </a:lnTo>
                  <a:lnTo>
                    <a:pt x="388" y="60"/>
                  </a:lnTo>
                  <a:lnTo>
                    <a:pt x="393" y="54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400" y="30"/>
                  </a:lnTo>
                  <a:lnTo>
                    <a:pt x="405" y="20"/>
                  </a:lnTo>
                  <a:lnTo>
                    <a:pt x="411" y="11"/>
                  </a:lnTo>
                  <a:lnTo>
                    <a:pt x="418" y="5"/>
                  </a:lnTo>
                  <a:lnTo>
                    <a:pt x="426" y="0"/>
                  </a:lnTo>
                  <a:lnTo>
                    <a:pt x="433" y="0"/>
                  </a:lnTo>
                  <a:lnTo>
                    <a:pt x="441" y="2"/>
                  </a:lnTo>
                  <a:lnTo>
                    <a:pt x="448" y="8"/>
                  </a:lnTo>
                  <a:lnTo>
                    <a:pt x="448" y="8"/>
                  </a:lnTo>
                  <a:lnTo>
                    <a:pt x="454" y="12"/>
                  </a:lnTo>
                  <a:lnTo>
                    <a:pt x="463" y="17"/>
                  </a:lnTo>
                  <a:lnTo>
                    <a:pt x="487" y="26"/>
                  </a:lnTo>
                  <a:lnTo>
                    <a:pt x="517" y="33"/>
                  </a:lnTo>
                  <a:lnTo>
                    <a:pt x="550" y="39"/>
                  </a:lnTo>
                  <a:lnTo>
                    <a:pt x="607" y="48"/>
                  </a:lnTo>
                  <a:lnTo>
                    <a:pt x="632" y="51"/>
                  </a:lnTo>
                  <a:lnTo>
                    <a:pt x="632" y="51"/>
                  </a:lnTo>
                  <a:lnTo>
                    <a:pt x="638" y="60"/>
                  </a:lnTo>
                  <a:lnTo>
                    <a:pt x="646" y="71"/>
                  </a:lnTo>
                  <a:lnTo>
                    <a:pt x="650" y="81"/>
                  </a:lnTo>
                  <a:lnTo>
                    <a:pt x="652" y="86"/>
                  </a:lnTo>
                  <a:lnTo>
                    <a:pt x="653" y="92"/>
                  </a:lnTo>
                  <a:lnTo>
                    <a:pt x="652" y="96"/>
                  </a:lnTo>
                  <a:lnTo>
                    <a:pt x="650" y="101"/>
                  </a:lnTo>
                  <a:lnTo>
                    <a:pt x="647" y="104"/>
                  </a:lnTo>
                  <a:lnTo>
                    <a:pt x="641" y="105"/>
                  </a:lnTo>
                  <a:lnTo>
                    <a:pt x="634" y="107"/>
                  </a:lnTo>
                  <a:lnTo>
                    <a:pt x="623" y="107"/>
                  </a:lnTo>
                  <a:lnTo>
                    <a:pt x="623" y="107"/>
                  </a:lnTo>
                  <a:lnTo>
                    <a:pt x="613" y="107"/>
                  </a:lnTo>
                  <a:lnTo>
                    <a:pt x="602" y="108"/>
                  </a:lnTo>
                  <a:lnTo>
                    <a:pt x="580" y="113"/>
                  </a:lnTo>
                  <a:lnTo>
                    <a:pt x="561" y="119"/>
                  </a:lnTo>
                  <a:lnTo>
                    <a:pt x="544" y="128"/>
                  </a:lnTo>
                  <a:lnTo>
                    <a:pt x="529" y="137"/>
                  </a:lnTo>
                  <a:lnTo>
                    <a:pt x="517" y="144"/>
                  </a:lnTo>
                  <a:lnTo>
                    <a:pt x="508" y="151"/>
                  </a:lnTo>
                  <a:lnTo>
                    <a:pt x="508" y="151"/>
                  </a:lnTo>
                  <a:lnTo>
                    <a:pt x="525" y="159"/>
                  </a:lnTo>
                  <a:lnTo>
                    <a:pt x="543" y="168"/>
                  </a:lnTo>
                  <a:lnTo>
                    <a:pt x="564" y="178"/>
                  </a:lnTo>
                  <a:lnTo>
                    <a:pt x="584" y="193"/>
                  </a:lnTo>
                  <a:lnTo>
                    <a:pt x="604" y="208"/>
                  </a:lnTo>
                  <a:lnTo>
                    <a:pt x="613" y="216"/>
                  </a:lnTo>
                  <a:lnTo>
                    <a:pt x="619" y="225"/>
                  </a:lnTo>
                  <a:lnTo>
                    <a:pt x="625" y="234"/>
                  </a:lnTo>
                  <a:lnTo>
                    <a:pt x="628" y="243"/>
                  </a:lnTo>
                  <a:lnTo>
                    <a:pt x="628" y="243"/>
                  </a:lnTo>
                  <a:lnTo>
                    <a:pt x="631" y="252"/>
                  </a:lnTo>
                  <a:lnTo>
                    <a:pt x="637" y="259"/>
                  </a:lnTo>
                  <a:lnTo>
                    <a:pt x="644" y="265"/>
                  </a:lnTo>
                  <a:lnTo>
                    <a:pt x="653" y="271"/>
                  </a:lnTo>
                  <a:lnTo>
                    <a:pt x="664" y="277"/>
                  </a:lnTo>
                  <a:lnTo>
                    <a:pt x="674" y="282"/>
                  </a:lnTo>
                  <a:lnTo>
                    <a:pt x="698" y="289"/>
                  </a:lnTo>
                  <a:lnTo>
                    <a:pt x="721" y="294"/>
                  </a:lnTo>
                  <a:lnTo>
                    <a:pt x="740" y="297"/>
                  </a:lnTo>
                  <a:lnTo>
                    <a:pt x="760" y="298"/>
                  </a:lnTo>
                  <a:lnTo>
                    <a:pt x="760" y="298"/>
                  </a:lnTo>
                  <a:lnTo>
                    <a:pt x="746" y="303"/>
                  </a:lnTo>
                  <a:lnTo>
                    <a:pt x="712" y="312"/>
                  </a:lnTo>
                  <a:lnTo>
                    <a:pt x="674" y="321"/>
                  </a:lnTo>
                  <a:lnTo>
                    <a:pt x="656" y="322"/>
                  </a:lnTo>
                  <a:lnTo>
                    <a:pt x="644" y="322"/>
                  </a:lnTo>
                  <a:lnTo>
                    <a:pt x="644" y="322"/>
                  </a:lnTo>
                  <a:lnTo>
                    <a:pt x="640" y="324"/>
                  </a:lnTo>
                  <a:lnTo>
                    <a:pt x="637" y="325"/>
                  </a:lnTo>
                  <a:lnTo>
                    <a:pt x="635" y="330"/>
                  </a:lnTo>
                  <a:lnTo>
                    <a:pt x="635" y="334"/>
                  </a:lnTo>
                  <a:lnTo>
                    <a:pt x="640" y="348"/>
                  </a:lnTo>
                  <a:lnTo>
                    <a:pt x="647" y="364"/>
                  </a:lnTo>
                  <a:lnTo>
                    <a:pt x="658" y="381"/>
                  </a:lnTo>
                  <a:lnTo>
                    <a:pt x="671" y="397"/>
                  </a:lnTo>
                  <a:lnTo>
                    <a:pt x="683" y="409"/>
                  </a:lnTo>
                  <a:lnTo>
                    <a:pt x="691" y="414"/>
                  </a:lnTo>
                  <a:lnTo>
                    <a:pt x="697" y="417"/>
                  </a:lnTo>
                  <a:lnTo>
                    <a:pt x="697" y="417"/>
                  </a:lnTo>
                  <a:lnTo>
                    <a:pt x="733" y="430"/>
                  </a:lnTo>
                  <a:lnTo>
                    <a:pt x="784" y="451"/>
                  </a:lnTo>
                  <a:lnTo>
                    <a:pt x="808" y="463"/>
                  </a:lnTo>
                  <a:lnTo>
                    <a:pt x="830" y="475"/>
                  </a:lnTo>
                  <a:lnTo>
                    <a:pt x="847" y="487"/>
                  </a:lnTo>
                  <a:lnTo>
                    <a:pt x="851" y="493"/>
                  </a:lnTo>
                  <a:lnTo>
                    <a:pt x="854" y="497"/>
                  </a:lnTo>
                  <a:lnTo>
                    <a:pt x="854" y="497"/>
                  </a:lnTo>
                  <a:lnTo>
                    <a:pt x="857" y="502"/>
                  </a:lnTo>
                  <a:lnTo>
                    <a:pt x="860" y="506"/>
                  </a:lnTo>
                  <a:lnTo>
                    <a:pt x="871" y="512"/>
                  </a:lnTo>
                  <a:lnTo>
                    <a:pt x="884" y="518"/>
                  </a:lnTo>
                  <a:lnTo>
                    <a:pt x="900" y="524"/>
                  </a:lnTo>
                  <a:lnTo>
                    <a:pt x="929" y="532"/>
                  </a:lnTo>
                  <a:lnTo>
                    <a:pt x="941" y="535"/>
                  </a:lnTo>
                  <a:lnTo>
                    <a:pt x="947" y="538"/>
                  </a:lnTo>
                  <a:lnTo>
                    <a:pt x="947" y="538"/>
                  </a:lnTo>
                  <a:lnTo>
                    <a:pt x="968" y="557"/>
                  </a:lnTo>
                  <a:lnTo>
                    <a:pt x="987" y="574"/>
                  </a:lnTo>
                  <a:lnTo>
                    <a:pt x="998" y="581"/>
                  </a:lnTo>
                  <a:lnTo>
                    <a:pt x="1010" y="589"/>
                  </a:lnTo>
                  <a:lnTo>
                    <a:pt x="1023" y="596"/>
                  </a:lnTo>
                  <a:lnTo>
                    <a:pt x="1037" y="602"/>
                  </a:lnTo>
                  <a:lnTo>
                    <a:pt x="1052" y="607"/>
                  </a:lnTo>
                  <a:lnTo>
                    <a:pt x="1068" y="610"/>
                  </a:lnTo>
                  <a:lnTo>
                    <a:pt x="1083" y="610"/>
                  </a:lnTo>
                  <a:lnTo>
                    <a:pt x="1101" y="608"/>
                  </a:lnTo>
                  <a:lnTo>
                    <a:pt x="1119" y="604"/>
                  </a:lnTo>
                  <a:lnTo>
                    <a:pt x="1137" y="596"/>
                  </a:lnTo>
                  <a:lnTo>
                    <a:pt x="1137" y="596"/>
                  </a:lnTo>
                  <a:lnTo>
                    <a:pt x="1154" y="589"/>
                  </a:lnTo>
                  <a:lnTo>
                    <a:pt x="1166" y="584"/>
                  </a:lnTo>
                  <a:lnTo>
                    <a:pt x="1175" y="581"/>
                  </a:lnTo>
                  <a:lnTo>
                    <a:pt x="1181" y="581"/>
                  </a:lnTo>
                  <a:lnTo>
                    <a:pt x="1184" y="583"/>
                  </a:lnTo>
                  <a:lnTo>
                    <a:pt x="1184" y="587"/>
                  </a:lnTo>
                  <a:lnTo>
                    <a:pt x="1182" y="592"/>
                  </a:lnTo>
                  <a:lnTo>
                    <a:pt x="1178" y="596"/>
                  </a:lnTo>
                  <a:lnTo>
                    <a:pt x="1167" y="610"/>
                  </a:lnTo>
                  <a:lnTo>
                    <a:pt x="1154" y="623"/>
                  </a:lnTo>
                  <a:lnTo>
                    <a:pt x="1142" y="634"/>
                  </a:lnTo>
                  <a:lnTo>
                    <a:pt x="1136" y="637"/>
                  </a:lnTo>
                  <a:lnTo>
                    <a:pt x="1131" y="638"/>
                  </a:lnTo>
                  <a:lnTo>
                    <a:pt x="1131" y="638"/>
                  </a:lnTo>
                  <a:lnTo>
                    <a:pt x="1128" y="640"/>
                  </a:lnTo>
                  <a:lnTo>
                    <a:pt x="1130" y="643"/>
                  </a:lnTo>
                  <a:lnTo>
                    <a:pt x="1131" y="647"/>
                  </a:lnTo>
                  <a:lnTo>
                    <a:pt x="1137" y="653"/>
                  </a:lnTo>
                  <a:lnTo>
                    <a:pt x="1149" y="667"/>
                  </a:lnTo>
                  <a:lnTo>
                    <a:pt x="1166" y="683"/>
                  </a:lnTo>
                  <a:lnTo>
                    <a:pt x="1194" y="710"/>
                  </a:lnTo>
                  <a:lnTo>
                    <a:pt x="1200" y="718"/>
                  </a:lnTo>
                  <a:lnTo>
                    <a:pt x="1200" y="719"/>
                  </a:lnTo>
                  <a:lnTo>
                    <a:pt x="1197" y="719"/>
                  </a:lnTo>
                  <a:lnTo>
                    <a:pt x="1197" y="7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29"/>
            <p:cNvSpPr>
              <a:spLocks/>
            </p:cNvSpPr>
            <p:nvPr/>
          </p:nvSpPr>
          <p:spPr bwMode="auto">
            <a:xfrm>
              <a:off x="2852738" y="2882231"/>
              <a:ext cx="1865710" cy="1445419"/>
            </a:xfrm>
            <a:custGeom>
              <a:avLst/>
              <a:gdLst>
                <a:gd name="T0" fmla="*/ 1002 w 1567"/>
                <a:gd name="T1" fmla="*/ 190 h 1214"/>
                <a:gd name="T2" fmla="*/ 906 w 1567"/>
                <a:gd name="T3" fmla="*/ 372 h 1214"/>
                <a:gd name="T4" fmla="*/ 870 w 1567"/>
                <a:gd name="T5" fmla="*/ 432 h 1214"/>
                <a:gd name="T6" fmla="*/ 799 w 1567"/>
                <a:gd name="T7" fmla="*/ 501 h 1214"/>
                <a:gd name="T8" fmla="*/ 713 w 1567"/>
                <a:gd name="T9" fmla="*/ 552 h 1214"/>
                <a:gd name="T10" fmla="*/ 634 w 1567"/>
                <a:gd name="T11" fmla="*/ 576 h 1214"/>
                <a:gd name="T12" fmla="*/ 556 w 1567"/>
                <a:gd name="T13" fmla="*/ 584 h 1214"/>
                <a:gd name="T14" fmla="*/ 432 w 1567"/>
                <a:gd name="T15" fmla="*/ 629 h 1214"/>
                <a:gd name="T16" fmla="*/ 325 w 1567"/>
                <a:gd name="T17" fmla="*/ 694 h 1214"/>
                <a:gd name="T18" fmla="*/ 253 w 1567"/>
                <a:gd name="T19" fmla="*/ 756 h 1214"/>
                <a:gd name="T20" fmla="*/ 229 w 1567"/>
                <a:gd name="T21" fmla="*/ 786 h 1214"/>
                <a:gd name="T22" fmla="*/ 108 w 1567"/>
                <a:gd name="T23" fmla="*/ 898 h 1214"/>
                <a:gd name="T24" fmla="*/ 42 w 1567"/>
                <a:gd name="T25" fmla="*/ 966 h 1214"/>
                <a:gd name="T26" fmla="*/ 264 w 1567"/>
                <a:gd name="T27" fmla="*/ 876 h 1214"/>
                <a:gd name="T28" fmla="*/ 366 w 1567"/>
                <a:gd name="T29" fmla="*/ 850 h 1214"/>
                <a:gd name="T30" fmla="*/ 384 w 1567"/>
                <a:gd name="T31" fmla="*/ 856 h 1214"/>
                <a:gd name="T32" fmla="*/ 376 w 1567"/>
                <a:gd name="T33" fmla="*/ 891 h 1214"/>
                <a:gd name="T34" fmla="*/ 303 w 1567"/>
                <a:gd name="T35" fmla="*/ 994 h 1214"/>
                <a:gd name="T36" fmla="*/ 102 w 1567"/>
                <a:gd name="T37" fmla="*/ 1214 h 1214"/>
                <a:gd name="T38" fmla="*/ 363 w 1567"/>
                <a:gd name="T39" fmla="*/ 1021 h 1214"/>
                <a:gd name="T40" fmla="*/ 500 w 1567"/>
                <a:gd name="T41" fmla="*/ 904 h 1214"/>
                <a:gd name="T42" fmla="*/ 539 w 1567"/>
                <a:gd name="T43" fmla="*/ 859 h 1214"/>
                <a:gd name="T44" fmla="*/ 653 w 1567"/>
                <a:gd name="T45" fmla="*/ 748 h 1214"/>
                <a:gd name="T46" fmla="*/ 620 w 1567"/>
                <a:gd name="T47" fmla="*/ 771 h 1214"/>
                <a:gd name="T48" fmla="*/ 532 w 1567"/>
                <a:gd name="T49" fmla="*/ 819 h 1214"/>
                <a:gd name="T50" fmla="*/ 474 w 1567"/>
                <a:gd name="T51" fmla="*/ 834 h 1214"/>
                <a:gd name="T52" fmla="*/ 439 w 1567"/>
                <a:gd name="T53" fmla="*/ 823 h 1214"/>
                <a:gd name="T54" fmla="*/ 420 w 1567"/>
                <a:gd name="T55" fmla="*/ 789 h 1214"/>
                <a:gd name="T56" fmla="*/ 408 w 1567"/>
                <a:gd name="T57" fmla="*/ 714 h 1214"/>
                <a:gd name="T58" fmla="*/ 396 w 1567"/>
                <a:gd name="T59" fmla="*/ 705 h 1214"/>
                <a:gd name="T60" fmla="*/ 387 w 1567"/>
                <a:gd name="T61" fmla="*/ 703 h 1214"/>
                <a:gd name="T62" fmla="*/ 415 w 1567"/>
                <a:gd name="T63" fmla="*/ 681 h 1214"/>
                <a:gd name="T64" fmla="*/ 496 w 1567"/>
                <a:gd name="T65" fmla="*/ 654 h 1214"/>
                <a:gd name="T66" fmla="*/ 611 w 1567"/>
                <a:gd name="T67" fmla="*/ 642 h 1214"/>
                <a:gd name="T68" fmla="*/ 691 w 1567"/>
                <a:gd name="T69" fmla="*/ 654 h 1214"/>
                <a:gd name="T70" fmla="*/ 736 w 1567"/>
                <a:gd name="T71" fmla="*/ 648 h 1214"/>
                <a:gd name="T72" fmla="*/ 796 w 1567"/>
                <a:gd name="T73" fmla="*/ 599 h 1214"/>
                <a:gd name="T74" fmla="*/ 935 w 1567"/>
                <a:gd name="T75" fmla="*/ 453 h 1214"/>
                <a:gd name="T76" fmla="*/ 1091 w 1567"/>
                <a:gd name="T77" fmla="*/ 319 h 1214"/>
                <a:gd name="T78" fmla="*/ 1353 w 1567"/>
                <a:gd name="T79" fmla="*/ 134 h 1214"/>
                <a:gd name="T80" fmla="*/ 1549 w 1567"/>
                <a:gd name="T81" fmla="*/ 13 h 1214"/>
                <a:gd name="T82" fmla="*/ 1561 w 1567"/>
                <a:gd name="T83" fmla="*/ 1 h 1214"/>
                <a:gd name="T84" fmla="*/ 1347 w 1567"/>
                <a:gd name="T85" fmla="*/ 95 h 1214"/>
                <a:gd name="T86" fmla="*/ 1168 w 1567"/>
                <a:gd name="T87" fmla="*/ 191 h 1214"/>
                <a:gd name="T88" fmla="*/ 1113 w 1567"/>
                <a:gd name="T89" fmla="*/ 226 h 1214"/>
                <a:gd name="T90" fmla="*/ 1095 w 1567"/>
                <a:gd name="T91" fmla="*/ 224 h 1214"/>
                <a:gd name="T92" fmla="*/ 1091 w 1567"/>
                <a:gd name="T93" fmla="*/ 191 h 1214"/>
                <a:gd name="T94" fmla="*/ 1101 w 1567"/>
                <a:gd name="T95" fmla="*/ 89 h 1214"/>
                <a:gd name="T96" fmla="*/ 1094 w 1567"/>
                <a:gd name="T97" fmla="*/ 61 h 1214"/>
                <a:gd name="T98" fmla="*/ 1076 w 1567"/>
                <a:gd name="T99" fmla="*/ 73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7" h="1214">
                  <a:moveTo>
                    <a:pt x="1067" y="86"/>
                  </a:moveTo>
                  <a:lnTo>
                    <a:pt x="1067" y="86"/>
                  </a:lnTo>
                  <a:lnTo>
                    <a:pt x="1047" y="116"/>
                  </a:lnTo>
                  <a:lnTo>
                    <a:pt x="1002" y="190"/>
                  </a:lnTo>
                  <a:lnTo>
                    <a:pt x="977" y="235"/>
                  </a:lnTo>
                  <a:lnTo>
                    <a:pt x="950" y="283"/>
                  </a:lnTo>
                  <a:lnTo>
                    <a:pt x="926" y="331"/>
                  </a:lnTo>
                  <a:lnTo>
                    <a:pt x="906" y="372"/>
                  </a:lnTo>
                  <a:lnTo>
                    <a:pt x="906" y="372"/>
                  </a:lnTo>
                  <a:lnTo>
                    <a:pt x="897" y="393"/>
                  </a:lnTo>
                  <a:lnTo>
                    <a:pt x="885" y="413"/>
                  </a:lnTo>
                  <a:lnTo>
                    <a:pt x="870" y="432"/>
                  </a:lnTo>
                  <a:lnTo>
                    <a:pt x="855" y="450"/>
                  </a:lnTo>
                  <a:lnTo>
                    <a:pt x="837" y="468"/>
                  </a:lnTo>
                  <a:lnTo>
                    <a:pt x="818" y="485"/>
                  </a:lnTo>
                  <a:lnTo>
                    <a:pt x="799" y="501"/>
                  </a:lnTo>
                  <a:lnTo>
                    <a:pt x="778" y="515"/>
                  </a:lnTo>
                  <a:lnTo>
                    <a:pt x="755" y="528"/>
                  </a:lnTo>
                  <a:lnTo>
                    <a:pt x="734" y="542"/>
                  </a:lnTo>
                  <a:lnTo>
                    <a:pt x="713" y="552"/>
                  </a:lnTo>
                  <a:lnTo>
                    <a:pt x="692" y="561"/>
                  </a:lnTo>
                  <a:lnTo>
                    <a:pt x="671" y="567"/>
                  </a:lnTo>
                  <a:lnTo>
                    <a:pt x="652" y="573"/>
                  </a:lnTo>
                  <a:lnTo>
                    <a:pt x="634" y="576"/>
                  </a:lnTo>
                  <a:lnTo>
                    <a:pt x="617" y="578"/>
                  </a:lnTo>
                  <a:lnTo>
                    <a:pt x="617" y="578"/>
                  </a:lnTo>
                  <a:lnTo>
                    <a:pt x="587" y="579"/>
                  </a:lnTo>
                  <a:lnTo>
                    <a:pt x="556" y="584"/>
                  </a:lnTo>
                  <a:lnTo>
                    <a:pt x="524" y="593"/>
                  </a:lnTo>
                  <a:lnTo>
                    <a:pt x="493" y="602"/>
                  </a:lnTo>
                  <a:lnTo>
                    <a:pt x="463" y="615"/>
                  </a:lnTo>
                  <a:lnTo>
                    <a:pt x="432" y="629"/>
                  </a:lnTo>
                  <a:lnTo>
                    <a:pt x="403" y="644"/>
                  </a:lnTo>
                  <a:lnTo>
                    <a:pt x="376" y="660"/>
                  </a:lnTo>
                  <a:lnTo>
                    <a:pt x="349" y="676"/>
                  </a:lnTo>
                  <a:lnTo>
                    <a:pt x="325" y="694"/>
                  </a:lnTo>
                  <a:lnTo>
                    <a:pt x="303" y="711"/>
                  </a:lnTo>
                  <a:lnTo>
                    <a:pt x="283" y="727"/>
                  </a:lnTo>
                  <a:lnTo>
                    <a:pt x="267" y="742"/>
                  </a:lnTo>
                  <a:lnTo>
                    <a:pt x="253" y="756"/>
                  </a:lnTo>
                  <a:lnTo>
                    <a:pt x="243" y="768"/>
                  </a:lnTo>
                  <a:lnTo>
                    <a:pt x="235" y="777"/>
                  </a:lnTo>
                  <a:lnTo>
                    <a:pt x="235" y="777"/>
                  </a:lnTo>
                  <a:lnTo>
                    <a:pt x="229" y="786"/>
                  </a:lnTo>
                  <a:lnTo>
                    <a:pt x="217" y="798"/>
                  </a:lnTo>
                  <a:lnTo>
                    <a:pt x="187" y="828"/>
                  </a:lnTo>
                  <a:lnTo>
                    <a:pt x="150" y="862"/>
                  </a:lnTo>
                  <a:lnTo>
                    <a:pt x="108" y="898"/>
                  </a:lnTo>
                  <a:lnTo>
                    <a:pt x="33" y="958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42" y="966"/>
                  </a:lnTo>
                  <a:lnTo>
                    <a:pt x="89" y="945"/>
                  </a:lnTo>
                  <a:lnTo>
                    <a:pt x="144" y="921"/>
                  </a:lnTo>
                  <a:lnTo>
                    <a:pt x="204" y="897"/>
                  </a:lnTo>
                  <a:lnTo>
                    <a:pt x="264" y="876"/>
                  </a:lnTo>
                  <a:lnTo>
                    <a:pt x="294" y="867"/>
                  </a:lnTo>
                  <a:lnTo>
                    <a:pt x="321" y="859"/>
                  </a:lnTo>
                  <a:lnTo>
                    <a:pt x="345" y="853"/>
                  </a:lnTo>
                  <a:lnTo>
                    <a:pt x="366" y="850"/>
                  </a:lnTo>
                  <a:lnTo>
                    <a:pt x="366" y="850"/>
                  </a:lnTo>
                  <a:lnTo>
                    <a:pt x="375" y="850"/>
                  </a:lnTo>
                  <a:lnTo>
                    <a:pt x="381" y="853"/>
                  </a:lnTo>
                  <a:lnTo>
                    <a:pt x="384" y="856"/>
                  </a:lnTo>
                  <a:lnTo>
                    <a:pt x="385" y="864"/>
                  </a:lnTo>
                  <a:lnTo>
                    <a:pt x="384" y="871"/>
                  </a:lnTo>
                  <a:lnTo>
                    <a:pt x="381" y="880"/>
                  </a:lnTo>
                  <a:lnTo>
                    <a:pt x="376" y="891"/>
                  </a:lnTo>
                  <a:lnTo>
                    <a:pt x="370" y="903"/>
                  </a:lnTo>
                  <a:lnTo>
                    <a:pt x="352" y="930"/>
                  </a:lnTo>
                  <a:lnTo>
                    <a:pt x="330" y="961"/>
                  </a:lnTo>
                  <a:lnTo>
                    <a:pt x="303" y="994"/>
                  </a:lnTo>
                  <a:lnTo>
                    <a:pt x="274" y="1028"/>
                  </a:lnTo>
                  <a:lnTo>
                    <a:pt x="213" y="1096"/>
                  </a:lnTo>
                  <a:lnTo>
                    <a:pt x="159" y="1156"/>
                  </a:lnTo>
                  <a:lnTo>
                    <a:pt x="102" y="1214"/>
                  </a:lnTo>
                  <a:lnTo>
                    <a:pt x="102" y="1214"/>
                  </a:lnTo>
                  <a:lnTo>
                    <a:pt x="161" y="1172"/>
                  </a:lnTo>
                  <a:lnTo>
                    <a:pt x="291" y="1075"/>
                  </a:lnTo>
                  <a:lnTo>
                    <a:pt x="363" y="1021"/>
                  </a:lnTo>
                  <a:lnTo>
                    <a:pt x="427" y="970"/>
                  </a:lnTo>
                  <a:lnTo>
                    <a:pt x="475" y="930"/>
                  </a:lnTo>
                  <a:lnTo>
                    <a:pt x="491" y="915"/>
                  </a:lnTo>
                  <a:lnTo>
                    <a:pt x="500" y="904"/>
                  </a:lnTo>
                  <a:lnTo>
                    <a:pt x="500" y="904"/>
                  </a:lnTo>
                  <a:lnTo>
                    <a:pt x="506" y="895"/>
                  </a:lnTo>
                  <a:lnTo>
                    <a:pt x="515" y="885"/>
                  </a:lnTo>
                  <a:lnTo>
                    <a:pt x="539" y="859"/>
                  </a:lnTo>
                  <a:lnTo>
                    <a:pt x="598" y="802"/>
                  </a:lnTo>
                  <a:lnTo>
                    <a:pt x="644" y="759"/>
                  </a:lnTo>
                  <a:lnTo>
                    <a:pt x="653" y="750"/>
                  </a:lnTo>
                  <a:lnTo>
                    <a:pt x="653" y="748"/>
                  </a:lnTo>
                  <a:lnTo>
                    <a:pt x="652" y="748"/>
                  </a:lnTo>
                  <a:lnTo>
                    <a:pt x="647" y="751"/>
                  </a:lnTo>
                  <a:lnTo>
                    <a:pt x="647" y="751"/>
                  </a:lnTo>
                  <a:lnTo>
                    <a:pt x="620" y="771"/>
                  </a:lnTo>
                  <a:lnTo>
                    <a:pt x="595" y="786"/>
                  </a:lnTo>
                  <a:lnTo>
                    <a:pt x="571" y="799"/>
                  </a:lnTo>
                  <a:lnTo>
                    <a:pt x="550" y="810"/>
                  </a:lnTo>
                  <a:lnTo>
                    <a:pt x="532" y="819"/>
                  </a:lnTo>
                  <a:lnTo>
                    <a:pt x="514" y="825"/>
                  </a:lnTo>
                  <a:lnTo>
                    <a:pt x="499" y="829"/>
                  </a:lnTo>
                  <a:lnTo>
                    <a:pt x="485" y="832"/>
                  </a:lnTo>
                  <a:lnTo>
                    <a:pt x="474" y="834"/>
                  </a:lnTo>
                  <a:lnTo>
                    <a:pt x="463" y="834"/>
                  </a:lnTo>
                  <a:lnTo>
                    <a:pt x="454" y="831"/>
                  </a:lnTo>
                  <a:lnTo>
                    <a:pt x="447" y="828"/>
                  </a:lnTo>
                  <a:lnTo>
                    <a:pt x="439" y="823"/>
                  </a:lnTo>
                  <a:lnTo>
                    <a:pt x="433" y="817"/>
                  </a:lnTo>
                  <a:lnTo>
                    <a:pt x="429" y="811"/>
                  </a:lnTo>
                  <a:lnTo>
                    <a:pt x="424" y="805"/>
                  </a:lnTo>
                  <a:lnTo>
                    <a:pt x="420" y="789"/>
                  </a:lnTo>
                  <a:lnTo>
                    <a:pt x="415" y="772"/>
                  </a:lnTo>
                  <a:lnTo>
                    <a:pt x="412" y="739"/>
                  </a:lnTo>
                  <a:lnTo>
                    <a:pt x="411" y="724"/>
                  </a:lnTo>
                  <a:lnTo>
                    <a:pt x="408" y="714"/>
                  </a:lnTo>
                  <a:lnTo>
                    <a:pt x="406" y="709"/>
                  </a:lnTo>
                  <a:lnTo>
                    <a:pt x="403" y="706"/>
                  </a:lnTo>
                  <a:lnTo>
                    <a:pt x="400" y="705"/>
                  </a:lnTo>
                  <a:lnTo>
                    <a:pt x="396" y="705"/>
                  </a:lnTo>
                  <a:lnTo>
                    <a:pt x="396" y="705"/>
                  </a:lnTo>
                  <a:lnTo>
                    <a:pt x="390" y="706"/>
                  </a:lnTo>
                  <a:lnTo>
                    <a:pt x="387" y="705"/>
                  </a:lnTo>
                  <a:lnTo>
                    <a:pt x="387" y="703"/>
                  </a:lnTo>
                  <a:lnTo>
                    <a:pt x="388" y="700"/>
                  </a:lnTo>
                  <a:lnTo>
                    <a:pt x="394" y="694"/>
                  </a:lnTo>
                  <a:lnTo>
                    <a:pt x="403" y="688"/>
                  </a:lnTo>
                  <a:lnTo>
                    <a:pt x="415" y="681"/>
                  </a:lnTo>
                  <a:lnTo>
                    <a:pt x="432" y="673"/>
                  </a:lnTo>
                  <a:lnTo>
                    <a:pt x="450" y="666"/>
                  </a:lnTo>
                  <a:lnTo>
                    <a:pt x="472" y="660"/>
                  </a:lnTo>
                  <a:lnTo>
                    <a:pt x="496" y="654"/>
                  </a:lnTo>
                  <a:lnTo>
                    <a:pt x="521" y="648"/>
                  </a:lnTo>
                  <a:lnTo>
                    <a:pt x="550" y="644"/>
                  </a:lnTo>
                  <a:lnTo>
                    <a:pt x="580" y="642"/>
                  </a:lnTo>
                  <a:lnTo>
                    <a:pt x="611" y="642"/>
                  </a:lnTo>
                  <a:lnTo>
                    <a:pt x="644" y="645"/>
                  </a:lnTo>
                  <a:lnTo>
                    <a:pt x="677" y="651"/>
                  </a:lnTo>
                  <a:lnTo>
                    <a:pt x="677" y="651"/>
                  </a:lnTo>
                  <a:lnTo>
                    <a:pt x="691" y="654"/>
                  </a:lnTo>
                  <a:lnTo>
                    <a:pt x="703" y="656"/>
                  </a:lnTo>
                  <a:lnTo>
                    <a:pt x="715" y="654"/>
                  </a:lnTo>
                  <a:lnTo>
                    <a:pt x="725" y="653"/>
                  </a:lnTo>
                  <a:lnTo>
                    <a:pt x="736" y="648"/>
                  </a:lnTo>
                  <a:lnTo>
                    <a:pt x="746" y="642"/>
                  </a:lnTo>
                  <a:lnTo>
                    <a:pt x="757" y="635"/>
                  </a:lnTo>
                  <a:lnTo>
                    <a:pt x="769" y="626"/>
                  </a:lnTo>
                  <a:lnTo>
                    <a:pt x="796" y="599"/>
                  </a:lnTo>
                  <a:lnTo>
                    <a:pt x="830" y="561"/>
                  </a:lnTo>
                  <a:lnTo>
                    <a:pt x="875" y="513"/>
                  </a:lnTo>
                  <a:lnTo>
                    <a:pt x="935" y="453"/>
                  </a:lnTo>
                  <a:lnTo>
                    <a:pt x="935" y="453"/>
                  </a:lnTo>
                  <a:lnTo>
                    <a:pt x="971" y="420"/>
                  </a:lnTo>
                  <a:lnTo>
                    <a:pt x="1008" y="386"/>
                  </a:lnTo>
                  <a:lnTo>
                    <a:pt x="1049" y="353"/>
                  </a:lnTo>
                  <a:lnTo>
                    <a:pt x="1091" y="319"/>
                  </a:lnTo>
                  <a:lnTo>
                    <a:pt x="1134" y="286"/>
                  </a:lnTo>
                  <a:lnTo>
                    <a:pt x="1179" y="254"/>
                  </a:lnTo>
                  <a:lnTo>
                    <a:pt x="1267" y="191"/>
                  </a:lnTo>
                  <a:lnTo>
                    <a:pt x="1353" y="134"/>
                  </a:lnTo>
                  <a:lnTo>
                    <a:pt x="1432" y="85"/>
                  </a:lnTo>
                  <a:lnTo>
                    <a:pt x="1498" y="43"/>
                  </a:lnTo>
                  <a:lnTo>
                    <a:pt x="1549" y="13"/>
                  </a:lnTo>
                  <a:lnTo>
                    <a:pt x="1549" y="13"/>
                  </a:lnTo>
                  <a:lnTo>
                    <a:pt x="1564" y="4"/>
                  </a:lnTo>
                  <a:lnTo>
                    <a:pt x="1567" y="1"/>
                  </a:lnTo>
                  <a:lnTo>
                    <a:pt x="1567" y="0"/>
                  </a:lnTo>
                  <a:lnTo>
                    <a:pt x="1561" y="1"/>
                  </a:lnTo>
                  <a:lnTo>
                    <a:pt x="1546" y="6"/>
                  </a:lnTo>
                  <a:lnTo>
                    <a:pt x="1495" y="28"/>
                  </a:lnTo>
                  <a:lnTo>
                    <a:pt x="1425" y="58"/>
                  </a:lnTo>
                  <a:lnTo>
                    <a:pt x="1347" y="95"/>
                  </a:lnTo>
                  <a:lnTo>
                    <a:pt x="1272" y="133"/>
                  </a:lnTo>
                  <a:lnTo>
                    <a:pt x="1209" y="166"/>
                  </a:lnTo>
                  <a:lnTo>
                    <a:pt x="1185" y="181"/>
                  </a:lnTo>
                  <a:lnTo>
                    <a:pt x="1168" y="191"/>
                  </a:lnTo>
                  <a:lnTo>
                    <a:pt x="1168" y="191"/>
                  </a:lnTo>
                  <a:lnTo>
                    <a:pt x="1146" y="208"/>
                  </a:lnTo>
                  <a:lnTo>
                    <a:pt x="1128" y="218"/>
                  </a:lnTo>
                  <a:lnTo>
                    <a:pt x="1113" y="226"/>
                  </a:lnTo>
                  <a:lnTo>
                    <a:pt x="1107" y="227"/>
                  </a:lnTo>
                  <a:lnTo>
                    <a:pt x="1103" y="227"/>
                  </a:lnTo>
                  <a:lnTo>
                    <a:pt x="1098" y="226"/>
                  </a:lnTo>
                  <a:lnTo>
                    <a:pt x="1095" y="224"/>
                  </a:lnTo>
                  <a:lnTo>
                    <a:pt x="1092" y="221"/>
                  </a:lnTo>
                  <a:lnTo>
                    <a:pt x="1091" y="217"/>
                  </a:lnTo>
                  <a:lnTo>
                    <a:pt x="1089" y="206"/>
                  </a:lnTo>
                  <a:lnTo>
                    <a:pt x="1091" y="191"/>
                  </a:lnTo>
                  <a:lnTo>
                    <a:pt x="1091" y="191"/>
                  </a:lnTo>
                  <a:lnTo>
                    <a:pt x="1097" y="143"/>
                  </a:lnTo>
                  <a:lnTo>
                    <a:pt x="1100" y="115"/>
                  </a:lnTo>
                  <a:lnTo>
                    <a:pt x="1101" y="89"/>
                  </a:lnTo>
                  <a:lnTo>
                    <a:pt x="1101" y="79"/>
                  </a:lnTo>
                  <a:lnTo>
                    <a:pt x="1100" y="70"/>
                  </a:lnTo>
                  <a:lnTo>
                    <a:pt x="1097" y="64"/>
                  </a:lnTo>
                  <a:lnTo>
                    <a:pt x="1094" y="61"/>
                  </a:lnTo>
                  <a:lnTo>
                    <a:pt x="1092" y="59"/>
                  </a:lnTo>
                  <a:lnTo>
                    <a:pt x="1089" y="61"/>
                  </a:lnTo>
                  <a:lnTo>
                    <a:pt x="1083" y="65"/>
                  </a:lnTo>
                  <a:lnTo>
                    <a:pt x="1076" y="73"/>
                  </a:lnTo>
                  <a:lnTo>
                    <a:pt x="1067" y="86"/>
                  </a:lnTo>
                  <a:lnTo>
                    <a:pt x="1067" y="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30"/>
            <p:cNvSpPr>
              <a:spLocks/>
            </p:cNvSpPr>
            <p:nvPr/>
          </p:nvSpPr>
          <p:spPr bwMode="auto">
            <a:xfrm>
              <a:off x="3096816" y="2532187"/>
              <a:ext cx="1178719" cy="913210"/>
            </a:xfrm>
            <a:custGeom>
              <a:avLst/>
              <a:gdLst>
                <a:gd name="T0" fmla="*/ 508 w 990"/>
                <a:gd name="T1" fmla="*/ 124 h 767"/>
                <a:gd name="T2" fmla="*/ 525 w 990"/>
                <a:gd name="T3" fmla="*/ 153 h 767"/>
                <a:gd name="T4" fmla="*/ 561 w 990"/>
                <a:gd name="T5" fmla="*/ 163 h 767"/>
                <a:gd name="T6" fmla="*/ 597 w 990"/>
                <a:gd name="T7" fmla="*/ 159 h 767"/>
                <a:gd name="T8" fmla="*/ 626 w 990"/>
                <a:gd name="T9" fmla="*/ 138 h 767"/>
                <a:gd name="T10" fmla="*/ 670 w 990"/>
                <a:gd name="T11" fmla="*/ 111 h 767"/>
                <a:gd name="T12" fmla="*/ 685 w 990"/>
                <a:gd name="T13" fmla="*/ 121 h 767"/>
                <a:gd name="T14" fmla="*/ 674 w 990"/>
                <a:gd name="T15" fmla="*/ 187 h 767"/>
                <a:gd name="T16" fmla="*/ 659 w 990"/>
                <a:gd name="T17" fmla="*/ 264 h 767"/>
                <a:gd name="T18" fmla="*/ 676 w 990"/>
                <a:gd name="T19" fmla="*/ 271 h 767"/>
                <a:gd name="T20" fmla="*/ 719 w 990"/>
                <a:gd name="T21" fmla="*/ 241 h 767"/>
                <a:gd name="T22" fmla="*/ 832 w 990"/>
                <a:gd name="T23" fmla="*/ 112 h 767"/>
                <a:gd name="T24" fmla="*/ 916 w 990"/>
                <a:gd name="T25" fmla="*/ 32 h 767"/>
                <a:gd name="T26" fmla="*/ 921 w 990"/>
                <a:gd name="T27" fmla="*/ 38 h 767"/>
                <a:gd name="T28" fmla="*/ 902 w 990"/>
                <a:gd name="T29" fmla="*/ 96 h 767"/>
                <a:gd name="T30" fmla="*/ 862 w 990"/>
                <a:gd name="T31" fmla="*/ 181 h 767"/>
                <a:gd name="T32" fmla="*/ 866 w 990"/>
                <a:gd name="T33" fmla="*/ 190 h 767"/>
                <a:gd name="T34" fmla="*/ 930 w 990"/>
                <a:gd name="T35" fmla="*/ 193 h 767"/>
                <a:gd name="T36" fmla="*/ 987 w 990"/>
                <a:gd name="T37" fmla="*/ 196 h 767"/>
                <a:gd name="T38" fmla="*/ 809 w 990"/>
                <a:gd name="T39" fmla="*/ 279 h 767"/>
                <a:gd name="T40" fmla="*/ 625 w 990"/>
                <a:gd name="T41" fmla="*/ 373 h 767"/>
                <a:gd name="T42" fmla="*/ 549 w 990"/>
                <a:gd name="T43" fmla="*/ 430 h 767"/>
                <a:gd name="T44" fmla="*/ 433 w 990"/>
                <a:gd name="T45" fmla="*/ 500 h 767"/>
                <a:gd name="T46" fmla="*/ 364 w 990"/>
                <a:gd name="T47" fmla="*/ 529 h 767"/>
                <a:gd name="T48" fmla="*/ 303 w 990"/>
                <a:gd name="T49" fmla="*/ 577 h 767"/>
                <a:gd name="T50" fmla="*/ 210 w 990"/>
                <a:gd name="T51" fmla="*/ 690 h 767"/>
                <a:gd name="T52" fmla="*/ 168 w 990"/>
                <a:gd name="T53" fmla="*/ 741 h 767"/>
                <a:gd name="T54" fmla="*/ 114 w 990"/>
                <a:gd name="T55" fmla="*/ 767 h 767"/>
                <a:gd name="T56" fmla="*/ 90 w 990"/>
                <a:gd name="T57" fmla="*/ 761 h 767"/>
                <a:gd name="T58" fmla="*/ 102 w 990"/>
                <a:gd name="T59" fmla="*/ 725 h 767"/>
                <a:gd name="T60" fmla="*/ 171 w 990"/>
                <a:gd name="T61" fmla="*/ 632 h 767"/>
                <a:gd name="T62" fmla="*/ 319 w 990"/>
                <a:gd name="T63" fmla="*/ 433 h 767"/>
                <a:gd name="T64" fmla="*/ 378 w 990"/>
                <a:gd name="T65" fmla="*/ 391 h 767"/>
                <a:gd name="T66" fmla="*/ 400 w 990"/>
                <a:gd name="T67" fmla="*/ 362 h 767"/>
                <a:gd name="T68" fmla="*/ 388 w 990"/>
                <a:gd name="T69" fmla="*/ 349 h 767"/>
                <a:gd name="T70" fmla="*/ 313 w 990"/>
                <a:gd name="T71" fmla="*/ 350 h 767"/>
                <a:gd name="T72" fmla="*/ 272 w 990"/>
                <a:gd name="T73" fmla="*/ 361 h 767"/>
                <a:gd name="T74" fmla="*/ 50 w 990"/>
                <a:gd name="T75" fmla="*/ 509 h 767"/>
                <a:gd name="T76" fmla="*/ 2 w 990"/>
                <a:gd name="T77" fmla="*/ 550 h 767"/>
                <a:gd name="T78" fmla="*/ 89 w 990"/>
                <a:gd name="T79" fmla="*/ 442 h 767"/>
                <a:gd name="T80" fmla="*/ 149 w 990"/>
                <a:gd name="T81" fmla="*/ 376 h 767"/>
                <a:gd name="T82" fmla="*/ 264 w 990"/>
                <a:gd name="T83" fmla="*/ 240 h 767"/>
                <a:gd name="T84" fmla="*/ 282 w 990"/>
                <a:gd name="T85" fmla="*/ 205 h 767"/>
                <a:gd name="T86" fmla="*/ 245 w 990"/>
                <a:gd name="T87" fmla="*/ 228 h 767"/>
                <a:gd name="T88" fmla="*/ 147 w 990"/>
                <a:gd name="T89" fmla="*/ 274 h 767"/>
                <a:gd name="T90" fmla="*/ 80 w 990"/>
                <a:gd name="T91" fmla="*/ 288 h 767"/>
                <a:gd name="T92" fmla="*/ 41 w 990"/>
                <a:gd name="T93" fmla="*/ 279 h 767"/>
                <a:gd name="T94" fmla="*/ 30 w 990"/>
                <a:gd name="T95" fmla="*/ 264 h 767"/>
                <a:gd name="T96" fmla="*/ 47 w 990"/>
                <a:gd name="T97" fmla="*/ 240 h 767"/>
                <a:gd name="T98" fmla="*/ 156 w 990"/>
                <a:gd name="T99" fmla="*/ 186 h 767"/>
                <a:gd name="T100" fmla="*/ 197 w 990"/>
                <a:gd name="T101" fmla="*/ 163 h 767"/>
                <a:gd name="T102" fmla="*/ 292 w 990"/>
                <a:gd name="T103" fmla="*/ 117 h 767"/>
                <a:gd name="T104" fmla="*/ 418 w 990"/>
                <a:gd name="T105" fmla="*/ 51 h 767"/>
                <a:gd name="T106" fmla="*/ 531 w 990"/>
                <a:gd name="T107" fmla="*/ 3 h 767"/>
                <a:gd name="T108" fmla="*/ 534 w 990"/>
                <a:gd name="T109" fmla="*/ 4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90" h="767">
                  <a:moveTo>
                    <a:pt x="513" y="103"/>
                  </a:moveTo>
                  <a:lnTo>
                    <a:pt x="513" y="103"/>
                  </a:lnTo>
                  <a:lnTo>
                    <a:pt x="510" y="115"/>
                  </a:lnTo>
                  <a:lnTo>
                    <a:pt x="508" y="124"/>
                  </a:lnTo>
                  <a:lnTo>
                    <a:pt x="510" y="133"/>
                  </a:lnTo>
                  <a:lnTo>
                    <a:pt x="513" y="141"/>
                  </a:lnTo>
                  <a:lnTo>
                    <a:pt x="517" y="148"/>
                  </a:lnTo>
                  <a:lnTo>
                    <a:pt x="525" y="153"/>
                  </a:lnTo>
                  <a:lnTo>
                    <a:pt x="532" y="157"/>
                  </a:lnTo>
                  <a:lnTo>
                    <a:pt x="541" y="160"/>
                  </a:lnTo>
                  <a:lnTo>
                    <a:pt x="550" y="162"/>
                  </a:lnTo>
                  <a:lnTo>
                    <a:pt x="561" y="163"/>
                  </a:lnTo>
                  <a:lnTo>
                    <a:pt x="570" y="163"/>
                  </a:lnTo>
                  <a:lnTo>
                    <a:pt x="580" y="163"/>
                  </a:lnTo>
                  <a:lnTo>
                    <a:pt x="589" y="160"/>
                  </a:lnTo>
                  <a:lnTo>
                    <a:pt x="597" y="159"/>
                  </a:lnTo>
                  <a:lnTo>
                    <a:pt x="604" y="156"/>
                  </a:lnTo>
                  <a:lnTo>
                    <a:pt x="610" y="151"/>
                  </a:lnTo>
                  <a:lnTo>
                    <a:pt x="610" y="151"/>
                  </a:lnTo>
                  <a:lnTo>
                    <a:pt x="626" y="138"/>
                  </a:lnTo>
                  <a:lnTo>
                    <a:pt x="640" y="126"/>
                  </a:lnTo>
                  <a:lnTo>
                    <a:pt x="652" y="118"/>
                  </a:lnTo>
                  <a:lnTo>
                    <a:pt x="662" y="114"/>
                  </a:lnTo>
                  <a:lnTo>
                    <a:pt x="670" y="111"/>
                  </a:lnTo>
                  <a:lnTo>
                    <a:pt x="676" y="111"/>
                  </a:lnTo>
                  <a:lnTo>
                    <a:pt x="680" y="112"/>
                  </a:lnTo>
                  <a:lnTo>
                    <a:pt x="683" y="115"/>
                  </a:lnTo>
                  <a:lnTo>
                    <a:pt x="685" y="121"/>
                  </a:lnTo>
                  <a:lnTo>
                    <a:pt x="686" y="127"/>
                  </a:lnTo>
                  <a:lnTo>
                    <a:pt x="683" y="144"/>
                  </a:lnTo>
                  <a:lnTo>
                    <a:pt x="680" y="165"/>
                  </a:lnTo>
                  <a:lnTo>
                    <a:pt x="674" y="187"/>
                  </a:lnTo>
                  <a:lnTo>
                    <a:pt x="662" y="232"/>
                  </a:lnTo>
                  <a:lnTo>
                    <a:pt x="659" y="250"/>
                  </a:lnTo>
                  <a:lnTo>
                    <a:pt x="659" y="258"/>
                  </a:lnTo>
                  <a:lnTo>
                    <a:pt x="659" y="264"/>
                  </a:lnTo>
                  <a:lnTo>
                    <a:pt x="662" y="268"/>
                  </a:lnTo>
                  <a:lnTo>
                    <a:pt x="665" y="271"/>
                  </a:lnTo>
                  <a:lnTo>
                    <a:pt x="670" y="273"/>
                  </a:lnTo>
                  <a:lnTo>
                    <a:pt x="676" y="271"/>
                  </a:lnTo>
                  <a:lnTo>
                    <a:pt x="683" y="268"/>
                  </a:lnTo>
                  <a:lnTo>
                    <a:pt x="694" y="262"/>
                  </a:lnTo>
                  <a:lnTo>
                    <a:pt x="706" y="253"/>
                  </a:lnTo>
                  <a:lnTo>
                    <a:pt x="719" y="241"/>
                  </a:lnTo>
                  <a:lnTo>
                    <a:pt x="719" y="241"/>
                  </a:lnTo>
                  <a:lnTo>
                    <a:pt x="736" y="225"/>
                  </a:lnTo>
                  <a:lnTo>
                    <a:pt x="763" y="193"/>
                  </a:lnTo>
                  <a:lnTo>
                    <a:pt x="832" y="112"/>
                  </a:lnTo>
                  <a:lnTo>
                    <a:pt x="866" y="73"/>
                  </a:lnTo>
                  <a:lnTo>
                    <a:pt x="896" y="45"/>
                  </a:lnTo>
                  <a:lnTo>
                    <a:pt x="907" y="36"/>
                  </a:lnTo>
                  <a:lnTo>
                    <a:pt x="916" y="32"/>
                  </a:lnTo>
                  <a:lnTo>
                    <a:pt x="919" y="30"/>
                  </a:lnTo>
                  <a:lnTo>
                    <a:pt x="920" y="32"/>
                  </a:lnTo>
                  <a:lnTo>
                    <a:pt x="921" y="33"/>
                  </a:lnTo>
                  <a:lnTo>
                    <a:pt x="921" y="38"/>
                  </a:lnTo>
                  <a:lnTo>
                    <a:pt x="921" y="38"/>
                  </a:lnTo>
                  <a:lnTo>
                    <a:pt x="917" y="57"/>
                  </a:lnTo>
                  <a:lnTo>
                    <a:pt x="911" y="76"/>
                  </a:lnTo>
                  <a:lnTo>
                    <a:pt x="902" y="96"/>
                  </a:lnTo>
                  <a:lnTo>
                    <a:pt x="892" y="115"/>
                  </a:lnTo>
                  <a:lnTo>
                    <a:pt x="874" y="151"/>
                  </a:lnTo>
                  <a:lnTo>
                    <a:pt x="866" y="168"/>
                  </a:lnTo>
                  <a:lnTo>
                    <a:pt x="862" y="181"/>
                  </a:lnTo>
                  <a:lnTo>
                    <a:pt x="862" y="181"/>
                  </a:lnTo>
                  <a:lnTo>
                    <a:pt x="862" y="184"/>
                  </a:lnTo>
                  <a:lnTo>
                    <a:pt x="862" y="186"/>
                  </a:lnTo>
                  <a:lnTo>
                    <a:pt x="866" y="190"/>
                  </a:lnTo>
                  <a:lnTo>
                    <a:pt x="874" y="192"/>
                  </a:lnTo>
                  <a:lnTo>
                    <a:pt x="883" y="193"/>
                  </a:lnTo>
                  <a:lnTo>
                    <a:pt x="905" y="195"/>
                  </a:lnTo>
                  <a:lnTo>
                    <a:pt x="930" y="193"/>
                  </a:lnTo>
                  <a:lnTo>
                    <a:pt x="977" y="192"/>
                  </a:lnTo>
                  <a:lnTo>
                    <a:pt x="989" y="192"/>
                  </a:lnTo>
                  <a:lnTo>
                    <a:pt x="990" y="193"/>
                  </a:lnTo>
                  <a:lnTo>
                    <a:pt x="987" y="196"/>
                  </a:lnTo>
                  <a:lnTo>
                    <a:pt x="987" y="196"/>
                  </a:lnTo>
                  <a:lnTo>
                    <a:pt x="963" y="208"/>
                  </a:lnTo>
                  <a:lnTo>
                    <a:pt x="923" y="228"/>
                  </a:lnTo>
                  <a:lnTo>
                    <a:pt x="809" y="279"/>
                  </a:lnTo>
                  <a:lnTo>
                    <a:pt x="748" y="307"/>
                  </a:lnTo>
                  <a:lnTo>
                    <a:pt x="691" y="336"/>
                  </a:lnTo>
                  <a:lnTo>
                    <a:pt x="643" y="362"/>
                  </a:lnTo>
                  <a:lnTo>
                    <a:pt x="625" y="373"/>
                  </a:lnTo>
                  <a:lnTo>
                    <a:pt x="610" y="383"/>
                  </a:lnTo>
                  <a:lnTo>
                    <a:pt x="610" y="383"/>
                  </a:lnTo>
                  <a:lnTo>
                    <a:pt x="579" y="407"/>
                  </a:lnTo>
                  <a:lnTo>
                    <a:pt x="549" y="430"/>
                  </a:lnTo>
                  <a:lnTo>
                    <a:pt x="519" y="451"/>
                  </a:lnTo>
                  <a:lnTo>
                    <a:pt x="490" y="469"/>
                  </a:lnTo>
                  <a:lnTo>
                    <a:pt x="462" y="487"/>
                  </a:lnTo>
                  <a:lnTo>
                    <a:pt x="433" y="500"/>
                  </a:lnTo>
                  <a:lnTo>
                    <a:pt x="406" y="512"/>
                  </a:lnTo>
                  <a:lnTo>
                    <a:pt x="379" y="523"/>
                  </a:lnTo>
                  <a:lnTo>
                    <a:pt x="379" y="523"/>
                  </a:lnTo>
                  <a:lnTo>
                    <a:pt x="364" y="529"/>
                  </a:lnTo>
                  <a:lnTo>
                    <a:pt x="349" y="538"/>
                  </a:lnTo>
                  <a:lnTo>
                    <a:pt x="333" y="550"/>
                  </a:lnTo>
                  <a:lnTo>
                    <a:pt x="318" y="563"/>
                  </a:lnTo>
                  <a:lnTo>
                    <a:pt x="303" y="577"/>
                  </a:lnTo>
                  <a:lnTo>
                    <a:pt x="288" y="593"/>
                  </a:lnTo>
                  <a:lnTo>
                    <a:pt x="260" y="626"/>
                  </a:lnTo>
                  <a:lnTo>
                    <a:pt x="233" y="660"/>
                  </a:lnTo>
                  <a:lnTo>
                    <a:pt x="210" y="690"/>
                  </a:lnTo>
                  <a:lnTo>
                    <a:pt x="191" y="717"/>
                  </a:lnTo>
                  <a:lnTo>
                    <a:pt x="176" y="735"/>
                  </a:lnTo>
                  <a:lnTo>
                    <a:pt x="176" y="735"/>
                  </a:lnTo>
                  <a:lnTo>
                    <a:pt x="168" y="741"/>
                  </a:lnTo>
                  <a:lnTo>
                    <a:pt x="161" y="747"/>
                  </a:lnTo>
                  <a:lnTo>
                    <a:pt x="143" y="756"/>
                  </a:lnTo>
                  <a:lnTo>
                    <a:pt x="123" y="764"/>
                  </a:lnTo>
                  <a:lnTo>
                    <a:pt x="114" y="767"/>
                  </a:lnTo>
                  <a:lnTo>
                    <a:pt x="107" y="767"/>
                  </a:lnTo>
                  <a:lnTo>
                    <a:pt x="99" y="767"/>
                  </a:lnTo>
                  <a:lnTo>
                    <a:pt x="93" y="764"/>
                  </a:lnTo>
                  <a:lnTo>
                    <a:pt x="90" y="761"/>
                  </a:lnTo>
                  <a:lnTo>
                    <a:pt x="89" y="755"/>
                  </a:lnTo>
                  <a:lnTo>
                    <a:pt x="90" y="747"/>
                  </a:lnTo>
                  <a:lnTo>
                    <a:pt x="95" y="737"/>
                  </a:lnTo>
                  <a:lnTo>
                    <a:pt x="102" y="725"/>
                  </a:lnTo>
                  <a:lnTo>
                    <a:pt x="113" y="710"/>
                  </a:lnTo>
                  <a:lnTo>
                    <a:pt x="113" y="710"/>
                  </a:lnTo>
                  <a:lnTo>
                    <a:pt x="141" y="674"/>
                  </a:lnTo>
                  <a:lnTo>
                    <a:pt x="171" y="632"/>
                  </a:lnTo>
                  <a:lnTo>
                    <a:pt x="236" y="542"/>
                  </a:lnTo>
                  <a:lnTo>
                    <a:pt x="291" y="466"/>
                  </a:lnTo>
                  <a:lnTo>
                    <a:pt x="312" y="440"/>
                  </a:lnTo>
                  <a:lnTo>
                    <a:pt x="319" y="433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55" y="407"/>
                  </a:lnTo>
                  <a:lnTo>
                    <a:pt x="378" y="391"/>
                  </a:lnTo>
                  <a:lnTo>
                    <a:pt x="391" y="377"/>
                  </a:lnTo>
                  <a:lnTo>
                    <a:pt x="396" y="373"/>
                  </a:lnTo>
                  <a:lnTo>
                    <a:pt x="399" y="367"/>
                  </a:lnTo>
                  <a:lnTo>
                    <a:pt x="400" y="362"/>
                  </a:lnTo>
                  <a:lnTo>
                    <a:pt x="400" y="359"/>
                  </a:lnTo>
                  <a:lnTo>
                    <a:pt x="399" y="356"/>
                  </a:lnTo>
                  <a:lnTo>
                    <a:pt x="396" y="353"/>
                  </a:lnTo>
                  <a:lnTo>
                    <a:pt x="388" y="349"/>
                  </a:lnTo>
                  <a:lnTo>
                    <a:pt x="376" y="347"/>
                  </a:lnTo>
                  <a:lnTo>
                    <a:pt x="361" y="346"/>
                  </a:lnTo>
                  <a:lnTo>
                    <a:pt x="346" y="346"/>
                  </a:lnTo>
                  <a:lnTo>
                    <a:pt x="313" y="350"/>
                  </a:lnTo>
                  <a:lnTo>
                    <a:pt x="286" y="355"/>
                  </a:lnTo>
                  <a:lnTo>
                    <a:pt x="278" y="358"/>
                  </a:lnTo>
                  <a:lnTo>
                    <a:pt x="272" y="361"/>
                  </a:lnTo>
                  <a:lnTo>
                    <a:pt x="272" y="361"/>
                  </a:lnTo>
                  <a:lnTo>
                    <a:pt x="225" y="391"/>
                  </a:lnTo>
                  <a:lnTo>
                    <a:pt x="138" y="448"/>
                  </a:lnTo>
                  <a:lnTo>
                    <a:pt x="92" y="479"/>
                  </a:lnTo>
                  <a:lnTo>
                    <a:pt x="50" y="509"/>
                  </a:lnTo>
                  <a:lnTo>
                    <a:pt x="18" y="533"/>
                  </a:lnTo>
                  <a:lnTo>
                    <a:pt x="8" y="542"/>
                  </a:lnTo>
                  <a:lnTo>
                    <a:pt x="2" y="550"/>
                  </a:lnTo>
                  <a:lnTo>
                    <a:pt x="2" y="550"/>
                  </a:lnTo>
                  <a:lnTo>
                    <a:pt x="0" y="553"/>
                  </a:lnTo>
                  <a:lnTo>
                    <a:pt x="8" y="544"/>
                  </a:lnTo>
                  <a:lnTo>
                    <a:pt x="44" y="497"/>
                  </a:lnTo>
                  <a:lnTo>
                    <a:pt x="89" y="442"/>
                  </a:lnTo>
                  <a:lnTo>
                    <a:pt x="108" y="418"/>
                  </a:lnTo>
                  <a:lnTo>
                    <a:pt x="122" y="404"/>
                  </a:lnTo>
                  <a:lnTo>
                    <a:pt x="122" y="404"/>
                  </a:lnTo>
                  <a:lnTo>
                    <a:pt x="149" y="376"/>
                  </a:lnTo>
                  <a:lnTo>
                    <a:pt x="180" y="342"/>
                  </a:lnTo>
                  <a:lnTo>
                    <a:pt x="212" y="306"/>
                  </a:lnTo>
                  <a:lnTo>
                    <a:pt x="240" y="271"/>
                  </a:lnTo>
                  <a:lnTo>
                    <a:pt x="264" y="240"/>
                  </a:lnTo>
                  <a:lnTo>
                    <a:pt x="279" y="217"/>
                  </a:lnTo>
                  <a:lnTo>
                    <a:pt x="282" y="210"/>
                  </a:lnTo>
                  <a:lnTo>
                    <a:pt x="283" y="205"/>
                  </a:lnTo>
                  <a:lnTo>
                    <a:pt x="282" y="205"/>
                  </a:lnTo>
                  <a:lnTo>
                    <a:pt x="279" y="205"/>
                  </a:lnTo>
                  <a:lnTo>
                    <a:pt x="273" y="210"/>
                  </a:lnTo>
                  <a:lnTo>
                    <a:pt x="273" y="210"/>
                  </a:lnTo>
                  <a:lnTo>
                    <a:pt x="245" y="228"/>
                  </a:lnTo>
                  <a:lnTo>
                    <a:pt x="218" y="243"/>
                  </a:lnTo>
                  <a:lnTo>
                    <a:pt x="192" y="256"/>
                  </a:lnTo>
                  <a:lnTo>
                    <a:pt x="170" y="267"/>
                  </a:lnTo>
                  <a:lnTo>
                    <a:pt x="147" y="274"/>
                  </a:lnTo>
                  <a:lnTo>
                    <a:pt x="128" y="280"/>
                  </a:lnTo>
                  <a:lnTo>
                    <a:pt x="110" y="285"/>
                  </a:lnTo>
                  <a:lnTo>
                    <a:pt x="95" y="286"/>
                  </a:lnTo>
                  <a:lnTo>
                    <a:pt x="80" y="288"/>
                  </a:lnTo>
                  <a:lnTo>
                    <a:pt x="68" y="288"/>
                  </a:lnTo>
                  <a:lnTo>
                    <a:pt x="57" y="285"/>
                  </a:lnTo>
                  <a:lnTo>
                    <a:pt x="48" y="283"/>
                  </a:lnTo>
                  <a:lnTo>
                    <a:pt x="41" y="279"/>
                  </a:lnTo>
                  <a:lnTo>
                    <a:pt x="36" y="274"/>
                  </a:lnTo>
                  <a:lnTo>
                    <a:pt x="32" y="268"/>
                  </a:lnTo>
                  <a:lnTo>
                    <a:pt x="30" y="264"/>
                  </a:lnTo>
                  <a:lnTo>
                    <a:pt x="30" y="264"/>
                  </a:lnTo>
                  <a:lnTo>
                    <a:pt x="30" y="258"/>
                  </a:lnTo>
                  <a:lnTo>
                    <a:pt x="33" y="252"/>
                  </a:lnTo>
                  <a:lnTo>
                    <a:pt x="39" y="246"/>
                  </a:lnTo>
                  <a:lnTo>
                    <a:pt x="47" y="240"/>
                  </a:lnTo>
                  <a:lnTo>
                    <a:pt x="65" y="228"/>
                  </a:lnTo>
                  <a:lnTo>
                    <a:pt x="89" y="216"/>
                  </a:lnTo>
                  <a:lnTo>
                    <a:pt x="135" y="195"/>
                  </a:lnTo>
                  <a:lnTo>
                    <a:pt x="156" y="186"/>
                  </a:lnTo>
                  <a:lnTo>
                    <a:pt x="170" y="178"/>
                  </a:lnTo>
                  <a:lnTo>
                    <a:pt x="170" y="178"/>
                  </a:lnTo>
                  <a:lnTo>
                    <a:pt x="182" y="171"/>
                  </a:lnTo>
                  <a:lnTo>
                    <a:pt x="197" y="163"/>
                  </a:lnTo>
                  <a:lnTo>
                    <a:pt x="233" y="148"/>
                  </a:lnTo>
                  <a:lnTo>
                    <a:pt x="267" y="132"/>
                  </a:lnTo>
                  <a:lnTo>
                    <a:pt x="282" y="124"/>
                  </a:lnTo>
                  <a:lnTo>
                    <a:pt x="292" y="117"/>
                  </a:lnTo>
                  <a:lnTo>
                    <a:pt x="292" y="117"/>
                  </a:lnTo>
                  <a:lnTo>
                    <a:pt x="309" y="106"/>
                  </a:lnTo>
                  <a:lnTo>
                    <a:pt x="339" y="90"/>
                  </a:lnTo>
                  <a:lnTo>
                    <a:pt x="418" y="51"/>
                  </a:lnTo>
                  <a:lnTo>
                    <a:pt x="526" y="0"/>
                  </a:lnTo>
                  <a:lnTo>
                    <a:pt x="526" y="0"/>
                  </a:lnTo>
                  <a:lnTo>
                    <a:pt x="528" y="2"/>
                  </a:lnTo>
                  <a:lnTo>
                    <a:pt x="531" y="3"/>
                  </a:lnTo>
                  <a:lnTo>
                    <a:pt x="534" y="8"/>
                  </a:lnTo>
                  <a:lnTo>
                    <a:pt x="537" y="17"/>
                  </a:lnTo>
                  <a:lnTo>
                    <a:pt x="537" y="29"/>
                  </a:lnTo>
                  <a:lnTo>
                    <a:pt x="534" y="46"/>
                  </a:lnTo>
                  <a:lnTo>
                    <a:pt x="526" y="72"/>
                  </a:lnTo>
                  <a:lnTo>
                    <a:pt x="513" y="103"/>
                  </a:lnTo>
                  <a:lnTo>
                    <a:pt x="513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5" name="Freeform 32"/>
            <p:cNvSpPr>
              <a:spLocks/>
            </p:cNvSpPr>
            <p:nvPr/>
          </p:nvSpPr>
          <p:spPr bwMode="auto">
            <a:xfrm>
              <a:off x="6381750" y="2700338"/>
              <a:ext cx="2762251" cy="3299222"/>
            </a:xfrm>
            <a:custGeom>
              <a:avLst/>
              <a:gdLst>
                <a:gd name="T0" fmla="*/ 412 w 2314"/>
                <a:gd name="T1" fmla="*/ 0 h 2771"/>
                <a:gd name="T2" fmla="*/ 458 w 2314"/>
                <a:gd name="T3" fmla="*/ 47 h 2771"/>
                <a:gd name="T4" fmla="*/ 527 w 2314"/>
                <a:gd name="T5" fmla="*/ 110 h 2771"/>
                <a:gd name="T6" fmla="*/ 589 w 2314"/>
                <a:gd name="T7" fmla="*/ 158 h 2771"/>
                <a:gd name="T8" fmla="*/ 632 w 2314"/>
                <a:gd name="T9" fmla="*/ 185 h 2771"/>
                <a:gd name="T10" fmla="*/ 655 w 2314"/>
                <a:gd name="T11" fmla="*/ 197 h 2771"/>
                <a:gd name="T12" fmla="*/ 800 w 2314"/>
                <a:gd name="T13" fmla="*/ 272 h 2771"/>
                <a:gd name="T14" fmla="*/ 875 w 2314"/>
                <a:gd name="T15" fmla="*/ 313 h 2771"/>
                <a:gd name="T16" fmla="*/ 915 w 2314"/>
                <a:gd name="T17" fmla="*/ 339 h 2771"/>
                <a:gd name="T18" fmla="*/ 923 w 2314"/>
                <a:gd name="T19" fmla="*/ 345 h 2771"/>
                <a:gd name="T20" fmla="*/ 942 w 2314"/>
                <a:gd name="T21" fmla="*/ 355 h 2771"/>
                <a:gd name="T22" fmla="*/ 977 w 2314"/>
                <a:gd name="T23" fmla="*/ 366 h 2771"/>
                <a:gd name="T24" fmla="*/ 1065 w 2314"/>
                <a:gd name="T25" fmla="*/ 381 h 2771"/>
                <a:gd name="T26" fmla="*/ 1158 w 2314"/>
                <a:gd name="T27" fmla="*/ 390 h 2771"/>
                <a:gd name="T28" fmla="*/ 1218 w 2314"/>
                <a:gd name="T29" fmla="*/ 393 h 2771"/>
                <a:gd name="T30" fmla="*/ 1236 w 2314"/>
                <a:gd name="T31" fmla="*/ 394 h 2771"/>
                <a:gd name="T32" fmla="*/ 1278 w 2314"/>
                <a:gd name="T33" fmla="*/ 402 h 2771"/>
                <a:gd name="T34" fmla="*/ 1347 w 2314"/>
                <a:gd name="T35" fmla="*/ 423 h 2771"/>
                <a:gd name="T36" fmla="*/ 1393 w 2314"/>
                <a:gd name="T37" fmla="*/ 441 h 2771"/>
                <a:gd name="T38" fmla="*/ 1424 w 2314"/>
                <a:gd name="T39" fmla="*/ 457 h 2771"/>
                <a:gd name="T40" fmla="*/ 1451 w 2314"/>
                <a:gd name="T41" fmla="*/ 480 h 2771"/>
                <a:gd name="T42" fmla="*/ 1475 w 2314"/>
                <a:gd name="T43" fmla="*/ 507 h 2771"/>
                <a:gd name="T44" fmla="*/ 1520 w 2314"/>
                <a:gd name="T45" fmla="*/ 571 h 2771"/>
                <a:gd name="T46" fmla="*/ 1556 w 2314"/>
                <a:gd name="T47" fmla="*/ 619 h 2771"/>
                <a:gd name="T48" fmla="*/ 1585 w 2314"/>
                <a:gd name="T49" fmla="*/ 650 h 2771"/>
                <a:gd name="T50" fmla="*/ 1601 w 2314"/>
                <a:gd name="T51" fmla="*/ 664 h 2771"/>
                <a:gd name="T52" fmla="*/ 1618 w 2314"/>
                <a:gd name="T53" fmla="*/ 673 h 2771"/>
                <a:gd name="T54" fmla="*/ 1640 w 2314"/>
                <a:gd name="T55" fmla="*/ 676 h 2771"/>
                <a:gd name="T56" fmla="*/ 1669 w 2314"/>
                <a:gd name="T57" fmla="*/ 674 h 2771"/>
                <a:gd name="T58" fmla="*/ 1740 w 2314"/>
                <a:gd name="T59" fmla="*/ 662 h 2771"/>
                <a:gd name="T60" fmla="*/ 1868 w 2314"/>
                <a:gd name="T61" fmla="*/ 631 h 2771"/>
                <a:gd name="T62" fmla="*/ 1958 w 2314"/>
                <a:gd name="T63" fmla="*/ 610 h 2771"/>
                <a:gd name="T64" fmla="*/ 2044 w 2314"/>
                <a:gd name="T65" fmla="*/ 597 h 2771"/>
                <a:gd name="T66" fmla="*/ 2085 w 2314"/>
                <a:gd name="T67" fmla="*/ 594 h 2771"/>
                <a:gd name="T68" fmla="*/ 2121 w 2314"/>
                <a:gd name="T69" fmla="*/ 597 h 2771"/>
                <a:gd name="T70" fmla="*/ 2154 w 2314"/>
                <a:gd name="T71" fmla="*/ 603 h 2771"/>
                <a:gd name="T72" fmla="*/ 2182 w 2314"/>
                <a:gd name="T73" fmla="*/ 615 h 2771"/>
                <a:gd name="T74" fmla="*/ 2193 w 2314"/>
                <a:gd name="T75" fmla="*/ 619 h 2771"/>
                <a:gd name="T76" fmla="*/ 2254 w 2314"/>
                <a:gd name="T77" fmla="*/ 632 h 2771"/>
                <a:gd name="T78" fmla="*/ 2314 w 2314"/>
                <a:gd name="T79" fmla="*/ 2771 h 2771"/>
                <a:gd name="T80" fmla="*/ 0 w 2314"/>
                <a:gd name="T81" fmla="*/ 2771 h 2771"/>
                <a:gd name="T82" fmla="*/ 39 w 2314"/>
                <a:gd name="T83" fmla="*/ 2157 h 2771"/>
                <a:gd name="T84" fmla="*/ 78 w 2314"/>
                <a:gd name="T85" fmla="*/ 1432 h 2771"/>
                <a:gd name="T86" fmla="*/ 90 w 2314"/>
                <a:gd name="T87" fmla="*/ 1109 h 2771"/>
                <a:gd name="T88" fmla="*/ 93 w 2314"/>
                <a:gd name="T89" fmla="*/ 868 h 2771"/>
                <a:gd name="T90" fmla="*/ 90 w 2314"/>
                <a:gd name="T91" fmla="*/ 793 h 2771"/>
                <a:gd name="T92" fmla="*/ 85 w 2314"/>
                <a:gd name="T93" fmla="*/ 761 h 2771"/>
                <a:gd name="T94" fmla="*/ 84 w 2314"/>
                <a:gd name="T95" fmla="*/ 755 h 2771"/>
                <a:gd name="T96" fmla="*/ 74 w 2314"/>
                <a:gd name="T97" fmla="*/ 731 h 2771"/>
                <a:gd name="T98" fmla="*/ 62 w 2314"/>
                <a:gd name="T99" fmla="*/ 679 h 2771"/>
                <a:gd name="T100" fmla="*/ 62 w 2314"/>
                <a:gd name="T101" fmla="*/ 622 h 2771"/>
                <a:gd name="T102" fmla="*/ 72 w 2314"/>
                <a:gd name="T103" fmla="*/ 562 h 2771"/>
                <a:gd name="T104" fmla="*/ 91 w 2314"/>
                <a:gd name="T105" fmla="*/ 501 h 2771"/>
                <a:gd name="T106" fmla="*/ 117 w 2314"/>
                <a:gd name="T107" fmla="*/ 438 h 2771"/>
                <a:gd name="T108" fmla="*/ 147 w 2314"/>
                <a:gd name="T109" fmla="*/ 375 h 2771"/>
                <a:gd name="T110" fmla="*/ 199 w 2314"/>
                <a:gd name="T111" fmla="*/ 284 h 2771"/>
                <a:gd name="T112" fmla="*/ 274 w 2314"/>
                <a:gd name="T113" fmla="*/ 173 h 2771"/>
                <a:gd name="T114" fmla="*/ 343 w 2314"/>
                <a:gd name="T115" fmla="*/ 83 h 2771"/>
                <a:gd name="T116" fmla="*/ 412 w 2314"/>
                <a:gd name="T117" fmla="*/ 0 h 2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14" h="2771">
                  <a:moveTo>
                    <a:pt x="412" y="0"/>
                  </a:moveTo>
                  <a:lnTo>
                    <a:pt x="412" y="0"/>
                  </a:lnTo>
                  <a:lnTo>
                    <a:pt x="433" y="23"/>
                  </a:lnTo>
                  <a:lnTo>
                    <a:pt x="458" y="47"/>
                  </a:lnTo>
                  <a:lnTo>
                    <a:pt x="490" y="77"/>
                  </a:lnTo>
                  <a:lnTo>
                    <a:pt x="527" y="110"/>
                  </a:lnTo>
                  <a:lnTo>
                    <a:pt x="568" y="143"/>
                  </a:lnTo>
                  <a:lnTo>
                    <a:pt x="589" y="158"/>
                  </a:lnTo>
                  <a:lnTo>
                    <a:pt x="611" y="173"/>
                  </a:lnTo>
                  <a:lnTo>
                    <a:pt x="632" y="185"/>
                  </a:lnTo>
                  <a:lnTo>
                    <a:pt x="655" y="197"/>
                  </a:lnTo>
                  <a:lnTo>
                    <a:pt x="655" y="197"/>
                  </a:lnTo>
                  <a:lnTo>
                    <a:pt x="719" y="230"/>
                  </a:lnTo>
                  <a:lnTo>
                    <a:pt x="800" y="272"/>
                  </a:lnTo>
                  <a:lnTo>
                    <a:pt x="840" y="293"/>
                  </a:lnTo>
                  <a:lnTo>
                    <a:pt x="875" y="313"/>
                  </a:lnTo>
                  <a:lnTo>
                    <a:pt x="903" y="331"/>
                  </a:lnTo>
                  <a:lnTo>
                    <a:pt x="915" y="339"/>
                  </a:lnTo>
                  <a:lnTo>
                    <a:pt x="923" y="345"/>
                  </a:lnTo>
                  <a:lnTo>
                    <a:pt x="923" y="345"/>
                  </a:lnTo>
                  <a:lnTo>
                    <a:pt x="930" y="351"/>
                  </a:lnTo>
                  <a:lnTo>
                    <a:pt x="942" y="355"/>
                  </a:lnTo>
                  <a:lnTo>
                    <a:pt x="957" y="361"/>
                  </a:lnTo>
                  <a:lnTo>
                    <a:pt x="977" y="366"/>
                  </a:lnTo>
                  <a:lnTo>
                    <a:pt x="1019" y="373"/>
                  </a:lnTo>
                  <a:lnTo>
                    <a:pt x="1065" y="381"/>
                  </a:lnTo>
                  <a:lnTo>
                    <a:pt x="1113" y="385"/>
                  </a:lnTo>
                  <a:lnTo>
                    <a:pt x="1158" y="390"/>
                  </a:lnTo>
                  <a:lnTo>
                    <a:pt x="1194" y="391"/>
                  </a:lnTo>
                  <a:lnTo>
                    <a:pt x="1218" y="393"/>
                  </a:lnTo>
                  <a:lnTo>
                    <a:pt x="1218" y="393"/>
                  </a:lnTo>
                  <a:lnTo>
                    <a:pt x="1236" y="394"/>
                  </a:lnTo>
                  <a:lnTo>
                    <a:pt x="1255" y="397"/>
                  </a:lnTo>
                  <a:lnTo>
                    <a:pt x="1278" y="402"/>
                  </a:lnTo>
                  <a:lnTo>
                    <a:pt x="1300" y="408"/>
                  </a:lnTo>
                  <a:lnTo>
                    <a:pt x="1347" y="423"/>
                  </a:lnTo>
                  <a:lnTo>
                    <a:pt x="1393" y="441"/>
                  </a:lnTo>
                  <a:lnTo>
                    <a:pt x="1393" y="441"/>
                  </a:lnTo>
                  <a:lnTo>
                    <a:pt x="1409" y="448"/>
                  </a:lnTo>
                  <a:lnTo>
                    <a:pt x="1424" y="457"/>
                  </a:lnTo>
                  <a:lnTo>
                    <a:pt x="1438" y="468"/>
                  </a:lnTo>
                  <a:lnTo>
                    <a:pt x="1451" y="480"/>
                  </a:lnTo>
                  <a:lnTo>
                    <a:pt x="1463" y="493"/>
                  </a:lnTo>
                  <a:lnTo>
                    <a:pt x="1475" y="507"/>
                  </a:lnTo>
                  <a:lnTo>
                    <a:pt x="1498" y="538"/>
                  </a:lnTo>
                  <a:lnTo>
                    <a:pt x="1520" y="571"/>
                  </a:lnTo>
                  <a:lnTo>
                    <a:pt x="1544" y="603"/>
                  </a:lnTo>
                  <a:lnTo>
                    <a:pt x="1556" y="619"/>
                  </a:lnTo>
                  <a:lnTo>
                    <a:pt x="1570" y="635"/>
                  </a:lnTo>
                  <a:lnTo>
                    <a:pt x="1585" y="650"/>
                  </a:lnTo>
                  <a:lnTo>
                    <a:pt x="1601" y="664"/>
                  </a:lnTo>
                  <a:lnTo>
                    <a:pt x="1601" y="664"/>
                  </a:lnTo>
                  <a:lnTo>
                    <a:pt x="1609" y="668"/>
                  </a:lnTo>
                  <a:lnTo>
                    <a:pt x="1618" y="673"/>
                  </a:lnTo>
                  <a:lnTo>
                    <a:pt x="1628" y="674"/>
                  </a:lnTo>
                  <a:lnTo>
                    <a:pt x="1640" y="676"/>
                  </a:lnTo>
                  <a:lnTo>
                    <a:pt x="1655" y="676"/>
                  </a:lnTo>
                  <a:lnTo>
                    <a:pt x="1669" y="674"/>
                  </a:lnTo>
                  <a:lnTo>
                    <a:pt x="1703" y="670"/>
                  </a:lnTo>
                  <a:lnTo>
                    <a:pt x="1740" y="662"/>
                  </a:lnTo>
                  <a:lnTo>
                    <a:pt x="1781" y="653"/>
                  </a:lnTo>
                  <a:lnTo>
                    <a:pt x="1868" y="631"/>
                  </a:lnTo>
                  <a:lnTo>
                    <a:pt x="1913" y="620"/>
                  </a:lnTo>
                  <a:lnTo>
                    <a:pt x="1958" y="610"/>
                  </a:lnTo>
                  <a:lnTo>
                    <a:pt x="2002" y="603"/>
                  </a:lnTo>
                  <a:lnTo>
                    <a:pt x="2044" y="597"/>
                  </a:lnTo>
                  <a:lnTo>
                    <a:pt x="2065" y="595"/>
                  </a:lnTo>
                  <a:lnTo>
                    <a:pt x="2085" y="594"/>
                  </a:lnTo>
                  <a:lnTo>
                    <a:pt x="2103" y="595"/>
                  </a:lnTo>
                  <a:lnTo>
                    <a:pt x="2121" y="597"/>
                  </a:lnTo>
                  <a:lnTo>
                    <a:pt x="2139" y="598"/>
                  </a:lnTo>
                  <a:lnTo>
                    <a:pt x="2154" y="603"/>
                  </a:lnTo>
                  <a:lnTo>
                    <a:pt x="2169" y="607"/>
                  </a:lnTo>
                  <a:lnTo>
                    <a:pt x="2182" y="615"/>
                  </a:lnTo>
                  <a:lnTo>
                    <a:pt x="2182" y="615"/>
                  </a:lnTo>
                  <a:lnTo>
                    <a:pt x="2193" y="619"/>
                  </a:lnTo>
                  <a:lnTo>
                    <a:pt x="2209" y="623"/>
                  </a:lnTo>
                  <a:lnTo>
                    <a:pt x="2254" y="632"/>
                  </a:lnTo>
                  <a:lnTo>
                    <a:pt x="2314" y="644"/>
                  </a:lnTo>
                  <a:lnTo>
                    <a:pt x="2314" y="2771"/>
                  </a:lnTo>
                  <a:lnTo>
                    <a:pt x="0" y="2771"/>
                  </a:lnTo>
                  <a:lnTo>
                    <a:pt x="0" y="2771"/>
                  </a:lnTo>
                  <a:lnTo>
                    <a:pt x="20" y="2468"/>
                  </a:lnTo>
                  <a:lnTo>
                    <a:pt x="39" y="2157"/>
                  </a:lnTo>
                  <a:lnTo>
                    <a:pt x="60" y="1798"/>
                  </a:lnTo>
                  <a:lnTo>
                    <a:pt x="78" y="1432"/>
                  </a:lnTo>
                  <a:lnTo>
                    <a:pt x="85" y="1263"/>
                  </a:lnTo>
                  <a:lnTo>
                    <a:pt x="90" y="1109"/>
                  </a:lnTo>
                  <a:lnTo>
                    <a:pt x="93" y="975"/>
                  </a:lnTo>
                  <a:lnTo>
                    <a:pt x="93" y="868"/>
                  </a:lnTo>
                  <a:lnTo>
                    <a:pt x="91" y="826"/>
                  </a:lnTo>
                  <a:lnTo>
                    <a:pt x="90" y="793"/>
                  </a:lnTo>
                  <a:lnTo>
                    <a:pt x="87" y="769"/>
                  </a:lnTo>
                  <a:lnTo>
                    <a:pt x="85" y="761"/>
                  </a:lnTo>
                  <a:lnTo>
                    <a:pt x="84" y="755"/>
                  </a:lnTo>
                  <a:lnTo>
                    <a:pt x="84" y="755"/>
                  </a:lnTo>
                  <a:lnTo>
                    <a:pt x="78" y="743"/>
                  </a:lnTo>
                  <a:lnTo>
                    <a:pt x="74" y="731"/>
                  </a:lnTo>
                  <a:lnTo>
                    <a:pt x="66" y="706"/>
                  </a:lnTo>
                  <a:lnTo>
                    <a:pt x="62" y="679"/>
                  </a:lnTo>
                  <a:lnTo>
                    <a:pt x="60" y="650"/>
                  </a:lnTo>
                  <a:lnTo>
                    <a:pt x="62" y="622"/>
                  </a:lnTo>
                  <a:lnTo>
                    <a:pt x="66" y="594"/>
                  </a:lnTo>
                  <a:lnTo>
                    <a:pt x="72" y="562"/>
                  </a:lnTo>
                  <a:lnTo>
                    <a:pt x="81" y="532"/>
                  </a:lnTo>
                  <a:lnTo>
                    <a:pt x="91" y="501"/>
                  </a:lnTo>
                  <a:lnTo>
                    <a:pt x="103" y="469"/>
                  </a:lnTo>
                  <a:lnTo>
                    <a:pt x="117" y="438"/>
                  </a:lnTo>
                  <a:lnTo>
                    <a:pt x="130" y="406"/>
                  </a:lnTo>
                  <a:lnTo>
                    <a:pt x="147" y="375"/>
                  </a:lnTo>
                  <a:lnTo>
                    <a:pt x="163" y="345"/>
                  </a:lnTo>
                  <a:lnTo>
                    <a:pt x="199" y="284"/>
                  </a:lnTo>
                  <a:lnTo>
                    <a:pt x="237" y="227"/>
                  </a:lnTo>
                  <a:lnTo>
                    <a:pt x="274" y="173"/>
                  </a:lnTo>
                  <a:lnTo>
                    <a:pt x="310" y="125"/>
                  </a:lnTo>
                  <a:lnTo>
                    <a:pt x="343" y="83"/>
                  </a:lnTo>
                  <a:lnTo>
                    <a:pt x="393" y="23"/>
                  </a:lnTo>
                  <a:lnTo>
                    <a:pt x="412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6" name="Freeform 33"/>
            <p:cNvSpPr>
              <a:spLocks/>
            </p:cNvSpPr>
            <p:nvPr/>
          </p:nvSpPr>
          <p:spPr bwMode="auto">
            <a:xfrm>
              <a:off x="3852863" y="2699147"/>
              <a:ext cx="3858816" cy="3300413"/>
            </a:xfrm>
            <a:custGeom>
              <a:avLst/>
              <a:gdLst>
                <a:gd name="T0" fmla="*/ 84 w 3241"/>
                <a:gd name="T1" fmla="*/ 2652 h 2772"/>
                <a:gd name="T2" fmla="*/ 321 w 3241"/>
                <a:gd name="T3" fmla="*/ 2297 h 2772"/>
                <a:gd name="T4" fmla="*/ 462 w 3241"/>
                <a:gd name="T5" fmla="*/ 2070 h 2772"/>
                <a:gd name="T6" fmla="*/ 541 w 3241"/>
                <a:gd name="T7" fmla="*/ 1917 h 2772"/>
                <a:gd name="T8" fmla="*/ 562 w 3241"/>
                <a:gd name="T9" fmla="*/ 1857 h 2772"/>
                <a:gd name="T10" fmla="*/ 576 w 3241"/>
                <a:gd name="T11" fmla="*/ 1818 h 2772"/>
                <a:gd name="T12" fmla="*/ 619 w 3241"/>
                <a:gd name="T13" fmla="*/ 1749 h 2772"/>
                <a:gd name="T14" fmla="*/ 683 w 3241"/>
                <a:gd name="T15" fmla="*/ 1673 h 2772"/>
                <a:gd name="T16" fmla="*/ 854 w 3241"/>
                <a:gd name="T17" fmla="*/ 1504 h 2772"/>
                <a:gd name="T18" fmla="*/ 1097 w 3241"/>
                <a:gd name="T19" fmla="*/ 1279 h 2772"/>
                <a:gd name="T20" fmla="*/ 1214 w 3241"/>
                <a:gd name="T21" fmla="*/ 1164 h 2772"/>
                <a:gd name="T22" fmla="*/ 1255 w 3241"/>
                <a:gd name="T23" fmla="*/ 1108 h 2772"/>
                <a:gd name="T24" fmla="*/ 1267 w 3241"/>
                <a:gd name="T25" fmla="*/ 1081 h 2772"/>
                <a:gd name="T26" fmla="*/ 1291 w 3241"/>
                <a:gd name="T27" fmla="*/ 1012 h 2772"/>
                <a:gd name="T28" fmla="*/ 1332 w 3241"/>
                <a:gd name="T29" fmla="*/ 940 h 2772"/>
                <a:gd name="T30" fmla="*/ 1429 w 3241"/>
                <a:gd name="T31" fmla="*/ 827 h 2772"/>
                <a:gd name="T32" fmla="*/ 1524 w 3241"/>
                <a:gd name="T33" fmla="*/ 741 h 2772"/>
                <a:gd name="T34" fmla="*/ 1663 w 3241"/>
                <a:gd name="T35" fmla="*/ 630 h 2772"/>
                <a:gd name="T36" fmla="*/ 1796 w 3241"/>
                <a:gd name="T37" fmla="*/ 530 h 2772"/>
                <a:gd name="T38" fmla="*/ 1876 w 3241"/>
                <a:gd name="T39" fmla="*/ 466 h 2772"/>
                <a:gd name="T40" fmla="*/ 2012 w 3241"/>
                <a:gd name="T41" fmla="*/ 367 h 2772"/>
                <a:gd name="T42" fmla="*/ 2124 w 3241"/>
                <a:gd name="T43" fmla="*/ 285 h 2772"/>
                <a:gd name="T44" fmla="*/ 2254 w 3241"/>
                <a:gd name="T45" fmla="*/ 198 h 2772"/>
                <a:gd name="T46" fmla="*/ 2383 w 3241"/>
                <a:gd name="T47" fmla="*/ 103 h 2772"/>
                <a:gd name="T48" fmla="*/ 2460 w 3241"/>
                <a:gd name="T49" fmla="*/ 49 h 2772"/>
                <a:gd name="T50" fmla="*/ 2536 w 3241"/>
                <a:gd name="T51" fmla="*/ 1 h 2772"/>
                <a:gd name="T52" fmla="*/ 2536 w 3241"/>
                <a:gd name="T53" fmla="*/ 10 h 2772"/>
                <a:gd name="T54" fmla="*/ 2470 w 3241"/>
                <a:gd name="T55" fmla="*/ 105 h 2772"/>
                <a:gd name="T56" fmla="*/ 2368 w 3241"/>
                <a:gd name="T57" fmla="*/ 261 h 2772"/>
                <a:gd name="T58" fmla="*/ 2307 w 3241"/>
                <a:gd name="T59" fmla="*/ 383 h 2772"/>
                <a:gd name="T60" fmla="*/ 2290 w 3241"/>
                <a:gd name="T61" fmla="*/ 439 h 2772"/>
                <a:gd name="T62" fmla="*/ 2287 w 3241"/>
                <a:gd name="T63" fmla="*/ 487 h 2772"/>
                <a:gd name="T64" fmla="*/ 2302 w 3241"/>
                <a:gd name="T65" fmla="*/ 572 h 2772"/>
                <a:gd name="T66" fmla="*/ 2343 w 3241"/>
                <a:gd name="T67" fmla="*/ 720 h 2772"/>
                <a:gd name="T68" fmla="*/ 2379 w 3241"/>
                <a:gd name="T69" fmla="*/ 809 h 2772"/>
                <a:gd name="T70" fmla="*/ 2398 w 3241"/>
                <a:gd name="T71" fmla="*/ 842 h 2772"/>
                <a:gd name="T72" fmla="*/ 2451 w 3241"/>
                <a:gd name="T73" fmla="*/ 917 h 2772"/>
                <a:gd name="T74" fmla="*/ 2497 w 3241"/>
                <a:gd name="T75" fmla="*/ 966 h 2772"/>
                <a:gd name="T76" fmla="*/ 2554 w 3241"/>
                <a:gd name="T77" fmla="*/ 1009 h 2772"/>
                <a:gd name="T78" fmla="*/ 2639 w 3241"/>
                <a:gd name="T79" fmla="*/ 1060 h 2772"/>
                <a:gd name="T80" fmla="*/ 2789 w 3241"/>
                <a:gd name="T81" fmla="*/ 1141 h 2772"/>
                <a:gd name="T82" fmla="*/ 2877 w 3241"/>
                <a:gd name="T83" fmla="*/ 1182 h 2772"/>
                <a:gd name="T84" fmla="*/ 2912 w 3241"/>
                <a:gd name="T85" fmla="*/ 1192 h 2772"/>
                <a:gd name="T86" fmla="*/ 2967 w 3241"/>
                <a:gd name="T87" fmla="*/ 1212 h 2772"/>
                <a:gd name="T88" fmla="*/ 3057 w 3241"/>
                <a:gd name="T89" fmla="*/ 1230 h 2772"/>
                <a:gd name="T90" fmla="*/ 3181 w 3241"/>
                <a:gd name="T91" fmla="*/ 1238 h 2772"/>
                <a:gd name="T92" fmla="*/ 3226 w 3241"/>
                <a:gd name="T93" fmla="*/ 1247 h 2772"/>
                <a:gd name="T94" fmla="*/ 3241 w 3241"/>
                <a:gd name="T95" fmla="*/ 1267 h 2772"/>
                <a:gd name="T96" fmla="*/ 3232 w 3241"/>
                <a:gd name="T97" fmla="*/ 1297 h 2772"/>
                <a:gd name="T98" fmla="*/ 3204 w 3241"/>
                <a:gd name="T99" fmla="*/ 1333 h 2772"/>
                <a:gd name="T100" fmla="*/ 3108 w 3241"/>
                <a:gd name="T101" fmla="*/ 1417 h 2772"/>
                <a:gd name="T102" fmla="*/ 2931 w 3241"/>
                <a:gd name="T103" fmla="*/ 1551 h 2772"/>
                <a:gd name="T104" fmla="*/ 2891 w 3241"/>
                <a:gd name="T105" fmla="*/ 1587 h 2772"/>
                <a:gd name="T106" fmla="*/ 2883 w 3241"/>
                <a:gd name="T107" fmla="*/ 1611 h 2772"/>
                <a:gd name="T108" fmla="*/ 2886 w 3241"/>
                <a:gd name="T109" fmla="*/ 1686 h 2772"/>
                <a:gd name="T110" fmla="*/ 2919 w 3241"/>
                <a:gd name="T111" fmla="*/ 1890 h 2772"/>
                <a:gd name="T112" fmla="*/ 2984 w 3241"/>
                <a:gd name="T113" fmla="*/ 2203 h 2772"/>
                <a:gd name="T114" fmla="*/ 3119 w 3241"/>
                <a:gd name="T115" fmla="*/ 2772 h 2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41" h="2772">
                  <a:moveTo>
                    <a:pt x="0" y="2772"/>
                  </a:moveTo>
                  <a:lnTo>
                    <a:pt x="0" y="2772"/>
                  </a:lnTo>
                  <a:lnTo>
                    <a:pt x="84" y="2652"/>
                  </a:lnTo>
                  <a:lnTo>
                    <a:pt x="170" y="2526"/>
                  </a:lnTo>
                  <a:lnTo>
                    <a:pt x="270" y="2377"/>
                  </a:lnTo>
                  <a:lnTo>
                    <a:pt x="321" y="2297"/>
                  </a:lnTo>
                  <a:lnTo>
                    <a:pt x="370" y="2219"/>
                  </a:lnTo>
                  <a:lnTo>
                    <a:pt x="418" y="2142"/>
                  </a:lnTo>
                  <a:lnTo>
                    <a:pt x="462" y="2070"/>
                  </a:lnTo>
                  <a:lnTo>
                    <a:pt x="499" y="2002"/>
                  </a:lnTo>
                  <a:lnTo>
                    <a:pt x="529" y="1944"/>
                  </a:lnTo>
                  <a:lnTo>
                    <a:pt x="541" y="1917"/>
                  </a:lnTo>
                  <a:lnTo>
                    <a:pt x="550" y="1894"/>
                  </a:lnTo>
                  <a:lnTo>
                    <a:pt x="558" y="1873"/>
                  </a:lnTo>
                  <a:lnTo>
                    <a:pt x="562" y="1857"/>
                  </a:lnTo>
                  <a:lnTo>
                    <a:pt x="562" y="1857"/>
                  </a:lnTo>
                  <a:lnTo>
                    <a:pt x="567" y="1838"/>
                  </a:lnTo>
                  <a:lnTo>
                    <a:pt x="576" y="1818"/>
                  </a:lnTo>
                  <a:lnTo>
                    <a:pt x="588" y="1796"/>
                  </a:lnTo>
                  <a:lnTo>
                    <a:pt x="601" y="1773"/>
                  </a:lnTo>
                  <a:lnTo>
                    <a:pt x="619" y="1749"/>
                  </a:lnTo>
                  <a:lnTo>
                    <a:pt x="638" y="1725"/>
                  </a:lnTo>
                  <a:lnTo>
                    <a:pt x="659" y="1698"/>
                  </a:lnTo>
                  <a:lnTo>
                    <a:pt x="683" y="1673"/>
                  </a:lnTo>
                  <a:lnTo>
                    <a:pt x="736" y="1617"/>
                  </a:lnTo>
                  <a:lnTo>
                    <a:pt x="793" y="1560"/>
                  </a:lnTo>
                  <a:lnTo>
                    <a:pt x="854" y="1504"/>
                  </a:lnTo>
                  <a:lnTo>
                    <a:pt x="917" y="1445"/>
                  </a:lnTo>
                  <a:lnTo>
                    <a:pt x="1040" y="1333"/>
                  </a:lnTo>
                  <a:lnTo>
                    <a:pt x="1097" y="1279"/>
                  </a:lnTo>
                  <a:lnTo>
                    <a:pt x="1149" y="1230"/>
                  </a:lnTo>
                  <a:lnTo>
                    <a:pt x="1194" y="1185"/>
                  </a:lnTo>
                  <a:lnTo>
                    <a:pt x="1214" y="1164"/>
                  </a:lnTo>
                  <a:lnTo>
                    <a:pt x="1230" y="1144"/>
                  </a:lnTo>
                  <a:lnTo>
                    <a:pt x="1244" y="1126"/>
                  </a:lnTo>
                  <a:lnTo>
                    <a:pt x="1255" y="1108"/>
                  </a:lnTo>
                  <a:lnTo>
                    <a:pt x="1263" y="1093"/>
                  </a:lnTo>
                  <a:lnTo>
                    <a:pt x="1267" y="1081"/>
                  </a:lnTo>
                  <a:lnTo>
                    <a:pt x="1267" y="1081"/>
                  </a:lnTo>
                  <a:lnTo>
                    <a:pt x="1278" y="1047"/>
                  </a:lnTo>
                  <a:lnTo>
                    <a:pt x="1284" y="1029"/>
                  </a:lnTo>
                  <a:lnTo>
                    <a:pt x="1291" y="1012"/>
                  </a:lnTo>
                  <a:lnTo>
                    <a:pt x="1299" y="994"/>
                  </a:lnTo>
                  <a:lnTo>
                    <a:pt x="1309" y="976"/>
                  </a:lnTo>
                  <a:lnTo>
                    <a:pt x="1332" y="940"/>
                  </a:lnTo>
                  <a:lnTo>
                    <a:pt x="1359" y="905"/>
                  </a:lnTo>
                  <a:lnTo>
                    <a:pt x="1392" y="866"/>
                  </a:lnTo>
                  <a:lnTo>
                    <a:pt x="1429" y="827"/>
                  </a:lnTo>
                  <a:lnTo>
                    <a:pt x="1473" y="785"/>
                  </a:lnTo>
                  <a:lnTo>
                    <a:pt x="1473" y="785"/>
                  </a:lnTo>
                  <a:lnTo>
                    <a:pt x="1524" y="741"/>
                  </a:lnTo>
                  <a:lnTo>
                    <a:pt x="1571" y="701"/>
                  </a:lnTo>
                  <a:lnTo>
                    <a:pt x="1619" y="663"/>
                  </a:lnTo>
                  <a:lnTo>
                    <a:pt x="1663" y="630"/>
                  </a:lnTo>
                  <a:lnTo>
                    <a:pt x="1739" y="574"/>
                  </a:lnTo>
                  <a:lnTo>
                    <a:pt x="1771" y="550"/>
                  </a:lnTo>
                  <a:lnTo>
                    <a:pt x="1796" y="530"/>
                  </a:lnTo>
                  <a:lnTo>
                    <a:pt x="1796" y="530"/>
                  </a:lnTo>
                  <a:lnTo>
                    <a:pt x="1837" y="496"/>
                  </a:lnTo>
                  <a:lnTo>
                    <a:pt x="1876" y="466"/>
                  </a:lnTo>
                  <a:lnTo>
                    <a:pt x="1944" y="413"/>
                  </a:lnTo>
                  <a:lnTo>
                    <a:pt x="1992" y="379"/>
                  </a:lnTo>
                  <a:lnTo>
                    <a:pt x="2012" y="367"/>
                  </a:lnTo>
                  <a:lnTo>
                    <a:pt x="2012" y="367"/>
                  </a:lnTo>
                  <a:lnTo>
                    <a:pt x="2067" y="325"/>
                  </a:lnTo>
                  <a:lnTo>
                    <a:pt x="2124" y="285"/>
                  </a:lnTo>
                  <a:lnTo>
                    <a:pt x="2187" y="243"/>
                  </a:lnTo>
                  <a:lnTo>
                    <a:pt x="2187" y="243"/>
                  </a:lnTo>
                  <a:lnTo>
                    <a:pt x="2254" y="198"/>
                  </a:lnTo>
                  <a:lnTo>
                    <a:pt x="2311" y="156"/>
                  </a:lnTo>
                  <a:lnTo>
                    <a:pt x="2356" y="124"/>
                  </a:lnTo>
                  <a:lnTo>
                    <a:pt x="2383" y="103"/>
                  </a:lnTo>
                  <a:lnTo>
                    <a:pt x="2383" y="103"/>
                  </a:lnTo>
                  <a:lnTo>
                    <a:pt x="2413" y="81"/>
                  </a:lnTo>
                  <a:lnTo>
                    <a:pt x="2460" y="49"/>
                  </a:lnTo>
                  <a:lnTo>
                    <a:pt x="2506" y="19"/>
                  </a:lnTo>
                  <a:lnTo>
                    <a:pt x="2536" y="1"/>
                  </a:lnTo>
                  <a:lnTo>
                    <a:pt x="2536" y="1"/>
                  </a:lnTo>
                  <a:lnTo>
                    <a:pt x="2539" y="0"/>
                  </a:lnTo>
                  <a:lnTo>
                    <a:pt x="2539" y="1"/>
                  </a:lnTo>
                  <a:lnTo>
                    <a:pt x="2536" y="10"/>
                  </a:lnTo>
                  <a:lnTo>
                    <a:pt x="2527" y="25"/>
                  </a:lnTo>
                  <a:lnTo>
                    <a:pt x="2512" y="46"/>
                  </a:lnTo>
                  <a:lnTo>
                    <a:pt x="2470" y="105"/>
                  </a:lnTo>
                  <a:lnTo>
                    <a:pt x="2419" y="178"/>
                  </a:lnTo>
                  <a:lnTo>
                    <a:pt x="2394" y="219"/>
                  </a:lnTo>
                  <a:lnTo>
                    <a:pt x="2368" y="261"/>
                  </a:lnTo>
                  <a:lnTo>
                    <a:pt x="2344" y="301"/>
                  </a:lnTo>
                  <a:lnTo>
                    <a:pt x="2323" y="343"/>
                  </a:lnTo>
                  <a:lnTo>
                    <a:pt x="2307" y="383"/>
                  </a:lnTo>
                  <a:lnTo>
                    <a:pt x="2299" y="403"/>
                  </a:lnTo>
                  <a:lnTo>
                    <a:pt x="2293" y="421"/>
                  </a:lnTo>
                  <a:lnTo>
                    <a:pt x="2290" y="439"/>
                  </a:lnTo>
                  <a:lnTo>
                    <a:pt x="2287" y="455"/>
                  </a:lnTo>
                  <a:lnTo>
                    <a:pt x="2286" y="472"/>
                  </a:lnTo>
                  <a:lnTo>
                    <a:pt x="2287" y="487"/>
                  </a:lnTo>
                  <a:lnTo>
                    <a:pt x="2287" y="487"/>
                  </a:lnTo>
                  <a:lnTo>
                    <a:pt x="2293" y="526"/>
                  </a:lnTo>
                  <a:lnTo>
                    <a:pt x="2302" y="572"/>
                  </a:lnTo>
                  <a:lnTo>
                    <a:pt x="2313" y="620"/>
                  </a:lnTo>
                  <a:lnTo>
                    <a:pt x="2326" y="671"/>
                  </a:lnTo>
                  <a:lnTo>
                    <a:pt x="2343" y="720"/>
                  </a:lnTo>
                  <a:lnTo>
                    <a:pt x="2359" y="767"/>
                  </a:lnTo>
                  <a:lnTo>
                    <a:pt x="2368" y="788"/>
                  </a:lnTo>
                  <a:lnTo>
                    <a:pt x="2379" y="809"/>
                  </a:lnTo>
                  <a:lnTo>
                    <a:pt x="2389" y="825"/>
                  </a:lnTo>
                  <a:lnTo>
                    <a:pt x="2398" y="842"/>
                  </a:lnTo>
                  <a:lnTo>
                    <a:pt x="2398" y="842"/>
                  </a:lnTo>
                  <a:lnTo>
                    <a:pt x="2418" y="867"/>
                  </a:lnTo>
                  <a:lnTo>
                    <a:pt x="2434" y="893"/>
                  </a:lnTo>
                  <a:lnTo>
                    <a:pt x="2451" y="917"/>
                  </a:lnTo>
                  <a:lnTo>
                    <a:pt x="2472" y="940"/>
                  </a:lnTo>
                  <a:lnTo>
                    <a:pt x="2484" y="954"/>
                  </a:lnTo>
                  <a:lnTo>
                    <a:pt x="2497" y="966"/>
                  </a:lnTo>
                  <a:lnTo>
                    <a:pt x="2514" y="979"/>
                  </a:lnTo>
                  <a:lnTo>
                    <a:pt x="2531" y="994"/>
                  </a:lnTo>
                  <a:lnTo>
                    <a:pt x="2554" y="1009"/>
                  </a:lnTo>
                  <a:lnTo>
                    <a:pt x="2578" y="1026"/>
                  </a:lnTo>
                  <a:lnTo>
                    <a:pt x="2606" y="1042"/>
                  </a:lnTo>
                  <a:lnTo>
                    <a:pt x="2639" y="1060"/>
                  </a:lnTo>
                  <a:lnTo>
                    <a:pt x="2639" y="1060"/>
                  </a:lnTo>
                  <a:lnTo>
                    <a:pt x="2747" y="1120"/>
                  </a:lnTo>
                  <a:lnTo>
                    <a:pt x="2789" y="1141"/>
                  </a:lnTo>
                  <a:lnTo>
                    <a:pt x="2825" y="1158"/>
                  </a:lnTo>
                  <a:lnTo>
                    <a:pt x="2853" y="1171"/>
                  </a:lnTo>
                  <a:lnTo>
                    <a:pt x="2877" y="1182"/>
                  </a:lnTo>
                  <a:lnTo>
                    <a:pt x="2895" y="1188"/>
                  </a:lnTo>
                  <a:lnTo>
                    <a:pt x="2912" y="1192"/>
                  </a:lnTo>
                  <a:lnTo>
                    <a:pt x="2912" y="1192"/>
                  </a:lnTo>
                  <a:lnTo>
                    <a:pt x="2933" y="1198"/>
                  </a:lnTo>
                  <a:lnTo>
                    <a:pt x="2949" y="1206"/>
                  </a:lnTo>
                  <a:lnTo>
                    <a:pt x="2967" y="1212"/>
                  </a:lnTo>
                  <a:lnTo>
                    <a:pt x="2990" y="1218"/>
                  </a:lnTo>
                  <a:lnTo>
                    <a:pt x="3018" y="1225"/>
                  </a:lnTo>
                  <a:lnTo>
                    <a:pt x="3057" y="1230"/>
                  </a:lnTo>
                  <a:lnTo>
                    <a:pt x="3111" y="1234"/>
                  </a:lnTo>
                  <a:lnTo>
                    <a:pt x="3181" y="1238"/>
                  </a:lnTo>
                  <a:lnTo>
                    <a:pt x="3181" y="1238"/>
                  </a:lnTo>
                  <a:lnTo>
                    <a:pt x="3201" y="1240"/>
                  </a:lnTo>
                  <a:lnTo>
                    <a:pt x="3216" y="1243"/>
                  </a:lnTo>
                  <a:lnTo>
                    <a:pt x="3226" y="1247"/>
                  </a:lnTo>
                  <a:lnTo>
                    <a:pt x="3235" y="1253"/>
                  </a:lnTo>
                  <a:lnTo>
                    <a:pt x="3240" y="1259"/>
                  </a:lnTo>
                  <a:lnTo>
                    <a:pt x="3241" y="1267"/>
                  </a:lnTo>
                  <a:lnTo>
                    <a:pt x="3241" y="1276"/>
                  </a:lnTo>
                  <a:lnTo>
                    <a:pt x="3238" y="1286"/>
                  </a:lnTo>
                  <a:lnTo>
                    <a:pt x="3232" y="1297"/>
                  </a:lnTo>
                  <a:lnTo>
                    <a:pt x="3225" y="1309"/>
                  </a:lnTo>
                  <a:lnTo>
                    <a:pt x="3214" y="1321"/>
                  </a:lnTo>
                  <a:lnTo>
                    <a:pt x="3204" y="1333"/>
                  </a:lnTo>
                  <a:lnTo>
                    <a:pt x="3175" y="1360"/>
                  </a:lnTo>
                  <a:lnTo>
                    <a:pt x="3144" y="1388"/>
                  </a:lnTo>
                  <a:lnTo>
                    <a:pt x="3108" y="1417"/>
                  </a:lnTo>
                  <a:lnTo>
                    <a:pt x="3071" y="1447"/>
                  </a:lnTo>
                  <a:lnTo>
                    <a:pt x="2996" y="1502"/>
                  </a:lnTo>
                  <a:lnTo>
                    <a:pt x="2931" y="1551"/>
                  </a:lnTo>
                  <a:lnTo>
                    <a:pt x="2907" y="1571"/>
                  </a:lnTo>
                  <a:lnTo>
                    <a:pt x="2891" y="1587"/>
                  </a:lnTo>
                  <a:lnTo>
                    <a:pt x="2891" y="1587"/>
                  </a:lnTo>
                  <a:lnTo>
                    <a:pt x="2888" y="1592"/>
                  </a:lnTo>
                  <a:lnTo>
                    <a:pt x="2886" y="1596"/>
                  </a:lnTo>
                  <a:lnTo>
                    <a:pt x="2883" y="1611"/>
                  </a:lnTo>
                  <a:lnTo>
                    <a:pt x="2883" y="1631"/>
                  </a:lnTo>
                  <a:lnTo>
                    <a:pt x="2885" y="1656"/>
                  </a:lnTo>
                  <a:lnTo>
                    <a:pt x="2886" y="1686"/>
                  </a:lnTo>
                  <a:lnTo>
                    <a:pt x="2891" y="1721"/>
                  </a:lnTo>
                  <a:lnTo>
                    <a:pt x="2903" y="1799"/>
                  </a:lnTo>
                  <a:lnTo>
                    <a:pt x="2919" y="1890"/>
                  </a:lnTo>
                  <a:lnTo>
                    <a:pt x="2939" y="1990"/>
                  </a:lnTo>
                  <a:lnTo>
                    <a:pt x="2960" y="2095"/>
                  </a:lnTo>
                  <a:lnTo>
                    <a:pt x="2984" y="2203"/>
                  </a:lnTo>
                  <a:lnTo>
                    <a:pt x="3032" y="2414"/>
                  </a:lnTo>
                  <a:lnTo>
                    <a:pt x="3075" y="2595"/>
                  </a:lnTo>
                  <a:lnTo>
                    <a:pt x="3119" y="2772"/>
                  </a:lnTo>
                  <a:lnTo>
                    <a:pt x="0" y="277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7" name="Freeform 34"/>
            <p:cNvSpPr>
              <a:spLocks/>
            </p:cNvSpPr>
            <p:nvPr/>
          </p:nvSpPr>
          <p:spPr bwMode="auto">
            <a:xfrm>
              <a:off x="4818460" y="3387329"/>
              <a:ext cx="1100138" cy="1153716"/>
            </a:xfrm>
            <a:custGeom>
              <a:avLst/>
              <a:gdLst>
                <a:gd name="T0" fmla="*/ 403 w 924"/>
                <a:gd name="T1" fmla="*/ 583 h 969"/>
                <a:gd name="T2" fmla="*/ 406 w 924"/>
                <a:gd name="T3" fmla="*/ 566 h 969"/>
                <a:gd name="T4" fmla="*/ 456 w 924"/>
                <a:gd name="T5" fmla="*/ 466 h 969"/>
                <a:gd name="T6" fmla="*/ 543 w 924"/>
                <a:gd name="T7" fmla="*/ 327 h 969"/>
                <a:gd name="T8" fmla="*/ 566 w 924"/>
                <a:gd name="T9" fmla="*/ 298 h 969"/>
                <a:gd name="T10" fmla="*/ 672 w 924"/>
                <a:gd name="T11" fmla="*/ 199 h 969"/>
                <a:gd name="T12" fmla="*/ 831 w 924"/>
                <a:gd name="T13" fmla="*/ 64 h 969"/>
                <a:gd name="T14" fmla="*/ 921 w 924"/>
                <a:gd name="T15" fmla="*/ 2 h 969"/>
                <a:gd name="T16" fmla="*/ 924 w 924"/>
                <a:gd name="T17" fmla="*/ 2 h 969"/>
                <a:gd name="T18" fmla="*/ 906 w 924"/>
                <a:gd name="T19" fmla="*/ 58 h 969"/>
                <a:gd name="T20" fmla="*/ 882 w 924"/>
                <a:gd name="T21" fmla="*/ 142 h 969"/>
                <a:gd name="T22" fmla="*/ 879 w 924"/>
                <a:gd name="T23" fmla="*/ 208 h 969"/>
                <a:gd name="T24" fmla="*/ 889 w 924"/>
                <a:gd name="T25" fmla="*/ 244 h 969"/>
                <a:gd name="T26" fmla="*/ 901 w 924"/>
                <a:gd name="T27" fmla="*/ 259 h 969"/>
                <a:gd name="T28" fmla="*/ 907 w 924"/>
                <a:gd name="T29" fmla="*/ 271 h 969"/>
                <a:gd name="T30" fmla="*/ 894 w 924"/>
                <a:gd name="T31" fmla="*/ 276 h 969"/>
                <a:gd name="T32" fmla="*/ 814 w 924"/>
                <a:gd name="T33" fmla="*/ 271 h 969"/>
                <a:gd name="T34" fmla="*/ 805 w 924"/>
                <a:gd name="T35" fmla="*/ 273 h 969"/>
                <a:gd name="T36" fmla="*/ 786 w 924"/>
                <a:gd name="T37" fmla="*/ 294 h 969"/>
                <a:gd name="T38" fmla="*/ 778 w 924"/>
                <a:gd name="T39" fmla="*/ 327 h 969"/>
                <a:gd name="T40" fmla="*/ 783 w 924"/>
                <a:gd name="T41" fmla="*/ 346 h 969"/>
                <a:gd name="T42" fmla="*/ 793 w 924"/>
                <a:gd name="T43" fmla="*/ 415 h 969"/>
                <a:gd name="T44" fmla="*/ 787 w 924"/>
                <a:gd name="T45" fmla="*/ 448 h 969"/>
                <a:gd name="T46" fmla="*/ 766 w 924"/>
                <a:gd name="T47" fmla="*/ 478 h 969"/>
                <a:gd name="T48" fmla="*/ 702 w 924"/>
                <a:gd name="T49" fmla="*/ 557 h 969"/>
                <a:gd name="T50" fmla="*/ 672 w 924"/>
                <a:gd name="T51" fmla="*/ 607 h 969"/>
                <a:gd name="T52" fmla="*/ 656 w 924"/>
                <a:gd name="T53" fmla="*/ 663 h 969"/>
                <a:gd name="T54" fmla="*/ 647 w 924"/>
                <a:gd name="T55" fmla="*/ 761 h 969"/>
                <a:gd name="T56" fmla="*/ 641 w 924"/>
                <a:gd name="T57" fmla="*/ 777 h 969"/>
                <a:gd name="T58" fmla="*/ 636 w 924"/>
                <a:gd name="T59" fmla="*/ 773 h 969"/>
                <a:gd name="T60" fmla="*/ 620 w 924"/>
                <a:gd name="T61" fmla="*/ 732 h 969"/>
                <a:gd name="T62" fmla="*/ 609 w 924"/>
                <a:gd name="T63" fmla="*/ 687 h 969"/>
                <a:gd name="T64" fmla="*/ 621 w 924"/>
                <a:gd name="T65" fmla="*/ 653 h 969"/>
                <a:gd name="T66" fmla="*/ 668 w 924"/>
                <a:gd name="T67" fmla="*/ 529 h 969"/>
                <a:gd name="T68" fmla="*/ 678 w 924"/>
                <a:gd name="T69" fmla="*/ 514 h 969"/>
                <a:gd name="T70" fmla="*/ 714 w 924"/>
                <a:gd name="T71" fmla="*/ 449 h 969"/>
                <a:gd name="T72" fmla="*/ 720 w 924"/>
                <a:gd name="T73" fmla="*/ 430 h 969"/>
                <a:gd name="T74" fmla="*/ 711 w 924"/>
                <a:gd name="T75" fmla="*/ 407 h 969"/>
                <a:gd name="T76" fmla="*/ 690 w 924"/>
                <a:gd name="T77" fmla="*/ 388 h 969"/>
                <a:gd name="T78" fmla="*/ 672 w 924"/>
                <a:gd name="T79" fmla="*/ 388 h 969"/>
                <a:gd name="T80" fmla="*/ 645 w 924"/>
                <a:gd name="T81" fmla="*/ 422 h 969"/>
                <a:gd name="T82" fmla="*/ 539 w 924"/>
                <a:gd name="T83" fmla="*/ 553 h 969"/>
                <a:gd name="T84" fmla="*/ 464 w 924"/>
                <a:gd name="T85" fmla="*/ 629 h 969"/>
                <a:gd name="T86" fmla="*/ 380 w 924"/>
                <a:gd name="T87" fmla="*/ 698 h 969"/>
                <a:gd name="T88" fmla="*/ 236 w 924"/>
                <a:gd name="T89" fmla="*/ 801 h 969"/>
                <a:gd name="T90" fmla="*/ 21 w 924"/>
                <a:gd name="T91" fmla="*/ 959 h 969"/>
                <a:gd name="T92" fmla="*/ 0 w 924"/>
                <a:gd name="T93" fmla="*/ 969 h 969"/>
                <a:gd name="T94" fmla="*/ 3 w 924"/>
                <a:gd name="T95" fmla="*/ 963 h 969"/>
                <a:gd name="T96" fmla="*/ 82 w 924"/>
                <a:gd name="T97" fmla="*/ 882 h 969"/>
                <a:gd name="T98" fmla="*/ 406 w 924"/>
                <a:gd name="T99" fmla="*/ 581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4" h="969">
                  <a:moveTo>
                    <a:pt x="406" y="581"/>
                  </a:moveTo>
                  <a:lnTo>
                    <a:pt x="406" y="581"/>
                  </a:lnTo>
                  <a:lnTo>
                    <a:pt x="403" y="583"/>
                  </a:lnTo>
                  <a:lnTo>
                    <a:pt x="403" y="581"/>
                  </a:lnTo>
                  <a:lnTo>
                    <a:pt x="403" y="577"/>
                  </a:lnTo>
                  <a:lnTo>
                    <a:pt x="406" y="566"/>
                  </a:lnTo>
                  <a:lnTo>
                    <a:pt x="412" y="551"/>
                  </a:lnTo>
                  <a:lnTo>
                    <a:pt x="431" y="512"/>
                  </a:lnTo>
                  <a:lnTo>
                    <a:pt x="456" y="466"/>
                  </a:lnTo>
                  <a:lnTo>
                    <a:pt x="486" y="415"/>
                  </a:lnTo>
                  <a:lnTo>
                    <a:pt x="516" y="367"/>
                  </a:lnTo>
                  <a:lnTo>
                    <a:pt x="543" y="327"/>
                  </a:lnTo>
                  <a:lnTo>
                    <a:pt x="555" y="310"/>
                  </a:lnTo>
                  <a:lnTo>
                    <a:pt x="566" y="298"/>
                  </a:lnTo>
                  <a:lnTo>
                    <a:pt x="566" y="298"/>
                  </a:lnTo>
                  <a:lnTo>
                    <a:pt x="590" y="274"/>
                  </a:lnTo>
                  <a:lnTo>
                    <a:pt x="626" y="241"/>
                  </a:lnTo>
                  <a:lnTo>
                    <a:pt x="672" y="199"/>
                  </a:lnTo>
                  <a:lnTo>
                    <a:pt x="725" y="153"/>
                  </a:lnTo>
                  <a:lnTo>
                    <a:pt x="778" y="106"/>
                  </a:lnTo>
                  <a:lnTo>
                    <a:pt x="831" y="64"/>
                  </a:lnTo>
                  <a:lnTo>
                    <a:pt x="880" y="27"/>
                  </a:lnTo>
                  <a:lnTo>
                    <a:pt x="901" y="14"/>
                  </a:lnTo>
                  <a:lnTo>
                    <a:pt x="921" y="2"/>
                  </a:lnTo>
                  <a:lnTo>
                    <a:pt x="921" y="2"/>
                  </a:lnTo>
                  <a:lnTo>
                    <a:pt x="922" y="0"/>
                  </a:lnTo>
                  <a:lnTo>
                    <a:pt x="924" y="2"/>
                  </a:lnTo>
                  <a:lnTo>
                    <a:pt x="924" y="6"/>
                  </a:lnTo>
                  <a:lnTo>
                    <a:pt x="918" y="26"/>
                  </a:lnTo>
                  <a:lnTo>
                    <a:pt x="906" y="58"/>
                  </a:lnTo>
                  <a:lnTo>
                    <a:pt x="892" y="99"/>
                  </a:lnTo>
                  <a:lnTo>
                    <a:pt x="886" y="120"/>
                  </a:lnTo>
                  <a:lnTo>
                    <a:pt x="882" y="142"/>
                  </a:lnTo>
                  <a:lnTo>
                    <a:pt x="879" y="165"/>
                  </a:lnTo>
                  <a:lnTo>
                    <a:pt x="877" y="187"/>
                  </a:lnTo>
                  <a:lnTo>
                    <a:pt x="879" y="208"/>
                  </a:lnTo>
                  <a:lnTo>
                    <a:pt x="882" y="226"/>
                  </a:lnTo>
                  <a:lnTo>
                    <a:pt x="886" y="235"/>
                  </a:lnTo>
                  <a:lnTo>
                    <a:pt x="889" y="244"/>
                  </a:lnTo>
                  <a:lnTo>
                    <a:pt x="895" y="252"/>
                  </a:lnTo>
                  <a:lnTo>
                    <a:pt x="901" y="259"/>
                  </a:lnTo>
                  <a:lnTo>
                    <a:pt x="901" y="259"/>
                  </a:lnTo>
                  <a:lnTo>
                    <a:pt x="906" y="264"/>
                  </a:lnTo>
                  <a:lnTo>
                    <a:pt x="907" y="268"/>
                  </a:lnTo>
                  <a:lnTo>
                    <a:pt x="907" y="271"/>
                  </a:lnTo>
                  <a:lnTo>
                    <a:pt x="904" y="274"/>
                  </a:lnTo>
                  <a:lnTo>
                    <a:pt x="900" y="276"/>
                  </a:lnTo>
                  <a:lnTo>
                    <a:pt x="894" y="276"/>
                  </a:lnTo>
                  <a:lnTo>
                    <a:pt x="879" y="277"/>
                  </a:lnTo>
                  <a:lnTo>
                    <a:pt x="844" y="274"/>
                  </a:lnTo>
                  <a:lnTo>
                    <a:pt x="814" y="271"/>
                  </a:lnTo>
                  <a:lnTo>
                    <a:pt x="814" y="271"/>
                  </a:lnTo>
                  <a:lnTo>
                    <a:pt x="810" y="271"/>
                  </a:lnTo>
                  <a:lnTo>
                    <a:pt x="805" y="273"/>
                  </a:lnTo>
                  <a:lnTo>
                    <a:pt x="798" y="279"/>
                  </a:lnTo>
                  <a:lnTo>
                    <a:pt x="790" y="285"/>
                  </a:lnTo>
                  <a:lnTo>
                    <a:pt x="786" y="294"/>
                  </a:lnTo>
                  <a:lnTo>
                    <a:pt x="783" y="303"/>
                  </a:lnTo>
                  <a:lnTo>
                    <a:pt x="780" y="312"/>
                  </a:lnTo>
                  <a:lnTo>
                    <a:pt x="778" y="327"/>
                  </a:lnTo>
                  <a:lnTo>
                    <a:pt x="778" y="327"/>
                  </a:lnTo>
                  <a:lnTo>
                    <a:pt x="780" y="334"/>
                  </a:lnTo>
                  <a:lnTo>
                    <a:pt x="783" y="346"/>
                  </a:lnTo>
                  <a:lnTo>
                    <a:pt x="790" y="379"/>
                  </a:lnTo>
                  <a:lnTo>
                    <a:pt x="792" y="397"/>
                  </a:lnTo>
                  <a:lnTo>
                    <a:pt x="793" y="415"/>
                  </a:lnTo>
                  <a:lnTo>
                    <a:pt x="792" y="433"/>
                  </a:lnTo>
                  <a:lnTo>
                    <a:pt x="790" y="440"/>
                  </a:lnTo>
                  <a:lnTo>
                    <a:pt x="787" y="448"/>
                  </a:lnTo>
                  <a:lnTo>
                    <a:pt x="787" y="448"/>
                  </a:lnTo>
                  <a:lnTo>
                    <a:pt x="778" y="461"/>
                  </a:lnTo>
                  <a:lnTo>
                    <a:pt x="766" y="478"/>
                  </a:lnTo>
                  <a:lnTo>
                    <a:pt x="735" y="514"/>
                  </a:lnTo>
                  <a:lnTo>
                    <a:pt x="719" y="535"/>
                  </a:lnTo>
                  <a:lnTo>
                    <a:pt x="702" y="557"/>
                  </a:lnTo>
                  <a:lnTo>
                    <a:pt x="686" y="581"/>
                  </a:lnTo>
                  <a:lnTo>
                    <a:pt x="672" y="607"/>
                  </a:lnTo>
                  <a:lnTo>
                    <a:pt x="672" y="607"/>
                  </a:lnTo>
                  <a:lnTo>
                    <a:pt x="668" y="620"/>
                  </a:lnTo>
                  <a:lnTo>
                    <a:pt x="663" y="635"/>
                  </a:lnTo>
                  <a:lnTo>
                    <a:pt x="656" y="663"/>
                  </a:lnTo>
                  <a:lnTo>
                    <a:pt x="651" y="692"/>
                  </a:lnTo>
                  <a:lnTo>
                    <a:pt x="650" y="719"/>
                  </a:lnTo>
                  <a:lnTo>
                    <a:pt x="647" y="761"/>
                  </a:lnTo>
                  <a:lnTo>
                    <a:pt x="644" y="773"/>
                  </a:lnTo>
                  <a:lnTo>
                    <a:pt x="642" y="776"/>
                  </a:lnTo>
                  <a:lnTo>
                    <a:pt x="641" y="777"/>
                  </a:lnTo>
                  <a:lnTo>
                    <a:pt x="641" y="777"/>
                  </a:lnTo>
                  <a:lnTo>
                    <a:pt x="638" y="776"/>
                  </a:lnTo>
                  <a:lnTo>
                    <a:pt x="636" y="773"/>
                  </a:lnTo>
                  <a:lnTo>
                    <a:pt x="630" y="764"/>
                  </a:lnTo>
                  <a:lnTo>
                    <a:pt x="624" y="749"/>
                  </a:lnTo>
                  <a:lnTo>
                    <a:pt x="620" y="732"/>
                  </a:lnTo>
                  <a:lnTo>
                    <a:pt x="614" y="716"/>
                  </a:lnTo>
                  <a:lnTo>
                    <a:pt x="611" y="701"/>
                  </a:lnTo>
                  <a:lnTo>
                    <a:pt x="609" y="687"/>
                  </a:lnTo>
                  <a:lnTo>
                    <a:pt x="611" y="681"/>
                  </a:lnTo>
                  <a:lnTo>
                    <a:pt x="611" y="681"/>
                  </a:lnTo>
                  <a:lnTo>
                    <a:pt x="621" y="653"/>
                  </a:lnTo>
                  <a:lnTo>
                    <a:pt x="641" y="601"/>
                  </a:lnTo>
                  <a:lnTo>
                    <a:pt x="660" y="548"/>
                  </a:lnTo>
                  <a:lnTo>
                    <a:pt x="668" y="529"/>
                  </a:lnTo>
                  <a:lnTo>
                    <a:pt x="672" y="520"/>
                  </a:lnTo>
                  <a:lnTo>
                    <a:pt x="672" y="520"/>
                  </a:lnTo>
                  <a:lnTo>
                    <a:pt x="678" y="514"/>
                  </a:lnTo>
                  <a:lnTo>
                    <a:pt x="684" y="503"/>
                  </a:lnTo>
                  <a:lnTo>
                    <a:pt x="701" y="476"/>
                  </a:lnTo>
                  <a:lnTo>
                    <a:pt x="714" y="449"/>
                  </a:lnTo>
                  <a:lnTo>
                    <a:pt x="719" y="437"/>
                  </a:lnTo>
                  <a:lnTo>
                    <a:pt x="720" y="430"/>
                  </a:lnTo>
                  <a:lnTo>
                    <a:pt x="720" y="430"/>
                  </a:lnTo>
                  <a:lnTo>
                    <a:pt x="719" y="424"/>
                  </a:lnTo>
                  <a:lnTo>
                    <a:pt x="716" y="416"/>
                  </a:lnTo>
                  <a:lnTo>
                    <a:pt x="711" y="407"/>
                  </a:lnTo>
                  <a:lnTo>
                    <a:pt x="704" y="400"/>
                  </a:lnTo>
                  <a:lnTo>
                    <a:pt x="698" y="394"/>
                  </a:lnTo>
                  <a:lnTo>
                    <a:pt x="690" y="388"/>
                  </a:lnTo>
                  <a:lnTo>
                    <a:pt x="681" y="386"/>
                  </a:lnTo>
                  <a:lnTo>
                    <a:pt x="677" y="386"/>
                  </a:lnTo>
                  <a:lnTo>
                    <a:pt x="672" y="388"/>
                  </a:lnTo>
                  <a:lnTo>
                    <a:pt x="672" y="388"/>
                  </a:lnTo>
                  <a:lnTo>
                    <a:pt x="665" y="397"/>
                  </a:lnTo>
                  <a:lnTo>
                    <a:pt x="645" y="422"/>
                  </a:lnTo>
                  <a:lnTo>
                    <a:pt x="618" y="458"/>
                  </a:lnTo>
                  <a:lnTo>
                    <a:pt x="582" y="503"/>
                  </a:lnTo>
                  <a:lnTo>
                    <a:pt x="539" y="553"/>
                  </a:lnTo>
                  <a:lnTo>
                    <a:pt x="516" y="578"/>
                  </a:lnTo>
                  <a:lnTo>
                    <a:pt x="491" y="605"/>
                  </a:lnTo>
                  <a:lnTo>
                    <a:pt x="464" y="629"/>
                  </a:lnTo>
                  <a:lnTo>
                    <a:pt x="437" y="655"/>
                  </a:lnTo>
                  <a:lnTo>
                    <a:pt x="409" y="677"/>
                  </a:lnTo>
                  <a:lnTo>
                    <a:pt x="380" y="698"/>
                  </a:lnTo>
                  <a:lnTo>
                    <a:pt x="380" y="698"/>
                  </a:lnTo>
                  <a:lnTo>
                    <a:pt x="308" y="749"/>
                  </a:lnTo>
                  <a:lnTo>
                    <a:pt x="236" y="801"/>
                  </a:lnTo>
                  <a:lnTo>
                    <a:pt x="108" y="896"/>
                  </a:lnTo>
                  <a:lnTo>
                    <a:pt x="58" y="933"/>
                  </a:lnTo>
                  <a:lnTo>
                    <a:pt x="21" y="959"/>
                  </a:lnTo>
                  <a:lnTo>
                    <a:pt x="9" y="966"/>
                  </a:lnTo>
                  <a:lnTo>
                    <a:pt x="1" y="969"/>
                  </a:lnTo>
                  <a:lnTo>
                    <a:pt x="0" y="969"/>
                  </a:lnTo>
                  <a:lnTo>
                    <a:pt x="0" y="967"/>
                  </a:lnTo>
                  <a:lnTo>
                    <a:pt x="3" y="963"/>
                  </a:lnTo>
                  <a:lnTo>
                    <a:pt x="3" y="963"/>
                  </a:lnTo>
                  <a:lnTo>
                    <a:pt x="13" y="951"/>
                  </a:lnTo>
                  <a:lnTo>
                    <a:pt x="31" y="932"/>
                  </a:lnTo>
                  <a:lnTo>
                    <a:pt x="82" y="882"/>
                  </a:lnTo>
                  <a:lnTo>
                    <a:pt x="220" y="753"/>
                  </a:lnTo>
                  <a:lnTo>
                    <a:pt x="350" y="634"/>
                  </a:lnTo>
                  <a:lnTo>
                    <a:pt x="406" y="581"/>
                  </a:lnTo>
                  <a:lnTo>
                    <a:pt x="406" y="5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8" name="Freeform 35"/>
            <p:cNvSpPr>
              <a:spLocks/>
            </p:cNvSpPr>
            <p:nvPr/>
          </p:nvSpPr>
          <p:spPr bwMode="auto">
            <a:xfrm>
              <a:off x="5754292" y="3868341"/>
              <a:ext cx="516731" cy="629841"/>
            </a:xfrm>
            <a:custGeom>
              <a:avLst/>
              <a:gdLst>
                <a:gd name="T0" fmla="*/ 0 w 434"/>
                <a:gd name="T1" fmla="*/ 526 h 529"/>
                <a:gd name="T2" fmla="*/ 0 w 434"/>
                <a:gd name="T3" fmla="*/ 529 h 529"/>
                <a:gd name="T4" fmla="*/ 28 w 434"/>
                <a:gd name="T5" fmla="*/ 501 h 529"/>
                <a:gd name="T6" fmla="*/ 106 w 434"/>
                <a:gd name="T7" fmla="*/ 412 h 529"/>
                <a:gd name="T8" fmla="*/ 225 w 434"/>
                <a:gd name="T9" fmla="*/ 268 h 529"/>
                <a:gd name="T10" fmla="*/ 244 w 434"/>
                <a:gd name="T11" fmla="*/ 242 h 529"/>
                <a:gd name="T12" fmla="*/ 289 w 434"/>
                <a:gd name="T13" fmla="*/ 182 h 529"/>
                <a:gd name="T14" fmla="*/ 416 w 434"/>
                <a:gd name="T15" fmla="*/ 24 h 529"/>
                <a:gd name="T16" fmla="*/ 434 w 434"/>
                <a:gd name="T17" fmla="*/ 0 h 529"/>
                <a:gd name="T18" fmla="*/ 433 w 434"/>
                <a:gd name="T19" fmla="*/ 0 h 529"/>
                <a:gd name="T20" fmla="*/ 347 w 434"/>
                <a:gd name="T21" fmla="*/ 72 h 529"/>
                <a:gd name="T22" fmla="*/ 267 w 434"/>
                <a:gd name="T23" fmla="*/ 140 h 529"/>
                <a:gd name="T24" fmla="*/ 247 w 434"/>
                <a:gd name="T25" fmla="*/ 162 h 529"/>
                <a:gd name="T26" fmla="*/ 243 w 434"/>
                <a:gd name="T27" fmla="*/ 173 h 529"/>
                <a:gd name="T28" fmla="*/ 243 w 434"/>
                <a:gd name="T29" fmla="*/ 179 h 529"/>
                <a:gd name="T30" fmla="*/ 240 w 434"/>
                <a:gd name="T31" fmla="*/ 188 h 529"/>
                <a:gd name="T32" fmla="*/ 229 w 434"/>
                <a:gd name="T33" fmla="*/ 198 h 529"/>
                <a:gd name="T34" fmla="*/ 196 w 434"/>
                <a:gd name="T35" fmla="*/ 216 h 529"/>
                <a:gd name="T36" fmla="*/ 160 w 434"/>
                <a:gd name="T37" fmla="*/ 230 h 529"/>
                <a:gd name="T38" fmla="*/ 138 w 434"/>
                <a:gd name="T39" fmla="*/ 236 h 529"/>
                <a:gd name="T40" fmla="*/ 130 w 434"/>
                <a:gd name="T41" fmla="*/ 242 h 529"/>
                <a:gd name="T42" fmla="*/ 102 w 434"/>
                <a:gd name="T43" fmla="*/ 276 h 529"/>
                <a:gd name="T44" fmla="*/ 70 w 434"/>
                <a:gd name="T45" fmla="*/ 325 h 529"/>
                <a:gd name="T46" fmla="*/ 49 w 434"/>
                <a:gd name="T47" fmla="*/ 369 h 529"/>
                <a:gd name="T48" fmla="*/ 46 w 434"/>
                <a:gd name="T49" fmla="*/ 382 h 529"/>
                <a:gd name="T50" fmla="*/ 48 w 434"/>
                <a:gd name="T51" fmla="*/ 384 h 529"/>
                <a:gd name="T52" fmla="*/ 54 w 434"/>
                <a:gd name="T53" fmla="*/ 384 h 529"/>
                <a:gd name="T54" fmla="*/ 76 w 434"/>
                <a:gd name="T55" fmla="*/ 372 h 529"/>
                <a:gd name="T56" fmla="*/ 85 w 434"/>
                <a:gd name="T57" fmla="*/ 370 h 529"/>
                <a:gd name="T58" fmla="*/ 87 w 434"/>
                <a:gd name="T59" fmla="*/ 373 h 529"/>
                <a:gd name="T60" fmla="*/ 87 w 434"/>
                <a:gd name="T61" fmla="*/ 378 h 529"/>
                <a:gd name="T62" fmla="*/ 72 w 434"/>
                <a:gd name="T63" fmla="*/ 409 h 529"/>
                <a:gd name="T64" fmla="*/ 16 w 434"/>
                <a:gd name="T65" fmla="*/ 499 h 529"/>
                <a:gd name="T66" fmla="*/ 0 w 434"/>
                <a:gd name="T67" fmla="*/ 526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4" h="529">
                  <a:moveTo>
                    <a:pt x="0" y="526"/>
                  </a:moveTo>
                  <a:lnTo>
                    <a:pt x="0" y="526"/>
                  </a:lnTo>
                  <a:lnTo>
                    <a:pt x="0" y="529"/>
                  </a:lnTo>
                  <a:lnTo>
                    <a:pt x="0" y="529"/>
                  </a:lnTo>
                  <a:lnTo>
                    <a:pt x="6" y="525"/>
                  </a:lnTo>
                  <a:lnTo>
                    <a:pt x="28" y="501"/>
                  </a:lnTo>
                  <a:lnTo>
                    <a:pt x="63" y="462"/>
                  </a:lnTo>
                  <a:lnTo>
                    <a:pt x="106" y="412"/>
                  </a:lnTo>
                  <a:lnTo>
                    <a:pt x="192" y="310"/>
                  </a:lnTo>
                  <a:lnTo>
                    <a:pt x="225" y="268"/>
                  </a:lnTo>
                  <a:lnTo>
                    <a:pt x="244" y="242"/>
                  </a:lnTo>
                  <a:lnTo>
                    <a:pt x="244" y="242"/>
                  </a:lnTo>
                  <a:lnTo>
                    <a:pt x="262" y="218"/>
                  </a:lnTo>
                  <a:lnTo>
                    <a:pt x="289" y="182"/>
                  </a:lnTo>
                  <a:lnTo>
                    <a:pt x="358" y="98"/>
                  </a:lnTo>
                  <a:lnTo>
                    <a:pt x="416" y="24"/>
                  </a:lnTo>
                  <a:lnTo>
                    <a:pt x="431" y="5"/>
                  </a:lnTo>
                  <a:lnTo>
                    <a:pt x="434" y="0"/>
                  </a:lnTo>
                  <a:lnTo>
                    <a:pt x="433" y="0"/>
                  </a:lnTo>
                  <a:lnTo>
                    <a:pt x="433" y="0"/>
                  </a:lnTo>
                  <a:lnTo>
                    <a:pt x="388" y="39"/>
                  </a:lnTo>
                  <a:lnTo>
                    <a:pt x="347" y="72"/>
                  </a:lnTo>
                  <a:lnTo>
                    <a:pt x="287" y="122"/>
                  </a:lnTo>
                  <a:lnTo>
                    <a:pt x="267" y="140"/>
                  </a:lnTo>
                  <a:lnTo>
                    <a:pt x="253" y="155"/>
                  </a:lnTo>
                  <a:lnTo>
                    <a:pt x="247" y="162"/>
                  </a:lnTo>
                  <a:lnTo>
                    <a:pt x="244" y="167"/>
                  </a:lnTo>
                  <a:lnTo>
                    <a:pt x="243" y="173"/>
                  </a:lnTo>
                  <a:lnTo>
                    <a:pt x="243" y="179"/>
                  </a:lnTo>
                  <a:lnTo>
                    <a:pt x="243" y="179"/>
                  </a:lnTo>
                  <a:lnTo>
                    <a:pt x="241" y="183"/>
                  </a:lnTo>
                  <a:lnTo>
                    <a:pt x="240" y="188"/>
                  </a:lnTo>
                  <a:lnTo>
                    <a:pt x="235" y="194"/>
                  </a:lnTo>
                  <a:lnTo>
                    <a:pt x="229" y="198"/>
                  </a:lnTo>
                  <a:lnTo>
                    <a:pt x="214" y="207"/>
                  </a:lnTo>
                  <a:lnTo>
                    <a:pt x="196" y="216"/>
                  </a:lnTo>
                  <a:lnTo>
                    <a:pt x="177" y="224"/>
                  </a:lnTo>
                  <a:lnTo>
                    <a:pt x="160" y="230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5" y="237"/>
                  </a:lnTo>
                  <a:lnTo>
                    <a:pt x="130" y="242"/>
                  </a:lnTo>
                  <a:lnTo>
                    <a:pt x="117" y="256"/>
                  </a:lnTo>
                  <a:lnTo>
                    <a:pt x="102" y="276"/>
                  </a:lnTo>
                  <a:lnTo>
                    <a:pt x="85" y="301"/>
                  </a:lnTo>
                  <a:lnTo>
                    <a:pt x="70" y="325"/>
                  </a:lnTo>
                  <a:lnTo>
                    <a:pt x="57" y="349"/>
                  </a:lnTo>
                  <a:lnTo>
                    <a:pt x="49" y="369"/>
                  </a:lnTo>
                  <a:lnTo>
                    <a:pt x="46" y="376"/>
                  </a:lnTo>
                  <a:lnTo>
                    <a:pt x="46" y="382"/>
                  </a:lnTo>
                  <a:lnTo>
                    <a:pt x="46" y="382"/>
                  </a:lnTo>
                  <a:lnTo>
                    <a:pt x="48" y="384"/>
                  </a:lnTo>
                  <a:lnTo>
                    <a:pt x="49" y="385"/>
                  </a:lnTo>
                  <a:lnTo>
                    <a:pt x="54" y="384"/>
                  </a:lnTo>
                  <a:lnTo>
                    <a:pt x="69" y="376"/>
                  </a:lnTo>
                  <a:lnTo>
                    <a:pt x="76" y="372"/>
                  </a:lnTo>
                  <a:lnTo>
                    <a:pt x="84" y="370"/>
                  </a:lnTo>
                  <a:lnTo>
                    <a:pt x="85" y="370"/>
                  </a:lnTo>
                  <a:lnTo>
                    <a:pt x="87" y="372"/>
                  </a:lnTo>
                  <a:lnTo>
                    <a:pt x="87" y="373"/>
                  </a:lnTo>
                  <a:lnTo>
                    <a:pt x="87" y="378"/>
                  </a:lnTo>
                  <a:lnTo>
                    <a:pt x="87" y="378"/>
                  </a:lnTo>
                  <a:lnTo>
                    <a:pt x="81" y="390"/>
                  </a:lnTo>
                  <a:lnTo>
                    <a:pt x="72" y="409"/>
                  </a:lnTo>
                  <a:lnTo>
                    <a:pt x="43" y="456"/>
                  </a:lnTo>
                  <a:lnTo>
                    <a:pt x="16" y="499"/>
                  </a:lnTo>
                  <a:lnTo>
                    <a:pt x="0" y="526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9" name="Freeform 36"/>
            <p:cNvSpPr>
              <a:spLocks/>
            </p:cNvSpPr>
            <p:nvPr/>
          </p:nvSpPr>
          <p:spPr bwMode="auto">
            <a:xfrm>
              <a:off x="6262688" y="3698081"/>
              <a:ext cx="820341" cy="623888"/>
            </a:xfrm>
            <a:custGeom>
              <a:avLst/>
              <a:gdLst>
                <a:gd name="T0" fmla="*/ 644 w 689"/>
                <a:gd name="T1" fmla="*/ 233 h 524"/>
                <a:gd name="T2" fmla="*/ 487 w 689"/>
                <a:gd name="T3" fmla="*/ 122 h 524"/>
                <a:gd name="T4" fmla="*/ 415 w 689"/>
                <a:gd name="T5" fmla="*/ 58 h 524"/>
                <a:gd name="T6" fmla="*/ 379 w 689"/>
                <a:gd name="T7" fmla="*/ 10 h 524"/>
                <a:gd name="T8" fmla="*/ 374 w 689"/>
                <a:gd name="T9" fmla="*/ 0 h 524"/>
                <a:gd name="T10" fmla="*/ 365 w 689"/>
                <a:gd name="T11" fmla="*/ 7 h 524"/>
                <a:gd name="T12" fmla="*/ 331 w 689"/>
                <a:gd name="T13" fmla="*/ 78 h 524"/>
                <a:gd name="T14" fmla="*/ 283 w 689"/>
                <a:gd name="T15" fmla="*/ 172 h 524"/>
                <a:gd name="T16" fmla="*/ 271 w 689"/>
                <a:gd name="T17" fmla="*/ 187 h 524"/>
                <a:gd name="T18" fmla="*/ 262 w 689"/>
                <a:gd name="T19" fmla="*/ 200 h 524"/>
                <a:gd name="T20" fmla="*/ 260 w 689"/>
                <a:gd name="T21" fmla="*/ 239 h 524"/>
                <a:gd name="T22" fmla="*/ 253 w 689"/>
                <a:gd name="T23" fmla="*/ 281 h 524"/>
                <a:gd name="T24" fmla="*/ 233 w 689"/>
                <a:gd name="T25" fmla="*/ 317 h 524"/>
                <a:gd name="T26" fmla="*/ 199 w 689"/>
                <a:gd name="T27" fmla="*/ 353 h 524"/>
                <a:gd name="T28" fmla="*/ 124 w 689"/>
                <a:gd name="T29" fmla="*/ 416 h 524"/>
                <a:gd name="T30" fmla="*/ 45 w 689"/>
                <a:gd name="T31" fmla="*/ 474 h 524"/>
                <a:gd name="T32" fmla="*/ 1 w 689"/>
                <a:gd name="T33" fmla="*/ 516 h 524"/>
                <a:gd name="T34" fmla="*/ 6 w 689"/>
                <a:gd name="T35" fmla="*/ 522 h 524"/>
                <a:gd name="T36" fmla="*/ 49 w 689"/>
                <a:gd name="T37" fmla="*/ 504 h 524"/>
                <a:gd name="T38" fmla="*/ 109 w 689"/>
                <a:gd name="T39" fmla="*/ 473 h 524"/>
                <a:gd name="T40" fmla="*/ 209 w 689"/>
                <a:gd name="T41" fmla="*/ 408 h 524"/>
                <a:gd name="T42" fmla="*/ 343 w 689"/>
                <a:gd name="T43" fmla="*/ 328 h 524"/>
                <a:gd name="T44" fmla="*/ 412 w 689"/>
                <a:gd name="T45" fmla="*/ 296 h 524"/>
                <a:gd name="T46" fmla="*/ 424 w 689"/>
                <a:gd name="T47" fmla="*/ 296 h 524"/>
                <a:gd name="T48" fmla="*/ 418 w 689"/>
                <a:gd name="T49" fmla="*/ 311 h 524"/>
                <a:gd name="T50" fmla="*/ 349 w 689"/>
                <a:gd name="T51" fmla="*/ 389 h 524"/>
                <a:gd name="T52" fmla="*/ 325 w 689"/>
                <a:gd name="T53" fmla="*/ 417 h 524"/>
                <a:gd name="T54" fmla="*/ 296 w 689"/>
                <a:gd name="T55" fmla="*/ 494 h 524"/>
                <a:gd name="T56" fmla="*/ 292 w 689"/>
                <a:gd name="T57" fmla="*/ 522 h 524"/>
                <a:gd name="T58" fmla="*/ 301 w 689"/>
                <a:gd name="T59" fmla="*/ 516 h 524"/>
                <a:gd name="T60" fmla="*/ 325 w 689"/>
                <a:gd name="T61" fmla="*/ 485 h 524"/>
                <a:gd name="T62" fmla="*/ 371 w 689"/>
                <a:gd name="T63" fmla="*/ 437 h 524"/>
                <a:gd name="T64" fmla="*/ 419 w 689"/>
                <a:gd name="T65" fmla="*/ 396 h 524"/>
                <a:gd name="T66" fmla="*/ 439 w 689"/>
                <a:gd name="T67" fmla="*/ 386 h 524"/>
                <a:gd name="T68" fmla="*/ 473 w 689"/>
                <a:gd name="T69" fmla="*/ 385 h 524"/>
                <a:gd name="T70" fmla="*/ 521 w 689"/>
                <a:gd name="T71" fmla="*/ 376 h 524"/>
                <a:gd name="T72" fmla="*/ 537 w 689"/>
                <a:gd name="T73" fmla="*/ 365 h 524"/>
                <a:gd name="T74" fmla="*/ 552 w 689"/>
                <a:gd name="T75" fmla="*/ 346 h 524"/>
                <a:gd name="T76" fmla="*/ 567 w 689"/>
                <a:gd name="T77" fmla="*/ 295 h 524"/>
                <a:gd name="T78" fmla="*/ 576 w 689"/>
                <a:gd name="T79" fmla="*/ 280 h 524"/>
                <a:gd name="T80" fmla="*/ 600 w 689"/>
                <a:gd name="T81" fmla="*/ 277 h 524"/>
                <a:gd name="T82" fmla="*/ 668 w 689"/>
                <a:gd name="T83" fmla="*/ 272 h 524"/>
                <a:gd name="T84" fmla="*/ 689 w 689"/>
                <a:gd name="T85" fmla="*/ 262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89" h="524">
                  <a:moveTo>
                    <a:pt x="689" y="262"/>
                  </a:moveTo>
                  <a:lnTo>
                    <a:pt x="689" y="262"/>
                  </a:lnTo>
                  <a:lnTo>
                    <a:pt x="644" y="233"/>
                  </a:lnTo>
                  <a:lnTo>
                    <a:pt x="597" y="203"/>
                  </a:lnTo>
                  <a:lnTo>
                    <a:pt x="542" y="164"/>
                  </a:lnTo>
                  <a:lnTo>
                    <a:pt x="487" y="122"/>
                  </a:lnTo>
                  <a:lnTo>
                    <a:pt x="460" y="101"/>
                  </a:lnTo>
                  <a:lnTo>
                    <a:pt x="436" y="81"/>
                  </a:lnTo>
                  <a:lnTo>
                    <a:pt x="415" y="58"/>
                  </a:lnTo>
                  <a:lnTo>
                    <a:pt x="397" y="39"/>
                  </a:lnTo>
                  <a:lnTo>
                    <a:pt x="383" y="19"/>
                  </a:lnTo>
                  <a:lnTo>
                    <a:pt x="379" y="10"/>
                  </a:lnTo>
                  <a:lnTo>
                    <a:pt x="374" y="3"/>
                  </a:lnTo>
                  <a:lnTo>
                    <a:pt x="374" y="3"/>
                  </a:lnTo>
                  <a:lnTo>
                    <a:pt x="374" y="0"/>
                  </a:lnTo>
                  <a:lnTo>
                    <a:pt x="373" y="0"/>
                  </a:lnTo>
                  <a:lnTo>
                    <a:pt x="370" y="1"/>
                  </a:lnTo>
                  <a:lnTo>
                    <a:pt x="365" y="7"/>
                  </a:lnTo>
                  <a:lnTo>
                    <a:pt x="359" y="18"/>
                  </a:lnTo>
                  <a:lnTo>
                    <a:pt x="346" y="45"/>
                  </a:lnTo>
                  <a:lnTo>
                    <a:pt x="331" y="78"/>
                  </a:lnTo>
                  <a:lnTo>
                    <a:pt x="314" y="113"/>
                  </a:lnTo>
                  <a:lnTo>
                    <a:pt x="298" y="146"/>
                  </a:lnTo>
                  <a:lnTo>
                    <a:pt x="283" y="172"/>
                  </a:lnTo>
                  <a:lnTo>
                    <a:pt x="277" y="181"/>
                  </a:lnTo>
                  <a:lnTo>
                    <a:pt x="271" y="187"/>
                  </a:lnTo>
                  <a:lnTo>
                    <a:pt x="271" y="187"/>
                  </a:lnTo>
                  <a:lnTo>
                    <a:pt x="266" y="190"/>
                  </a:lnTo>
                  <a:lnTo>
                    <a:pt x="263" y="194"/>
                  </a:lnTo>
                  <a:lnTo>
                    <a:pt x="262" y="200"/>
                  </a:lnTo>
                  <a:lnTo>
                    <a:pt x="260" y="206"/>
                  </a:lnTo>
                  <a:lnTo>
                    <a:pt x="260" y="221"/>
                  </a:lnTo>
                  <a:lnTo>
                    <a:pt x="260" y="239"/>
                  </a:lnTo>
                  <a:lnTo>
                    <a:pt x="257" y="260"/>
                  </a:lnTo>
                  <a:lnTo>
                    <a:pt x="256" y="271"/>
                  </a:lnTo>
                  <a:lnTo>
                    <a:pt x="253" y="281"/>
                  </a:lnTo>
                  <a:lnTo>
                    <a:pt x="248" y="293"/>
                  </a:lnTo>
                  <a:lnTo>
                    <a:pt x="242" y="305"/>
                  </a:lnTo>
                  <a:lnTo>
                    <a:pt x="233" y="317"/>
                  </a:lnTo>
                  <a:lnTo>
                    <a:pt x="223" y="329"/>
                  </a:lnTo>
                  <a:lnTo>
                    <a:pt x="223" y="329"/>
                  </a:lnTo>
                  <a:lnTo>
                    <a:pt x="199" y="353"/>
                  </a:lnTo>
                  <a:lnTo>
                    <a:pt x="175" y="376"/>
                  </a:lnTo>
                  <a:lnTo>
                    <a:pt x="150" y="396"/>
                  </a:lnTo>
                  <a:lnTo>
                    <a:pt x="124" y="416"/>
                  </a:lnTo>
                  <a:lnTo>
                    <a:pt x="79" y="447"/>
                  </a:lnTo>
                  <a:lnTo>
                    <a:pt x="45" y="474"/>
                  </a:lnTo>
                  <a:lnTo>
                    <a:pt x="45" y="474"/>
                  </a:lnTo>
                  <a:lnTo>
                    <a:pt x="13" y="501"/>
                  </a:lnTo>
                  <a:lnTo>
                    <a:pt x="6" y="510"/>
                  </a:lnTo>
                  <a:lnTo>
                    <a:pt x="1" y="516"/>
                  </a:lnTo>
                  <a:lnTo>
                    <a:pt x="0" y="521"/>
                  </a:lnTo>
                  <a:lnTo>
                    <a:pt x="1" y="522"/>
                  </a:lnTo>
                  <a:lnTo>
                    <a:pt x="6" y="522"/>
                  </a:lnTo>
                  <a:lnTo>
                    <a:pt x="12" y="521"/>
                  </a:lnTo>
                  <a:lnTo>
                    <a:pt x="30" y="513"/>
                  </a:lnTo>
                  <a:lnTo>
                    <a:pt x="49" y="504"/>
                  </a:lnTo>
                  <a:lnTo>
                    <a:pt x="79" y="489"/>
                  </a:lnTo>
                  <a:lnTo>
                    <a:pt x="79" y="489"/>
                  </a:lnTo>
                  <a:lnTo>
                    <a:pt x="109" y="473"/>
                  </a:lnTo>
                  <a:lnTo>
                    <a:pt x="150" y="447"/>
                  </a:lnTo>
                  <a:lnTo>
                    <a:pt x="209" y="408"/>
                  </a:lnTo>
                  <a:lnTo>
                    <a:pt x="209" y="408"/>
                  </a:lnTo>
                  <a:lnTo>
                    <a:pt x="244" y="388"/>
                  </a:lnTo>
                  <a:lnTo>
                    <a:pt x="308" y="349"/>
                  </a:lnTo>
                  <a:lnTo>
                    <a:pt x="343" y="328"/>
                  </a:lnTo>
                  <a:lnTo>
                    <a:pt x="376" y="311"/>
                  </a:lnTo>
                  <a:lnTo>
                    <a:pt x="403" y="299"/>
                  </a:lnTo>
                  <a:lnTo>
                    <a:pt x="412" y="296"/>
                  </a:lnTo>
                  <a:lnTo>
                    <a:pt x="419" y="295"/>
                  </a:lnTo>
                  <a:lnTo>
                    <a:pt x="419" y="295"/>
                  </a:lnTo>
                  <a:lnTo>
                    <a:pt x="424" y="296"/>
                  </a:lnTo>
                  <a:lnTo>
                    <a:pt x="424" y="299"/>
                  </a:lnTo>
                  <a:lnTo>
                    <a:pt x="422" y="304"/>
                  </a:lnTo>
                  <a:lnTo>
                    <a:pt x="418" y="311"/>
                  </a:lnTo>
                  <a:lnTo>
                    <a:pt x="406" y="328"/>
                  </a:lnTo>
                  <a:lnTo>
                    <a:pt x="388" y="347"/>
                  </a:lnTo>
                  <a:lnTo>
                    <a:pt x="349" y="389"/>
                  </a:lnTo>
                  <a:lnTo>
                    <a:pt x="334" y="405"/>
                  </a:lnTo>
                  <a:lnTo>
                    <a:pt x="325" y="417"/>
                  </a:lnTo>
                  <a:lnTo>
                    <a:pt x="325" y="417"/>
                  </a:lnTo>
                  <a:lnTo>
                    <a:pt x="311" y="449"/>
                  </a:lnTo>
                  <a:lnTo>
                    <a:pt x="304" y="473"/>
                  </a:lnTo>
                  <a:lnTo>
                    <a:pt x="296" y="494"/>
                  </a:lnTo>
                  <a:lnTo>
                    <a:pt x="292" y="512"/>
                  </a:lnTo>
                  <a:lnTo>
                    <a:pt x="292" y="519"/>
                  </a:lnTo>
                  <a:lnTo>
                    <a:pt x="292" y="522"/>
                  </a:lnTo>
                  <a:lnTo>
                    <a:pt x="293" y="524"/>
                  </a:lnTo>
                  <a:lnTo>
                    <a:pt x="296" y="522"/>
                  </a:lnTo>
                  <a:lnTo>
                    <a:pt x="301" y="516"/>
                  </a:lnTo>
                  <a:lnTo>
                    <a:pt x="308" y="507"/>
                  </a:lnTo>
                  <a:lnTo>
                    <a:pt x="308" y="507"/>
                  </a:lnTo>
                  <a:lnTo>
                    <a:pt x="325" y="485"/>
                  </a:lnTo>
                  <a:lnTo>
                    <a:pt x="340" y="467"/>
                  </a:lnTo>
                  <a:lnTo>
                    <a:pt x="356" y="450"/>
                  </a:lnTo>
                  <a:lnTo>
                    <a:pt x="371" y="437"/>
                  </a:lnTo>
                  <a:lnTo>
                    <a:pt x="398" y="414"/>
                  </a:lnTo>
                  <a:lnTo>
                    <a:pt x="409" y="405"/>
                  </a:lnTo>
                  <a:lnTo>
                    <a:pt x="419" y="396"/>
                  </a:lnTo>
                  <a:lnTo>
                    <a:pt x="419" y="396"/>
                  </a:lnTo>
                  <a:lnTo>
                    <a:pt x="428" y="389"/>
                  </a:lnTo>
                  <a:lnTo>
                    <a:pt x="439" y="386"/>
                  </a:lnTo>
                  <a:lnTo>
                    <a:pt x="449" y="385"/>
                  </a:lnTo>
                  <a:lnTo>
                    <a:pt x="460" y="385"/>
                  </a:lnTo>
                  <a:lnTo>
                    <a:pt x="473" y="385"/>
                  </a:lnTo>
                  <a:lnTo>
                    <a:pt x="487" y="385"/>
                  </a:lnTo>
                  <a:lnTo>
                    <a:pt x="503" y="382"/>
                  </a:lnTo>
                  <a:lnTo>
                    <a:pt x="521" y="376"/>
                  </a:lnTo>
                  <a:lnTo>
                    <a:pt x="521" y="376"/>
                  </a:lnTo>
                  <a:lnTo>
                    <a:pt x="530" y="371"/>
                  </a:lnTo>
                  <a:lnTo>
                    <a:pt x="537" y="365"/>
                  </a:lnTo>
                  <a:lnTo>
                    <a:pt x="543" y="359"/>
                  </a:lnTo>
                  <a:lnTo>
                    <a:pt x="548" y="353"/>
                  </a:lnTo>
                  <a:lnTo>
                    <a:pt x="552" y="346"/>
                  </a:lnTo>
                  <a:lnTo>
                    <a:pt x="555" y="338"/>
                  </a:lnTo>
                  <a:lnTo>
                    <a:pt x="560" y="322"/>
                  </a:lnTo>
                  <a:lnTo>
                    <a:pt x="567" y="295"/>
                  </a:lnTo>
                  <a:lnTo>
                    <a:pt x="570" y="284"/>
                  </a:lnTo>
                  <a:lnTo>
                    <a:pt x="573" y="281"/>
                  </a:lnTo>
                  <a:lnTo>
                    <a:pt x="576" y="280"/>
                  </a:lnTo>
                  <a:lnTo>
                    <a:pt x="576" y="280"/>
                  </a:lnTo>
                  <a:lnTo>
                    <a:pt x="587" y="278"/>
                  </a:lnTo>
                  <a:lnTo>
                    <a:pt x="600" y="277"/>
                  </a:lnTo>
                  <a:lnTo>
                    <a:pt x="635" y="275"/>
                  </a:lnTo>
                  <a:lnTo>
                    <a:pt x="651" y="274"/>
                  </a:lnTo>
                  <a:lnTo>
                    <a:pt x="668" y="272"/>
                  </a:lnTo>
                  <a:lnTo>
                    <a:pt x="680" y="268"/>
                  </a:lnTo>
                  <a:lnTo>
                    <a:pt x="686" y="265"/>
                  </a:lnTo>
                  <a:lnTo>
                    <a:pt x="689" y="262"/>
                  </a:lnTo>
                  <a:lnTo>
                    <a:pt x="689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0" name="Freeform 37"/>
            <p:cNvSpPr>
              <a:spLocks/>
            </p:cNvSpPr>
            <p:nvPr/>
          </p:nvSpPr>
          <p:spPr bwMode="auto">
            <a:xfrm>
              <a:off x="6911578" y="3089673"/>
              <a:ext cx="1187054" cy="841772"/>
            </a:xfrm>
            <a:custGeom>
              <a:avLst/>
              <a:gdLst>
                <a:gd name="T0" fmla="*/ 147 w 997"/>
                <a:gd name="T1" fmla="*/ 0 h 707"/>
                <a:gd name="T2" fmla="*/ 259 w 997"/>
                <a:gd name="T3" fmla="*/ 9 h 707"/>
                <a:gd name="T4" fmla="*/ 350 w 997"/>
                <a:gd name="T5" fmla="*/ 30 h 707"/>
                <a:gd name="T6" fmla="*/ 392 w 997"/>
                <a:gd name="T7" fmla="*/ 45 h 707"/>
                <a:gd name="T8" fmla="*/ 448 w 997"/>
                <a:gd name="T9" fmla="*/ 76 h 707"/>
                <a:gd name="T10" fmla="*/ 491 w 997"/>
                <a:gd name="T11" fmla="*/ 114 h 707"/>
                <a:gd name="T12" fmla="*/ 550 w 997"/>
                <a:gd name="T13" fmla="*/ 186 h 707"/>
                <a:gd name="T14" fmla="*/ 578 w 997"/>
                <a:gd name="T15" fmla="*/ 225 h 707"/>
                <a:gd name="T16" fmla="*/ 624 w 997"/>
                <a:gd name="T17" fmla="*/ 253 h 707"/>
                <a:gd name="T18" fmla="*/ 678 w 997"/>
                <a:gd name="T19" fmla="*/ 271 h 707"/>
                <a:gd name="T20" fmla="*/ 705 w 997"/>
                <a:gd name="T21" fmla="*/ 277 h 707"/>
                <a:gd name="T22" fmla="*/ 785 w 997"/>
                <a:gd name="T23" fmla="*/ 308 h 707"/>
                <a:gd name="T24" fmla="*/ 839 w 997"/>
                <a:gd name="T25" fmla="*/ 332 h 707"/>
                <a:gd name="T26" fmla="*/ 928 w 997"/>
                <a:gd name="T27" fmla="*/ 361 h 707"/>
                <a:gd name="T28" fmla="*/ 981 w 997"/>
                <a:gd name="T29" fmla="*/ 397 h 707"/>
                <a:gd name="T30" fmla="*/ 991 w 997"/>
                <a:gd name="T31" fmla="*/ 410 h 707"/>
                <a:gd name="T32" fmla="*/ 984 w 997"/>
                <a:gd name="T33" fmla="*/ 410 h 707"/>
                <a:gd name="T34" fmla="*/ 972 w 997"/>
                <a:gd name="T35" fmla="*/ 412 h 707"/>
                <a:gd name="T36" fmla="*/ 978 w 997"/>
                <a:gd name="T37" fmla="*/ 427 h 707"/>
                <a:gd name="T38" fmla="*/ 997 w 997"/>
                <a:gd name="T39" fmla="*/ 449 h 707"/>
                <a:gd name="T40" fmla="*/ 982 w 997"/>
                <a:gd name="T41" fmla="*/ 627 h 707"/>
                <a:gd name="T42" fmla="*/ 969 w 997"/>
                <a:gd name="T43" fmla="*/ 698 h 707"/>
                <a:gd name="T44" fmla="*/ 961 w 997"/>
                <a:gd name="T45" fmla="*/ 707 h 707"/>
                <a:gd name="T46" fmla="*/ 954 w 997"/>
                <a:gd name="T47" fmla="*/ 699 h 707"/>
                <a:gd name="T48" fmla="*/ 946 w 997"/>
                <a:gd name="T49" fmla="*/ 651 h 707"/>
                <a:gd name="T50" fmla="*/ 936 w 997"/>
                <a:gd name="T51" fmla="*/ 521 h 707"/>
                <a:gd name="T52" fmla="*/ 928 w 997"/>
                <a:gd name="T53" fmla="*/ 478 h 707"/>
                <a:gd name="T54" fmla="*/ 909 w 997"/>
                <a:gd name="T55" fmla="*/ 428 h 707"/>
                <a:gd name="T56" fmla="*/ 891 w 997"/>
                <a:gd name="T57" fmla="*/ 406 h 707"/>
                <a:gd name="T58" fmla="*/ 866 w 997"/>
                <a:gd name="T59" fmla="*/ 392 h 707"/>
                <a:gd name="T60" fmla="*/ 830 w 997"/>
                <a:gd name="T61" fmla="*/ 380 h 707"/>
                <a:gd name="T62" fmla="*/ 776 w 997"/>
                <a:gd name="T63" fmla="*/ 359 h 707"/>
                <a:gd name="T64" fmla="*/ 759 w 997"/>
                <a:gd name="T65" fmla="*/ 361 h 707"/>
                <a:gd name="T66" fmla="*/ 756 w 997"/>
                <a:gd name="T67" fmla="*/ 371 h 707"/>
                <a:gd name="T68" fmla="*/ 764 w 997"/>
                <a:gd name="T69" fmla="*/ 421 h 707"/>
                <a:gd name="T70" fmla="*/ 797 w 997"/>
                <a:gd name="T71" fmla="*/ 514 h 707"/>
                <a:gd name="T72" fmla="*/ 813 w 997"/>
                <a:gd name="T73" fmla="*/ 542 h 707"/>
                <a:gd name="T74" fmla="*/ 821 w 997"/>
                <a:gd name="T75" fmla="*/ 547 h 707"/>
                <a:gd name="T76" fmla="*/ 759 w 997"/>
                <a:gd name="T77" fmla="*/ 518 h 707"/>
                <a:gd name="T78" fmla="*/ 683 w 997"/>
                <a:gd name="T79" fmla="*/ 479 h 707"/>
                <a:gd name="T80" fmla="*/ 672 w 997"/>
                <a:gd name="T81" fmla="*/ 470 h 707"/>
                <a:gd name="T82" fmla="*/ 677 w 997"/>
                <a:gd name="T83" fmla="*/ 454 h 707"/>
                <a:gd name="T84" fmla="*/ 695 w 997"/>
                <a:gd name="T85" fmla="*/ 422 h 707"/>
                <a:gd name="T86" fmla="*/ 699 w 997"/>
                <a:gd name="T87" fmla="*/ 398 h 707"/>
                <a:gd name="T88" fmla="*/ 690 w 997"/>
                <a:gd name="T89" fmla="*/ 371 h 707"/>
                <a:gd name="T90" fmla="*/ 662 w 997"/>
                <a:gd name="T91" fmla="*/ 340 h 707"/>
                <a:gd name="T92" fmla="*/ 577 w 997"/>
                <a:gd name="T93" fmla="*/ 276 h 707"/>
                <a:gd name="T94" fmla="*/ 512 w 997"/>
                <a:gd name="T95" fmla="*/ 225 h 707"/>
                <a:gd name="T96" fmla="*/ 506 w 997"/>
                <a:gd name="T97" fmla="*/ 216 h 707"/>
                <a:gd name="T98" fmla="*/ 490 w 997"/>
                <a:gd name="T99" fmla="*/ 205 h 707"/>
                <a:gd name="T100" fmla="*/ 415 w 997"/>
                <a:gd name="T101" fmla="*/ 190 h 707"/>
                <a:gd name="T102" fmla="*/ 308 w 997"/>
                <a:gd name="T103" fmla="*/ 180 h 707"/>
                <a:gd name="T104" fmla="*/ 226 w 997"/>
                <a:gd name="T105" fmla="*/ 168 h 707"/>
                <a:gd name="T106" fmla="*/ 79 w 997"/>
                <a:gd name="T107" fmla="*/ 126 h 707"/>
                <a:gd name="T108" fmla="*/ 4 w 997"/>
                <a:gd name="T109" fmla="*/ 96 h 707"/>
                <a:gd name="T110" fmla="*/ 0 w 997"/>
                <a:gd name="T111" fmla="*/ 91 h 707"/>
                <a:gd name="T112" fmla="*/ 21 w 997"/>
                <a:gd name="T113" fmla="*/ 91 h 707"/>
                <a:gd name="T114" fmla="*/ 138 w 997"/>
                <a:gd name="T115" fmla="*/ 111 h 707"/>
                <a:gd name="T116" fmla="*/ 307 w 997"/>
                <a:gd name="T117" fmla="*/ 139 h 707"/>
                <a:gd name="T118" fmla="*/ 120 w 997"/>
                <a:gd name="T119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7" h="707">
                  <a:moveTo>
                    <a:pt x="120" y="0"/>
                  </a:moveTo>
                  <a:lnTo>
                    <a:pt x="120" y="0"/>
                  </a:lnTo>
                  <a:lnTo>
                    <a:pt x="147" y="0"/>
                  </a:lnTo>
                  <a:lnTo>
                    <a:pt x="178" y="1"/>
                  </a:lnTo>
                  <a:lnTo>
                    <a:pt x="216" y="4"/>
                  </a:lnTo>
                  <a:lnTo>
                    <a:pt x="259" y="9"/>
                  </a:lnTo>
                  <a:lnTo>
                    <a:pt x="304" y="18"/>
                  </a:lnTo>
                  <a:lnTo>
                    <a:pt x="326" y="22"/>
                  </a:lnTo>
                  <a:lnTo>
                    <a:pt x="350" y="30"/>
                  </a:lnTo>
                  <a:lnTo>
                    <a:pt x="371" y="36"/>
                  </a:lnTo>
                  <a:lnTo>
                    <a:pt x="392" y="45"/>
                  </a:lnTo>
                  <a:lnTo>
                    <a:pt x="392" y="45"/>
                  </a:lnTo>
                  <a:lnTo>
                    <a:pt x="412" y="54"/>
                  </a:lnTo>
                  <a:lnTo>
                    <a:pt x="430" y="64"/>
                  </a:lnTo>
                  <a:lnTo>
                    <a:pt x="448" y="76"/>
                  </a:lnTo>
                  <a:lnTo>
                    <a:pt x="463" y="88"/>
                  </a:lnTo>
                  <a:lnTo>
                    <a:pt x="478" y="100"/>
                  </a:lnTo>
                  <a:lnTo>
                    <a:pt x="491" y="114"/>
                  </a:lnTo>
                  <a:lnTo>
                    <a:pt x="515" y="139"/>
                  </a:lnTo>
                  <a:lnTo>
                    <a:pt x="533" y="163"/>
                  </a:lnTo>
                  <a:lnTo>
                    <a:pt x="550" y="186"/>
                  </a:lnTo>
                  <a:lnTo>
                    <a:pt x="569" y="216"/>
                  </a:lnTo>
                  <a:lnTo>
                    <a:pt x="569" y="216"/>
                  </a:lnTo>
                  <a:lnTo>
                    <a:pt x="578" y="225"/>
                  </a:lnTo>
                  <a:lnTo>
                    <a:pt x="592" y="235"/>
                  </a:lnTo>
                  <a:lnTo>
                    <a:pt x="608" y="244"/>
                  </a:lnTo>
                  <a:lnTo>
                    <a:pt x="624" y="253"/>
                  </a:lnTo>
                  <a:lnTo>
                    <a:pt x="644" y="261"/>
                  </a:lnTo>
                  <a:lnTo>
                    <a:pt x="662" y="267"/>
                  </a:lnTo>
                  <a:lnTo>
                    <a:pt x="678" y="271"/>
                  </a:lnTo>
                  <a:lnTo>
                    <a:pt x="692" y="274"/>
                  </a:lnTo>
                  <a:lnTo>
                    <a:pt x="692" y="274"/>
                  </a:lnTo>
                  <a:lnTo>
                    <a:pt x="705" y="277"/>
                  </a:lnTo>
                  <a:lnTo>
                    <a:pt x="720" y="282"/>
                  </a:lnTo>
                  <a:lnTo>
                    <a:pt x="753" y="293"/>
                  </a:lnTo>
                  <a:lnTo>
                    <a:pt x="785" y="308"/>
                  </a:lnTo>
                  <a:lnTo>
                    <a:pt x="809" y="320"/>
                  </a:lnTo>
                  <a:lnTo>
                    <a:pt x="809" y="320"/>
                  </a:lnTo>
                  <a:lnTo>
                    <a:pt x="839" y="332"/>
                  </a:lnTo>
                  <a:lnTo>
                    <a:pt x="878" y="346"/>
                  </a:lnTo>
                  <a:lnTo>
                    <a:pt x="928" y="361"/>
                  </a:lnTo>
                  <a:lnTo>
                    <a:pt x="928" y="361"/>
                  </a:lnTo>
                  <a:lnTo>
                    <a:pt x="942" y="370"/>
                  </a:lnTo>
                  <a:lnTo>
                    <a:pt x="969" y="388"/>
                  </a:lnTo>
                  <a:lnTo>
                    <a:pt x="981" y="397"/>
                  </a:lnTo>
                  <a:lnTo>
                    <a:pt x="990" y="406"/>
                  </a:lnTo>
                  <a:lnTo>
                    <a:pt x="991" y="407"/>
                  </a:lnTo>
                  <a:lnTo>
                    <a:pt x="991" y="410"/>
                  </a:lnTo>
                  <a:lnTo>
                    <a:pt x="988" y="410"/>
                  </a:lnTo>
                  <a:lnTo>
                    <a:pt x="984" y="410"/>
                  </a:lnTo>
                  <a:lnTo>
                    <a:pt x="984" y="410"/>
                  </a:lnTo>
                  <a:lnTo>
                    <a:pt x="978" y="410"/>
                  </a:lnTo>
                  <a:lnTo>
                    <a:pt x="975" y="410"/>
                  </a:lnTo>
                  <a:lnTo>
                    <a:pt x="972" y="412"/>
                  </a:lnTo>
                  <a:lnTo>
                    <a:pt x="972" y="413"/>
                  </a:lnTo>
                  <a:lnTo>
                    <a:pt x="973" y="419"/>
                  </a:lnTo>
                  <a:lnTo>
                    <a:pt x="978" y="427"/>
                  </a:lnTo>
                  <a:lnTo>
                    <a:pt x="990" y="442"/>
                  </a:lnTo>
                  <a:lnTo>
                    <a:pt x="997" y="449"/>
                  </a:lnTo>
                  <a:lnTo>
                    <a:pt x="997" y="449"/>
                  </a:lnTo>
                  <a:lnTo>
                    <a:pt x="994" y="490"/>
                  </a:lnTo>
                  <a:lnTo>
                    <a:pt x="987" y="580"/>
                  </a:lnTo>
                  <a:lnTo>
                    <a:pt x="982" y="627"/>
                  </a:lnTo>
                  <a:lnTo>
                    <a:pt x="976" y="669"/>
                  </a:lnTo>
                  <a:lnTo>
                    <a:pt x="972" y="684"/>
                  </a:lnTo>
                  <a:lnTo>
                    <a:pt x="969" y="698"/>
                  </a:lnTo>
                  <a:lnTo>
                    <a:pt x="966" y="705"/>
                  </a:lnTo>
                  <a:lnTo>
                    <a:pt x="963" y="707"/>
                  </a:lnTo>
                  <a:lnTo>
                    <a:pt x="961" y="707"/>
                  </a:lnTo>
                  <a:lnTo>
                    <a:pt x="961" y="707"/>
                  </a:lnTo>
                  <a:lnTo>
                    <a:pt x="958" y="704"/>
                  </a:lnTo>
                  <a:lnTo>
                    <a:pt x="954" y="699"/>
                  </a:lnTo>
                  <a:lnTo>
                    <a:pt x="952" y="690"/>
                  </a:lnTo>
                  <a:lnTo>
                    <a:pt x="949" y="680"/>
                  </a:lnTo>
                  <a:lnTo>
                    <a:pt x="946" y="651"/>
                  </a:lnTo>
                  <a:lnTo>
                    <a:pt x="943" y="618"/>
                  </a:lnTo>
                  <a:lnTo>
                    <a:pt x="939" y="551"/>
                  </a:lnTo>
                  <a:lnTo>
                    <a:pt x="936" y="521"/>
                  </a:lnTo>
                  <a:lnTo>
                    <a:pt x="933" y="500"/>
                  </a:lnTo>
                  <a:lnTo>
                    <a:pt x="933" y="500"/>
                  </a:lnTo>
                  <a:lnTo>
                    <a:pt x="928" y="478"/>
                  </a:lnTo>
                  <a:lnTo>
                    <a:pt x="924" y="461"/>
                  </a:lnTo>
                  <a:lnTo>
                    <a:pt x="916" y="445"/>
                  </a:lnTo>
                  <a:lnTo>
                    <a:pt x="909" y="428"/>
                  </a:lnTo>
                  <a:lnTo>
                    <a:pt x="903" y="421"/>
                  </a:lnTo>
                  <a:lnTo>
                    <a:pt x="897" y="413"/>
                  </a:lnTo>
                  <a:lnTo>
                    <a:pt x="891" y="406"/>
                  </a:lnTo>
                  <a:lnTo>
                    <a:pt x="884" y="400"/>
                  </a:lnTo>
                  <a:lnTo>
                    <a:pt x="875" y="395"/>
                  </a:lnTo>
                  <a:lnTo>
                    <a:pt x="866" y="392"/>
                  </a:lnTo>
                  <a:lnTo>
                    <a:pt x="866" y="392"/>
                  </a:lnTo>
                  <a:lnTo>
                    <a:pt x="848" y="386"/>
                  </a:lnTo>
                  <a:lnTo>
                    <a:pt x="830" y="380"/>
                  </a:lnTo>
                  <a:lnTo>
                    <a:pt x="800" y="367"/>
                  </a:lnTo>
                  <a:lnTo>
                    <a:pt x="788" y="362"/>
                  </a:lnTo>
                  <a:lnTo>
                    <a:pt x="776" y="359"/>
                  </a:lnTo>
                  <a:lnTo>
                    <a:pt x="767" y="359"/>
                  </a:lnTo>
                  <a:lnTo>
                    <a:pt x="764" y="359"/>
                  </a:lnTo>
                  <a:lnTo>
                    <a:pt x="759" y="361"/>
                  </a:lnTo>
                  <a:lnTo>
                    <a:pt x="759" y="361"/>
                  </a:lnTo>
                  <a:lnTo>
                    <a:pt x="758" y="365"/>
                  </a:lnTo>
                  <a:lnTo>
                    <a:pt x="756" y="371"/>
                  </a:lnTo>
                  <a:lnTo>
                    <a:pt x="756" y="382"/>
                  </a:lnTo>
                  <a:lnTo>
                    <a:pt x="758" y="392"/>
                  </a:lnTo>
                  <a:lnTo>
                    <a:pt x="764" y="421"/>
                  </a:lnTo>
                  <a:lnTo>
                    <a:pt x="773" y="454"/>
                  </a:lnTo>
                  <a:lnTo>
                    <a:pt x="785" y="485"/>
                  </a:lnTo>
                  <a:lnTo>
                    <a:pt x="797" y="514"/>
                  </a:lnTo>
                  <a:lnTo>
                    <a:pt x="803" y="526"/>
                  </a:lnTo>
                  <a:lnTo>
                    <a:pt x="807" y="535"/>
                  </a:lnTo>
                  <a:lnTo>
                    <a:pt x="813" y="542"/>
                  </a:lnTo>
                  <a:lnTo>
                    <a:pt x="818" y="545"/>
                  </a:lnTo>
                  <a:lnTo>
                    <a:pt x="818" y="545"/>
                  </a:lnTo>
                  <a:lnTo>
                    <a:pt x="821" y="547"/>
                  </a:lnTo>
                  <a:lnTo>
                    <a:pt x="819" y="545"/>
                  </a:lnTo>
                  <a:lnTo>
                    <a:pt x="807" y="539"/>
                  </a:lnTo>
                  <a:lnTo>
                    <a:pt x="759" y="518"/>
                  </a:lnTo>
                  <a:lnTo>
                    <a:pt x="729" y="505"/>
                  </a:lnTo>
                  <a:lnTo>
                    <a:pt x="704" y="491"/>
                  </a:lnTo>
                  <a:lnTo>
                    <a:pt x="683" y="479"/>
                  </a:lnTo>
                  <a:lnTo>
                    <a:pt x="677" y="475"/>
                  </a:lnTo>
                  <a:lnTo>
                    <a:pt x="672" y="470"/>
                  </a:lnTo>
                  <a:lnTo>
                    <a:pt x="672" y="470"/>
                  </a:lnTo>
                  <a:lnTo>
                    <a:pt x="672" y="467"/>
                  </a:lnTo>
                  <a:lnTo>
                    <a:pt x="672" y="463"/>
                  </a:lnTo>
                  <a:lnTo>
                    <a:pt x="677" y="454"/>
                  </a:lnTo>
                  <a:lnTo>
                    <a:pt x="684" y="442"/>
                  </a:lnTo>
                  <a:lnTo>
                    <a:pt x="692" y="428"/>
                  </a:lnTo>
                  <a:lnTo>
                    <a:pt x="695" y="422"/>
                  </a:lnTo>
                  <a:lnTo>
                    <a:pt x="698" y="415"/>
                  </a:lnTo>
                  <a:lnTo>
                    <a:pt x="699" y="406"/>
                  </a:lnTo>
                  <a:lnTo>
                    <a:pt x="699" y="398"/>
                  </a:lnTo>
                  <a:lnTo>
                    <a:pt x="699" y="389"/>
                  </a:lnTo>
                  <a:lnTo>
                    <a:pt x="696" y="380"/>
                  </a:lnTo>
                  <a:lnTo>
                    <a:pt x="690" y="371"/>
                  </a:lnTo>
                  <a:lnTo>
                    <a:pt x="683" y="361"/>
                  </a:lnTo>
                  <a:lnTo>
                    <a:pt x="683" y="361"/>
                  </a:lnTo>
                  <a:lnTo>
                    <a:pt x="662" y="340"/>
                  </a:lnTo>
                  <a:lnTo>
                    <a:pt x="635" y="319"/>
                  </a:lnTo>
                  <a:lnTo>
                    <a:pt x="606" y="296"/>
                  </a:lnTo>
                  <a:lnTo>
                    <a:pt x="577" y="276"/>
                  </a:lnTo>
                  <a:lnTo>
                    <a:pt x="550" y="256"/>
                  </a:lnTo>
                  <a:lnTo>
                    <a:pt x="527" y="238"/>
                  </a:lnTo>
                  <a:lnTo>
                    <a:pt x="512" y="225"/>
                  </a:lnTo>
                  <a:lnTo>
                    <a:pt x="508" y="220"/>
                  </a:lnTo>
                  <a:lnTo>
                    <a:pt x="506" y="216"/>
                  </a:lnTo>
                  <a:lnTo>
                    <a:pt x="506" y="216"/>
                  </a:lnTo>
                  <a:lnTo>
                    <a:pt x="505" y="213"/>
                  </a:lnTo>
                  <a:lnTo>
                    <a:pt x="499" y="210"/>
                  </a:lnTo>
                  <a:lnTo>
                    <a:pt x="490" y="205"/>
                  </a:lnTo>
                  <a:lnTo>
                    <a:pt x="478" y="202"/>
                  </a:lnTo>
                  <a:lnTo>
                    <a:pt x="449" y="196"/>
                  </a:lnTo>
                  <a:lnTo>
                    <a:pt x="415" y="190"/>
                  </a:lnTo>
                  <a:lnTo>
                    <a:pt x="347" y="183"/>
                  </a:lnTo>
                  <a:lnTo>
                    <a:pt x="308" y="180"/>
                  </a:lnTo>
                  <a:lnTo>
                    <a:pt x="308" y="180"/>
                  </a:lnTo>
                  <a:lnTo>
                    <a:pt x="292" y="178"/>
                  </a:lnTo>
                  <a:lnTo>
                    <a:pt x="271" y="177"/>
                  </a:lnTo>
                  <a:lnTo>
                    <a:pt x="226" y="168"/>
                  </a:lnTo>
                  <a:lnTo>
                    <a:pt x="177" y="156"/>
                  </a:lnTo>
                  <a:lnTo>
                    <a:pt x="126" y="141"/>
                  </a:lnTo>
                  <a:lnTo>
                    <a:pt x="79" y="126"/>
                  </a:lnTo>
                  <a:lnTo>
                    <a:pt x="39" y="112"/>
                  </a:lnTo>
                  <a:lnTo>
                    <a:pt x="12" y="100"/>
                  </a:lnTo>
                  <a:lnTo>
                    <a:pt x="4" y="9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4" y="90"/>
                  </a:lnTo>
                  <a:lnTo>
                    <a:pt x="21" y="91"/>
                  </a:lnTo>
                  <a:lnTo>
                    <a:pt x="48" y="94"/>
                  </a:lnTo>
                  <a:lnTo>
                    <a:pt x="78" y="100"/>
                  </a:lnTo>
                  <a:lnTo>
                    <a:pt x="138" y="111"/>
                  </a:lnTo>
                  <a:lnTo>
                    <a:pt x="172" y="118"/>
                  </a:lnTo>
                  <a:lnTo>
                    <a:pt x="172" y="118"/>
                  </a:lnTo>
                  <a:lnTo>
                    <a:pt x="307" y="139"/>
                  </a:lnTo>
                  <a:lnTo>
                    <a:pt x="431" y="159"/>
                  </a:lnTo>
                  <a:lnTo>
                    <a:pt x="343" y="8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1" name="Freeform 38"/>
            <p:cNvSpPr>
              <a:spLocks/>
            </p:cNvSpPr>
            <p:nvPr/>
          </p:nvSpPr>
          <p:spPr bwMode="auto">
            <a:xfrm>
              <a:off x="6084094" y="2683669"/>
              <a:ext cx="942975" cy="1100138"/>
            </a:xfrm>
            <a:custGeom>
              <a:avLst/>
              <a:gdLst>
                <a:gd name="T0" fmla="*/ 659 w 792"/>
                <a:gd name="T1" fmla="*/ 351 h 924"/>
                <a:gd name="T2" fmla="*/ 637 w 792"/>
                <a:gd name="T3" fmla="*/ 356 h 924"/>
                <a:gd name="T4" fmla="*/ 506 w 792"/>
                <a:gd name="T5" fmla="*/ 350 h 924"/>
                <a:gd name="T6" fmla="*/ 451 w 792"/>
                <a:gd name="T7" fmla="*/ 360 h 924"/>
                <a:gd name="T8" fmla="*/ 446 w 792"/>
                <a:gd name="T9" fmla="*/ 372 h 924"/>
                <a:gd name="T10" fmla="*/ 461 w 792"/>
                <a:gd name="T11" fmla="*/ 398 h 924"/>
                <a:gd name="T12" fmla="*/ 554 w 792"/>
                <a:gd name="T13" fmla="*/ 461 h 924"/>
                <a:gd name="T14" fmla="*/ 674 w 792"/>
                <a:gd name="T15" fmla="*/ 530 h 924"/>
                <a:gd name="T16" fmla="*/ 692 w 792"/>
                <a:gd name="T17" fmla="*/ 554 h 924"/>
                <a:gd name="T18" fmla="*/ 695 w 792"/>
                <a:gd name="T19" fmla="*/ 566 h 924"/>
                <a:gd name="T20" fmla="*/ 578 w 792"/>
                <a:gd name="T21" fmla="*/ 527 h 924"/>
                <a:gd name="T22" fmla="*/ 521 w 792"/>
                <a:gd name="T23" fmla="*/ 518 h 924"/>
                <a:gd name="T24" fmla="*/ 526 w 792"/>
                <a:gd name="T25" fmla="*/ 534 h 924"/>
                <a:gd name="T26" fmla="*/ 601 w 792"/>
                <a:gd name="T27" fmla="*/ 623 h 924"/>
                <a:gd name="T28" fmla="*/ 631 w 792"/>
                <a:gd name="T29" fmla="*/ 663 h 924"/>
                <a:gd name="T30" fmla="*/ 629 w 792"/>
                <a:gd name="T31" fmla="*/ 709 h 924"/>
                <a:gd name="T32" fmla="*/ 590 w 792"/>
                <a:gd name="T33" fmla="*/ 829 h 924"/>
                <a:gd name="T34" fmla="*/ 560 w 792"/>
                <a:gd name="T35" fmla="*/ 906 h 924"/>
                <a:gd name="T36" fmla="*/ 553 w 792"/>
                <a:gd name="T37" fmla="*/ 903 h 924"/>
                <a:gd name="T38" fmla="*/ 536 w 792"/>
                <a:gd name="T39" fmla="*/ 922 h 924"/>
                <a:gd name="T40" fmla="*/ 515 w 792"/>
                <a:gd name="T41" fmla="*/ 922 h 924"/>
                <a:gd name="T42" fmla="*/ 485 w 792"/>
                <a:gd name="T43" fmla="*/ 894 h 924"/>
                <a:gd name="T44" fmla="*/ 398 w 792"/>
                <a:gd name="T45" fmla="*/ 766 h 924"/>
                <a:gd name="T46" fmla="*/ 383 w 792"/>
                <a:gd name="T47" fmla="*/ 718 h 924"/>
                <a:gd name="T48" fmla="*/ 376 w 792"/>
                <a:gd name="T49" fmla="*/ 703 h 924"/>
                <a:gd name="T50" fmla="*/ 331 w 792"/>
                <a:gd name="T51" fmla="*/ 699 h 924"/>
                <a:gd name="T52" fmla="*/ 264 w 792"/>
                <a:gd name="T53" fmla="*/ 712 h 924"/>
                <a:gd name="T54" fmla="*/ 135 w 792"/>
                <a:gd name="T55" fmla="*/ 802 h 924"/>
                <a:gd name="T56" fmla="*/ 67 w 792"/>
                <a:gd name="T57" fmla="*/ 865 h 924"/>
                <a:gd name="T58" fmla="*/ 2 w 792"/>
                <a:gd name="T59" fmla="*/ 924 h 924"/>
                <a:gd name="T60" fmla="*/ 12 w 792"/>
                <a:gd name="T61" fmla="*/ 894 h 924"/>
                <a:gd name="T62" fmla="*/ 84 w 792"/>
                <a:gd name="T63" fmla="*/ 790 h 924"/>
                <a:gd name="T64" fmla="*/ 225 w 792"/>
                <a:gd name="T65" fmla="*/ 623 h 924"/>
                <a:gd name="T66" fmla="*/ 264 w 792"/>
                <a:gd name="T67" fmla="*/ 591 h 924"/>
                <a:gd name="T68" fmla="*/ 289 w 792"/>
                <a:gd name="T69" fmla="*/ 578 h 924"/>
                <a:gd name="T70" fmla="*/ 297 w 792"/>
                <a:gd name="T71" fmla="*/ 527 h 924"/>
                <a:gd name="T72" fmla="*/ 289 w 792"/>
                <a:gd name="T73" fmla="*/ 509 h 924"/>
                <a:gd name="T74" fmla="*/ 241 w 792"/>
                <a:gd name="T75" fmla="*/ 479 h 924"/>
                <a:gd name="T76" fmla="*/ 229 w 792"/>
                <a:gd name="T77" fmla="*/ 467 h 924"/>
                <a:gd name="T78" fmla="*/ 243 w 792"/>
                <a:gd name="T79" fmla="*/ 419 h 924"/>
                <a:gd name="T80" fmla="*/ 286 w 792"/>
                <a:gd name="T81" fmla="*/ 342 h 924"/>
                <a:gd name="T82" fmla="*/ 309 w 792"/>
                <a:gd name="T83" fmla="*/ 323 h 924"/>
                <a:gd name="T84" fmla="*/ 376 w 792"/>
                <a:gd name="T85" fmla="*/ 257 h 924"/>
                <a:gd name="T86" fmla="*/ 410 w 792"/>
                <a:gd name="T87" fmla="*/ 194 h 924"/>
                <a:gd name="T88" fmla="*/ 412 w 792"/>
                <a:gd name="T89" fmla="*/ 178 h 924"/>
                <a:gd name="T90" fmla="*/ 455 w 792"/>
                <a:gd name="T91" fmla="*/ 122 h 924"/>
                <a:gd name="T92" fmla="*/ 509 w 792"/>
                <a:gd name="T93" fmla="*/ 82 h 924"/>
                <a:gd name="T94" fmla="*/ 520 w 792"/>
                <a:gd name="T95" fmla="*/ 83 h 924"/>
                <a:gd name="T96" fmla="*/ 616 w 792"/>
                <a:gd name="T97" fmla="*/ 14 h 924"/>
                <a:gd name="T98" fmla="*/ 641 w 792"/>
                <a:gd name="T99" fmla="*/ 0 h 924"/>
                <a:gd name="T100" fmla="*/ 702 w 792"/>
                <a:gd name="T101" fmla="*/ 16 h 924"/>
                <a:gd name="T102" fmla="*/ 722 w 792"/>
                <a:gd name="T103" fmla="*/ 35 h 924"/>
                <a:gd name="T104" fmla="*/ 789 w 792"/>
                <a:gd name="T105" fmla="*/ 116 h 924"/>
                <a:gd name="T106" fmla="*/ 786 w 792"/>
                <a:gd name="T107" fmla="*/ 131 h 924"/>
                <a:gd name="T108" fmla="*/ 756 w 792"/>
                <a:gd name="T109" fmla="*/ 142 h 924"/>
                <a:gd name="T110" fmla="*/ 693 w 792"/>
                <a:gd name="T111" fmla="*/ 182 h 924"/>
                <a:gd name="T112" fmla="*/ 641 w 792"/>
                <a:gd name="T113" fmla="*/ 245 h 924"/>
                <a:gd name="T114" fmla="*/ 634 w 792"/>
                <a:gd name="T115" fmla="*/ 283 h 924"/>
                <a:gd name="T116" fmla="*/ 644 w 792"/>
                <a:gd name="T117" fmla="*/ 3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2" h="924">
                  <a:moveTo>
                    <a:pt x="657" y="347"/>
                  </a:moveTo>
                  <a:lnTo>
                    <a:pt x="657" y="347"/>
                  </a:lnTo>
                  <a:lnTo>
                    <a:pt x="659" y="350"/>
                  </a:lnTo>
                  <a:lnTo>
                    <a:pt x="659" y="351"/>
                  </a:lnTo>
                  <a:lnTo>
                    <a:pt x="657" y="353"/>
                  </a:lnTo>
                  <a:lnTo>
                    <a:pt x="656" y="354"/>
                  </a:lnTo>
                  <a:lnTo>
                    <a:pt x="647" y="356"/>
                  </a:lnTo>
                  <a:lnTo>
                    <a:pt x="637" y="356"/>
                  </a:lnTo>
                  <a:lnTo>
                    <a:pt x="604" y="356"/>
                  </a:lnTo>
                  <a:lnTo>
                    <a:pt x="566" y="353"/>
                  </a:lnTo>
                  <a:lnTo>
                    <a:pt x="526" y="350"/>
                  </a:lnTo>
                  <a:lnTo>
                    <a:pt x="506" y="350"/>
                  </a:lnTo>
                  <a:lnTo>
                    <a:pt x="488" y="351"/>
                  </a:lnTo>
                  <a:lnTo>
                    <a:pt x="473" y="353"/>
                  </a:lnTo>
                  <a:lnTo>
                    <a:pt x="461" y="356"/>
                  </a:lnTo>
                  <a:lnTo>
                    <a:pt x="451" y="360"/>
                  </a:lnTo>
                  <a:lnTo>
                    <a:pt x="448" y="365"/>
                  </a:lnTo>
                  <a:lnTo>
                    <a:pt x="446" y="368"/>
                  </a:lnTo>
                  <a:lnTo>
                    <a:pt x="446" y="368"/>
                  </a:lnTo>
                  <a:lnTo>
                    <a:pt x="446" y="372"/>
                  </a:lnTo>
                  <a:lnTo>
                    <a:pt x="446" y="377"/>
                  </a:lnTo>
                  <a:lnTo>
                    <a:pt x="448" y="381"/>
                  </a:lnTo>
                  <a:lnTo>
                    <a:pt x="452" y="386"/>
                  </a:lnTo>
                  <a:lnTo>
                    <a:pt x="461" y="398"/>
                  </a:lnTo>
                  <a:lnTo>
                    <a:pt x="475" y="410"/>
                  </a:lnTo>
                  <a:lnTo>
                    <a:pt x="491" y="422"/>
                  </a:lnTo>
                  <a:lnTo>
                    <a:pt x="511" y="435"/>
                  </a:lnTo>
                  <a:lnTo>
                    <a:pt x="554" y="461"/>
                  </a:lnTo>
                  <a:lnTo>
                    <a:pt x="598" y="486"/>
                  </a:lnTo>
                  <a:lnTo>
                    <a:pt x="637" y="507"/>
                  </a:lnTo>
                  <a:lnTo>
                    <a:pt x="665" y="524"/>
                  </a:lnTo>
                  <a:lnTo>
                    <a:pt x="674" y="530"/>
                  </a:lnTo>
                  <a:lnTo>
                    <a:pt x="677" y="533"/>
                  </a:lnTo>
                  <a:lnTo>
                    <a:pt x="677" y="533"/>
                  </a:lnTo>
                  <a:lnTo>
                    <a:pt x="684" y="543"/>
                  </a:lnTo>
                  <a:lnTo>
                    <a:pt x="692" y="554"/>
                  </a:lnTo>
                  <a:lnTo>
                    <a:pt x="698" y="563"/>
                  </a:lnTo>
                  <a:lnTo>
                    <a:pt x="698" y="564"/>
                  </a:lnTo>
                  <a:lnTo>
                    <a:pt x="695" y="566"/>
                  </a:lnTo>
                  <a:lnTo>
                    <a:pt x="695" y="566"/>
                  </a:lnTo>
                  <a:lnTo>
                    <a:pt x="684" y="563"/>
                  </a:lnTo>
                  <a:lnTo>
                    <a:pt x="665" y="557"/>
                  </a:lnTo>
                  <a:lnTo>
                    <a:pt x="608" y="536"/>
                  </a:lnTo>
                  <a:lnTo>
                    <a:pt x="578" y="527"/>
                  </a:lnTo>
                  <a:lnTo>
                    <a:pt x="553" y="519"/>
                  </a:lnTo>
                  <a:lnTo>
                    <a:pt x="532" y="516"/>
                  </a:lnTo>
                  <a:lnTo>
                    <a:pt x="526" y="516"/>
                  </a:lnTo>
                  <a:lnTo>
                    <a:pt x="521" y="518"/>
                  </a:lnTo>
                  <a:lnTo>
                    <a:pt x="521" y="518"/>
                  </a:lnTo>
                  <a:lnTo>
                    <a:pt x="520" y="522"/>
                  </a:lnTo>
                  <a:lnTo>
                    <a:pt x="521" y="527"/>
                  </a:lnTo>
                  <a:lnTo>
                    <a:pt x="526" y="534"/>
                  </a:lnTo>
                  <a:lnTo>
                    <a:pt x="530" y="542"/>
                  </a:lnTo>
                  <a:lnTo>
                    <a:pt x="545" y="561"/>
                  </a:lnTo>
                  <a:lnTo>
                    <a:pt x="563" y="582"/>
                  </a:lnTo>
                  <a:lnTo>
                    <a:pt x="601" y="623"/>
                  </a:lnTo>
                  <a:lnTo>
                    <a:pt x="625" y="646"/>
                  </a:lnTo>
                  <a:lnTo>
                    <a:pt x="625" y="646"/>
                  </a:lnTo>
                  <a:lnTo>
                    <a:pt x="628" y="654"/>
                  </a:lnTo>
                  <a:lnTo>
                    <a:pt x="631" y="663"/>
                  </a:lnTo>
                  <a:lnTo>
                    <a:pt x="632" y="673"/>
                  </a:lnTo>
                  <a:lnTo>
                    <a:pt x="632" y="685"/>
                  </a:lnTo>
                  <a:lnTo>
                    <a:pt x="632" y="697"/>
                  </a:lnTo>
                  <a:lnTo>
                    <a:pt x="629" y="709"/>
                  </a:lnTo>
                  <a:lnTo>
                    <a:pt x="626" y="720"/>
                  </a:lnTo>
                  <a:lnTo>
                    <a:pt x="623" y="730"/>
                  </a:lnTo>
                  <a:lnTo>
                    <a:pt x="623" y="730"/>
                  </a:lnTo>
                  <a:lnTo>
                    <a:pt x="590" y="829"/>
                  </a:lnTo>
                  <a:lnTo>
                    <a:pt x="571" y="885"/>
                  </a:lnTo>
                  <a:lnTo>
                    <a:pt x="563" y="901"/>
                  </a:lnTo>
                  <a:lnTo>
                    <a:pt x="562" y="906"/>
                  </a:lnTo>
                  <a:lnTo>
                    <a:pt x="560" y="906"/>
                  </a:lnTo>
                  <a:lnTo>
                    <a:pt x="560" y="906"/>
                  </a:lnTo>
                  <a:lnTo>
                    <a:pt x="556" y="903"/>
                  </a:lnTo>
                  <a:lnTo>
                    <a:pt x="554" y="903"/>
                  </a:lnTo>
                  <a:lnTo>
                    <a:pt x="553" y="903"/>
                  </a:lnTo>
                  <a:lnTo>
                    <a:pt x="550" y="907"/>
                  </a:lnTo>
                  <a:lnTo>
                    <a:pt x="547" y="912"/>
                  </a:lnTo>
                  <a:lnTo>
                    <a:pt x="542" y="918"/>
                  </a:lnTo>
                  <a:lnTo>
                    <a:pt x="536" y="922"/>
                  </a:lnTo>
                  <a:lnTo>
                    <a:pt x="532" y="924"/>
                  </a:lnTo>
                  <a:lnTo>
                    <a:pt x="527" y="924"/>
                  </a:lnTo>
                  <a:lnTo>
                    <a:pt x="521" y="924"/>
                  </a:lnTo>
                  <a:lnTo>
                    <a:pt x="515" y="922"/>
                  </a:lnTo>
                  <a:lnTo>
                    <a:pt x="515" y="922"/>
                  </a:lnTo>
                  <a:lnTo>
                    <a:pt x="511" y="919"/>
                  </a:lnTo>
                  <a:lnTo>
                    <a:pt x="503" y="913"/>
                  </a:lnTo>
                  <a:lnTo>
                    <a:pt x="485" y="894"/>
                  </a:lnTo>
                  <a:lnTo>
                    <a:pt x="464" y="865"/>
                  </a:lnTo>
                  <a:lnTo>
                    <a:pt x="440" y="832"/>
                  </a:lnTo>
                  <a:lnTo>
                    <a:pt x="418" y="798"/>
                  </a:lnTo>
                  <a:lnTo>
                    <a:pt x="398" y="766"/>
                  </a:lnTo>
                  <a:lnTo>
                    <a:pt x="392" y="751"/>
                  </a:lnTo>
                  <a:lnTo>
                    <a:pt x="386" y="738"/>
                  </a:lnTo>
                  <a:lnTo>
                    <a:pt x="383" y="727"/>
                  </a:lnTo>
                  <a:lnTo>
                    <a:pt x="383" y="718"/>
                  </a:lnTo>
                  <a:lnTo>
                    <a:pt x="383" y="718"/>
                  </a:lnTo>
                  <a:lnTo>
                    <a:pt x="383" y="712"/>
                  </a:lnTo>
                  <a:lnTo>
                    <a:pt x="380" y="706"/>
                  </a:lnTo>
                  <a:lnTo>
                    <a:pt x="376" y="703"/>
                  </a:lnTo>
                  <a:lnTo>
                    <a:pt x="368" y="700"/>
                  </a:lnTo>
                  <a:lnTo>
                    <a:pt x="361" y="699"/>
                  </a:lnTo>
                  <a:lnTo>
                    <a:pt x="352" y="697"/>
                  </a:lnTo>
                  <a:lnTo>
                    <a:pt x="331" y="699"/>
                  </a:lnTo>
                  <a:lnTo>
                    <a:pt x="309" y="702"/>
                  </a:lnTo>
                  <a:lnTo>
                    <a:pt x="288" y="705"/>
                  </a:lnTo>
                  <a:lnTo>
                    <a:pt x="273" y="709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35" y="730"/>
                  </a:lnTo>
                  <a:lnTo>
                    <a:pt x="186" y="765"/>
                  </a:lnTo>
                  <a:lnTo>
                    <a:pt x="135" y="802"/>
                  </a:lnTo>
                  <a:lnTo>
                    <a:pt x="115" y="816"/>
                  </a:lnTo>
                  <a:lnTo>
                    <a:pt x="105" y="826"/>
                  </a:lnTo>
                  <a:lnTo>
                    <a:pt x="105" y="826"/>
                  </a:lnTo>
                  <a:lnTo>
                    <a:pt x="67" y="865"/>
                  </a:lnTo>
                  <a:lnTo>
                    <a:pt x="40" y="894"/>
                  </a:lnTo>
                  <a:lnTo>
                    <a:pt x="16" y="915"/>
                  </a:lnTo>
                  <a:lnTo>
                    <a:pt x="6" y="922"/>
                  </a:lnTo>
                  <a:lnTo>
                    <a:pt x="2" y="924"/>
                  </a:lnTo>
                  <a:lnTo>
                    <a:pt x="0" y="922"/>
                  </a:lnTo>
                  <a:lnTo>
                    <a:pt x="0" y="921"/>
                  </a:lnTo>
                  <a:lnTo>
                    <a:pt x="3" y="912"/>
                  </a:lnTo>
                  <a:lnTo>
                    <a:pt x="12" y="894"/>
                  </a:lnTo>
                  <a:lnTo>
                    <a:pt x="28" y="870"/>
                  </a:lnTo>
                  <a:lnTo>
                    <a:pt x="52" y="835"/>
                  </a:lnTo>
                  <a:lnTo>
                    <a:pt x="84" y="790"/>
                  </a:lnTo>
                  <a:lnTo>
                    <a:pt x="84" y="790"/>
                  </a:lnTo>
                  <a:lnTo>
                    <a:pt x="115" y="750"/>
                  </a:lnTo>
                  <a:lnTo>
                    <a:pt x="168" y="684"/>
                  </a:lnTo>
                  <a:lnTo>
                    <a:pt x="196" y="651"/>
                  </a:lnTo>
                  <a:lnTo>
                    <a:pt x="225" y="623"/>
                  </a:lnTo>
                  <a:lnTo>
                    <a:pt x="237" y="611"/>
                  </a:lnTo>
                  <a:lnTo>
                    <a:pt x="247" y="602"/>
                  </a:lnTo>
                  <a:lnTo>
                    <a:pt x="256" y="594"/>
                  </a:lnTo>
                  <a:lnTo>
                    <a:pt x="264" y="591"/>
                  </a:lnTo>
                  <a:lnTo>
                    <a:pt x="264" y="591"/>
                  </a:lnTo>
                  <a:lnTo>
                    <a:pt x="274" y="588"/>
                  </a:lnTo>
                  <a:lnTo>
                    <a:pt x="283" y="584"/>
                  </a:lnTo>
                  <a:lnTo>
                    <a:pt x="289" y="578"/>
                  </a:lnTo>
                  <a:lnTo>
                    <a:pt x="294" y="570"/>
                  </a:lnTo>
                  <a:lnTo>
                    <a:pt x="297" y="561"/>
                  </a:lnTo>
                  <a:lnTo>
                    <a:pt x="298" y="551"/>
                  </a:lnTo>
                  <a:lnTo>
                    <a:pt x="297" y="527"/>
                  </a:lnTo>
                  <a:lnTo>
                    <a:pt x="297" y="527"/>
                  </a:lnTo>
                  <a:lnTo>
                    <a:pt x="295" y="521"/>
                  </a:lnTo>
                  <a:lnTo>
                    <a:pt x="294" y="515"/>
                  </a:lnTo>
                  <a:lnTo>
                    <a:pt x="289" y="509"/>
                  </a:lnTo>
                  <a:lnTo>
                    <a:pt x="286" y="504"/>
                  </a:lnTo>
                  <a:lnTo>
                    <a:pt x="276" y="497"/>
                  </a:lnTo>
                  <a:lnTo>
                    <a:pt x="264" y="489"/>
                  </a:lnTo>
                  <a:lnTo>
                    <a:pt x="241" y="479"/>
                  </a:lnTo>
                  <a:lnTo>
                    <a:pt x="234" y="473"/>
                  </a:lnTo>
                  <a:lnTo>
                    <a:pt x="231" y="470"/>
                  </a:lnTo>
                  <a:lnTo>
                    <a:pt x="229" y="467"/>
                  </a:lnTo>
                  <a:lnTo>
                    <a:pt x="229" y="467"/>
                  </a:lnTo>
                  <a:lnTo>
                    <a:pt x="229" y="462"/>
                  </a:lnTo>
                  <a:lnTo>
                    <a:pt x="231" y="456"/>
                  </a:lnTo>
                  <a:lnTo>
                    <a:pt x="235" y="440"/>
                  </a:lnTo>
                  <a:lnTo>
                    <a:pt x="243" y="419"/>
                  </a:lnTo>
                  <a:lnTo>
                    <a:pt x="253" y="396"/>
                  </a:lnTo>
                  <a:lnTo>
                    <a:pt x="265" y="372"/>
                  </a:lnTo>
                  <a:lnTo>
                    <a:pt x="279" y="351"/>
                  </a:lnTo>
                  <a:lnTo>
                    <a:pt x="286" y="342"/>
                  </a:lnTo>
                  <a:lnTo>
                    <a:pt x="294" y="335"/>
                  </a:lnTo>
                  <a:lnTo>
                    <a:pt x="301" y="327"/>
                  </a:lnTo>
                  <a:lnTo>
                    <a:pt x="309" y="323"/>
                  </a:lnTo>
                  <a:lnTo>
                    <a:pt x="309" y="323"/>
                  </a:lnTo>
                  <a:lnTo>
                    <a:pt x="325" y="313"/>
                  </a:lnTo>
                  <a:lnTo>
                    <a:pt x="341" y="296"/>
                  </a:lnTo>
                  <a:lnTo>
                    <a:pt x="359" y="278"/>
                  </a:lnTo>
                  <a:lnTo>
                    <a:pt x="376" y="257"/>
                  </a:lnTo>
                  <a:lnTo>
                    <a:pt x="391" y="236"/>
                  </a:lnTo>
                  <a:lnTo>
                    <a:pt x="401" y="218"/>
                  </a:lnTo>
                  <a:lnTo>
                    <a:pt x="409" y="202"/>
                  </a:lnTo>
                  <a:lnTo>
                    <a:pt x="410" y="194"/>
                  </a:lnTo>
                  <a:lnTo>
                    <a:pt x="409" y="190"/>
                  </a:lnTo>
                  <a:lnTo>
                    <a:pt x="409" y="190"/>
                  </a:lnTo>
                  <a:lnTo>
                    <a:pt x="409" y="184"/>
                  </a:lnTo>
                  <a:lnTo>
                    <a:pt x="412" y="178"/>
                  </a:lnTo>
                  <a:lnTo>
                    <a:pt x="416" y="170"/>
                  </a:lnTo>
                  <a:lnTo>
                    <a:pt x="422" y="161"/>
                  </a:lnTo>
                  <a:lnTo>
                    <a:pt x="437" y="142"/>
                  </a:lnTo>
                  <a:lnTo>
                    <a:pt x="455" y="122"/>
                  </a:lnTo>
                  <a:lnTo>
                    <a:pt x="475" y="106"/>
                  </a:lnTo>
                  <a:lnTo>
                    <a:pt x="491" y="91"/>
                  </a:lnTo>
                  <a:lnTo>
                    <a:pt x="505" y="83"/>
                  </a:lnTo>
                  <a:lnTo>
                    <a:pt x="509" y="82"/>
                  </a:lnTo>
                  <a:lnTo>
                    <a:pt x="512" y="83"/>
                  </a:lnTo>
                  <a:lnTo>
                    <a:pt x="512" y="83"/>
                  </a:lnTo>
                  <a:lnTo>
                    <a:pt x="515" y="85"/>
                  </a:lnTo>
                  <a:lnTo>
                    <a:pt x="520" y="83"/>
                  </a:lnTo>
                  <a:lnTo>
                    <a:pt x="535" y="76"/>
                  </a:lnTo>
                  <a:lnTo>
                    <a:pt x="553" y="62"/>
                  </a:lnTo>
                  <a:lnTo>
                    <a:pt x="575" y="46"/>
                  </a:lnTo>
                  <a:lnTo>
                    <a:pt x="616" y="14"/>
                  </a:lnTo>
                  <a:lnTo>
                    <a:pt x="632" y="4"/>
                  </a:lnTo>
                  <a:lnTo>
                    <a:pt x="637" y="1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57" y="1"/>
                  </a:lnTo>
                  <a:lnTo>
                    <a:pt x="681" y="7"/>
                  </a:lnTo>
                  <a:lnTo>
                    <a:pt x="692" y="11"/>
                  </a:lnTo>
                  <a:lnTo>
                    <a:pt x="702" y="16"/>
                  </a:lnTo>
                  <a:lnTo>
                    <a:pt x="710" y="20"/>
                  </a:lnTo>
                  <a:lnTo>
                    <a:pt x="714" y="26"/>
                  </a:lnTo>
                  <a:lnTo>
                    <a:pt x="714" y="26"/>
                  </a:lnTo>
                  <a:lnTo>
                    <a:pt x="722" y="35"/>
                  </a:lnTo>
                  <a:lnTo>
                    <a:pt x="734" y="49"/>
                  </a:lnTo>
                  <a:lnTo>
                    <a:pt x="765" y="83"/>
                  </a:lnTo>
                  <a:lnTo>
                    <a:pt x="779" y="101"/>
                  </a:lnTo>
                  <a:lnTo>
                    <a:pt x="789" y="116"/>
                  </a:lnTo>
                  <a:lnTo>
                    <a:pt x="792" y="122"/>
                  </a:lnTo>
                  <a:lnTo>
                    <a:pt x="792" y="127"/>
                  </a:lnTo>
                  <a:lnTo>
                    <a:pt x="791" y="130"/>
                  </a:lnTo>
                  <a:lnTo>
                    <a:pt x="786" y="131"/>
                  </a:lnTo>
                  <a:lnTo>
                    <a:pt x="786" y="131"/>
                  </a:lnTo>
                  <a:lnTo>
                    <a:pt x="780" y="133"/>
                  </a:lnTo>
                  <a:lnTo>
                    <a:pt x="770" y="137"/>
                  </a:lnTo>
                  <a:lnTo>
                    <a:pt x="756" y="142"/>
                  </a:lnTo>
                  <a:lnTo>
                    <a:pt x="743" y="149"/>
                  </a:lnTo>
                  <a:lnTo>
                    <a:pt x="726" y="158"/>
                  </a:lnTo>
                  <a:lnTo>
                    <a:pt x="710" y="170"/>
                  </a:lnTo>
                  <a:lnTo>
                    <a:pt x="693" y="182"/>
                  </a:lnTo>
                  <a:lnTo>
                    <a:pt x="677" y="196"/>
                  </a:lnTo>
                  <a:lnTo>
                    <a:pt x="663" y="211"/>
                  </a:lnTo>
                  <a:lnTo>
                    <a:pt x="651" y="227"/>
                  </a:lnTo>
                  <a:lnTo>
                    <a:pt x="641" y="245"/>
                  </a:lnTo>
                  <a:lnTo>
                    <a:pt x="638" y="254"/>
                  </a:lnTo>
                  <a:lnTo>
                    <a:pt x="635" y="263"/>
                  </a:lnTo>
                  <a:lnTo>
                    <a:pt x="634" y="274"/>
                  </a:lnTo>
                  <a:lnTo>
                    <a:pt x="634" y="283"/>
                  </a:lnTo>
                  <a:lnTo>
                    <a:pt x="634" y="293"/>
                  </a:lnTo>
                  <a:lnTo>
                    <a:pt x="635" y="304"/>
                  </a:lnTo>
                  <a:lnTo>
                    <a:pt x="640" y="314"/>
                  </a:lnTo>
                  <a:lnTo>
                    <a:pt x="644" y="324"/>
                  </a:lnTo>
                  <a:lnTo>
                    <a:pt x="650" y="336"/>
                  </a:lnTo>
                  <a:lnTo>
                    <a:pt x="657" y="347"/>
                  </a:lnTo>
                  <a:lnTo>
                    <a:pt x="657" y="3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2" name="Freeform 39"/>
            <p:cNvSpPr>
              <a:spLocks/>
            </p:cNvSpPr>
            <p:nvPr/>
          </p:nvSpPr>
          <p:spPr bwMode="auto">
            <a:xfrm>
              <a:off x="6911579" y="3896916"/>
              <a:ext cx="1722835" cy="734616"/>
            </a:xfrm>
            <a:custGeom>
              <a:avLst/>
              <a:gdLst>
                <a:gd name="T0" fmla="*/ 36 w 1447"/>
                <a:gd name="T1" fmla="*/ 24 h 617"/>
                <a:gd name="T2" fmla="*/ 232 w 1447"/>
                <a:gd name="T3" fmla="*/ 144 h 617"/>
                <a:gd name="T4" fmla="*/ 325 w 1447"/>
                <a:gd name="T5" fmla="*/ 191 h 617"/>
                <a:gd name="T6" fmla="*/ 382 w 1447"/>
                <a:gd name="T7" fmla="*/ 209 h 617"/>
                <a:gd name="T8" fmla="*/ 479 w 1447"/>
                <a:gd name="T9" fmla="*/ 227 h 617"/>
                <a:gd name="T10" fmla="*/ 635 w 1447"/>
                <a:gd name="T11" fmla="*/ 238 h 617"/>
                <a:gd name="T12" fmla="*/ 890 w 1447"/>
                <a:gd name="T13" fmla="*/ 340 h 617"/>
                <a:gd name="T14" fmla="*/ 1436 w 1447"/>
                <a:gd name="T15" fmla="*/ 602 h 617"/>
                <a:gd name="T16" fmla="*/ 1360 w 1447"/>
                <a:gd name="T17" fmla="*/ 516 h 617"/>
                <a:gd name="T18" fmla="*/ 1307 w 1447"/>
                <a:gd name="T19" fmla="*/ 471 h 617"/>
                <a:gd name="T20" fmla="*/ 1288 w 1447"/>
                <a:gd name="T21" fmla="*/ 447 h 617"/>
                <a:gd name="T22" fmla="*/ 1301 w 1447"/>
                <a:gd name="T23" fmla="*/ 430 h 617"/>
                <a:gd name="T24" fmla="*/ 1343 w 1447"/>
                <a:gd name="T25" fmla="*/ 421 h 617"/>
                <a:gd name="T26" fmla="*/ 1388 w 1447"/>
                <a:gd name="T27" fmla="*/ 418 h 617"/>
                <a:gd name="T28" fmla="*/ 1361 w 1447"/>
                <a:gd name="T29" fmla="*/ 393 h 617"/>
                <a:gd name="T30" fmla="*/ 1291 w 1447"/>
                <a:gd name="T31" fmla="*/ 363 h 617"/>
                <a:gd name="T32" fmla="*/ 1256 w 1447"/>
                <a:gd name="T33" fmla="*/ 355 h 617"/>
                <a:gd name="T34" fmla="*/ 1162 w 1447"/>
                <a:gd name="T35" fmla="*/ 328 h 617"/>
                <a:gd name="T36" fmla="*/ 1047 w 1447"/>
                <a:gd name="T37" fmla="*/ 279 h 617"/>
                <a:gd name="T38" fmla="*/ 1012 w 1447"/>
                <a:gd name="T39" fmla="*/ 253 h 617"/>
                <a:gd name="T40" fmla="*/ 1012 w 1447"/>
                <a:gd name="T41" fmla="*/ 244 h 617"/>
                <a:gd name="T42" fmla="*/ 1048 w 1447"/>
                <a:gd name="T43" fmla="*/ 241 h 617"/>
                <a:gd name="T44" fmla="*/ 1084 w 1447"/>
                <a:gd name="T45" fmla="*/ 241 h 617"/>
                <a:gd name="T46" fmla="*/ 1099 w 1447"/>
                <a:gd name="T47" fmla="*/ 235 h 617"/>
                <a:gd name="T48" fmla="*/ 1096 w 1447"/>
                <a:gd name="T49" fmla="*/ 225 h 617"/>
                <a:gd name="T50" fmla="*/ 1068 w 1447"/>
                <a:gd name="T51" fmla="*/ 207 h 617"/>
                <a:gd name="T52" fmla="*/ 1005 w 1447"/>
                <a:gd name="T53" fmla="*/ 183 h 617"/>
                <a:gd name="T54" fmla="*/ 957 w 1447"/>
                <a:gd name="T55" fmla="*/ 174 h 617"/>
                <a:gd name="T56" fmla="*/ 831 w 1447"/>
                <a:gd name="T57" fmla="*/ 170 h 617"/>
                <a:gd name="T58" fmla="*/ 716 w 1447"/>
                <a:gd name="T59" fmla="*/ 159 h 617"/>
                <a:gd name="T60" fmla="*/ 671 w 1447"/>
                <a:gd name="T61" fmla="*/ 147 h 617"/>
                <a:gd name="T62" fmla="*/ 660 w 1447"/>
                <a:gd name="T63" fmla="*/ 135 h 617"/>
                <a:gd name="T64" fmla="*/ 662 w 1447"/>
                <a:gd name="T65" fmla="*/ 110 h 617"/>
                <a:gd name="T66" fmla="*/ 660 w 1447"/>
                <a:gd name="T67" fmla="*/ 89 h 617"/>
                <a:gd name="T68" fmla="*/ 642 w 1447"/>
                <a:gd name="T69" fmla="*/ 74 h 617"/>
                <a:gd name="T70" fmla="*/ 603 w 1447"/>
                <a:gd name="T71" fmla="*/ 60 h 617"/>
                <a:gd name="T72" fmla="*/ 439 w 1447"/>
                <a:gd name="T73" fmla="*/ 29 h 617"/>
                <a:gd name="T74" fmla="*/ 356 w 1447"/>
                <a:gd name="T75" fmla="*/ 20 h 617"/>
                <a:gd name="T76" fmla="*/ 350 w 1447"/>
                <a:gd name="T77" fmla="*/ 24 h 617"/>
                <a:gd name="T78" fmla="*/ 394 w 1447"/>
                <a:gd name="T79" fmla="*/ 47 h 617"/>
                <a:gd name="T80" fmla="*/ 500 w 1447"/>
                <a:gd name="T81" fmla="*/ 101 h 617"/>
                <a:gd name="T82" fmla="*/ 517 w 1447"/>
                <a:gd name="T83" fmla="*/ 111 h 617"/>
                <a:gd name="T84" fmla="*/ 496 w 1447"/>
                <a:gd name="T85" fmla="*/ 116 h 617"/>
                <a:gd name="T86" fmla="*/ 410 w 1447"/>
                <a:gd name="T87" fmla="*/ 113 h 617"/>
                <a:gd name="T88" fmla="*/ 362 w 1447"/>
                <a:gd name="T89" fmla="*/ 102 h 617"/>
                <a:gd name="T90" fmla="*/ 353 w 1447"/>
                <a:gd name="T91" fmla="*/ 95 h 617"/>
                <a:gd name="T92" fmla="*/ 337 w 1447"/>
                <a:gd name="T93" fmla="*/ 84 h 617"/>
                <a:gd name="T94" fmla="*/ 240 w 1447"/>
                <a:gd name="T95" fmla="*/ 54 h 617"/>
                <a:gd name="T96" fmla="*/ 0 w 1447"/>
                <a:gd name="T9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7" h="617">
                  <a:moveTo>
                    <a:pt x="0" y="0"/>
                  </a:moveTo>
                  <a:lnTo>
                    <a:pt x="0" y="0"/>
                  </a:lnTo>
                  <a:lnTo>
                    <a:pt x="36" y="24"/>
                  </a:lnTo>
                  <a:lnTo>
                    <a:pt x="124" y="80"/>
                  </a:lnTo>
                  <a:lnTo>
                    <a:pt x="178" y="113"/>
                  </a:lnTo>
                  <a:lnTo>
                    <a:pt x="232" y="144"/>
                  </a:lnTo>
                  <a:lnTo>
                    <a:pt x="281" y="171"/>
                  </a:lnTo>
                  <a:lnTo>
                    <a:pt x="305" y="182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53" y="200"/>
                  </a:lnTo>
                  <a:lnTo>
                    <a:pt x="382" y="209"/>
                  </a:lnTo>
                  <a:lnTo>
                    <a:pt x="413" y="216"/>
                  </a:lnTo>
                  <a:lnTo>
                    <a:pt x="446" y="222"/>
                  </a:lnTo>
                  <a:lnTo>
                    <a:pt x="479" y="227"/>
                  </a:lnTo>
                  <a:lnTo>
                    <a:pt x="512" y="229"/>
                  </a:lnTo>
                  <a:lnTo>
                    <a:pt x="577" y="235"/>
                  </a:lnTo>
                  <a:lnTo>
                    <a:pt x="635" y="238"/>
                  </a:lnTo>
                  <a:lnTo>
                    <a:pt x="681" y="238"/>
                  </a:lnTo>
                  <a:lnTo>
                    <a:pt x="725" y="238"/>
                  </a:lnTo>
                  <a:lnTo>
                    <a:pt x="890" y="340"/>
                  </a:lnTo>
                  <a:lnTo>
                    <a:pt x="1447" y="617"/>
                  </a:lnTo>
                  <a:lnTo>
                    <a:pt x="1447" y="617"/>
                  </a:lnTo>
                  <a:lnTo>
                    <a:pt x="1436" y="602"/>
                  </a:lnTo>
                  <a:lnTo>
                    <a:pt x="1405" y="563"/>
                  </a:lnTo>
                  <a:lnTo>
                    <a:pt x="1384" y="539"/>
                  </a:lnTo>
                  <a:lnTo>
                    <a:pt x="1360" y="516"/>
                  </a:lnTo>
                  <a:lnTo>
                    <a:pt x="1334" y="492"/>
                  </a:lnTo>
                  <a:lnTo>
                    <a:pt x="1307" y="471"/>
                  </a:lnTo>
                  <a:lnTo>
                    <a:pt x="1307" y="471"/>
                  </a:lnTo>
                  <a:lnTo>
                    <a:pt x="1297" y="462"/>
                  </a:lnTo>
                  <a:lnTo>
                    <a:pt x="1291" y="453"/>
                  </a:lnTo>
                  <a:lnTo>
                    <a:pt x="1288" y="447"/>
                  </a:lnTo>
                  <a:lnTo>
                    <a:pt x="1289" y="441"/>
                  </a:lnTo>
                  <a:lnTo>
                    <a:pt x="1294" y="435"/>
                  </a:lnTo>
                  <a:lnTo>
                    <a:pt x="1301" y="430"/>
                  </a:lnTo>
                  <a:lnTo>
                    <a:pt x="1310" y="427"/>
                  </a:lnTo>
                  <a:lnTo>
                    <a:pt x="1321" y="424"/>
                  </a:lnTo>
                  <a:lnTo>
                    <a:pt x="1343" y="421"/>
                  </a:lnTo>
                  <a:lnTo>
                    <a:pt x="1366" y="420"/>
                  </a:lnTo>
                  <a:lnTo>
                    <a:pt x="1388" y="418"/>
                  </a:lnTo>
                  <a:lnTo>
                    <a:pt x="1388" y="418"/>
                  </a:lnTo>
                  <a:lnTo>
                    <a:pt x="1382" y="411"/>
                  </a:lnTo>
                  <a:lnTo>
                    <a:pt x="1373" y="403"/>
                  </a:lnTo>
                  <a:lnTo>
                    <a:pt x="1361" y="393"/>
                  </a:lnTo>
                  <a:lnTo>
                    <a:pt x="1343" y="382"/>
                  </a:lnTo>
                  <a:lnTo>
                    <a:pt x="1321" y="372"/>
                  </a:lnTo>
                  <a:lnTo>
                    <a:pt x="1291" y="363"/>
                  </a:lnTo>
                  <a:lnTo>
                    <a:pt x="1274" y="358"/>
                  </a:lnTo>
                  <a:lnTo>
                    <a:pt x="1256" y="355"/>
                  </a:lnTo>
                  <a:lnTo>
                    <a:pt x="1256" y="355"/>
                  </a:lnTo>
                  <a:lnTo>
                    <a:pt x="1235" y="351"/>
                  </a:lnTo>
                  <a:lnTo>
                    <a:pt x="1212" y="345"/>
                  </a:lnTo>
                  <a:lnTo>
                    <a:pt x="1162" y="328"/>
                  </a:lnTo>
                  <a:lnTo>
                    <a:pt x="1111" y="309"/>
                  </a:lnTo>
                  <a:lnTo>
                    <a:pt x="1065" y="288"/>
                  </a:lnTo>
                  <a:lnTo>
                    <a:pt x="1047" y="279"/>
                  </a:lnTo>
                  <a:lnTo>
                    <a:pt x="1030" y="268"/>
                  </a:lnTo>
                  <a:lnTo>
                    <a:pt x="1018" y="261"/>
                  </a:lnTo>
                  <a:lnTo>
                    <a:pt x="1012" y="253"/>
                  </a:lnTo>
                  <a:lnTo>
                    <a:pt x="1011" y="250"/>
                  </a:lnTo>
                  <a:lnTo>
                    <a:pt x="1011" y="247"/>
                  </a:lnTo>
                  <a:lnTo>
                    <a:pt x="1012" y="244"/>
                  </a:lnTo>
                  <a:lnTo>
                    <a:pt x="1017" y="243"/>
                  </a:lnTo>
                  <a:lnTo>
                    <a:pt x="1029" y="241"/>
                  </a:lnTo>
                  <a:lnTo>
                    <a:pt x="1048" y="241"/>
                  </a:lnTo>
                  <a:lnTo>
                    <a:pt x="1048" y="241"/>
                  </a:lnTo>
                  <a:lnTo>
                    <a:pt x="1069" y="243"/>
                  </a:lnTo>
                  <a:lnTo>
                    <a:pt x="1084" y="241"/>
                  </a:lnTo>
                  <a:lnTo>
                    <a:pt x="1093" y="238"/>
                  </a:lnTo>
                  <a:lnTo>
                    <a:pt x="1096" y="237"/>
                  </a:lnTo>
                  <a:lnTo>
                    <a:pt x="1099" y="235"/>
                  </a:lnTo>
                  <a:lnTo>
                    <a:pt x="1099" y="232"/>
                  </a:lnTo>
                  <a:lnTo>
                    <a:pt x="1099" y="231"/>
                  </a:lnTo>
                  <a:lnTo>
                    <a:pt x="1096" y="225"/>
                  </a:lnTo>
                  <a:lnTo>
                    <a:pt x="1089" y="219"/>
                  </a:lnTo>
                  <a:lnTo>
                    <a:pt x="1080" y="213"/>
                  </a:lnTo>
                  <a:lnTo>
                    <a:pt x="1068" y="207"/>
                  </a:lnTo>
                  <a:lnTo>
                    <a:pt x="1053" y="200"/>
                  </a:lnTo>
                  <a:lnTo>
                    <a:pt x="1021" y="188"/>
                  </a:lnTo>
                  <a:lnTo>
                    <a:pt x="1005" y="183"/>
                  </a:lnTo>
                  <a:lnTo>
                    <a:pt x="988" y="179"/>
                  </a:lnTo>
                  <a:lnTo>
                    <a:pt x="972" y="176"/>
                  </a:lnTo>
                  <a:lnTo>
                    <a:pt x="957" y="174"/>
                  </a:lnTo>
                  <a:lnTo>
                    <a:pt x="957" y="174"/>
                  </a:lnTo>
                  <a:lnTo>
                    <a:pt x="879" y="171"/>
                  </a:lnTo>
                  <a:lnTo>
                    <a:pt x="831" y="170"/>
                  </a:lnTo>
                  <a:lnTo>
                    <a:pt x="782" y="167"/>
                  </a:lnTo>
                  <a:lnTo>
                    <a:pt x="735" y="162"/>
                  </a:lnTo>
                  <a:lnTo>
                    <a:pt x="716" y="159"/>
                  </a:lnTo>
                  <a:lnTo>
                    <a:pt x="698" y="156"/>
                  </a:lnTo>
                  <a:lnTo>
                    <a:pt x="683" y="152"/>
                  </a:lnTo>
                  <a:lnTo>
                    <a:pt x="671" y="147"/>
                  </a:lnTo>
                  <a:lnTo>
                    <a:pt x="663" y="141"/>
                  </a:lnTo>
                  <a:lnTo>
                    <a:pt x="662" y="138"/>
                  </a:lnTo>
                  <a:lnTo>
                    <a:pt x="660" y="135"/>
                  </a:lnTo>
                  <a:lnTo>
                    <a:pt x="660" y="135"/>
                  </a:lnTo>
                  <a:lnTo>
                    <a:pt x="660" y="122"/>
                  </a:lnTo>
                  <a:lnTo>
                    <a:pt x="662" y="110"/>
                  </a:lnTo>
                  <a:lnTo>
                    <a:pt x="663" y="99"/>
                  </a:lnTo>
                  <a:lnTo>
                    <a:pt x="662" y="93"/>
                  </a:lnTo>
                  <a:lnTo>
                    <a:pt x="660" y="89"/>
                  </a:lnTo>
                  <a:lnTo>
                    <a:pt x="656" y="84"/>
                  </a:lnTo>
                  <a:lnTo>
                    <a:pt x="650" y="78"/>
                  </a:lnTo>
                  <a:lnTo>
                    <a:pt x="642" y="74"/>
                  </a:lnTo>
                  <a:lnTo>
                    <a:pt x="633" y="69"/>
                  </a:lnTo>
                  <a:lnTo>
                    <a:pt x="620" y="65"/>
                  </a:lnTo>
                  <a:lnTo>
                    <a:pt x="603" y="60"/>
                  </a:lnTo>
                  <a:lnTo>
                    <a:pt x="560" y="51"/>
                  </a:lnTo>
                  <a:lnTo>
                    <a:pt x="560" y="51"/>
                  </a:lnTo>
                  <a:lnTo>
                    <a:pt x="439" y="29"/>
                  </a:lnTo>
                  <a:lnTo>
                    <a:pt x="400" y="24"/>
                  </a:lnTo>
                  <a:lnTo>
                    <a:pt x="373" y="21"/>
                  </a:lnTo>
                  <a:lnTo>
                    <a:pt x="356" y="20"/>
                  </a:lnTo>
                  <a:lnTo>
                    <a:pt x="352" y="21"/>
                  </a:lnTo>
                  <a:lnTo>
                    <a:pt x="350" y="21"/>
                  </a:lnTo>
                  <a:lnTo>
                    <a:pt x="350" y="24"/>
                  </a:lnTo>
                  <a:lnTo>
                    <a:pt x="352" y="26"/>
                  </a:lnTo>
                  <a:lnTo>
                    <a:pt x="361" y="32"/>
                  </a:lnTo>
                  <a:lnTo>
                    <a:pt x="394" y="47"/>
                  </a:lnTo>
                  <a:lnTo>
                    <a:pt x="437" y="68"/>
                  </a:lnTo>
                  <a:lnTo>
                    <a:pt x="482" y="89"/>
                  </a:lnTo>
                  <a:lnTo>
                    <a:pt x="500" y="101"/>
                  </a:lnTo>
                  <a:lnTo>
                    <a:pt x="515" y="111"/>
                  </a:lnTo>
                  <a:lnTo>
                    <a:pt x="515" y="111"/>
                  </a:lnTo>
                  <a:lnTo>
                    <a:pt x="517" y="111"/>
                  </a:lnTo>
                  <a:lnTo>
                    <a:pt x="515" y="113"/>
                  </a:lnTo>
                  <a:lnTo>
                    <a:pt x="512" y="114"/>
                  </a:lnTo>
                  <a:lnTo>
                    <a:pt x="496" y="116"/>
                  </a:lnTo>
                  <a:lnTo>
                    <a:pt x="470" y="117"/>
                  </a:lnTo>
                  <a:lnTo>
                    <a:pt x="440" y="116"/>
                  </a:lnTo>
                  <a:lnTo>
                    <a:pt x="410" y="113"/>
                  </a:lnTo>
                  <a:lnTo>
                    <a:pt x="382" y="110"/>
                  </a:lnTo>
                  <a:lnTo>
                    <a:pt x="371" y="107"/>
                  </a:lnTo>
                  <a:lnTo>
                    <a:pt x="362" y="102"/>
                  </a:lnTo>
                  <a:lnTo>
                    <a:pt x="356" y="99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52" y="93"/>
                  </a:lnTo>
                  <a:lnTo>
                    <a:pt x="349" y="90"/>
                  </a:lnTo>
                  <a:lnTo>
                    <a:pt x="337" y="84"/>
                  </a:lnTo>
                  <a:lnTo>
                    <a:pt x="319" y="77"/>
                  </a:lnTo>
                  <a:lnTo>
                    <a:pt x="296" y="69"/>
                  </a:lnTo>
                  <a:lnTo>
                    <a:pt x="240" y="54"/>
                  </a:lnTo>
                  <a:lnTo>
                    <a:pt x="175" y="38"/>
                  </a:lnTo>
                  <a:lnTo>
                    <a:pt x="55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40"/>
            <p:cNvSpPr>
              <a:spLocks/>
            </p:cNvSpPr>
            <p:nvPr/>
          </p:nvSpPr>
          <p:spPr bwMode="auto">
            <a:xfrm>
              <a:off x="8186737" y="3505201"/>
              <a:ext cx="167879" cy="278606"/>
            </a:xfrm>
            <a:custGeom>
              <a:avLst/>
              <a:gdLst>
                <a:gd name="T0" fmla="*/ 139 w 141"/>
                <a:gd name="T1" fmla="*/ 70 h 234"/>
                <a:gd name="T2" fmla="*/ 139 w 141"/>
                <a:gd name="T3" fmla="*/ 70 h 234"/>
                <a:gd name="T4" fmla="*/ 132 w 141"/>
                <a:gd name="T5" fmla="*/ 72 h 234"/>
                <a:gd name="T6" fmla="*/ 123 w 141"/>
                <a:gd name="T7" fmla="*/ 70 h 234"/>
                <a:gd name="T8" fmla="*/ 109 w 141"/>
                <a:gd name="T9" fmla="*/ 67 h 234"/>
                <a:gd name="T10" fmla="*/ 93 w 141"/>
                <a:gd name="T11" fmla="*/ 63 h 234"/>
                <a:gd name="T12" fmla="*/ 75 w 141"/>
                <a:gd name="T13" fmla="*/ 52 h 234"/>
                <a:gd name="T14" fmla="*/ 52 w 141"/>
                <a:gd name="T15" fmla="*/ 39 h 234"/>
                <a:gd name="T16" fmla="*/ 28 w 141"/>
                <a:gd name="T17" fmla="*/ 18 h 234"/>
                <a:gd name="T18" fmla="*/ 28 w 141"/>
                <a:gd name="T19" fmla="*/ 18 h 234"/>
                <a:gd name="T20" fmla="*/ 16 w 141"/>
                <a:gd name="T21" fmla="*/ 7 h 234"/>
                <a:gd name="T22" fmla="*/ 9 w 141"/>
                <a:gd name="T23" fmla="*/ 3 h 234"/>
                <a:gd name="T24" fmla="*/ 3 w 141"/>
                <a:gd name="T25" fmla="*/ 0 h 234"/>
                <a:gd name="T26" fmla="*/ 1 w 141"/>
                <a:gd name="T27" fmla="*/ 1 h 234"/>
                <a:gd name="T28" fmla="*/ 1 w 141"/>
                <a:gd name="T29" fmla="*/ 3 h 234"/>
                <a:gd name="T30" fmla="*/ 0 w 141"/>
                <a:gd name="T31" fmla="*/ 7 h 234"/>
                <a:gd name="T32" fmla="*/ 1 w 141"/>
                <a:gd name="T33" fmla="*/ 13 h 234"/>
                <a:gd name="T34" fmla="*/ 7 w 141"/>
                <a:gd name="T35" fmla="*/ 34 h 234"/>
                <a:gd name="T36" fmla="*/ 15 w 141"/>
                <a:gd name="T37" fmla="*/ 60 h 234"/>
                <a:gd name="T38" fmla="*/ 24 w 141"/>
                <a:gd name="T39" fmla="*/ 87 h 234"/>
                <a:gd name="T40" fmla="*/ 27 w 141"/>
                <a:gd name="T41" fmla="*/ 99 h 234"/>
                <a:gd name="T42" fmla="*/ 28 w 141"/>
                <a:gd name="T43" fmla="*/ 111 h 234"/>
                <a:gd name="T44" fmla="*/ 28 w 141"/>
                <a:gd name="T45" fmla="*/ 121 h 234"/>
                <a:gd name="T46" fmla="*/ 28 w 141"/>
                <a:gd name="T47" fmla="*/ 130 h 234"/>
                <a:gd name="T48" fmla="*/ 28 w 141"/>
                <a:gd name="T49" fmla="*/ 130 h 234"/>
                <a:gd name="T50" fmla="*/ 19 w 141"/>
                <a:gd name="T51" fmla="*/ 165 h 234"/>
                <a:gd name="T52" fmla="*/ 15 w 141"/>
                <a:gd name="T53" fmla="*/ 181 h 234"/>
                <a:gd name="T54" fmla="*/ 13 w 141"/>
                <a:gd name="T55" fmla="*/ 198 h 234"/>
                <a:gd name="T56" fmla="*/ 12 w 141"/>
                <a:gd name="T57" fmla="*/ 213 h 234"/>
                <a:gd name="T58" fmla="*/ 15 w 141"/>
                <a:gd name="T59" fmla="*/ 225 h 234"/>
                <a:gd name="T60" fmla="*/ 16 w 141"/>
                <a:gd name="T61" fmla="*/ 228 h 234"/>
                <a:gd name="T62" fmla="*/ 19 w 141"/>
                <a:gd name="T63" fmla="*/ 231 h 234"/>
                <a:gd name="T64" fmla="*/ 24 w 141"/>
                <a:gd name="T65" fmla="*/ 234 h 234"/>
                <a:gd name="T66" fmla="*/ 28 w 141"/>
                <a:gd name="T67" fmla="*/ 234 h 234"/>
                <a:gd name="T68" fmla="*/ 28 w 141"/>
                <a:gd name="T69" fmla="*/ 234 h 234"/>
                <a:gd name="T70" fmla="*/ 34 w 141"/>
                <a:gd name="T71" fmla="*/ 232 h 234"/>
                <a:gd name="T72" fmla="*/ 42 w 141"/>
                <a:gd name="T73" fmla="*/ 228 h 234"/>
                <a:gd name="T74" fmla="*/ 49 w 141"/>
                <a:gd name="T75" fmla="*/ 222 h 234"/>
                <a:gd name="T76" fmla="*/ 60 w 141"/>
                <a:gd name="T77" fmla="*/ 213 h 234"/>
                <a:gd name="T78" fmla="*/ 81 w 141"/>
                <a:gd name="T79" fmla="*/ 192 h 234"/>
                <a:gd name="T80" fmla="*/ 100 w 141"/>
                <a:gd name="T81" fmla="*/ 165 h 234"/>
                <a:gd name="T82" fmla="*/ 120 w 141"/>
                <a:gd name="T83" fmla="*/ 138 h 234"/>
                <a:gd name="T84" fmla="*/ 127 w 141"/>
                <a:gd name="T85" fmla="*/ 124 h 234"/>
                <a:gd name="T86" fmla="*/ 133 w 141"/>
                <a:gd name="T87" fmla="*/ 111 h 234"/>
                <a:gd name="T88" fmla="*/ 138 w 141"/>
                <a:gd name="T89" fmla="*/ 99 h 234"/>
                <a:gd name="T90" fmla="*/ 141 w 141"/>
                <a:gd name="T91" fmla="*/ 88 h 234"/>
                <a:gd name="T92" fmla="*/ 141 w 141"/>
                <a:gd name="T93" fmla="*/ 78 h 234"/>
                <a:gd name="T94" fmla="*/ 139 w 141"/>
                <a:gd name="T95" fmla="*/ 70 h 234"/>
                <a:gd name="T96" fmla="*/ 139 w 141"/>
                <a:gd name="T97" fmla="*/ 7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" h="234">
                  <a:moveTo>
                    <a:pt x="139" y="70"/>
                  </a:moveTo>
                  <a:lnTo>
                    <a:pt x="139" y="70"/>
                  </a:lnTo>
                  <a:lnTo>
                    <a:pt x="132" y="72"/>
                  </a:lnTo>
                  <a:lnTo>
                    <a:pt x="123" y="70"/>
                  </a:lnTo>
                  <a:lnTo>
                    <a:pt x="109" y="67"/>
                  </a:lnTo>
                  <a:lnTo>
                    <a:pt x="93" y="63"/>
                  </a:lnTo>
                  <a:lnTo>
                    <a:pt x="75" y="52"/>
                  </a:lnTo>
                  <a:lnTo>
                    <a:pt x="52" y="39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16" y="7"/>
                  </a:lnTo>
                  <a:lnTo>
                    <a:pt x="9" y="3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1" y="13"/>
                  </a:lnTo>
                  <a:lnTo>
                    <a:pt x="7" y="34"/>
                  </a:lnTo>
                  <a:lnTo>
                    <a:pt x="15" y="60"/>
                  </a:lnTo>
                  <a:lnTo>
                    <a:pt x="24" y="87"/>
                  </a:lnTo>
                  <a:lnTo>
                    <a:pt x="27" y="99"/>
                  </a:lnTo>
                  <a:lnTo>
                    <a:pt x="28" y="111"/>
                  </a:lnTo>
                  <a:lnTo>
                    <a:pt x="28" y="121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19" y="165"/>
                  </a:lnTo>
                  <a:lnTo>
                    <a:pt x="15" y="181"/>
                  </a:lnTo>
                  <a:lnTo>
                    <a:pt x="13" y="198"/>
                  </a:lnTo>
                  <a:lnTo>
                    <a:pt x="12" y="213"/>
                  </a:lnTo>
                  <a:lnTo>
                    <a:pt x="15" y="225"/>
                  </a:lnTo>
                  <a:lnTo>
                    <a:pt x="16" y="228"/>
                  </a:lnTo>
                  <a:lnTo>
                    <a:pt x="19" y="231"/>
                  </a:lnTo>
                  <a:lnTo>
                    <a:pt x="24" y="234"/>
                  </a:lnTo>
                  <a:lnTo>
                    <a:pt x="28" y="234"/>
                  </a:lnTo>
                  <a:lnTo>
                    <a:pt x="28" y="234"/>
                  </a:lnTo>
                  <a:lnTo>
                    <a:pt x="34" y="232"/>
                  </a:lnTo>
                  <a:lnTo>
                    <a:pt x="42" y="228"/>
                  </a:lnTo>
                  <a:lnTo>
                    <a:pt x="49" y="222"/>
                  </a:lnTo>
                  <a:lnTo>
                    <a:pt x="60" y="213"/>
                  </a:lnTo>
                  <a:lnTo>
                    <a:pt x="81" y="192"/>
                  </a:lnTo>
                  <a:lnTo>
                    <a:pt x="100" y="165"/>
                  </a:lnTo>
                  <a:lnTo>
                    <a:pt x="120" y="138"/>
                  </a:lnTo>
                  <a:lnTo>
                    <a:pt x="127" y="124"/>
                  </a:lnTo>
                  <a:lnTo>
                    <a:pt x="133" y="111"/>
                  </a:lnTo>
                  <a:lnTo>
                    <a:pt x="138" y="99"/>
                  </a:lnTo>
                  <a:lnTo>
                    <a:pt x="141" y="88"/>
                  </a:lnTo>
                  <a:lnTo>
                    <a:pt x="141" y="78"/>
                  </a:lnTo>
                  <a:lnTo>
                    <a:pt x="139" y="70"/>
                  </a:lnTo>
                  <a:lnTo>
                    <a:pt x="139" y="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41"/>
            <p:cNvSpPr>
              <a:spLocks/>
            </p:cNvSpPr>
            <p:nvPr/>
          </p:nvSpPr>
          <p:spPr bwMode="auto">
            <a:xfrm>
              <a:off x="7603332" y="3115866"/>
              <a:ext cx="565547" cy="252413"/>
            </a:xfrm>
            <a:custGeom>
              <a:avLst/>
              <a:gdLst>
                <a:gd name="T0" fmla="*/ 3 w 475"/>
                <a:gd name="T1" fmla="*/ 21 h 212"/>
                <a:gd name="T2" fmla="*/ 2 w 475"/>
                <a:gd name="T3" fmla="*/ 29 h 212"/>
                <a:gd name="T4" fmla="*/ 9 w 475"/>
                <a:gd name="T5" fmla="*/ 39 h 212"/>
                <a:gd name="T6" fmla="*/ 40 w 475"/>
                <a:gd name="T7" fmla="*/ 63 h 212"/>
                <a:gd name="T8" fmla="*/ 72 w 475"/>
                <a:gd name="T9" fmla="*/ 92 h 212"/>
                <a:gd name="T10" fmla="*/ 81 w 475"/>
                <a:gd name="T11" fmla="*/ 105 h 212"/>
                <a:gd name="T12" fmla="*/ 82 w 475"/>
                <a:gd name="T13" fmla="*/ 119 h 212"/>
                <a:gd name="T14" fmla="*/ 81 w 475"/>
                <a:gd name="T15" fmla="*/ 125 h 212"/>
                <a:gd name="T16" fmla="*/ 85 w 475"/>
                <a:gd name="T17" fmla="*/ 132 h 212"/>
                <a:gd name="T18" fmla="*/ 94 w 475"/>
                <a:gd name="T19" fmla="*/ 137 h 212"/>
                <a:gd name="T20" fmla="*/ 117 w 475"/>
                <a:gd name="T21" fmla="*/ 137 h 212"/>
                <a:gd name="T22" fmla="*/ 150 w 475"/>
                <a:gd name="T23" fmla="*/ 129 h 212"/>
                <a:gd name="T24" fmla="*/ 177 w 475"/>
                <a:gd name="T25" fmla="*/ 119 h 212"/>
                <a:gd name="T26" fmla="*/ 196 w 475"/>
                <a:gd name="T27" fmla="*/ 108 h 212"/>
                <a:gd name="T28" fmla="*/ 228 w 475"/>
                <a:gd name="T29" fmla="*/ 95 h 212"/>
                <a:gd name="T30" fmla="*/ 252 w 475"/>
                <a:gd name="T31" fmla="*/ 92 h 212"/>
                <a:gd name="T32" fmla="*/ 264 w 475"/>
                <a:gd name="T33" fmla="*/ 92 h 212"/>
                <a:gd name="T34" fmla="*/ 279 w 475"/>
                <a:gd name="T35" fmla="*/ 99 h 212"/>
                <a:gd name="T36" fmla="*/ 316 w 475"/>
                <a:gd name="T37" fmla="*/ 132 h 212"/>
                <a:gd name="T38" fmla="*/ 359 w 475"/>
                <a:gd name="T39" fmla="*/ 176 h 212"/>
                <a:gd name="T40" fmla="*/ 388 w 475"/>
                <a:gd name="T41" fmla="*/ 201 h 212"/>
                <a:gd name="T42" fmla="*/ 404 w 475"/>
                <a:gd name="T43" fmla="*/ 210 h 212"/>
                <a:gd name="T44" fmla="*/ 410 w 475"/>
                <a:gd name="T45" fmla="*/ 212 h 212"/>
                <a:gd name="T46" fmla="*/ 445 w 475"/>
                <a:gd name="T47" fmla="*/ 207 h 212"/>
                <a:gd name="T48" fmla="*/ 472 w 475"/>
                <a:gd name="T49" fmla="*/ 192 h 212"/>
                <a:gd name="T50" fmla="*/ 475 w 475"/>
                <a:gd name="T51" fmla="*/ 188 h 212"/>
                <a:gd name="T52" fmla="*/ 475 w 475"/>
                <a:gd name="T53" fmla="*/ 176 h 212"/>
                <a:gd name="T54" fmla="*/ 464 w 475"/>
                <a:gd name="T55" fmla="*/ 152 h 212"/>
                <a:gd name="T56" fmla="*/ 437 w 475"/>
                <a:gd name="T57" fmla="*/ 114 h 212"/>
                <a:gd name="T58" fmla="*/ 407 w 475"/>
                <a:gd name="T59" fmla="*/ 83 h 212"/>
                <a:gd name="T60" fmla="*/ 395 w 475"/>
                <a:gd name="T61" fmla="*/ 74 h 212"/>
                <a:gd name="T62" fmla="*/ 367 w 475"/>
                <a:gd name="T63" fmla="*/ 62 h 212"/>
                <a:gd name="T64" fmla="*/ 309 w 475"/>
                <a:gd name="T65" fmla="*/ 47 h 212"/>
                <a:gd name="T66" fmla="*/ 271 w 475"/>
                <a:gd name="T67" fmla="*/ 32 h 212"/>
                <a:gd name="T68" fmla="*/ 255 w 475"/>
                <a:gd name="T69" fmla="*/ 21 h 212"/>
                <a:gd name="T70" fmla="*/ 246 w 475"/>
                <a:gd name="T71" fmla="*/ 15 h 212"/>
                <a:gd name="T72" fmla="*/ 219 w 475"/>
                <a:gd name="T73" fmla="*/ 8 h 212"/>
                <a:gd name="T74" fmla="*/ 163 w 475"/>
                <a:gd name="T75" fmla="*/ 2 h 212"/>
                <a:gd name="T76" fmla="*/ 82 w 475"/>
                <a:gd name="T77" fmla="*/ 3 h 212"/>
                <a:gd name="T78" fmla="*/ 31 w 475"/>
                <a:gd name="T79" fmla="*/ 11 h 212"/>
                <a:gd name="T80" fmla="*/ 9 w 475"/>
                <a:gd name="T81" fmla="*/ 17 h 212"/>
                <a:gd name="T82" fmla="*/ 3 w 475"/>
                <a:gd name="T83" fmla="*/ 2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5" h="212">
                  <a:moveTo>
                    <a:pt x="3" y="21"/>
                  </a:moveTo>
                  <a:lnTo>
                    <a:pt x="3" y="21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5" y="33"/>
                  </a:lnTo>
                  <a:lnTo>
                    <a:pt x="9" y="39"/>
                  </a:lnTo>
                  <a:lnTo>
                    <a:pt x="24" y="50"/>
                  </a:lnTo>
                  <a:lnTo>
                    <a:pt x="40" y="63"/>
                  </a:lnTo>
                  <a:lnTo>
                    <a:pt x="57" y="78"/>
                  </a:lnTo>
                  <a:lnTo>
                    <a:pt x="72" y="92"/>
                  </a:lnTo>
                  <a:lnTo>
                    <a:pt x="78" y="99"/>
                  </a:lnTo>
                  <a:lnTo>
                    <a:pt x="81" y="105"/>
                  </a:lnTo>
                  <a:lnTo>
                    <a:pt x="82" y="113"/>
                  </a:lnTo>
                  <a:lnTo>
                    <a:pt x="82" y="119"/>
                  </a:lnTo>
                  <a:lnTo>
                    <a:pt x="82" y="119"/>
                  </a:lnTo>
                  <a:lnTo>
                    <a:pt x="81" y="125"/>
                  </a:lnTo>
                  <a:lnTo>
                    <a:pt x="82" y="129"/>
                  </a:lnTo>
                  <a:lnTo>
                    <a:pt x="85" y="132"/>
                  </a:lnTo>
                  <a:lnTo>
                    <a:pt x="90" y="135"/>
                  </a:lnTo>
                  <a:lnTo>
                    <a:pt x="94" y="137"/>
                  </a:lnTo>
                  <a:lnTo>
                    <a:pt x="102" y="137"/>
                  </a:lnTo>
                  <a:lnTo>
                    <a:pt x="117" y="137"/>
                  </a:lnTo>
                  <a:lnTo>
                    <a:pt x="133" y="134"/>
                  </a:lnTo>
                  <a:lnTo>
                    <a:pt x="150" y="129"/>
                  </a:lnTo>
                  <a:lnTo>
                    <a:pt x="165" y="125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96" y="108"/>
                  </a:lnTo>
                  <a:lnTo>
                    <a:pt x="217" y="98"/>
                  </a:lnTo>
                  <a:lnTo>
                    <a:pt x="228" y="95"/>
                  </a:lnTo>
                  <a:lnTo>
                    <a:pt x="240" y="92"/>
                  </a:lnTo>
                  <a:lnTo>
                    <a:pt x="252" y="92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1" y="95"/>
                  </a:lnTo>
                  <a:lnTo>
                    <a:pt x="279" y="99"/>
                  </a:lnTo>
                  <a:lnTo>
                    <a:pt x="297" y="113"/>
                  </a:lnTo>
                  <a:lnTo>
                    <a:pt x="316" y="132"/>
                  </a:lnTo>
                  <a:lnTo>
                    <a:pt x="338" y="155"/>
                  </a:lnTo>
                  <a:lnTo>
                    <a:pt x="359" y="176"/>
                  </a:lnTo>
                  <a:lnTo>
                    <a:pt x="379" y="194"/>
                  </a:lnTo>
                  <a:lnTo>
                    <a:pt x="388" y="201"/>
                  </a:lnTo>
                  <a:lnTo>
                    <a:pt x="397" y="207"/>
                  </a:lnTo>
                  <a:lnTo>
                    <a:pt x="404" y="210"/>
                  </a:lnTo>
                  <a:lnTo>
                    <a:pt x="410" y="212"/>
                  </a:lnTo>
                  <a:lnTo>
                    <a:pt x="410" y="212"/>
                  </a:lnTo>
                  <a:lnTo>
                    <a:pt x="430" y="210"/>
                  </a:lnTo>
                  <a:lnTo>
                    <a:pt x="445" y="207"/>
                  </a:lnTo>
                  <a:lnTo>
                    <a:pt x="458" y="201"/>
                  </a:lnTo>
                  <a:lnTo>
                    <a:pt x="472" y="192"/>
                  </a:lnTo>
                  <a:lnTo>
                    <a:pt x="472" y="192"/>
                  </a:lnTo>
                  <a:lnTo>
                    <a:pt x="475" y="188"/>
                  </a:lnTo>
                  <a:lnTo>
                    <a:pt x="475" y="183"/>
                  </a:lnTo>
                  <a:lnTo>
                    <a:pt x="475" y="176"/>
                  </a:lnTo>
                  <a:lnTo>
                    <a:pt x="472" y="170"/>
                  </a:lnTo>
                  <a:lnTo>
                    <a:pt x="464" y="152"/>
                  </a:lnTo>
                  <a:lnTo>
                    <a:pt x="452" y="134"/>
                  </a:lnTo>
                  <a:lnTo>
                    <a:pt x="437" y="114"/>
                  </a:lnTo>
                  <a:lnTo>
                    <a:pt x="422" y="98"/>
                  </a:lnTo>
                  <a:lnTo>
                    <a:pt x="407" y="83"/>
                  </a:lnTo>
                  <a:lnTo>
                    <a:pt x="395" y="74"/>
                  </a:lnTo>
                  <a:lnTo>
                    <a:pt x="395" y="74"/>
                  </a:lnTo>
                  <a:lnTo>
                    <a:pt x="382" y="68"/>
                  </a:lnTo>
                  <a:lnTo>
                    <a:pt x="367" y="62"/>
                  </a:lnTo>
                  <a:lnTo>
                    <a:pt x="328" y="53"/>
                  </a:lnTo>
                  <a:lnTo>
                    <a:pt x="309" y="47"/>
                  </a:lnTo>
                  <a:lnTo>
                    <a:pt x="289" y="41"/>
                  </a:lnTo>
                  <a:lnTo>
                    <a:pt x="271" y="32"/>
                  </a:lnTo>
                  <a:lnTo>
                    <a:pt x="262" y="27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46" y="15"/>
                  </a:lnTo>
                  <a:lnTo>
                    <a:pt x="234" y="11"/>
                  </a:lnTo>
                  <a:lnTo>
                    <a:pt x="219" y="8"/>
                  </a:lnTo>
                  <a:lnTo>
                    <a:pt x="202" y="5"/>
                  </a:lnTo>
                  <a:lnTo>
                    <a:pt x="163" y="2"/>
                  </a:lnTo>
                  <a:lnTo>
                    <a:pt x="123" y="0"/>
                  </a:lnTo>
                  <a:lnTo>
                    <a:pt x="82" y="3"/>
                  </a:lnTo>
                  <a:lnTo>
                    <a:pt x="46" y="8"/>
                  </a:lnTo>
                  <a:lnTo>
                    <a:pt x="31" y="11"/>
                  </a:lnTo>
                  <a:lnTo>
                    <a:pt x="18" y="14"/>
                  </a:lnTo>
                  <a:lnTo>
                    <a:pt x="9" y="17"/>
                  </a:lnTo>
                  <a:lnTo>
                    <a:pt x="3" y="21"/>
                  </a:lnTo>
                  <a:lnTo>
                    <a:pt x="3" y="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42"/>
            <p:cNvSpPr>
              <a:spLocks/>
            </p:cNvSpPr>
            <p:nvPr/>
          </p:nvSpPr>
          <p:spPr bwMode="auto">
            <a:xfrm>
              <a:off x="4697016" y="4369594"/>
              <a:ext cx="581025" cy="414338"/>
            </a:xfrm>
            <a:custGeom>
              <a:avLst/>
              <a:gdLst>
                <a:gd name="T0" fmla="*/ 488 w 488"/>
                <a:gd name="T1" fmla="*/ 0 h 348"/>
                <a:gd name="T2" fmla="*/ 488 w 488"/>
                <a:gd name="T3" fmla="*/ 0 h 348"/>
                <a:gd name="T4" fmla="*/ 344 w 488"/>
                <a:gd name="T5" fmla="*/ 86 h 348"/>
                <a:gd name="T6" fmla="*/ 233 w 488"/>
                <a:gd name="T7" fmla="*/ 151 h 348"/>
                <a:gd name="T8" fmla="*/ 159 w 488"/>
                <a:gd name="T9" fmla="*/ 198 h 348"/>
                <a:gd name="T10" fmla="*/ 159 w 488"/>
                <a:gd name="T11" fmla="*/ 198 h 348"/>
                <a:gd name="T12" fmla="*/ 135 w 488"/>
                <a:gd name="T13" fmla="*/ 214 h 348"/>
                <a:gd name="T14" fmla="*/ 109 w 488"/>
                <a:gd name="T15" fmla="*/ 237 h 348"/>
                <a:gd name="T16" fmla="*/ 84 w 488"/>
                <a:gd name="T17" fmla="*/ 261 h 348"/>
                <a:gd name="T18" fmla="*/ 58 w 488"/>
                <a:gd name="T19" fmla="*/ 286 h 348"/>
                <a:gd name="T20" fmla="*/ 16 w 488"/>
                <a:gd name="T21" fmla="*/ 330 h 348"/>
                <a:gd name="T22" fmla="*/ 0 w 488"/>
                <a:gd name="T23" fmla="*/ 348 h 348"/>
                <a:gd name="T24" fmla="*/ 0 w 488"/>
                <a:gd name="T25" fmla="*/ 348 h 348"/>
                <a:gd name="T26" fmla="*/ 49 w 488"/>
                <a:gd name="T27" fmla="*/ 345 h 348"/>
                <a:gd name="T28" fmla="*/ 91 w 488"/>
                <a:gd name="T29" fmla="*/ 345 h 348"/>
                <a:gd name="T30" fmla="*/ 111 w 488"/>
                <a:gd name="T31" fmla="*/ 346 h 348"/>
                <a:gd name="T32" fmla="*/ 126 w 488"/>
                <a:gd name="T33" fmla="*/ 348 h 348"/>
                <a:gd name="T34" fmla="*/ 126 w 488"/>
                <a:gd name="T35" fmla="*/ 348 h 348"/>
                <a:gd name="T36" fmla="*/ 133 w 488"/>
                <a:gd name="T37" fmla="*/ 348 h 348"/>
                <a:gd name="T38" fmla="*/ 139 w 488"/>
                <a:gd name="T39" fmla="*/ 346 h 348"/>
                <a:gd name="T40" fmla="*/ 147 w 488"/>
                <a:gd name="T41" fmla="*/ 345 h 348"/>
                <a:gd name="T42" fmla="*/ 153 w 488"/>
                <a:gd name="T43" fmla="*/ 340 h 348"/>
                <a:gd name="T44" fmla="*/ 166 w 488"/>
                <a:gd name="T45" fmla="*/ 331 h 348"/>
                <a:gd name="T46" fmla="*/ 180 w 488"/>
                <a:gd name="T47" fmla="*/ 319 h 348"/>
                <a:gd name="T48" fmla="*/ 202 w 488"/>
                <a:gd name="T49" fmla="*/ 297 h 348"/>
                <a:gd name="T50" fmla="*/ 211 w 488"/>
                <a:gd name="T51" fmla="*/ 289 h 348"/>
                <a:gd name="T52" fmla="*/ 215 w 488"/>
                <a:gd name="T53" fmla="*/ 286 h 348"/>
                <a:gd name="T54" fmla="*/ 218 w 488"/>
                <a:gd name="T55" fmla="*/ 285 h 348"/>
                <a:gd name="T56" fmla="*/ 218 w 488"/>
                <a:gd name="T57" fmla="*/ 285 h 348"/>
                <a:gd name="T58" fmla="*/ 221 w 488"/>
                <a:gd name="T59" fmla="*/ 283 h 348"/>
                <a:gd name="T60" fmla="*/ 223 w 488"/>
                <a:gd name="T61" fmla="*/ 282 h 348"/>
                <a:gd name="T62" fmla="*/ 223 w 488"/>
                <a:gd name="T63" fmla="*/ 277 h 348"/>
                <a:gd name="T64" fmla="*/ 220 w 488"/>
                <a:gd name="T65" fmla="*/ 270 h 348"/>
                <a:gd name="T66" fmla="*/ 217 w 488"/>
                <a:gd name="T67" fmla="*/ 261 h 348"/>
                <a:gd name="T68" fmla="*/ 217 w 488"/>
                <a:gd name="T69" fmla="*/ 250 h 348"/>
                <a:gd name="T70" fmla="*/ 217 w 488"/>
                <a:gd name="T71" fmla="*/ 244 h 348"/>
                <a:gd name="T72" fmla="*/ 218 w 488"/>
                <a:gd name="T73" fmla="*/ 237 h 348"/>
                <a:gd name="T74" fmla="*/ 223 w 488"/>
                <a:gd name="T75" fmla="*/ 231 h 348"/>
                <a:gd name="T76" fmla="*/ 227 w 488"/>
                <a:gd name="T77" fmla="*/ 225 h 348"/>
                <a:gd name="T78" fmla="*/ 235 w 488"/>
                <a:gd name="T79" fmla="*/ 217 h 348"/>
                <a:gd name="T80" fmla="*/ 244 w 488"/>
                <a:gd name="T81" fmla="*/ 210 h 348"/>
                <a:gd name="T82" fmla="*/ 244 w 488"/>
                <a:gd name="T83" fmla="*/ 210 h 348"/>
                <a:gd name="T84" fmla="*/ 269 w 488"/>
                <a:gd name="T85" fmla="*/ 190 h 348"/>
                <a:gd name="T86" fmla="*/ 304 w 488"/>
                <a:gd name="T87" fmla="*/ 163 h 348"/>
                <a:gd name="T88" fmla="*/ 382 w 488"/>
                <a:gd name="T89" fmla="*/ 99 h 348"/>
                <a:gd name="T90" fmla="*/ 452 w 488"/>
                <a:gd name="T91" fmla="*/ 36 h 348"/>
                <a:gd name="T92" fmla="*/ 476 w 488"/>
                <a:gd name="T93" fmla="*/ 14 h 348"/>
                <a:gd name="T94" fmla="*/ 488 w 488"/>
                <a:gd name="T95" fmla="*/ 0 h 348"/>
                <a:gd name="T96" fmla="*/ 488 w 488"/>
                <a:gd name="T9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8" h="348">
                  <a:moveTo>
                    <a:pt x="488" y="0"/>
                  </a:moveTo>
                  <a:lnTo>
                    <a:pt x="488" y="0"/>
                  </a:lnTo>
                  <a:lnTo>
                    <a:pt x="344" y="86"/>
                  </a:lnTo>
                  <a:lnTo>
                    <a:pt x="233" y="151"/>
                  </a:lnTo>
                  <a:lnTo>
                    <a:pt x="159" y="198"/>
                  </a:lnTo>
                  <a:lnTo>
                    <a:pt x="159" y="198"/>
                  </a:lnTo>
                  <a:lnTo>
                    <a:pt x="135" y="214"/>
                  </a:lnTo>
                  <a:lnTo>
                    <a:pt x="109" y="237"/>
                  </a:lnTo>
                  <a:lnTo>
                    <a:pt x="84" y="261"/>
                  </a:lnTo>
                  <a:lnTo>
                    <a:pt x="58" y="286"/>
                  </a:lnTo>
                  <a:lnTo>
                    <a:pt x="16" y="330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49" y="345"/>
                  </a:lnTo>
                  <a:lnTo>
                    <a:pt x="91" y="345"/>
                  </a:lnTo>
                  <a:lnTo>
                    <a:pt x="111" y="346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33" y="348"/>
                  </a:lnTo>
                  <a:lnTo>
                    <a:pt x="139" y="346"/>
                  </a:lnTo>
                  <a:lnTo>
                    <a:pt x="147" y="345"/>
                  </a:lnTo>
                  <a:lnTo>
                    <a:pt x="153" y="340"/>
                  </a:lnTo>
                  <a:lnTo>
                    <a:pt x="166" y="331"/>
                  </a:lnTo>
                  <a:lnTo>
                    <a:pt x="180" y="319"/>
                  </a:lnTo>
                  <a:lnTo>
                    <a:pt x="202" y="297"/>
                  </a:lnTo>
                  <a:lnTo>
                    <a:pt x="211" y="289"/>
                  </a:lnTo>
                  <a:lnTo>
                    <a:pt x="215" y="286"/>
                  </a:lnTo>
                  <a:lnTo>
                    <a:pt x="218" y="285"/>
                  </a:lnTo>
                  <a:lnTo>
                    <a:pt x="218" y="285"/>
                  </a:lnTo>
                  <a:lnTo>
                    <a:pt x="221" y="283"/>
                  </a:lnTo>
                  <a:lnTo>
                    <a:pt x="223" y="282"/>
                  </a:lnTo>
                  <a:lnTo>
                    <a:pt x="223" y="277"/>
                  </a:lnTo>
                  <a:lnTo>
                    <a:pt x="220" y="270"/>
                  </a:lnTo>
                  <a:lnTo>
                    <a:pt x="217" y="261"/>
                  </a:lnTo>
                  <a:lnTo>
                    <a:pt x="217" y="250"/>
                  </a:lnTo>
                  <a:lnTo>
                    <a:pt x="217" y="244"/>
                  </a:lnTo>
                  <a:lnTo>
                    <a:pt x="218" y="237"/>
                  </a:lnTo>
                  <a:lnTo>
                    <a:pt x="223" y="231"/>
                  </a:lnTo>
                  <a:lnTo>
                    <a:pt x="227" y="225"/>
                  </a:lnTo>
                  <a:lnTo>
                    <a:pt x="235" y="217"/>
                  </a:lnTo>
                  <a:lnTo>
                    <a:pt x="244" y="210"/>
                  </a:lnTo>
                  <a:lnTo>
                    <a:pt x="244" y="210"/>
                  </a:lnTo>
                  <a:lnTo>
                    <a:pt x="269" y="190"/>
                  </a:lnTo>
                  <a:lnTo>
                    <a:pt x="304" y="163"/>
                  </a:lnTo>
                  <a:lnTo>
                    <a:pt x="382" y="99"/>
                  </a:lnTo>
                  <a:lnTo>
                    <a:pt x="452" y="36"/>
                  </a:lnTo>
                  <a:lnTo>
                    <a:pt x="476" y="14"/>
                  </a:lnTo>
                  <a:lnTo>
                    <a:pt x="488" y="0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43"/>
            <p:cNvSpPr>
              <a:spLocks/>
            </p:cNvSpPr>
            <p:nvPr/>
          </p:nvSpPr>
          <p:spPr bwMode="auto">
            <a:xfrm>
              <a:off x="5167313" y="4425554"/>
              <a:ext cx="426244" cy="408385"/>
            </a:xfrm>
            <a:custGeom>
              <a:avLst/>
              <a:gdLst>
                <a:gd name="T0" fmla="*/ 93 w 358"/>
                <a:gd name="T1" fmla="*/ 343 h 343"/>
                <a:gd name="T2" fmla="*/ 93 w 358"/>
                <a:gd name="T3" fmla="*/ 343 h 343"/>
                <a:gd name="T4" fmla="*/ 116 w 358"/>
                <a:gd name="T5" fmla="*/ 314 h 343"/>
                <a:gd name="T6" fmla="*/ 169 w 358"/>
                <a:gd name="T7" fmla="*/ 253 h 343"/>
                <a:gd name="T8" fmla="*/ 199 w 358"/>
                <a:gd name="T9" fmla="*/ 218 h 343"/>
                <a:gd name="T10" fmla="*/ 228 w 358"/>
                <a:gd name="T11" fmla="*/ 187 h 343"/>
                <a:gd name="T12" fmla="*/ 253 w 358"/>
                <a:gd name="T13" fmla="*/ 163 h 343"/>
                <a:gd name="T14" fmla="*/ 262 w 358"/>
                <a:gd name="T15" fmla="*/ 154 h 343"/>
                <a:gd name="T16" fmla="*/ 270 w 358"/>
                <a:gd name="T17" fmla="*/ 148 h 343"/>
                <a:gd name="T18" fmla="*/ 270 w 358"/>
                <a:gd name="T19" fmla="*/ 148 h 343"/>
                <a:gd name="T20" fmla="*/ 276 w 358"/>
                <a:gd name="T21" fmla="*/ 143 h 343"/>
                <a:gd name="T22" fmla="*/ 282 w 358"/>
                <a:gd name="T23" fmla="*/ 137 h 343"/>
                <a:gd name="T24" fmla="*/ 295 w 358"/>
                <a:gd name="T25" fmla="*/ 119 h 343"/>
                <a:gd name="T26" fmla="*/ 307 w 358"/>
                <a:gd name="T27" fmla="*/ 100 h 343"/>
                <a:gd name="T28" fmla="*/ 321 w 358"/>
                <a:gd name="T29" fmla="*/ 78 h 343"/>
                <a:gd name="T30" fmla="*/ 342 w 358"/>
                <a:gd name="T31" fmla="*/ 34 h 343"/>
                <a:gd name="T32" fmla="*/ 357 w 358"/>
                <a:gd name="T33" fmla="*/ 4 h 343"/>
                <a:gd name="T34" fmla="*/ 357 w 358"/>
                <a:gd name="T35" fmla="*/ 4 h 343"/>
                <a:gd name="T36" fmla="*/ 358 w 358"/>
                <a:gd name="T37" fmla="*/ 1 h 343"/>
                <a:gd name="T38" fmla="*/ 358 w 358"/>
                <a:gd name="T39" fmla="*/ 0 h 343"/>
                <a:gd name="T40" fmla="*/ 352 w 358"/>
                <a:gd name="T41" fmla="*/ 3 h 343"/>
                <a:gd name="T42" fmla="*/ 324 w 358"/>
                <a:gd name="T43" fmla="*/ 21 h 343"/>
                <a:gd name="T44" fmla="*/ 288 w 358"/>
                <a:gd name="T45" fmla="*/ 46 h 343"/>
                <a:gd name="T46" fmla="*/ 271 w 358"/>
                <a:gd name="T47" fmla="*/ 55 h 343"/>
                <a:gd name="T48" fmla="*/ 264 w 358"/>
                <a:gd name="T49" fmla="*/ 58 h 343"/>
                <a:gd name="T50" fmla="*/ 258 w 358"/>
                <a:gd name="T51" fmla="*/ 61 h 343"/>
                <a:gd name="T52" fmla="*/ 258 w 358"/>
                <a:gd name="T53" fmla="*/ 61 h 343"/>
                <a:gd name="T54" fmla="*/ 253 w 358"/>
                <a:gd name="T55" fmla="*/ 63 h 343"/>
                <a:gd name="T56" fmla="*/ 249 w 358"/>
                <a:gd name="T57" fmla="*/ 66 h 343"/>
                <a:gd name="T58" fmla="*/ 246 w 358"/>
                <a:gd name="T59" fmla="*/ 69 h 343"/>
                <a:gd name="T60" fmla="*/ 244 w 358"/>
                <a:gd name="T61" fmla="*/ 73 h 343"/>
                <a:gd name="T62" fmla="*/ 243 w 358"/>
                <a:gd name="T63" fmla="*/ 82 h 343"/>
                <a:gd name="T64" fmla="*/ 244 w 358"/>
                <a:gd name="T65" fmla="*/ 92 h 343"/>
                <a:gd name="T66" fmla="*/ 247 w 358"/>
                <a:gd name="T67" fmla="*/ 113 h 343"/>
                <a:gd name="T68" fmla="*/ 247 w 358"/>
                <a:gd name="T69" fmla="*/ 122 h 343"/>
                <a:gd name="T70" fmla="*/ 247 w 358"/>
                <a:gd name="T71" fmla="*/ 125 h 343"/>
                <a:gd name="T72" fmla="*/ 246 w 358"/>
                <a:gd name="T73" fmla="*/ 127 h 343"/>
                <a:gd name="T74" fmla="*/ 246 w 358"/>
                <a:gd name="T75" fmla="*/ 127 h 343"/>
                <a:gd name="T76" fmla="*/ 204 w 358"/>
                <a:gd name="T77" fmla="*/ 160 h 343"/>
                <a:gd name="T78" fmla="*/ 122 w 358"/>
                <a:gd name="T79" fmla="*/ 224 h 343"/>
                <a:gd name="T80" fmla="*/ 39 w 358"/>
                <a:gd name="T81" fmla="*/ 290 h 343"/>
                <a:gd name="T82" fmla="*/ 11 w 358"/>
                <a:gd name="T83" fmla="*/ 313 h 343"/>
                <a:gd name="T84" fmla="*/ 3 w 358"/>
                <a:gd name="T85" fmla="*/ 320 h 343"/>
                <a:gd name="T86" fmla="*/ 0 w 358"/>
                <a:gd name="T87" fmla="*/ 325 h 343"/>
                <a:gd name="T88" fmla="*/ 0 w 358"/>
                <a:gd name="T89" fmla="*/ 325 h 343"/>
                <a:gd name="T90" fmla="*/ 0 w 358"/>
                <a:gd name="T91" fmla="*/ 326 h 343"/>
                <a:gd name="T92" fmla="*/ 3 w 358"/>
                <a:gd name="T93" fmla="*/ 329 h 343"/>
                <a:gd name="T94" fmla="*/ 14 w 358"/>
                <a:gd name="T95" fmla="*/ 332 h 343"/>
                <a:gd name="T96" fmla="*/ 29 w 358"/>
                <a:gd name="T97" fmla="*/ 335 h 343"/>
                <a:gd name="T98" fmla="*/ 45 w 358"/>
                <a:gd name="T99" fmla="*/ 338 h 343"/>
                <a:gd name="T100" fmla="*/ 78 w 358"/>
                <a:gd name="T101" fmla="*/ 341 h 343"/>
                <a:gd name="T102" fmla="*/ 93 w 358"/>
                <a:gd name="T103" fmla="*/ 343 h 343"/>
                <a:gd name="T104" fmla="*/ 93 w 358"/>
                <a:gd name="T10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8" h="343">
                  <a:moveTo>
                    <a:pt x="93" y="343"/>
                  </a:moveTo>
                  <a:lnTo>
                    <a:pt x="93" y="343"/>
                  </a:lnTo>
                  <a:lnTo>
                    <a:pt x="116" y="314"/>
                  </a:lnTo>
                  <a:lnTo>
                    <a:pt x="169" y="253"/>
                  </a:lnTo>
                  <a:lnTo>
                    <a:pt x="199" y="218"/>
                  </a:lnTo>
                  <a:lnTo>
                    <a:pt x="228" y="187"/>
                  </a:lnTo>
                  <a:lnTo>
                    <a:pt x="253" y="163"/>
                  </a:lnTo>
                  <a:lnTo>
                    <a:pt x="262" y="154"/>
                  </a:lnTo>
                  <a:lnTo>
                    <a:pt x="270" y="148"/>
                  </a:lnTo>
                  <a:lnTo>
                    <a:pt x="270" y="148"/>
                  </a:lnTo>
                  <a:lnTo>
                    <a:pt x="276" y="143"/>
                  </a:lnTo>
                  <a:lnTo>
                    <a:pt x="282" y="137"/>
                  </a:lnTo>
                  <a:lnTo>
                    <a:pt x="295" y="119"/>
                  </a:lnTo>
                  <a:lnTo>
                    <a:pt x="307" y="100"/>
                  </a:lnTo>
                  <a:lnTo>
                    <a:pt x="321" y="78"/>
                  </a:lnTo>
                  <a:lnTo>
                    <a:pt x="342" y="34"/>
                  </a:lnTo>
                  <a:lnTo>
                    <a:pt x="357" y="4"/>
                  </a:lnTo>
                  <a:lnTo>
                    <a:pt x="357" y="4"/>
                  </a:lnTo>
                  <a:lnTo>
                    <a:pt x="358" y="1"/>
                  </a:lnTo>
                  <a:lnTo>
                    <a:pt x="358" y="0"/>
                  </a:lnTo>
                  <a:lnTo>
                    <a:pt x="352" y="3"/>
                  </a:lnTo>
                  <a:lnTo>
                    <a:pt x="324" y="21"/>
                  </a:lnTo>
                  <a:lnTo>
                    <a:pt x="288" y="46"/>
                  </a:lnTo>
                  <a:lnTo>
                    <a:pt x="271" y="55"/>
                  </a:lnTo>
                  <a:lnTo>
                    <a:pt x="264" y="58"/>
                  </a:lnTo>
                  <a:lnTo>
                    <a:pt x="258" y="61"/>
                  </a:lnTo>
                  <a:lnTo>
                    <a:pt x="258" y="61"/>
                  </a:lnTo>
                  <a:lnTo>
                    <a:pt x="253" y="63"/>
                  </a:lnTo>
                  <a:lnTo>
                    <a:pt x="249" y="66"/>
                  </a:lnTo>
                  <a:lnTo>
                    <a:pt x="246" y="69"/>
                  </a:lnTo>
                  <a:lnTo>
                    <a:pt x="244" y="73"/>
                  </a:lnTo>
                  <a:lnTo>
                    <a:pt x="243" y="82"/>
                  </a:lnTo>
                  <a:lnTo>
                    <a:pt x="244" y="92"/>
                  </a:lnTo>
                  <a:lnTo>
                    <a:pt x="247" y="113"/>
                  </a:lnTo>
                  <a:lnTo>
                    <a:pt x="247" y="122"/>
                  </a:lnTo>
                  <a:lnTo>
                    <a:pt x="247" y="125"/>
                  </a:lnTo>
                  <a:lnTo>
                    <a:pt x="246" y="127"/>
                  </a:lnTo>
                  <a:lnTo>
                    <a:pt x="246" y="127"/>
                  </a:lnTo>
                  <a:lnTo>
                    <a:pt x="204" y="160"/>
                  </a:lnTo>
                  <a:lnTo>
                    <a:pt x="122" y="224"/>
                  </a:lnTo>
                  <a:lnTo>
                    <a:pt x="39" y="290"/>
                  </a:lnTo>
                  <a:lnTo>
                    <a:pt x="11" y="313"/>
                  </a:lnTo>
                  <a:lnTo>
                    <a:pt x="3" y="320"/>
                  </a:lnTo>
                  <a:lnTo>
                    <a:pt x="0" y="325"/>
                  </a:lnTo>
                  <a:lnTo>
                    <a:pt x="0" y="325"/>
                  </a:lnTo>
                  <a:lnTo>
                    <a:pt x="0" y="326"/>
                  </a:lnTo>
                  <a:lnTo>
                    <a:pt x="3" y="329"/>
                  </a:lnTo>
                  <a:lnTo>
                    <a:pt x="14" y="332"/>
                  </a:lnTo>
                  <a:lnTo>
                    <a:pt x="29" y="335"/>
                  </a:lnTo>
                  <a:lnTo>
                    <a:pt x="45" y="338"/>
                  </a:lnTo>
                  <a:lnTo>
                    <a:pt x="78" y="341"/>
                  </a:lnTo>
                  <a:lnTo>
                    <a:pt x="93" y="343"/>
                  </a:lnTo>
                  <a:lnTo>
                    <a:pt x="93" y="3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44"/>
            <p:cNvSpPr>
              <a:spLocks/>
            </p:cNvSpPr>
            <p:nvPr/>
          </p:nvSpPr>
          <p:spPr bwMode="auto">
            <a:xfrm>
              <a:off x="8577263" y="3136107"/>
              <a:ext cx="566738" cy="1540669"/>
            </a:xfrm>
            <a:custGeom>
              <a:avLst/>
              <a:gdLst>
                <a:gd name="T0" fmla="*/ 352 w 470"/>
                <a:gd name="T1" fmla="*/ 3 h 1294"/>
                <a:gd name="T2" fmla="*/ 341 w 470"/>
                <a:gd name="T3" fmla="*/ 12 h 1294"/>
                <a:gd name="T4" fmla="*/ 307 w 470"/>
                <a:gd name="T5" fmla="*/ 54 h 1294"/>
                <a:gd name="T6" fmla="*/ 236 w 470"/>
                <a:gd name="T7" fmla="*/ 166 h 1294"/>
                <a:gd name="T8" fmla="*/ 81 w 470"/>
                <a:gd name="T9" fmla="*/ 428 h 1294"/>
                <a:gd name="T10" fmla="*/ 24 w 470"/>
                <a:gd name="T11" fmla="*/ 524 h 1294"/>
                <a:gd name="T12" fmla="*/ 19 w 470"/>
                <a:gd name="T13" fmla="*/ 533 h 1294"/>
                <a:gd name="T14" fmla="*/ 10 w 470"/>
                <a:gd name="T15" fmla="*/ 556 h 1294"/>
                <a:gd name="T16" fmla="*/ 4 w 470"/>
                <a:gd name="T17" fmla="*/ 600 h 1294"/>
                <a:gd name="T18" fmla="*/ 3 w 470"/>
                <a:gd name="T19" fmla="*/ 665 h 1294"/>
                <a:gd name="T20" fmla="*/ 7 w 470"/>
                <a:gd name="T21" fmla="*/ 720 h 1294"/>
                <a:gd name="T22" fmla="*/ 12 w 470"/>
                <a:gd name="T23" fmla="*/ 737 h 1294"/>
                <a:gd name="T24" fmla="*/ 15 w 470"/>
                <a:gd name="T25" fmla="*/ 753 h 1294"/>
                <a:gd name="T26" fmla="*/ 18 w 470"/>
                <a:gd name="T27" fmla="*/ 809 h 1294"/>
                <a:gd name="T28" fmla="*/ 13 w 470"/>
                <a:gd name="T29" fmla="*/ 897 h 1294"/>
                <a:gd name="T30" fmla="*/ 9 w 470"/>
                <a:gd name="T31" fmla="*/ 928 h 1294"/>
                <a:gd name="T32" fmla="*/ 6 w 470"/>
                <a:gd name="T33" fmla="*/ 939 h 1294"/>
                <a:gd name="T34" fmla="*/ 1 w 470"/>
                <a:gd name="T35" fmla="*/ 982 h 1294"/>
                <a:gd name="T36" fmla="*/ 0 w 470"/>
                <a:gd name="T37" fmla="*/ 1042 h 1294"/>
                <a:gd name="T38" fmla="*/ 3 w 470"/>
                <a:gd name="T39" fmla="*/ 1099 h 1294"/>
                <a:gd name="T40" fmla="*/ 9 w 470"/>
                <a:gd name="T41" fmla="*/ 1123 h 1294"/>
                <a:gd name="T42" fmla="*/ 13 w 470"/>
                <a:gd name="T43" fmla="*/ 1134 h 1294"/>
                <a:gd name="T44" fmla="*/ 31 w 470"/>
                <a:gd name="T45" fmla="*/ 1159 h 1294"/>
                <a:gd name="T46" fmla="*/ 72 w 470"/>
                <a:gd name="T47" fmla="*/ 1199 h 1294"/>
                <a:gd name="T48" fmla="*/ 132 w 470"/>
                <a:gd name="T49" fmla="*/ 1250 h 1294"/>
                <a:gd name="T50" fmla="*/ 182 w 470"/>
                <a:gd name="T51" fmla="*/ 1288 h 1294"/>
                <a:gd name="T52" fmla="*/ 191 w 470"/>
                <a:gd name="T53" fmla="*/ 1291 h 1294"/>
                <a:gd name="T54" fmla="*/ 218 w 470"/>
                <a:gd name="T55" fmla="*/ 1294 h 1294"/>
                <a:gd name="T56" fmla="*/ 227 w 470"/>
                <a:gd name="T57" fmla="*/ 1294 h 1294"/>
                <a:gd name="T58" fmla="*/ 229 w 470"/>
                <a:gd name="T59" fmla="*/ 1291 h 1294"/>
                <a:gd name="T60" fmla="*/ 227 w 470"/>
                <a:gd name="T61" fmla="*/ 1288 h 1294"/>
                <a:gd name="T62" fmla="*/ 215 w 470"/>
                <a:gd name="T63" fmla="*/ 1259 h 1294"/>
                <a:gd name="T64" fmla="*/ 203 w 470"/>
                <a:gd name="T65" fmla="*/ 1202 h 1294"/>
                <a:gd name="T66" fmla="*/ 202 w 470"/>
                <a:gd name="T67" fmla="*/ 1171 h 1294"/>
                <a:gd name="T68" fmla="*/ 203 w 470"/>
                <a:gd name="T69" fmla="*/ 1140 h 1294"/>
                <a:gd name="T70" fmla="*/ 212 w 470"/>
                <a:gd name="T71" fmla="*/ 1111 h 1294"/>
                <a:gd name="T72" fmla="*/ 227 w 470"/>
                <a:gd name="T73" fmla="*/ 1087 h 1294"/>
                <a:gd name="T74" fmla="*/ 238 w 470"/>
                <a:gd name="T75" fmla="*/ 1078 h 1294"/>
                <a:gd name="T76" fmla="*/ 260 w 470"/>
                <a:gd name="T77" fmla="*/ 1065 h 1294"/>
                <a:gd name="T78" fmla="*/ 284 w 470"/>
                <a:gd name="T79" fmla="*/ 1057 h 1294"/>
                <a:gd name="T80" fmla="*/ 311 w 470"/>
                <a:gd name="T81" fmla="*/ 1053 h 1294"/>
                <a:gd name="T82" fmla="*/ 350 w 470"/>
                <a:gd name="T83" fmla="*/ 1054 h 1294"/>
                <a:gd name="T84" fmla="*/ 413 w 470"/>
                <a:gd name="T85" fmla="*/ 1066 h 1294"/>
                <a:gd name="T86" fmla="*/ 437 w 470"/>
                <a:gd name="T87" fmla="*/ 1069 h 1294"/>
                <a:gd name="T88" fmla="*/ 470 w 470"/>
                <a:gd name="T89" fmla="*/ 24 h 1294"/>
                <a:gd name="T90" fmla="*/ 439 w 470"/>
                <a:gd name="T91" fmla="*/ 13 h 1294"/>
                <a:gd name="T92" fmla="*/ 389 w 470"/>
                <a:gd name="T93" fmla="*/ 1 h 1294"/>
                <a:gd name="T94" fmla="*/ 362 w 470"/>
                <a:gd name="T95" fmla="*/ 0 h 1294"/>
                <a:gd name="T96" fmla="*/ 352 w 470"/>
                <a:gd name="T97" fmla="*/ 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0" h="1294">
                  <a:moveTo>
                    <a:pt x="352" y="3"/>
                  </a:moveTo>
                  <a:lnTo>
                    <a:pt x="352" y="3"/>
                  </a:lnTo>
                  <a:lnTo>
                    <a:pt x="347" y="6"/>
                  </a:lnTo>
                  <a:lnTo>
                    <a:pt x="341" y="12"/>
                  </a:lnTo>
                  <a:lnTo>
                    <a:pt x="326" y="28"/>
                  </a:lnTo>
                  <a:lnTo>
                    <a:pt x="307" y="54"/>
                  </a:lnTo>
                  <a:lnTo>
                    <a:pt x="286" y="87"/>
                  </a:lnTo>
                  <a:lnTo>
                    <a:pt x="236" y="166"/>
                  </a:lnTo>
                  <a:lnTo>
                    <a:pt x="182" y="256"/>
                  </a:lnTo>
                  <a:lnTo>
                    <a:pt x="81" y="428"/>
                  </a:lnTo>
                  <a:lnTo>
                    <a:pt x="45" y="491"/>
                  </a:lnTo>
                  <a:lnTo>
                    <a:pt x="24" y="524"/>
                  </a:lnTo>
                  <a:lnTo>
                    <a:pt x="24" y="524"/>
                  </a:lnTo>
                  <a:lnTo>
                    <a:pt x="19" y="533"/>
                  </a:lnTo>
                  <a:lnTo>
                    <a:pt x="15" y="544"/>
                  </a:lnTo>
                  <a:lnTo>
                    <a:pt x="10" y="556"/>
                  </a:lnTo>
                  <a:lnTo>
                    <a:pt x="7" y="569"/>
                  </a:lnTo>
                  <a:lnTo>
                    <a:pt x="4" y="600"/>
                  </a:lnTo>
                  <a:lnTo>
                    <a:pt x="3" y="632"/>
                  </a:lnTo>
                  <a:lnTo>
                    <a:pt x="3" y="665"/>
                  </a:lnTo>
                  <a:lnTo>
                    <a:pt x="4" y="695"/>
                  </a:lnTo>
                  <a:lnTo>
                    <a:pt x="7" y="720"/>
                  </a:lnTo>
                  <a:lnTo>
                    <a:pt x="12" y="737"/>
                  </a:lnTo>
                  <a:lnTo>
                    <a:pt x="12" y="737"/>
                  </a:lnTo>
                  <a:lnTo>
                    <a:pt x="13" y="744"/>
                  </a:lnTo>
                  <a:lnTo>
                    <a:pt x="15" y="753"/>
                  </a:lnTo>
                  <a:lnTo>
                    <a:pt x="18" y="779"/>
                  </a:lnTo>
                  <a:lnTo>
                    <a:pt x="18" y="809"/>
                  </a:lnTo>
                  <a:lnTo>
                    <a:pt x="18" y="839"/>
                  </a:lnTo>
                  <a:lnTo>
                    <a:pt x="13" y="897"/>
                  </a:lnTo>
                  <a:lnTo>
                    <a:pt x="12" y="918"/>
                  </a:lnTo>
                  <a:lnTo>
                    <a:pt x="9" y="928"/>
                  </a:lnTo>
                  <a:lnTo>
                    <a:pt x="9" y="928"/>
                  </a:lnTo>
                  <a:lnTo>
                    <a:pt x="6" y="939"/>
                  </a:lnTo>
                  <a:lnTo>
                    <a:pt x="4" y="957"/>
                  </a:lnTo>
                  <a:lnTo>
                    <a:pt x="1" y="982"/>
                  </a:lnTo>
                  <a:lnTo>
                    <a:pt x="0" y="1011"/>
                  </a:lnTo>
                  <a:lnTo>
                    <a:pt x="0" y="1042"/>
                  </a:lnTo>
                  <a:lnTo>
                    <a:pt x="0" y="1072"/>
                  </a:lnTo>
                  <a:lnTo>
                    <a:pt x="3" y="1099"/>
                  </a:lnTo>
                  <a:lnTo>
                    <a:pt x="6" y="1113"/>
                  </a:lnTo>
                  <a:lnTo>
                    <a:pt x="9" y="1123"/>
                  </a:lnTo>
                  <a:lnTo>
                    <a:pt x="9" y="1123"/>
                  </a:lnTo>
                  <a:lnTo>
                    <a:pt x="13" y="1134"/>
                  </a:lnTo>
                  <a:lnTo>
                    <a:pt x="21" y="1146"/>
                  </a:lnTo>
                  <a:lnTo>
                    <a:pt x="31" y="1159"/>
                  </a:lnTo>
                  <a:lnTo>
                    <a:pt x="43" y="1171"/>
                  </a:lnTo>
                  <a:lnTo>
                    <a:pt x="72" y="1199"/>
                  </a:lnTo>
                  <a:lnTo>
                    <a:pt x="103" y="1226"/>
                  </a:lnTo>
                  <a:lnTo>
                    <a:pt x="132" y="1250"/>
                  </a:lnTo>
                  <a:lnTo>
                    <a:pt x="158" y="1270"/>
                  </a:lnTo>
                  <a:lnTo>
                    <a:pt x="182" y="1288"/>
                  </a:lnTo>
                  <a:lnTo>
                    <a:pt x="182" y="1288"/>
                  </a:lnTo>
                  <a:lnTo>
                    <a:pt x="191" y="1291"/>
                  </a:lnTo>
                  <a:lnTo>
                    <a:pt x="209" y="1294"/>
                  </a:lnTo>
                  <a:lnTo>
                    <a:pt x="218" y="1294"/>
                  </a:lnTo>
                  <a:lnTo>
                    <a:pt x="226" y="1294"/>
                  </a:lnTo>
                  <a:lnTo>
                    <a:pt x="227" y="1294"/>
                  </a:lnTo>
                  <a:lnTo>
                    <a:pt x="229" y="1292"/>
                  </a:lnTo>
                  <a:lnTo>
                    <a:pt x="229" y="1291"/>
                  </a:lnTo>
                  <a:lnTo>
                    <a:pt x="227" y="1288"/>
                  </a:lnTo>
                  <a:lnTo>
                    <a:pt x="227" y="1288"/>
                  </a:lnTo>
                  <a:lnTo>
                    <a:pt x="221" y="1279"/>
                  </a:lnTo>
                  <a:lnTo>
                    <a:pt x="215" y="1259"/>
                  </a:lnTo>
                  <a:lnTo>
                    <a:pt x="208" y="1234"/>
                  </a:lnTo>
                  <a:lnTo>
                    <a:pt x="203" y="1202"/>
                  </a:lnTo>
                  <a:lnTo>
                    <a:pt x="202" y="1187"/>
                  </a:lnTo>
                  <a:lnTo>
                    <a:pt x="202" y="1171"/>
                  </a:lnTo>
                  <a:lnTo>
                    <a:pt x="202" y="1155"/>
                  </a:lnTo>
                  <a:lnTo>
                    <a:pt x="203" y="1140"/>
                  </a:lnTo>
                  <a:lnTo>
                    <a:pt x="208" y="1125"/>
                  </a:lnTo>
                  <a:lnTo>
                    <a:pt x="212" y="1111"/>
                  </a:lnTo>
                  <a:lnTo>
                    <a:pt x="218" y="1098"/>
                  </a:lnTo>
                  <a:lnTo>
                    <a:pt x="227" y="1087"/>
                  </a:lnTo>
                  <a:lnTo>
                    <a:pt x="227" y="1087"/>
                  </a:lnTo>
                  <a:lnTo>
                    <a:pt x="238" y="1078"/>
                  </a:lnTo>
                  <a:lnTo>
                    <a:pt x="248" y="1071"/>
                  </a:lnTo>
                  <a:lnTo>
                    <a:pt x="260" y="1065"/>
                  </a:lnTo>
                  <a:lnTo>
                    <a:pt x="272" y="1060"/>
                  </a:lnTo>
                  <a:lnTo>
                    <a:pt x="284" y="1057"/>
                  </a:lnTo>
                  <a:lnTo>
                    <a:pt x="298" y="1054"/>
                  </a:lnTo>
                  <a:lnTo>
                    <a:pt x="311" y="1053"/>
                  </a:lnTo>
                  <a:lnTo>
                    <a:pt x="323" y="1053"/>
                  </a:lnTo>
                  <a:lnTo>
                    <a:pt x="350" y="1054"/>
                  </a:lnTo>
                  <a:lnTo>
                    <a:pt x="374" y="1059"/>
                  </a:lnTo>
                  <a:lnTo>
                    <a:pt x="413" y="1066"/>
                  </a:lnTo>
                  <a:lnTo>
                    <a:pt x="413" y="1066"/>
                  </a:lnTo>
                  <a:lnTo>
                    <a:pt x="437" y="1069"/>
                  </a:lnTo>
                  <a:lnTo>
                    <a:pt x="470" y="1069"/>
                  </a:lnTo>
                  <a:lnTo>
                    <a:pt x="470" y="24"/>
                  </a:lnTo>
                  <a:lnTo>
                    <a:pt x="470" y="24"/>
                  </a:lnTo>
                  <a:lnTo>
                    <a:pt x="439" y="13"/>
                  </a:lnTo>
                  <a:lnTo>
                    <a:pt x="406" y="4"/>
                  </a:lnTo>
                  <a:lnTo>
                    <a:pt x="389" y="1"/>
                  </a:lnTo>
                  <a:lnTo>
                    <a:pt x="374" y="0"/>
                  </a:lnTo>
                  <a:lnTo>
                    <a:pt x="362" y="0"/>
                  </a:lnTo>
                  <a:lnTo>
                    <a:pt x="352" y="3"/>
                  </a:lnTo>
                  <a:lnTo>
                    <a:pt x="352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45"/>
            <p:cNvSpPr>
              <a:spLocks/>
            </p:cNvSpPr>
            <p:nvPr/>
          </p:nvSpPr>
          <p:spPr bwMode="auto">
            <a:xfrm>
              <a:off x="7180660" y="3139679"/>
              <a:ext cx="1815704" cy="1583531"/>
            </a:xfrm>
            <a:custGeom>
              <a:avLst/>
              <a:gdLst>
                <a:gd name="T0" fmla="*/ 451 w 1525"/>
                <a:gd name="T1" fmla="*/ 786 h 1330"/>
                <a:gd name="T2" fmla="*/ 556 w 1525"/>
                <a:gd name="T3" fmla="*/ 746 h 1330"/>
                <a:gd name="T4" fmla="*/ 625 w 1525"/>
                <a:gd name="T5" fmla="*/ 707 h 1330"/>
                <a:gd name="T6" fmla="*/ 650 w 1525"/>
                <a:gd name="T7" fmla="*/ 686 h 1330"/>
                <a:gd name="T8" fmla="*/ 750 w 1525"/>
                <a:gd name="T9" fmla="*/ 594 h 1330"/>
                <a:gd name="T10" fmla="*/ 815 w 1525"/>
                <a:gd name="T11" fmla="*/ 536 h 1330"/>
                <a:gd name="T12" fmla="*/ 825 w 1525"/>
                <a:gd name="T13" fmla="*/ 520 h 1330"/>
                <a:gd name="T14" fmla="*/ 866 w 1525"/>
                <a:gd name="T15" fmla="*/ 475 h 1330"/>
                <a:gd name="T16" fmla="*/ 915 w 1525"/>
                <a:gd name="T17" fmla="*/ 427 h 1330"/>
                <a:gd name="T18" fmla="*/ 935 w 1525"/>
                <a:gd name="T19" fmla="*/ 392 h 1330"/>
                <a:gd name="T20" fmla="*/ 945 w 1525"/>
                <a:gd name="T21" fmla="*/ 368 h 1330"/>
                <a:gd name="T22" fmla="*/ 978 w 1525"/>
                <a:gd name="T23" fmla="*/ 328 h 1330"/>
                <a:gd name="T24" fmla="*/ 1030 w 1525"/>
                <a:gd name="T25" fmla="*/ 280 h 1330"/>
                <a:gd name="T26" fmla="*/ 1089 w 1525"/>
                <a:gd name="T27" fmla="*/ 235 h 1330"/>
                <a:gd name="T28" fmla="*/ 1186 w 1525"/>
                <a:gd name="T29" fmla="*/ 175 h 1330"/>
                <a:gd name="T30" fmla="*/ 1263 w 1525"/>
                <a:gd name="T31" fmla="*/ 115 h 1330"/>
                <a:gd name="T32" fmla="*/ 1321 w 1525"/>
                <a:gd name="T33" fmla="*/ 63 h 1330"/>
                <a:gd name="T34" fmla="*/ 1361 w 1525"/>
                <a:gd name="T35" fmla="*/ 40 h 1330"/>
                <a:gd name="T36" fmla="*/ 1412 w 1525"/>
                <a:gd name="T37" fmla="*/ 24 h 1330"/>
                <a:gd name="T38" fmla="*/ 1525 w 1525"/>
                <a:gd name="T39" fmla="*/ 0 h 1330"/>
                <a:gd name="T40" fmla="*/ 1489 w 1525"/>
                <a:gd name="T41" fmla="*/ 78 h 1330"/>
                <a:gd name="T42" fmla="*/ 1453 w 1525"/>
                <a:gd name="T43" fmla="*/ 151 h 1330"/>
                <a:gd name="T44" fmla="*/ 1423 w 1525"/>
                <a:gd name="T45" fmla="*/ 213 h 1330"/>
                <a:gd name="T46" fmla="*/ 1402 w 1525"/>
                <a:gd name="T47" fmla="*/ 240 h 1330"/>
                <a:gd name="T48" fmla="*/ 1337 w 1525"/>
                <a:gd name="T49" fmla="*/ 340 h 1330"/>
                <a:gd name="T50" fmla="*/ 1315 w 1525"/>
                <a:gd name="T51" fmla="*/ 388 h 1330"/>
                <a:gd name="T52" fmla="*/ 1242 w 1525"/>
                <a:gd name="T53" fmla="*/ 514 h 1330"/>
                <a:gd name="T54" fmla="*/ 1197 w 1525"/>
                <a:gd name="T55" fmla="*/ 611 h 1330"/>
                <a:gd name="T56" fmla="*/ 1194 w 1525"/>
                <a:gd name="T57" fmla="*/ 629 h 1330"/>
                <a:gd name="T58" fmla="*/ 1201 w 1525"/>
                <a:gd name="T59" fmla="*/ 711 h 1330"/>
                <a:gd name="T60" fmla="*/ 1219 w 1525"/>
                <a:gd name="T61" fmla="*/ 846 h 1330"/>
                <a:gd name="T62" fmla="*/ 1215 w 1525"/>
                <a:gd name="T63" fmla="*/ 885 h 1330"/>
                <a:gd name="T64" fmla="*/ 1197 w 1525"/>
                <a:gd name="T65" fmla="*/ 1000 h 1330"/>
                <a:gd name="T66" fmla="*/ 1201 w 1525"/>
                <a:gd name="T67" fmla="*/ 1081 h 1330"/>
                <a:gd name="T68" fmla="*/ 1207 w 1525"/>
                <a:gd name="T69" fmla="*/ 1107 h 1330"/>
                <a:gd name="T70" fmla="*/ 1224 w 1525"/>
                <a:gd name="T71" fmla="*/ 1141 h 1330"/>
                <a:gd name="T72" fmla="*/ 1264 w 1525"/>
                <a:gd name="T73" fmla="*/ 1189 h 1330"/>
                <a:gd name="T74" fmla="*/ 1324 w 1525"/>
                <a:gd name="T75" fmla="*/ 1235 h 1330"/>
                <a:gd name="T76" fmla="*/ 1394 w 1525"/>
                <a:gd name="T77" fmla="*/ 1280 h 1330"/>
                <a:gd name="T78" fmla="*/ 1417 w 1525"/>
                <a:gd name="T79" fmla="*/ 1306 h 1330"/>
                <a:gd name="T80" fmla="*/ 1417 w 1525"/>
                <a:gd name="T81" fmla="*/ 1322 h 1330"/>
                <a:gd name="T82" fmla="*/ 1412 w 1525"/>
                <a:gd name="T83" fmla="*/ 1327 h 1330"/>
                <a:gd name="T84" fmla="*/ 1372 w 1525"/>
                <a:gd name="T85" fmla="*/ 1330 h 1330"/>
                <a:gd name="T86" fmla="*/ 1263 w 1525"/>
                <a:gd name="T87" fmla="*/ 1316 h 1330"/>
                <a:gd name="T88" fmla="*/ 938 w 1525"/>
                <a:gd name="T89" fmla="*/ 1253 h 1330"/>
                <a:gd name="T90" fmla="*/ 538 w 1525"/>
                <a:gd name="T91" fmla="*/ 1171 h 1330"/>
                <a:gd name="T92" fmla="*/ 431 w 1525"/>
                <a:gd name="T93" fmla="*/ 1158 h 1330"/>
                <a:gd name="T94" fmla="*/ 388 w 1525"/>
                <a:gd name="T95" fmla="*/ 1167 h 1330"/>
                <a:gd name="T96" fmla="*/ 99 w 1525"/>
                <a:gd name="T97" fmla="*/ 1231 h 1330"/>
                <a:gd name="T98" fmla="*/ 39 w 1525"/>
                <a:gd name="T99" fmla="*/ 1246 h 1330"/>
                <a:gd name="T100" fmla="*/ 29 w 1525"/>
                <a:gd name="T101" fmla="*/ 1241 h 1330"/>
                <a:gd name="T102" fmla="*/ 12 w 1525"/>
                <a:gd name="T103" fmla="*/ 1207 h 1330"/>
                <a:gd name="T104" fmla="*/ 0 w 1525"/>
                <a:gd name="T105" fmla="*/ 1162 h 1330"/>
                <a:gd name="T106" fmla="*/ 177 w 1525"/>
                <a:gd name="T107" fmla="*/ 1036 h 1330"/>
                <a:gd name="T108" fmla="*/ 285 w 1525"/>
                <a:gd name="T109" fmla="*/ 949 h 1330"/>
                <a:gd name="T110" fmla="*/ 379 w 1525"/>
                <a:gd name="T111" fmla="*/ 855 h 1330"/>
                <a:gd name="T112" fmla="*/ 422 w 1525"/>
                <a:gd name="T113" fmla="*/ 795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5" h="1330">
                  <a:moveTo>
                    <a:pt x="422" y="795"/>
                  </a:moveTo>
                  <a:lnTo>
                    <a:pt x="422" y="795"/>
                  </a:lnTo>
                  <a:lnTo>
                    <a:pt x="451" y="786"/>
                  </a:lnTo>
                  <a:lnTo>
                    <a:pt x="481" y="776"/>
                  </a:lnTo>
                  <a:lnTo>
                    <a:pt x="517" y="761"/>
                  </a:lnTo>
                  <a:lnTo>
                    <a:pt x="556" y="746"/>
                  </a:lnTo>
                  <a:lnTo>
                    <a:pt x="593" y="726"/>
                  </a:lnTo>
                  <a:lnTo>
                    <a:pt x="610" y="717"/>
                  </a:lnTo>
                  <a:lnTo>
                    <a:pt x="625" y="707"/>
                  </a:lnTo>
                  <a:lnTo>
                    <a:pt x="638" y="696"/>
                  </a:lnTo>
                  <a:lnTo>
                    <a:pt x="650" y="686"/>
                  </a:lnTo>
                  <a:lnTo>
                    <a:pt x="650" y="686"/>
                  </a:lnTo>
                  <a:lnTo>
                    <a:pt x="673" y="662"/>
                  </a:lnTo>
                  <a:lnTo>
                    <a:pt x="698" y="639"/>
                  </a:lnTo>
                  <a:lnTo>
                    <a:pt x="750" y="594"/>
                  </a:lnTo>
                  <a:lnTo>
                    <a:pt x="794" y="557"/>
                  </a:lnTo>
                  <a:lnTo>
                    <a:pt x="810" y="542"/>
                  </a:lnTo>
                  <a:lnTo>
                    <a:pt x="815" y="536"/>
                  </a:lnTo>
                  <a:lnTo>
                    <a:pt x="819" y="530"/>
                  </a:lnTo>
                  <a:lnTo>
                    <a:pt x="819" y="530"/>
                  </a:lnTo>
                  <a:lnTo>
                    <a:pt x="825" y="520"/>
                  </a:lnTo>
                  <a:lnTo>
                    <a:pt x="833" y="509"/>
                  </a:lnTo>
                  <a:lnTo>
                    <a:pt x="848" y="491"/>
                  </a:lnTo>
                  <a:lnTo>
                    <a:pt x="866" y="475"/>
                  </a:lnTo>
                  <a:lnTo>
                    <a:pt x="884" y="458"/>
                  </a:lnTo>
                  <a:lnTo>
                    <a:pt x="900" y="442"/>
                  </a:lnTo>
                  <a:lnTo>
                    <a:pt x="915" y="427"/>
                  </a:lnTo>
                  <a:lnTo>
                    <a:pt x="927" y="410"/>
                  </a:lnTo>
                  <a:lnTo>
                    <a:pt x="932" y="401"/>
                  </a:lnTo>
                  <a:lnTo>
                    <a:pt x="935" y="392"/>
                  </a:lnTo>
                  <a:lnTo>
                    <a:pt x="935" y="392"/>
                  </a:lnTo>
                  <a:lnTo>
                    <a:pt x="939" y="379"/>
                  </a:lnTo>
                  <a:lnTo>
                    <a:pt x="945" y="368"/>
                  </a:lnTo>
                  <a:lnTo>
                    <a:pt x="951" y="358"/>
                  </a:lnTo>
                  <a:lnTo>
                    <a:pt x="959" y="349"/>
                  </a:lnTo>
                  <a:lnTo>
                    <a:pt x="978" y="328"/>
                  </a:lnTo>
                  <a:lnTo>
                    <a:pt x="1008" y="299"/>
                  </a:lnTo>
                  <a:lnTo>
                    <a:pt x="1008" y="299"/>
                  </a:lnTo>
                  <a:lnTo>
                    <a:pt x="1030" y="280"/>
                  </a:lnTo>
                  <a:lnTo>
                    <a:pt x="1050" y="263"/>
                  </a:lnTo>
                  <a:lnTo>
                    <a:pt x="1069" y="248"/>
                  </a:lnTo>
                  <a:lnTo>
                    <a:pt x="1089" y="235"/>
                  </a:lnTo>
                  <a:lnTo>
                    <a:pt x="1131" y="208"/>
                  </a:lnTo>
                  <a:lnTo>
                    <a:pt x="1186" y="175"/>
                  </a:lnTo>
                  <a:lnTo>
                    <a:pt x="1186" y="175"/>
                  </a:lnTo>
                  <a:lnTo>
                    <a:pt x="1215" y="156"/>
                  </a:lnTo>
                  <a:lnTo>
                    <a:pt x="1240" y="136"/>
                  </a:lnTo>
                  <a:lnTo>
                    <a:pt x="1263" y="115"/>
                  </a:lnTo>
                  <a:lnTo>
                    <a:pt x="1284" y="97"/>
                  </a:lnTo>
                  <a:lnTo>
                    <a:pt x="1303" y="79"/>
                  </a:lnTo>
                  <a:lnTo>
                    <a:pt x="1321" y="63"/>
                  </a:lnTo>
                  <a:lnTo>
                    <a:pt x="1340" y="49"/>
                  </a:lnTo>
                  <a:lnTo>
                    <a:pt x="1351" y="45"/>
                  </a:lnTo>
                  <a:lnTo>
                    <a:pt x="1361" y="40"/>
                  </a:lnTo>
                  <a:lnTo>
                    <a:pt x="1361" y="40"/>
                  </a:lnTo>
                  <a:lnTo>
                    <a:pt x="1387" y="31"/>
                  </a:lnTo>
                  <a:lnTo>
                    <a:pt x="1412" y="24"/>
                  </a:lnTo>
                  <a:lnTo>
                    <a:pt x="1466" y="10"/>
                  </a:lnTo>
                  <a:lnTo>
                    <a:pt x="1508" y="3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07" y="40"/>
                  </a:lnTo>
                  <a:lnTo>
                    <a:pt x="1489" y="78"/>
                  </a:lnTo>
                  <a:lnTo>
                    <a:pt x="1469" y="117"/>
                  </a:lnTo>
                  <a:lnTo>
                    <a:pt x="1469" y="117"/>
                  </a:lnTo>
                  <a:lnTo>
                    <a:pt x="1453" y="151"/>
                  </a:lnTo>
                  <a:lnTo>
                    <a:pt x="1439" y="181"/>
                  </a:lnTo>
                  <a:lnTo>
                    <a:pt x="1427" y="204"/>
                  </a:lnTo>
                  <a:lnTo>
                    <a:pt x="1423" y="213"/>
                  </a:lnTo>
                  <a:lnTo>
                    <a:pt x="1418" y="219"/>
                  </a:lnTo>
                  <a:lnTo>
                    <a:pt x="1418" y="219"/>
                  </a:lnTo>
                  <a:lnTo>
                    <a:pt x="1402" y="240"/>
                  </a:lnTo>
                  <a:lnTo>
                    <a:pt x="1376" y="277"/>
                  </a:lnTo>
                  <a:lnTo>
                    <a:pt x="1349" y="319"/>
                  </a:lnTo>
                  <a:lnTo>
                    <a:pt x="1337" y="340"/>
                  </a:lnTo>
                  <a:lnTo>
                    <a:pt x="1329" y="358"/>
                  </a:lnTo>
                  <a:lnTo>
                    <a:pt x="1329" y="358"/>
                  </a:lnTo>
                  <a:lnTo>
                    <a:pt x="1315" y="388"/>
                  </a:lnTo>
                  <a:lnTo>
                    <a:pt x="1299" y="418"/>
                  </a:lnTo>
                  <a:lnTo>
                    <a:pt x="1261" y="482"/>
                  </a:lnTo>
                  <a:lnTo>
                    <a:pt x="1242" y="514"/>
                  </a:lnTo>
                  <a:lnTo>
                    <a:pt x="1225" y="547"/>
                  </a:lnTo>
                  <a:lnTo>
                    <a:pt x="1209" y="578"/>
                  </a:lnTo>
                  <a:lnTo>
                    <a:pt x="1197" y="611"/>
                  </a:lnTo>
                  <a:lnTo>
                    <a:pt x="1197" y="611"/>
                  </a:lnTo>
                  <a:lnTo>
                    <a:pt x="1194" y="618"/>
                  </a:lnTo>
                  <a:lnTo>
                    <a:pt x="1194" y="629"/>
                  </a:lnTo>
                  <a:lnTo>
                    <a:pt x="1194" y="653"/>
                  </a:lnTo>
                  <a:lnTo>
                    <a:pt x="1197" y="680"/>
                  </a:lnTo>
                  <a:lnTo>
                    <a:pt x="1201" y="711"/>
                  </a:lnTo>
                  <a:lnTo>
                    <a:pt x="1212" y="779"/>
                  </a:lnTo>
                  <a:lnTo>
                    <a:pt x="1216" y="813"/>
                  </a:lnTo>
                  <a:lnTo>
                    <a:pt x="1219" y="846"/>
                  </a:lnTo>
                  <a:lnTo>
                    <a:pt x="1219" y="846"/>
                  </a:lnTo>
                  <a:lnTo>
                    <a:pt x="1218" y="864"/>
                  </a:lnTo>
                  <a:lnTo>
                    <a:pt x="1215" y="885"/>
                  </a:lnTo>
                  <a:lnTo>
                    <a:pt x="1204" y="936"/>
                  </a:lnTo>
                  <a:lnTo>
                    <a:pt x="1200" y="966"/>
                  </a:lnTo>
                  <a:lnTo>
                    <a:pt x="1197" y="1000"/>
                  </a:lnTo>
                  <a:lnTo>
                    <a:pt x="1197" y="1039"/>
                  </a:lnTo>
                  <a:lnTo>
                    <a:pt x="1198" y="1059"/>
                  </a:lnTo>
                  <a:lnTo>
                    <a:pt x="1201" y="1081"/>
                  </a:lnTo>
                  <a:lnTo>
                    <a:pt x="1201" y="1081"/>
                  </a:lnTo>
                  <a:lnTo>
                    <a:pt x="1204" y="1093"/>
                  </a:lnTo>
                  <a:lnTo>
                    <a:pt x="1207" y="1107"/>
                  </a:lnTo>
                  <a:lnTo>
                    <a:pt x="1212" y="1119"/>
                  </a:lnTo>
                  <a:lnTo>
                    <a:pt x="1216" y="1131"/>
                  </a:lnTo>
                  <a:lnTo>
                    <a:pt x="1224" y="1141"/>
                  </a:lnTo>
                  <a:lnTo>
                    <a:pt x="1230" y="1152"/>
                  </a:lnTo>
                  <a:lnTo>
                    <a:pt x="1246" y="1171"/>
                  </a:lnTo>
                  <a:lnTo>
                    <a:pt x="1264" y="1189"/>
                  </a:lnTo>
                  <a:lnTo>
                    <a:pt x="1284" y="1205"/>
                  </a:lnTo>
                  <a:lnTo>
                    <a:pt x="1303" y="1220"/>
                  </a:lnTo>
                  <a:lnTo>
                    <a:pt x="1324" y="1235"/>
                  </a:lnTo>
                  <a:lnTo>
                    <a:pt x="1363" y="1259"/>
                  </a:lnTo>
                  <a:lnTo>
                    <a:pt x="1379" y="1270"/>
                  </a:lnTo>
                  <a:lnTo>
                    <a:pt x="1394" y="1280"/>
                  </a:lnTo>
                  <a:lnTo>
                    <a:pt x="1406" y="1291"/>
                  </a:lnTo>
                  <a:lnTo>
                    <a:pt x="1415" y="1301"/>
                  </a:lnTo>
                  <a:lnTo>
                    <a:pt x="1417" y="1306"/>
                  </a:lnTo>
                  <a:lnTo>
                    <a:pt x="1418" y="1312"/>
                  </a:lnTo>
                  <a:lnTo>
                    <a:pt x="1418" y="1316"/>
                  </a:lnTo>
                  <a:lnTo>
                    <a:pt x="1417" y="1322"/>
                  </a:lnTo>
                  <a:lnTo>
                    <a:pt x="1417" y="1322"/>
                  </a:lnTo>
                  <a:lnTo>
                    <a:pt x="1415" y="1324"/>
                  </a:lnTo>
                  <a:lnTo>
                    <a:pt x="1412" y="1327"/>
                  </a:lnTo>
                  <a:lnTo>
                    <a:pt x="1403" y="1328"/>
                  </a:lnTo>
                  <a:lnTo>
                    <a:pt x="1390" y="1330"/>
                  </a:lnTo>
                  <a:lnTo>
                    <a:pt x="1372" y="1330"/>
                  </a:lnTo>
                  <a:lnTo>
                    <a:pt x="1349" y="1328"/>
                  </a:lnTo>
                  <a:lnTo>
                    <a:pt x="1324" y="1325"/>
                  </a:lnTo>
                  <a:lnTo>
                    <a:pt x="1263" y="1316"/>
                  </a:lnTo>
                  <a:lnTo>
                    <a:pt x="1192" y="1304"/>
                  </a:lnTo>
                  <a:lnTo>
                    <a:pt x="1111" y="1289"/>
                  </a:lnTo>
                  <a:lnTo>
                    <a:pt x="938" y="1253"/>
                  </a:lnTo>
                  <a:lnTo>
                    <a:pt x="762" y="1216"/>
                  </a:lnTo>
                  <a:lnTo>
                    <a:pt x="604" y="1183"/>
                  </a:lnTo>
                  <a:lnTo>
                    <a:pt x="538" y="1171"/>
                  </a:lnTo>
                  <a:lnTo>
                    <a:pt x="484" y="1162"/>
                  </a:lnTo>
                  <a:lnTo>
                    <a:pt x="445" y="1158"/>
                  </a:lnTo>
                  <a:lnTo>
                    <a:pt x="431" y="1158"/>
                  </a:lnTo>
                  <a:lnTo>
                    <a:pt x="422" y="1158"/>
                  </a:lnTo>
                  <a:lnTo>
                    <a:pt x="422" y="1158"/>
                  </a:lnTo>
                  <a:lnTo>
                    <a:pt x="388" y="1167"/>
                  </a:lnTo>
                  <a:lnTo>
                    <a:pt x="337" y="1178"/>
                  </a:lnTo>
                  <a:lnTo>
                    <a:pt x="213" y="1207"/>
                  </a:lnTo>
                  <a:lnTo>
                    <a:pt x="99" y="1231"/>
                  </a:lnTo>
                  <a:lnTo>
                    <a:pt x="58" y="1240"/>
                  </a:lnTo>
                  <a:lnTo>
                    <a:pt x="39" y="1246"/>
                  </a:lnTo>
                  <a:lnTo>
                    <a:pt x="39" y="1246"/>
                  </a:lnTo>
                  <a:lnTo>
                    <a:pt x="36" y="1246"/>
                  </a:lnTo>
                  <a:lnTo>
                    <a:pt x="32" y="1244"/>
                  </a:lnTo>
                  <a:lnTo>
                    <a:pt x="29" y="1241"/>
                  </a:lnTo>
                  <a:lnTo>
                    <a:pt x="26" y="1235"/>
                  </a:lnTo>
                  <a:lnTo>
                    <a:pt x="18" y="1223"/>
                  </a:lnTo>
                  <a:lnTo>
                    <a:pt x="12" y="1207"/>
                  </a:lnTo>
                  <a:lnTo>
                    <a:pt x="3" y="1175"/>
                  </a:lnTo>
                  <a:lnTo>
                    <a:pt x="0" y="1162"/>
                  </a:lnTo>
                  <a:lnTo>
                    <a:pt x="0" y="1162"/>
                  </a:lnTo>
                  <a:lnTo>
                    <a:pt x="52" y="1126"/>
                  </a:lnTo>
                  <a:lnTo>
                    <a:pt x="109" y="1087"/>
                  </a:lnTo>
                  <a:lnTo>
                    <a:pt x="177" y="1036"/>
                  </a:lnTo>
                  <a:lnTo>
                    <a:pt x="213" y="1009"/>
                  </a:lnTo>
                  <a:lnTo>
                    <a:pt x="249" y="979"/>
                  </a:lnTo>
                  <a:lnTo>
                    <a:pt x="285" y="949"/>
                  </a:lnTo>
                  <a:lnTo>
                    <a:pt x="318" y="918"/>
                  </a:lnTo>
                  <a:lnTo>
                    <a:pt x="349" y="886"/>
                  </a:lnTo>
                  <a:lnTo>
                    <a:pt x="379" y="855"/>
                  </a:lnTo>
                  <a:lnTo>
                    <a:pt x="403" y="825"/>
                  </a:lnTo>
                  <a:lnTo>
                    <a:pt x="413" y="810"/>
                  </a:lnTo>
                  <a:lnTo>
                    <a:pt x="422" y="795"/>
                  </a:lnTo>
                  <a:lnTo>
                    <a:pt x="422" y="7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46"/>
            <p:cNvSpPr>
              <a:spLocks/>
            </p:cNvSpPr>
            <p:nvPr/>
          </p:nvSpPr>
          <p:spPr bwMode="auto">
            <a:xfrm>
              <a:off x="7602141" y="3432573"/>
              <a:ext cx="892969" cy="817960"/>
            </a:xfrm>
            <a:custGeom>
              <a:avLst/>
              <a:gdLst>
                <a:gd name="T0" fmla="*/ 94 w 750"/>
                <a:gd name="T1" fmla="*/ 539 h 687"/>
                <a:gd name="T2" fmla="*/ 202 w 750"/>
                <a:gd name="T3" fmla="*/ 494 h 687"/>
                <a:gd name="T4" fmla="*/ 269 w 750"/>
                <a:gd name="T5" fmla="*/ 458 h 687"/>
                <a:gd name="T6" fmla="*/ 290 w 750"/>
                <a:gd name="T7" fmla="*/ 440 h 687"/>
                <a:gd name="T8" fmla="*/ 359 w 750"/>
                <a:gd name="T9" fmla="*/ 381 h 687"/>
                <a:gd name="T10" fmla="*/ 422 w 750"/>
                <a:gd name="T11" fmla="*/ 329 h 687"/>
                <a:gd name="T12" fmla="*/ 470 w 750"/>
                <a:gd name="T13" fmla="*/ 271 h 687"/>
                <a:gd name="T14" fmla="*/ 537 w 750"/>
                <a:gd name="T15" fmla="*/ 199 h 687"/>
                <a:gd name="T16" fmla="*/ 611 w 750"/>
                <a:gd name="T17" fmla="*/ 88 h 687"/>
                <a:gd name="T18" fmla="*/ 633 w 750"/>
                <a:gd name="T19" fmla="*/ 67 h 687"/>
                <a:gd name="T20" fmla="*/ 714 w 750"/>
                <a:gd name="T21" fmla="*/ 0 h 687"/>
                <a:gd name="T22" fmla="*/ 736 w 750"/>
                <a:gd name="T23" fmla="*/ 10 h 687"/>
                <a:gd name="T24" fmla="*/ 750 w 750"/>
                <a:gd name="T25" fmla="*/ 28 h 687"/>
                <a:gd name="T26" fmla="*/ 747 w 750"/>
                <a:gd name="T27" fmla="*/ 44 h 687"/>
                <a:gd name="T28" fmla="*/ 729 w 750"/>
                <a:gd name="T29" fmla="*/ 103 h 687"/>
                <a:gd name="T30" fmla="*/ 667 w 750"/>
                <a:gd name="T31" fmla="*/ 332 h 687"/>
                <a:gd name="T32" fmla="*/ 660 w 750"/>
                <a:gd name="T33" fmla="*/ 350 h 687"/>
                <a:gd name="T34" fmla="*/ 653 w 750"/>
                <a:gd name="T35" fmla="*/ 345 h 687"/>
                <a:gd name="T36" fmla="*/ 644 w 750"/>
                <a:gd name="T37" fmla="*/ 296 h 687"/>
                <a:gd name="T38" fmla="*/ 635 w 750"/>
                <a:gd name="T39" fmla="*/ 251 h 687"/>
                <a:gd name="T40" fmla="*/ 627 w 750"/>
                <a:gd name="T41" fmla="*/ 254 h 687"/>
                <a:gd name="T42" fmla="*/ 609 w 750"/>
                <a:gd name="T43" fmla="*/ 286 h 687"/>
                <a:gd name="T44" fmla="*/ 567 w 750"/>
                <a:gd name="T45" fmla="*/ 359 h 687"/>
                <a:gd name="T46" fmla="*/ 555 w 750"/>
                <a:gd name="T47" fmla="*/ 390 h 687"/>
                <a:gd name="T48" fmla="*/ 519 w 750"/>
                <a:gd name="T49" fmla="*/ 491 h 687"/>
                <a:gd name="T50" fmla="*/ 459 w 750"/>
                <a:gd name="T51" fmla="*/ 621 h 687"/>
                <a:gd name="T52" fmla="*/ 432 w 750"/>
                <a:gd name="T53" fmla="*/ 658 h 687"/>
                <a:gd name="T54" fmla="*/ 426 w 750"/>
                <a:gd name="T55" fmla="*/ 654 h 687"/>
                <a:gd name="T56" fmla="*/ 422 w 750"/>
                <a:gd name="T57" fmla="*/ 625 h 687"/>
                <a:gd name="T58" fmla="*/ 420 w 750"/>
                <a:gd name="T59" fmla="*/ 554 h 687"/>
                <a:gd name="T60" fmla="*/ 411 w 750"/>
                <a:gd name="T61" fmla="*/ 509 h 687"/>
                <a:gd name="T62" fmla="*/ 404 w 750"/>
                <a:gd name="T63" fmla="*/ 500 h 687"/>
                <a:gd name="T64" fmla="*/ 386 w 750"/>
                <a:gd name="T65" fmla="*/ 501 h 687"/>
                <a:gd name="T66" fmla="*/ 345 w 750"/>
                <a:gd name="T67" fmla="*/ 534 h 687"/>
                <a:gd name="T68" fmla="*/ 277 w 750"/>
                <a:gd name="T69" fmla="*/ 614 h 687"/>
                <a:gd name="T70" fmla="*/ 269 w 750"/>
                <a:gd name="T71" fmla="*/ 624 h 687"/>
                <a:gd name="T72" fmla="*/ 253 w 750"/>
                <a:gd name="T73" fmla="*/ 676 h 687"/>
                <a:gd name="T74" fmla="*/ 244 w 750"/>
                <a:gd name="T75" fmla="*/ 687 h 687"/>
                <a:gd name="T76" fmla="*/ 230 w 750"/>
                <a:gd name="T77" fmla="*/ 682 h 687"/>
                <a:gd name="T78" fmla="*/ 196 w 750"/>
                <a:gd name="T79" fmla="*/ 652 h 687"/>
                <a:gd name="T80" fmla="*/ 157 w 750"/>
                <a:gd name="T81" fmla="*/ 634 h 687"/>
                <a:gd name="T82" fmla="*/ 116 w 750"/>
                <a:gd name="T83" fmla="*/ 625 h 687"/>
                <a:gd name="T84" fmla="*/ 46 w 750"/>
                <a:gd name="T85" fmla="*/ 624 h 687"/>
                <a:gd name="T86" fmla="*/ 62 w 750"/>
                <a:gd name="T87" fmla="*/ 5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0" h="687">
                  <a:moveTo>
                    <a:pt x="62" y="549"/>
                  </a:moveTo>
                  <a:lnTo>
                    <a:pt x="62" y="549"/>
                  </a:lnTo>
                  <a:lnTo>
                    <a:pt x="94" y="539"/>
                  </a:lnTo>
                  <a:lnTo>
                    <a:pt x="125" y="527"/>
                  </a:lnTo>
                  <a:lnTo>
                    <a:pt x="163" y="512"/>
                  </a:lnTo>
                  <a:lnTo>
                    <a:pt x="202" y="494"/>
                  </a:lnTo>
                  <a:lnTo>
                    <a:pt x="239" y="476"/>
                  </a:lnTo>
                  <a:lnTo>
                    <a:pt x="256" y="467"/>
                  </a:lnTo>
                  <a:lnTo>
                    <a:pt x="269" y="458"/>
                  </a:lnTo>
                  <a:lnTo>
                    <a:pt x="281" y="449"/>
                  </a:lnTo>
                  <a:lnTo>
                    <a:pt x="290" y="440"/>
                  </a:lnTo>
                  <a:lnTo>
                    <a:pt x="290" y="440"/>
                  </a:lnTo>
                  <a:lnTo>
                    <a:pt x="305" y="425"/>
                  </a:lnTo>
                  <a:lnTo>
                    <a:pt x="322" y="410"/>
                  </a:lnTo>
                  <a:lnTo>
                    <a:pt x="359" y="381"/>
                  </a:lnTo>
                  <a:lnTo>
                    <a:pt x="380" y="366"/>
                  </a:lnTo>
                  <a:lnTo>
                    <a:pt x="401" y="350"/>
                  </a:lnTo>
                  <a:lnTo>
                    <a:pt x="422" y="329"/>
                  </a:lnTo>
                  <a:lnTo>
                    <a:pt x="441" y="305"/>
                  </a:lnTo>
                  <a:lnTo>
                    <a:pt x="441" y="305"/>
                  </a:lnTo>
                  <a:lnTo>
                    <a:pt x="470" y="271"/>
                  </a:lnTo>
                  <a:lnTo>
                    <a:pt x="501" y="236"/>
                  </a:lnTo>
                  <a:lnTo>
                    <a:pt x="537" y="199"/>
                  </a:lnTo>
                  <a:lnTo>
                    <a:pt x="537" y="199"/>
                  </a:lnTo>
                  <a:lnTo>
                    <a:pt x="569" y="151"/>
                  </a:lnTo>
                  <a:lnTo>
                    <a:pt x="593" y="113"/>
                  </a:lnTo>
                  <a:lnTo>
                    <a:pt x="611" y="88"/>
                  </a:lnTo>
                  <a:lnTo>
                    <a:pt x="611" y="88"/>
                  </a:lnTo>
                  <a:lnTo>
                    <a:pt x="620" y="79"/>
                  </a:lnTo>
                  <a:lnTo>
                    <a:pt x="633" y="67"/>
                  </a:lnTo>
                  <a:lnTo>
                    <a:pt x="667" y="37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21" y="2"/>
                  </a:lnTo>
                  <a:lnTo>
                    <a:pt x="727" y="5"/>
                  </a:lnTo>
                  <a:lnTo>
                    <a:pt x="736" y="10"/>
                  </a:lnTo>
                  <a:lnTo>
                    <a:pt x="742" y="16"/>
                  </a:lnTo>
                  <a:lnTo>
                    <a:pt x="748" y="23"/>
                  </a:lnTo>
                  <a:lnTo>
                    <a:pt x="750" y="28"/>
                  </a:lnTo>
                  <a:lnTo>
                    <a:pt x="750" y="32"/>
                  </a:lnTo>
                  <a:lnTo>
                    <a:pt x="748" y="38"/>
                  </a:lnTo>
                  <a:lnTo>
                    <a:pt x="747" y="44"/>
                  </a:lnTo>
                  <a:lnTo>
                    <a:pt x="747" y="44"/>
                  </a:lnTo>
                  <a:lnTo>
                    <a:pt x="739" y="67"/>
                  </a:lnTo>
                  <a:lnTo>
                    <a:pt x="729" y="103"/>
                  </a:lnTo>
                  <a:lnTo>
                    <a:pt x="703" y="202"/>
                  </a:lnTo>
                  <a:lnTo>
                    <a:pt x="678" y="298"/>
                  </a:lnTo>
                  <a:lnTo>
                    <a:pt x="667" y="332"/>
                  </a:lnTo>
                  <a:lnTo>
                    <a:pt x="663" y="344"/>
                  </a:lnTo>
                  <a:lnTo>
                    <a:pt x="660" y="350"/>
                  </a:lnTo>
                  <a:lnTo>
                    <a:pt x="660" y="350"/>
                  </a:lnTo>
                  <a:lnTo>
                    <a:pt x="657" y="351"/>
                  </a:lnTo>
                  <a:lnTo>
                    <a:pt x="655" y="350"/>
                  </a:lnTo>
                  <a:lnTo>
                    <a:pt x="653" y="345"/>
                  </a:lnTo>
                  <a:lnTo>
                    <a:pt x="651" y="339"/>
                  </a:lnTo>
                  <a:lnTo>
                    <a:pt x="647" y="320"/>
                  </a:lnTo>
                  <a:lnTo>
                    <a:pt x="644" y="296"/>
                  </a:lnTo>
                  <a:lnTo>
                    <a:pt x="641" y="274"/>
                  </a:lnTo>
                  <a:lnTo>
                    <a:pt x="636" y="257"/>
                  </a:lnTo>
                  <a:lnTo>
                    <a:pt x="635" y="251"/>
                  </a:lnTo>
                  <a:lnTo>
                    <a:pt x="632" y="248"/>
                  </a:lnTo>
                  <a:lnTo>
                    <a:pt x="630" y="250"/>
                  </a:lnTo>
                  <a:lnTo>
                    <a:pt x="627" y="254"/>
                  </a:lnTo>
                  <a:lnTo>
                    <a:pt x="627" y="254"/>
                  </a:lnTo>
                  <a:lnTo>
                    <a:pt x="618" y="269"/>
                  </a:lnTo>
                  <a:lnTo>
                    <a:pt x="609" y="286"/>
                  </a:lnTo>
                  <a:lnTo>
                    <a:pt x="587" y="321"/>
                  </a:lnTo>
                  <a:lnTo>
                    <a:pt x="576" y="341"/>
                  </a:lnTo>
                  <a:lnTo>
                    <a:pt x="567" y="359"/>
                  </a:lnTo>
                  <a:lnTo>
                    <a:pt x="560" y="375"/>
                  </a:lnTo>
                  <a:lnTo>
                    <a:pt x="555" y="390"/>
                  </a:lnTo>
                  <a:lnTo>
                    <a:pt x="555" y="390"/>
                  </a:lnTo>
                  <a:lnTo>
                    <a:pt x="549" y="411"/>
                  </a:lnTo>
                  <a:lnTo>
                    <a:pt x="537" y="447"/>
                  </a:lnTo>
                  <a:lnTo>
                    <a:pt x="519" y="491"/>
                  </a:lnTo>
                  <a:lnTo>
                    <a:pt x="500" y="537"/>
                  </a:lnTo>
                  <a:lnTo>
                    <a:pt x="479" y="582"/>
                  </a:lnTo>
                  <a:lnTo>
                    <a:pt x="459" y="621"/>
                  </a:lnTo>
                  <a:lnTo>
                    <a:pt x="443" y="648"/>
                  </a:lnTo>
                  <a:lnTo>
                    <a:pt x="437" y="655"/>
                  </a:lnTo>
                  <a:lnTo>
                    <a:pt x="432" y="658"/>
                  </a:lnTo>
                  <a:lnTo>
                    <a:pt x="432" y="658"/>
                  </a:lnTo>
                  <a:lnTo>
                    <a:pt x="429" y="657"/>
                  </a:lnTo>
                  <a:lnTo>
                    <a:pt x="426" y="654"/>
                  </a:lnTo>
                  <a:lnTo>
                    <a:pt x="425" y="649"/>
                  </a:lnTo>
                  <a:lnTo>
                    <a:pt x="423" y="643"/>
                  </a:lnTo>
                  <a:lnTo>
                    <a:pt x="422" y="625"/>
                  </a:lnTo>
                  <a:lnTo>
                    <a:pt x="422" y="603"/>
                  </a:lnTo>
                  <a:lnTo>
                    <a:pt x="422" y="579"/>
                  </a:lnTo>
                  <a:lnTo>
                    <a:pt x="420" y="554"/>
                  </a:lnTo>
                  <a:lnTo>
                    <a:pt x="417" y="530"/>
                  </a:lnTo>
                  <a:lnTo>
                    <a:pt x="414" y="519"/>
                  </a:lnTo>
                  <a:lnTo>
                    <a:pt x="411" y="509"/>
                  </a:lnTo>
                  <a:lnTo>
                    <a:pt x="411" y="509"/>
                  </a:lnTo>
                  <a:lnTo>
                    <a:pt x="407" y="501"/>
                  </a:lnTo>
                  <a:lnTo>
                    <a:pt x="404" y="500"/>
                  </a:lnTo>
                  <a:lnTo>
                    <a:pt x="401" y="498"/>
                  </a:lnTo>
                  <a:lnTo>
                    <a:pt x="393" y="498"/>
                  </a:lnTo>
                  <a:lnTo>
                    <a:pt x="386" y="501"/>
                  </a:lnTo>
                  <a:lnTo>
                    <a:pt x="377" y="507"/>
                  </a:lnTo>
                  <a:lnTo>
                    <a:pt x="366" y="515"/>
                  </a:lnTo>
                  <a:lnTo>
                    <a:pt x="345" y="534"/>
                  </a:lnTo>
                  <a:lnTo>
                    <a:pt x="323" y="557"/>
                  </a:lnTo>
                  <a:lnTo>
                    <a:pt x="304" y="581"/>
                  </a:lnTo>
                  <a:lnTo>
                    <a:pt x="277" y="614"/>
                  </a:lnTo>
                  <a:lnTo>
                    <a:pt x="277" y="614"/>
                  </a:lnTo>
                  <a:lnTo>
                    <a:pt x="274" y="618"/>
                  </a:lnTo>
                  <a:lnTo>
                    <a:pt x="269" y="624"/>
                  </a:lnTo>
                  <a:lnTo>
                    <a:pt x="265" y="637"/>
                  </a:lnTo>
                  <a:lnTo>
                    <a:pt x="257" y="666"/>
                  </a:lnTo>
                  <a:lnTo>
                    <a:pt x="253" y="676"/>
                  </a:lnTo>
                  <a:lnTo>
                    <a:pt x="250" y="681"/>
                  </a:lnTo>
                  <a:lnTo>
                    <a:pt x="247" y="684"/>
                  </a:lnTo>
                  <a:lnTo>
                    <a:pt x="244" y="687"/>
                  </a:lnTo>
                  <a:lnTo>
                    <a:pt x="241" y="687"/>
                  </a:lnTo>
                  <a:lnTo>
                    <a:pt x="235" y="685"/>
                  </a:lnTo>
                  <a:lnTo>
                    <a:pt x="230" y="682"/>
                  </a:lnTo>
                  <a:lnTo>
                    <a:pt x="230" y="682"/>
                  </a:lnTo>
                  <a:lnTo>
                    <a:pt x="214" y="667"/>
                  </a:lnTo>
                  <a:lnTo>
                    <a:pt x="196" y="652"/>
                  </a:lnTo>
                  <a:lnTo>
                    <a:pt x="185" y="646"/>
                  </a:lnTo>
                  <a:lnTo>
                    <a:pt x="173" y="639"/>
                  </a:lnTo>
                  <a:lnTo>
                    <a:pt x="157" y="634"/>
                  </a:lnTo>
                  <a:lnTo>
                    <a:pt x="139" y="628"/>
                  </a:lnTo>
                  <a:lnTo>
                    <a:pt x="139" y="628"/>
                  </a:lnTo>
                  <a:lnTo>
                    <a:pt x="116" y="625"/>
                  </a:lnTo>
                  <a:lnTo>
                    <a:pt x="92" y="624"/>
                  </a:lnTo>
                  <a:lnTo>
                    <a:pt x="68" y="624"/>
                  </a:lnTo>
                  <a:lnTo>
                    <a:pt x="46" y="624"/>
                  </a:lnTo>
                  <a:lnTo>
                    <a:pt x="13" y="627"/>
                  </a:lnTo>
                  <a:lnTo>
                    <a:pt x="0" y="628"/>
                  </a:lnTo>
                  <a:lnTo>
                    <a:pt x="62" y="54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47"/>
            <p:cNvSpPr>
              <a:spLocks/>
            </p:cNvSpPr>
            <p:nvPr/>
          </p:nvSpPr>
          <p:spPr bwMode="auto">
            <a:xfrm>
              <a:off x="8293894" y="3115867"/>
              <a:ext cx="850107" cy="554831"/>
            </a:xfrm>
            <a:custGeom>
              <a:avLst/>
              <a:gdLst>
                <a:gd name="T0" fmla="*/ 479 w 713"/>
                <a:gd name="T1" fmla="*/ 17 h 466"/>
                <a:gd name="T2" fmla="*/ 425 w 713"/>
                <a:gd name="T3" fmla="*/ 44 h 466"/>
                <a:gd name="T4" fmla="*/ 355 w 713"/>
                <a:gd name="T5" fmla="*/ 84 h 466"/>
                <a:gd name="T6" fmla="*/ 335 w 713"/>
                <a:gd name="T7" fmla="*/ 98 h 466"/>
                <a:gd name="T8" fmla="*/ 265 w 713"/>
                <a:gd name="T9" fmla="*/ 153 h 466"/>
                <a:gd name="T10" fmla="*/ 230 w 713"/>
                <a:gd name="T11" fmla="*/ 177 h 466"/>
                <a:gd name="T12" fmla="*/ 194 w 713"/>
                <a:gd name="T13" fmla="*/ 195 h 466"/>
                <a:gd name="T14" fmla="*/ 173 w 713"/>
                <a:gd name="T15" fmla="*/ 207 h 466"/>
                <a:gd name="T16" fmla="*/ 113 w 713"/>
                <a:gd name="T17" fmla="*/ 249 h 466"/>
                <a:gd name="T18" fmla="*/ 52 w 713"/>
                <a:gd name="T19" fmla="*/ 306 h 466"/>
                <a:gd name="T20" fmla="*/ 27 w 713"/>
                <a:gd name="T21" fmla="*/ 336 h 466"/>
                <a:gd name="T22" fmla="*/ 9 w 713"/>
                <a:gd name="T23" fmla="*/ 363 h 466"/>
                <a:gd name="T24" fmla="*/ 0 w 713"/>
                <a:gd name="T25" fmla="*/ 388 h 466"/>
                <a:gd name="T26" fmla="*/ 0 w 713"/>
                <a:gd name="T27" fmla="*/ 393 h 466"/>
                <a:gd name="T28" fmla="*/ 6 w 713"/>
                <a:gd name="T29" fmla="*/ 396 h 466"/>
                <a:gd name="T30" fmla="*/ 25 w 713"/>
                <a:gd name="T31" fmla="*/ 388 h 466"/>
                <a:gd name="T32" fmla="*/ 66 w 713"/>
                <a:gd name="T33" fmla="*/ 367 h 466"/>
                <a:gd name="T34" fmla="*/ 92 w 713"/>
                <a:gd name="T35" fmla="*/ 358 h 466"/>
                <a:gd name="T36" fmla="*/ 121 w 713"/>
                <a:gd name="T37" fmla="*/ 355 h 466"/>
                <a:gd name="T38" fmla="*/ 151 w 713"/>
                <a:gd name="T39" fmla="*/ 360 h 466"/>
                <a:gd name="T40" fmla="*/ 164 w 713"/>
                <a:gd name="T41" fmla="*/ 364 h 466"/>
                <a:gd name="T42" fmla="*/ 188 w 713"/>
                <a:gd name="T43" fmla="*/ 378 h 466"/>
                <a:gd name="T44" fmla="*/ 203 w 713"/>
                <a:gd name="T45" fmla="*/ 394 h 466"/>
                <a:gd name="T46" fmla="*/ 214 w 713"/>
                <a:gd name="T47" fmla="*/ 412 h 466"/>
                <a:gd name="T48" fmla="*/ 224 w 713"/>
                <a:gd name="T49" fmla="*/ 438 h 466"/>
                <a:gd name="T50" fmla="*/ 232 w 713"/>
                <a:gd name="T51" fmla="*/ 463 h 466"/>
                <a:gd name="T52" fmla="*/ 236 w 713"/>
                <a:gd name="T53" fmla="*/ 466 h 466"/>
                <a:gd name="T54" fmla="*/ 241 w 713"/>
                <a:gd name="T55" fmla="*/ 466 h 466"/>
                <a:gd name="T56" fmla="*/ 254 w 713"/>
                <a:gd name="T57" fmla="*/ 460 h 466"/>
                <a:gd name="T58" fmla="*/ 275 w 713"/>
                <a:gd name="T59" fmla="*/ 435 h 466"/>
                <a:gd name="T60" fmla="*/ 332 w 713"/>
                <a:gd name="T61" fmla="*/ 339 h 466"/>
                <a:gd name="T62" fmla="*/ 347 w 713"/>
                <a:gd name="T63" fmla="*/ 315 h 466"/>
                <a:gd name="T64" fmla="*/ 361 w 713"/>
                <a:gd name="T65" fmla="*/ 301 h 466"/>
                <a:gd name="T66" fmla="*/ 370 w 713"/>
                <a:gd name="T67" fmla="*/ 295 h 466"/>
                <a:gd name="T68" fmla="*/ 377 w 713"/>
                <a:gd name="T69" fmla="*/ 295 h 466"/>
                <a:gd name="T70" fmla="*/ 382 w 713"/>
                <a:gd name="T71" fmla="*/ 301 h 466"/>
                <a:gd name="T72" fmla="*/ 388 w 713"/>
                <a:gd name="T73" fmla="*/ 327 h 466"/>
                <a:gd name="T74" fmla="*/ 389 w 713"/>
                <a:gd name="T75" fmla="*/ 337 h 466"/>
                <a:gd name="T76" fmla="*/ 398 w 713"/>
                <a:gd name="T77" fmla="*/ 357 h 466"/>
                <a:gd name="T78" fmla="*/ 410 w 713"/>
                <a:gd name="T79" fmla="*/ 375 h 466"/>
                <a:gd name="T80" fmla="*/ 425 w 713"/>
                <a:gd name="T81" fmla="*/ 391 h 466"/>
                <a:gd name="T82" fmla="*/ 441 w 713"/>
                <a:gd name="T83" fmla="*/ 403 h 466"/>
                <a:gd name="T84" fmla="*/ 459 w 713"/>
                <a:gd name="T85" fmla="*/ 411 h 466"/>
                <a:gd name="T86" fmla="*/ 477 w 713"/>
                <a:gd name="T87" fmla="*/ 411 h 466"/>
                <a:gd name="T88" fmla="*/ 494 w 713"/>
                <a:gd name="T89" fmla="*/ 403 h 466"/>
                <a:gd name="T90" fmla="*/ 500 w 713"/>
                <a:gd name="T91" fmla="*/ 396 h 466"/>
                <a:gd name="T92" fmla="*/ 519 w 713"/>
                <a:gd name="T93" fmla="*/ 363 h 466"/>
                <a:gd name="T94" fmla="*/ 540 w 713"/>
                <a:gd name="T95" fmla="*/ 330 h 466"/>
                <a:gd name="T96" fmla="*/ 558 w 713"/>
                <a:gd name="T97" fmla="*/ 310 h 466"/>
                <a:gd name="T98" fmla="*/ 581 w 713"/>
                <a:gd name="T99" fmla="*/ 294 h 466"/>
                <a:gd name="T100" fmla="*/ 606 w 713"/>
                <a:gd name="T101" fmla="*/ 286 h 466"/>
                <a:gd name="T102" fmla="*/ 636 w 713"/>
                <a:gd name="T103" fmla="*/ 289 h 466"/>
                <a:gd name="T104" fmla="*/ 651 w 713"/>
                <a:gd name="T105" fmla="*/ 295 h 466"/>
                <a:gd name="T106" fmla="*/ 689 w 713"/>
                <a:gd name="T107" fmla="*/ 318 h 466"/>
                <a:gd name="T108" fmla="*/ 713 w 713"/>
                <a:gd name="T109" fmla="*/ 30 h 466"/>
                <a:gd name="T110" fmla="*/ 684 w 713"/>
                <a:gd name="T111" fmla="*/ 23 h 466"/>
                <a:gd name="T112" fmla="*/ 615 w 713"/>
                <a:gd name="T113" fmla="*/ 8 h 466"/>
                <a:gd name="T114" fmla="*/ 557 w 713"/>
                <a:gd name="T115" fmla="*/ 0 h 466"/>
                <a:gd name="T116" fmla="*/ 519 w 713"/>
                <a:gd name="T117" fmla="*/ 2 h 466"/>
                <a:gd name="T118" fmla="*/ 489 w 713"/>
                <a:gd name="T119" fmla="*/ 9 h 466"/>
                <a:gd name="T120" fmla="*/ 479 w 713"/>
                <a:gd name="T121" fmla="*/ 17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3" h="466">
                  <a:moveTo>
                    <a:pt x="479" y="17"/>
                  </a:moveTo>
                  <a:lnTo>
                    <a:pt x="479" y="17"/>
                  </a:lnTo>
                  <a:lnTo>
                    <a:pt x="462" y="24"/>
                  </a:lnTo>
                  <a:lnTo>
                    <a:pt x="425" y="44"/>
                  </a:lnTo>
                  <a:lnTo>
                    <a:pt x="377" y="71"/>
                  </a:lnTo>
                  <a:lnTo>
                    <a:pt x="355" y="84"/>
                  </a:lnTo>
                  <a:lnTo>
                    <a:pt x="335" y="98"/>
                  </a:lnTo>
                  <a:lnTo>
                    <a:pt x="335" y="98"/>
                  </a:lnTo>
                  <a:lnTo>
                    <a:pt x="299" y="126"/>
                  </a:lnTo>
                  <a:lnTo>
                    <a:pt x="265" y="153"/>
                  </a:lnTo>
                  <a:lnTo>
                    <a:pt x="247" y="167"/>
                  </a:lnTo>
                  <a:lnTo>
                    <a:pt x="230" y="177"/>
                  </a:lnTo>
                  <a:lnTo>
                    <a:pt x="212" y="188"/>
                  </a:lnTo>
                  <a:lnTo>
                    <a:pt x="194" y="195"/>
                  </a:lnTo>
                  <a:lnTo>
                    <a:pt x="194" y="195"/>
                  </a:lnTo>
                  <a:lnTo>
                    <a:pt x="173" y="207"/>
                  </a:lnTo>
                  <a:lnTo>
                    <a:pt x="145" y="225"/>
                  </a:lnTo>
                  <a:lnTo>
                    <a:pt x="113" y="249"/>
                  </a:lnTo>
                  <a:lnTo>
                    <a:pt x="82" y="276"/>
                  </a:lnTo>
                  <a:lnTo>
                    <a:pt x="52" y="306"/>
                  </a:lnTo>
                  <a:lnTo>
                    <a:pt x="39" y="321"/>
                  </a:lnTo>
                  <a:lnTo>
                    <a:pt x="27" y="336"/>
                  </a:lnTo>
                  <a:lnTo>
                    <a:pt x="16" y="349"/>
                  </a:lnTo>
                  <a:lnTo>
                    <a:pt x="9" y="363"/>
                  </a:lnTo>
                  <a:lnTo>
                    <a:pt x="3" y="376"/>
                  </a:lnTo>
                  <a:lnTo>
                    <a:pt x="0" y="388"/>
                  </a:lnTo>
                  <a:lnTo>
                    <a:pt x="0" y="388"/>
                  </a:lnTo>
                  <a:lnTo>
                    <a:pt x="0" y="393"/>
                  </a:lnTo>
                  <a:lnTo>
                    <a:pt x="3" y="396"/>
                  </a:lnTo>
                  <a:lnTo>
                    <a:pt x="6" y="396"/>
                  </a:lnTo>
                  <a:lnTo>
                    <a:pt x="10" y="396"/>
                  </a:lnTo>
                  <a:lnTo>
                    <a:pt x="25" y="388"/>
                  </a:lnTo>
                  <a:lnTo>
                    <a:pt x="43" y="378"/>
                  </a:lnTo>
                  <a:lnTo>
                    <a:pt x="66" y="367"/>
                  </a:lnTo>
                  <a:lnTo>
                    <a:pt x="79" y="363"/>
                  </a:lnTo>
                  <a:lnTo>
                    <a:pt x="92" y="358"/>
                  </a:lnTo>
                  <a:lnTo>
                    <a:pt x="106" y="357"/>
                  </a:lnTo>
                  <a:lnTo>
                    <a:pt x="121" y="355"/>
                  </a:lnTo>
                  <a:lnTo>
                    <a:pt x="136" y="357"/>
                  </a:lnTo>
                  <a:lnTo>
                    <a:pt x="151" y="360"/>
                  </a:lnTo>
                  <a:lnTo>
                    <a:pt x="151" y="360"/>
                  </a:lnTo>
                  <a:lnTo>
                    <a:pt x="164" y="364"/>
                  </a:lnTo>
                  <a:lnTo>
                    <a:pt x="178" y="370"/>
                  </a:lnTo>
                  <a:lnTo>
                    <a:pt x="188" y="378"/>
                  </a:lnTo>
                  <a:lnTo>
                    <a:pt x="196" y="385"/>
                  </a:lnTo>
                  <a:lnTo>
                    <a:pt x="203" y="394"/>
                  </a:lnTo>
                  <a:lnTo>
                    <a:pt x="209" y="403"/>
                  </a:lnTo>
                  <a:lnTo>
                    <a:pt x="214" y="412"/>
                  </a:lnTo>
                  <a:lnTo>
                    <a:pt x="218" y="421"/>
                  </a:lnTo>
                  <a:lnTo>
                    <a:pt x="224" y="438"/>
                  </a:lnTo>
                  <a:lnTo>
                    <a:pt x="227" y="453"/>
                  </a:lnTo>
                  <a:lnTo>
                    <a:pt x="232" y="463"/>
                  </a:lnTo>
                  <a:lnTo>
                    <a:pt x="233" y="466"/>
                  </a:lnTo>
                  <a:lnTo>
                    <a:pt x="236" y="466"/>
                  </a:lnTo>
                  <a:lnTo>
                    <a:pt x="236" y="466"/>
                  </a:lnTo>
                  <a:lnTo>
                    <a:pt x="241" y="466"/>
                  </a:lnTo>
                  <a:lnTo>
                    <a:pt x="245" y="466"/>
                  </a:lnTo>
                  <a:lnTo>
                    <a:pt x="254" y="460"/>
                  </a:lnTo>
                  <a:lnTo>
                    <a:pt x="263" y="450"/>
                  </a:lnTo>
                  <a:lnTo>
                    <a:pt x="275" y="435"/>
                  </a:lnTo>
                  <a:lnTo>
                    <a:pt x="299" y="393"/>
                  </a:lnTo>
                  <a:lnTo>
                    <a:pt x="332" y="339"/>
                  </a:lnTo>
                  <a:lnTo>
                    <a:pt x="332" y="339"/>
                  </a:lnTo>
                  <a:lnTo>
                    <a:pt x="347" y="315"/>
                  </a:lnTo>
                  <a:lnTo>
                    <a:pt x="355" y="307"/>
                  </a:lnTo>
                  <a:lnTo>
                    <a:pt x="361" y="301"/>
                  </a:lnTo>
                  <a:lnTo>
                    <a:pt x="365" y="297"/>
                  </a:lnTo>
                  <a:lnTo>
                    <a:pt x="370" y="295"/>
                  </a:lnTo>
                  <a:lnTo>
                    <a:pt x="374" y="295"/>
                  </a:lnTo>
                  <a:lnTo>
                    <a:pt x="377" y="295"/>
                  </a:lnTo>
                  <a:lnTo>
                    <a:pt x="380" y="298"/>
                  </a:lnTo>
                  <a:lnTo>
                    <a:pt x="382" y="301"/>
                  </a:lnTo>
                  <a:lnTo>
                    <a:pt x="385" y="310"/>
                  </a:lnTo>
                  <a:lnTo>
                    <a:pt x="388" y="327"/>
                  </a:lnTo>
                  <a:lnTo>
                    <a:pt x="388" y="327"/>
                  </a:lnTo>
                  <a:lnTo>
                    <a:pt x="389" y="337"/>
                  </a:lnTo>
                  <a:lnTo>
                    <a:pt x="394" y="346"/>
                  </a:lnTo>
                  <a:lnTo>
                    <a:pt x="398" y="357"/>
                  </a:lnTo>
                  <a:lnTo>
                    <a:pt x="402" y="366"/>
                  </a:lnTo>
                  <a:lnTo>
                    <a:pt x="410" y="375"/>
                  </a:lnTo>
                  <a:lnTo>
                    <a:pt x="416" y="384"/>
                  </a:lnTo>
                  <a:lnTo>
                    <a:pt x="425" y="391"/>
                  </a:lnTo>
                  <a:lnTo>
                    <a:pt x="432" y="397"/>
                  </a:lnTo>
                  <a:lnTo>
                    <a:pt x="441" y="403"/>
                  </a:lnTo>
                  <a:lnTo>
                    <a:pt x="450" y="408"/>
                  </a:lnTo>
                  <a:lnTo>
                    <a:pt x="459" y="411"/>
                  </a:lnTo>
                  <a:lnTo>
                    <a:pt x="468" y="411"/>
                  </a:lnTo>
                  <a:lnTo>
                    <a:pt x="477" y="411"/>
                  </a:lnTo>
                  <a:lnTo>
                    <a:pt x="485" y="408"/>
                  </a:lnTo>
                  <a:lnTo>
                    <a:pt x="494" y="403"/>
                  </a:lnTo>
                  <a:lnTo>
                    <a:pt x="500" y="396"/>
                  </a:lnTo>
                  <a:lnTo>
                    <a:pt x="500" y="396"/>
                  </a:lnTo>
                  <a:lnTo>
                    <a:pt x="509" y="382"/>
                  </a:lnTo>
                  <a:lnTo>
                    <a:pt x="519" y="363"/>
                  </a:lnTo>
                  <a:lnTo>
                    <a:pt x="533" y="342"/>
                  </a:lnTo>
                  <a:lnTo>
                    <a:pt x="540" y="330"/>
                  </a:lnTo>
                  <a:lnTo>
                    <a:pt x="549" y="319"/>
                  </a:lnTo>
                  <a:lnTo>
                    <a:pt x="558" y="310"/>
                  </a:lnTo>
                  <a:lnTo>
                    <a:pt x="569" y="301"/>
                  </a:lnTo>
                  <a:lnTo>
                    <a:pt x="581" y="294"/>
                  </a:lnTo>
                  <a:lnTo>
                    <a:pt x="593" y="289"/>
                  </a:lnTo>
                  <a:lnTo>
                    <a:pt x="606" y="286"/>
                  </a:lnTo>
                  <a:lnTo>
                    <a:pt x="620" y="286"/>
                  </a:lnTo>
                  <a:lnTo>
                    <a:pt x="636" y="289"/>
                  </a:lnTo>
                  <a:lnTo>
                    <a:pt x="651" y="295"/>
                  </a:lnTo>
                  <a:lnTo>
                    <a:pt x="651" y="295"/>
                  </a:lnTo>
                  <a:lnTo>
                    <a:pt x="671" y="306"/>
                  </a:lnTo>
                  <a:lnTo>
                    <a:pt x="689" y="318"/>
                  </a:lnTo>
                  <a:lnTo>
                    <a:pt x="708" y="333"/>
                  </a:lnTo>
                  <a:lnTo>
                    <a:pt x="713" y="30"/>
                  </a:lnTo>
                  <a:lnTo>
                    <a:pt x="713" y="30"/>
                  </a:lnTo>
                  <a:lnTo>
                    <a:pt x="684" y="23"/>
                  </a:lnTo>
                  <a:lnTo>
                    <a:pt x="653" y="15"/>
                  </a:lnTo>
                  <a:lnTo>
                    <a:pt x="615" y="8"/>
                  </a:lnTo>
                  <a:lnTo>
                    <a:pt x="576" y="2"/>
                  </a:lnTo>
                  <a:lnTo>
                    <a:pt x="557" y="0"/>
                  </a:lnTo>
                  <a:lnTo>
                    <a:pt x="537" y="0"/>
                  </a:lnTo>
                  <a:lnTo>
                    <a:pt x="519" y="2"/>
                  </a:lnTo>
                  <a:lnTo>
                    <a:pt x="504" y="5"/>
                  </a:lnTo>
                  <a:lnTo>
                    <a:pt x="489" y="9"/>
                  </a:lnTo>
                  <a:lnTo>
                    <a:pt x="479" y="17"/>
                  </a:lnTo>
                  <a:lnTo>
                    <a:pt x="479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48"/>
            <p:cNvSpPr>
              <a:spLocks/>
            </p:cNvSpPr>
            <p:nvPr/>
          </p:nvSpPr>
          <p:spPr bwMode="auto">
            <a:xfrm>
              <a:off x="7144" y="4749404"/>
              <a:ext cx="6269831" cy="1250156"/>
            </a:xfrm>
            <a:custGeom>
              <a:avLst/>
              <a:gdLst>
                <a:gd name="T0" fmla="*/ 4246 w 5266"/>
                <a:gd name="T1" fmla="*/ 1040 h 1050"/>
                <a:gd name="T2" fmla="*/ 4193 w 5266"/>
                <a:gd name="T3" fmla="*/ 990 h 1050"/>
                <a:gd name="T4" fmla="*/ 4165 w 5266"/>
                <a:gd name="T5" fmla="*/ 947 h 1050"/>
                <a:gd name="T6" fmla="*/ 4153 w 5266"/>
                <a:gd name="T7" fmla="*/ 897 h 1050"/>
                <a:gd name="T8" fmla="*/ 4162 w 5266"/>
                <a:gd name="T9" fmla="*/ 846 h 1050"/>
                <a:gd name="T10" fmla="*/ 4193 w 5266"/>
                <a:gd name="T11" fmla="*/ 792 h 1050"/>
                <a:gd name="T12" fmla="*/ 4262 w 5266"/>
                <a:gd name="T13" fmla="*/ 700 h 1050"/>
                <a:gd name="T14" fmla="*/ 4277 w 5266"/>
                <a:gd name="T15" fmla="*/ 668 h 1050"/>
                <a:gd name="T16" fmla="*/ 4334 w 5266"/>
                <a:gd name="T17" fmla="*/ 643 h 1050"/>
                <a:gd name="T18" fmla="*/ 4385 w 5266"/>
                <a:gd name="T19" fmla="*/ 649 h 1050"/>
                <a:gd name="T20" fmla="*/ 4421 w 5266"/>
                <a:gd name="T21" fmla="*/ 653 h 1050"/>
                <a:gd name="T22" fmla="*/ 4472 w 5266"/>
                <a:gd name="T23" fmla="*/ 637 h 1050"/>
                <a:gd name="T24" fmla="*/ 4508 w 5266"/>
                <a:gd name="T25" fmla="*/ 607 h 1050"/>
                <a:gd name="T26" fmla="*/ 4529 w 5266"/>
                <a:gd name="T27" fmla="*/ 577 h 1050"/>
                <a:gd name="T28" fmla="*/ 4553 w 5266"/>
                <a:gd name="T29" fmla="*/ 499 h 1050"/>
                <a:gd name="T30" fmla="*/ 4575 w 5266"/>
                <a:gd name="T31" fmla="*/ 463 h 1050"/>
                <a:gd name="T32" fmla="*/ 4607 w 5266"/>
                <a:gd name="T33" fmla="*/ 445 h 1050"/>
                <a:gd name="T34" fmla="*/ 4905 w 5266"/>
                <a:gd name="T35" fmla="*/ 309 h 1050"/>
                <a:gd name="T36" fmla="*/ 4972 w 5266"/>
                <a:gd name="T37" fmla="*/ 271 h 1050"/>
                <a:gd name="T38" fmla="*/ 5119 w 5266"/>
                <a:gd name="T39" fmla="*/ 220 h 1050"/>
                <a:gd name="T40" fmla="*/ 5251 w 5266"/>
                <a:gd name="T41" fmla="*/ 168 h 1050"/>
                <a:gd name="T42" fmla="*/ 5266 w 5266"/>
                <a:gd name="T43" fmla="*/ 147 h 1050"/>
                <a:gd name="T44" fmla="*/ 5245 w 5266"/>
                <a:gd name="T45" fmla="*/ 126 h 1050"/>
                <a:gd name="T46" fmla="*/ 5183 w 5266"/>
                <a:gd name="T47" fmla="*/ 107 h 1050"/>
                <a:gd name="T48" fmla="*/ 5038 w 5266"/>
                <a:gd name="T49" fmla="*/ 81 h 1050"/>
                <a:gd name="T50" fmla="*/ 4801 w 5266"/>
                <a:gd name="T51" fmla="*/ 68 h 1050"/>
                <a:gd name="T52" fmla="*/ 4692 w 5266"/>
                <a:gd name="T53" fmla="*/ 60 h 1050"/>
                <a:gd name="T54" fmla="*/ 4565 w 5266"/>
                <a:gd name="T55" fmla="*/ 66 h 1050"/>
                <a:gd name="T56" fmla="*/ 4476 w 5266"/>
                <a:gd name="T57" fmla="*/ 68 h 1050"/>
                <a:gd name="T58" fmla="*/ 4445 w 5266"/>
                <a:gd name="T59" fmla="*/ 57 h 1050"/>
                <a:gd name="T60" fmla="*/ 4288 w 5266"/>
                <a:gd name="T61" fmla="*/ 24 h 1050"/>
                <a:gd name="T62" fmla="*/ 4105 w 5266"/>
                <a:gd name="T63" fmla="*/ 3 h 1050"/>
                <a:gd name="T64" fmla="*/ 3946 w 5266"/>
                <a:gd name="T65" fmla="*/ 5 h 1050"/>
                <a:gd name="T66" fmla="*/ 3894 w 5266"/>
                <a:gd name="T67" fmla="*/ 20 h 1050"/>
                <a:gd name="T68" fmla="*/ 3684 w 5266"/>
                <a:gd name="T69" fmla="*/ 126 h 1050"/>
                <a:gd name="T70" fmla="*/ 3539 w 5266"/>
                <a:gd name="T71" fmla="*/ 187 h 1050"/>
                <a:gd name="T72" fmla="*/ 3499 w 5266"/>
                <a:gd name="T73" fmla="*/ 195 h 1050"/>
                <a:gd name="T74" fmla="*/ 3344 w 5266"/>
                <a:gd name="T75" fmla="*/ 240 h 1050"/>
                <a:gd name="T76" fmla="*/ 3163 w 5266"/>
                <a:gd name="T77" fmla="*/ 319 h 1050"/>
                <a:gd name="T78" fmla="*/ 3127 w 5266"/>
                <a:gd name="T79" fmla="*/ 331 h 1050"/>
                <a:gd name="T80" fmla="*/ 3019 w 5266"/>
                <a:gd name="T81" fmla="*/ 333 h 1050"/>
                <a:gd name="T82" fmla="*/ 2804 w 5266"/>
                <a:gd name="T83" fmla="*/ 304 h 1050"/>
                <a:gd name="T84" fmla="*/ 2760 w 5266"/>
                <a:gd name="T85" fmla="*/ 307 h 1050"/>
                <a:gd name="T86" fmla="*/ 2645 w 5266"/>
                <a:gd name="T87" fmla="*/ 366 h 1050"/>
                <a:gd name="T88" fmla="*/ 2577 w 5266"/>
                <a:gd name="T89" fmla="*/ 387 h 1050"/>
                <a:gd name="T90" fmla="*/ 2549 w 5266"/>
                <a:gd name="T91" fmla="*/ 378 h 1050"/>
                <a:gd name="T92" fmla="*/ 2539 w 5266"/>
                <a:gd name="T93" fmla="*/ 366 h 1050"/>
                <a:gd name="T94" fmla="*/ 2503 w 5266"/>
                <a:gd name="T95" fmla="*/ 361 h 1050"/>
                <a:gd name="T96" fmla="*/ 2440 w 5266"/>
                <a:gd name="T97" fmla="*/ 388 h 1050"/>
                <a:gd name="T98" fmla="*/ 2360 w 5266"/>
                <a:gd name="T99" fmla="*/ 445 h 1050"/>
                <a:gd name="T100" fmla="*/ 2230 w 5266"/>
                <a:gd name="T101" fmla="*/ 487 h 1050"/>
                <a:gd name="T102" fmla="*/ 2082 w 5266"/>
                <a:gd name="T103" fmla="*/ 517 h 1050"/>
                <a:gd name="T104" fmla="*/ 1924 w 5266"/>
                <a:gd name="T105" fmla="*/ 518 h 1050"/>
                <a:gd name="T106" fmla="*/ 1848 w 5266"/>
                <a:gd name="T107" fmla="*/ 502 h 1050"/>
                <a:gd name="T108" fmla="*/ 1490 w 5266"/>
                <a:gd name="T109" fmla="*/ 448 h 1050"/>
                <a:gd name="T110" fmla="*/ 1167 w 5266"/>
                <a:gd name="T111" fmla="*/ 427 h 1050"/>
                <a:gd name="T112" fmla="*/ 1074 w 5266"/>
                <a:gd name="T113" fmla="*/ 424 h 1050"/>
                <a:gd name="T114" fmla="*/ 776 w 5266"/>
                <a:gd name="T115" fmla="*/ 369 h 1050"/>
                <a:gd name="T116" fmla="*/ 449 w 5266"/>
                <a:gd name="T117" fmla="*/ 307 h 1050"/>
                <a:gd name="T118" fmla="*/ 0 w 5266"/>
                <a:gd name="T119" fmla="*/ 325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66" h="1050">
                  <a:moveTo>
                    <a:pt x="4261" y="1050"/>
                  </a:moveTo>
                  <a:lnTo>
                    <a:pt x="4261" y="1050"/>
                  </a:lnTo>
                  <a:lnTo>
                    <a:pt x="4258" y="1049"/>
                  </a:lnTo>
                  <a:lnTo>
                    <a:pt x="4246" y="1040"/>
                  </a:lnTo>
                  <a:lnTo>
                    <a:pt x="4225" y="1022"/>
                  </a:lnTo>
                  <a:lnTo>
                    <a:pt x="4210" y="1008"/>
                  </a:lnTo>
                  <a:lnTo>
                    <a:pt x="4193" y="990"/>
                  </a:lnTo>
                  <a:lnTo>
                    <a:pt x="4193" y="990"/>
                  </a:lnTo>
                  <a:lnTo>
                    <a:pt x="4184" y="980"/>
                  </a:lnTo>
                  <a:lnTo>
                    <a:pt x="4177" y="969"/>
                  </a:lnTo>
                  <a:lnTo>
                    <a:pt x="4171" y="959"/>
                  </a:lnTo>
                  <a:lnTo>
                    <a:pt x="4165" y="947"/>
                  </a:lnTo>
                  <a:lnTo>
                    <a:pt x="4160" y="935"/>
                  </a:lnTo>
                  <a:lnTo>
                    <a:pt x="4156" y="923"/>
                  </a:lnTo>
                  <a:lnTo>
                    <a:pt x="4154" y="911"/>
                  </a:lnTo>
                  <a:lnTo>
                    <a:pt x="4153" y="897"/>
                  </a:lnTo>
                  <a:lnTo>
                    <a:pt x="4153" y="885"/>
                  </a:lnTo>
                  <a:lnTo>
                    <a:pt x="4154" y="872"/>
                  </a:lnTo>
                  <a:lnTo>
                    <a:pt x="4157" y="860"/>
                  </a:lnTo>
                  <a:lnTo>
                    <a:pt x="4162" y="846"/>
                  </a:lnTo>
                  <a:lnTo>
                    <a:pt x="4166" y="833"/>
                  </a:lnTo>
                  <a:lnTo>
                    <a:pt x="4174" y="819"/>
                  </a:lnTo>
                  <a:lnTo>
                    <a:pt x="4183" y="806"/>
                  </a:lnTo>
                  <a:lnTo>
                    <a:pt x="4193" y="792"/>
                  </a:lnTo>
                  <a:lnTo>
                    <a:pt x="4193" y="792"/>
                  </a:lnTo>
                  <a:lnTo>
                    <a:pt x="4229" y="749"/>
                  </a:lnTo>
                  <a:lnTo>
                    <a:pt x="4250" y="719"/>
                  </a:lnTo>
                  <a:lnTo>
                    <a:pt x="4262" y="700"/>
                  </a:lnTo>
                  <a:lnTo>
                    <a:pt x="4271" y="679"/>
                  </a:lnTo>
                  <a:lnTo>
                    <a:pt x="4271" y="679"/>
                  </a:lnTo>
                  <a:lnTo>
                    <a:pt x="4274" y="673"/>
                  </a:lnTo>
                  <a:lnTo>
                    <a:pt x="4277" y="668"/>
                  </a:lnTo>
                  <a:lnTo>
                    <a:pt x="4288" y="659"/>
                  </a:lnTo>
                  <a:lnTo>
                    <a:pt x="4301" y="652"/>
                  </a:lnTo>
                  <a:lnTo>
                    <a:pt x="4318" y="646"/>
                  </a:lnTo>
                  <a:lnTo>
                    <a:pt x="4334" y="643"/>
                  </a:lnTo>
                  <a:lnTo>
                    <a:pt x="4351" y="641"/>
                  </a:lnTo>
                  <a:lnTo>
                    <a:pt x="4369" y="644"/>
                  </a:lnTo>
                  <a:lnTo>
                    <a:pt x="4385" y="649"/>
                  </a:lnTo>
                  <a:lnTo>
                    <a:pt x="4385" y="649"/>
                  </a:lnTo>
                  <a:lnTo>
                    <a:pt x="4393" y="652"/>
                  </a:lnTo>
                  <a:lnTo>
                    <a:pt x="4402" y="653"/>
                  </a:lnTo>
                  <a:lnTo>
                    <a:pt x="4412" y="653"/>
                  </a:lnTo>
                  <a:lnTo>
                    <a:pt x="4421" y="653"/>
                  </a:lnTo>
                  <a:lnTo>
                    <a:pt x="4432" y="652"/>
                  </a:lnTo>
                  <a:lnTo>
                    <a:pt x="4441" y="650"/>
                  </a:lnTo>
                  <a:lnTo>
                    <a:pt x="4462" y="641"/>
                  </a:lnTo>
                  <a:lnTo>
                    <a:pt x="4472" y="637"/>
                  </a:lnTo>
                  <a:lnTo>
                    <a:pt x="4481" y="631"/>
                  </a:lnTo>
                  <a:lnTo>
                    <a:pt x="4491" y="623"/>
                  </a:lnTo>
                  <a:lnTo>
                    <a:pt x="4500" y="616"/>
                  </a:lnTo>
                  <a:lnTo>
                    <a:pt x="4508" y="607"/>
                  </a:lnTo>
                  <a:lnTo>
                    <a:pt x="4515" y="598"/>
                  </a:lnTo>
                  <a:lnTo>
                    <a:pt x="4523" y="587"/>
                  </a:lnTo>
                  <a:lnTo>
                    <a:pt x="4529" y="577"/>
                  </a:lnTo>
                  <a:lnTo>
                    <a:pt x="4529" y="577"/>
                  </a:lnTo>
                  <a:lnTo>
                    <a:pt x="4538" y="556"/>
                  </a:lnTo>
                  <a:lnTo>
                    <a:pt x="4544" y="535"/>
                  </a:lnTo>
                  <a:lnTo>
                    <a:pt x="4548" y="517"/>
                  </a:lnTo>
                  <a:lnTo>
                    <a:pt x="4553" y="499"/>
                  </a:lnTo>
                  <a:lnTo>
                    <a:pt x="4559" y="484"/>
                  </a:lnTo>
                  <a:lnTo>
                    <a:pt x="4563" y="476"/>
                  </a:lnTo>
                  <a:lnTo>
                    <a:pt x="4568" y="470"/>
                  </a:lnTo>
                  <a:lnTo>
                    <a:pt x="4575" y="463"/>
                  </a:lnTo>
                  <a:lnTo>
                    <a:pt x="4584" y="457"/>
                  </a:lnTo>
                  <a:lnTo>
                    <a:pt x="4595" y="451"/>
                  </a:lnTo>
                  <a:lnTo>
                    <a:pt x="4607" y="445"/>
                  </a:lnTo>
                  <a:lnTo>
                    <a:pt x="4607" y="445"/>
                  </a:lnTo>
                  <a:lnTo>
                    <a:pt x="4688" y="411"/>
                  </a:lnTo>
                  <a:lnTo>
                    <a:pt x="4798" y="360"/>
                  </a:lnTo>
                  <a:lnTo>
                    <a:pt x="4854" y="334"/>
                  </a:lnTo>
                  <a:lnTo>
                    <a:pt x="4905" y="309"/>
                  </a:lnTo>
                  <a:lnTo>
                    <a:pt x="4945" y="288"/>
                  </a:lnTo>
                  <a:lnTo>
                    <a:pt x="4962" y="279"/>
                  </a:lnTo>
                  <a:lnTo>
                    <a:pt x="4972" y="271"/>
                  </a:lnTo>
                  <a:lnTo>
                    <a:pt x="4972" y="271"/>
                  </a:lnTo>
                  <a:lnTo>
                    <a:pt x="4984" y="264"/>
                  </a:lnTo>
                  <a:lnTo>
                    <a:pt x="5004" y="256"/>
                  </a:lnTo>
                  <a:lnTo>
                    <a:pt x="5056" y="240"/>
                  </a:lnTo>
                  <a:lnTo>
                    <a:pt x="5119" y="220"/>
                  </a:lnTo>
                  <a:lnTo>
                    <a:pt x="5180" y="199"/>
                  </a:lnTo>
                  <a:lnTo>
                    <a:pt x="5207" y="189"/>
                  </a:lnTo>
                  <a:lnTo>
                    <a:pt x="5231" y="178"/>
                  </a:lnTo>
                  <a:lnTo>
                    <a:pt x="5251" y="168"/>
                  </a:lnTo>
                  <a:lnTo>
                    <a:pt x="5257" y="163"/>
                  </a:lnTo>
                  <a:lnTo>
                    <a:pt x="5263" y="157"/>
                  </a:lnTo>
                  <a:lnTo>
                    <a:pt x="5266" y="151"/>
                  </a:lnTo>
                  <a:lnTo>
                    <a:pt x="5266" y="147"/>
                  </a:lnTo>
                  <a:lnTo>
                    <a:pt x="5264" y="141"/>
                  </a:lnTo>
                  <a:lnTo>
                    <a:pt x="5261" y="136"/>
                  </a:lnTo>
                  <a:lnTo>
                    <a:pt x="5254" y="130"/>
                  </a:lnTo>
                  <a:lnTo>
                    <a:pt x="5245" y="126"/>
                  </a:lnTo>
                  <a:lnTo>
                    <a:pt x="5233" y="120"/>
                  </a:lnTo>
                  <a:lnTo>
                    <a:pt x="5218" y="116"/>
                  </a:lnTo>
                  <a:lnTo>
                    <a:pt x="5218" y="116"/>
                  </a:lnTo>
                  <a:lnTo>
                    <a:pt x="5183" y="107"/>
                  </a:lnTo>
                  <a:lnTo>
                    <a:pt x="5147" y="98"/>
                  </a:lnTo>
                  <a:lnTo>
                    <a:pt x="5112" y="92"/>
                  </a:lnTo>
                  <a:lnTo>
                    <a:pt x="5076" y="86"/>
                  </a:lnTo>
                  <a:lnTo>
                    <a:pt x="5038" y="81"/>
                  </a:lnTo>
                  <a:lnTo>
                    <a:pt x="5002" y="78"/>
                  </a:lnTo>
                  <a:lnTo>
                    <a:pt x="4930" y="72"/>
                  </a:lnTo>
                  <a:lnTo>
                    <a:pt x="4863" y="69"/>
                  </a:lnTo>
                  <a:lnTo>
                    <a:pt x="4801" y="68"/>
                  </a:lnTo>
                  <a:lnTo>
                    <a:pt x="4751" y="65"/>
                  </a:lnTo>
                  <a:lnTo>
                    <a:pt x="4710" y="62"/>
                  </a:lnTo>
                  <a:lnTo>
                    <a:pt x="4710" y="62"/>
                  </a:lnTo>
                  <a:lnTo>
                    <a:pt x="4692" y="60"/>
                  </a:lnTo>
                  <a:lnTo>
                    <a:pt x="4674" y="59"/>
                  </a:lnTo>
                  <a:lnTo>
                    <a:pt x="4638" y="60"/>
                  </a:lnTo>
                  <a:lnTo>
                    <a:pt x="4601" y="63"/>
                  </a:lnTo>
                  <a:lnTo>
                    <a:pt x="4565" y="66"/>
                  </a:lnTo>
                  <a:lnTo>
                    <a:pt x="4532" y="69"/>
                  </a:lnTo>
                  <a:lnTo>
                    <a:pt x="4502" y="71"/>
                  </a:lnTo>
                  <a:lnTo>
                    <a:pt x="4488" y="69"/>
                  </a:lnTo>
                  <a:lnTo>
                    <a:pt x="4476" y="68"/>
                  </a:lnTo>
                  <a:lnTo>
                    <a:pt x="4466" y="66"/>
                  </a:lnTo>
                  <a:lnTo>
                    <a:pt x="4457" y="62"/>
                  </a:lnTo>
                  <a:lnTo>
                    <a:pt x="4457" y="62"/>
                  </a:lnTo>
                  <a:lnTo>
                    <a:pt x="4445" y="57"/>
                  </a:lnTo>
                  <a:lnTo>
                    <a:pt x="4426" y="51"/>
                  </a:lnTo>
                  <a:lnTo>
                    <a:pt x="4399" y="44"/>
                  </a:lnTo>
                  <a:lnTo>
                    <a:pt x="4366" y="38"/>
                  </a:lnTo>
                  <a:lnTo>
                    <a:pt x="4288" y="24"/>
                  </a:lnTo>
                  <a:lnTo>
                    <a:pt x="4243" y="17"/>
                  </a:lnTo>
                  <a:lnTo>
                    <a:pt x="4198" y="11"/>
                  </a:lnTo>
                  <a:lnTo>
                    <a:pt x="4152" y="6"/>
                  </a:lnTo>
                  <a:lnTo>
                    <a:pt x="4105" y="3"/>
                  </a:lnTo>
                  <a:lnTo>
                    <a:pt x="4062" y="0"/>
                  </a:lnTo>
                  <a:lnTo>
                    <a:pt x="4020" y="0"/>
                  </a:lnTo>
                  <a:lnTo>
                    <a:pt x="3981" y="2"/>
                  </a:lnTo>
                  <a:lnTo>
                    <a:pt x="3946" y="5"/>
                  </a:lnTo>
                  <a:lnTo>
                    <a:pt x="3930" y="8"/>
                  </a:lnTo>
                  <a:lnTo>
                    <a:pt x="3916" y="11"/>
                  </a:lnTo>
                  <a:lnTo>
                    <a:pt x="3904" y="15"/>
                  </a:lnTo>
                  <a:lnTo>
                    <a:pt x="3894" y="20"/>
                  </a:lnTo>
                  <a:lnTo>
                    <a:pt x="3894" y="20"/>
                  </a:lnTo>
                  <a:lnTo>
                    <a:pt x="3798" y="69"/>
                  </a:lnTo>
                  <a:lnTo>
                    <a:pt x="3743" y="99"/>
                  </a:lnTo>
                  <a:lnTo>
                    <a:pt x="3684" y="126"/>
                  </a:lnTo>
                  <a:lnTo>
                    <a:pt x="3629" y="153"/>
                  </a:lnTo>
                  <a:lnTo>
                    <a:pt x="3579" y="174"/>
                  </a:lnTo>
                  <a:lnTo>
                    <a:pt x="3557" y="181"/>
                  </a:lnTo>
                  <a:lnTo>
                    <a:pt x="3539" y="187"/>
                  </a:lnTo>
                  <a:lnTo>
                    <a:pt x="3522" y="192"/>
                  </a:lnTo>
                  <a:lnTo>
                    <a:pt x="3511" y="193"/>
                  </a:lnTo>
                  <a:lnTo>
                    <a:pt x="3511" y="193"/>
                  </a:lnTo>
                  <a:lnTo>
                    <a:pt x="3499" y="195"/>
                  </a:lnTo>
                  <a:lnTo>
                    <a:pt x="3484" y="196"/>
                  </a:lnTo>
                  <a:lnTo>
                    <a:pt x="3443" y="207"/>
                  </a:lnTo>
                  <a:lnTo>
                    <a:pt x="3395" y="222"/>
                  </a:lnTo>
                  <a:lnTo>
                    <a:pt x="3344" y="240"/>
                  </a:lnTo>
                  <a:lnTo>
                    <a:pt x="3290" y="261"/>
                  </a:lnTo>
                  <a:lnTo>
                    <a:pt x="3239" y="282"/>
                  </a:lnTo>
                  <a:lnTo>
                    <a:pt x="3196" y="301"/>
                  </a:lnTo>
                  <a:lnTo>
                    <a:pt x="3163" y="319"/>
                  </a:lnTo>
                  <a:lnTo>
                    <a:pt x="3163" y="319"/>
                  </a:lnTo>
                  <a:lnTo>
                    <a:pt x="3156" y="322"/>
                  </a:lnTo>
                  <a:lnTo>
                    <a:pt x="3147" y="325"/>
                  </a:lnTo>
                  <a:lnTo>
                    <a:pt x="3127" y="331"/>
                  </a:lnTo>
                  <a:lnTo>
                    <a:pt x="3105" y="333"/>
                  </a:lnTo>
                  <a:lnTo>
                    <a:pt x="3078" y="334"/>
                  </a:lnTo>
                  <a:lnTo>
                    <a:pt x="3049" y="334"/>
                  </a:lnTo>
                  <a:lnTo>
                    <a:pt x="3019" y="333"/>
                  </a:lnTo>
                  <a:lnTo>
                    <a:pt x="2958" y="325"/>
                  </a:lnTo>
                  <a:lnTo>
                    <a:pt x="2898" y="318"/>
                  </a:lnTo>
                  <a:lnTo>
                    <a:pt x="2844" y="310"/>
                  </a:lnTo>
                  <a:lnTo>
                    <a:pt x="2804" y="304"/>
                  </a:lnTo>
                  <a:lnTo>
                    <a:pt x="2780" y="301"/>
                  </a:lnTo>
                  <a:lnTo>
                    <a:pt x="2780" y="301"/>
                  </a:lnTo>
                  <a:lnTo>
                    <a:pt x="2772" y="303"/>
                  </a:lnTo>
                  <a:lnTo>
                    <a:pt x="2760" y="307"/>
                  </a:lnTo>
                  <a:lnTo>
                    <a:pt x="2733" y="321"/>
                  </a:lnTo>
                  <a:lnTo>
                    <a:pt x="2699" y="339"/>
                  </a:lnTo>
                  <a:lnTo>
                    <a:pt x="2663" y="357"/>
                  </a:lnTo>
                  <a:lnTo>
                    <a:pt x="2645" y="366"/>
                  </a:lnTo>
                  <a:lnTo>
                    <a:pt x="2627" y="375"/>
                  </a:lnTo>
                  <a:lnTo>
                    <a:pt x="2609" y="381"/>
                  </a:lnTo>
                  <a:lnTo>
                    <a:pt x="2592" y="385"/>
                  </a:lnTo>
                  <a:lnTo>
                    <a:pt x="2577" y="387"/>
                  </a:lnTo>
                  <a:lnTo>
                    <a:pt x="2565" y="385"/>
                  </a:lnTo>
                  <a:lnTo>
                    <a:pt x="2559" y="384"/>
                  </a:lnTo>
                  <a:lnTo>
                    <a:pt x="2554" y="381"/>
                  </a:lnTo>
                  <a:lnTo>
                    <a:pt x="2549" y="378"/>
                  </a:lnTo>
                  <a:lnTo>
                    <a:pt x="2546" y="373"/>
                  </a:lnTo>
                  <a:lnTo>
                    <a:pt x="2546" y="373"/>
                  </a:lnTo>
                  <a:lnTo>
                    <a:pt x="2543" y="369"/>
                  </a:lnTo>
                  <a:lnTo>
                    <a:pt x="2539" y="366"/>
                  </a:lnTo>
                  <a:lnTo>
                    <a:pt x="2533" y="363"/>
                  </a:lnTo>
                  <a:lnTo>
                    <a:pt x="2528" y="361"/>
                  </a:lnTo>
                  <a:lnTo>
                    <a:pt x="2516" y="360"/>
                  </a:lnTo>
                  <a:lnTo>
                    <a:pt x="2503" y="361"/>
                  </a:lnTo>
                  <a:lnTo>
                    <a:pt x="2488" y="366"/>
                  </a:lnTo>
                  <a:lnTo>
                    <a:pt x="2471" y="372"/>
                  </a:lnTo>
                  <a:lnTo>
                    <a:pt x="2456" y="381"/>
                  </a:lnTo>
                  <a:lnTo>
                    <a:pt x="2440" y="388"/>
                  </a:lnTo>
                  <a:lnTo>
                    <a:pt x="2410" y="408"/>
                  </a:lnTo>
                  <a:lnTo>
                    <a:pt x="2384" y="426"/>
                  </a:lnTo>
                  <a:lnTo>
                    <a:pt x="2360" y="445"/>
                  </a:lnTo>
                  <a:lnTo>
                    <a:pt x="2360" y="445"/>
                  </a:lnTo>
                  <a:lnTo>
                    <a:pt x="2348" y="449"/>
                  </a:lnTo>
                  <a:lnTo>
                    <a:pt x="2314" y="461"/>
                  </a:lnTo>
                  <a:lnTo>
                    <a:pt x="2261" y="478"/>
                  </a:lnTo>
                  <a:lnTo>
                    <a:pt x="2230" y="487"/>
                  </a:lnTo>
                  <a:lnTo>
                    <a:pt x="2196" y="496"/>
                  </a:lnTo>
                  <a:lnTo>
                    <a:pt x="2160" y="503"/>
                  </a:lnTo>
                  <a:lnTo>
                    <a:pt x="2121" y="511"/>
                  </a:lnTo>
                  <a:lnTo>
                    <a:pt x="2082" y="517"/>
                  </a:lnTo>
                  <a:lnTo>
                    <a:pt x="2041" y="521"/>
                  </a:lnTo>
                  <a:lnTo>
                    <a:pt x="2002" y="523"/>
                  </a:lnTo>
                  <a:lnTo>
                    <a:pt x="1962" y="521"/>
                  </a:lnTo>
                  <a:lnTo>
                    <a:pt x="1924" y="518"/>
                  </a:lnTo>
                  <a:lnTo>
                    <a:pt x="1905" y="515"/>
                  </a:lnTo>
                  <a:lnTo>
                    <a:pt x="1887" y="511"/>
                  </a:lnTo>
                  <a:lnTo>
                    <a:pt x="1887" y="511"/>
                  </a:lnTo>
                  <a:lnTo>
                    <a:pt x="1848" y="502"/>
                  </a:lnTo>
                  <a:lnTo>
                    <a:pt x="1805" y="493"/>
                  </a:lnTo>
                  <a:lnTo>
                    <a:pt x="1707" y="476"/>
                  </a:lnTo>
                  <a:lnTo>
                    <a:pt x="1601" y="461"/>
                  </a:lnTo>
                  <a:lnTo>
                    <a:pt x="1490" y="448"/>
                  </a:lnTo>
                  <a:lnTo>
                    <a:pt x="1382" y="439"/>
                  </a:lnTo>
                  <a:lnTo>
                    <a:pt x="1283" y="432"/>
                  </a:lnTo>
                  <a:lnTo>
                    <a:pt x="1201" y="427"/>
                  </a:lnTo>
                  <a:lnTo>
                    <a:pt x="1167" y="427"/>
                  </a:lnTo>
                  <a:lnTo>
                    <a:pt x="1138" y="427"/>
                  </a:lnTo>
                  <a:lnTo>
                    <a:pt x="1138" y="427"/>
                  </a:lnTo>
                  <a:lnTo>
                    <a:pt x="1110" y="427"/>
                  </a:lnTo>
                  <a:lnTo>
                    <a:pt x="1074" y="424"/>
                  </a:lnTo>
                  <a:lnTo>
                    <a:pt x="1033" y="418"/>
                  </a:lnTo>
                  <a:lnTo>
                    <a:pt x="987" y="411"/>
                  </a:lnTo>
                  <a:lnTo>
                    <a:pt x="885" y="391"/>
                  </a:lnTo>
                  <a:lnTo>
                    <a:pt x="776" y="369"/>
                  </a:lnTo>
                  <a:lnTo>
                    <a:pt x="574" y="327"/>
                  </a:lnTo>
                  <a:lnTo>
                    <a:pt x="497" y="313"/>
                  </a:lnTo>
                  <a:lnTo>
                    <a:pt x="469" y="309"/>
                  </a:lnTo>
                  <a:lnTo>
                    <a:pt x="449" y="307"/>
                  </a:lnTo>
                  <a:lnTo>
                    <a:pt x="449" y="307"/>
                  </a:lnTo>
                  <a:lnTo>
                    <a:pt x="344" y="310"/>
                  </a:lnTo>
                  <a:lnTo>
                    <a:pt x="193" y="316"/>
                  </a:lnTo>
                  <a:lnTo>
                    <a:pt x="0" y="325"/>
                  </a:lnTo>
                  <a:lnTo>
                    <a:pt x="0" y="1050"/>
                  </a:lnTo>
                  <a:lnTo>
                    <a:pt x="4261" y="10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49"/>
            <p:cNvSpPr>
              <a:spLocks/>
            </p:cNvSpPr>
            <p:nvPr/>
          </p:nvSpPr>
          <p:spPr bwMode="auto">
            <a:xfrm>
              <a:off x="6269831" y="4180285"/>
              <a:ext cx="2620566" cy="1825229"/>
            </a:xfrm>
            <a:custGeom>
              <a:avLst/>
              <a:gdLst>
                <a:gd name="T0" fmla="*/ 6 w 2201"/>
                <a:gd name="T1" fmla="*/ 629 h 1533"/>
                <a:gd name="T2" fmla="*/ 75 w 2201"/>
                <a:gd name="T3" fmla="*/ 573 h 1533"/>
                <a:gd name="T4" fmla="*/ 133 w 2201"/>
                <a:gd name="T5" fmla="*/ 541 h 1533"/>
                <a:gd name="T6" fmla="*/ 199 w 2201"/>
                <a:gd name="T7" fmla="*/ 522 h 1533"/>
                <a:gd name="T8" fmla="*/ 247 w 2201"/>
                <a:gd name="T9" fmla="*/ 522 h 1533"/>
                <a:gd name="T10" fmla="*/ 292 w 2201"/>
                <a:gd name="T11" fmla="*/ 514 h 1533"/>
                <a:gd name="T12" fmla="*/ 412 w 2201"/>
                <a:gd name="T13" fmla="*/ 474 h 1533"/>
                <a:gd name="T14" fmla="*/ 569 w 2201"/>
                <a:gd name="T15" fmla="*/ 408 h 1533"/>
                <a:gd name="T16" fmla="*/ 849 w 2201"/>
                <a:gd name="T17" fmla="*/ 276 h 1533"/>
                <a:gd name="T18" fmla="*/ 910 w 2201"/>
                <a:gd name="T19" fmla="*/ 243 h 1533"/>
                <a:gd name="T20" fmla="*/ 1186 w 2201"/>
                <a:gd name="T21" fmla="*/ 47 h 1533"/>
                <a:gd name="T22" fmla="*/ 1249 w 2201"/>
                <a:gd name="T23" fmla="*/ 3 h 1533"/>
                <a:gd name="T24" fmla="*/ 1267 w 2201"/>
                <a:gd name="T25" fmla="*/ 2 h 1533"/>
                <a:gd name="T26" fmla="*/ 1306 w 2201"/>
                <a:gd name="T27" fmla="*/ 23 h 1533"/>
                <a:gd name="T28" fmla="*/ 1390 w 2201"/>
                <a:gd name="T29" fmla="*/ 90 h 1533"/>
                <a:gd name="T30" fmla="*/ 1473 w 2201"/>
                <a:gd name="T31" fmla="*/ 155 h 1533"/>
                <a:gd name="T32" fmla="*/ 1517 w 2201"/>
                <a:gd name="T33" fmla="*/ 174 h 1533"/>
                <a:gd name="T34" fmla="*/ 1551 w 2201"/>
                <a:gd name="T35" fmla="*/ 182 h 1533"/>
                <a:gd name="T36" fmla="*/ 1601 w 2201"/>
                <a:gd name="T37" fmla="*/ 180 h 1533"/>
                <a:gd name="T38" fmla="*/ 1701 w 2201"/>
                <a:gd name="T39" fmla="*/ 180 h 1533"/>
                <a:gd name="T40" fmla="*/ 1727 w 2201"/>
                <a:gd name="T41" fmla="*/ 188 h 1533"/>
                <a:gd name="T42" fmla="*/ 1786 w 2201"/>
                <a:gd name="T43" fmla="*/ 225 h 1533"/>
                <a:gd name="T44" fmla="*/ 1903 w 2201"/>
                <a:gd name="T45" fmla="*/ 321 h 1533"/>
                <a:gd name="T46" fmla="*/ 1926 w 2201"/>
                <a:gd name="T47" fmla="*/ 336 h 1533"/>
                <a:gd name="T48" fmla="*/ 1935 w 2201"/>
                <a:gd name="T49" fmla="*/ 346 h 1533"/>
                <a:gd name="T50" fmla="*/ 1933 w 2201"/>
                <a:gd name="T51" fmla="*/ 361 h 1533"/>
                <a:gd name="T52" fmla="*/ 1905 w 2201"/>
                <a:gd name="T53" fmla="*/ 400 h 1533"/>
                <a:gd name="T54" fmla="*/ 1833 w 2201"/>
                <a:gd name="T55" fmla="*/ 462 h 1533"/>
                <a:gd name="T56" fmla="*/ 1713 w 2201"/>
                <a:gd name="T57" fmla="*/ 549 h 1533"/>
                <a:gd name="T58" fmla="*/ 1605 w 2201"/>
                <a:gd name="T59" fmla="*/ 629 h 1533"/>
                <a:gd name="T60" fmla="*/ 1562 w 2201"/>
                <a:gd name="T61" fmla="*/ 676 h 1533"/>
                <a:gd name="T62" fmla="*/ 1533 w 2201"/>
                <a:gd name="T63" fmla="*/ 727 h 1533"/>
                <a:gd name="T64" fmla="*/ 1523 w 2201"/>
                <a:gd name="T65" fmla="*/ 790 h 1533"/>
                <a:gd name="T66" fmla="*/ 1523 w 2201"/>
                <a:gd name="T67" fmla="*/ 842 h 1533"/>
                <a:gd name="T68" fmla="*/ 1544 w 2201"/>
                <a:gd name="T69" fmla="*/ 905 h 1533"/>
                <a:gd name="T70" fmla="*/ 1593 w 2201"/>
                <a:gd name="T71" fmla="*/ 983 h 1533"/>
                <a:gd name="T72" fmla="*/ 1664 w 2201"/>
                <a:gd name="T73" fmla="*/ 1068 h 1533"/>
                <a:gd name="T74" fmla="*/ 1813 w 2201"/>
                <a:gd name="T75" fmla="*/ 1221 h 1533"/>
                <a:gd name="T76" fmla="*/ 2002 w 2201"/>
                <a:gd name="T77" fmla="*/ 1389 h 1533"/>
                <a:gd name="T78" fmla="*/ 2149 w 2201"/>
                <a:gd name="T79" fmla="*/ 1504 h 1533"/>
                <a:gd name="T80" fmla="*/ 2197 w 2201"/>
                <a:gd name="T81" fmla="*/ 1533 h 1533"/>
                <a:gd name="T82" fmla="*/ 2201 w 2201"/>
                <a:gd name="T83" fmla="*/ 1531 h 1533"/>
                <a:gd name="T84" fmla="*/ 0 w 2201"/>
                <a:gd name="T85" fmla="*/ 635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01" h="1533">
                  <a:moveTo>
                    <a:pt x="0" y="635"/>
                  </a:moveTo>
                  <a:lnTo>
                    <a:pt x="0" y="635"/>
                  </a:lnTo>
                  <a:lnTo>
                    <a:pt x="6" y="629"/>
                  </a:lnTo>
                  <a:lnTo>
                    <a:pt x="21" y="616"/>
                  </a:lnTo>
                  <a:lnTo>
                    <a:pt x="45" y="595"/>
                  </a:lnTo>
                  <a:lnTo>
                    <a:pt x="75" y="573"/>
                  </a:lnTo>
                  <a:lnTo>
                    <a:pt x="93" y="562"/>
                  </a:lnTo>
                  <a:lnTo>
                    <a:pt x="112" y="552"/>
                  </a:lnTo>
                  <a:lnTo>
                    <a:pt x="133" y="541"/>
                  </a:lnTo>
                  <a:lnTo>
                    <a:pt x="154" y="534"/>
                  </a:lnTo>
                  <a:lnTo>
                    <a:pt x="176" y="526"/>
                  </a:lnTo>
                  <a:lnTo>
                    <a:pt x="199" y="522"/>
                  </a:lnTo>
                  <a:lnTo>
                    <a:pt x="223" y="520"/>
                  </a:lnTo>
                  <a:lnTo>
                    <a:pt x="247" y="522"/>
                  </a:lnTo>
                  <a:lnTo>
                    <a:pt x="247" y="522"/>
                  </a:lnTo>
                  <a:lnTo>
                    <a:pt x="259" y="522"/>
                  </a:lnTo>
                  <a:lnTo>
                    <a:pt x="274" y="519"/>
                  </a:lnTo>
                  <a:lnTo>
                    <a:pt x="292" y="514"/>
                  </a:lnTo>
                  <a:lnTo>
                    <a:pt x="313" y="508"/>
                  </a:lnTo>
                  <a:lnTo>
                    <a:pt x="361" y="493"/>
                  </a:lnTo>
                  <a:lnTo>
                    <a:pt x="412" y="474"/>
                  </a:lnTo>
                  <a:lnTo>
                    <a:pt x="507" y="433"/>
                  </a:lnTo>
                  <a:lnTo>
                    <a:pt x="569" y="408"/>
                  </a:lnTo>
                  <a:lnTo>
                    <a:pt x="569" y="408"/>
                  </a:lnTo>
                  <a:lnTo>
                    <a:pt x="639" y="376"/>
                  </a:lnTo>
                  <a:lnTo>
                    <a:pt x="746" y="327"/>
                  </a:lnTo>
                  <a:lnTo>
                    <a:pt x="849" y="276"/>
                  </a:lnTo>
                  <a:lnTo>
                    <a:pt x="886" y="257"/>
                  </a:lnTo>
                  <a:lnTo>
                    <a:pt x="910" y="243"/>
                  </a:lnTo>
                  <a:lnTo>
                    <a:pt x="910" y="243"/>
                  </a:lnTo>
                  <a:lnTo>
                    <a:pt x="976" y="198"/>
                  </a:lnTo>
                  <a:lnTo>
                    <a:pt x="1081" y="122"/>
                  </a:lnTo>
                  <a:lnTo>
                    <a:pt x="1186" y="47"/>
                  </a:lnTo>
                  <a:lnTo>
                    <a:pt x="1225" y="20"/>
                  </a:lnTo>
                  <a:lnTo>
                    <a:pt x="1249" y="3"/>
                  </a:lnTo>
                  <a:lnTo>
                    <a:pt x="1249" y="3"/>
                  </a:lnTo>
                  <a:lnTo>
                    <a:pt x="1253" y="2"/>
                  </a:lnTo>
                  <a:lnTo>
                    <a:pt x="1256" y="0"/>
                  </a:lnTo>
                  <a:lnTo>
                    <a:pt x="1267" y="2"/>
                  </a:lnTo>
                  <a:lnTo>
                    <a:pt x="1279" y="6"/>
                  </a:lnTo>
                  <a:lnTo>
                    <a:pt x="1291" y="14"/>
                  </a:lnTo>
                  <a:lnTo>
                    <a:pt x="1306" y="23"/>
                  </a:lnTo>
                  <a:lnTo>
                    <a:pt x="1321" y="33"/>
                  </a:lnTo>
                  <a:lnTo>
                    <a:pt x="1354" y="60"/>
                  </a:lnTo>
                  <a:lnTo>
                    <a:pt x="1390" y="90"/>
                  </a:lnTo>
                  <a:lnTo>
                    <a:pt x="1424" y="119"/>
                  </a:lnTo>
                  <a:lnTo>
                    <a:pt x="1457" y="144"/>
                  </a:lnTo>
                  <a:lnTo>
                    <a:pt x="1473" y="155"/>
                  </a:lnTo>
                  <a:lnTo>
                    <a:pt x="1488" y="162"/>
                  </a:lnTo>
                  <a:lnTo>
                    <a:pt x="1488" y="162"/>
                  </a:lnTo>
                  <a:lnTo>
                    <a:pt x="1517" y="174"/>
                  </a:lnTo>
                  <a:lnTo>
                    <a:pt x="1529" y="179"/>
                  </a:lnTo>
                  <a:lnTo>
                    <a:pt x="1541" y="180"/>
                  </a:lnTo>
                  <a:lnTo>
                    <a:pt x="1551" y="182"/>
                  </a:lnTo>
                  <a:lnTo>
                    <a:pt x="1560" y="183"/>
                  </a:lnTo>
                  <a:lnTo>
                    <a:pt x="1580" y="182"/>
                  </a:lnTo>
                  <a:lnTo>
                    <a:pt x="1601" y="180"/>
                  </a:lnTo>
                  <a:lnTo>
                    <a:pt x="1628" y="177"/>
                  </a:lnTo>
                  <a:lnTo>
                    <a:pt x="1659" y="177"/>
                  </a:lnTo>
                  <a:lnTo>
                    <a:pt x="1701" y="180"/>
                  </a:lnTo>
                  <a:lnTo>
                    <a:pt x="1701" y="180"/>
                  </a:lnTo>
                  <a:lnTo>
                    <a:pt x="1713" y="183"/>
                  </a:lnTo>
                  <a:lnTo>
                    <a:pt x="1727" y="188"/>
                  </a:lnTo>
                  <a:lnTo>
                    <a:pt x="1742" y="195"/>
                  </a:lnTo>
                  <a:lnTo>
                    <a:pt x="1755" y="203"/>
                  </a:lnTo>
                  <a:lnTo>
                    <a:pt x="1786" y="225"/>
                  </a:lnTo>
                  <a:lnTo>
                    <a:pt x="1818" y="249"/>
                  </a:lnTo>
                  <a:lnTo>
                    <a:pt x="1876" y="300"/>
                  </a:lnTo>
                  <a:lnTo>
                    <a:pt x="1903" y="321"/>
                  </a:lnTo>
                  <a:lnTo>
                    <a:pt x="1915" y="330"/>
                  </a:lnTo>
                  <a:lnTo>
                    <a:pt x="1926" y="336"/>
                  </a:lnTo>
                  <a:lnTo>
                    <a:pt x="1926" y="336"/>
                  </a:lnTo>
                  <a:lnTo>
                    <a:pt x="1930" y="339"/>
                  </a:lnTo>
                  <a:lnTo>
                    <a:pt x="1933" y="342"/>
                  </a:lnTo>
                  <a:lnTo>
                    <a:pt x="1935" y="346"/>
                  </a:lnTo>
                  <a:lnTo>
                    <a:pt x="1936" y="351"/>
                  </a:lnTo>
                  <a:lnTo>
                    <a:pt x="1935" y="355"/>
                  </a:lnTo>
                  <a:lnTo>
                    <a:pt x="1933" y="361"/>
                  </a:lnTo>
                  <a:lnTo>
                    <a:pt x="1927" y="373"/>
                  </a:lnTo>
                  <a:lnTo>
                    <a:pt x="1918" y="385"/>
                  </a:lnTo>
                  <a:lnTo>
                    <a:pt x="1905" y="400"/>
                  </a:lnTo>
                  <a:lnTo>
                    <a:pt x="1890" y="415"/>
                  </a:lnTo>
                  <a:lnTo>
                    <a:pt x="1872" y="430"/>
                  </a:lnTo>
                  <a:lnTo>
                    <a:pt x="1833" y="462"/>
                  </a:lnTo>
                  <a:lnTo>
                    <a:pt x="1791" y="493"/>
                  </a:lnTo>
                  <a:lnTo>
                    <a:pt x="1713" y="549"/>
                  </a:lnTo>
                  <a:lnTo>
                    <a:pt x="1713" y="549"/>
                  </a:lnTo>
                  <a:lnTo>
                    <a:pt x="1664" y="583"/>
                  </a:lnTo>
                  <a:lnTo>
                    <a:pt x="1623" y="614"/>
                  </a:lnTo>
                  <a:lnTo>
                    <a:pt x="1605" y="629"/>
                  </a:lnTo>
                  <a:lnTo>
                    <a:pt x="1589" y="646"/>
                  </a:lnTo>
                  <a:lnTo>
                    <a:pt x="1574" y="661"/>
                  </a:lnTo>
                  <a:lnTo>
                    <a:pt x="1562" y="676"/>
                  </a:lnTo>
                  <a:lnTo>
                    <a:pt x="1550" y="692"/>
                  </a:lnTo>
                  <a:lnTo>
                    <a:pt x="1541" y="709"/>
                  </a:lnTo>
                  <a:lnTo>
                    <a:pt x="1533" y="727"/>
                  </a:lnTo>
                  <a:lnTo>
                    <a:pt x="1529" y="746"/>
                  </a:lnTo>
                  <a:lnTo>
                    <a:pt x="1524" y="767"/>
                  </a:lnTo>
                  <a:lnTo>
                    <a:pt x="1523" y="790"/>
                  </a:lnTo>
                  <a:lnTo>
                    <a:pt x="1521" y="815"/>
                  </a:lnTo>
                  <a:lnTo>
                    <a:pt x="1523" y="842"/>
                  </a:lnTo>
                  <a:lnTo>
                    <a:pt x="1523" y="842"/>
                  </a:lnTo>
                  <a:lnTo>
                    <a:pt x="1526" y="862"/>
                  </a:lnTo>
                  <a:lnTo>
                    <a:pt x="1533" y="883"/>
                  </a:lnTo>
                  <a:lnTo>
                    <a:pt x="1544" y="905"/>
                  </a:lnTo>
                  <a:lnTo>
                    <a:pt x="1557" y="929"/>
                  </a:lnTo>
                  <a:lnTo>
                    <a:pt x="1574" y="956"/>
                  </a:lnTo>
                  <a:lnTo>
                    <a:pt x="1593" y="983"/>
                  </a:lnTo>
                  <a:lnTo>
                    <a:pt x="1614" y="1010"/>
                  </a:lnTo>
                  <a:lnTo>
                    <a:pt x="1638" y="1040"/>
                  </a:lnTo>
                  <a:lnTo>
                    <a:pt x="1664" y="1068"/>
                  </a:lnTo>
                  <a:lnTo>
                    <a:pt x="1692" y="1098"/>
                  </a:lnTo>
                  <a:lnTo>
                    <a:pt x="1751" y="1160"/>
                  </a:lnTo>
                  <a:lnTo>
                    <a:pt x="1813" y="1221"/>
                  </a:lnTo>
                  <a:lnTo>
                    <a:pt x="1878" y="1279"/>
                  </a:lnTo>
                  <a:lnTo>
                    <a:pt x="1941" y="1336"/>
                  </a:lnTo>
                  <a:lnTo>
                    <a:pt x="2002" y="1389"/>
                  </a:lnTo>
                  <a:lnTo>
                    <a:pt x="2059" y="1435"/>
                  </a:lnTo>
                  <a:lnTo>
                    <a:pt x="2108" y="1474"/>
                  </a:lnTo>
                  <a:lnTo>
                    <a:pt x="2149" y="1504"/>
                  </a:lnTo>
                  <a:lnTo>
                    <a:pt x="2180" y="1524"/>
                  </a:lnTo>
                  <a:lnTo>
                    <a:pt x="2191" y="1530"/>
                  </a:lnTo>
                  <a:lnTo>
                    <a:pt x="2197" y="1533"/>
                  </a:lnTo>
                  <a:lnTo>
                    <a:pt x="2200" y="1533"/>
                  </a:lnTo>
                  <a:lnTo>
                    <a:pt x="2201" y="1533"/>
                  </a:lnTo>
                  <a:lnTo>
                    <a:pt x="2201" y="1531"/>
                  </a:lnTo>
                  <a:lnTo>
                    <a:pt x="2200" y="1528"/>
                  </a:lnTo>
                  <a:lnTo>
                    <a:pt x="61" y="15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50"/>
            <p:cNvSpPr>
              <a:spLocks/>
            </p:cNvSpPr>
            <p:nvPr/>
          </p:nvSpPr>
          <p:spPr bwMode="auto">
            <a:xfrm>
              <a:off x="4714875" y="4262438"/>
              <a:ext cx="4354116" cy="1743686"/>
            </a:xfrm>
            <a:custGeom>
              <a:avLst/>
              <a:gdLst>
                <a:gd name="T0" fmla="*/ 16 w 3657"/>
                <a:gd name="T1" fmla="*/ 1411 h 1459"/>
                <a:gd name="T2" fmla="*/ 42 w 3657"/>
                <a:gd name="T3" fmla="*/ 1342 h 1459"/>
                <a:gd name="T4" fmla="*/ 66 w 3657"/>
                <a:gd name="T5" fmla="*/ 1305 h 1459"/>
                <a:gd name="T6" fmla="*/ 221 w 3657"/>
                <a:gd name="T7" fmla="*/ 1083 h 1459"/>
                <a:gd name="T8" fmla="*/ 268 w 3657"/>
                <a:gd name="T9" fmla="*/ 1008 h 1459"/>
                <a:gd name="T10" fmla="*/ 284 w 3657"/>
                <a:gd name="T11" fmla="*/ 965 h 1459"/>
                <a:gd name="T12" fmla="*/ 284 w 3657"/>
                <a:gd name="T13" fmla="*/ 948 h 1459"/>
                <a:gd name="T14" fmla="*/ 293 w 3657"/>
                <a:gd name="T15" fmla="*/ 915 h 1459"/>
                <a:gd name="T16" fmla="*/ 349 w 3657"/>
                <a:gd name="T17" fmla="*/ 827 h 1459"/>
                <a:gd name="T18" fmla="*/ 362 w 3657"/>
                <a:gd name="T19" fmla="*/ 803 h 1459"/>
                <a:gd name="T20" fmla="*/ 388 w 3657"/>
                <a:gd name="T21" fmla="*/ 782 h 1459"/>
                <a:gd name="T22" fmla="*/ 484 w 3657"/>
                <a:gd name="T23" fmla="*/ 728 h 1459"/>
                <a:gd name="T24" fmla="*/ 593 w 3657"/>
                <a:gd name="T25" fmla="*/ 677 h 1459"/>
                <a:gd name="T26" fmla="*/ 657 w 3657"/>
                <a:gd name="T27" fmla="*/ 646 h 1459"/>
                <a:gd name="T28" fmla="*/ 726 w 3657"/>
                <a:gd name="T29" fmla="*/ 596 h 1459"/>
                <a:gd name="T30" fmla="*/ 752 w 3657"/>
                <a:gd name="T31" fmla="*/ 572 h 1459"/>
                <a:gd name="T32" fmla="*/ 1026 w 3657"/>
                <a:gd name="T33" fmla="*/ 539 h 1459"/>
                <a:gd name="T34" fmla="*/ 1137 w 3657"/>
                <a:gd name="T35" fmla="*/ 517 h 1459"/>
                <a:gd name="T36" fmla="*/ 1156 w 3657"/>
                <a:gd name="T37" fmla="*/ 507 h 1459"/>
                <a:gd name="T38" fmla="*/ 1165 w 3657"/>
                <a:gd name="T39" fmla="*/ 496 h 1459"/>
                <a:gd name="T40" fmla="*/ 1214 w 3657"/>
                <a:gd name="T41" fmla="*/ 477 h 1459"/>
                <a:gd name="T42" fmla="*/ 1357 w 3657"/>
                <a:gd name="T43" fmla="*/ 439 h 1459"/>
                <a:gd name="T44" fmla="*/ 1412 w 3657"/>
                <a:gd name="T45" fmla="*/ 418 h 1459"/>
                <a:gd name="T46" fmla="*/ 1572 w 3657"/>
                <a:gd name="T47" fmla="*/ 379 h 1459"/>
                <a:gd name="T48" fmla="*/ 1643 w 3657"/>
                <a:gd name="T49" fmla="*/ 355 h 1459"/>
                <a:gd name="T50" fmla="*/ 1655 w 3657"/>
                <a:gd name="T51" fmla="*/ 346 h 1459"/>
                <a:gd name="T52" fmla="*/ 1728 w 3657"/>
                <a:gd name="T53" fmla="*/ 319 h 1459"/>
                <a:gd name="T54" fmla="*/ 1869 w 3657"/>
                <a:gd name="T55" fmla="*/ 285 h 1459"/>
                <a:gd name="T56" fmla="*/ 1929 w 3657"/>
                <a:gd name="T57" fmla="*/ 270 h 1459"/>
                <a:gd name="T58" fmla="*/ 1992 w 3657"/>
                <a:gd name="T59" fmla="*/ 246 h 1459"/>
                <a:gd name="T60" fmla="*/ 2002 w 3657"/>
                <a:gd name="T61" fmla="*/ 237 h 1459"/>
                <a:gd name="T62" fmla="*/ 2047 w 3657"/>
                <a:gd name="T63" fmla="*/ 212 h 1459"/>
                <a:gd name="T64" fmla="*/ 2143 w 3657"/>
                <a:gd name="T65" fmla="*/ 168 h 1459"/>
                <a:gd name="T66" fmla="*/ 2297 w 3657"/>
                <a:gd name="T67" fmla="*/ 87 h 1459"/>
                <a:gd name="T68" fmla="*/ 2323 w 3657"/>
                <a:gd name="T69" fmla="*/ 71 h 1459"/>
                <a:gd name="T70" fmla="*/ 2429 w 3657"/>
                <a:gd name="T71" fmla="*/ 14 h 1459"/>
                <a:gd name="T72" fmla="*/ 2462 w 3657"/>
                <a:gd name="T73" fmla="*/ 0 h 1459"/>
                <a:gd name="T74" fmla="*/ 2462 w 3657"/>
                <a:gd name="T75" fmla="*/ 8 h 1459"/>
                <a:gd name="T76" fmla="*/ 2420 w 3657"/>
                <a:gd name="T77" fmla="*/ 62 h 1459"/>
                <a:gd name="T78" fmla="*/ 2399 w 3657"/>
                <a:gd name="T79" fmla="*/ 81 h 1459"/>
                <a:gd name="T80" fmla="*/ 2222 w 3657"/>
                <a:gd name="T81" fmla="*/ 198 h 1459"/>
                <a:gd name="T82" fmla="*/ 2079 w 3657"/>
                <a:gd name="T83" fmla="*/ 280 h 1459"/>
                <a:gd name="T84" fmla="*/ 2040 w 3657"/>
                <a:gd name="T85" fmla="*/ 297 h 1459"/>
                <a:gd name="T86" fmla="*/ 1881 w 3657"/>
                <a:gd name="T87" fmla="*/ 357 h 1459"/>
                <a:gd name="T88" fmla="*/ 1812 w 3657"/>
                <a:gd name="T89" fmla="*/ 393 h 1459"/>
                <a:gd name="T90" fmla="*/ 1730 w 3657"/>
                <a:gd name="T91" fmla="*/ 442 h 1459"/>
                <a:gd name="T92" fmla="*/ 1635 w 3657"/>
                <a:gd name="T93" fmla="*/ 480 h 1459"/>
                <a:gd name="T94" fmla="*/ 1566 w 3657"/>
                <a:gd name="T95" fmla="*/ 487 h 1459"/>
                <a:gd name="T96" fmla="*/ 1499 w 3657"/>
                <a:gd name="T97" fmla="*/ 481 h 1459"/>
                <a:gd name="T98" fmla="*/ 1456 w 3657"/>
                <a:gd name="T99" fmla="*/ 487 h 1459"/>
                <a:gd name="T100" fmla="*/ 1424 w 3657"/>
                <a:gd name="T101" fmla="*/ 505 h 1459"/>
                <a:gd name="T102" fmla="*/ 1378 w 3657"/>
                <a:gd name="T103" fmla="*/ 542 h 1459"/>
                <a:gd name="T104" fmla="*/ 1357 w 3657"/>
                <a:gd name="T105" fmla="*/ 572 h 1459"/>
                <a:gd name="T106" fmla="*/ 1348 w 3657"/>
                <a:gd name="T107" fmla="*/ 610 h 1459"/>
                <a:gd name="T108" fmla="*/ 1357 w 3657"/>
                <a:gd name="T109" fmla="*/ 653 h 1459"/>
                <a:gd name="T110" fmla="*/ 1370 w 3657"/>
                <a:gd name="T111" fmla="*/ 673 h 1459"/>
                <a:gd name="T112" fmla="*/ 1414 w 3657"/>
                <a:gd name="T113" fmla="*/ 707 h 1459"/>
                <a:gd name="T114" fmla="*/ 1536 w 3657"/>
                <a:gd name="T115" fmla="*/ 773 h 1459"/>
                <a:gd name="T116" fmla="*/ 1752 w 3657"/>
                <a:gd name="T117" fmla="*/ 864 h 1459"/>
                <a:gd name="T118" fmla="*/ 2023 w 3657"/>
                <a:gd name="T119" fmla="*/ 963 h 1459"/>
                <a:gd name="T120" fmla="*/ 2538 w 3657"/>
                <a:gd name="T121" fmla="*/ 1133 h 1459"/>
                <a:gd name="T122" fmla="*/ 3142 w 3657"/>
                <a:gd name="T123" fmla="*/ 1312 h 1459"/>
                <a:gd name="T124" fmla="*/ 3657 w 3657"/>
                <a:gd name="T125" fmla="*/ 1459 h 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57" h="1459">
                  <a:moveTo>
                    <a:pt x="0" y="1459"/>
                  </a:moveTo>
                  <a:lnTo>
                    <a:pt x="0" y="1459"/>
                  </a:lnTo>
                  <a:lnTo>
                    <a:pt x="16" y="1411"/>
                  </a:lnTo>
                  <a:lnTo>
                    <a:pt x="30" y="1372"/>
                  </a:lnTo>
                  <a:lnTo>
                    <a:pt x="36" y="1356"/>
                  </a:lnTo>
                  <a:lnTo>
                    <a:pt x="42" y="1342"/>
                  </a:lnTo>
                  <a:lnTo>
                    <a:pt x="42" y="1342"/>
                  </a:lnTo>
                  <a:lnTo>
                    <a:pt x="52" y="1324"/>
                  </a:lnTo>
                  <a:lnTo>
                    <a:pt x="66" y="1305"/>
                  </a:lnTo>
                  <a:lnTo>
                    <a:pt x="99" y="1255"/>
                  </a:lnTo>
                  <a:lnTo>
                    <a:pt x="183" y="1140"/>
                  </a:lnTo>
                  <a:lnTo>
                    <a:pt x="221" y="1083"/>
                  </a:lnTo>
                  <a:lnTo>
                    <a:pt x="239" y="1056"/>
                  </a:lnTo>
                  <a:lnTo>
                    <a:pt x="254" y="1031"/>
                  </a:lnTo>
                  <a:lnTo>
                    <a:pt x="268" y="1008"/>
                  </a:lnTo>
                  <a:lnTo>
                    <a:pt x="277" y="987"/>
                  </a:lnTo>
                  <a:lnTo>
                    <a:pt x="283" y="971"/>
                  </a:lnTo>
                  <a:lnTo>
                    <a:pt x="284" y="965"/>
                  </a:lnTo>
                  <a:lnTo>
                    <a:pt x="284" y="959"/>
                  </a:lnTo>
                  <a:lnTo>
                    <a:pt x="284" y="959"/>
                  </a:lnTo>
                  <a:lnTo>
                    <a:pt x="284" y="948"/>
                  </a:lnTo>
                  <a:lnTo>
                    <a:pt x="286" y="938"/>
                  </a:lnTo>
                  <a:lnTo>
                    <a:pt x="289" y="927"/>
                  </a:lnTo>
                  <a:lnTo>
                    <a:pt x="293" y="915"/>
                  </a:lnTo>
                  <a:lnTo>
                    <a:pt x="305" y="891"/>
                  </a:lnTo>
                  <a:lnTo>
                    <a:pt x="320" y="867"/>
                  </a:lnTo>
                  <a:lnTo>
                    <a:pt x="349" y="827"/>
                  </a:lnTo>
                  <a:lnTo>
                    <a:pt x="358" y="812"/>
                  </a:lnTo>
                  <a:lnTo>
                    <a:pt x="362" y="803"/>
                  </a:lnTo>
                  <a:lnTo>
                    <a:pt x="362" y="803"/>
                  </a:lnTo>
                  <a:lnTo>
                    <a:pt x="364" y="800"/>
                  </a:lnTo>
                  <a:lnTo>
                    <a:pt x="370" y="794"/>
                  </a:lnTo>
                  <a:lnTo>
                    <a:pt x="388" y="782"/>
                  </a:lnTo>
                  <a:lnTo>
                    <a:pt x="413" y="766"/>
                  </a:lnTo>
                  <a:lnTo>
                    <a:pt x="446" y="748"/>
                  </a:lnTo>
                  <a:lnTo>
                    <a:pt x="484" y="728"/>
                  </a:lnTo>
                  <a:lnTo>
                    <a:pt x="521" y="709"/>
                  </a:lnTo>
                  <a:lnTo>
                    <a:pt x="558" y="692"/>
                  </a:lnTo>
                  <a:lnTo>
                    <a:pt x="593" y="677"/>
                  </a:lnTo>
                  <a:lnTo>
                    <a:pt x="593" y="677"/>
                  </a:lnTo>
                  <a:lnTo>
                    <a:pt x="626" y="662"/>
                  </a:lnTo>
                  <a:lnTo>
                    <a:pt x="657" y="646"/>
                  </a:lnTo>
                  <a:lnTo>
                    <a:pt x="684" y="628"/>
                  </a:lnTo>
                  <a:lnTo>
                    <a:pt x="707" y="611"/>
                  </a:lnTo>
                  <a:lnTo>
                    <a:pt x="726" y="596"/>
                  </a:lnTo>
                  <a:lnTo>
                    <a:pt x="740" y="583"/>
                  </a:lnTo>
                  <a:lnTo>
                    <a:pt x="752" y="572"/>
                  </a:lnTo>
                  <a:lnTo>
                    <a:pt x="752" y="572"/>
                  </a:lnTo>
                  <a:lnTo>
                    <a:pt x="815" y="566"/>
                  </a:lnTo>
                  <a:lnTo>
                    <a:pt x="952" y="550"/>
                  </a:lnTo>
                  <a:lnTo>
                    <a:pt x="1026" y="539"/>
                  </a:lnTo>
                  <a:lnTo>
                    <a:pt x="1090" y="528"/>
                  </a:lnTo>
                  <a:lnTo>
                    <a:pt x="1117" y="523"/>
                  </a:lnTo>
                  <a:lnTo>
                    <a:pt x="1137" y="517"/>
                  </a:lnTo>
                  <a:lnTo>
                    <a:pt x="1150" y="511"/>
                  </a:lnTo>
                  <a:lnTo>
                    <a:pt x="1155" y="510"/>
                  </a:lnTo>
                  <a:lnTo>
                    <a:pt x="1156" y="507"/>
                  </a:lnTo>
                  <a:lnTo>
                    <a:pt x="1156" y="507"/>
                  </a:lnTo>
                  <a:lnTo>
                    <a:pt x="1159" y="502"/>
                  </a:lnTo>
                  <a:lnTo>
                    <a:pt x="1165" y="496"/>
                  </a:lnTo>
                  <a:lnTo>
                    <a:pt x="1174" y="492"/>
                  </a:lnTo>
                  <a:lnTo>
                    <a:pt x="1186" y="487"/>
                  </a:lnTo>
                  <a:lnTo>
                    <a:pt x="1214" y="477"/>
                  </a:lnTo>
                  <a:lnTo>
                    <a:pt x="1249" y="468"/>
                  </a:lnTo>
                  <a:lnTo>
                    <a:pt x="1322" y="448"/>
                  </a:lnTo>
                  <a:lnTo>
                    <a:pt x="1357" y="439"/>
                  </a:lnTo>
                  <a:lnTo>
                    <a:pt x="1384" y="429"/>
                  </a:lnTo>
                  <a:lnTo>
                    <a:pt x="1384" y="429"/>
                  </a:lnTo>
                  <a:lnTo>
                    <a:pt x="1412" y="418"/>
                  </a:lnTo>
                  <a:lnTo>
                    <a:pt x="1448" y="409"/>
                  </a:lnTo>
                  <a:lnTo>
                    <a:pt x="1532" y="388"/>
                  </a:lnTo>
                  <a:lnTo>
                    <a:pt x="1572" y="379"/>
                  </a:lnTo>
                  <a:lnTo>
                    <a:pt x="1608" y="369"/>
                  </a:lnTo>
                  <a:lnTo>
                    <a:pt x="1634" y="360"/>
                  </a:lnTo>
                  <a:lnTo>
                    <a:pt x="1643" y="355"/>
                  </a:lnTo>
                  <a:lnTo>
                    <a:pt x="1649" y="351"/>
                  </a:lnTo>
                  <a:lnTo>
                    <a:pt x="1649" y="351"/>
                  </a:lnTo>
                  <a:lnTo>
                    <a:pt x="1655" y="346"/>
                  </a:lnTo>
                  <a:lnTo>
                    <a:pt x="1665" y="342"/>
                  </a:lnTo>
                  <a:lnTo>
                    <a:pt x="1692" y="330"/>
                  </a:lnTo>
                  <a:lnTo>
                    <a:pt x="1728" y="319"/>
                  </a:lnTo>
                  <a:lnTo>
                    <a:pt x="1767" y="309"/>
                  </a:lnTo>
                  <a:lnTo>
                    <a:pt x="1837" y="292"/>
                  </a:lnTo>
                  <a:lnTo>
                    <a:pt x="1869" y="285"/>
                  </a:lnTo>
                  <a:lnTo>
                    <a:pt x="1869" y="285"/>
                  </a:lnTo>
                  <a:lnTo>
                    <a:pt x="1887" y="280"/>
                  </a:lnTo>
                  <a:lnTo>
                    <a:pt x="1929" y="270"/>
                  </a:lnTo>
                  <a:lnTo>
                    <a:pt x="1953" y="262"/>
                  </a:lnTo>
                  <a:lnTo>
                    <a:pt x="1974" y="253"/>
                  </a:lnTo>
                  <a:lnTo>
                    <a:pt x="1992" y="246"/>
                  </a:lnTo>
                  <a:lnTo>
                    <a:pt x="1998" y="241"/>
                  </a:lnTo>
                  <a:lnTo>
                    <a:pt x="2002" y="237"/>
                  </a:lnTo>
                  <a:lnTo>
                    <a:pt x="2002" y="237"/>
                  </a:lnTo>
                  <a:lnTo>
                    <a:pt x="2007" y="232"/>
                  </a:lnTo>
                  <a:lnTo>
                    <a:pt x="2017" y="227"/>
                  </a:lnTo>
                  <a:lnTo>
                    <a:pt x="2047" y="212"/>
                  </a:lnTo>
                  <a:lnTo>
                    <a:pt x="2106" y="186"/>
                  </a:lnTo>
                  <a:lnTo>
                    <a:pt x="2106" y="186"/>
                  </a:lnTo>
                  <a:lnTo>
                    <a:pt x="2143" y="168"/>
                  </a:lnTo>
                  <a:lnTo>
                    <a:pt x="2207" y="135"/>
                  </a:lnTo>
                  <a:lnTo>
                    <a:pt x="2273" y="101"/>
                  </a:lnTo>
                  <a:lnTo>
                    <a:pt x="2297" y="87"/>
                  </a:lnTo>
                  <a:lnTo>
                    <a:pt x="2311" y="78"/>
                  </a:lnTo>
                  <a:lnTo>
                    <a:pt x="2311" y="78"/>
                  </a:lnTo>
                  <a:lnTo>
                    <a:pt x="2323" y="71"/>
                  </a:lnTo>
                  <a:lnTo>
                    <a:pt x="2339" y="60"/>
                  </a:lnTo>
                  <a:lnTo>
                    <a:pt x="2384" y="36"/>
                  </a:lnTo>
                  <a:lnTo>
                    <a:pt x="2429" y="14"/>
                  </a:lnTo>
                  <a:lnTo>
                    <a:pt x="2459" y="0"/>
                  </a:lnTo>
                  <a:lnTo>
                    <a:pt x="2459" y="0"/>
                  </a:lnTo>
                  <a:lnTo>
                    <a:pt x="2462" y="0"/>
                  </a:lnTo>
                  <a:lnTo>
                    <a:pt x="2463" y="0"/>
                  </a:lnTo>
                  <a:lnTo>
                    <a:pt x="2463" y="3"/>
                  </a:lnTo>
                  <a:lnTo>
                    <a:pt x="2462" y="8"/>
                  </a:lnTo>
                  <a:lnTo>
                    <a:pt x="2456" y="18"/>
                  </a:lnTo>
                  <a:lnTo>
                    <a:pt x="2445" y="32"/>
                  </a:lnTo>
                  <a:lnTo>
                    <a:pt x="2420" y="62"/>
                  </a:lnTo>
                  <a:lnTo>
                    <a:pt x="2408" y="74"/>
                  </a:lnTo>
                  <a:lnTo>
                    <a:pt x="2399" y="81"/>
                  </a:lnTo>
                  <a:lnTo>
                    <a:pt x="2399" y="81"/>
                  </a:lnTo>
                  <a:lnTo>
                    <a:pt x="2320" y="135"/>
                  </a:lnTo>
                  <a:lnTo>
                    <a:pt x="2272" y="167"/>
                  </a:lnTo>
                  <a:lnTo>
                    <a:pt x="2222" y="198"/>
                  </a:lnTo>
                  <a:lnTo>
                    <a:pt x="2173" y="229"/>
                  </a:lnTo>
                  <a:lnTo>
                    <a:pt x="2125" y="256"/>
                  </a:lnTo>
                  <a:lnTo>
                    <a:pt x="2079" y="280"/>
                  </a:lnTo>
                  <a:lnTo>
                    <a:pt x="2059" y="289"/>
                  </a:lnTo>
                  <a:lnTo>
                    <a:pt x="2040" y="297"/>
                  </a:lnTo>
                  <a:lnTo>
                    <a:pt x="2040" y="297"/>
                  </a:lnTo>
                  <a:lnTo>
                    <a:pt x="1972" y="321"/>
                  </a:lnTo>
                  <a:lnTo>
                    <a:pt x="1911" y="345"/>
                  </a:lnTo>
                  <a:lnTo>
                    <a:pt x="1881" y="357"/>
                  </a:lnTo>
                  <a:lnTo>
                    <a:pt x="1855" y="369"/>
                  </a:lnTo>
                  <a:lnTo>
                    <a:pt x="1831" y="381"/>
                  </a:lnTo>
                  <a:lnTo>
                    <a:pt x="1812" y="393"/>
                  </a:lnTo>
                  <a:lnTo>
                    <a:pt x="1812" y="393"/>
                  </a:lnTo>
                  <a:lnTo>
                    <a:pt x="1769" y="421"/>
                  </a:lnTo>
                  <a:lnTo>
                    <a:pt x="1730" y="442"/>
                  </a:lnTo>
                  <a:lnTo>
                    <a:pt x="1695" y="459"/>
                  </a:lnTo>
                  <a:lnTo>
                    <a:pt x="1664" y="472"/>
                  </a:lnTo>
                  <a:lnTo>
                    <a:pt x="1635" y="480"/>
                  </a:lnTo>
                  <a:lnTo>
                    <a:pt x="1610" y="484"/>
                  </a:lnTo>
                  <a:lnTo>
                    <a:pt x="1587" y="487"/>
                  </a:lnTo>
                  <a:lnTo>
                    <a:pt x="1566" y="487"/>
                  </a:lnTo>
                  <a:lnTo>
                    <a:pt x="1547" y="486"/>
                  </a:lnTo>
                  <a:lnTo>
                    <a:pt x="1530" y="484"/>
                  </a:lnTo>
                  <a:lnTo>
                    <a:pt x="1499" y="481"/>
                  </a:lnTo>
                  <a:lnTo>
                    <a:pt x="1484" y="481"/>
                  </a:lnTo>
                  <a:lnTo>
                    <a:pt x="1471" y="483"/>
                  </a:lnTo>
                  <a:lnTo>
                    <a:pt x="1456" y="487"/>
                  </a:lnTo>
                  <a:lnTo>
                    <a:pt x="1441" y="495"/>
                  </a:lnTo>
                  <a:lnTo>
                    <a:pt x="1441" y="495"/>
                  </a:lnTo>
                  <a:lnTo>
                    <a:pt x="1424" y="505"/>
                  </a:lnTo>
                  <a:lnTo>
                    <a:pt x="1405" y="519"/>
                  </a:lnTo>
                  <a:lnTo>
                    <a:pt x="1387" y="534"/>
                  </a:lnTo>
                  <a:lnTo>
                    <a:pt x="1378" y="542"/>
                  </a:lnTo>
                  <a:lnTo>
                    <a:pt x="1369" y="551"/>
                  </a:lnTo>
                  <a:lnTo>
                    <a:pt x="1363" y="562"/>
                  </a:lnTo>
                  <a:lnTo>
                    <a:pt x="1357" y="572"/>
                  </a:lnTo>
                  <a:lnTo>
                    <a:pt x="1352" y="584"/>
                  </a:lnTo>
                  <a:lnTo>
                    <a:pt x="1349" y="596"/>
                  </a:lnTo>
                  <a:lnTo>
                    <a:pt x="1348" y="610"/>
                  </a:lnTo>
                  <a:lnTo>
                    <a:pt x="1348" y="623"/>
                  </a:lnTo>
                  <a:lnTo>
                    <a:pt x="1351" y="638"/>
                  </a:lnTo>
                  <a:lnTo>
                    <a:pt x="1357" y="653"/>
                  </a:lnTo>
                  <a:lnTo>
                    <a:pt x="1357" y="653"/>
                  </a:lnTo>
                  <a:lnTo>
                    <a:pt x="1363" y="664"/>
                  </a:lnTo>
                  <a:lnTo>
                    <a:pt x="1370" y="673"/>
                  </a:lnTo>
                  <a:lnTo>
                    <a:pt x="1382" y="685"/>
                  </a:lnTo>
                  <a:lnTo>
                    <a:pt x="1397" y="695"/>
                  </a:lnTo>
                  <a:lnTo>
                    <a:pt x="1414" y="707"/>
                  </a:lnTo>
                  <a:lnTo>
                    <a:pt x="1433" y="719"/>
                  </a:lnTo>
                  <a:lnTo>
                    <a:pt x="1480" y="746"/>
                  </a:lnTo>
                  <a:lnTo>
                    <a:pt x="1536" y="773"/>
                  </a:lnTo>
                  <a:lnTo>
                    <a:pt x="1601" y="803"/>
                  </a:lnTo>
                  <a:lnTo>
                    <a:pt x="1673" y="833"/>
                  </a:lnTo>
                  <a:lnTo>
                    <a:pt x="1752" y="864"/>
                  </a:lnTo>
                  <a:lnTo>
                    <a:pt x="1837" y="896"/>
                  </a:lnTo>
                  <a:lnTo>
                    <a:pt x="1927" y="929"/>
                  </a:lnTo>
                  <a:lnTo>
                    <a:pt x="2023" y="963"/>
                  </a:lnTo>
                  <a:lnTo>
                    <a:pt x="2122" y="996"/>
                  </a:lnTo>
                  <a:lnTo>
                    <a:pt x="2327" y="1065"/>
                  </a:lnTo>
                  <a:lnTo>
                    <a:pt x="2538" y="1133"/>
                  </a:lnTo>
                  <a:lnTo>
                    <a:pt x="2750" y="1197"/>
                  </a:lnTo>
                  <a:lnTo>
                    <a:pt x="2952" y="1257"/>
                  </a:lnTo>
                  <a:lnTo>
                    <a:pt x="3142" y="1312"/>
                  </a:lnTo>
                  <a:lnTo>
                    <a:pt x="3310" y="1362"/>
                  </a:lnTo>
                  <a:lnTo>
                    <a:pt x="3563" y="1432"/>
                  </a:lnTo>
                  <a:lnTo>
                    <a:pt x="3657" y="1459"/>
                  </a:lnTo>
                  <a:lnTo>
                    <a:pt x="0" y="14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51"/>
            <p:cNvSpPr>
              <a:spLocks/>
            </p:cNvSpPr>
            <p:nvPr/>
          </p:nvSpPr>
          <p:spPr bwMode="auto">
            <a:xfrm>
              <a:off x="6467476" y="4835129"/>
              <a:ext cx="1554956" cy="365522"/>
            </a:xfrm>
            <a:custGeom>
              <a:avLst/>
              <a:gdLst>
                <a:gd name="T0" fmla="*/ 0 w 1306"/>
                <a:gd name="T1" fmla="*/ 35 h 307"/>
                <a:gd name="T2" fmla="*/ 171 w 1306"/>
                <a:gd name="T3" fmla="*/ 42 h 307"/>
                <a:gd name="T4" fmla="*/ 244 w 1306"/>
                <a:gd name="T5" fmla="*/ 41 h 307"/>
                <a:gd name="T6" fmla="*/ 271 w 1306"/>
                <a:gd name="T7" fmla="*/ 39 h 307"/>
                <a:gd name="T8" fmla="*/ 310 w 1306"/>
                <a:gd name="T9" fmla="*/ 29 h 307"/>
                <a:gd name="T10" fmla="*/ 346 w 1306"/>
                <a:gd name="T11" fmla="*/ 9 h 307"/>
                <a:gd name="T12" fmla="*/ 367 w 1306"/>
                <a:gd name="T13" fmla="*/ 2 h 307"/>
                <a:gd name="T14" fmla="*/ 373 w 1306"/>
                <a:gd name="T15" fmla="*/ 2 h 307"/>
                <a:gd name="T16" fmla="*/ 395 w 1306"/>
                <a:gd name="T17" fmla="*/ 9 h 307"/>
                <a:gd name="T18" fmla="*/ 425 w 1306"/>
                <a:gd name="T19" fmla="*/ 30 h 307"/>
                <a:gd name="T20" fmla="*/ 475 w 1306"/>
                <a:gd name="T21" fmla="*/ 75 h 307"/>
                <a:gd name="T22" fmla="*/ 484 w 1306"/>
                <a:gd name="T23" fmla="*/ 81 h 307"/>
                <a:gd name="T24" fmla="*/ 512 w 1306"/>
                <a:gd name="T25" fmla="*/ 94 h 307"/>
                <a:gd name="T26" fmla="*/ 568 w 1306"/>
                <a:gd name="T27" fmla="*/ 109 h 307"/>
                <a:gd name="T28" fmla="*/ 607 w 1306"/>
                <a:gd name="T29" fmla="*/ 115 h 307"/>
                <a:gd name="T30" fmla="*/ 613 w 1306"/>
                <a:gd name="T31" fmla="*/ 111 h 307"/>
                <a:gd name="T32" fmla="*/ 610 w 1306"/>
                <a:gd name="T33" fmla="*/ 99 h 307"/>
                <a:gd name="T34" fmla="*/ 584 w 1306"/>
                <a:gd name="T35" fmla="*/ 58 h 307"/>
                <a:gd name="T36" fmla="*/ 557 w 1306"/>
                <a:gd name="T37" fmla="*/ 18 h 307"/>
                <a:gd name="T38" fmla="*/ 550 w 1306"/>
                <a:gd name="T39" fmla="*/ 5 h 307"/>
                <a:gd name="T40" fmla="*/ 551 w 1306"/>
                <a:gd name="T41" fmla="*/ 0 h 307"/>
                <a:gd name="T42" fmla="*/ 553 w 1306"/>
                <a:gd name="T43" fmla="*/ 0 h 307"/>
                <a:gd name="T44" fmla="*/ 565 w 1306"/>
                <a:gd name="T45" fmla="*/ 5 h 307"/>
                <a:gd name="T46" fmla="*/ 598 w 1306"/>
                <a:gd name="T47" fmla="*/ 26 h 307"/>
                <a:gd name="T48" fmla="*/ 640 w 1306"/>
                <a:gd name="T49" fmla="*/ 57 h 307"/>
                <a:gd name="T50" fmla="*/ 689 w 1306"/>
                <a:gd name="T51" fmla="*/ 90 h 307"/>
                <a:gd name="T52" fmla="*/ 716 w 1306"/>
                <a:gd name="T53" fmla="*/ 103 h 307"/>
                <a:gd name="T54" fmla="*/ 738 w 1306"/>
                <a:gd name="T55" fmla="*/ 111 h 307"/>
                <a:gd name="T56" fmla="*/ 873 w 1306"/>
                <a:gd name="T57" fmla="*/ 136 h 307"/>
                <a:gd name="T58" fmla="*/ 973 w 1306"/>
                <a:gd name="T59" fmla="*/ 156 h 307"/>
                <a:gd name="T60" fmla="*/ 1030 w 1306"/>
                <a:gd name="T61" fmla="*/ 171 h 307"/>
                <a:gd name="T62" fmla="*/ 1042 w 1306"/>
                <a:gd name="T63" fmla="*/ 175 h 307"/>
                <a:gd name="T64" fmla="*/ 1141 w 1306"/>
                <a:gd name="T65" fmla="*/ 216 h 307"/>
                <a:gd name="T66" fmla="*/ 1209 w 1306"/>
                <a:gd name="T67" fmla="*/ 238 h 307"/>
                <a:gd name="T68" fmla="*/ 1221 w 1306"/>
                <a:gd name="T69" fmla="*/ 243 h 307"/>
                <a:gd name="T70" fmla="*/ 1255 w 1306"/>
                <a:gd name="T71" fmla="*/ 264 h 307"/>
                <a:gd name="T72" fmla="*/ 1288 w 1306"/>
                <a:gd name="T73" fmla="*/ 289 h 307"/>
                <a:gd name="T74" fmla="*/ 1306 w 1306"/>
                <a:gd name="T75" fmla="*/ 306 h 307"/>
                <a:gd name="T76" fmla="*/ 1304 w 1306"/>
                <a:gd name="T77" fmla="*/ 307 h 307"/>
                <a:gd name="T78" fmla="*/ 1272 w 1306"/>
                <a:gd name="T79" fmla="*/ 300 h 307"/>
                <a:gd name="T80" fmla="*/ 1155 w 1306"/>
                <a:gd name="T81" fmla="*/ 273 h 307"/>
                <a:gd name="T82" fmla="*/ 1114 w 1306"/>
                <a:gd name="T83" fmla="*/ 267 h 307"/>
                <a:gd name="T84" fmla="*/ 1101 w 1306"/>
                <a:gd name="T85" fmla="*/ 265 h 307"/>
                <a:gd name="T86" fmla="*/ 1065 w 1306"/>
                <a:gd name="T87" fmla="*/ 258 h 307"/>
                <a:gd name="T88" fmla="*/ 1017 w 1306"/>
                <a:gd name="T89" fmla="*/ 238 h 307"/>
                <a:gd name="T90" fmla="*/ 969 w 1306"/>
                <a:gd name="T91" fmla="*/ 220 h 307"/>
                <a:gd name="T92" fmla="*/ 930 w 1306"/>
                <a:gd name="T93" fmla="*/ 210 h 307"/>
                <a:gd name="T94" fmla="*/ 915 w 1306"/>
                <a:gd name="T95" fmla="*/ 208 h 307"/>
                <a:gd name="T96" fmla="*/ 753 w 1306"/>
                <a:gd name="T97" fmla="*/ 190 h 307"/>
                <a:gd name="T98" fmla="*/ 637 w 1306"/>
                <a:gd name="T99" fmla="*/ 174 h 307"/>
                <a:gd name="T100" fmla="*/ 613 w 1306"/>
                <a:gd name="T101" fmla="*/ 169 h 307"/>
                <a:gd name="T102" fmla="*/ 346 w 1306"/>
                <a:gd name="T103" fmla="*/ 120 h 307"/>
                <a:gd name="T104" fmla="*/ 154 w 1306"/>
                <a:gd name="T105" fmla="*/ 79 h 307"/>
                <a:gd name="T106" fmla="*/ 69 w 1306"/>
                <a:gd name="T107" fmla="*/ 57 h 307"/>
                <a:gd name="T108" fmla="*/ 0 w 1306"/>
                <a:gd name="T109" fmla="*/ 35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6" h="307">
                  <a:moveTo>
                    <a:pt x="0" y="35"/>
                  </a:moveTo>
                  <a:lnTo>
                    <a:pt x="0" y="35"/>
                  </a:lnTo>
                  <a:lnTo>
                    <a:pt x="91" y="39"/>
                  </a:lnTo>
                  <a:lnTo>
                    <a:pt x="171" y="42"/>
                  </a:lnTo>
                  <a:lnTo>
                    <a:pt x="210" y="42"/>
                  </a:lnTo>
                  <a:lnTo>
                    <a:pt x="244" y="41"/>
                  </a:lnTo>
                  <a:lnTo>
                    <a:pt x="244" y="41"/>
                  </a:lnTo>
                  <a:lnTo>
                    <a:pt x="271" y="39"/>
                  </a:lnTo>
                  <a:lnTo>
                    <a:pt x="294" y="35"/>
                  </a:lnTo>
                  <a:lnTo>
                    <a:pt x="310" y="29"/>
                  </a:lnTo>
                  <a:lnTo>
                    <a:pt x="325" y="21"/>
                  </a:lnTo>
                  <a:lnTo>
                    <a:pt x="346" y="9"/>
                  </a:lnTo>
                  <a:lnTo>
                    <a:pt x="356" y="5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73" y="2"/>
                  </a:lnTo>
                  <a:lnTo>
                    <a:pt x="380" y="3"/>
                  </a:lnTo>
                  <a:lnTo>
                    <a:pt x="395" y="9"/>
                  </a:lnTo>
                  <a:lnTo>
                    <a:pt x="410" y="18"/>
                  </a:lnTo>
                  <a:lnTo>
                    <a:pt x="425" y="30"/>
                  </a:lnTo>
                  <a:lnTo>
                    <a:pt x="454" y="56"/>
                  </a:lnTo>
                  <a:lnTo>
                    <a:pt x="475" y="75"/>
                  </a:lnTo>
                  <a:lnTo>
                    <a:pt x="475" y="75"/>
                  </a:lnTo>
                  <a:lnTo>
                    <a:pt x="484" y="81"/>
                  </a:lnTo>
                  <a:lnTo>
                    <a:pt x="496" y="88"/>
                  </a:lnTo>
                  <a:lnTo>
                    <a:pt x="512" y="94"/>
                  </a:lnTo>
                  <a:lnTo>
                    <a:pt x="529" y="100"/>
                  </a:lnTo>
                  <a:lnTo>
                    <a:pt x="568" y="109"/>
                  </a:lnTo>
                  <a:lnTo>
                    <a:pt x="607" y="115"/>
                  </a:lnTo>
                  <a:lnTo>
                    <a:pt x="607" y="115"/>
                  </a:lnTo>
                  <a:lnTo>
                    <a:pt x="611" y="115"/>
                  </a:lnTo>
                  <a:lnTo>
                    <a:pt x="613" y="111"/>
                  </a:lnTo>
                  <a:lnTo>
                    <a:pt x="613" y="106"/>
                  </a:lnTo>
                  <a:lnTo>
                    <a:pt x="610" y="99"/>
                  </a:lnTo>
                  <a:lnTo>
                    <a:pt x="599" y="81"/>
                  </a:lnTo>
                  <a:lnTo>
                    <a:pt x="584" y="58"/>
                  </a:lnTo>
                  <a:lnTo>
                    <a:pt x="569" y="38"/>
                  </a:lnTo>
                  <a:lnTo>
                    <a:pt x="557" y="18"/>
                  </a:lnTo>
                  <a:lnTo>
                    <a:pt x="553" y="11"/>
                  </a:lnTo>
                  <a:lnTo>
                    <a:pt x="550" y="5"/>
                  </a:lnTo>
                  <a:lnTo>
                    <a:pt x="550" y="2"/>
                  </a:lnTo>
                  <a:lnTo>
                    <a:pt x="551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9" y="2"/>
                  </a:lnTo>
                  <a:lnTo>
                    <a:pt x="565" y="5"/>
                  </a:lnTo>
                  <a:lnTo>
                    <a:pt x="580" y="12"/>
                  </a:lnTo>
                  <a:lnTo>
                    <a:pt x="598" y="26"/>
                  </a:lnTo>
                  <a:lnTo>
                    <a:pt x="617" y="41"/>
                  </a:lnTo>
                  <a:lnTo>
                    <a:pt x="640" y="57"/>
                  </a:lnTo>
                  <a:lnTo>
                    <a:pt x="663" y="73"/>
                  </a:lnTo>
                  <a:lnTo>
                    <a:pt x="689" y="90"/>
                  </a:lnTo>
                  <a:lnTo>
                    <a:pt x="716" y="103"/>
                  </a:lnTo>
                  <a:lnTo>
                    <a:pt x="716" y="103"/>
                  </a:lnTo>
                  <a:lnTo>
                    <a:pt x="725" y="106"/>
                  </a:lnTo>
                  <a:lnTo>
                    <a:pt x="738" y="111"/>
                  </a:lnTo>
                  <a:lnTo>
                    <a:pt x="776" y="118"/>
                  </a:lnTo>
                  <a:lnTo>
                    <a:pt x="873" y="136"/>
                  </a:lnTo>
                  <a:lnTo>
                    <a:pt x="926" y="145"/>
                  </a:lnTo>
                  <a:lnTo>
                    <a:pt x="973" y="156"/>
                  </a:lnTo>
                  <a:lnTo>
                    <a:pt x="1014" y="165"/>
                  </a:lnTo>
                  <a:lnTo>
                    <a:pt x="1030" y="171"/>
                  </a:lnTo>
                  <a:lnTo>
                    <a:pt x="1042" y="175"/>
                  </a:lnTo>
                  <a:lnTo>
                    <a:pt x="1042" y="175"/>
                  </a:lnTo>
                  <a:lnTo>
                    <a:pt x="1092" y="198"/>
                  </a:lnTo>
                  <a:lnTo>
                    <a:pt x="1141" y="216"/>
                  </a:lnTo>
                  <a:lnTo>
                    <a:pt x="1182" y="229"/>
                  </a:lnTo>
                  <a:lnTo>
                    <a:pt x="1209" y="238"/>
                  </a:lnTo>
                  <a:lnTo>
                    <a:pt x="1209" y="238"/>
                  </a:lnTo>
                  <a:lnTo>
                    <a:pt x="1221" y="243"/>
                  </a:lnTo>
                  <a:lnTo>
                    <a:pt x="1237" y="252"/>
                  </a:lnTo>
                  <a:lnTo>
                    <a:pt x="1255" y="264"/>
                  </a:lnTo>
                  <a:lnTo>
                    <a:pt x="1273" y="276"/>
                  </a:lnTo>
                  <a:lnTo>
                    <a:pt x="1288" y="289"/>
                  </a:lnTo>
                  <a:lnTo>
                    <a:pt x="1300" y="298"/>
                  </a:lnTo>
                  <a:lnTo>
                    <a:pt x="1306" y="306"/>
                  </a:lnTo>
                  <a:lnTo>
                    <a:pt x="1306" y="307"/>
                  </a:lnTo>
                  <a:lnTo>
                    <a:pt x="1304" y="307"/>
                  </a:lnTo>
                  <a:lnTo>
                    <a:pt x="1304" y="307"/>
                  </a:lnTo>
                  <a:lnTo>
                    <a:pt x="1272" y="300"/>
                  </a:lnTo>
                  <a:lnTo>
                    <a:pt x="1215" y="286"/>
                  </a:lnTo>
                  <a:lnTo>
                    <a:pt x="1155" y="273"/>
                  </a:lnTo>
                  <a:lnTo>
                    <a:pt x="1131" y="268"/>
                  </a:lnTo>
                  <a:lnTo>
                    <a:pt x="1114" y="267"/>
                  </a:lnTo>
                  <a:lnTo>
                    <a:pt x="1114" y="267"/>
                  </a:lnTo>
                  <a:lnTo>
                    <a:pt x="1101" y="265"/>
                  </a:lnTo>
                  <a:lnTo>
                    <a:pt x="1089" y="264"/>
                  </a:lnTo>
                  <a:lnTo>
                    <a:pt x="1065" y="258"/>
                  </a:lnTo>
                  <a:lnTo>
                    <a:pt x="1041" y="249"/>
                  </a:lnTo>
                  <a:lnTo>
                    <a:pt x="1017" y="238"/>
                  </a:lnTo>
                  <a:lnTo>
                    <a:pt x="994" y="229"/>
                  </a:lnTo>
                  <a:lnTo>
                    <a:pt x="969" y="220"/>
                  </a:lnTo>
                  <a:lnTo>
                    <a:pt x="944" y="213"/>
                  </a:lnTo>
                  <a:lnTo>
                    <a:pt x="930" y="210"/>
                  </a:lnTo>
                  <a:lnTo>
                    <a:pt x="915" y="208"/>
                  </a:lnTo>
                  <a:lnTo>
                    <a:pt x="915" y="208"/>
                  </a:lnTo>
                  <a:lnTo>
                    <a:pt x="842" y="201"/>
                  </a:lnTo>
                  <a:lnTo>
                    <a:pt x="753" y="190"/>
                  </a:lnTo>
                  <a:lnTo>
                    <a:pt x="671" y="180"/>
                  </a:lnTo>
                  <a:lnTo>
                    <a:pt x="637" y="174"/>
                  </a:lnTo>
                  <a:lnTo>
                    <a:pt x="613" y="169"/>
                  </a:lnTo>
                  <a:lnTo>
                    <a:pt x="613" y="169"/>
                  </a:lnTo>
                  <a:lnTo>
                    <a:pt x="517" y="151"/>
                  </a:lnTo>
                  <a:lnTo>
                    <a:pt x="346" y="120"/>
                  </a:lnTo>
                  <a:lnTo>
                    <a:pt x="249" y="100"/>
                  </a:lnTo>
                  <a:lnTo>
                    <a:pt x="154" y="79"/>
                  </a:lnTo>
                  <a:lnTo>
                    <a:pt x="109" y="67"/>
                  </a:lnTo>
                  <a:lnTo>
                    <a:pt x="69" y="57"/>
                  </a:lnTo>
                  <a:lnTo>
                    <a:pt x="31" y="45"/>
                  </a:lnTo>
                  <a:lnTo>
                    <a:pt x="0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52"/>
            <p:cNvSpPr>
              <a:spLocks/>
            </p:cNvSpPr>
            <p:nvPr/>
          </p:nvSpPr>
          <p:spPr bwMode="auto">
            <a:xfrm>
              <a:off x="7242572" y="4662488"/>
              <a:ext cx="615554" cy="340519"/>
            </a:xfrm>
            <a:custGeom>
              <a:avLst/>
              <a:gdLst>
                <a:gd name="T0" fmla="*/ 0 w 517"/>
                <a:gd name="T1" fmla="*/ 0 h 286"/>
                <a:gd name="T2" fmla="*/ 86 w 517"/>
                <a:gd name="T3" fmla="*/ 52 h 286"/>
                <a:gd name="T4" fmla="*/ 138 w 517"/>
                <a:gd name="T5" fmla="*/ 81 h 286"/>
                <a:gd name="T6" fmla="*/ 147 w 517"/>
                <a:gd name="T7" fmla="*/ 84 h 286"/>
                <a:gd name="T8" fmla="*/ 152 w 517"/>
                <a:gd name="T9" fmla="*/ 82 h 286"/>
                <a:gd name="T10" fmla="*/ 155 w 517"/>
                <a:gd name="T11" fmla="*/ 67 h 286"/>
                <a:gd name="T12" fmla="*/ 159 w 517"/>
                <a:gd name="T13" fmla="*/ 49 h 286"/>
                <a:gd name="T14" fmla="*/ 165 w 517"/>
                <a:gd name="T15" fmla="*/ 42 h 286"/>
                <a:gd name="T16" fmla="*/ 174 w 517"/>
                <a:gd name="T17" fmla="*/ 39 h 286"/>
                <a:gd name="T18" fmla="*/ 180 w 517"/>
                <a:gd name="T19" fmla="*/ 39 h 286"/>
                <a:gd name="T20" fmla="*/ 188 w 517"/>
                <a:gd name="T21" fmla="*/ 43 h 286"/>
                <a:gd name="T22" fmla="*/ 195 w 517"/>
                <a:gd name="T23" fmla="*/ 55 h 286"/>
                <a:gd name="T24" fmla="*/ 203 w 517"/>
                <a:gd name="T25" fmla="*/ 78 h 286"/>
                <a:gd name="T26" fmla="*/ 209 w 517"/>
                <a:gd name="T27" fmla="*/ 93 h 286"/>
                <a:gd name="T28" fmla="*/ 215 w 517"/>
                <a:gd name="T29" fmla="*/ 100 h 286"/>
                <a:gd name="T30" fmla="*/ 219 w 517"/>
                <a:gd name="T31" fmla="*/ 102 h 286"/>
                <a:gd name="T32" fmla="*/ 231 w 517"/>
                <a:gd name="T33" fmla="*/ 103 h 286"/>
                <a:gd name="T34" fmla="*/ 237 w 517"/>
                <a:gd name="T35" fmla="*/ 100 h 286"/>
                <a:gd name="T36" fmla="*/ 240 w 517"/>
                <a:gd name="T37" fmla="*/ 93 h 286"/>
                <a:gd name="T38" fmla="*/ 242 w 517"/>
                <a:gd name="T39" fmla="*/ 75 h 286"/>
                <a:gd name="T40" fmla="*/ 246 w 517"/>
                <a:gd name="T41" fmla="*/ 60 h 286"/>
                <a:gd name="T42" fmla="*/ 254 w 517"/>
                <a:gd name="T43" fmla="*/ 51 h 286"/>
                <a:gd name="T44" fmla="*/ 258 w 517"/>
                <a:gd name="T45" fmla="*/ 48 h 286"/>
                <a:gd name="T46" fmla="*/ 267 w 517"/>
                <a:gd name="T47" fmla="*/ 93 h 286"/>
                <a:gd name="T48" fmla="*/ 281 w 517"/>
                <a:gd name="T49" fmla="*/ 142 h 286"/>
                <a:gd name="T50" fmla="*/ 285 w 517"/>
                <a:gd name="T51" fmla="*/ 151 h 286"/>
                <a:gd name="T52" fmla="*/ 302 w 517"/>
                <a:gd name="T53" fmla="*/ 165 h 286"/>
                <a:gd name="T54" fmla="*/ 412 w 517"/>
                <a:gd name="T55" fmla="*/ 220 h 286"/>
                <a:gd name="T56" fmla="*/ 487 w 517"/>
                <a:gd name="T57" fmla="*/ 259 h 286"/>
                <a:gd name="T58" fmla="*/ 510 w 517"/>
                <a:gd name="T59" fmla="*/ 274 h 286"/>
                <a:gd name="T60" fmla="*/ 517 w 517"/>
                <a:gd name="T61" fmla="*/ 283 h 286"/>
                <a:gd name="T62" fmla="*/ 516 w 517"/>
                <a:gd name="T63" fmla="*/ 284 h 286"/>
                <a:gd name="T64" fmla="*/ 511 w 517"/>
                <a:gd name="T65" fmla="*/ 286 h 286"/>
                <a:gd name="T66" fmla="*/ 484 w 517"/>
                <a:gd name="T67" fmla="*/ 278 h 286"/>
                <a:gd name="T68" fmla="*/ 414 w 517"/>
                <a:gd name="T69" fmla="*/ 247 h 286"/>
                <a:gd name="T70" fmla="*/ 237 w 517"/>
                <a:gd name="T71" fmla="*/ 162 h 286"/>
                <a:gd name="T72" fmla="*/ 174 w 517"/>
                <a:gd name="T73" fmla="*/ 133 h 286"/>
                <a:gd name="T74" fmla="*/ 162 w 517"/>
                <a:gd name="T75" fmla="*/ 129 h 286"/>
                <a:gd name="T76" fmla="*/ 137 w 517"/>
                <a:gd name="T77" fmla="*/ 120 h 286"/>
                <a:gd name="T78" fmla="*/ 117 w 517"/>
                <a:gd name="T79" fmla="*/ 109 h 286"/>
                <a:gd name="T80" fmla="*/ 84 w 517"/>
                <a:gd name="T81" fmla="*/ 81 h 286"/>
                <a:gd name="T82" fmla="*/ 27 w 517"/>
                <a:gd name="T83" fmla="*/ 22 h 286"/>
                <a:gd name="T84" fmla="*/ 0 w 517"/>
                <a:gd name="T8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7" h="286">
                  <a:moveTo>
                    <a:pt x="0" y="0"/>
                  </a:moveTo>
                  <a:lnTo>
                    <a:pt x="0" y="0"/>
                  </a:lnTo>
                  <a:lnTo>
                    <a:pt x="42" y="27"/>
                  </a:lnTo>
                  <a:lnTo>
                    <a:pt x="86" y="52"/>
                  </a:lnTo>
                  <a:lnTo>
                    <a:pt x="138" y="81"/>
                  </a:lnTo>
                  <a:lnTo>
                    <a:pt x="138" y="81"/>
                  </a:lnTo>
                  <a:lnTo>
                    <a:pt x="143" y="84"/>
                  </a:lnTo>
                  <a:lnTo>
                    <a:pt x="147" y="84"/>
                  </a:lnTo>
                  <a:lnTo>
                    <a:pt x="150" y="84"/>
                  </a:lnTo>
                  <a:lnTo>
                    <a:pt x="152" y="82"/>
                  </a:lnTo>
                  <a:lnTo>
                    <a:pt x="155" y="76"/>
                  </a:lnTo>
                  <a:lnTo>
                    <a:pt x="155" y="67"/>
                  </a:lnTo>
                  <a:lnTo>
                    <a:pt x="156" y="58"/>
                  </a:lnTo>
                  <a:lnTo>
                    <a:pt x="159" y="49"/>
                  </a:lnTo>
                  <a:lnTo>
                    <a:pt x="162" y="45"/>
                  </a:lnTo>
                  <a:lnTo>
                    <a:pt x="165" y="42"/>
                  </a:lnTo>
                  <a:lnTo>
                    <a:pt x="168" y="40"/>
                  </a:lnTo>
                  <a:lnTo>
                    <a:pt x="174" y="39"/>
                  </a:lnTo>
                  <a:lnTo>
                    <a:pt x="174" y="39"/>
                  </a:lnTo>
                  <a:lnTo>
                    <a:pt x="180" y="39"/>
                  </a:lnTo>
                  <a:lnTo>
                    <a:pt x="185" y="40"/>
                  </a:lnTo>
                  <a:lnTo>
                    <a:pt x="188" y="43"/>
                  </a:lnTo>
                  <a:lnTo>
                    <a:pt x="191" y="46"/>
                  </a:lnTo>
                  <a:lnTo>
                    <a:pt x="195" y="55"/>
                  </a:lnTo>
                  <a:lnTo>
                    <a:pt x="200" y="67"/>
                  </a:lnTo>
                  <a:lnTo>
                    <a:pt x="203" y="78"/>
                  </a:lnTo>
                  <a:lnTo>
                    <a:pt x="206" y="88"/>
                  </a:lnTo>
                  <a:lnTo>
                    <a:pt x="209" y="93"/>
                  </a:lnTo>
                  <a:lnTo>
                    <a:pt x="212" y="97"/>
                  </a:lnTo>
                  <a:lnTo>
                    <a:pt x="215" y="100"/>
                  </a:lnTo>
                  <a:lnTo>
                    <a:pt x="219" y="102"/>
                  </a:lnTo>
                  <a:lnTo>
                    <a:pt x="219" y="102"/>
                  </a:lnTo>
                  <a:lnTo>
                    <a:pt x="225" y="103"/>
                  </a:lnTo>
                  <a:lnTo>
                    <a:pt x="231" y="103"/>
                  </a:lnTo>
                  <a:lnTo>
                    <a:pt x="234" y="102"/>
                  </a:lnTo>
                  <a:lnTo>
                    <a:pt x="237" y="100"/>
                  </a:lnTo>
                  <a:lnTo>
                    <a:pt x="239" y="97"/>
                  </a:lnTo>
                  <a:lnTo>
                    <a:pt x="240" y="93"/>
                  </a:lnTo>
                  <a:lnTo>
                    <a:pt x="242" y="85"/>
                  </a:lnTo>
                  <a:lnTo>
                    <a:pt x="242" y="75"/>
                  </a:lnTo>
                  <a:lnTo>
                    <a:pt x="245" y="64"/>
                  </a:lnTo>
                  <a:lnTo>
                    <a:pt x="246" y="60"/>
                  </a:lnTo>
                  <a:lnTo>
                    <a:pt x="249" y="55"/>
                  </a:lnTo>
                  <a:lnTo>
                    <a:pt x="254" y="51"/>
                  </a:lnTo>
                  <a:lnTo>
                    <a:pt x="258" y="48"/>
                  </a:lnTo>
                  <a:lnTo>
                    <a:pt x="258" y="48"/>
                  </a:lnTo>
                  <a:lnTo>
                    <a:pt x="261" y="61"/>
                  </a:lnTo>
                  <a:lnTo>
                    <a:pt x="267" y="93"/>
                  </a:lnTo>
                  <a:lnTo>
                    <a:pt x="276" y="129"/>
                  </a:lnTo>
                  <a:lnTo>
                    <a:pt x="281" y="142"/>
                  </a:lnTo>
                  <a:lnTo>
                    <a:pt x="285" y="151"/>
                  </a:lnTo>
                  <a:lnTo>
                    <a:pt x="285" y="151"/>
                  </a:lnTo>
                  <a:lnTo>
                    <a:pt x="291" y="157"/>
                  </a:lnTo>
                  <a:lnTo>
                    <a:pt x="302" y="165"/>
                  </a:lnTo>
                  <a:lnTo>
                    <a:pt x="331" y="181"/>
                  </a:lnTo>
                  <a:lnTo>
                    <a:pt x="412" y="220"/>
                  </a:lnTo>
                  <a:lnTo>
                    <a:pt x="453" y="241"/>
                  </a:lnTo>
                  <a:lnTo>
                    <a:pt x="487" y="259"/>
                  </a:lnTo>
                  <a:lnTo>
                    <a:pt x="501" y="266"/>
                  </a:lnTo>
                  <a:lnTo>
                    <a:pt x="510" y="274"/>
                  </a:lnTo>
                  <a:lnTo>
                    <a:pt x="516" y="280"/>
                  </a:lnTo>
                  <a:lnTo>
                    <a:pt x="517" y="283"/>
                  </a:lnTo>
                  <a:lnTo>
                    <a:pt x="516" y="284"/>
                  </a:lnTo>
                  <a:lnTo>
                    <a:pt x="516" y="284"/>
                  </a:lnTo>
                  <a:lnTo>
                    <a:pt x="514" y="286"/>
                  </a:lnTo>
                  <a:lnTo>
                    <a:pt x="511" y="286"/>
                  </a:lnTo>
                  <a:lnTo>
                    <a:pt x="501" y="284"/>
                  </a:lnTo>
                  <a:lnTo>
                    <a:pt x="484" y="278"/>
                  </a:lnTo>
                  <a:lnTo>
                    <a:pt x="465" y="271"/>
                  </a:lnTo>
                  <a:lnTo>
                    <a:pt x="414" y="247"/>
                  </a:lnTo>
                  <a:lnTo>
                    <a:pt x="354" y="218"/>
                  </a:lnTo>
                  <a:lnTo>
                    <a:pt x="237" y="162"/>
                  </a:lnTo>
                  <a:lnTo>
                    <a:pt x="191" y="139"/>
                  </a:lnTo>
                  <a:lnTo>
                    <a:pt x="174" y="133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49" y="124"/>
                  </a:lnTo>
                  <a:lnTo>
                    <a:pt x="137" y="120"/>
                  </a:lnTo>
                  <a:lnTo>
                    <a:pt x="126" y="115"/>
                  </a:lnTo>
                  <a:lnTo>
                    <a:pt x="117" y="109"/>
                  </a:lnTo>
                  <a:lnTo>
                    <a:pt x="99" y="96"/>
                  </a:lnTo>
                  <a:lnTo>
                    <a:pt x="84" y="81"/>
                  </a:lnTo>
                  <a:lnTo>
                    <a:pt x="50" y="43"/>
                  </a:lnTo>
                  <a:lnTo>
                    <a:pt x="27" y="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53"/>
            <p:cNvSpPr>
              <a:spLocks/>
            </p:cNvSpPr>
            <p:nvPr/>
          </p:nvSpPr>
          <p:spPr bwMode="auto">
            <a:xfrm>
              <a:off x="5233988" y="5018485"/>
              <a:ext cx="771525" cy="404813"/>
            </a:xfrm>
            <a:custGeom>
              <a:avLst/>
              <a:gdLst>
                <a:gd name="T0" fmla="*/ 648 w 648"/>
                <a:gd name="T1" fmla="*/ 0 h 340"/>
                <a:gd name="T2" fmla="*/ 563 w 648"/>
                <a:gd name="T3" fmla="*/ 66 h 340"/>
                <a:gd name="T4" fmla="*/ 462 w 648"/>
                <a:gd name="T5" fmla="*/ 140 h 340"/>
                <a:gd name="T6" fmla="*/ 438 w 648"/>
                <a:gd name="T7" fmla="*/ 153 h 340"/>
                <a:gd name="T8" fmla="*/ 386 w 648"/>
                <a:gd name="T9" fmla="*/ 177 h 340"/>
                <a:gd name="T10" fmla="*/ 244 w 648"/>
                <a:gd name="T11" fmla="*/ 231 h 340"/>
                <a:gd name="T12" fmla="*/ 190 w 648"/>
                <a:gd name="T13" fmla="*/ 253 h 340"/>
                <a:gd name="T14" fmla="*/ 167 w 648"/>
                <a:gd name="T15" fmla="*/ 264 h 340"/>
                <a:gd name="T16" fmla="*/ 82 w 648"/>
                <a:gd name="T17" fmla="*/ 300 h 340"/>
                <a:gd name="T18" fmla="*/ 12 w 648"/>
                <a:gd name="T19" fmla="*/ 331 h 340"/>
                <a:gd name="T20" fmla="*/ 3 w 648"/>
                <a:gd name="T21" fmla="*/ 339 h 340"/>
                <a:gd name="T22" fmla="*/ 0 w 648"/>
                <a:gd name="T23" fmla="*/ 340 h 340"/>
                <a:gd name="T24" fmla="*/ 3 w 648"/>
                <a:gd name="T25" fmla="*/ 327 h 340"/>
                <a:gd name="T26" fmla="*/ 15 w 648"/>
                <a:gd name="T27" fmla="*/ 300 h 340"/>
                <a:gd name="T28" fmla="*/ 33 w 648"/>
                <a:gd name="T29" fmla="*/ 274 h 340"/>
                <a:gd name="T30" fmla="*/ 43 w 648"/>
                <a:gd name="T31" fmla="*/ 267 h 340"/>
                <a:gd name="T32" fmla="*/ 57 w 648"/>
                <a:gd name="T33" fmla="*/ 261 h 340"/>
                <a:gd name="T34" fmla="*/ 127 w 648"/>
                <a:gd name="T35" fmla="*/ 238 h 340"/>
                <a:gd name="T36" fmla="*/ 190 w 648"/>
                <a:gd name="T37" fmla="*/ 222 h 340"/>
                <a:gd name="T38" fmla="*/ 232 w 648"/>
                <a:gd name="T39" fmla="*/ 197 h 340"/>
                <a:gd name="T40" fmla="*/ 257 w 648"/>
                <a:gd name="T41" fmla="*/ 179 h 340"/>
                <a:gd name="T42" fmla="*/ 262 w 648"/>
                <a:gd name="T43" fmla="*/ 171 h 340"/>
                <a:gd name="T44" fmla="*/ 259 w 648"/>
                <a:gd name="T45" fmla="*/ 171 h 340"/>
                <a:gd name="T46" fmla="*/ 220 w 648"/>
                <a:gd name="T47" fmla="*/ 177 h 340"/>
                <a:gd name="T48" fmla="*/ 67 w 648"/>
                <a:gd name="T49" fmla="*/ 210 h 340"/>
                <a:gd name="T50" fmla="*/ 66 w 648"/>
                <a:gd name="T51" fmla="*/ 206 h 340"/>
                <a:gd name="T52" fmla="*/ 66 w 648"/>
                <a:gd name="T53" fmla="*/ 189 h 340"/>
                <a:gd name="T54" fmla="*/ 70 w 648"/>
                <a:gd name="T55" fmla="*/ 176 h 340"/>
                <a:gd name="T56" fmla="*/ 76 w 648"/>
                <a:gd name="T57" fmla="*/ 171 h 340"/>
                <a:gd name="T58" fmla="*/ 89 w 648"/>
                <a:gd name="T59" fmla="*/ 164 h 340"/>
                <a:gd name="T60" fmla="*/ 185 w 648"/>
                <a:gd name="T61" fmla="*/ 137 h 340"/>
                <a:gd name="T62" fmla="*/ 280 w 648"/>
                <a:gd name="T63" fmla="*/ 114 h 340"/>
                <a:gd name="T64" fmla="*/ 295 w 648"/>
                <a:gd name="T65" fmla="*/ 119 h 340"/>
                <a:gd name="T66" fmla="*/ 347 w 648"/>
                <a:gd name="T67" fmla="*/ 131 h 340"/>
                <a:gd name="T68" fmla="*/ 383 w 648"/>
                <a:gd name="T69" fmla="*/ 134 h 340"/>
                <a:gd name="T70" fmla="*/ 397 w 648"/>
                <a:gd name="T71" fmla="*/ 131 h 340"/>
                <a:gd name="T72" fmla="*/ 407 w 648"/>
                <a:gd name="T73" fmla="*/ 123 h 340"/>
                <a:gd name="T74" fmla="*/ 453 w 648"/>
                <a:gd name="T75" fmla="*/ 84 h 340"/>
                <a:gd name="T76" fmla="*/ 486 w 648"/>
                <a:gd name="T77" fmla="*/ 57 h 340"/>
                <a:gd name="T78" fmla="*/ 507 w 648"/>
                <a:gd name="T79" fmla="*/ 47 h 340"/>
                <a:gd name="T80" fmla="*/ 513 w 648"/>
                <a:gd name="T81" fmla="*/ 45 h 340"/>
                <a:gd name="T82" fmla="*/ 548 w 648"/>
                <a:gd name="T83" fmla="*/ 36 h 340"/>
                <a:gd name="T84" fmla="*/ 648 w 648"/>
                <a:gd name="T8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8" h="340">
                  <a:moveTo>
                    <a:pt x="648" y="0"/>
                  </a:moveTo>
                  <a:lnTo>
                    <a:pt x="648" y="0"/>
                  </a:lnTo>
                  <a:lnTo>
                    <a:pt x="623" y="20"/>
                  </a:lnTo>
                  <a:lnTo>
                    <a:pt x="563" y="66"/>
                  </a:lnTo>
                  <a:lnTo>
                    <a:pt x="492" y="119"/>
                  </a:lnTo>
                  <a:lnTo>
                    <a:pt x="462" y="140"/>
                  </a:lnTo>
                  <a:lnTo>
                    <a:pt x="438" y="153"/>
                  </a:lnTo>
                  <a:lnTo>
                    <a:pt x="438" y="153"/>
                  </a:lnTo>
                  <a:lnTo>
                    <a:pt x="416" y="165"/>
                  </a:lnTo>
                  <a:lnTo>
                    <a:pt x="386" y="177"/>
                  </a:lnTo>
                  <a:lnTo>
                    <a:pt x="314" y="204"/>
                  </a:lnTo>
                  <a:lnTo>
                    <a:pt x="244" y="231"/>
                  </a:lnTo>
                  <a:lnTo>
                    <a:pt x="214" y="243"/>
                  </a:lnTo>
                  <a:lnTo>
                    <a:pt x="190" y="253"/>
                  </a:lnTo>
                  <a:lnTo>
                    <a:pt x="190" y="253"/>
                  </a:lnTo>
                  <a:lnTo>
                    <a:pt x="167" y="264"/>
                  </a:lnTo>
                  <a:lnTo>
                    <a:pt x="140" y="276"/>
                  </a:lnTo>
                  <a:lnTo>
                    <a:pt x="82" y="300"/>
                  </a:lnTo>
                  <a:lnTo>
                    <a:pt x="30" y="322"/>
                  </a:lnTo>
                  <a:lnTo>
                    <a:pt x="12" y="331"/>
                  </a:lnTo>
                  <a:lnTo>
                    <a:pt x="3" y="339"/>
                  </a:lnTo>
                  <a:lnTo>
                    <a:pt x="3" y="339"/>
                  </a:lnTo>
                  <a:lnTo>
                    <a:pt x="0" y="340"/>
                  </a:lnTo>
                  <a:lnTo>
                    <a:pt x="0" y="340"/>
                  </a:lnTo>
                  <a:lnTo>
                    <a:pt x="0" y="336"/>
                  </a:lnTo>
                  <a:lnTo>
                    <a:pt x="3" y="327"/>
                  </a:lnTo>
                  <a:lnTo>
                    <a:pt x="7" y="313"/>
                  </a:lnTo>
                  <a:lnTo>
                    <a:pt x="15" y="300"/>
                  </a:lnTo>
                  <a:lnTo>
                    <a:pt x="24" y="286"/>
                  </a:lnTo>
                  <a:lnTo>
                    <a:pt x="33" y="274"/>
                  </a:lnTo>
                  <a:lnTo>
                    <a:pt x="39" y="270"/>
                  </a:lnTo>
                  <a:lnTo>
                    <a:pt x="43" y="267"/>
                  </a:lnTo>
                  <a:lnTo>
                    <a:pt x="43" y="267"/>
                  </a:lnTo>
                  <a:lnTo>
                    <a:pt x="57" y="261"/>
                  </a:lnTo>
                  <a:lnTo>
                    <a:pt x="78" y="253"/>
                  </a:lnTo>
                  <a:lnTo>
                    <a:pt x="127" y="238"/>
                  </a:lnTo>
                  <a:lnTo>
                    <a:pt x="190" y="222"/>
                  </a:lnTo>
                  <a:lnTo>
                    <a:pt x="190" y="222"/>
                  </a:lnTo>
                  <a:lnTo>
                    <a:pt x="203" y="214"/>
                  </a:lnTo>
                  <a:lnTo>
                    <a:pt x="232" y="197"/>
                  </a:lnTo>
                  <a:lnTo>
                    <a:pt x="247" y="186"/>
                  </a:lnTo>
                  <a:lnTo>
                    <a:pt x="257" y="179"/>
                  </a:lnTo>
                  <a:lnTo>
                    <a:pt x="262" y="173"/>
                  </a:lnTo>
                  <a:lnTo>
                    <a:pt x="262" y="171"/>
                  </a:lnTo>
                  <a:lnTo>
                    <a:pt x="259" y="171"/>
                  </a:lnTo>
                  <a:lnTo>
                    <a:pt x="259" y="171"/>
                  </a:lnTo>
                  <a:lnTo>
                    <a:pt x="244" y="173"/>
                  </a:lnTo>
                  <a:lnTo>
                    <a:pt x="220" y="177"/>
                  </a:lnTo>
                  <a:lnTo>
                    <a:pt x="155" y="191"/>
                  </a:lnTo>
                  <a:lnTo>
                    <a:pt x="67" y="210"/>
                  </a:lnTo>
                  <a:lnTo>
                    <a:pt x="67" y="210"/>
                  </a:lnTo>
                  <a:lnTo>
                    <a:pt x="66" y="206"/>
                  </a:lnTo>
                  <a:lnTo>
                    <a:pt x="66" y="195"/>
                  </a:lnTo>
                  <a:lnTo>
                    <a:pt x="66" y="189"/>
                  </a:lnTo>
                  <a:lnTo>
                    <a:pt x="67" y="183"/>
                  </a:lnTo>
                  <a:lnTo>
                    <a:pt x="70" y="176"/>
                  </a:lnTo>
                  <a:lnTo>
                    <a:pt x="76" y="171"/>
                  </a:lnTo>
                  <a:lnTo>
                    <a:pt x="76" y="171"/>
                  </a:lnTo>
                  <a:lnTo>
                    <a:pt x="82" y="168"/>
                  </a:lnTo>
                  <a:lnTo>
                    <a:pt x="89" y="164"/>
                  </a:lnTo>
                  <a:lnTo>
                    <a:pt x="115" y="156"/>
                  </a:lnTo>
                  <a:lnTo>
                    <a:pt x="185" y="137"/>
                  </a:lnTo>
                  <a:lnTo>
                    <a:pt x="250" y="122"/>
                  </a:lnTo>
                  <a:lnTo>
                    <a:pt x="280" y="114"/>
                  </a:lnTo>
                  <a:lnTo>
                    <a:pt x="280" y="114"/>
                  </a:lnTo>
                  <a:lnTo>
                    <a:pt x="295" y="119"/>
                  </a:lnTo>
                  <a:lnTo>
                    <a:pt x="328" y="126"/>
                  </a:lnTo>
                  <a:lnTo>
                    <a:pt x="347" y="131"/>
                  </a:lnTo>
                  <a:lnTo>
                    <a:pt x="367" y="132"/>
                  </a:lnTo>
                  <a:lnTo>
                    <a:pt x="383" y="134"/>
                  </a:lnTo>
                  <a:lnTo>
                    <a:pt x="391" y="132"/>
                  </a:lnTo>
                  <a:lnTo>
                    <a:pt x="397" y="131"/>
                  </a:lnTo>
                  <a:lnTo>
                    <a:pt x="397" y="131"/>
                  </a:lnTo>
                  <a:lnTo>
                    <a:pt x="407" y="123"/>
                  </a:lnTo>
                  <a:lnTo>
                    <a:pt x="422" y="111"/>
                  </a:lnTo>
                  <a:lnTo>
                    <a:pt x="453" y="84"/>
                  </a:lnTo>
                  <a:lnTo>
                    <a:pt x="470" y="71"/>
                  </a:lnTo>
                  <a:lnTo>
                    <a:pt x="486" y="57"/>
                  </a:lnTo>
                  <a:lnTo>
                    <a:pt x="501" y="50"/>
                  </a:lnTo>
                  <a:lnTo>
                    <a:pt x="507" y="47"/>
                  </a:lnTo>
                  <a:lnTo>
                    <a:pt x="513" y="45"/>
                  </a:lnTo>
                  <a:lnTo>
                    <a:pt x="513" y="45"/>
                  </a:lnTo>
                  <a:lnTo>
                    <a:pt x="528" y="42"/>
                  </a:lnTo>
                  <a:lnTo>
                    <a:pt x="548" y="36"/>
                  </a:lnTo>
                  <a:lnTo>
                    <a:pt x="593" y="21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7" name="Freeform 54"/>
            <p:cNvSpPr>
              <a:spLocks/>
            </p:cNvSpPr>
            <p:nvPr/>
          </p:nvSpPr>
          <p:spPr bwMode="auto">
            <a:xfrm>
              <a:off x="4886325" y="5379244"/>
              <a:ext cx="770335" cy="526256"/>
            </a:xfrm>
            <a:custGeom>
              <a:avLst/>
              <a:gdLst>
                <a:gd name="T0" fmla="*/ 647 w 647"/>
                <a:gd name="T1" fmla="*/ 0 h 442"/>
                <a:gd name="T2" fmla="*/ 452 w 647"/>
                <a:gd name="T3" fmla="*/ 147 h 442"/>
                <a:gd name="T4" fmla="*/ 392 w 647"/>
                <a:gd name="T5" fmla="*/ 190 h 442"/>
                <a:gd name="T6" fmla="*/ 362 w 647"/>
                <a:gd name="T7" fmla="*/ 210 h 442"/>
                <a:gd name="T8" fmla="*/ 335 w 647"/>
                <a:gd name="T9" fmla="*/ 226 h 442"/>
                <a:gd name="T10" fmla="*/ 310 w 647"/>
                <a:gd name="T11" fmla="*/ 250 h 442"/>
                <a:gd name="T12" fmla="*/ 278 w 647"/>
                <a:gd name="T13" fmla="*/ 293 h 442"/>
                <a:gd name="T14" fmla="*/ 271 w 647"/>
                <a:gd name="T15" fmla="*/ 302 h 442"/>
                <a:gd name="T16" fmla="*/ 242 w 647"/>
                <a:gd name="T17" fmla="*/ 323 h 442"/>
                <a:gd name="T18" fmla="*/ 179 w 647"/>
                <a:gd name="T19" fmla="*/ 356 h 442"/>
                <a:gd name="T20" fmla="*/ 43 w 647"/>
                <a:gd name="T21" fmla="*/ 416 h 442"/>
                <a:gd name="T22" fmla="*/ 4 w 647"/>
                <a:gd name="T23" fmla="*/ 436 h 442"/>
                <a:gd name="T24" fmla="*/ 0 w 647"/>
                <a:gd name="T25" fmla="*/ 440 h 442"/>
                <a:gd name="T26" fmla="*/ 0 w 647"/>
                <a:gd name="T27" fmla="*/ 442 h 442"/>
                <a:gd name="T28" fmla="*/ 21 w 647"/>
                <a:gd name="T29" fmla="*/ 428 h 442"/>
                <a:gd name="T30" fmla="*/ 188 w 647"/>
                <a:gd name="T31" fmla="*/ 305 h 442"/>
                <a:gd name="T32" fmla="*/ 193 w 647"/>
                <a:gd name="T33" fmla="*/ 301 h 442"/>
                <a:gd name="T34" fmla="*/ 202 w 647"/>
                <a:gd name="T35" fmla="*/ 287 h 442"/>
                <a:gd name="T36" fmla="*/ 205 w 647"/>
                <a:gd name="T37" fmla="*/ 268 h 442"/>
                <a:gd name="T38" fmla="*/ 203 w 647"/>
                <a:gd name="T39" fmla="*/ 244 h 442"/>
                <a:gd name="T40" fmla="*/ 220 w 647"/>
                <a:gd name="T41" fmla="*/ 233 h 442"/>
                <a:gd name="T42" fmla="*/ 277 w 647"/>
                <a:gd name="T43" fmla="*/ 193 h 442"/>
                <a:gd name="T44" fmla="*/ 307 w 647"/>
                <a:gd name="T45" fmla="*/ 166 h 442"/>
                <a:gd name="T46" fmla="*/ 311 w 647"/>
                <a:gd name="T47" fmla="*/ 156 h 442"/>
                <a:gd name="T48" fmla="*/ 313 w 647"/>
                <a:gd name="T49" fmla="*/ 153 h 442"/>
                <a:gd name="T50" fmla="*/ 325 w 647"/>
                <a:gd name="T51" fmla="*/ 142 h 442"/>
                <a:gd name="T52" fmla="*/ 355 w 647"/>
                <a:gd name="T53" fmla="*/ 133 h 442"/>
                <a:gd name="T54" fmla="*/ 402 w 647"/>
                <a:gd name="T55" fmla="*/ 120 h 442"/>
                <a:gd name="T56" fmla="*/ 414 w 647"/>
                <a:gd name="T57" fmla="*/ 114 h 442"/>
                <a:gd name="T58" fmla="*/ 435 w 647"/>
                <a:gd name="T59" fmla="*/ 96 h 442"/>
                <a:gd name="T60" fmla="*/ 473 w 647"/>
                <a:gd name="T61" fmla="*/ 60 h 442"/>
                <a:gd name="T62" fmla="*/ 497 w 647"/>
                <a:gd name="T63" fmla="*/ 42 h 442"/>
                <a:gd name="T64" fmla="*/ 509 w 647"/>
                <a:gd name="T65" fmla="*/ 37 h 442"/>
                <a:gd name="T66" fmla="*/ 647 w 647"/>
                <a:gd name="T67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7" h="442">
                  <a:moveTo>
                    <a:pt x="647" y="0"/>
                  </a:moveTo>
                  <a:lnTo>
                    <a:pt x="647" y="0"/>
                  </a:lnTo>
                  <a:lnTo>
                    <a:pt x="537" y="82"/>
                  </a:lnTo>
                  <a:lnTo>
                    <a:pt x="452" y="147"/>
                  </a:lnTo>
                  <a:lnTo>
                    <a:pt x="392" y="190"/>
                  </a:lnTo>
                  <a:lnTo>
                    <a:pt x="392" y="190"/>
                  </a:lnTo>
                  <a:lnTo>
                    <a:pt x="376" y="201"/>
                  </a:lnTo>
                  <a:lnTo>
                    <a:pt x="362" y="210"/>
                  </a:lnTo>
                  <a:lnTo>
                    <a:pt x="349" y="218"/>
                  </a:lnTo>
                  <a:lnTo>
                    <a:pt x="335" y="226"/>
                  </a:lnTo>
                  <a:lnTo>
                    <a:pt x="323" y="236"/>
                  </a:lnTo>
                  <a:lnTo>
                    <a:pt x="310" y="250"/>
                  </a:lnTo>
                  <a:lnTo>
                    <a:pt x="295" y="269"/>
                  </a:lnTo>
                  <a:lnTo>
                    <a:pt x="278" y="293"/>
                  </a:lnTo>
                  <a:lnTo>
                    <a:pt x="278" y="293"/>
                  </a:lnTo>
                  <a:lnTo>
                    <a:pt x="271" y="302"/>
                  </a:lnTo>
                  <a:lnTo>
                    <a:pt x="257" y="313"/>
                  </a:lnTo>
                  <a:lnTo>
                    <a:pt x="242" y="323"/>
                  </a:lnTo>
                  <a:lnTo>
                    <a:pt x="223" y="334"/>
                  </a:lnTo>
                  <a:lnTo>
                    <a:pt x="179" y="356"/>
                  </a:lnTo>
                  <a:lnTo>
                    <a:pt x="131" y="379"/>
                  </a:lnTo>
                  <a:lnTo>
                    <a:pt x="43" y="416"/>
                  </a:lnTo>
                  <a:lnTo>
                    <a:pt x="13" y="431"/>
                  </a:lnTo>
                  <a:lnTo>
                    <a:pt x="4" y="436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4" y="440"/>
                  </a:lnTo>
                  <a:lnTo>
                    <a:pt x="21" y="428"/>
                  </a:lnTo>
                  <a:lnTo>
                    <a:pt x="80" y="386"/>
                  </a:lnTo>
                  <a:lnTo>
                    <a:pt x="188" y="305"/>
                  </a:lnTo>
                  <a:lnTo>
                    <a:pt x="188" y="305"/>
                  </a:lnTo>
                  <a:lnTo>
                    <a:pt x="193" y="301"/>
                  </a:lnTo>
                  <a:lnTo>
                    <a:pt x="196" y="298"/>
                  </a:lnTo>
                  <a:lnTo>
                    <a:pt x="202" y="287"/>
                  </a:lnTo>
                  <a:lnTo>
                    <a:pt x="203" y="278"/>
                  </a:lnTo>
                  <a:lnTo>
                    <a:pt x="205" y="268"/>
                  </a:lnTo>
                  <a:lnTo>
                    <a:pt x="205" y="251"/>
                  </a:lnTo>
                  <a:lnTo>
                    <a:pt x="203" y="244"/>
                  </a:lnTo>
                  <a:lnTo>
                    <a:pt x="203" y="244"/>
                  </a:lnTo>
                  <a:lnTo>
                    <a:pt x="220" y="233"/>
                  </a:lnTo>
                  <a:lnTo>
                    <a:pt x="257" y="208"/>
                  </a:lnTo>
                  <a:lnTo>
                    <a:pt x="277" y="193"/>
                  </a:lnTo>
                  <a:lnTo>
                    <a:pt x="293" y="178"/>
                  </a:lnTo>
                  <a:lnTo>
                    <a:pt x="307" y="166"/>
                  </a:lnTo>
                  <a:lnTo>
                    <a:pt x="310" y="160"/>
                  </a:lnTo>
                  <a:lnTo>
                    <a:pt x="311" y="156"/>
                  </a:lnTo>
                  <a:lnTo>
                    <a:pt x="311" y="156"/>
                  </a:lnTo>
                  <a:lnTo>
                    <a:pt x="313" y="153"/>
                  </a:lnTo>
                  <a:lnTo>
                    <a:pt x="316" y="148"/>
                  </a:lnTo>
                  <a:lnTo>
                    <a:pt x="325" y="142"/>
                  </a:lnTo>
                  <a:lnTo>
                    <a:pt x="338" y="138"/>
                  </a:lnTo>
                  <a:lnTo>
                    <a:pt x="355" y="133"/>
                  </a:lnTo>
                  <a:lnTo>
                    <a:pt x="387" y="124"/>
                  </a:lnTo>
                  <a:lnTo>
                    <a:pt x="402" y="120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5" y="106"/>
                  </a:lnTo>
                  <a:lnTo>
                    <a:pt x="435" y="96"/>
                  </a:lnTo>
                  <a:lnTo>
                    <a:pt x="461" y="72"/>
                  </a:lnTo>
                  <a:lnTo>
                    <a:pt x="473" y="60"/>
                  </a:lnTo>
                  <a:lnTo>
                    <a:pt x="485" y="51"/>
                  </a:lnTo>
                  <a:lnTo>
                    <a:pt x="497" y="42"/>
                  </a:lnTo>
                  <a:lnTo>
                    <a:pt x="509" y="37"/>
                  </a:lnTo>
                  <a:lnTo>
                    <a:pt x="509" y="37"/>
                  </a:lnTo>
                  <a:lnTo>
                    <a:pt x="588" y="16"/>
                  </a:lnTo>
                  <a:lnTo>
                    <a:pt x="647" y="0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55"/>
            <p:cNvSpPr>
              <a:spLocks/>
            </p:cNvSpPr>
            <p:nvPr/>
          </p:nvSpPr>
          <p:spPr bwMode="auto">
            <a:xfrm>
              <a:off x="7818835" y="4369594"/>
              <a:ext cx="475060" cy="385763"/>
            </a:xfrm>
            <a:custGeom>
              <a:avLst/>
              <a:gdLst>
                <a:gd name="T0" fmla="*/ 0 w 399"/>
                <a:gd name="T1" fmla="*/ 0 h 324"/>
                <a:gd name="T2" fmla="*/ 56 w 399"/>
                <a:gd name="T3" fmla="*/ 38 h 324"/>
                <a:gd name="T4" fmla="*/ 98 w 399"/>
                <a:gd name="T5" fmla="*/ 71 h 324"/>
                <a:gd name="T6" fmla="*/ 120 w 399"/>
                <a:gd name="T7" fmla="*/ 95 h 324"/>
                <a:gd name="T8" fmla="*/ 123 w 399"/>
                <a:gd name="T9" fmla="*/ 102 h 324"/>
                <a:gd name="T10" fmla="*/ 134 w 399"/>
                <a:gd name="T11" fmla="*/ 114 h 324"/>
                <a:gd name="T12" fmla="*/ 153 w 399"/>
                <a:gd name="T13" fmla="*/ 126 h 324"/>
                <a:gd name="T14" fmla="*/ 205 w 399"/>
                <a:gd name="T15" fmla="*/ 142 h 324"/>
                <a:gd name="T16" fmla="*/ 256 w 399"/>
                <a:gd name="T17" fmla="*/ 153 h 324"/>
                <a:gd name="T18" fmla="*/ 283 w 399"/>
                <a:gd name="T19" fmla="*/ 157 h 324"/>
                <a:gd name="T20" fmla="*/ 300 w 399"/>
                <a:gd name="T21" fmla="*/ 168 h 324"/>
                <a:gd name="T22" fmla="*/ 324 w 399"/>
                <a:gd name="T23" fmla="*/ 195 h 324"/>
                <a:gd name="T24" fmla="*/ 346 w 399"/>
                <a:gd name="T25" fmla="*/ 228 h 324"/>
                <a:gd name="T26" fmla="*/ 363 w 399"/>
                <a:gd name="T27" fmla="*/ 259 h 324"/>
                <a:gd name="T28" fmla="*/ 367 w 399"/>
                <a:gd name="T29" fmla="*/ 273 h 324"/>
                <a:gd name="T30" fmla="*/ 385 w 399"/>
                <a:gd name="T31" fmla="*/ 306 h 324"/>
                <a:gd name="T32" fmla="*/ 399 w 399"/>
                <a:gd name="T33" fmla="*/ 324 h 324"/>
                <a:gd name="T34" fmla="*/ 358 w 399"/>
                <a:gd name="T35" fmla="*/ 289 h 324"/>
                <a:gd name="T36" fmla="*/ 319 w 399"/>
                <a:gd name="T37" fmla="*/ 252 h 324"/>
                <a:gd name="T38" fmla="*/ 313 w 399"/>
                <a:gd name="T39" fmla="*/ 244 h 324"/>
                <a:gd name="T40" fmla="*/ 310 w 399"/>
                <a:gd name="T41" fmla="*/ 244 h 324"/>
                <a:gd name="T42" fmla="*/ 318 w 399"/>
                <a:gd name="T43" fmla="*/ 283 h 324"/>
                <a:gd name="T44" fmla="*/ 327 w 399"/>
                <a:gd name="T45" fmla="*/ 300 h 324"/>
                <a:gd name="T46" fmla="*/ 327 w 399"/>
                <a:gd name="T47" fmla="*/ 300 h 324"/>
                <a:gd name="T48" fmla="*/ 321 w 399"/>
                <a:gd name="T49" fmla="*/ 295 h 324"/>
                <a:gd name="T50" fmla="*/ 268 w 399"/>
                <a:gd name="T51" fmla="*/ 255 h 324"/>
                <a:gd name="T52" fmla="*/ 250 w 399"/>
                <a:gd name="T53" fmla="*/ 235 h 324"/>
                <a:gd name="T54" fmla="*/ 244 w 399"/>
                <a:gd name="T55" fmla="*/ 228 h 324"/>
                <a:gd name="T56" fmla="*/ 220 w 399"/>
                <a:gd name="T57" fmla="*/ 205 h 324"/>
                <a:gd name="T58" fmla="*/ 258 w 399"/>
                <a:gd name="T59" fmla="*/ 187 h 324"/>
                <a:gd name="T60" fmla="*/ 208 w 399"/>
                <a:gd name="T61" fmla="*/ 177 h 324"/>
                <a:gd name="T62" fmla="*/ 137 w 399"/>
                <a:gd name="T63" fmla="*/ 156 h 324"/>
                <a:gd name="T64" fmla="*/ 131 w 399"/>
                <a:gd name="T65" fmla="*/ 153 h 324"/>
                <a:gd name="T66" fmla="*/ 104 w 399"/>
                <a:gd name="T67" fmla="*/ 131 h 324"/>
                <a:gd name="T68" fmla="*/ 62 w 399"/>
                <a:gd name="T69" fmla="*/ 84 h 324"/>
                <a:gd name="T70" fmla="*/ 0 w 399"/>
                <a:gd name="T71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9" h="324">
                  <a:moveTo>
                    <a:pt x="0" y="0"/>
                  </a:moveTo>
                  <a:lnTo>
                    <a:pt x="0" y="0"/>
                  </a:lnTo>
                  <a:lnTo>
                    <a:pt x="17" y="11"/>
                  </a:lnTo>
                  <a:lnTo>
                    <a:pt x="56" y="38"/>
                  </a:lnTo>
                  <a:lnTo>
                    <a:pt x="78" y="53"/>
                  </a:lnTo>
                  <a:lnTo>
                    <a:pt x="98" y="71"/>
                  </a:lnTo>
                  <a:lnTo>
                    <a:pt x="114" y="86"/>
                  </a:lnTo>
                  <a:lnTo>
                    <a:pt x="120" y="95"/>
                  </a:lnTo>
                  <a:lnTo>
                    <a:pt x="123" y="102"/>
                  </a:lnTo>
                  <a:lnTo>
                    <a:pt x="123" y="102"/>
                  </a:lnTo>
                  <a:lnTo>
                    <a:pt x="128" y="108"/>
                  </a:lnTo>
                  <a:lnTo>
                    <a:pt x="134" y="114"/>
                  </a:lnTo>
                  <a:lnTo>
                    <a:pt x="143" y="120"/>
                  </a:lnTo>
                  <a:lnTo>
                    <a:pt x="153" y="126"/>
                  </a:lnTo>
                  <a:lnTo>
                    <a:pt x="177" y="135"/>
                  </a:lnTo>
                  <a:lnTo>
                    <a:pt x="205" y="142"/>
                  </a:lnTo>
                  <a:lnTo>
                    <a:pt x="232" y="148"/>
                  </a:lnTo>
                  <a:lnTo>
                    <a:pt x="256" y="153"/>
                  </a:lnTo>
                  <a:lnTo>
                    <a:pt x="283" y="157"/>
                  </a:lnTo>
                  <a:lnTo>
                    <a:pt x="283" y="157"/>
                  </a:lnTo>
                  <a:lnTo>
                    <a:pt x="291" y="160"/>
                  </a:lnTo>
                  <a:lnTo>
                    <a:pt x="300" y="168"/>
                  </a:lnTo>
                  <a:lnTo>
                    <a:pt x="310" y="180"/>
                  </a:lnTo>
                  <a:lnTo>
                    <a:pt x="324" y="195"/>
                  </a:lnTo>
                  <a:lnTo>
                    <a:pt x="336" y="211"/>
                  </a:lnTo>
                  <a:lnTo>
                    <a:pt x="346" y="228"/>
                  </a:lnTo>
                  <a:lnTo>
                    <a:pt x="357" y="244"/>
                  </a:lnTo>
                  <a:lnTo>
                    <a:pt x="363" y="259"/>
                  </a:lnTo>
                  <a:lnTo>
                    <a:pt x="363" y="259"/>
                  </a:lnTo>
                  <a:lnTo>
                    <a:pt x="367" y="273"/>
                  </a:lnTo>
                  <a:lnTo>
                    <a:pt x="373" y="286"/>
                  </a:lnTo>
                  <a:lnTo>
                    <a:pt x="385" y="306"/>
                  </a:lnTo>
                  <a:lnTo>
                    <a:pt x="396" y="319"/>
                  </a:lnTo>
                  <a:lnTo>
                    <a:pt x="399" y="324"/>
                  </a:lnTo>
                  <a:lnTo>
                    <a:pt x="399" y="324"/>
                  </a:lnTo>
                  <a:lnTo>
                    <a:pt x="358" y="289"/>
                  </a:lnTo>
                  <a:lnTo>
                    <a:pt x="330" y="262"/>
                  </a:lnTo>
                  <a:lnTo>
                    <a:pt x="319" y="252"/>
                  </a:lnTo>
                  <a:lnTo>
                    <a:pt x="313" y="244"/>
                  </a:lnTo>
                  <a:lnTo>
                    <a:pt x="313" y="244"/>
                  </a:lnTo>
                  <a:lnTo>
                    <a:pt x="310" y="241"/>
                  </a:lnTo>
                  <a:lnTo>
                    <a:pt x="310" y="244"/>
                  </a:lnTo>
                  <a:lnTo>
                    <a:pt x="312" y="262"/>
                  </a:lnTo>
                  <a:lnTo>
                    <a:pt x="318" y="283"/>
                  </a:lnTo>
                  <a:lnTo>
                    <a:pt x="322" y="294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1" y="295"/>
                  </a:lnTo>
                  <a:lnTo>
                    <a:pt x="297" y="279"/>
                  </a:lnTo>
                  <a:lnTo>
                    <a:pt x="268" y="255"/>
                  </a:lnTo>
                  <a:lnTo>
                    <a:pt x="256" y="244"/>
                  </a:lnTo>
                  <a:lnTo>
                    <a:pt x="250" y="235"/>
                  </a:lnTo>
                  <a:lnTo>
                    <a:pt x="250" y="235"/>
                  </a:lnTo>
                  <a:lnTo>
                    <a:pt x="244" y="228"/>
                  </a:lnTo>
                  <a:lnTo>
                    <a:pt x="237" y="220"/>
                  </a:lnTo>
                  <a:lnTo>
                    <a:pt x="220" y="205"/>
                  </a:lnTo>
                  <a:lnTo>
                    <a:pt x="196" y="189"/>
                  </a:lnTo>
                  <a:lnTo>
                    <a:pt x="258" y="187"/>
                  </a:lnTo>
                  <a:lnTo>
                    <a:pt x="258" y="187"/>
                  </a:lnTo>
                  <a:lnTo>
                    <a:pt x="208" y="177"/>
                  </a:lnTo>
                  <a:lnTo>
                    <a:pt x="169" y="166"/>
                  </a:lnTo>
                  <a:lnTo>
                    <a:pt x="137" y="156"/>
                  </a:lnTo>
                  <a:lnTo>
                    <a:pt x="137" y="156"/>
                  </a:lnTo>
                  <a:lnTo>
                    <a:pt x="131" y="153"/>
                  </a:lnTo>
                  <a:lnTo>
                    <a:pt x="123" y="147"/>
                  </a:lnTo>
                  <a:lnTo>
                    <a:pt x="104" y="131"/>
                  </a:lnTo>
                  <a:lnTo>
                    <a:pt x="84" y="108"/>
                  </a:lnTo>
                  <a:lnTo>
                    <a:pt x="62" y="84"/>
                  </a:lnTo>
                  <a:lnTo>
                    <a:pt x="23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56"/>
            <p:cNvSpPr>
              <a:spLocks/>
            </p:cNvSpPr>
            <p:nvPr/>
          </p:nvSpPr>
          <p:spPr bwMode="auto">
            <a:xfrm>
              <a:off x="6246019" y="4911329"/>
              <a:ext cx="2890838" cy="1088231"/>
            </a:xfrm>
            <a:custGeom>
              <a:avLst/>
              <a:gdLst>
                <a:gd name="T0" fmla="*/ 71 w 2428"/>
                <a:gd name="T1" fmla="*/ 0 h 914"/>
                <a:gd name="T2" fmla="*/ 144 w 2428"/>
                <a:gd name="T3" fmla="*/ 18 h 914"/>
                <a:gd name="T4" fmla="*/ 246 w 2428"/>
                <a:gd name="T5" fmla="*/ 36 h 914"/>
                <a:gd name="T6" fmla="*/ 330 w 2428"/>
                <a:gd name="T7" fmla="*/ 45 h 914"/>
                <a:gd name="T8" fmla="*/ 384 w 2428"/>
                <a:gd name="T9" fmla="*/ 47 h 914"/>
                <a:gd name="T10" fmla="*/ 409 w 2428"/>
                <a:gd name="T11" fmla="*/ 45 h 914"/>
                <a:gd name="T12" fmla="*/ 530 w 2428"/>
                <a:gd name="T13" fmla="*/ 32 h 914"/>
                <a:gd name="T14" fmla="*/ 589 w 2428"/>
                <a:gd name="T15" fmla="*/ 29 h 914"/>
                <a:gd name="T16" fmla="*/ 620 w 2428"/>
                <a:gd name="T17" fmla="*/ 35 h 914"/>
                <a:gd name="T18" fmla="*/ 637 w 2428"/>
                <a:gd name="T19" fmla="*/ 42 h 914"/>
                <a:gd name="T20" fmla="*/ 643 w 2428"/>
                <a:gd name="T21" fmla="*/ 47 h 914"/>
                <a:gd name="T22" fmla="*/ 661 w 2428"/>
                <a:gd name="T23" fmla="*/ 57 h 914"/>
                <a:gd name="T24" fmla="*/ 686 w 2428"/>
                <a:gd name="T25" fmla="*/ 66 h 914"/>
                <a:gd name="T26" fmla="*/ 752 w 2428"/>
                <a:gd name="T27" fmla="*/ 78 h 914"/>
                <a:gd name="T28" fmla="*/ 821 w 2428"/>
                <a:gd name="T29" fmla="*/ 86 h 914"/>
                <a:gd name="T30" fmla="*/ 870 w 2428"/>
                <a:gd name="T31" fmla="*/ 87 h 914"/>
                <a:gd name="T32" fmla="*/ 948 w 2428"/>
                <a:gd name="T33" fmla="*/ 96 h 914"/>
                <a:gd name="T34" fmla="*/ 1083 w 2428"/>
                <a:gd name="T35" fmla="*/ 119 h 914"/>
                <a:gd name="T36" fmla="*/ 1225 w 2428"/>
                <a:gd name="T37" fmla="*/ 147 h 914"/>
                <a:gd name="T38" fmla="*/ 1309 w 2428"/>
                <a:gd name="T39" fmla="*/ 170 h 914"/>
                <a:gd name="T40" fmla="*/ 1329 w 2428"/>
                <a:gd name="T41" fmla="*/ 177 h 914"/>
                <a:gd name="T42" fmla="*/ 1474 w 2428"/>
                <a:gd name="T43" fmla="*/ 237 h 914"/>
                <a:gd name="T44" fmla="*/ 1606 w 2428"/>
                <a:gd name="T45" fmla="*/ 284 h 914"/>
                <a:gd name="T46" fmla="*/ 1679 w 2428"/>
                <a:gd name="T47" fmla="*/ 303 h 914"/>
                <a:gd name="T48" fmla="*/ 1754 w 2428"/>
                <a:gd name="T49" fmla="*/ 318 h 914"/>
                <a:gd name="T50" fmla="*/ 1829 w 2428"/>
                <a:gd name="T51" fmla="*/ 327 h 914"/>
                <a:gd name="T52" fmla="*/ 1866 w 2428"/>
                <a:gd name="T53" fmla="*/ 330 h 914"/>
                <a:gd name="T54" fmla="*/ 1941 w 2428"/>
                <a:gd name="T55" fmla="*/ 342 h 914"/>
                <a:gd name="T56" fmla="*/ 2016 w 2428"/>
                <a:gd name="T57" fmla="*/ 360 h 914"/>
                <a:gd name="T58" fmla="*/ 2088 w 2428"/>
                <a:gd name="T59" fmla="*/ 382 h 914"/>
                <a:gd name="T60" fmla="*/ 2157 w 2428"/>
                <a:gd name="T61" fmla="*/ 409 h 914"/>
                <a:gd name="T62" fmla="*/ 2256 w 2428"/>
                <a:gd name="T63" fmla="*/ 454 h 914"/>
                <a:gd name="T64" fmla="*/ 2368 w 2428"/>
                <a:gd name="T65" fmla="*/ 516 h 914"/>
                <a:gd name="T66" fmla="*/ 2428 w 2428"/>
                <a:gd name="T67" fmla="*/ 552 h 914"/>
                <a:gd name="T68" fmla="*/ 0 w 2428"/>
                <a:gd name="T69" fmla="*/ 914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28" h="914">
                  <a:moveTo>
                    <a:pt x="71" y="0"/>
                  </a:moveTo>
                  <a:lnTo>
                    <a:pt x="71" y="0"/>
                  </a:lnTo>
                  <a:lnTo>
                    <a:pt x="105" y="9"/>
                  </a:lnTo>
                  <a:lnTo>
                    <a:pt x="144" y="18"/>
                  </a:lnTo>
                  <a:lnTo>
                    <a:pt x="192" y="27"/>
                  </a:lnTo>
                  <a:lnTo>
                    <a:pt x="246" y="36"/>
                  </a:lnTo>
                  <a:lnTo>
                    <a:pt x="301" y="44"/>
                  </a:lnTo>
                  <a:lnTo>
                    <a:pt x="330" y="45"/>
                  </a:lnTo>
                  <a:lnTo>
                    <a:pt x="358" y="47"/>
                  </a:lnTo>
                  <a:lnTo>
                    <a:pt x="384" y="47"/>
                  </a:lnTo>
                  <a:lnTo>
                    <a:pt x="409" y="45"/>
                  </a:lnTo>
                  <a:lnTo>
                    <a:pt x="409" y="45"/>
                  </a:lnTo>
                  <a:lnTo>
                    <a:pt x="496" y="36"/>
                  </a:lnTo>
                  <a:lnTo>
                    <a:pt x="530" y="32"/>
                  </a:lnTo>
                  <a:lnTo>
                    <a:pt x="562" y="30"/>
                  </a:lnTo>
                  <a:lnTo>
                    <a:pt x="589" y="29"/>
                  </a:lnTo>
                  <a:lnTo>
                    <a:pt x="610" y="32"/>
                  </a:lnTo>
                  <a:lnTo>
                    <a:pt x="620" y="35"/>
                  </a:lnTo>
                  <a:lnTo>
                    <a:pt x="629" y="38"/>
                  </a:lnTo>
                  <a:lnTo>
                    <a:pt x="637" y="42"/>
                  </a:lnTo>
                  <a:lnTo>
                    <a:pt x="643" y="47"/>
                  </a:lnTo>
                  <a:lnTo>
                    <a:pt x="643" y="47"/>
                  </a:lnTo>
                  <a:lnTo>
                    <a:pt x="650" y="53"/>
                  </a:lnTo>
                  <a:lnTo>
                    <a:pt x="661" y="57"/>
                  </a:lnTo>
                  <a:lnTo>
                    <a:pt x="673" y="62"/>
                  </a:lnTo>
                  <a:lnTo>
                    <a:pt x="686" y="66"/>
                  </a:lnTo>
                  <a:lnTo>
                    <a:pt x="718" y="74"/>
                  </a:lnTo>
                  <a:lnTo>
                    <a:pt x="752" y="78"/>
                  </a:lnTo>
                  <a:lnTo>
                    <a:pt x="788" y="83"/>
                  </a:lnTo>
                  <a:lnTo>
                    <a:pt x="821" y="86"/>
                  </a:lnTo>
                  <a:lnTo>
                    <a:pt x="870" y="87"/>
                  </a:lnTo>
                  <a:lnTo>
                    <a:pt x="870" y="87"/>
                  </a:lnTo>
                  <a:lnTo>
                    <a:pt x="899" y="90"/>
                  </a:lnTo>
                  <a:lnTo>
                    <a:pt x="948" y="96"/>
                  </a:lnTo>
                  <a:lnTo>
                    <a:pt x="1011" y="107"/>
                  </a:lnTo>
                  <a:lnTo>
                    <a:pt x="1083" y="119"/>
                  </a:lnTo>
                  <a:lnTo>
                    <a:pt x="1156" y="132"/>
                  </a:lnTo>
                  <a:lnTo>
                    <a:pt x="1225" y="147"/>
                  </a:lnTo>
                  <a:lnTo>
                    <a:pt x="1285" y="164"/>
                  </a:lnTo>
                  <a:lnTo>
                    <a:pt x="1309" y="170"/>
                  </a:lnTo>
                  <a:lnTo>
                    <a:pt x="1329" y="177"/>
                  </a:lnTo>
                  <a:lnTo>
                    <a:pt x="1329" y="177"/>
                  </a:lnTo>
                  <a:lnTo>
                    <a:pt x="1417" y="215"/>
                  </a:lnTo>
                  <a:lnTo>
                    <a:pt x="1474" y="237"/>
                  </a:lnTo>
                  <a:lnTo>
                    <a:pt x="1537" y="261"/>
                  </a:lnTo>
                  <a:lnTo>
                    <a:pt x="1606" y="284"/>
                  </a:lnTo>
                  <a:lnTo>
                    <a:pt x="1642" y="294"/>
                  </a:lnTo>
                  <a:lnTo>
                    <a:pt x="1679" y="303"/>
                  </a:lnTo>
                  <a:lnTo>
                    <a:pt x="1717" y="312"/>
                  </a:lnTo>
                  <a:lnTo>
                    <a:pt x="1754" y="318"/>
                  </a:lnTo>
                  <a:lnTo>
                    <a:pt x="1792" y="324"/>
                  </a:lnTo>
                  <a:lnTo>
                    <a:pt x="1829" y="327"/>
                  </a:lnTo>
                  <a:lnTo>
                    <a:pt x="1829" y="327"/>
                  </a:lnTo>
                  <a:lnTo>
                    <a:pt x="1866" y="330"/>
                  </a:lnTo>
                  <a:lnTo>
                    <a:pt x="1904" y="334"/>
                  </a:lnTo>
                  <a:lnTo>
                    <a:pt x="1941" y="342"/>
                  </a:lnTo>
                  <a:lnTo>
                    <a:pt x="1979" y="349"/>
                  </a:lnTo>
                  <a:lnTo>
                    <a:pt x="2016" y="360"/>
                  </a:lnTo>
                  <a:lnTo>
                    <a:pt x="2052" y="370"/>
                  </a:lnTo>
                  <a:lnTo>
                    <a:pt x="2088" y="382"/>
                  </a:lnTo>
                  <a:lnTo>
                    <a:pt x="2124" y="396"/>
                  </a:lnTo>
                  <a:lnTo>
                    <a:pt x="2157" y="409"/>
                  </a:lnTo>
                  <a:lnTo>
                    <a:pt x="2191" y="424"/>
                  </a:lnTo>
                  <a:lnTo>
                    <a:pt x="2256" y="454"/>
                  </a:lnTo>
                  <a:lnTo>
                    <a:pt x="2314" y="484"/>
                  </a:lnTo>
                  <a:lnTo>
                    <a:pt x="2368" y="516"/>
                  </a:lnTo>
                  <a:lnTo>
                    <a:pt x="2368" y="516"/>
                  </a:lnTo>
                  <a:lnTo>
                    <a:pt x="2428" y="552"/>
                  </a:lnTo>
                  <a:lnTo>
                    <a:pt x="2428" y="914"/>
                  </a:lnTo>
                  <a:lnTo>
                    <a:pt x="0" y="914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57"/>
            <p:cNvSpPr>
              <a:spLocks/>
            </p:cNvSpPr>
            <p:nvPr/>
          </p:nvSpPr>
          <p:spPr bwMode="auto">
            <a:xfrm>
              <a:off x="5237560" y="4910138"/>
              <a:ext cx="3906441" cy="1095986"/>
            </a:xfrm>
            <a:custGeom>
              <a:avLst/>
              <a:gdLst>
                <a:gd name="T0" fmla="*/ 166 w 3275"/>
                <a:gd name="T1" fmla="*/ 893 h 915"/>
                <a:gd name="T2" fmla="*/ 43 w 3275"/>
                <a:gd name="T3" fmla="*/ 819 h 915"/>
                <a:gd name="T4" fmla="*/ 16 w 3275"/>
                <a:gd name="T5" fmla="*/ 795 h 915"/>
                <a:gd name="T6" fmla="*/ 16 w 3275"/>
                <a:gd name="T7" fmla="*/ 789 h 915"/>
                <a:gd name="T8" fmla="*/ 3 w 3275"/>
                <a:gd name="T9" fmla="*/ 767 h 915"/>
                <a:gd name="T10" fmla="*/ 0 w 3275"/>
                <a:gd name="T11" fmla="*/ 737 h 915"/>
                <a:gd name="T12" fmla="*/ 10 w 3275"/>
                <a:gd name="T13" fmla="*/ 702 h 915"/>
                <a:gd name="T14" fmla="*/ 30 w 3275"/>
                <a:gd name="T15" fmla="*/ 660 h 915"/>
                <a:gd name="T16" fmla="*/ 58 w 3275"/>
                <a:gd name="T17" fmla="*/ 624 h 915"/>
                <a:gd name="T18" fmla="*/ 70 w 3275"/>
                <a:gd name="T19" fmla="*/ 624 h 915"/>
                <a:gd name="T20" fmla="*/ 94 w 3275"/>
                <a:gd name="T21" fmla="*/ 592 h 915"/>
                <a:gd name="T22" fmla="*/ 121 w 3275"/>
                <a:gd name="T23" fmla="*/ 538 h 915"/>
                <a:gd name="T24" fmla="*/ 127 w 3275"/>
                <a:gd name="T25" fmla="*/ 526 h 915"/>
                <a:gd name="T26" fmla="*/ 175 w 3275"/>
                <a:gd name="T27" fmla="*/ 484 h 915"/>
                <a:gd name="T28" fmla="*/ 247 w 3275"/>
                <a:gd name="T29" fmla="*/ 442 h 915"/>
                <a:gd name="T30" fmla="*/ 313 w 3275"/>
                <a:gd name="T31" fmla="*/ 410 h 915"/>
                <a:gd name="T32" fmla="*/ 373 w 3275"/>
                <a:gd name="T33" fmla="*/ 376 h 915"/>
                <a:gd name="T34" fmla="*/ 391 w 3275"/>
                <a:gd name="T35" fmla="*/ 358 h 915"/>
                <a:gd name="T36" fmla="*/ 422 w 3275"/>
                <a:gd name="T37" fmla="*/ 335 h 915"/>
                <a:gd name="T38" fmla="*/ 462 w 3275"/>
                <a:gd name="T39" fmla="*/ 319 h 915"/>
                <a:gd name="T40" fmla="*/ 513 w 3275"/>
                <a:gd name="T41" fmla="*/ 283 h 915"/>
                <a:gd name="T42" fmla="*/ 522 w 3275"/>
                <a:gd name="T43" fmla="*/ 271 h 915"/>
                <a:gd name="T44" fmla="*/ 542 w 3275"/>
                <a:gd name="T45" fmla="*/ 244 h 915"/>
                <a:gd name="T46" fmla="*/ 576 w 3275"/>
                <a:gd name="T47" fmla="*/ 217 h 915"/>
                <a:gd name="T48" fmla="*/ 671 w 3275"/>
                <a:gd name="T49" fmla="*/ 163 h 915"/>
                <a:gd name="T50" fmla="*/ 765 w 3275"/>
                <a:gd name="T51" fmla="*/ 103 h 915"/>
                <a:gd name="T52" fmla="*/ 841 w 3275"/>
                <a:gd name="T53" fmla="*/ 49 h 915"/>
                <a:gd name="T54" fmla="*/ 918 w 3275"/>
                <a:gd name="T55" fmla="*/ 1 h 915"/>
                <a:gd name="T56" fmla="*/ 928 w 3275"/>
                <a:gd name="T57" fmla="*/ 1 h 915"/>
                <a:gd name="T58" fmla="*/ 934 w 3275"/>
                <a:gd name="T59" fmla="*/ 37 h 915"/>
                <a:gd name="T60" fmla="*/ 946 w 3275"/>
                <a:gd name="T61" fmla="*/ 102 h 915"/>
                <a:gd name="T62" fmla="*/ 976 w 3275"/>
                <a:gd name="T63" fmla="*/ 151 h 915"/>
                <a:gd name="T64" fmla="*/ 1002 w 3275"/>
                <a:gd name="T65" fmla="*/ 172 h 915"/>
                <a:gd name="T66" fmla="*/ 1038 w 3275"/>
                <a:gd name="T67" fmla="*/ 190 h 915"/>
                <a:gd name="T68" fmla="*/ 1348 w 3275"/>
                <a:gd name="T69" fmla="*/ 304 h 915"/>
                <a:gd name="T70" fmla="*/ 1421 w 3275"/>
                <a:gd name="T71" fmla="*/ 328 h 915"/>
                <a:gd name="T72" fmla="*/ 1686 w 3275"/>
                <a:gd name="T73" fmla="*/ 406 h 915"/>
                <a:gd name="T74" fmla="*/ 2009 w 3275"/>
                <a:gd name="T75" fmla="*/ 488 h 915"/>
                <a:gd name="T76" fmla="*/ 2119 w 3275"/>
                <a:gd name="T77" fmla="*/ 511 h 915"/>
                <a:gd name="T78" fmla="*/ 2558 w 3275"/>
                <a:gd name="T79" fmla="*/ 590 h 915"/>
                <a:gd name="T80" fmla="*/ 2676 w 3275"/>
                <a:gd name="T81" fmla="*/ 604 h 915"/>
                <a:gd name="T82" fmla="*/ 2740 w 3275"/>
                <a:gd name="T83" fmla="*/ 608 h 915"/>
                <a:gd name="T84" fmla="*/ 2934 w 3275"/>
                <a:gd name="T85" fmla="*/ 638 h 915"/>
                <a:gd name="T86" fmla="*/ 3134 w 3275"/>
                <a:gd name="T87" fmla="*/ 684 h 915"/>
                <a:gd name="T88" fmla="*/ 3214 w 3275"/>
                <a:gd name="T89" fmla="*/ 710 h 915"/>
                <a:gd name="T90" fmla="*/ 3275 w 3275"/>
                <a:gd name="T91" fmla="*/ 915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75" h="915">
                  <a:moveTo>
                    <a:pt x="194" y="908"/>
                  </a:moveTo>
                  <a:lnTo>
                    <a:pt x="194" y="908"/>
                  </a:lnTo>
                  <a:lnTo>
                    <a:pt x="166" y="893"/>
                  </a:lnTo>
                  <a:lnTo>
                    <a:pt x="104" y="857"/>
                  </a:lnTo>
                  <a:lnTo>
                    <a:pt x="72" y="837"/>
                  </a:lnTo>
                  <a:lnTo>
                    <a:pt x="43" y="819"/>
                  </a:lnTo>
                  <a:lnTo>
                    <a:pt x="24" y="804"/>
                  </a:lnTo>
                  <a:lnTo>
                    <a:pt x="18" y="798"/>
                  </a:lnTo>
                  <a:lnTo>
                    <a:pt x="16" y="795"/>
                  </a:lnTo>
                  <a:lnTo>
                    <a:pt x="16" y="795"/>
                  </a:lnTo>
                  <a:lnTo>
                    <a:pt x="16" y="792"/>
                  </a:lnTo>
                  <a:lnTo>
                    <a:pt x="16" y="789"/>
                  </a:lnTo>
                  <a:lnTo>
                    <a:pt x="12" y="783"/>
                  </a:lnTo>
                  <a:lnTo>
                    <a:pt x="7" y="777"/>
                  </a:lnTo>
                  <a:lnTo>
                    <a:pt x="3" y="767"/>
                  </a:lnTo>
                  <a:lnTo>
                    <a:pt x="0" y="755"/>
                  </a:lnTo>
                  <a:lnTo>
                    <a:pt x="0" y="746"/>
                  </a:lnTo>
                  <a:lnTo>
                    <a:pt x="0" y="737"/>
                  </a:lnTo>
                  <a:lnTo>
                    <a:pt x="1" y="728"/>
                  </a:lnTo>
                  <a:lnTo>
                    <a:pt x="6" y="716"/>
                  </a:lnTo>
                  <a:lnTo>
                    <a:pt x="10" y="702"/>
                  </a:lnTo>
                  <a:lnTo>
                    <a:pt x="16" y="687"/>
                  </a:lnTo>
                  <a:lnTo>
                    <a:pt x="16" y="687"/>
                  </a:lnTo>
                  <a:lnTo>
                    <a:pt x="30" y="660"/>
                  </a:lnTo>
                  <a:lnTo>
                    <a:pt x="42" y="642"/>
                  </a:lnTo>
                  <a:lnTo>
                    <a:pt x="51" y="630"/>
                  </a:lnTo>
                  <a:lnTo>
                    <a:pt x="58" y="624"/>
                  </a:lnTo>
                  <a:lnTo>
                    <a:pt x="63" y="623"/>
                  </a:lnTo>
                  <a:lnTo>
                    <a:pt x="67" y="623"/>
                  </a:lnTo>
                  <a:lnTo>
                    <a:pt x="70" y="624"/>
                  </a:lnTo>
                  <a:lnTo>
                    <a:pt x="70" y="624"/>
                  </a:lnTo>
                  <a:lnTo>
                    <a:pt x="78" y="614"/>
                  </a:lnTo>
                  <a:lnTo>
                    <a:pt x="94" y="592"/>
                  </a:lnTo>
                  <a:lnTo>
                    <a:pt x="110" y="563"/>
                  </a:lnTo>
                  <a:lnTo>
                    <a:pt x="116" y="550"/>
                  </a:lnTo>
                  <a:lnTo>
                    <a:pt x="121" y="538"/>
                  </a:lnTo>
                  <a:lnTo>
                    <a:pt x="121" y="538"/>
                  </a:lnTo>
                  <a:lnTo>
                    <a:pt x="122" y="532"/>
                  </a:lnTo>
                  <a:lnTo>
                    <a:pt x="127" y="526"/>
                  </a:lnTo>
                  <a:lnTo>
                    <a:pt x="137" y="514"/>
                  </a:lnTo>
                  <a:lnTo>
                    <a:pt x="154" y="499"/>
                  </a:lnTo>
                  <a:lnTo>
                    <a:pt x="175" y="484"/>
                  </a:lnTo>
                  <a:lnTo>
                    <a:pt x="197" y="469"/>
                  </a:lnTo>
                  <a:lnTo>
                    <a:pt x="221" y="454"/>
                  </a:lnTo>
                  <a:lnTo>
                    <a:pt x="247" y="442"/>
                  </a:lnTo>
                  <a:lnTo>
                    <a:pt x="271" y="430"/>
                  </a:lnTo>
                  <a:lnTo>
                    <a:pt x="271" y="430"/>
                  </a:lnTo>
                  <a:lnTo>
                    <a:pt x="313" y="410"/>
                  </a:lnTo>
                  <a:lnTo>
                    <a:pt x="347" y="392"/>
                  </a:lnTo>
                  <a:lnTo>
                    <a:pt x="361" y="383"/>
                  </a:lnTo>
                  <a:lnTo>
                    <a:pt x="373" y="376"/>
                  </a:lnTo>
                  <a:lnTo>
                    <a:pt x="382" y="367"/>
                  </a:lnTo>
                  <a:lnTo>
                    <a:pt x="391" y="358"/>
                  </a:lnTo>
                  <a:lnTo>
                    <a:pt x="391" y="358"/>
                  </a:lnTo>
                  <a:lnTo>
                    <a:pt x="400" y="349"/>
                  </a:lnTo>
                  <a:lnTo>
                    <a:pt x="410" y="341"/>
                  </a:lnTo>
                  <a:lnTo>
                    <a:pt x="422" y="335"/>
                  </a:lnTo>
                  <a:lnTo>
                    <a:pt x="434" y="329"/>
                  </a:lnTo>
                  <a:lnTo>
                    <a:pt x="453" y="322"/>
                  </a:lnTo>
                  <a:lnTo>
                    <a:pt x="462" y="319"/>
                  </a:lnTo>
                  <a:lnTo>
                    <a:pt x="462" y="319"/>
                  </a:lnTo>
                  <a:lnTo>
                    <a:pt x="492" y="298"/>
                  </a:lnTo>
                  <a:lnTo>
                    <a:pt x="513" y="283"/>
                  </a:lnTo>
                  <a:lnTo>
                    <a:pt x="519" y="276"/>
                  </a:lnTo>
                  <a:lnTo>
                    <a:pt x="522" y="271"/>
                  </a:lnTo>
                  <a:lnTo>
                    <a:pt x="522" y="271"/>
                  </a:lnTo>
                  <a:lnTo>
                    <a:pt x="524" y="267"/>
                  </a:lnTo>
                  <a:lnTo>
                    <a:pt x="528" y="261"/>
                  </a:lnTo>
                  <a:lnTo>
                    <a:pt x="542" y="244"/>
                  </a:lnTo>
                  <a:lnTo>
                    <a:pt x="558" y="228"/>
                  </a:lnTo>
                  <a:lnTo>
                    <a:pt x="567" y="222"/>
                  </a:lnTo>
                  <a:lnTo>
                    <a:pt x="576" y="217"/>
                  </a:lnTo>
                  <a:lnTo>
                    <a:pt x="576" y="217"/>
                  </a:lnTo>
                  <a:lnTo>
                    <a:pt x="612" y="198"/>
                  </a:lnTo>
                  <a:lnTo>
                    <a:pt x="671" y="163"/>
                  </a:lnTo>
                  <a:lnTo>
                    <a:pt x="729" y="127"/>
                  </a:lnTo>
                  <a:lnTo>
                    <a:pt x="751" y="112"/>
                  </a:lnTo>
                  <a:lnTo>
                    <a:pt x="765" y="103"/>
                  </a:lnTo>
                  <a:lnTo>
                    <a:pt x="765" y="103"/>
                  </a:lnTo>
                  <a:lnTo>
                    <a:pt x="795" y="81"/>
                  </a:lnTo>
                  <a:lnTo>
                    <a:pt x="841" y="49"/>
                  </a:lnTo>
                  <a:lnTo>
                    <a:pt x="888" y="19"/>
                  </a:lnTo>
                  <a:lnTo>
                    <a:pt x="918" y="1"/>
                  </a:lnTo>
                  <a:lnTo>
                    <a:pt x="918" y="1"/>
                  </a:lnTo>
                  <a:lnTo>
                    <a:pt x="924" y="0"/>
                  </a:lnTo>
                  <a:lnTo>
                    <a:pt x="927" y="0"/>
                  </a:lnTo>
                  <a:lnTo>
                    <a:pt x="928" y="1"/>
                  </a:lnTo>
                  <a:lnTo>
                    <a:pt x="931" y="6"/>
                  </a:lnTo>
                  <a:lnTo>
                    <a:pt x="933" y="15"/>
                  </a:lnTo>
                  <a:lnTo>
                    <a:pt x="934" y="37"/>
                  </a:lnTo>
                  <a:lnTo>
                    <a:pt x="937" y="67"/>
                  </a:lnTo>
                  <a:lnTo>
                    <a:pt x="940" y="84"/>
                  </a:lnTo>
                  <a:lnTo>
                    <a:pt x="946" y="102"/>
                  </a:lnTo>
                  <a:lnTo>
                    <a:pt x="952" y="118"/>
                  </a:lnTo>
                  <a:lnTo>
                    <a:pt x="963" y="135"/>
                  </a:lnTo>
                  <a:lnTo>
                    <a:pt x="976" y="151"/>
                  </a:lnTo>
                  <a:lnTo>
                    <a:pt x="984" y="159"/>
                  </a:lnTo>
                  <a:lnTo>
                    <a:pt x="993" y="166"/>
                  </a:lnTo>
                  <a:lnTo>
                    <a:pt x="1002" y="172"/>
                  </a:lnTo>
                  <a:lnTo>
                    <a:pt x="1012" y="178"/>
                  </a:lnTo>
                  <a:lnTo>
                    <a:pt x="1024" y="184"/>
                  </a:lnTo>
                  <a:lnTo>
                    <a:pt x="1038" y="190"/>
                  </a:lnTo>
                  <a:lnTo>
                    <a:pt x="1038" y="190"/>
                  </a:lnTo>
                  <a:lnTo>
                    <a:pt x="1241" y="265"/>
                  </a:lnTo>
                  <a:lnTo>
                    <a:pt x="1348" y="304"/>
                  </a:lnTo>
                  <a:lnTo>
                    <a:pt x="1391" y="319"/>
                  </a:lnTo>
                  <a:lnTo>
                    <a:pt x="1421" y="328"/>
                  </a:lnTo>
                  <a:lnTo>
                    <a:pt x="1421" y="328"/>
                  </a:lnTo>
                  <a:lnTo>
                    <a:pt x="1517" y="356"/>
                  </a:lnTo>
                  <a:lnTo>
                    <a:pt x="1593" y="379"/>
                  </a:lnTo>
                  <a:lnTo>
                    <a:pt x="1686" y="406"/>
                  </a:lnTo>
                  <a:lnTo>
                    <a:pt x="1788" y="434"/>
                  </a:lnTo>
                  <a:lnTo>
                    <a:pt x="1897" y="461"/>
                  </a:lnTo>
                  <a:lnTo>
                    <a:pt x="2009" y="488"/>
                  </a:lnTo>
                  <a:lnTo>
                    <a:pt x="2065" y="500"/>
                  </a:lnTo>
                  <a:lnTo>
                    <a:pt x="2119" y="511"/>
                  </a:lnTo>
                  <a:lnTo>
                    <a:pt x="2119" y="511"/>
                  </a:lnTo>
                  <a:lnTo>
                    <a:pt x="2321" y="548"/>
                  </a:lnTo>
                  <a:lnTo>
                    <a:pt x="2490" y="578"/>
                  </a:lnTo>
                  <a:lnTo>
                    <a:pt x="2558" y="590"/>
                  </a:lnTo>
                  <a:lnTo>
                    <a:pt x="2613" y="598"/>
                  </a:lnTo>
                  <a:lnTo>
                    <a:pt x="2652" y="602"/>
                  </a:lnTo>
                  <a:lnTo>
                    <a:pt x="2676" y="604"/>
                  </a:lnTo>
                  <a:lnTo>
                    <a:pt x="2676" y="604"/>
                  </a:lnTo>
                  <a:lnTo>
                    <a:pt x="2700" y="604"/>
                  </a:lnTo>
                  <a:lnTo>
                    <a:pt x="2740" y="608"/>
                  </a:lnTo>
                  <a:lnTo>
                    <a:pt x="2796" y="615"/>
                  </a:lnTo>
                  <a:lnTo>
                    <a:pt x="2860" y="624"/>
                  </a:lnTo>
                  <a:lnTo>
                    <a:pt x="2934" y="638"/>
                  </a:lnTo>
                  <a:lnTo>
                    <a:pt x="3013" y="654"/>
                  </a:lnTo>
                  <a:lnTo>
                    <a:pt x="3094" y="674"/>
                  </a:lnTo>
                  <a:lnTo>
                    <a:pt x="3134" y="684"/>
                  </a:lnTo>
                  <a:lnTo>
                    <a:pt x="3173" y="696"/>
                  </a:lnTo>
                  <a:lnTo>
                    <a:pt x="3173" y="696"/>
                  </a:lnTo>
                  <a:lnTo>
                    <a:pt x="3214" y="710"/>
                  </a:lnTo>
                  <a:lnTo>
                    <a:pt x="3245" y="722"/>
                  </a:lnTo>
                  <a:lnTo>
                    <a:pt x="3275" y="734"/>
                  </a:lnTo>
                  <a:lnTo>
                    <a:pt x="3275" y="915"/>
                  </a:lnTo>
                  <a:lnTo>
                    <a:pt x="194" y="90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58"/>
            <p:cNvSpPr>
              <a:spLocks/>
            </p:cNvSpPr>
            <p:nvPr/>
          </p:nvSpPr>
          <p:spPr bwMode="auto">
            <a:xfrm>
              <a:off x="6044804" y="4885135"/>
              <a:ext cx="754856" cy="597694"/>
            </a:xfrm>
            <a:custGeom>
              <a:avLst/>
              <a:gdLst>
                <a:gd name="T0" fmla="*/ 84 w 634"/>
                <a:gd name="T1" fmla="*/ 186 h 502"/>
                <a:gd name="T2" fmla="*/ 157 w 634"/>
                <a:gd name="T3" fmla="*/ 136 h 502"/>
                <a:gd name="T4" fmla="*/ 189 w 634"/>
                <a:gd name="T5" fmla="*/ 124 h 502"/>
                <a:gd name="T6" fmla="*/ 199 w 634"/>
                <a:gd name="T7" fmla="*/ 126 h 502"/>
                <a:gd name="T8" fmla="*/ 211 w 634"/>
                <a:gd name="T9" fmla="*/ 142 h 502"/>
                <a:gd name="T10" fmla="*/ 228 w 634"/>
                <a:gd name="T11" fmla="*/ 178 h 502"/>
                <a:gd name="T12" fmla="*/ 243 w 634"/>
                <a:gd name="T13" fmla="*/ 196 h 502"/>
                <a:gd name="T14" fmla="*/ 249 w 634"/>
                <a:gd name="T15" fmla="*/ 205 h 502"/>
                <a:gd name="T16" fmla="*/ 246 w 634"/>
                <a:gd name="T17" fmla="*/ 234 h 502"/>
                <a:gd name="T18" fmla="*/ 222 w 634"/>
                <a:gd name="T19" fmla="*/ 285 h 502"/>
                <a:gd name="T20" fmla="*/ 175 w 634"/>
                <a:gd name="T21" fmla="*/ 344 h 502"/>
                <a:gd name="T22" fmla="*/ 36 w 634"/>
                <a:gd name="T23" fmla="*/ 502 h 502"/>
                <a:gd name="T24" fmla="*/ 153 w 634"/>
                <a:gd name="T25" fmla="*/ 431 h 502"/>
                <a:gd name="T26" fmla="*/ 241 w 634"/>
                <a:gd name="T27" fmla="*/ 386 h 502"/>
                <a:gd name="T28" fmla="*/ 259 w 634"/>
                <a:gd name="T29" fmla="*/ 383 h 502"/>
                <a:gd name="T30" fmla="*/ 321 w 634"/>
                <a:gd name="T31" fmla="*/ 356 h 502"/>
                <a:gd name="T32" fmla="*/ 342 w 634"/>
                <a:gd name="T33" fmla="*/ 343 h 502"/>
                <a:gd name="T34" fmla="*/ 401 w 634"/>
                <a:gd name="T35" fmla="*/ 274 h 502"/>
                <a:gd name="T36" fmla="*/ 412 w 634"/>
                <a:gd name="T37" fmla="*/ 256 h 502"/>
                <a:gd name="T38" fmla="*/ 430 w 634"/>
                <a:gd name="T39" fmla="*/ 247 h 502"/>
                <a:gd name="T40" fmla="*/ 458 w 634"/>
                <a:gd name="T41" fmla="*/ 249 h 502"/>
                <a:gd name="T42" fmla="*/ 478 w 634"/>
                <a:gd name="T43" fmla="*/ 255 h 502"/>
                <a:gd name="T44" fmla="*/ 476 w 634"/>
                <a:gd name="T45" fmla="*/ 250 h 502"/>
                <a:gd name="T46" fmla="*/ 422 w 634"/>
                <a:gd name="T47" fmla="*/ 211 h 502"/>
                <a:gd name="T48" fmla="*/ 365 w 634"/>
                <a:gd name="T49" fmla="*/ 184 h 502"/>
                <a:gd name="T50" fmla="*/ 321 w 634"/>
                <a:gd name="T51" fmla="*/ 154 h 502"/>
                <a:gd name="T52" fmla="*/ 312 w 634"/>
                <a:gd name="T53" fmla="*/ 142 h 502"/>
                <a:gd name="T54" fmla="*/ 306 w 634"/>
                <a:gd name="T55" fmla="*/ 108 h 502"/>
                <a:gd name="T56" fmla="*/ 319 w 634"/>
                <a:gd name="T57" fmla="*/ 90 h 502"/>
                <a:gd name="T58" fmla="*/ 330 w 634"/>
                <a:gd name="T59" fmla="*/ 85 h 502"/>
                <a:gd name="T60" fmla="*/ 416 w 634"/>
                <a:gd name="T61" fmla="*/ 109 h 502"/>
                <a:gd name="T62" fmla="*/ 526 w 634"/>
                <a:gd name="T63" fmla="*/ 120 h 502"/>
                <a:gd name="T64" fmla="*/ 554 w 634"/>
                <a:gd name="T65" fmla="*/ 118 h 502"/>
                <a:gd name="T66" fmla="*/ 617 w 634"/>
                <a:gd name="T67" fmla="*/ 100 h 502"/>
                <a:gd name="T68" fmla="*/ 631 w 634"/>
                <a:gd name="T69" fmla="*/ 87 h 502"/>
                <a:gd name="T70" fmla="*/ 632 w 634"/>
                <a:gd name="T71" fmla="*/ 75 h 502"/>
                <a:gd name="T72" fmla="*/ 623 w 634"/>
                <a:gd name="T73" fmla="*/ 66 h 502"/>
                <a:gd name="T74" fmla="*/ 601 w 634"/>
                <a:gd name="T75" fmla="*/ 58 h 502"/>
                <a:gd name="T76" fmla="*/ 478 w 634"/>
                <a:gd name="T77" fmla="*/ 48 h 502"/>
                <a:gd name="T78" fmla="*/ 440 w 634"/>
                <a:gd name="T79" fmla="*/ 43 h 502"/>
                <a:gd name="T80" fmla="*/ 280 w 634"/>
                <a:gd name="T81" fmla="*/ 6 h 502"/>
                <a:gd name="T82" fmla="*/ 262 w 634"/>
                <a:gd name="T83" fmla="*/ 0 h 502"/>
                <a:gd name="T84" fmla="*/ 234 w 634"/>
                <a:gd name="T85" fmla="*/ 5 h 502"/>
                <a:gd name="T86" fmla="*/ 201 w 634"/>
                <a:gd name="T87" fmla="*/ 21 h 502"/>
                <a:gd name="T88" fmla="*/ 6 w 634"/>
                <a:gd name="T89" fmla="*/ 148 h 502"/>
                <a:gd name="T90" fmla="*/ 0 w 634"/>
                <a:gd name="T91" fmla="*/ 165 h 502"/>
                <a:gd name="T92" fmla="*/ 3 w 634"/>
                <a:gd name="T93" fmla="*/ 180 h 502"/>
                <a:gd name="T94" fmla="*/ 18 w 634"/>
                <a:gd name="T95" fmla="*/ 192 h 502"/>
                <a:gd name="T96" fmla="*/ 52 w 634"/>
                <a:gd name="T97" fmla="*/ 196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34" h="502">
                  <a:moveTo>
                    <a:pt x="69" y="196"/>
                  </a:moveTo>
                  <a:lnTo>
                    <a:pt x="69" y="196"/>
                  </a:lnTo>
                  <a:lnTo>
                    <a:pt x="84" y="186"/>
                  </a:lnTo>
                  <a:lnTo>
                    <a:pt x="118" y="162"/>
                  </a:lnTo>
                  <a:lnTo>
                    <a:pt x="138" y="148"/>
                  </a:lnTo>
                  <a:lnTo>
                    <a:pt x="157" y="136"/>
                  </a:lnTo>
                  <a:lnTo>
                    <a:pt x="175" y="129"/>
                  </a:lnTo>
                  <a:lnTo>
                    <a:pt x="183" y="126"/>
                  </a:lnTo>
                  <a:lnTo>
                    <a:pt x="189" y="124"/>
                  </a:lnTo>
                  <a:lnTo>
                    <a:pt x="189" y="124"/>
                  </a:lnTo>
                  <a:lnTo>
                    <a:pt x="195" y="124"/>
                  </a:lnTo>
                  <a:lnTo>
                    <a:pt x="199" y="126"/>
                  </a:lnTo>
                  <a:lnTo>
                    <a:pt x="202" y="129"/>
                  </a:lnTo>
                  <a:lnTo>
                    <a:pt x="207" y="132"/>
                  </a:lnTo>
                  <a:lnTo>
                    <a:pt x="211" y="142"/>
                  </a:lnTo>
                  <a:lnTo>
                    <a:pt x="217" y="153"/>
                  </a:lnTo>
                  <a:lnTo>
                    <a:pt x="222" y="166"/>
                  </a:lnTo>
                  <a:lnTo>
                    <a:pt x="228" y="178"/>
                  </a:lnTo>
                  <a:lnTo>
                    <a:pt x="234" y="189"/>
                  </a:lnTo>
                  <a:lnTo>
                    <a:pt x="238" y="193"/>
                  </a:lnTo>
                  <a:lnTo>
                    <a:pt x="243" y="196"/>
                  </a:lnTo>
                  <a:lnTo>
                    <a:pt x="243" y="196"/>
                  </a:lnTo>
                  <a:lnTo>
                    <a:pt x="247" y="199"/>
                  </a:lnTo>
                  <a:lnTo>
                    <a:pt x="249" y="205"/>
                  </a:lnTo>
                  <a:lnTo>
                    <a:pt x="250" y="211"/>
                  </a:lnTo>
                  <a:lnTo>
                    <a:pt x="250" y="217"/>
                  </a:lnTo>
                  <a:lnTo>
                    <a:pt x="246" y="234"/>
                  </a:lnTo>
                  <a:lnTo>
                    <a:pt x="240" y="250"/>
                  </a:lnTo>
                  <a:lnTo>
                    <a:pt x="231" y="268"/>
                  </a:lnTo>
                  <a:lnTo>
                    <a:pt x="222" y="285"/>
                  </a:lnTo>
                  <a:lnTo>
                    <a:pt x="207" y="307"/>
                  </a:lnTo>
                  <a:lnTo>
                    <a:pt x="207" y="307"/>
                  </a:lnTo>
                  <a:lnTo>
                    <a:pt x="175" y="344"/>
                  </a:lnTo>
                  <a:lnTo>
                    <a:pt x="117" y="410"/>
                  </a:lnTo>
                  <a:lnTo>
                    <a:pt x="36" y="502"/>
                  </a:lnTo>
                  <a:lnTo>
                    <a:pt x="36" y="502"/>
                  </a:lnTo>
                  <a:lnTo>
                    <a:pt x="126" y="448"/>
                  </a:lnTo>
                  <a:lnTo>
                    <a:pt x="126" y="448"/>
                  </a:lnTo>
                  <a:lnTo>
                    <a:pt x="153" y="431"/>
                  </a:lnTo>
                  <a:lnTo>
                    <a:pt x="190" y="410"/>
                  </a:lnTo>
                  <a:lnTo>
                    <a:pt x="226" y="392"/>
                  </a:lnTo>
                  <a:lnTo>
                    <a:pt x="241" y="386"/>
                  </a:lnTo>
                  <a:lnTo>
                    <a:pt x="250" y="385"/>
                  </a:lnTo>
                  <a:lnTo>
                    <a:pt x="250" y="385"/>
                  </a:lnTo>
                  <a:lnTo>
                    <a:pt x="259" y="383"/>
                  </a:lnTo>
                  <a:lnTo>
                    <a:pt x="270" y="380"/>
                  </a:lnTo>
                  <a:lnTo>
                    <a:pt x="295" y="370"/>
                  </a:lnTo>
                  <a:lnTo>
                    <a:pt x="321" y="356"/>
                  </a:lnTo>
                  <a:lnTo>
                    <a:pt x="333" y="350"/>
                  </a:lnTo>
                  <a:lnTo>
                    <a:pt x="342" y="343"/>
                  </a:lnTo>
                  <a:lnTo>
                    <a:pt x="342" y="343"/>
                  </a:lnTo>
                  <a:lnTo>
                    <a:pt x="361" y="324"/>
                  </a:lnTo>
                  <a:lnTo>
                    <a:pt x="383" y="298"/>
                  </a:lnTo>
                  <a:lnTo>
                    <a:pt x="401" y="274"/>
                  </a:lnTo>
                  <a:lnTo>
                    <a:pt x="410" y="259"/>
                  </a:lnTo>
                  <a:lnTo>
                    <a:pt x="410" y="259"/>
                  </a:lnTo>
                  <a:lnTo>
                    <a:pt x="412" y="256"/>
                  </a:lnTo>
                  <a:lnTo>
                    <a:pt x="416" y="252"/>
                  </a:lnTo>
                  <a:lnTo>
                    <a:pt x="422" y="249"/>
                  </a:lnTo>
                  <a:lnTo>
                    <a:pt x="430" y="247"/>
                  </a:lnTo>
                  <a:lnTo>
                    <a:pt x="439" y="246"/>
                  </a:lnTo>
                  <a:lnTo>
                    <a:pt x="448" y="246"/>
                  </a:lnTo>
                  <a:lnTo>
                    <a:pt x="458" y="249"/>
                  </a:lnTo>
                  <a:lnTo>
                    <a:pt x="469" y="252"/>
                  </a:lnTo>
                  <a:lnTo>
                    <a:pt x="469" y="252"/>
                  </a:lnTo>
                  <a:lnTo>
                    <a:pt x="478" y="255"/>
                  </a:lnTo>
                  <a:lnTo>
                    <a:pt x="479" y="255"/>
                  </a:lnTo>
                  <a:lnTo>
                    <a:pt x="479" y="255"/>
                  </a:lnTo>
                  <a:lnTo>
                    <a:pt x="476" y="250"/>
                  </a:lnTo>
                  <a:lnTo>
                    <a:pt x="469" y="243"/>
                  </a:lnTo>
                  <a:lnTo>
                    <a:pt x="446" y="226"/>
                  </a:lnTo>
                  <a:lnTo>
                    <a:pt x="422" y="211"/>
                  </a:lnTo>
                  <a:lnTo>
                    <a:pt x="422" y="211"/>
                  </a:lnTo>
                  <a:lnTo>
                    <a:pt x="397" y="199"/>
                  </a:lnTo>
                  <a:lnTo>
                    <a:pt x="365" y="184"/>
                  </a:lnTo>
                  <a:lnTo>
                    <a:pt x="349" y="175"/>
                  </a:lnTo>
                  <a:lnTo>
                    <a:pt x="334" y="166"/>
                  </a:lnTo>
                  <a:lnTo>
                    <a:pt x="321" y="154"/>
                  </a:lnTo>
                  <a:lnTo>
                    <a:pt x="316" y="148"/>
                  </a:lnTo>
                  <a:lnTo>
                    <a:pt x="312" y="142"/>
                  </a:lnTo>
                  <a:lnTo>
                    <a:pt x="312" y="142"/>
                  </a:lnTo>
                  <a:lnTo>
                    <a:pt x="306" y="129"/>
                  </a:lnTo>
                  <a:lnTo>
                    <a:pt x="304" y="118"/>
                  </a:lnTo>
                  <a:lnTo>
                    <a:pt x="306" y="108"/>
                  </a:lnTo>
                  <a:lnTo>
                    <a:pt x="309" y="100"/>
                  </a:lnTo>
                  <a:lnTo>
                    <a:pt x="313" y="94"/>
                  </a:lnTo>
                  <a:lnTo>
                    <a:pt x="319" y="90"/>
                  </a:lnTo>
                  <a:lnTo>
                    <a:pt x="325" y="87"/>
                  </a:lnTo>
                  <a:lnTo>
                    <a:pt x="330" y="85"/>
                  </a:lnTo>
                  <a:lnTo>
                    <a:pt x="330" y="85"/>
                  </a:lnTo>
                  <a:lnTo>
                    <a:pt x="348" y="88"/>
                  </a:lnTo>
                  <a:lnTo>
                    <a:pt x="377" y="97"/>
                  </a:lnTo>
                  <a:lnTo>
                    <a:pt x="416" y="109"/>
                  </a:lnTo>
                  <a:lnTo>
                    <a:pt x="416" y="109"/>
                  </a:lnTo>
                  <a:lnTo>
                    <a:pt x="479" y="115"/>
                  </a:lnTo>
                  <a:lnTo>
                    <a:pt x="526" y="120"/>
                  </a:lnTo>
                  <a:lnTo>
                    <a:pt x="544" y="120"/>
                  </a:lnTo>
                  <a:lnTo>
                    <a:pt x="554" y="118"/>
                  </a:lnTo>
                  <a:lnTo>
                    <a:pt x="554" y="118"/>
                  </a:lnTo>
                  <a:lnTo>
                    <a:pt x="593" y="106"/>
                  </a:lnTo>
                  <a:lnTo>
                    <a:pt x="617" y="100"/>
                  </a:lnTo>
                  <a:lnTo>
                    <a:pt x="617" y="100"/>
                  </a:lnTo>
                  <a:lnTo>
                    <a:pt x="622" y="96"/>
                  </a:lnTo>
                  <a:lnTo>
                    <a:pt x="626" y="93"/>
                  </a:lnTo>
                  <a:lnTo>
                    <a:pt x="631" y="87"/>
                  </a:lnTo>
                  <a:lnTo>
                    <a:pt x="634" y="81"/>
                  </a:lnTo>
                  <a:lnTo>
                    <a:pt x="634" y="78"/>
                  </a:lnTo>
                  <a:lnTo>
                    <a:pt x="632" y="75"/>
                  </a:lnTo>
                  <a:lnTo>
                    <a:pt x="631" y="72"/>
                  </a:lnTo>
                  <a:lnTo>
                    <a:pt x="628" y="69"/>
                  </a:lnTo>
                  <a:lnTo>
                    <a:pt x="623" y="66"/>
                  </a:lnTo>
                  <a:lnTo>
                    <a:pt x="617" y="63"/>
                  </a:lnTo>
                  <a:lnTo>
                    <a:pt x="617" y="63"/>
                  </a:lnTo>
                  <a:lnTo>
                    <a:pt x="601" y="58"/>
                  </a:lnTo>
                  <a:lnTo>
                    <a:pt x="580" y="55"/>
                  </a:lnTo>
                  <a:lnTo>
                    <a:pt x="529" y="51"/>
                  </a:lnTo>
                  <a:lnTo>
                    <a:pt x="478" y="48"/>
                  </a:lnTo>
                  <a:lnTo>
                    <a:pt x="457" y="46"/>
                  </a:lnTo>
                  <a:lnTo>
                    <a:pt x="440" y="43"/>
                  </a:lnTo>
                  <a:lnTo>
                    <a:pt x="440" y="43"/>
                  </a:lnTo>
                  <a:lnTo>
                    <a:pt x="349" y="22"/>
                  </a:lnTo>
                  <a:lnTo>
                    <a:pt x="300" y="11"/>
                  </a:lnTo>
                  <a:lnTo>
                    <a:pt x="280" y="6"/>
                  </a:lnTo>
                  <a:lnTo>
                    <a:pt x="270" y="2"/>
                  </a:lnTo>
                  <a:lnTo>
                    <a:pt x="270" y="2"/>
                  </a:lnTo>
                  <a:lnTo>
                    <a:pt x="262" y="0"/>
                  </a:lnTo>
                  <a:lnTo>
                    <a:pt x="253" y="0"/>
                  </a:lnTo>
                  <a:lnTo>
                    <a:pt x="244" y="2"/>
                  </a:lnTo>
                  <a:lnTo>
                    <a:pt x="234" y="5"/>
                  </a:lnTo>
                  <a:lnTo>
                    <a:pt x="216" y="14"/>
                  </a:lnTo>
                  <a:lnTo>
                    <a:pt x="201" y="21"/>
                  </a:lnTo>
                  <a:lnTo>
                    <a:pt x="201" y="21"/>
                  </a:lnTo>
                  <a:lnTo>
                    <a:pt x="163" y="43"/>
                  </a:lnTo>
                  <a:lnTo>
                    <a:pt x="97" y="87"/>
                  </a:lnTo>
                  <a:lnTo>
                    <a:pt x="6" y="148"/>
                  </a:lnTo>
                  <a:lnTo>
                    <a:pt x="6" y="148"/>
                  </a:lnTo>
                  <a:lnTo>
                    <a:pt x="2" y="157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4"/>
                  </a:lnTo>
                  <a:lnTo>
                    <a:pt x="3" y="180"/>
                  </a:lnTo>
                  <a:lnTo>
                    <a:pt x="6" y="184"/>
                  </a:lnTo>
                  <a:lnTo>
                    <a:pt x="11" y="187"/>
                  </a:lnTo>
                  <a:lnTo>
                    <a:pt x="18" y="192"/>
                  </a:lnTo>
                  <a:lnTo>
                    <a:pt x="27" y="195"/>
                  </a:lnTo>
                  <a:lnTo>
                    <a:pt x="38" y="196"/>
                  </a:lnTo>
                  <a:lnTo>
                    <a:pt x="52" y="196"/>
                  </a:lnTo>
                  <a:lnTo>
                    <a:pt x="69" y="196"/>
                  </a:lnTo>
                  <a:lnTo>
                    <a:pt x="69" y="1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2" name="Freeform 59"/>
            <p:cNvSpPr>
              <a:spLocks/>
            </p:cNvSpPr>
            <p:nvPr/>
          </p:nvSpPr>
          <p:spPr bwMode="auto">
            <a:xfrm>
              <a:off x="5364957" y="5319713"/>
              <a:ext cx="679847" cy="611981"/>
            </a:xfrm>
            <a:custGeom>
              <a:avLst/>
              <a:gdLst>
                <a:gd name="T0" fmla="*/ 198 w 571"/>
                <a:gd name="T1" fmla="*/ 192 h 514"/>
                <a:gd name="T2" fmla="*/ 330 w 571"/>
                <a:gd name="T3" fmla="*/ 162 h 514"/>
                <a:gd name="T4" fmla="*/ 331 w 571"/>
                <a:gd name="T5" fmla="*/ 162 h 514"/>
                <a:gd name="T6" fmla="*/ 315 w 571"/>
                <a:gd name="T7" fmla="*/ 173 h 514"/>
                <a:gd name="T8" fmla="*/ 230 w 571"/>
                <a:gd name="T9" fmla="*/ 222 h 514"/>
                <a:gd name="T10" fmla="*/ 171 w 571"/>
                <a:gd name="T11" fmla="*/ 261 h 514"/>
                <a:gd name="T12" fmla="*/ 150 w 571"/>
                <a:gd name="T13" fmla="*/ 277 h 514"/>
                <a:gd name="T14" fmla="*/ 140 w 571"/>
                <a:gd name="T15" fmla="*/ 291 h 514"/>
                <a:gd name="T16" fmla="*/ 71 w 571"/>
                <a:gd name="T17" fmla="*/ 400 h 514"/>
                <a:gd name="T18" fmla="*/ 0 w 571"/>
                <a:gd name="T19" fmla="*/ 514 h 514"/>
                <a:gd name="T20" fmla="*/ 117 w 571"/>
                <a:gd name="T21" fmla="*/ 411 h 514"/>
                <a:gd name="T22" fmla="*/ 233 w 571"/>
                <a:gd name="T23" fmla="*/ 313 h 514"/>
                <a:gd name="T24" fmla="*/ 251 w 571"/>
                <a:gd name="T25" fmla="*/ 301 h 514"/>
                <a:gd name="T26" fmla="*/ 255 w 571"/>
                <a:gd name="T27" fmla="*/ 301 h 514"/>
                <a:gd name="T28" fmla="*/ 260 w 571"/>
                <a:gd name="T29" fmla="*/ 304 h 514"/>
                <a:gd name="T30" fmla="*/ 261 w 571"/>
                <a:gd name="T31" fmla="*/ 321 h 514"/>
                <a:gd name="T32" fmla="*/ 255 w 571"/>
                <a:gd name="T33" fmla="*/ 351 h 514"/>
                <a:gd name="T34" fmla="*/ 245 w 571"/>
                <a:gd name="T35" fmla="*/ 382 h 514"/>
                <a:gd name="T36" fmla="*/ 239 w 571"/>
                <a:gd name="T37" fmla="*/ 393 h 514"/>
                <a:gd name="T38" fmla="*/ 239 w 571"/>
                <a:gd name="T39" fmla="*/ 396 h 514"/>
                <a:gd name="T40" fmla="*/ 294 w 571"/>
                <a:gd name="T41" fmla="*/ 340 h 514"/>
                <a:gd name="T42" fmla="*/ 358 w 571"/>
                <a:gd name="T43" fmla="*/ 283 h 514"/>
                <a:gd name="T44" fmla="*/ 393 w 571"/>
                <a:gd name="T45" fmla="*/ 258 h 514"/>
                <a:gd name="T46" fmla="*/ 426 w 571"/>
                <a:gd name="T47" fmla="*/ 237 h 514"/>
                <a:gd name="T48" fmla="*/ 427 w 571"/>
                <a:gd name="T49" fmla="*/ 236 h 514"/>
                <a:gd name="T50" fmla="*/ 417 w 571"/>
                <a:gd name="T51" fmla="*/ 239 h 514"/>
                <a:gd name="T52" fmla="*/ 363 w 571"/>
                <a:gd name="T53" fmla="*/ 249 h 514"/>
                <a:gd name="T54" fmla="*/ 342 w 571"/>
                <a:gd name="T55" fmla="*/ 248 h 514"/>
                <a:gd name="T56" fmla="*/ 337 w 571"/>
                <a:gd name="T57" fmla="*/ 242 h 514"/>
                <a:gd name="T58" fmla="*/ 339 w 571"/>
                <a:gd name="T59" fmla="*/ 237 h 514"/>
                <a:gd name="T60" fmla="*/ 361 w 571"/>
                <a:gd name="T61" fmla="*/ 207 h 514"/>
                <a:gd name="T62" fmla="*/ 399 w 571"/>
                <a:gd name="T63" fmla="*/ 171 h 514"/>
                <a:gd name="T64" fmla="*/ 459 w 571"/>
                <a:gd name="T65" fmla="*/ 117 h 514"/>
                <a:gd name="T66" fmla="*/ 483 w 571"/>
                <a:gd name="T67" fmla="*/ 98 h 514"/>
                <a:gd name="T68" fmla="*/ 571 w 571"/>
                <a:gd name="T69" fmla="*/ 30 h 514"/>
                <a:gd name="T70" fmla="*/ 564 w 571"/>
                <a:gd name="T71" fmla="*/ 30 h 514"/>
                <a:gd name="T72" fmla="*/ 540 w 571"/>
                <a:gd name="T73" fmla="*/ 26 h 514"/>
                <a:gd name="T74" fmla="*/ 520 w 571"/>
                <a:gd name="T75" fmla="*/ 18 h 514"/>
                <a:gd name="T76" fmla="*/ 513 w 571"/>
                <a:gd name="T77" fmla="*/ 12 h 514"/>
                <a:gd name="T78" fmla="*/ 496 w 571"/>
                <a:gd name="T79" fmla="*/ 3 h 514"/>
                <a:gd name="T80" fmla="*/ 475 w 571"/>
                <a:gd name="T81" fmla="*/ 0 h 514"/>
                <a:gd name="T82" fmla="*/ 451 w 571"/>
                <a:gd name="T83" fmla="*/ 2 h 514"/>
                <a:gd name="T84" fmla="*/ 403 w 571"/>
                <a:gd name="T85" fmla="*/ 12 h 514"/>
                <a:gd name="T86" fmla="*/ 366 w 571"/>
                <a:gd name="T87" fmla="*/ 26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71" h="514">
                  <a:moveTo>
                    <a:pt x="366" y="26"/>
                  </a:moveTo>
                  <a:lnTo>
                    <a:pt x="198" y="192"/>
                  </a:lnTo>
                  <a:lnTo>
                    <a:pt x="198" y="192"/>
                  </a:lnTo>
                  <a:lnTo>
                    <a:pt x="330" y="162"/>
                  </a:lnTo>
                  <a:lnTo>
                    <a:pt x="330" y="162"/>
                  </a:lnTo>
                  <a:lnTo>
                    <a:pt x="331" y="162"/>
                  </a:lnTo>
                  <a:lnTo>
                    <a:pt x="328" y="164"/>
                  </a:lnTo>
                  <a:lnTo>
                    <a:pt x="315" y="173"/>
                  </a:lnTo>
                  <a:lnTo>
                    <a:pt x="261" y="203"/>
                  </a:lnTo>
                  <a:lnTo>
                    <a:pt x="230" y="222"/>
                  </a:lnTo>
                  <a:lnTo>
                    <a:pt x="198" y="242"/>
                  </a:lnTo>
                  <a:lnTo>
                    <a:pt x="171" y="261"/>
                  </a:lnTo>
                  <a:lnTo>
                    <a:pt x="159" y="270"/>
                  </a:lnTo>
                  <a:lnTo>
                    <a:pt x="150" y="277"/>
                  </a:lnTo>
                  <a:lnTo>
                    <a:pt x="150" y="277"/>
                  </a:lnTo>
                  <a:lnTo>
                    <a:pt x="140" y="291"/>
                  </a:lnTo>
                  <a:lnTo>
                    <a:pt x="122" y="321"/>
                  </a:lnTo>
                  <a:lnTo>
                    <a:pt x="71" y="400"/>
                  </a:lnTo>
                  <a:lnTo>
                    <a:pt x="0" y="514"/>
                  </a:lnTo>
                  <a:lnTo>
                    <a:pt x="0" y="514"/>
                  </a:lnTo>
                  <a:lnTo>
                    <a:pt x="36" y="481"/>
                  </a:lnTo>
                  <a:lnTo>
                    <a:pt x="117" y="411"/>
                  </a:lnTo>
                  <a:lnTo>
                    <a:pt x="201" y="337"/>
                  </a:lnTo>
                  <a:lnTo>
                    <a:pt x="233" y="313"/>
                  </a:lnTo>
                  <a:lnTo>
                    <a:pt x="243" y="304"/>
                  </a:lnTo>
                  <a:lnTo>
                    <a:pt x="251" y="301"/>
                  </a:lnTo>
                  <a:lnTo>
                    <a:pt x="251" y="301"/>
                  </a:lnTo>
                  <a:lnTo>
                    <a:pt x="255" y="301"/>
                  </a:lnTo>
                  <a:lnTo>
                    <a:pt x="258" y="301"/>
                  </a:lnTo>
                  <a:lnTo>
                    <a:pt x="260" y="304"/>
                  </a:lnTo>
                  <a:lnTo>
                    <a:pt x="261" y="309"/>
                  </a:lnTo>
                  <a:lnTo>
                    <a:pt x="261" y="321"/>
                  </a:lnTo>
                  <a:lnTo>
                    <a:pt x="260" y="336"/>
                  </a:lnTo>
                  <a:lnTo>
                    <a:pt x="255" y="351"/>
                  </a:lnTo>
                  <a:lnTo>
                    <a:pt x="251" y="367"/>
                  </a:lnTo>
                  <a:lnTo>
                    <a:pt x="245" y="382"/>
                  </a:lnTo>
                  <a:lnTo>
                    <a:pt x="239" y="393"/>
                  </a:lnTo>
                  <a:lnTo>
                    <a:pt x="239" y="393"/>
                  </a:lnTo>
                  <a:lnTo>
                    <a:pt x="237" y="396"/>
                  </a:lnTo>
                  <a:lnTo>
                    <a:pt x="239" y="396"/>
                  </a:lnTo>
                  <a:lnTo>
                    <a:pt x="249" y="385"/>
                  </a:lnTo>
                  <a:lnTo>
                    <a:pt x="294" y="340"/>
                  </a:lnTo>
                  <a:lnTo>
                    <a:pt x="324" y="312"/>
                  </a:lnTo>
                  <a:lnTo>
                    <a:pt x="358" y="283"/>
                  </a:lnTo>
                  <a:lnTo>
                    <a:pt x="375" y="270"/>
                  </a:lnTo>
                  <a:lnTo>
                    <a:pt x="393" y="258"/>
                  </a:lnTo>
                  <a:lnTo>
                    <a:pt x="409" y="246"/>
                  </a:lnTo>
                  <a:lnTo>
                    <a:pt x="426" y="237"/>
                  </a:lnTo>
                  <a:lnTo>
                    <a:pt x="426" y="237"/>
                  </a:lnTo>
                  <a:lnTo>
                    <a:pt x="427" y="236"/>
                  </a:lnTo>
                  <a:lnTo>
                    <a:pt x="426" y="236"/>
                  </a:lnTo>
                  <a:lnTo>
                    <a:pt x="417" y="239"/>
                  </a:lnTo>
                  <a:lnTo>
                    <a:pt x="382" y="246"/>
                  </a:lnTo>
                  <a:lnTo>
                    <a:pt x="363" y="249"/>
                  </a:lnTo>
                  <a:lnTo>
                    <a:pt x="348" y="249"/>
                  </a:lnTo>
                  <a:lnTo>
                    <a:pt x="342" y="248"/>
                  </a:lnTo>
                  <a:lnTo>
                    <a:pt x="339" y="246"/>
                  </a:lnTo>
                  <a:lnTo>
                    <a:pt x="337" y="242"/>
                  </a:lnTo>
                  <a:lnTo>
                    <a:pt x="339" y="237"/>
                  </a:lnTo>
                  <a:lnTo>
                    <a:pt x="339" y="237"/>
                  </a:lnTo>
                  <a:lnTo>
                    <a:pt x="348" y="224"/>
                  </a:lnTo>
                  <a:lnTo>
                    <a:pt x="361" y="207"/>
                  </a:lnTo>
                  <a:lnTo>
                    <a:pt x="379" y="189"/>
                  </a:lnTo>
                  <a:lnTo>
                    <a:pt x="399" y="171"/>
                  </a:lnTo>
                  <a:lnTo>
                    <a:pt x="435" y="138"/>
                  </a:lnTo>
                  <a:lnTo>
                    <a:pt x="459" y="117"/>
                  </a:lnTo>
                  <a:lnTo>
                    <a:pt x="459" y="117"/>
                  </a:lnTo>
                  <a:lnTo>
                    <a:pt x="483" y="98"/>
                  </a:lnTo>
                  <a:lnTo>
                    <a:pt x="520" y="68"/>
                  </a:lnTo>
                  <a:lnTo>
                    <a:pt x="571" y="30"/>
                  </a:lnTo>
                  <a:lnTo>
                    <a:pt x="571" y="30"/>
                  </a:lnTo>
                  <a:lnTo>
                    <a:pt x="564" y="30"/>
                  </a:lnTo>
                  <a:lnTo>
                    <a:pt x="549" y="27"/>
                  </a:lnTo>
                  <a:lnTo>
                    <a:pt x="540" y="26"/>
                  </a:lnTo>
                  <a:lnTo>
                    <a:pt x="529" y="23"/>
                  </a:lnTo>
                  <a:lnTo>
                    <a:pt x="520" y="18"/>
                  </a:lnTo>
                  <a:lnTo>
                    <a:pt x="513" y="12"/>
                  </a:lnTo>
                  <a:lnTo>
                    <a:pt x="513" y="12"/>
                  </a:lnTo>
                  <a:lnTo>
                    <a:pt x="505" y="6"/>
                  </a:lnTo>
                  <a:lnTo>
                    <a:pt x="496" y="3"/>
                  </a:lnTo>
                  <a:lnTo>
                    <a:pt x="486" y="0"/>
                  </a:lnTo>
                  <a:lnTo>
                    <a:pt x="475" y="0"/>
                  </a:lnTo>
                  <a:lnTo>
                    <a:pt x="463" y="0"/>
                  </a:lnTo>
                  <a:lnTo>
                    <a:pt x="451" y="2"/>
                  </a:lnTo>
                  <a:lnTo>
                    <a:pt x="426" y="6"/>
                  </a:lnTo>
                  <a:lnTo>
                    <a:pt x="403" y="12"/>
                  </a:lnTo>
                  <a:lnTo>
                    <a:pt x="384" y="18"/>
                  </a:lnTo>
                  <a:lnTo>
                    <a:pt x="366" y="26"/>
                  </a:lnTo>
                  <a:lnTo>
                    <a:pt x="366" y="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3" name="Freeform 60"/>
            <p:cNvSpPr>
              <a:spLocks/>
            </p:cNvSpPr>
            <p:nvPr/>
          </p:nvSpPr>
          <p:spPr bwMode="auto">
            <a:xfrm>
              <a:off x="6742510" y="5136356"/>
              <a:ext cx="2146697" cy="533400"/>
            </a:xfrm>
            <a:custGeom>
              <a:avLst/>
              <a:gdLst>
                <a:gd name="T0" fmla="*/ 0 w 1803"/>
                <a:gd name="T1" fmla="*/ 0 h 448"/>
                <a:gd name="T2" fmla="*/ 115 w 1803"/>
                <a:gd name="T3" fmla="*/ 29 h 448"/>
                <a:gd name="T4" fmla="*/ 214 w 1803"/>
                <a:gd name="T5" fmla="*/ 50 h 448"/>
                <a:gd name="T6" fmla="*/ 299 w 1803"/>
                <a:gd name="T7" fmla="*/ 60 h 448"/>
                <a:gd name="T8" fmla="*/ 328 w 1803"/>
                <a:gd name="T9" fmla="*/ 60 h 448"/>
                <a:gd name="T10" fmla="*/ 343 w 1803"/>
                <a:gd name="T11" fmla="*/ 57 h 448"/>
                <a:gd name="T12" fmla="*/ 349 w 1803"/>
                <a:gd name="T13" fmla="*/ 53 h 448"/>
                <a:gd name="T14" fmla="*/ 349 w 1803"/>
                <a:gd name="T15" fmla="*/ 47 h 448"/>
                <a:gd name="T16" fmla="*/ 337 w 1803"/>
                <a:gd name="T17" fmla="*/ 35 h 448"/>
                <a:gd name="T18" fmla="*/ 328 w 1803"/>
                <a:gd name="T19" fmla="*/ 30 h 448"/>
                <a:gd name="T20" fmla="*/ 380 w 1803"/>
                <a:gd name="T21" fmla="*/ 38 h 448"/>
                <a:gd name="T22" fmla="*/ 420 w 1803"/>
                <a:gd name="T23" fmla="*/ 48 h 448"/>
                <a:gd name="T24" fmla="*/ 443 w 1803"/>
                <a:gd name="T25" fmla="*/ 57 h 448"/>
                <a:gd name="T26" fmla="*/ 447 w 1803"/>
                <a:gd name="T27" fmla="*/ 60 h 448"/>
                <a:gd name="T28" fmla="*/ 461 w 1803"/>
                <a:gd name="T29" fmla="*/ 69 h 448"/>
                <a:gd name="T30" fmla="*/ 515 w 1803"/>
                <a:gd name="T31" fmla="*/ 96 h 448"/>
                <a:gd name="T32" fmla="*/ 587 w 1803"/>
                <a:gd name="T33" fmla="*/ 126 h 448"/>
                <a:gd name="T34" fmla="*/ 654 w 1803"/>
                <a:gd name="T35" fmla="*/ 148 h 448"/>
                <a:gd name="T36" fmla="*/ 680 w 1803"/>
                <a:gd name="T37" fmla="*/ 154 h 448"/>
                <a:gd name="T38" fmla="*/ 753 w 1803"/>
                <a:gd name="T39" fmla="*/ 162 h 448"/>
                <a:gd name="T40" fmla="*/ 973 w 1803"/>
                <a:gd name="T41" fmla="*/ 174 h 448"/>
                <a:gd name="T42" fmla="*/ 1042 w 1803"/>
                <a:gd name="T43" fmla="*/ 175 h 448"/>
                <a:gd name="T44" fmla="*/ 1099 w 1803"/>
                <a:gd name="T45" fmla="*/ 181 h 448"/>
                <a:gd name="T46" fmla="*/ 1181 w 1803"/>
                <a:gd name="T47" fmla="*/ 196 h 448"/>
                <a:gd name="T48" fmla="*/ 1265 w 1803"/>
                <a:gd name="T49" fmla="*/ 217 h 448"/>
                <a:gd name="T50" fmla="*/ 1315 w 1803"/>
                <a:gd name="T51" fmla="*/ 237 h 448"/>
                <a:gd name="T52" fmla="*/ 1327 w 1803"/>
                <a:gd name="T53" fmla="*/ 244 h 448"/>
                <a:gd name="T54" fmla="*/ 1361 w 1803"/>
                <a:gd name="T55" fmla="*/ 261 h 448"/>
                <a:gd name="T56" fmla="*/ 1488 w 1803"/>
                <a:gd name="T57" fmla="*/ 310 h 448"/>
                <a:gd name="T58" fmla="*/ 1710 w 1803"/>
                <a:gd name="T59" fmla="*/ 387 h 448"/>
                <a:gd name="T60" fmla="*/ 1785 w 1803"/>
                <a:gd name="T61" fmla="*/ 411 h 448"/>
                <a:gd name="T62" fmla="*/ 1800 w 1803"/>
                <a:gd name="T63" fmla="*/ 421 h 448"/>
                <a:gd name="T64" fmla="*/ 1803 w 1803"/>
                <a:gd name="T65" fmla="*/ 434 h 448"/>
                <a:gd name="T66" fmla="*/ 1798 w 1803"/>
                <a:gd name="T67" fmla="*/ 445 h 448"/>
                <a:gd name="T68" fmla="*/ 1785 w 1803"/>
                <a:gd name="T69" fmla="*/ 448 h 448"/>
                <a:gd name="T70" fmla="*/ 1707 w 1803"/>
                <a:gd name="T71" fmla="*/ 427 h 448"/>
                <a:gd name="T72" fmla="*/ 1460 w 1803"/>
                <a:gd name="T73" fmla="*/ 361 h 448"/>
                <a:gd name="T74" fmla="*/ 1310 w 1803"/>
                <a:gd name="T75" fmla="*/ 327 h 448"/>
                <a:gd name="T76" fmla="*/ 1267 w 1803"/>
                <a:gd name="T77" fmla="*/ 319 h 448"/>
                <a:gd name="T78" fmla="*/ 1250 w 1803"/>
                <a:gd name="T79" fmla="*/ 318 h 448"/>
                <a:gd name="T80" fmla="*/ 1219 w 1803"/>
                <a:gd name="T81" fmla="*/ 310 h 448"/>
                <a:gd name="T82" fmla="*/ 1168 w 1803"/>
                <a:gd name="T83" fmla="*/ 291 h 448"/>
                <a:gd name="T84" fmla="*/ 1097 w 1803"/>
                <a:gd name="T85" fmla="*/ 259 h 448"/>
                <a:gd name="T86" fmla="*/ 1029 w 1803"/>
                <a:gd name="T87" fmla="*/ 231 h 448"/>
                <a:gd name="T88" fmla="*/ 994 w 1803"/>
                <a:gd name="T89" fmla="*/ 223 h 448"/>
                <a:gd name="T90" fmla="*/ 915 w 1803"/>
                <a:gd name="T91" fmla="*/ 214 h 448"/>
                <a:gd name="T92" fmla="*/ 729 w 1803"/>
                <a:gd name="T93" fmla="*/ 195 h 448"/>
                <a:gd name="T94" fmla="*/ 668 w 1803"/>
                <a:gd name="T95" fmla="*/ 184 h 448"/>
                <a:gd name="T96" fmla="*/ 563 w 1803"/>
                <a:gd name="T97" fmla="*/ 159 h 448"/>
                <a:gd name="T98" fmla="*/ 271 w 1803"/>
                <a:gd name="T99" fmla="*/ 86 h 448"/>
                <a:gd name="T100" fmla="*/ 119 w 1803"/>
                <a:gd name="T101" fmla="*/ 42 h 448"/>
                <a:gd name="T102" fmla="*/ 34 w 1803"/>
                <a:gd name="T103" fmla="*/ 14 h 448"/>
                <a:gd name="T104" fmla="*/ 0 w 1803"/>
                <a:gd name="T105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3" h="448">
                  <a:moveTo>
                    <a:pt x="0" y="0"/>
                  </a:moveTo>
                  <a:lnTo>
                    <a:pt x="0" y="0"/>
                  </a:lnTo>
                  <a:lnTo>
                    <a:pt x="34" y="9"/>
                  </a:lnTo>
                  <a:lnTo>
                    <a:pt x="115" y="29"/>
                  </a:lnTo>
                  <a:lnTo>
                    <a:pt x="164" y="39"/>
                  </a:lnTo>
                  <a:lnTo>
                    <a:pt x="214" y="50"/>
                  </a:lnTo>
                  <a:lnTo>
                    <a:pt x="260" y="57"/>
                  </a:lnTo>
                  <a:lnTo>
                    <a:pt x="299" y="60"/>
                  </a:lnTo>
                  <a:lnTo>
                    <a:pt x="299" y="60"/>
                  </a:lnTo>
                  <a:lnTo>
                    <a:pt x="328" y="60"/>
                  </a:lnTo>
                  <a:lnTo>
                    <a:pt x="337" y="59"/>
                  </a:lnTo>
                  <a:lnTo>
                    <a:pt x="343" y="57"/>
                  </a:lnTo>
                  <a:lnTo>
                    <a:pt x="347" y="56"/>
                  </a:lnTo>
                  <a:lnTo>
                    <a:pt x="349" y="53"/>
                  </a:lnTo>
                  <a:lnTo>
                    <a:pt x="349" y="50"/>
                  </a:lnTo>
                  <a:lnTo>
                    <a:pt x="349" y="47"/>
                  </a:lnTo>
                  <a:lnTo>
                    <a:pt x="343" y="41"/>
                  </a:lnTo>
                  <a:lnTo>
                    <a:pt x="337" y="35"/>
                  </a:lnTo>
                  <a:lnTo>
                    <a:pt x="328" y="30"/>
                  </a:lnTo>
                  <a:lnTo>
                    <a:pt x="328" y="30"/>
                  </a:lnTo>
                  <a:lnTo>
                    <a:pt x="344" y="32"/>
                  </a:lnTo>
                  <a:lnTo>
                    <a:pt x="380" y="38"/>
                  </a:lnTo>
                  <a:lnTo>
                    <a:pt x="401" y="42"/>
                  </a:lnTo>
                  <a:lnTo>
                    <a:pt x="420" y="48"/>
                  </a:lnTo>
                  <a:lnTo>
                    <a:pt x="437" y="54"/>
                  </a:lnTo>
                  <a:lnTo>
                    <a:pt x="443" y="57"/>
                  </a:lnTo>
                  <a:lnTo>
                    <a:pt x="447" y="60"/>
                  </a:lnTo>
                  <a:lnTo>
                    <a:pt x="447" y="60"/>
                  </a:lnTo>
                  <a:lnTo>
                    <a:pt x="453" y="65"/>
                  </a:lnTo>
                  <a:lnTo>
                    <a:pt x="461" y="69"/>
                  </a:lnTo>
                  <a:lnTo>
                    <a:pt x="485" y="83"/>
                  </a:lnTo>
                  <a:lnTo>
                    <a:pt x="515" y="96"/>
                  </a:lnTo>
                  <a:lnTo>
                    <a:pt x="549" y="111"/>
                  </a:lnTo>
                  <a:lnTo>
                    <a:pt x="587" y="126"/>
                  </a:lnTo>
                  <a:lnTo>
                    <a:pt x="623" y="138"/>
                  </a:lnTo>
                  <a:lnTo>
                    <a:pt x="654" y="148"/>
                  </a:lnTo>
                  <a:lnTo>
                    <a:pt x="680" y="154"/>
                  </a:lnTo>
                  <a:lnTo>
                    <a:pt x="680" y="154"/>
                  </a:lnTo>
                  <a:lnTo>
                    <a:pt x="710" y="157"/>
                  </a:lnTo>
                  <a:lnTo>
                    <a:pt x="753" y="162"/>
                  </a:lnTo>
                  <a:lnTo>
                    <a:pt x="864" y="169"/>
                  </a:lnTo>
                  <a:lnTo>
                    <a:pt x="973" y="174"/>
                  </a:lnTo>
                  <a:lnTo>
                    <a:pt x="1042" y="175"/>
                  </a:lnTo>
                  <a:lnTo>
                    <a:pt x="1042" y="175"/>
                  </a:lnTo>
                  <a:lnTo>
                    <a:pt x="1066" y="177"/>
                  </a:lnTo>
                  <a:lnTo>
                    <a:pt x="1099" y="181"/>
                  </a:lnTo>
                  <a:lnTo>
                    <a:pt x="1138" y="187"/>
                  </a:lnTo>
                  <a:lnTo>
                    <a:pt x="1181" y="196"/>
                  </a:lnTo>
                  <a:lnTo>
                    <a:pt x="1225" y="207"/>
                  </a:lnTo>
                  <a:lnTo>
                    <a:pt x="1265" y="217"/>
                  </a:lnTo>
                  <a:lnTo>
                    <a:pt x="1300" y="231"/>
                  </a:lnTo>
                  <a:lnTo>
                    <a:pt x="1315" y="237"/>
                  </a:lnTo>
                  <a:lnTo>
                    <a:pt x="1327" y="244"/>
                  </a:lnTo>
                  <a:lnTo>
                    <a:pt x="1327" y="244"/>
                  </a:lnTo>
                  <a:lnTo>
                    <a:pt x="1340" y="252"/>
                  </a:lnTo>
                  <a:lnTo>
                    <a:pt x="1361" y="261"/>
                  </a:lnTo>
                  <a:lnTo>
                    <a:pt x="1418" y="283"/>
                  </a:lnTo>
                  <a:lnTo>
                    <a:pt x="1488" y="310"/>
                  </a:lnTo>
                  <a:lnTo>
                    <a:pt x="1566" y="337"/>
                  </a:lnTo>
                  <a:lnTo>
                    <a:pt x="1710" y="387"/>
                  </a:lnTo>
                  <a:lnTo>
                    <a:pt x="1785" y="411"/>
                  </a:lnTo>
                  <a:lnTo>
                    <a:pt x="1785" y="411"/>
                  </a:lnTo>
                  <a:lnTo>
                    <a:pt x="1794" y="415"/>
                  </a:lnTo>
                  <a:lnTo>
                    <a:pt x="1800" y="421"/>
                  </a:lnTo>
                  <a:lnTo>
                    <a:pt x="1803" y="427"/>
                  </a:lnTo>
                  <a:lnTo>
                    <a:pt x="1803" y="434"/>
                  </a:lnTo>
                  <a:lnTo>
                    <a:pt x="1801" y="440"/>
                  </a:lnTo>
                  <a:lnTo>
                    <a:pt x="1798" y="445"/>
                  </a:lnTo>
                  <a:lnTo>
                    <a:pt x="1792" y="448"/>
                  </a:lnTo>
                  <a:lnTo>
                    <a:pt x="1785" y="448"/>
                  </a:lnTo>
                  <a:lnTo>
                    <a:pt x="1785" y="448"/>
                  </a:lnTo>
                  <a:lnTo>
                    <a:pt x="1707" y="427"/>
                  </a:lnTo>
                  <a:lnTo>
                    <a:pt x="1548" y="384"/>
                  </a:lnTo>
                  <a:lnTo>
                    <a:pt x="1460" y="361"/>
                  </a:lnTo>
                  <a:lnTo>
                    <a:pt x="1377" y="340"/>
                  </a:lnTo>
                  <a:lnTo>
                    <a:pt x="1310" y="327"/>
                  </a:lnTo>
                  <a:lnTo>
                    <a:pt x="1285" y="322"/>
                  </a:lnTo>
                  <a:lnTo>
                    <a:pt x="1267" y="319"/>
                  </a:lnTo>
                  <a:lnTo>
                    <a:pt x="1267" y="319"/>
                  </a:lnTo>
                  <a:lnTo>
                    <a:pt x="1250" y="318"/>
                  </a:lnTo>
                  <a:lnTo>
                    <a:pt x="1235" y="315"/>
                  </a:lnTo>
                  <a:lnTo>
                    <a:pt x="1219" y="310"/>
                  </a:lnTo>
                  <a:lnTo>
                    <a:pt x="1202" y="304"/>
                  </a:lnTo>
                  <a:lnTo>
                    <a:pt x="1168" y="291"/>
                  </a:lnTo>
                  <a:lnTo>
                    <a:pt x="1133" y="274"/>
                  </a:lnTo>
                  <a:lnTo>
                    <a:pt x="1097" y="259"/>
                  </a:lnTo>
                  <a:lnTo>
                    <a:pt x="1063" y="243"/>
                  </a:lnTo>
                  <a:lnTo>
                    <a:pt x="1029" y="231"/>
                  </a:lnTo>
                  <a:lnTo>
                    <a:pt x="1011" y="226"/>
                  </a:lnTo>
                  <a:lnTo>
                    <a:pt x="994" y="223"/>
                  </a:lnTo>
                  <a:lnTo>
                    <a:pt x="994" y="223"/>
                  </a:lnTo>
                  <a:lnTo>
                    <a:pt x="915" y="214"/>
                  </a:lnTo>
                  <a:lnTo>
                    <a:pt x="819" y="205"/>
                  </a:lnTo>
                  <a:lnTo>
                    <a:pt x="729" y="195"/>
                  </a:lnTo>
                  <a:lnTo>
                    <a:pt x="693" y="190"/>
                  </a:lnTo>
                  <a:lnTo>
                    <a:pt x="668" y="184"/>
                  </a:lnTo>
                  <a:lnTo>
                    <a:pt x="668" y="184"/>
                  </a:lnTo>
                  <a:lnTo>
                    <a:pt x="563" y="159"/>
                  </a:lnTo>
                  <a:lnTo>
                    <a:pt x="376" y="113"/>
                  </a:lnTo>
                  <a:lnTo>
                    <a:pt x="271" y="86"/>
                  </a:lnTo>
                  <a:lnTo>
                    <a:pt x="167" y="57"/>
                  </a:lnTo>
                  <a:lnTo>
                    <a:pt x="119" y="42"/>
                  </a:lnTo>
                  <a:lnTo>
                    <a:pt x="75" y="29"/>
                  </a:lnTo>
                  <a:lnTo>
                    <a:pt x="34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4" name="Freeform 61"/>
            <p:cNvSpPr>
              <a:spLocks/>
            </p:cNvSpPr>
            <p:nvPr/>
          </p:nvSpPr>
          <p:spPr bwMode="auto">
            <a:xfrm>
              <a:off x="6398419" y="5638800"/>
              <a:ext cx="550069" cy="292894"/>
            </a:xfrm>
            <a:custGeom>
              <a:avLst/>
              <a:gdLst>
                <a:gd name="T0" fmla="*/ 80 w 462"/>
                <a:gd name="T1" fmla="*/ 6 h 246"/>
                <a:gd name="T2" fmla="*/ 86 w 462"/>
                <a:gd name="T3" fmla="*/ 5 h 246"/>
                <a:gd name="T4" fmla="*/ 115 w 462"/>
                <a:gd name="T5" fmla="*/ 0 h 246"/>
                <a:gd name="T6" fmla="*/ 148 w 462"/>
                <a:gd name="T7" fmla="*/ 3 h 246"/>
                <a:gd name="T8" fmla="*/ 167 w 462"/>
                <a:gd name="T9" fmla="*/ 6 h 246"/>
                <a:gd name="T10" fmla="*/ 217 w 462"/>
                <a:gd name="T11" fmla="*/ 20 h 246"/>
                <a:gd name="T12" fmla="*/ 314 w 462"/>
                <a:gd name="T13" fmla="*/ 54 h 246"/>
                <a:gd name="T14" fmla="*/ 337 w 462"/>
                <a:gd name="T15" fmla="*/ 63 h 246"/>
                <a:gd name="T16" fmla="*/ 352 w 462"/>
                <a:gd name="T17" fmla="*/ 69 h 246"/>
                <a:gd name="T18" fmla="*/ 411 w 462"/>
                <a:gd name="T19" fmla="*/ 80 h 246"/>
                <a:gd name="T20" fmla="*/ 434 w 462"/>
                <a:gd name="T21" fmla="*/ 81 h 246"/>
                <a:gd name="T22" fmla="*/ 447 w 462"/>
                <a:gd name="T23" fmla="*/ 86 h 246"/>
                <a:gd name="T24" fmla="*/ 458 w 462"/>
                <a:gd name="T25" fmla="*/ 96 h 246"/>
                <a:gd name="T26" fmla="*/ 462 w 462"/>
                <a:gd name="T27" fmla="*/ 111 h 246"/>
                <a:gd name="T28" fmla="*/ 461 w 462"/>
                <a:gd name="T29" fmla="*/ 126 h 246"/>
                <a:gd name="T30" fmla="*/ 453 w 462"/>
                <a:gd name="T31" fmla="*/ 144 h 246"/>
                <a:gd name="T32" fmla="*/ 429 w 462"/>
                <a:gd name="T33" fmla="*/ 191 h 246"/>
                <a:gd name="T34" fmla="*/ 425 w 462"/>
                <a:gd name="T35" fmla="*/ 204 h 246"/>
                <a:gd name="T36" fmla="*/ 425 w 462"/>
                <a:gd name="T37" fmla="*/ 206 h 246"/>
                <a:gd name="T38" fmla="*/ 417 w 462"/>
                <a:gd name="T39" fmla="*/ 201 h 246"/>
                <a:gd name="T40" fmla="*/ 401 w 462"/>
                <a:gd name="T41" fmla="*/ 185 h 246"/>
                <a:gd name="T42" fmla="*/ 386 w 462"/>
                <a:gd name="T43" fmla="*/ 162 h 246"/>
                <a:gd name="T44" fmla="*/ 380 w 462"/>
                <a:gd name="T45" fmla="*/ 147 h 246"/>
                <a:gd name="T46" fmla="*/ 380 w 462"/>
                <a:gd name="T47" fmla="*/ 144 h 246"/>
                <a:gd name="T48" fmla="*/ 379 w 462"/>
                <a:gd name="T49" fmla="*/ 137 h 246"/>
                <a:gd name="T50" fmla="*/ 367 w 462"/>
                <a:gd name="T51" fmla="*/ 125 h 246"/>
                <a:gd name="T52" fmla="*/ 347 w 462"/>
                <a:gd name="T53" fmla="*/ 116 h 246"/>
                <a:gd name="T54" fmla="*/ 332 w 462"/>
                <a:gd name="T55" fmla="*/ 116 h 246"/>
                <a:gd name="T56" fmla="*/ 323 w 462"/>
                <a:gd name="T57" fmla="*/ 120 h 246"/>
                <a:gd name="T58" fmla="*/ 320 w 462"/>
                <a:gd name="T59" fmla="*/ 123 h 246"/>
                <a:gd name="T60" fmla="*/ 304 w 462"/>
                <a:gd name="T61" fmla="*/ 152 h 246"/>
                <a:gd name="T62" fmla="*/ 274 w 462"/>
                <a:gd name="T63" fmla="*/ 216 h 246"/>
                <a:gd name="T64" fmla="*/ 259 w 462"/>
                <a:gd name="T65" fmla="*/ 243 h 246"/>
                <a:gd name="T66" fmla="*/ 254 w 462"/>
                <a:gd name="T67" fmla="*/ 246 h 246"/>
                <a:gd name="T68" fmla="*/ 250 w 462"/>
                <a:gd name="T69" fmla="*/ 239 h 246"/>
                <a:gd name="T70" fmla="*/ 227 w 462"/>
                <a:gd name="T71" fmla="*/ 197 h 246"/>
                <a:gd name="T72" fmla="*/ 200 w 462"/>
                <a:gd name="T73" fmla="*/ 144 h 246"/>
                <a:gd name="T74" fmla="*/ 193 w 462"/>
                <a:gd name="T75" fmla="*/ 138 h 246"/>
                <a:gd name="T76" fmla="*/ 163 w 462"/>
                <a:gd name="T77" fmla="*/ 125 h 246"/>
                <a:gd name="T78" fmla="*/ 119 w 462"/>
                <a:gd name="T79" fmla="*/ 116 h 246"/>
                <a:gd name="T80" fmla="*/ 83 w 462"/>
                <a:gd name="T81" fmla="*/ 114 h 246"/>
                <a:gd name="T82" fmla="*/ 61 w 462"/>
                <a:gd name="T83" fmla="*/ 119 h 246"/>
                <a:gd name="T84" fmla="*/ 51 w 462"/>
                <a:gd name="T85" fmla="*/ 123 h 246"/>
                <a:gd name="T86" fmla="*/ 16 w 462"/>
                <a:gd name="T87" fmla="*/ 140 h 246"/>
                <a:gd name="T88" fmla="*/ 10 w 462"/>
                <a:gd name="T89" fmla="*/ 140 h 246"/>
                <a:gd name="T90" fmla="*/ 6 w 462"/>
                <a:gd name="T91" fmla="*/ 132 h 246"/>
                <a:gd name="T92" fmla="*/ 0 w 462"/>
                <a:gd name="T93" fmla="*/ 12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2" h="246">
                  <a:moveTo>
                    <a:pt x="0" y="126"/>
                  </a:moveTo>
                  <a:lnTo>
                    <a:pt x="80" y="6"/>
                  </a:lnTo>
                  <a:lnTo>
                    <a:pt x="80" y="6"/>
                  </a:lnTo>
                  <a:lnTo>
                    <a:pt x="86" y="5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30" y="2"/>
                  </a:lnTo>
                  <a:lnTo>
                    <a:pt x="148" y="3"/>
                  </a:lnTo>
                  <a:lnTo>
                    <a:pt x="167" y="6"/>
                  </a:lnTo>
                  <a:lnTo>
                    <a:pt x="167" y="6"/>
                  </a:lnTo>
                  <a:lnTo>
                    <a:pt x="191" y="12"/>
                  </a:lnTo>
                  <a:lnTo>
                    <a:pt x="217" y="20"/>
                  </a:lnTo>
                  <a:lnTo>
                    <a:pt x="271" y="38"/>
                  </a:lnTo>
                  <a:lnTo>
                    <a:pt x="314" y="54"/>
                  </a:lnTo>
                  <a:lnTo>
                    <a:pt x="337" y="63"/>
                  </a:lnTo>
                  <a:lnTo>
                    <a:pt x="337" y="63"/>
                  </a:lnTo>
                  <a:lnTo>
                    <a:pt x="341" y="66"/>
                  </a:lnTo>
                  <a:lnTo>
                    <a:pt x="352" y="69"/>
                  </a:lnTo>
                  <a:lnTo>
                    <a:pt x="380" y="75"/>
                  </a:lnTo>
                  <a:lnTo>
                    <a:pt x="411" y="80"/>
                  </a:lnTo>
                  <a:lnTo>
                    <a:pt x="434" y="81"/>
                  </a:lnTo>
                  <a:lnTo>
                    <a:pt x="434" y="81"/>
                  </a:lnTo>
                  <a:lnTo>
                    <a:pt x="441" y="83"/>
                  </a:lnTo>
                  <a:lnTo>
                    <a:pt x="447" y="86"/>
                  </a:lnTo>
                  <a:lnTo>
                    <a:pt x="453" y="90"/>
                  </a:lnTo>
                  <a:lnTo>
                    <a:pt x="458" y="96"/>
                  </a:lnTo>
                  <a:lnTo>
                    <a:pt x="461" y="104"/>
                  </a:lnTo>
                  <a:lnTo>
                    <a:pt x="462" y="111"/>
                  </a:lnTo>
                  <a:lnTo>
                    <a:pt x="462" y="119"/>
                  </a:lnTo>
                  <a:lnTo>
                    <a:pt x="461" y="126"/>
                  </a:lnTo>
                  <a:lnTo>
                    <a:pt x="461" y="126"/>
                  </a:lnTo>
                  <a:lnTo>
                    <a:pt x="453" y="144"/>
                  </a:lnTo>
                  <a:lnTo>
                    <a:pt x="441" y="168"/>
                  </a:lnTo>
                  <a:lnTo>
                    <a:pt x="429" y="191"/>
                  </a:lnTo>
                  <a:lnTo>
                    <a:pt x="426" y="200"/>
                  </a:lnTo>
                  <a:lnTo>
                    <a:pt x="425" y="204"/>
                  </a:lnTo>
                  <a:lnTo>
                    <a:pt x="425" y="204"/>
                  </a:lnTo>
                  <a:lnTo>
                    <a:pt x="425" y="206"/>
                  </a:lnTo>
                  <a:lnTo>
                    <a:pt x="423" y="204"/>
                  </a:lnTo>
                  <a:lnTo>
                    <a:pt x="417" y="201"/>
                  </a:lnTo>
                  <a:lnTo>
                    <a:pt x="410" y="194"/>
                  </a:lnTo>
                  <a:lnTo>
                    <a:pt x="401" y="185"/>
                  </a:lnTo>
                  <a:lnTo>
                    <a:pt x="393" y="174"/>
                  </a:lnTo>
                  <a:lnTo>
                    <a:pt x="386" y="162"/>
                  </a:lnTo>
                  <a:lnTo>
                    <a:pt x="382" y="152"/>
                  </a:lnTo>
                  <a:lnTo>
                    <a:pt x="380" y="147"/>
                  </a:lnTo>
                  <a:lnTo>
                    <a:pt x="380" y="144"/>
                  </a:lnTo>
                  <a:lnTo>
                    <a:pt x="380" y="144"/>
                  </a:lnTo>
                  <a:lnTo>
                    <a:pt x="380" y="141"/>
                  </a:lnTo>
                  <a:lnTo>
                    <a:pt x="379" y="137"/>
                  </a:lnTo>
                  <a:lnTo>
                    <a:pt x="374" y="131"/>
                  </a:lnTo>
                  <a:lnTo>
                    <a:pt x="367" y="125"/>
                  </a:lnTo>
                  <a:lnTo>
                    <a:pt x="358" y="119"/>
                  </a:lnTo>
                  <a:lnTo>
                    <a:pt x="347" y="116"/>
                  </a:lnTo>
                  <a:lnTo>
                    <a:pt x="338" y="116"/>
                  </a:lnTo>
                  <a:lnTo>
                    <a:pt x="332" y="116"/>
                  </a:lnTo>
                  <a:lnTo>
                    <a:pt x="328" y="117"/>
                  </a:lnTo>
                  <a:lnTo>
                    <a:pt x="323" y="120"/>
                  </a:lnTo>
                  <a:lnTo>
                    <a:pt x="320" y="123"/>
                  </a:lnTo>
                  <a:lnTo>
                    <a:pt x="320" y="123"/>
                  </a:lnTo>
                  <a:lnTo>
                    <a:pt x="313" y="135"/>
                  </a:lnTo>
                  <a:lnTo>
                    <a:pt x="304" y="152"/>
                  </a:lnTo>
                  <a:lnTo>
                    <a:pt x="284" y="195"/>
                  </a:lnTo>
                  <a:lnTo>
                    <a:pt x="274" y="216"/>
                  </a:lnTo>
                  <a:lnTo>
                    <a:pt x="266" y="233"/>
                  </a:lnTo>
                  <a:lnTo>
                    <a:pt x="259" y="243"/>
                  </a:lnTo>
                  <a:lnTo>
                    <a:pt x="256" y="246"/>
                  </a:lnTo>
                  <a:lnTo>
                    <a:pt x="254" y="246"/>
                  </a:lnTo>
                  <a:lnTo>
                    <a:pt x="254" y="246"/>
                  </a:lnTo>
                  <a:lnTo>
                    <a:pt x="250" y="239"/>
                  </a:lnTo>
                  <a:lnTo>
                    <a:pt x="244" y="228"/>
                  </a:lnTo>
                  <a:lnTo>
                    <a:pt x="227" y="197"/>
                  </a:lnTo>
                  <a:lnTo>
                    <a:pt x="211" y="164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193" y="138"/>
                  </a:lnTo>
                  <a:lnTo>
                    <a:pt x="181" y="132"/>
                  </a:lnTo>
                  <a:lnTo>
                    <a:pt x="163" y="125"/>
                  </a:lnTo>
                  <a:lnTo>
                    <a:pt x="142" y="119"/>
                  </a:lnTo>
                  <a:lnTo>
                    <a:pt x="119" y="116"/>
                  </a:lnTo>
                  <a:lnTo>
                    <a:pt x="95" y="114"/>
                  </a:lnTo>
                  <a:lnTo>
                    <a:pt x="83" y="114"/>
                  </a:lnTo>
                  <a:lnTo>
                    <a:pt x="71" y="116"/>
                  </a:lnTo>
                  <a:lnTo>
                    <a:pt x="61" y="119"/>
                  </a:lnTo>
                  <a:lnTo>
                    <a:pt x="51" y="123"/>
                  </a:lnTo>
                  <a:lnTo>
                    <a:pt x="51" y="123"/>
                  </a:lnTo>
                  <a:lnTo>
                    <a:pt x="22" y="137"/>
                  </a:lnTo>
                  <a:lnTo>
                    <a:pt x="16" y="140"/>
                  </a:lnTo>
                  <a:lnTo>
                    <a:pt x="13" y="141"/>
                  </a:lnTo>
                  <a:lnTo>
                    <a:pt x="10" y="140"/>
                  </a:lnTo>
                  <a:lnTo>
                    <a:pt x="9" y="135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8" name="Freeform 31"/>
            <p:cNvSpPr>
              <a:spLocks/>
            </p:cNvSpPr>
            <p:nvPr/>
          </p:nvSpPr>
          <p:spPr bwMode="auto">
            <a:xfrm>
              <a:off x="3420666" y="3619500"/>
              <a:ext cx="265510" cy="140494"/>
            </a:xfrm>
            <a:custGeom>
              <a:avLst/>
              <a:gdLst>
                <a:gd name="T0" fmla="*/ 223 w 223"/>
                <a:gd name="T1" fmla="*/ 15 h 118"/>
                <a:gd name="T2" fmla="*/ 223 w 223"/>
                <a:gd name="T3" fmla="*/ 15 h 118"/>
                <a:gd name="T4" fmla="*/ 217 w 223"/>
                <a:gd name="T5" fmla="*/ 10 h 118"/>
                <a:gd name="T6" fmla="*/ 209 w 223"/>
                <a:gd name="T7" fmla="*/ 6 h 118"/>
                <a:gd name="T8" fmla="*/ 199 w 223"/>
                <a:gd name="T9" fmla="*/ 1 h 118"/>
                <a:gd name="T10" fmla="*/ 188 w 223"/>
                <a:gd name="T11" fmla="*/ 0 h 118"/>
                <a:gd name="T12" fmla="*/ 175 w 223"/>
                <a:gd name="T13" fmla="*/ 0 h 118"/>
                <a:gd name="T14" fmla="*/ 169 w 223"/>
                <a:gd name="T15" fmla="*/ 1 h 118"/>
                <a:gd name="T16" fmla="*/ 163 w 223"/>
                <a:gd name="T17" fmla="*/ 4 h 118"/>
                <a:gd name="T18" fmla="*/ 155 w 223"/>
                <a:gd name="T19" fmla="*/ 9 h 118"/>
                <a:gd name="T20" fmla="*/ 149 w 223"/>
                <a:gd name="T21" fmla="*/ 15 h 118"/>
                <a:gd name="T22" fmla="*/ 149 w 223"/>
                <a:gd name="T23" fmla="*/ 15 h 118"/>
                <a:gd name="T24" fmla="*/ 130 w 223"/>
                <a:gd name="T25" fmla="*/ 33 h 118"/>
                <a:gd name="T26" fmla="*/ 106 w 223"/>
                <a:gd name="T27" fmla="*/ 51 h 118"/>
                <a:gd name="T28" fmla="*/ 80 w 223"/>
                <a:gd name="T29" fmla="*/ 69 h 118"/>
                <a:gd name="T30" fmla="*/ 56 w 223"/>
                <a:gd name="T31" fmla="*/ 84 h 118"/>
                <a:gd name="T32" fmla="*/ 16 w 223"/>
                <a:gd name="T33" fmla="*/ 109 h 118"/>
                <a:gd name="T34" fmla="*/ 0 w 223"/>
                <a:gd name="T35" fmla="*/ 118 h 118"/>
                <a:gd name="T36" fmla="*/ 0 w 223"/>
                <a:gd name="T37" fmla="*/ 118 h 118"/>
                <a:gd name="T38" fmla="*/ 19 w 223"/>
                <a:gd name="T39" fmla="*/ 112 h 118"/>
                <a:gd name="T40" fmla="*/ 62 w 223"/>
                <a:gd name="T41" fmla="*/ 99 h 118"/>
                <a:gd name="T42" fmla="*/ 109 w 223"/>
                <a:gd name="T43" fmla="*/ 84 h 118"/>
                <a:gd name="T44" fmla="*/ 128 w 223"/>
                <a:gd name="T45" fmla="*/ 75 h 118"/>
                <a:gd name="T46" fmla="*/ 140 w 223"/>
                <a:gd name="T47" fmla="*/ 69 h 118"/>
                <a:gd name="T48" fmla="*/ 140 w 223"/>
                <a:gd name="T49" fmla="*/ 69 h 118"/>
                <a:gd name="T50" fmla="*/ 161 w 223"/>
                <a:gd name="T51" fmla="*/ 52 h 118"/>
                <a:gd name="T52" fmla="*/ 190 w 223"/>
                <a:gd name="T53" fmla="*/ 36 h 118"/>
                <a:gd name="T54" fmla="*/ 223 w 223"/>
                <a:gd name="T55" fmla="*/ 15 h 118"/>
                <a:gd name="T56" fmla="*/ 223 w 223"/>
                <a:gd name="T57" fmla="*/ 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" h="118">
                  <a:moveTo>
                    <a:pt x="223" y="15"/>
                  </a:moveTo>
                  <a:lnTo>
                    <a:pt x="223" y="15"/>
                  </a:lnTo>
                  <a:lnTo>
                    <a:pt x="217" y="10"/>
                  </a:lnTo>
                  <a:lnTo>
                    <a:pt x="209" y="6"/>
                  </a:lnTo>
                  <a:lnTo>
                    <a:pt x="199" y="1"/>
                  </a:lnTo>
                  <a:lnTo>
                    <a:pt x="188" y="0"/>
                  </a:lnTo>
                  <a:lnTo>
                    <a:pt x="175" y="0"/>
                  </a:lnTo>
                  <a:lnTo>
                    <a:pt x="169" y="1"/>
                  </a:lnTo>
                  <a:lnTo>
                    <a:pt x="163" y="4"/>
                  </a:lnTo>
                  <a:lnTo>
                    <a:pt x="155" y="9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30" y="33"/>
                  </a:lnTo>
                  <a:lnTo>
                    <a:pt x="106" y="51"/>
                  </a:lnTo>
                  <a:lnTo>
                    <a:pt x="80" y="69"/>
                  </a:lnTo>
                  <a:lnTo>
                    <a:pt x="56" y="84"/>
                  </a:lnTo>
                  <a:lnTo>
                    <a:pt x="16" y="109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19" y="112"/>
                  </a:lnTo>
                  <a:lnTo>
                    <a:pt x="62" y="99"/>
                  </a:lnTo>
                  <a:lnTo>
                    <a:pt x="109" y="84"/>
                  </a:lnTo>
                  <a:lnTo>
                    <a:pt x="128" y="75"/>
                  </a:lnTo>
                  <a:lnTo>
                    <a:pt x="140" y="69"/>
                  </a:lnTo>
                  <a:lnTo>
                    <a:pt x="140" y="69"/>
                  </a:lnTo>
                  <a:lnTo>
                    <a:pt x="161" y="52"/>
                  </a:lnTo>
                  <a:lnTo>
                    <a:pt x="190" y="36"/>
                  </a:lnTo>
                  <a:lnTo>
                    <a:pt x="223" y="15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cxnSp>
        <p:nvCxnSpPr>
          <p:cNvPr id="118" name="Curved Connector 117"/>
          <p:cNvCxnSpPr>
            <a:stCxn id="117" idx="4"/>
          </p:cNvCxnSpPr>
          <p:nvPr/>
        </p:nvCxnSpPr>
        <p:spPr>
          <a:xfrm rot="16200000" flipH="1">
            <a:off x="6762922" y="5051816"/>
            <a:ext cx="1494967" cy="2305656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urved Connector 137"/>
          <p:cNvCxnSpPr>
            <a:stCxn id="117" idx="7"/>
            <a:endCxn id="147" idx="4"/>
          </p:cNvCxnSpPr>
          <p:nvPr/>
        </p:nvCxnSpPr>
        <p:spPr>
          <a:xfrm rot="5400000" flipH="1" flipV="1">
            <a:off x="6668474" y="4322241"/>
            <a:ext cx="749882" cy="1266827"/>
          </a:xfrm>
          <a:prstGeom prst="curvedConnector3">
            <a:avLst>
              <a:gd name="adj1" fmla="val 27011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urved Connector 139"/>
          <p:cNvCxnSpPr>
            <a:stCxn id="139" idx="5"/>
            <a:endCxn id="147" idx="1"/>
          </p:cNvCxnSpPr>
          <p:nvPr/>
        </p:nvCxnSpPr>
        <p:spPr>
          <a:xfrm rot="16200000" flipH="1">
            <a:off x="6415103" y="3244847"/>
            <a:ext cx="1606992" cy="811608"/>
          </a:xfrm>
          <a:prstGeom prst="curvedConnector3">
            <a:avLst>
              <a:gd name="adj1" fmla="val 50000"/>
            </a:avLst>
          </a:prstGeom>
          <a:ln w="2857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>
            <a:stCxn id="142" idx="4"/>
            <a:endCxn id="139" idx="3"/>
          </p:cNvCxnSpPr>
          <p:nvPr/>
        </p:nvCxnSpPr>
        <p:spPr>
          <a:xfrm rot="16200000" flipH="1">
            <a:off x="5620405" y="1759615"/>
            <a:ext cx="800217" cy="1374861"/>
          </a:xfrm>
          <a:prstGeom prst="curvedConnector3">
            <a:avLst>
              <a:gd name="adj1" fmla="val 131281"/>
            </a:avLst>
          </a:prstGeom>
          <a:ln w="2857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144"/>
          <p:cNvCxnSpPr>
            <a:stCxn id="142" idx="6"/>
            <a:endCxn id="143" idx="4"/>
          </p:cNvCxnSpPr>
          <p:nvPr/>
        </p:nvCxnSpPr>
        <p:spPr>
          <a:xfrm flipV="1">
            <a:off x="5407223" y="1362095"/>
            <a:ext cx="765300" cy="610703"/>
          </a:xfrm>
          <a:prstGeom prst="curvedConnector2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urved Connector 145"/>
          <p:cNvCxnSpPr>
            <a:stCxn id="143" idx="7"/>
            <a:endCxn id="144" idx="4"/>
          </p:cNvCxnSpPr>
          <p:nvPr/>
        </p:nvCxnSpPr>
        <p:spPr>
          <a:xfrm rot="5400000" flipH="1" flipV="1">
            <a:off x="6142892" y="822425"/>
            <a:ext cx="495160" cy="331048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itle 5"/>
          <p:cNvSpPr txBox="1">
            <a:spLocks/>
          </p:cNvSpPr>
          <p:nvPr/>
        </p:nvSpPr>
        <p:spPr>
          <a:xfrm>
            <a:off x="277338" y="1057357"/>
            <a:ext cx="5767466" cy="708287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Check Points In </a:t>
            </a:r>
          </a:p>
          <a:p>
            <a:r>
              <a:rPr lang="en-US" sz="3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n-lt"/>
              </a:rPr>
              <a:t>Non-Hierarchical Order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31503" y="1732957"/>
            <a:ext cx="4261904" cy="540662"/>
            <a:chOff x="175337" y="1167608"/>
            <a:chExt cx="5682538" cy="720883"/>
          </a:xfrm>
        </p:grpSpPr>
        <p:sp>
          <p:nvSpPr>
            <p:cNvPr id="116" name="Rounded Rectangle 115"/>
            <p:cNvSpPr/>
            <p:nvPr/>
          </p:nvSpPr>
          <p:spPr>
            <a:xfrm>
              <a:off x="175337" y="1167608"/>
              <a:ext cx="5682538" cy="720883"/>
            </a:xfrm>
            <a:prstGeom prst="roundRect">
              <a:avLst/>
            </a:prstGeom>
            <a:gradFill>
              <a:gsLst>
                <a:gs pos="0">
                  <a:schemeClr val="accent1">
                    <a:alpha val="93000"/>
                  </a:schemeClr>
                </a:gs>
                <a:gs pos="100000">
                  <a:schemeClr val="accent2">
                    <a:lumMod val="60000"/>
                    <a:lumOff val="40000"/>
                    <a:alpha val="81000"/>
                  </a:schemeClr>
                </a:gs>
              </a:gsLst>
              <a:lin ang="5400000" scaled="1"/>
            </a:gradFill>
            <a:ln w="12700">
              <a:solidFill>
                <a:schemeClr val="tx2">
                  <a:lumMod val="50000"/>
                </a:schemeClr>
              </a:solidFill>
            </a:ln>
            <a:effectLst>
              <a:outerShdw blurRad="596900" dist="215900" dir="4620000" sx="91000" sy="91000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966354" y="1280889"/>
              <a:ext cx="4871392" cy="49432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r>
                <a:rPr lang="en-US" sz="1350" dirty="0"/>
                <a:t>Instructional Leadership</a:t>
              </a:r>
            </a:p>
          </p:txBody>
        </p:sp>
        <p:sp>
          <p:nvSpPr>
            <p:cNvPr id="201" name="Oval 200"/>
            <p:cNvSpPr/>
            <p:nvPr/>
          </p:nvSpPr>
          <p:spPr>
            <a:xfrm>
              <a:off x="246876" y="1280012"/>
              <a:ext cx="496074" cy="496074"/>
            </a:xfrm>
            <a:prstGeom prst="ellipse">
              <a:avLst/>
            </a:prstGeom>
            <a:gradFill flip="none" rotWithShape="1">
              <a:gsLst>
                <a:gs pos="52000">
                  <a:srgbClr val="92D050"/>
                </a:gs>
                <a:gs pos="57000">
                  <a:schemeClr val="bg1">
                    <a:lumMod val="95000"/>
                  </a:schemeClr>
                </a:gs>
                <a:gs pos="99167">
                  <a:srgbClr val="92D050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1503" y="2432579"/>
            <a:ext cx="4261904" cy="540662"/>
            <a:chOff x="175337" y="2100438"/>
            <a:chExt cx="5682538" cy="720883"/>
          </a:xfrm>
        </p:grpSpPr>
        <p:sp>
          <p:nvSpPr>
            <p:cNvPr id="84" name="Freeform 31"/>
            <p:cNvSpPr>
              <a:spLocks/>
            </p:cNvSpPr>
            <p:nvPr/>
          </p:nvSpPr>
          <p:spPr bwMode="auto">
            <a:xfrm>
              <a:off x="4560888" y="2367217"/>
              <a:ext cx="354013" cy="187325"/>
            </a:xfrm>
            <a:custGeom>
              <a:avLst/>
              <a:gdLst>
                <a:gd name="T0" fmla="*/ 223 w 223"/>
                <a:gd name="T1" fmla="*/ 15 h 118"/>
                <a:gd name="T2" fmla="*/ 223 w 223"/>
                <a:gd name="T3" fmla="*/ 15 h 118"/>
                <a:gd name="T4" fmla="*/ 217 w 223"/>
                <a:gd name="T5" fmla="*/ 10 h 118"/>
                <a:gd name="T6" fmla="*/ 209 w 223"/>
                <a:gd name="T7" fmla="*/ 6 h 118"/>
                <a:gd name="T8" fmla="*/ 199 w 223"/>
                <a:gd name="T9" fmla="*/ 1 h 118"/>
                <a:gd name="T10" fmla="*/ 188 w 223"/>
                <a:gd name="T11" fmla="*/ 0 h 118"/>
                <a:gd name="T12" fmla="*/ 175 w 223"/>
                <a:gd name="T13" fmla="*/ 0 h 118"/>
                <a:gd name="T14" fmla="*/ 169 w 223"/>
                <a:gd name="T15" fmla="*/ 1 h 118"/>
                <a:gd name="T16" fmla="*/ 163 w 223"/>
                <a:gd name="T17" fmla="*/ 4 h 118"/>
                <a:gd name="T18" fmla="*/ 155 w 223"/>
                <a:gd name="T19" fmla="*/ 9 h 118"/>
                <a:gd name="T20" fmla="*/ 149 w 223"/>
                <a:gd name="T21" fmla="*/ 15 h 118"/>
                <a:gd name="T22" fmla="*/ 149 w 223"/>
                <a:gd name="T23" fmla="*/ 15 h 118"/>
                <a:gd name="T24" fmla="*/ 130 w 223"/>
                <a:gd name="T25" fmla="*/ 33 h 118"/>
                <a:gd name="T26" fmla="*/ 106 w 223"/>
                <a:gd name="T27" fmla="*/ 51 h 118"/>
                <a:gd name="T28" fmla="*/ 80 w 223"/>
                <a:gd name="T29" fmla="*/ 69 h 118"/>
                <a:gd name="T30" fmla="*/ 56 w 223"/>
                <a:gd name="T31" fmla="*/ 84 h 118"/>
                <a:gd name="T32" fmla="*/ 16 w 223"/>
                <a:gd name="T33" fmla="*/ 109 h 118"/>
                <a:gd name="T34" fmla="*/ 0 w 223"/>
                <a:gd name="T35" fmla="*/ 118 h 118"/>
                <a:gd name="T36" fmla="*/ 0 w 223"/>
                <a:gd name="T37" fmla="*/ 118 h 118"/>
                <a:gd name="T38" fmla="*/ 19 w 223"/>
                <a:gd name="T39" fmla="*/ 112 h 118"/>
                <a:gd name="T40" fmla="*/ 62 w 223"/>
                <a:gd name="T41" fmla="*/ 99 h 118"/>
                <a:gd name="T42" fmla="*/ 109 w 223"/>
                <a:gd name="T43" fmla="*/ 84 h 118"/>
                <a:gd name="T44" fmla="*/ 128 w 223"/>
                <a:gd name="T45" fmla="*/ 75 h 118"/>
                <a:gd name="T46" fmla="*/ 140 w 223"/>
                <a:gd name="T47" fmla="*/ 69 h 118"/>
                <a:gd name="T48" fmla="*/ 140 w 223"/>
                <a:gd name="T49" fmla="*/ 69 h 118"/>
                <a:gd name="T50" fmla="*/ 161 w 223"/>
                <a:gd name="T51" fmla="*/ 52 h 118"/>
                <a:gd name="T52" fmla="*/ 190 w 223"/>
                <a:gd name="T53" fmla="*/ 36 h 118"/>
                <a:gd name="T54" fmla="*/ 223 w 223"/>
                <a:gd name="T55" fmla="*/ 15 h 118"/>
                <a:gd name="T56" fmla="*/ 223 w 223"/>
                <a:gd name="T57" fmla="*/ 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" h="118">
                  <a:moveTo>
                    <a:pt x="223" y="15"/>
                  </a:moveTo>
                  <a:lnTo>
                    <a:pt x="223" y="15"/>
                  </a:lnTo>
                  <a:lnTo>
                    <a:pt x="217" y="10"/>
                  </a:lnTo>
                  <a:lnTo>
                    <a:pt x="209" y="6"/>
                  </a:lnTo>
                  <a:lnTo>
                    <a:pt x="199" y="1"/>
                  </a:lnTo>
                  <a:lnTo>
                    <a:pt x="188" y="0"/>
                  </a:lnTo>
                  <a:lnTo>
                    <a:pt x="175" y="0"/>
                  </a:lnTo>
                  <a:lnTo>
                    <a:pt x="169" y="1"/>
                  </a:lnTo>
                  <a:lnTo>
                    <a:pt x="163" y="4"/>
                  </a:lnTo>
                  <a:lnTo>
                    <a:pt x="155" y="9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30" y="33"/>
                  </a:lnTo>
                  <a:lnTo>
                    <a:pt x="106" y="51"/>
                  </a:lnTo>
                  <a:lnTo>
                    <a:pt x="80" y="69"/>
                  </a:lnTo>
                  <a:lnTo>
                    <a:pt x="56" y="84"/>
                  </a:lnTo>
                  <a:lnTo>
                    <a:pt x="16" y="109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19" y="112"/>
                  </a:lnTo>
                  <a:lnTo>
                    <a:pt x="62" y="99"/>
                  </a:lnTo>
                  <a:lnTo>
                    <a:pt x="109" y="84"/>
                  </a:lnTo>
                  <a:lnTo>
                    <a:pt x="128" y="75"/>
                  </a:lnTo>
                  <a:lnTo>
                    <a:pt x="140" y="69"/>
                  </a:lnTo>
                  <a:lnTo>
                    <a:pt x="140" y="69"/>
                  </a:lnTo>
                  <a:lnTo>
                    <a:pt x="161" y="52"/>
                  </a:lnTo>
                  <a:lnTo>
                    <a:pt x="190" y="36"/>
                  </a:lnTo>
                  <a:lnTo>
                    <a:pt x="223" y="15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75337" y="2100438"/>
              <a:ext cx="5682538" cy="720883"/>
            </a:xfrm>
            <a:prstGeom prst="roundRect">
              <a:avLst/>
            </a:prstGeom>
            <a:gradFill>
              <a:gsLst>
                <a:gs pos="0">
                  <a:schemeClr val="accent1">
                    <a:alpha val="93000"/>
                  </a:schemeClr>
                </a:gs>
                <a:gs pos="100000">
                  <a:schemeClr val="accent2">
                    <a:lumMod val="60000"/>
                    <a:lumOff val="40000"/>
                    <a:alpha val="81000"/>
                  </a:schemeClr>
                </a:gs>
              </a:gsLst>
              <a:lin ang="5400000" scaled="1"/>
            </a:gradFill>
            <a:ln w="12700">
              <a:solidFill>
                <a:schemeClr val="tx2">
                  <a:lumMod val="50000"/>
                </a:schemeClr>
              </a:solidFill>
            </a:ln>
            <a:effectLst>
              <a:outerShdw blurRad="596900" dist="215900" dir="4620000" sx="91000" sy="91000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966354" y="2213719"/>
              <a:ext cx="4871392" cy="49432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r>
                <a:rPr lang="en-US" sz="1350" dirty="0"/>
                <a:t>Business and Finance</a:t>
              </a:r>
            </a:p>
          </p:txBody>
        </p:sp>
        <p:sp>
          <p:nvSpPr>
            <p:cNvPr id="202" name="Oval 201"/>
            <p:cNvSpPr/>
            <p:nvPr/>
          </p:nvSpPr>
          <p:spPr>
            <a:xfrm>
              <a:off x="246876" y="2212842"/>
              <a:ext cx="496074" cy="496074"/>
            </a:xfrm>
            <a:prstGeom prst="ellipse">
              <a:avLst/>
            </a:prstGeom>
            <a:gradFill flip="none" rotWithShape="1">
              <a:gsLst>
                <a:gs pos="52000">
                  <a:srgbClr val="0070C0"/>
                </a:gs>
                <a:gs pos="57000">
                  <a:schemeClr val="bg1">
                    <a:lumMod val="95000"/>
                  </a:schemeClr>
                </a:gs>
                <a:gs pos="99167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1503" y="3132202"/>
            <a:ext cx="4261904" cy="540662"/>
            <a:chOff x="175337" y="3033268"/>
            <a:chExt cx="5682538" cy="720883"/>
          </a:xfrm>
        </p:grpSpPr>
        <p:sp>
          <p:nvSpPr>
            <p:cNvPr id="149" name="Rounded Rectangle 148"/>
            <p:cNvSpPr/>
            <p:nvPr/>
          </p:nvSpPr>
          <p:spPr>
            <a:xfrm>
              <a:off x="175337" y="3033268"/>
              <a:ext cx="5682538" cy="720883"/>
            </a:xfrm>
            <a:prstGeom prst="roundRect">
              <a:avLst/>
            </a:prstGeom>
            <a:gradFill>
              <a:gsLst>
                <a:gs pos="0">
                  <a:schemeClr val="accent1">
                    <a:alpha val="93000"/>
                  </a:schemeClr>
                </a:gs>
                <a:gs pos="100000">
                  <a:schemeClr val="accent2">
                    <a:lumMod val="60000"/>
                    <a:lumOff val="40000"/>
                    <a:alpha val="81000"/>
                  </a:schemeClr>
                </a:gs>
              </a:gsLst>
              <a:lin ang="5400000" scaled="1"/>
            </a:gradFill>
            <a:ln w="12700">
              <a:solidFill>
                <a:schemeClr val="tx2">
                  <a:lumMod val="50000"/>
                </a:schemeClr>
              </a:solidFill>
            </a:ln>
            <a:effectLst>
              <a:outerShdw blurRad="596900" dist="215900" dir="4620000" sx="91000" sy="91000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966354" y="3146549"/>
              <a:ext cx="4871392" cy="49432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r>
                <a:rPr lang="en-US" sz="1350" dirty="0"/>
                <a:t>Staff Relations</a:t>
              </a:r>
            </a:p>
          </p:txBody>
        </p:sp>
        <p:sp>
          <p:nvSpPr>
            <p:cNvPr id="203" name="Oval 202"/>
            <p:cNvSpPr/>
            <p:nvPr/>
          </p:nvSpPr>
          <p:spPr>
            <a:xfrm>
              <a:off x="246876" y="3145672"/>
              <a:ext cx="496074" cy="496074"/>
            </a:xfrm>
            <a:prstGeom prst="ellipse">
              <a:avLst/>
            </a:prstGeom>
            <a:gradFill flip="none" rotWithShape="1">
              <a:gsLst>
                <a:gs pos="52000">
                  <a:srgbClr val="FFC000"/>
                </a:gs>
                <a:gs pos="57000">
                  <a:schemeClr val="bg1">
                    <a:lumMod val="95000"/>
                  </a:schemeClr>
                </a:gs>
                <a:gs pos="99167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1503" y="3831824"/>
            <a:ext cx="4261904" cy="540662"/>
            <a:chOff x="175337" y="3966098"/>
            <a:chExt cx="5682538" cy="720883"/>
          </a:xfrm>
        </p:grpSpPr>
        <p:sp>
          <p:nvSpPr>
            <p:cNvPr id="166" name="Rounded Rectangle 165"/>
            <p:cNvSpPr/>
            <p:nvPr/>
          </p:nvSpPr>
          <p:spPr>
            <a:xfrm>
              <a:off x="175337" y="3966098"/>
              <a:ext cx="5682538" cy="720883"/>
            </a:xfrm>
            <a:prstGeom prst="roundRect">
              <a:avLst/>
            </a:prstGeom>
            <a:gradFill>
              <a:gsLst>
                <a:gs pos="0">
                  <a:schemeClr val="accent1">
                    <a:alpha val="93000"/>
                  </a:schemeClr>
                </a:gs>
                <a:gs pos="100000">
                  <a:schemeClr val="accent2">
                    <a:lumMod val="60000"/>
                    <a:lumOff val="40000"/>
                    <a:alpha val="81000"/>
                  </a:schemeClr>
                </a:gs>
              </a:gsLst>
              <a:lin ang="5400000" scaled="1"/>
            </a:gradFill>
            <a:ln w="12700">
              <a:solidFill>
                <a:schemeClr val="tx2">
                  <a:lumMod val="50000"/>
                </a:schemeClr>
              </a:solidFill>
            </a:ln>
            <a:effectLst>
              <a:outerShdw blurRad="596900" dist="215900" dir="4620000" sx="91000" sy="91000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966354" y="4079379"/>
              <a:ext cx="4871392" cy="49432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r>
                <a:rPr lang="en-US" sz="1350" dirty="0"/>
                <a:t>Community Relations</a:t>
              </a:r>
            </a:p>
          </p:txBody>
        </p:sp>
        <p:sp>
          <p:nvSpPr>
            <p:cNvPr id="204" name="Oval 203"/>
            <p:cNvSpPr/>
            <p:nvPr/>
          </p:nvSpPr>
          <p:spPr>
            <a:xfrm>
              <a:off x="246876" y="4078502"/>
              <a:ext cx="496074" cy="496074"/>
            </a:xfrm>
            <a:prstGeom prst="ellipse">
              <a:avLst/>
            </a:prstGeom>
            <a:gradFill flip="none" rotWithShape="1">
              <a:gsLst>
                <a:gs pos="52000">
                  <a:srgbClr val="00B050"/>
                </a:gs>
                <a:gs pos="57000">
                  <a:schemeClr val="bg1">
                    <a:lumMod val="95000"/>
                  </a:schemeClr>
                </a:gs>
                <a:gs pos="99167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1503" y="4531447"/>
            <a:ext cx="4261904" cy="540662"/>
            <a:chOff x="175337" y="4898928"/>
            <a:chExt cx="5682538" cy="720883"/>
          </a:xfrm>
        </p:grpSpPr>
        <p:sp>
          <p:nvSpPr>
            <p:cNvPr id="188" name="Rounded Rectangle 187"/>
            <p:cNvSpPr/>
            <p:nvPr/>
          </p:nvSpPr>
          <p:spPr>
            <a:xfrm>
              <a:off x="175337" y="4898928"/>
              <a:ext cx="5682538" cy="720883"/>
            </a:xfrm>
            <a:prstGeom prst="roundRect">
              <a:avLst/>
            </a:prstGeom>
            <a:gradFill>
              <a:gsLst>
                <a:gs pos="0">
                  <a:schemeClr val="accent1">
                    <a:alpha val="93000"/>
                  </a:schemeClr>
                </a:gs>
                <a:gs pos="100000">
                  <a:schemeClr val="accent2">
                    <a:lumMod val="60000"/>
                    <a:lumOff val="40000"/>
                    <a:alpha val="81000"/>
                  </a:schemeClr>
                </a:gs>
              </a:gsLst>
              <a:lin ang="5400000" scaled="1"/>
            </a:gradFill>
            <a:ln w="12700">
              <a:solidFill>
                <a:schemeClr val="tx2">
                  <a:lumMod val="50000"/>
                </a:schemeClr>
              </a:solidFill>
            </a:ln>
            <a:effectLst>
              <a:outerShdw blurRad="596900" dist="215900" dir="4620000" sx="91000" sy="91000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966354" y="5012209"/>
              <a:ext cx="4871392" cy="49432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r>
                <a:rPr lang="en-US" sz="1350" dirty="0"/>
                <a:t>Relationship With The Board</a:t>
              </a:r>
            </a:p>
          </p:txBody>
        </p:sp>
        <p:sp>
          <p:nvSpPr>
            <p:cNvPr id="205" name="Oval 204"/>
            <p:cNvSpPr/>
            <p:nvPr/>
          </p:nvSpPr>
          <p:spPr>
            <a:xfrm>
              <a:off x="246876" y="5011332"/>
              <a:ext cx="496074" cy="496074"/>
            </a:xfrm>
            <a:prstGeom prst="ellipse">
              <a:avLst/>
            </a:prstGeom>
            <a:gradFill flip="none" rotWithShape="1">
              <a:gsLst>
                <a:gs pos="52000">
                  <a:srgbClr val="7030A0"/>
                </a:gs>
                <a:gs pos="57000">
                  <a:schemeClr val="bg1">
                    <a:lumMod val="95000"/>
                  </a:schemeClr>
                </a:gs>
                <a:gs pos="99167">
                  <a:srgbClr val="7030A0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1503" y="5238678"/>
            <a:ext cx="4261904" cy="540662"/>
            <a:chOff x="175337" y="5841903"/>
            <a:chExt cx="5682538" cy="720883"/>
          </a:xfrm>
        </p:grpSpPr>
        <p:sp>
          <p:nvSpPr>
            <p:cNvPr id="199" name="Rounded Rectangle 198"/>
            <p:cNvSpPr/>
            <p:nvPr/>
          </p:nvSpPr>
          <p:spPr>
            <a:xfrm>
              <a:off x="175337" y="5841903"/>
              <a:ext cx="5682538" cy="720883"/>
            </a:xfrm>
            <a:prstGeom prst="roundRect">
              <a:avLst/>
            </a:prstGeom>
            <a:gradFill>
              <a:gsLst>
                <a:gs pos="0">
                  <a:schemeClr val="accent1">
                    <a:alpha val="93000"/>
                  </a:schemeClr>
                </a:gs>
                <a:gs pos="100000">
                  <a:schemeClr val="accent2">
                    <a:lumMod val="60000"/>
                    <a:lumOff val="40000"/>
                    <a:alpha val="81000"/>
                  </a:schemeClr>
                </a:gs>
              </a:gsLst>
              <a:lin ang="5400000" scaled="1"/>
            </a:gradFill>
            <a:ln w="12700">
              <a:solidFill>
                <a:schemeClr val="tx2">
                  <a:lumMod val="50000"/>
                </a:schemeClr>
              </a:solidFill>
            </a:ln>
            <a:effectLst>
              <a:outerShdw blurRad="596900" dist="215900" dir="4620000" sx="91000" sy="91000" rotWithShape="0">
                <a:prstClr val="black">
                  <a:alpha val="3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966354" y="5955184"/>
              <a:ext cx="4871392" cy="49432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r>
                <a:rPr lang="en-US" sz="1350" dirty="0"/>
                <a:t>2017-2018 Success</a:t>
              </a:r>
            </a:p>
          </p:txBody>
        </p:sp>
        <p:sp>
          <p:nvSpPr>
            <p:cNvPr id="206" name="Oval 205"/>
            <p:cNvSpPr/>
            <p:nvPr/>
          </p:nvSpPr>
          <p:spPr>
            <a:xfrm>
              <a:off x="246876" y="5954307"/>
              <a:ext cx="496074" cy="496074"/>
            </a:xfrm>
            <a:prstGeom prst="ellipse">
              <a:avLst/>
            </a:prstGeom>
            <a:gradFill flip="none" rotWithShape="1">
              <a:gsLst>
                <a:gs pos="52000">
                  <a:srgbClr val="C00000"/>
                </a:gs>
                <a:gs pos="57000">
                  <a:schemeClr val="bg1">
                    <a:lumMod val="95000"/>
                  </a:schemeClr>
                </a:gs>
                <a:gs pos="99167">
                  <a:srgbClr val="C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117" name="Oval 116"/>
          <p:cNvSpPr/>
          <p:nvPr/>
        </p:nvSpPr>
        <p:spPr>
          <a:xfrm>
            <a:off x="6283436" y="5308880"/>
            <a:ext cx="148281" cy="148281"/>
          </a:xfrm>
          <a:prstGeom prst="ellipse">
            <a:avLst/>
          </a:prstGeom>
          <a:gradFill flip="none" rotWithShape="1">
            <a:gsLst>
              <a:gs pos="52000">
                <a:srgbClr val="92D050"/>
              </a:gs>
              <a:gs pos="57000">
                <a:schemeClr val="bg1">
                  <a:lumMod val="95000"/>
                </a:schemeClr>
              </a:gs>
              <a:gs pos="99167">
                <a:srgbClr val="92D05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2" name="Oval 141"/>
          <p:cNvSpPr/>
          <p:nvPr/>
        </p:nvSpPr>
        <p:spPr>
          <a:xfrm>
            <a:off x="5258942" y="1898657"/>
            <a:ext cx="148281" cy="148281"/>
          </a:xfrm>
          <a:prstGeom prst="ellipse">
            <a:avLst/>
          </a:prstGeom>
          <a:gradFill flip="none" rotWithShape="1">
            <a:gsLst>
              <a:gs pos="52000">
                <a:srgbClr val="00B050"/>
              </a:gs>
              <a:gs pos="57000">
                <a:schemeClr val="bg1">
                  <a:lumMod val="95000"/>
                </a:schemeClr>
              </a:gs>
              <a:gs pos="99167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3" name="Oval 142"/>
          <p:cNvSpPr/>
          <p:nvPr/>
        </p:nvSpPr>
        <p:spPr>
          <a:xfrm>
            <a:off x="6098382" y="1213814"/>
            <a:ext cx="148281" cy="148281"/>
          </a:xfrm>
          <a:prstGeom prst="ellipse">
            <a:avLst/>
          </a:prstGeom>
          <a:gradFill flip="none" rotWithShape="1">
            <a:gsLst>
              <a:gs pos="52000">
                <a:srgbClr val="7030A0"/>
              </a:gs>
              <a:gs pos="57000">
                <a:schemeClr val="bg1">
                  <a:lumMod val="95000"/>
                </a:schemeClr>
              </a:gs>
              <a:gs pos="99167">
                <a:srgbClr val="7030A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4" name="Oval 143"/>
          <p:cNvSpPr/>
          <p:nvPr/>
        </p:nvSpPr>
        <p:spPr>
          <a:xfrm>
            <a:off x="6481855" y="592088"/>
            <a:ext cx="148281" cy="148281"/>
          </a:xfrm>
          <a:prstGeom prst="ellipse">
            <a:avLst/>
          </a:prstGeom>
          <a:gradFill flip="none" rotWithShape="1">
            <a:gsLst>
              <a:gs pos="52000">
                <a:srgbClr val="C00000"/>
              </a:gs>
              <a:gs pos="57000">
                <a:schemeClr val="bg1">
                  <a:lumMod val="95000"/>
                </a:schemeClr>
              </a:gs>
              <a:gs pos="99167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7" name="Oval 146"/>
          <p:cNvSpPr/>
          <p:nvPr/>
        </p:nvSpPr>
        <p:spPr>
          <a:xfrm>
            <a:off x="7602688" y="4432432"/>
            <a:ext cx="148281" cy="148281"/>
          </a:xfrm>
          <a:prstGeom prst="ellipse">
            <a:avLst/>
          </a:prstGeom>
          <a:gradFill flip="none" rotWithShape="1">
            <a:gsLst>
              <a:gs pos="52000">
                <a:srgbClr val="0070C0"/>
              </a:gs>
              <a:gs pos="57000">
                <a:schemeClr val="bg1">
                  <a:lumMod val="95000"/>
                </a:schemeClr>
              </a:gs>
              <a:gs pos="99167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9" name="Oval 138"/>
          <p:cNvSpPr/>
          <p:nvPr/>
        </p:nvSpPr>
        <p:spPr>
          <a:xfrm>
            <a:off x="6686229" y="2720589"/>
            <a:ext cx="148281" cy="148281"/>
          </a:xfrm>
          <a:prstGeom prst="ellipse">
            <a:avLst/>
          </a:prstGeom>
          <a:gradFill flip="none" rotWithShape="1">
            <a:gsLst>
              <a:gs pos="52000">
                <a:srgbClr val="FFC000"/>
              </a:gs>
              <a:gs pos="57000">
                <a:schemeClr val="bg1">
                  <a:lumMod val="95000"/>
                </a:schemeClr>
              </a:gs>
              <a:gs pos="99167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15" name="Group 4"/>
          <p:cNvGrpSpPr>
            <a:grpSpLocks noChangeAspect="1"/>
          </p:cNvGrpSpPr>
          <p:nvPr/>
        </p:nvGrpSpPr>
        <p:grpSpPr bwMode="auto">
          <a:xfrm flipH="1">
            <a:off x="6037070" y="4714112"/>
            <a:ext cx="434758" cy="688547"/>
            <a:chOff x="2088" y="1280"/>
            <a:chExt cx="1577" cy="2040"/>
          </a:xfrm>
        </p:grpSpPr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2167" y="1321"/>
              <a:ext cx="1498" cy="1040"/>
            </a:xfrm>
            <a:custGeom>
              <a:avLst/>
              <a:gdLst>
                <a:gd name="T0" fmla="*/ 0 w 631"/>
                <a:gd name="T1" fmla="*/ 43 h 438"/>
                <a:gd name="T2" fmla="*/ 183 w 631"/>
                <a:gd name="T3" fmla="*/ 33 h 438"/>
                <a:gd name="T4" fmla="*/ 490 w 631"/>
                <a:gd name="T5" fmla="*/ 230 h 438"/>
                <a:gd name="T6" fmla="*/ 606 w 631"/>
                <a:gd name="T7" fmla="*/ 222 h 438"/>
                <a:gd name="T8" fmla="*/ 631 w 631"/>
                <a:gd name="T9" fmla="*/ 393 h 438"/>
                <a:gd name="T10" fmla="*/ 458 w 631"/>
                <a:gd name="T11" fmla="*/ 428 h 438"/>
                <a:gd name="T12" fmla="*/ 191 w 631"/>
                <a:gd name="T13" fmla="*/ 298 h 438"/>
                <a:gd name="T14" fmla="*/ 43 w 631"/>
                <a:gd name="T15" fmla="*/ 329 h 438"/>
                <a:gd name="T16" fmla="*/ 0 w 631"/>
                <a:gd name="T17" fmla="*/ 4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438">
                  <a:moveTo>
                    <a:pt x="0" y="43"/>
                  </a:moveTo>
                  <a:cubicBezTo>
                    <a:pt x="20" y="30"/>
                    <a:pt x="82" y="0"/>
                    <a:pt x="183" y="33"/>
                  </a:cubicBezTo>
                  <a:cubicBezTo>
                    <a:pt x="307" y="74"/>
                    <a:pt x="394" y="216"/>
                    <a:pt x="490" y="230"/>
                  </a:cubicBezTo>
                  <a:cubicBezTo>
                    <a:pt x="578" y="244"/>
                    <a:pt x="595" y="227"/>
                    <a:pt x="606" y="222"/>
                  </a:cubicBezTo>
                  <a:cubicBezTo>
                    <a:pt x="609" y="236"/>
                    <a:pt x="630" y="381"/>
                    <a:pt x="631" y="393"/>
                  </a:cubicBezTo>
                  <a:cubicBezTo>
                    <a:pt x="584" y="422"/>
                    <a:pt x="510" y="438"/>
                    <a:pt x="458" y="428"/>
                  </a:cubicBezTo>
                  <a:cubicBezTo>
                    <a:pt x="377" y="411"/>
                    <a:pt x="325" y="301"/>
                    <a:pt x="191" y="298"/>
                  </a:cubicBezTo>
                  <a:cubicBezTo>
                    <a:pt x="102" y="296"/>
                    <a:pt x="52" y="323"/>
                    <a:pt x="43" y="329"/>
                  </a:cubicBezTo>
                  <a:cubicBezTo>
                    <a:pt x="38" y="300"/>
                    <a:pt x="0" y="43"/>
                    <a:pt x="0" y="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2159" y="1280"/>
              <a:ext cx="1475" cy="1025"/>
            </a:xfrm>
            <a:custGeom>
              <a:avLst/>
              <a:gdLst>
                <a:gd name="T0" fmla="*/ 0 w 621"/>
                <a:gd name="T1" fmla="*/ 42 h 432"/>
                <a:gd name="T2" fmla="*/ 183 w 621"/>
                <a:gd name="T3" fmla="*/ 33 h 432"/>
                <a:gd name="T4" fmla="*/ 490 w 621"/>
                <a:gd name="T5" fmla="*/ 230 h 432"/>
                <a:gd name="T6" fmla="*/ 597 w 621"/>
                <a:gd name="T7" fmla="*/ 225 h 432"/>
                <a:gd name="T8" fmla="*/ 621 w 621"/>
                <a:gd name="T9" fmla="*/ 391 h 432"/>
                <a:gd name="T10" fmla="*/ 466 w 621"/>
                <a:gd name="T11" fmla="*/ 422 h 432"/>
                <a:gd name="T12" fmla="*/ 198 w 621"/>
                <a:gd name="T13" fmla="*/ 293 h 432"/>
                <a:gd name="T14" fmla="*/ 43 w 621"/>
                <a:gd name="T15" fmla="*/ 323 h 432"/>
                <a:gd name="T16" fmla="*/ 0 w 621"/>
                <a:gd name="T17" fmla="*/ 4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432">
                  <a:moveTo>
                    <a:pt x="0" y="42"/>
                  </a:moveTo>
                  <a:cubicBezTo>
                    <a:pt x="20" y="29"/>
                    <a:pt x="83" y="0"/>
                    <a:pt x="183" y="33"/>
                  </a:cubicBezTo>
                  <a:cubicBezTo>
                    <a:pt x="307" y="74"/>
                    <a:pt x="395" y="215"/>
                    <a:pt x="490" y="230"/>
                  </a:cubicBezTo>
                  <a:cubicBezTo>
                    <a:pt x="579" y="243"/>
                    <a:pt x="586" y="230"/>
                    <a:pt x="597" y="225"/>
                  </a:cubicBezTo>
                  <a:cubicBezTo>
                    <a:pt x="600" y="239"/>
                    <a:pt x="620" y="380"/>
                    <a:pt x="621" y="391"/>
                  </a:cubicBezTo>
                  <a:cubicBezTo>
                    <a:pt x="578" y="417"/>
                    <a:pt x="514" y="432"/>
                    <a:pt x="466" y="422"/>
                  </a:cubicBezTo>
                  <a:cubicBezTo>
                    <a:pt x="385" y="406"/>
                    <a:pt x="334" y="295"/>
                    <a:pt x="198" y="293"/>
                  </a:cubicBezTo>
                  <a:cubicBezTo>
                    <a:pt x="99" y="290"/>
                    <a:pt x="53" y="317"/>
                    <a:pt x="43" y="323"/>
                  </a:cubicBezTo>
                  <a:cubicBezTo>
                    <a:pt x="39" y="294"/>
                    <a:pt x="0" y="42"/>
                    <a:pt x="0" y="4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2088" y="1355"/>
              <a:ext cx="178" cy="700"/>
            </a:xfrm>
            <a:custGeom>
              <a:avLst/>
              <a:gdLst>
                <a:gd name="T0" fmla="*/ 2 w 75"/>
                <a:gd name="T1" fmla="*/ 17 h 295"/>
                <a:gd name="T2" fmla="*/ 44 w 75"/>
                <a:gd name="T3" fmla="*/ 295 h 295"/>
                <a:gd name="T4" fmla="*/ 75 w 75"/>
                <a:gd name="T5" fmla="*/ 291 h 295"/>
                <a:gd name="T6" fmla="*/ 31 w 75"/>
                <a:gd name="T7" fmla="*/ 10 h 295"/>
                <a:gd name="T8" fmla="*/ 2 w 75"/>
                <a:gd name="T9" fmla="*/ 1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95">
                  <a:moveTo>
                    <a:pt x="2" y="17"/>
                  </a:moveTo>
                  <a:cubicBezTo>
                    <a:pt x="4" y="34"/>
                    <a:pt x="42" y="281"/>
                    <a:pt x="44" y="295"/>
                  </a:cubicBezTo>
                  <a:cubicBezTo>
                    <a:pt x="56" y="292"/>
                    <a:pt x="70" y="292"/>
                    <a:pt x="75" y="291"/>
                  </a:cubicBezTo>
                  <a:cubicBezTo>
                    <a:pt x="72" y="273"/>
                    <a:pt x="32" y="18"/>
                    <a:pt x="31" y="10"/>
                  </a:cubicBezTo>
                  <a:cubicBezTo>
                    <a:pt x="30" y="0"/>
                    <a:pt x="0" y="5"/>
                    <a:pt x="2" y="17"/>
                  </a:cubicBezTo>
                  <a:close/>
                </a:path>
              </a:pathLst>
            </a:custGeom>
            <a:gradFill>
              <a:gsLst>
                <a:gs pos="70000">
                  <a:schemeClr val="tx2"/>
                </a:gs>
                <a:gs pos="46000">
                  <a:schemeClr val="tx2">
                    <a:lumMod val="40000"/>
                    <a:lumOff val="60000"/>
                  </a:schemeClr>
                </a:gs>
                <a:gs pos="38000">
                  <a:schemeClr val="tx2">
                    <a:lumMod val="75000"/>
                  </a:schemeClr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2193" y="2036"/>
              <a:ext cx="316" cy="1284"/>
            </a:xfrm>
            <a:custGeom>
              <a:avLst/>
              <a:gdLst>
                <a:gd name="T0" fmla="*/ 62 w 96"/>
                <a:gd name="T1" fmla="*/ 404 h 410"/>
                <a:gd name="T2" fmla="*/ 0 w 96"/>
                <a:gd name="T3" fmla="*/ 11 h 410"/>
                <a:gd name="T4" fmla="*/ 30 w 96"/>
                <a:gd name="T5" fmla="*/ 6 h 410"/>
                <a:gd name="T6" fmla="*/ 95 w 96"/>
                <a:gd name="T7" fmla="*/ 404 h 410"/>
                <a:gd name="T8" fmla="*/ 62 w 96"/>
                <a:gd name="T9" fmla="*/ 404 h 410"/>
                <a:gd name="connsiteX0" fmla="*/ 6458 w 13860"/>
                <a:gd name="connsiteY0" fmla="*/ 9786 h 12887"/>
                <a:gd name="connsiteX1" fmla="*/ 0 w 13860"/>
                <a:gd name="connsiteY1" fmla="*/ 200 h 12887"/>
                <a:gd name="connsiteX2" fmla="*/ 3125 w 13860"/>
                <a:gd name="connsiteY2" fmla="*/ 78 h 12887"/>
                <a:gd name="connsiteX3" fmla="*/ 13859 w 13860"/>
                <a:gd name="connsiteY3" fmla="*/ 12883 h 12887"/>
                <a:gd name="connsiteX4" fmla="*/ 6458 w 13860"/>
                <a:gd name="connsiteY4" fmla="*/ 9786 h 12887"/>
                <a:gd name="connsiteX0" fmla="*/ 10987 w 13861"/>
                <a:gd name="connsiteY0" fmla="*/ 13164 h 13195"/>
                <a:gd name="connsiteX1" fmla="*/ 0 w 13861"/>
                <a:gd name="connsiteY1" fmla="*/ 200 h 13195"/>
                <a:gd name="connsiteX2" fmla="*/ 3125 w 13861"/>
                <a:gd name="connsiteY2" fmla="*/ 78 h 13195"/>
                <a:gd name="connsiteX3" fmla="*/ 13859 w 13861"/>
                <a:gd name="connsiteY3" fmla="*/ 12883 h 13195"/>
                <a:gd name="connsiteX4" fmla="*/ 10987 w 13861"/>
                <a:gd name="connsiteY4" fmla="*/ 13164 h 1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1" h="13195">
                  <a:moveTo>
                    <a:pt x="10987" y="13164"/>
                  </a:moveTo>
                  <a:cubicBezTo>
                    <a:pt x="10883" y="13017"/>
                    <a:pt x="417" y="761"/>
                    <a:pt x="0" y="200"/>
                  </a:cubicBezTo>
                  <a:cubicBezTo>
                    <a:pt x="521" y="5"/>
                    <a:pt x="2083" y="-68"/>
                    <a:pt x="3125" y="78"/>
                  </a:cubicBezTo>
                  <a:cubicBezTo>
                    <a:pt x="3438" y="469"/>
                    <a:pt x="13859" y="12761"/>
                    <a:pt x="13859" y="12883"/>
                  </a:cubicBezTo>
                  <a:cubicBezTo>
                    <a:pt x="13963" y="13029"/>
                    <a:pt x="11092" y="13286"/>
                    <a:pt x="10987" y="13164"/>
                  </a:cubicBezTo>
                  <a:close/>
                </a:path>
              </a:pathLst>
            </a:custGeom>
            <a:gradFill>
              <a:gsLst>
                <a:gs pos="59000">
                  <a:schemeClr val="tx1">
                    <a:lumMod val="85000"/>
                    <a:lumOff val="1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38000">
                  <a:schemeClr val="tx1"/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6" name="Group 4"/>
          <p:cNvGrpSpPr>
            <a:grpSpLocks noChangeAspect="1"/>
          </p:cNvGrpSpPr>
          <p:nvPr/>
        </p:nvGrpSpPr>
        <p:grpSpPr bwMode="auto">
          <a:xfrm flipH="1">
            <a:off x="7359789" y="3833779"/>
            <a:ext cx="434758" cy="688547"/>
            <a:chOff x="2088" y="1280"/>
            <a:chExt cx="1577" cy="2040"/>
          </a:xfrm>
        </p:grpSpPr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2167" y="1321"/>
              <a:ext cx="1498" cy="1040"/>
            </a:xfrm>
            <a:custGeom>
              <a:avLst/>
              <a:gdLst>
                <a:gd name="T0" fmla="*/ 0 w 631"/>
                <a:gd name="T1" fmla="*/ 43 h 438"/>
                <a:gd name="T2" fmla="*/ 183 w 631"/>
                <a:gd name="T3" fmla="*/ 33 h 438"/>
                <a:gd name="T4" fmla="*/ 490 w 631"/>
                <a:gd name="T5" fmla="*/ 230 h 438"/>
                <a:gd name="T6" fmla="*/ 606 w 631"/>
                <a:gd name="T7" fmla="*/ 222 h 438"/>
                <a:gd name="T8" fmla="*/ 631 w 631"/>
                <a:gd name="T9" fmla="*/ 393 h 438"/>
                <a:gd name="T10" fmla="*/ 458 w 631"/>
                <a:gd name="T11" fmla="*/ 428 h 438"/>
                <a:gd name="T12" fmla="*/ 191 w 631"/>
                <a:gd name="T13" fmla="*/ 298 h 438"/>
                <a:gd name="T14" fmla="*/ 43 w 631"/>
                <a:gd name="T15" fmla="*/ 329 h 438"/>
                <a:gd name="T16" fmla="*/ 0 w 631"/>
                <a:gd name="T17" fmla="*/ 4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438">
                  <a:moveTo>
                    <a:pt x="0" y="43"/>
                  </a:moveTo>
                  <a:cubicBezTo>
                    <a:pt x="20" y="30"/>
                    <a:pt x="82" y="0"/>
                    <a:pt x="183" y="33"/>
                  </a:cubicBezTo>
                  <a:cubicBezTo>
                    <a:pt x="307" y="74"/>
                    <a:pt x="394" y="216"/>
                    <a:pt x="490" y="230"/>
                  </a:cubicBezTo>
                  <a:cubicBezTo>
                    <a:pt x="578" y="244"/>
                    <a:pt x="595" y="227"/>
                    <a:pt x="606" y="222"/>
                  </a:cubicBezTo>
                  <a:cubicBezTo>
                    <a:pt x="609" y="236"/>
                    <a:pt x="630" y="381"/>
                    <a:pt x="631" y="393"/>
                  </a:cubicBezTo>
                  <a:cubicBezTo>
                    <a:pt x="584" y="422"/>
                    <a:pt x="510" y="438"/>
                    <a:pt x="458" y="428"/>
                  </a:cubicBezTo>
                  <a:cubicBezTo>
                    <a:pt x="377" y="411"/>
                    <a:pt x="325" y="301"/>
                    <a:pt x="191" y="298"/>
                  </a:cubicBezTo>
                  <a:cubicBezTo>
                    <a:pt x="102" y="296"/>
                    <a:pt x="52" y="323"/>
                    <a:pt x="43" y="329"/>
                  </a:cubicBezTo>
                  <a:cubicBezTo>
                    <a:pt x="38" y="300"/>
                    <a:pt x="0" y="43"/>
                    <a:pt x="0" y="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2159" y="1280"/>
              <a:ext cx="1475" cy="1025"/>
            </a:xfrm>
            <a:custGeom>
              <a:avLst/>
              <a:gdLst>
                <a:gd name="T0" fmla="*/ 0 w 621"/>
                <a:gd name="T1" fmla="*/ 42 h 432"/>
                <a:gd name="T2" fmla="*/ 183 w 621"/>
                <a:gd name="T3" fmla="*/ 33 h 432"/>
                <a:gd name="T4" fmla="*/ 490 w 621"/>
                <a:gd name="T5" fmla="*/ 230 h 432"/>
                <a:gd name="T6" fmla="*/ 597 w 621"/>
                <a:gd name="T7" fmla="*/ 225 h 432"/>
                <a:gd name="T8" fmla="*/ 621 w 621"/>
                <a:gd name="T9" fmla="*/ 391 h 432"/>
                <a:gd name="T10" fmla="*/ 466 w 621"/>
                <a:gd name="T11" fmla="*/ 422 h 432"/>
                <a:gd name="T12" fmla="*/ 198 w 621"/>
                <a:gd name="T13" fmla="*/ 293 h 432"/>
                <a:gd name="T14" fmla="*/ 43 w 621"/>
                <a:gd name="T15" fmla="*/ 323 h 432"/>
                <a:gd name="T16" fmla="*/ 0 w 621"/>
                <a:gd name="T17" fmla="*/ 4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432">
                  <a:moveTo>
                    <a:pt x="0" y="42"/>
                  </a:moveTo>
                  <a:cubicBezTo>
                    <a:pt x="20" y="29"/>
                    <a:pt x="83" y="0"/>
                    <a:pt x="183" y="33"/>
                  </a:cubicBezTo>
                  <a:cubicBezTo>
                    <a:pt x="307" y="74"/>
                    <a:pt x="395" y="215"/>
                    <a:pt x="490" y="230"/>
                  </a:cubicBezTo>
                  <a:cubicBezTo>
                    <a:pt x="579" y="243"/>
                    <a:pt x="586" y="230"/>
                    <a:pt x="597" y="225"/>
                  </a:cubicBezTo>
                  <a:cubicBezTo>
                    <a:pt x="600" y="239"/>
                    <a:pt x="620" y="380"/>
                    <a:pt x="621" y="391"/>
                  </a:cubicBezTo>
                  <a:cubicBezTo>
                    <a:pt x="578" y="417"/>
                    <a:pt x="514" y="432"/>
                    <a:pt x="466" y="422"/>
                  </a:cubicBezTo>
                  <a:cubicBezTo>
                    <a:pt x="385" y="406"/>
                    <a:pt x="334" y="295"/>
                    <a:pt x="198" y="293"/>
                  </a:cubicBezTo>
                  <a:cubicBezTo>
                    <a:pt x="99" y="290"/>
                    <a:pt x="53" y="317"/>
                    <a:pt x="43" y="323"/>
                  </a:cubicBezTo>
                  <a:cubicBezTo>
                    <a:pt x="39" y="294"/>
                    <a:pt x="0" y="42"/>
                    <a:pt x="0" y="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2088" y="1355"/>
              <a:ext cx="178" cy="700"/>
            </a:xfrm>
            <a:custGeom>
              <a:avLst/>
              <a:gdLst>
                <a:gd name="T0" fmla="*/ 2 w 75"/>
                <a:gd name="T1" fmla="*/ 17 h 295"/>
                <a:gd name="T2" fmla="*/ 44 w 75"/>
                <a:gd name="T3" fmla="*/ 295 h 295"/>
                <a:gd name="T4" fmla="*/ 75 w 75"/>
                <a:gd name="T5" fmla="*/ 291 h 295"/>
                <a:gd name="T6" fmla="*/ 31 w 75"/>
                <a:gd name="T7" fmla="*/ 10 h 295"/>
                <a:gd name="T8" fmla="*/ 2 w 75"/>
                <a:gd name="T9" fmla="*/ 1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95">
                  <a:moveTo>
                    <a:pt x="2" y="17"/>
                  </a:moveTo>
                  <a:cubicBezTo>
                    <a:pt x="4" y="34"/>
                    <a:pt x="42" y="281"/>
                    <a:pt x="44" y="295"/>
                  </a:cubicBezTo>
                  <a:cubicBezTo>
                    <a:pt x="56" y="292"/>
                    <a:pt x="70" y="292"/>
                    <a:pt x="75" y="291"/>
                  </a:cubicBezTo>
                  <a:cubicBezTo>
                    <a:pt x="72" y="273"/>
                    <a:pt x="32" y="18"/>
                    <a:pt x="31" y="10"/>
                  </a:cubicBezTo>
                  <a:cubicBezTo>
                    <a:pt x="30" y="0"/>
                    <a:pt x="0" y="5"/>
                    <a:pt x="2" y="17"/>
                  </a:cubicBezTo>
                  <a:close/>
                </a:path>
              </a:pathLst>
            </a:custGeom>
            <a:gradFill>
              <a:gsLst>
                <a:gs pos="70000">
                  <a:schemeClr val="tx2"/>
                </a:gs>
                <a:gs pos="46000">
                  <a:schemeClr val="tx2">
                    <a:lumMod val="40000"/>
                    <a:lumOff val="60000"/>
                  </a:schemeClr>
                </a:gs>
                <a:gs pos="38000">
                  <a:schemeClr val="tx2">
                    <a:lumMod val="75000"/>
                  </a:schemeClr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2193" y="2036"/>
              <a:ext cx="316" cy="1284"/>
            </a:xfrm>
            <a:custGeom>
              <a:avLst/>
              <a:gdLst>
                <a:gd name="T0" fmla="*/ 62 w 96"/>
                <a:gd name="T1" fmla="*/ 404 h 410"/>
                <a:gd name="T2" fmla="*/ 0 w 96"/>
                <a:gd name="T3" fmla="*/ 11 h 410"/>
                <a:gd name="T4" fmla="*/ 30 w 96"/>
                <a:gd name="T5" fmla="*/ 6 h 410"/>
                <a:gd name="T6" fmla="*/ 95 w 96"/>
                <a:gd name="T7" fmla="*/ 404 h 410"/>
                <a:gd name="T8" fmla="*/ 62 w 96"/>
                <a:gd name="T9" fmla="*/ 404 h 410"/>
                <a:gd name="connsiteX0" fmla="*/ 6458 w 13860"/>
                <a:gd name="connsiteY0" fmla="*/ 9786 h 12887"/>
                <a:gd name="connsiteX1" fmla="*/ 0 w 13860"/>
                <a:gd name="connsiteY1" fmla="*/ 200 h 12887"/>
                <a:gd name="connsiteX2" fmla="*/ 3125 w 13860"/>
                <a:gd name="connsiteY2" fmla="*/ 78 h 12887"/>
                <a:gd name="connsiteX3" fmla="*/ 13859 w 13860"/>
                <a:gd name="connsiteY3" fmla="*/ 12883 h 12887"/>
                <a:gd name="connsiteX4" fmla="*/ 6458 w 13860"/>
                <a:gd name="connsiteY4" fmla="*/ 9786 h 12887"/>
                <a:gd name="connsiteX0" fmla="*/ 10987 w 13861"/>
                <a:gd name="connsiteY0" fmla="*/ 13164 h 13195"/>
                <a:gd name="connsiteX1" fmla="*/ 0 w 13861"/>
                <a:gd name="connsiteY1" fmla="*/ 200 h 13195"/>
                <a:gd name="connsiteX2" fmla="*/ 3125 w 13861"/>
                <a:gd name="connsiteY2" fmla="*/ 78 h 13195"/>
                <a:gd name="connsiteX3" fmla="*/ 13859 w 13861"/>
                <a:gd name="connsiteY3" fmla="*/ 12883 h 13195"/>
                <a:gd name="connsiteX4" fmla="*/ 10987 w 13861"/>
                <a:gd name="connsiteY4" fmla="*/ 13164 h 1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1" h="13195">
                  <a:moveTo>
                    <a:pt x="10987" y="13164"/>
                  </a:moveTo>
                  <a:cubicBezTo>
                    <a:pt x="10883" y="13017"/>
                    <a:pt x="417" y="761"/>
                    <a:pt x="0" y="200"/>
                  </a:cubicBezTo>
                  <a:cubicBezTo>
                    <a:pt x="521" y="5"/>
                    <a:pt x="2083" y="-68"/>
                    <a:pt x="3125" y="78"/>
                  </a:cubicBezTo>
                  <a:cubicBezTo>
                    <a:pt x="3438" y="469"/>
                    <a:pt x="13859" y="12761"/>
                    <a:pt x="13859" y="12883"/>
                  </a:cubicBezTo>
                  <a:cubicBezTo>
                    <a:pt x="13963" y="13029"/>
                    <a:pt x="11092" y="13286"/>
                    <a:pt x="10987" y="13164"/>
                  </a:cubicBezTo>
                  <a:close/>
                </a:path>
              </a:pathLst>
            </a:custGeom>
            <a:gradFill>
              <a:gsLst>
                <a:gs pos="59000">
                  <a:schemeClr val="tx1">
                    <a:lumMod val="85000"/>
                    <a:lumOff val="1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38000">
                  <a:schemeClr val="tx1"/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3" name="Group 4"/>
          <p:cNvGrpSpPr>
            <a:grpSpLocks noChangeAspect="1"/>
          </p:cNvGrpSpPr>
          <p:nvPr/>
        </p:nvGrpSpPr>
        <p:grpSpPr bwMode="auto">
          <a:xfrm flipH="1">
            <a:off x="6435293" y="2122841"/>
            <a:ext cx="434758" cy="688547"/>
            <a:chOff x="2088" y="1280"/>
            <a:chExt cx="1577" cy="2040"/>
          </a:xfrm>
        </p:grpSpPr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2167" y="1321"/>
              <a:ext cx="1498" cy="1040"/>
            </a:xfrm>
            <a:custGeom>
              <a:avLst/>
              <a:gdLst>
                <a:gd name="T0" fmla="*/ 0 w 631"/>
                <a:gd name="T1" fmla="*/ 43 h 438"/>
                <a:gd name="T2" fmla="*/ 183 w 631"/>
                <a:gd name="T3" fmla="*/ 33 h 438"/>
                <a:gd name="T4" fmla="*/ 490 w 631"/>
                <a:gd name="T5" fmla="*/ 230 h 438"/>
                <a:gd name="T6" fmla="*/ 606 w 631"/>
                <a:gd name="T7" fmla="*/ 222 h 438"/>
                <a:gd name="T8" fmla="*/ 631 w 631"/>
                <a:gd name="T9" fmla="*/ 393 h 438"/>
                <a:gd name="T10" fmla="*/ 458 w 631"/>
                <a:gd name="T11" fmla="*/ 428 h 438"/>
                <a:gd name="T12" fmla="*/ 191 w 631"/>
                <a:gd name="T13" fmla="*/ 298 h 438"/>
                <a:gd name="T14" fmla="*/ 43 w 631"/>
                <a:gd name="T15" fmla="*/ 329 h 438"/>
                <a:gd name="T16" fmla="*/ 0 w 631"/>
                <a:gd name="T17" fmla="*/ 4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438">
                  <a:moveTo>
                    <a:pt x="0" y="43"/>
                  </a:moveTo>
                  <a:cubicBezTo>
                    <a:pt x="20" y="30"/>
                    <a:pt x="82" y="0"/>
                    <a:pt x="183" y="33"/>
                  </a:cubicBezTo>
                  <a:cubicBezTo>
                    <a:pt x="307" y="74"/>
                    <a:pt x="394" y="216"/>
                    <a:pt x="490" y="230"/>
                  </a:cubicBezTo>
                  <a:cubicBezTo>
                    <a:pt x="578" y="244"/>
                    <a:pt x="595" y="227"/>
                    <a:pt x="606" y="222"/>
                  </a:cubicBezTo>
                  <a:cubicBezTo>
                    <a:pt x="609" y="236"/>
                    <a:pt x="630" y="381"/>
                    <a:pt x="631" y="393"/>
                  </a:cubicBezTo>
                  <a:cubicBezTo>
                    <a:pt x="584" y="422"/>
                    <a:pt x="510" y="438"/>
                    <a:pt x="458" y="428"/>
                  </a:cubicBezTo>
                  <a:cubicBezTo>
                    <a:pt x="377" y="411"/>
                    <a:pt x="325" y="301"/>
                    <a:pt x="191" y="298"/>
                  </a:cubicBezTo>
                  <a:cubicBezTo>
                    <a:pt x="102" y="296"/>
                    <a:pt x="52" y="323"/>
                    <a:pt x="43" y="329"/>
                  </a:cubicBezTo>
                  <a:cubicBezTo>
                    <a:pt x="38" y="300"/>
                    <a:pt x="0" y="43"/>
                    <a:pt x="0" y="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2159" y="1280"/>
              <a:ext cx="1475" cy="1025"/>
            </a:xfrm>
            <a:custGeom>
              <a:avLst/>
              <a:gdLst>
                <a:gd name="T0" fmla="*/ 0 w 621"/>
                <a:gd name="T1" fmla="*/ 42 h 432"/>
                <a:gd name="T2" fmla="*/ 183 w 621"/>
                <a:gd name="T3" fmla="*/ 33 h 432"/>
                <a:gd name="T4" fmla="*/ 490 w 621"/>
                <a:gd name="T5" fmla="*/ 230 h 432"/>
                <a:gd name="T6" fmla="*/ 597 w 621"/>
                <a:gd name="T7" fmla="*/ 225 h 432"/>
                <a:gd name="T8" fmla="*/ 621 w 621"/>
                <a:gd name="T9" fmla="*/ 391 h 432"/>
                <a:gd name="T10" fmla="*/ 466 w 621"/>
                <a:gd name="T11" fmla="*/ 422 h 432"/>
                <a:gd name="T12" fmla="*/ 198 w 621"/>
                <a:gd name="T13" fmla="*/ 293 h 432"/>
                <a:gd name="T14" fmla="*/ 43 w 621"/>
                <a:gd name="T15" fmla="*/ 323 h 432"/>
                <a:gd name="T16" fmla="*/ 0 w 621"/>
                <a:gd name="T17" fmla="*/ 4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432">
                  <a:moveTo>
                    <a:pt x="0" y="42"/>
                  </a:moveTo>
                  <a:cubicBezTo>
                    <a:pt x="20" y="29"/>
                    <a:pt x="83" y="0"/>
                    <a:pt x="183" y="33"/>
                  </a:cubicBezTo>
                  <a:cubicBezTo>
                    <a:pt x="307" y="74"/>
                    <a:pt x="395" y="215"/>
                    <a:pt x="490" y="230"/>
                  </a:cubicBezTo>
                  <a:cubicBezTo>
                    <a:pt x="579" y="243"/>
                    <a:pt x="586" y="230"/>
                    <a:pt x="597" y="225"/>
                  </a:cubicBezTo>
                  <a:cubicBezTo>
                    <a:pt x="600" y="239"/>
                    <a:pt x="620" y="380"/>
                    <a:pt x="621" y="391"/>
                  </a:cubicBezTo>
                  <a:cubicBezTo>
                    <a:pt x="578" y="417"/>
                    <a:pt x="514" y="432"/>
                    <a:pt x="466" y="422"/>
                  </a:cubicBezTo>
                  <a:cubicBezTo>
                    <a:pt x="385" y="406"/>
                    <a:pt x="334" y="295"/>
                    <a:pt x="198" y="293"/>
                  </a:cubicBezTo>
                  <a:cubicBezTo>
                    <a:pt x="99" y="290"/>
                    <a:pt x="53" y="317"/>
                    <a:pt x="43" y="323"/>
                  </a:cubicBezTo>
                  <a:cubicBezTo>
                    <a:pt x="39" y="294"/>
                    <a:pt x="0" y="42"/>
                    <a:pt x="0" y="4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2088" y="1355"/>
              <a:ext cx="178" cy="700"/>
            </a:xfrm>
            <a:custGeom>
              <a:avLst/>
              <a:gdLst>
                <a:gd name="T0" fmla="*/ 2 w 75"/>
                <a:gd name="T1" fmla="*/ 17 h 295"/>
                <a:gd name="T2" fmla="*/ 44 w 75"/>
                <a:gd name="T3" fmla="*/ 295 h 295"/>
                <a:gd name="T4" fmla="*/ 75 w 75"/>
                <a:gd name="T5" fmla="*/ 291 h 295"/>
                <a:gd name="T6" fmla="*/ 31 w 75"/>
                <a:gd name="T7" fmla="*/ 10 h 295"/>
                <a:gd name="T8" fmla="*/ 2 w 75"/>
                <a:gd name="T9" fmla="*/ 1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95">
                  <a:moveTo>
                    <a:pt x="2" y="17"/>
                  </a:moveTo>
                  <a:cubicBezTo>
                    <a:pt x="4" y="34"/>
                    <a:pt x="42" y="281"/>
                    <a:pt x="44" y="295"/>
                  </a:cubicBezTo>
                  <a:cubicBezTo>
                    <a:pt x="56" y="292"/>
                    <a:pt x="70" y="292"/>
                    <a:pt x="75" y="291"/>
                  </a:cubicBezTo>
                  <a:cubicBezTo>
                    <a:pt x="72" y="273"/>
                    <a:pt x="32" y="18"/>
                    <a:pt x="31" y="10"/>
                  </a:cubicBezTo>
                  <a:cubicBezTo>
                    <a:pt x="30" y="0"/>
                    <a:pt x="0" y="5"/>
                    <a:pt x="2" y="17"/>
                  </a:cubicBezTo>
                  <a:close/>
                </a:path>
              </a:pathLst>
            </a:custGeom>
            <a:gradFill>
              <a:gsLst>
                <a:gs pos="70000">
                  <a:schemeClr val="tx2"/>
                </a:gs>
                <a:gs pos="46000">
                  <a:schemeClr val="tx2">
                    <a:lumMod val="40000"/>
                    <a:lumOff val="60000"/>
                  </a:schemeClr>
                </a:gs>
                <a:gs pos="38000">
                  <a:schemeClr val="tx2">
                    <a:lumMod val="75000"/>
                  </a:schemeClr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2193" y="2036"/>
              <a:ext cx="316" cy="1284"/>
            </a:xfrm>
            <a:custGeom>
              <a:avLst/>
              <a:gdLst>
                <a:gd name="T0" fmla="*/ 62 w 96"/>
                <a:gd name="T1" fmla="*/ 404 h 410"/>
                <a:gd name="T2" fmla="*/ 0 w 96"/>
                <a:gd name="T3" fmla="*/ 11 h 410"/>
                <a:gd name="T4" fmla="*/ 30 w 96"/>
                <a:gd name="T5" fmla="*/ 6 h 410"/>
                <a:gd name="T6" fmla="*/ 95 w 96"/>
                <a:gd name="T7" fmla="*/ 404 h 410"/>
                <a:gd name="T8" fmla="*/ 62 w 96"/>
                <a:gd name="T9" fmla="*/ 404 h 410"/>
                <a:gd name="connsiteX0" fmla="*/ 6458 w 13860"/>
                <a:gd name="connsiteY0" fmla="*/ 9786 h 12887"/>
                <a:gd name="connsiteX1" fmla="*/ 0 w 13860"/>
                <a:gd name="connsiteY1" fmla="*/ 200 h 12887"/>
                <a:gd name="connsiteX2" fmla="*/ 3125 w 13860"/>
                <a:gd name="connsiteY2" fmla="*/ 78 h 12887"/>
                <a:gd name="connsiteX3" fmla="*/ 13859 w 13860"/>
                <a:gd name="connsiteY3" fmla="*/ 12883 h 12887"/>
                <a:gd name="connsiteX4" fmla="*/ 6458 w 13860"/>
                <a:gd name="connsiteY4" fmla="*/ 9786 h 12887"/>
                <a:gd name="connsiteX0" fmla="*/ 10987 w 13861"/>
                <a:gd name="connsiteY0" fmla="*/ 13164 h 13195"/>
                <a:gd name="connsiteX1" fmla="*/ 0 w 13861"/>
                <a:gd name="connsiteY1" fmla="*/ 200 h 13195"/>
                <a:gd name="connsiteX2" fmla="*/ 3125 w 13861"/>
                <a:gd name="connsiteY2" fmla="*/ 78 h 13195"/>
                <a:gd name="connsiteX3" fmla="*/ 13859 w 13861"/>
                <a:gd name="connsiteY3" fmla="*/ 12883 h 13195"/>
                <a:gd name="connsiteX4" fmla="*/ 10987 w 13861"/>
                <a:gd name="connsiteY4" fmla="*/ 13164 h 1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1" h="13195">
                  <a:moveTo>
                    <a:pt x="10987" y="13164"/>
                  </a:moveTo>
                  <a:cubicBezTo>
                    <a:pt x="10883" y="13017"/>
                    <a:pt x="417" y="761"/>
                    <a:pt x="0" y="200"/>
                  </a:cubicBezTo>
                  <a:cubicBezTo>
                    <a:pt x="521" y="5"/>
                    <a:pt x="2083" y="-68"/>
                    <a:pt x="3125" y="78"/>
                  </a:cubicBezTo>
                  <a:cubicBezTo>
                    <a:pt x="3438" y="469"/>
                    <a:pt x="13859" y="12761"/>
                    <a:pt x="13859" y="12883"/>
                  </a:cubicBezTo>
                  <a:cubicBezTo>
                    <a:pt x="13963" y="13029"/>
                    <a:pt x="11092" y="13286"/>
                    <a:pt x="10987" y="13164"/>
                  </a:cubicBezTo>
                  <a:close/>
                </a:path>
              </a:pathLst>
            </a:custGeom>
            <a:gradFill>
              <a:gsLst>
                <a:gs pos="59000">
                  <a:schemeClr val="tx1">
                    <a:lumMod val="85000"/>
                    <a:lumOff val="1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38000">
                  <a:schemeClr val="tx1"/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0" name="Group 4"/>
          <p:cNvGrpSpPr>
            <a:grpSpLocks noChangeAspect="1"/>
          </p:cNvGrpSpPr>
          <p:nvPr/>
        </p:nvGrpSpPr>
        <p:grpSpPr bwMode="auto">
          <a:xfrm flipH="1">
            <a:off x="5018208" y="1297428"/>
            <a:ext cx="434758" cy="688547"/>
            <a:chOff x="2088" y="1280"/>
            <a:chExt cx="1577" cy="2040"/>
          </a:xfrm>
        </p:grpSpPr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2167" y="1321"/>
              <a:ext cx="1498" cy="1040"/>
            </a:xfrm>
            <a:custGeom>
              <a:avLst/>
              <a:gdLst>
                <a:gd name="T0" fmla="*/ 0 w 631"/>
                <a:gd name="T1" fmla="*/ 43 h 438"/>
                <a:gd name="T2" fmla="*/ 183 w 631"/>
                <a:gd name="T3" fmla="*/ 33 h 438"/>
                <a:gd name="T4" fmla="*/ 490 w 631"/>
                <a:gd name="T5" fmla="*/ 230 h 438"/>
                <a:gd name="T6" fmla="*/ 606 w 631"/>
                <a:gd name="T7" fmla="*/ 222 h 438"/>
                <a:gd name="T8" fmla="*/ 631 w 631"/>
                <a:gd name="T9" fmla="*/ 393 h 438"/>
                <a:gd name="T10" fmla="*/ 458 w 631"/>
                <a:gd name="T11" fmla="*/ 428 h 438"/>
                <a:gd name="T12" fmla="*/ 191 w 631"/>
                <a:gd name="T13" fmla="*/ 298 h 438"/>
                <a:gd name="T14" fmla="*/ 43 w 631"/>
                <a:gd name="T15" fmla="*/ 329 h 438"/>
                <a:gd name="T16" fmla="*/ 0 w 631"/>
                <a:gd name="T17" fmla="*/ 4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438">
                  <a:moveTo>
                    <a:pt x="0" y="43"/>
                  </a:moveTo>
                  <a:cubicBezTo>
                    <a:pt x="20" y="30"/>
                    <a:pt x="82" y="0"/>
                    <a:pt x="183" y="33"/>
                  </a:cubicBezTo>
                  <a:cubicBezTo>
                    <a:pt x="307" y="74"/>
                    <a:pt x="394" y="216"/>
                    <a:pt x="490" y="230"/>
                  </a:cubicBezTo>
                  <a:cubicBezTo>
                    <a:pt x="578" y="244"/>
                    <a:pt x="595" y="227"/>
                    <a:pt x="606" y="222"/>
                  </a:cubicBezTo>
                  <a:cubicBezTo>
                    <a:pt x="609" y="236"/>
                    <a:pt x="630" y="381"/>
                    <a:pt x="631" y="393"/>
                  </a:cubicBezTo>
                  <a:cubicBezTo>
                    <a:pt x="584" y="422"/>
                    <a:pt x="510" y="438"/>
                    <a:pt x="458" y="428"/>
                  </a:cubicBezTo>
                  <a:cubicBezTo>
                    <a:pt x="377" y="411"/>
                    <a:pt x="325" y="301"/>
                    <a:pt x="191" y="298"/>
                  </a:cubicBezTo>
                  <a:cubicBezTo>
                    <a:pt x="102" y="296"/>
                    <a:pt x="52" y="323"/>
                    <a:pt x="43" y="329"/>
                  </a:cubicBezTo>
                  <a:cubicBezTo>
                    <a:pt x="38" y="300"/>
                    <a:pt x="0" y="43"/>
                    <a:pt x="0" y="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2159" y="1280"/>
              <a:ext cx="1475" cy="1025"/>
            </a:xfrm>
            <a:custGeom>
              <a:avLst/>
              <a:gdLst>
                <a:gd name="T0" fmla="*/ 0 w 621"/>
                <a:gd name="T1" fmla="*/ 42 h 432"/>
                <a:gd name="T2" fmla="*/ 183 w 621"/>
                <a:gd name="T3" fmla="*/ 33 h 432"/>
                <a:gd name="T4" fmla="*/ 490 w 621"/>
                <a:gd name="T5" fmla="*/ 230 h 432"/>
                <a:gd name="T6" fmla="*/ 597 w 621"/>
                <a:gd name="T7" fmla="*/ 225 h 432"/>
                <a:gd name="T8" fmla="*/ 621 w 621"/>
                <a:gd name="T9" fmla="*/ 391 h 432"/>
                <a:gd name="T10" fmla="*/ 466 w 621"/>
                <a:gd name="T11" fmla="*/ 422 h 432"/>
                <a:gd name="T12" fmla="*/ 198 w 621"/>
                <a:gd name="T13" fmla="*/ 293 h 432"/>
                <a:gd name="T14" fmla="*/ 43 w 621"/>
                <a:gd name="T15" fmla="*/ 323 h 432"/>
                <a:gd name="T16" fmla="*/ 0 w 621"/>
                <a:gd name="T17" fmla="*/ 4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432">
                  <a:moveTo>
                    <a:pt x="0" y="42"/>
                  </a:moveTo>
                  <a:cubicBezTo>
                    <a:pt x="20" y="29"/>
                    <a:pt x="83" y="0"/>
                    <a:pt x="183" y="33"/>
                  </a:cubicBezTo>
                  <a:cubicBezTo>
                    <a:pt x="307" y="74"/>
                    <a:pt x="395" y="215"/>
                    <a:pt x="490" y="230"/>
                  </a:cubicBezTo>
                  <a:cubicBezTo>
                    <a:pt x="579" y="243"/>
                    <a:pt x="586" y="230"/>
                    <a:pt x="597" y="225"/>
                  </a:cubicBezTo>
                  <a:cubicBezTo>
                    <a:pt x="600" y="239"/>
                    <a:pt x="620" y="380"/>
                    <a:pt x="621" y="391"/>
                  </a:cubicBezTo>
                  <a:cubicBezTo>
                    <a:pt x="578" y="417"/>
                    <a:pt x="514" y="432"/>
                    <a:pt x="466" y="422"/>
                  </a:cubicBezTo>
                  <a:cubicBezTo>
                    <a:pt x="385" y="406"/>
                    <a:pt x="334" y="295"/>
                    <a:pt x="198" y="293"/>
                  </a:cubicBezTo>
                  <a:cubicBezTo>
                    <a:pt x="99" y="290"/>
                    <a:pt x="53" y="317"/>
                    <a:pt x="43" y="323"/>
                  </a:cubicBezTo>
                  <a:cubicBezTo>
                    <a:pt x="39" y="294"/>
                    <a:pt x="0" y="42"/>
                    <a:pt x="0" y="4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2088" y="1355"/>
              <a:ext cx="178" cy="700"/>
            </a:xfrm>
            <a:custGeom>
              <a:avLst/>
              <a:gdLst>
                <a:gd name="T0" fmla="*/ 2 w 75"/>
                <a:gd name="T1" fmla="*/ 17 h 295"/>
                <a:gd name="T2" fmla="*/ 44 w 75"/>
                <a:gd name="T3" fmla="*/ 295 h 295"/>
                <a:gd name="T4" fmla="*/ 75 w 75"/>
                <a:gd name="T5" fmla="*/ 291 h 295"/>
                <a:gd name="T6" fmla="*/ 31 w 75"/>
                <a:gd name="T7" fmla="*/ 10 h 295"/>
                <a:gd name="T8" fmla="*/ 2 w 75"/>
                <a:gd name="T9" fmla="*/ 1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95">
                  <a:moveTo>
                    <a:pt x="2" y="17"/>
                  </a:moveTo>
                  <a:cubicBezTo>
                    <a:pt x="4" y="34"/>
                    <a:pt x="42" y="281"/>
                    <a:pt x="44" y="295"/>
                  </a:cubicBezTo>
                  <a:cubicBezTo>
                    <a:pt x="56" y="292"/>
                    <a:pt x="70" y="292"/>
                    <a:pt x="75" y="291"/>
                  </a:cubicBezTo>
                  <a:cubicBezTo>
                    <a:pt x="72" y="273"/>
                    <a:pt x="32" y="18"/>
                    <a:pt x="31" y="10"/>
                  </a:cubicBezTo>
                  <a:cubicBezTo>
                    <a:pt x="30" y="0"/>
                    <a:pt x="0" y="5"/>
                    <a:pt x="2" y="17"/>
                  </a:cubicBezTo>
                  <a:close/>
                </a:path>
              </a:pathLst>
            </a:custGeom>
            <a:gradFill>
              <a:gsLst>
                <a:gs pos="70000">
                  <a:schemeClr val="tx2"/>
                </a:gs>
                <a:gs pos="46000">
                  <a:schemeClr val="tx2">
                    <a:lumMod val="40000"/>
                    <a:lumOff val="60000"/>
                  </a:schemeClr>
                </a:gs>
                <a:gs pos="38000">
                  <a:schemeClr val="tx2">
                    <a:lumMod val="75000"/>
                  </a:schemeClr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2193" y="2036"/>
              <a:ext cx="316" cy="1284"/>
            </a:xfrm>
            <a:custGeom>
              <a:avLst/>
              <a:gdLst>
                <a:gd name="T0" fmla="*/ 62 w 96"/>
                <a:gd name="T1" fmla="*/ 404 h 410"/>
                <a:gd name="T2" fmla="*/ 0 w 96"/>
                <a:gd name="T3" fmla="*/ 11 h 410"/>
                <a:gd name="T4" fmla="*/ 30 w 96"/>
                <a:gd name="T5" fmla="*/ 6 h 410"/>
                <a:gd name="T6" fmla="*/ 95 w 96"/>
                <a:gd name="T7" fmla="*/ 404 h 410"/>
                <a:gd name="T8" fmla="*/ 62 w 96"/>
                <a:gd name="T9" fmla="*/ 404 h 410"/>
                <a:gd name="connsiteX0" fmla="*/ 6458 w 13860"/>
                <a:gd name="connsiteY0" fmla="*/ 9786 h 12887"/>
                <a:gd name="connsiteX1" fmla="*/ 0 w 13860"/>
                <a:gd name="connsiteY1" fmla="*/ 200 h 12887"/>
                <a:gd name="connsiteX2" fmla="*/ 3125 w 13860"/>
                <a:gd name="connsiteY2" fmla="*/ 78 h 12887"/>
                <a:gd name="connsiteX3" fmla="*/ 13859 w 13860"/>
                <a:gd name="connsiteY3" fmla="*/ 12883 h 12887"/>
                <a:gd name="connsiteX4" fmla="*/ 6458 w 13860"/>
                <a:gd name="connsiteY4" fmla="*/ 9786 h 12887"/>
                <a:gd name="connsiteX0" fmla="*/ 10987 w 13861"/>
                <a:gd name="connsiteY0" fmla="*/ 13164 h 13195"/>
                <a:gd name="connsiteX1" fmla="*/ 0 w 13861"/>
                <a:gd name="connsiteY1" fmla="*/ 200 h 13195"/>
                <a:gd name="connsiteX2" fmla="*/ 3125 w 13861"/>
                <a:gd name="connsiteY2" fmla="*/ 78 h 13195"/>
                <a:gd name="connsiteX3" fmla="*/ 13859 w 13861"/>
                <a:gd name="connsiteY3" fmla="*/ 12883 h 13195"/>
                <a:gd name="connsiteX4" fmla="*/ 10987 w 13861"/>
                <a:gd name="connsiteY4" fmla="*/ 13164 h 1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1" h="13195">
                  <a:moveTo>
                    <a:pt x="10987" y="13164"/>
                  </a:moveTo>
                  <a:cubicBezTo>
                    <a:pt x="10883" y="13017"/>
                    <a:pt x="417" y="761"/>
                    <a:pt x="0" y="200"/>
                  </a:cubicBezTo>
                  <a:cubicBezTo>
                    <a:pt x="521" y="5"/>
                    <a:pt x="2083" y="-68"/>
                    <a:pt x="3125" y="78"/>
                  </a:cubicBezTo>
                  <a:cubicBezTo>
                    <a:pt x="3438" y="469"/>
                    <a:pt x="13859" y="12761"/>
                    <a:pt x="13859" y="12883"/>
                  </a:cubicBezTo>
                  <a:cubicBezTo>
                    <a:pt x="13963" y="13029"/>
                    <a:pt x="11092" y="13286"/>
                    <a:pt x="10987" y="13164"/>
                  </a:cubicBezTo>
                  <a:close/>
                </a:path>
              </a:pathLst>
            </a:custGeom>
            <a:gradFill>
              <a:gsLst>
                <a:gs pos="59000">
                  <a:schemeClr val="tx1">
                    <a:lumMod val="85000"/>
                    <a:lumOff val="1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38000">
                  <a:schemeClr val="tx1"/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6" name="Group 4"/>
          <p:cNvGrpSpPr>
            <a:grpSpLocks noChangeAspect="1"/>
          </p:cNvGrpSpPr>
          <p:nvPr/>
        </p:nvGrpSpPr>
        <p:grpSpPr bwMode="auto">
          <a:xfrm flipH="1">
            <a:off x="5840979" y="623754"/>
            <a:ext cx="434758" cy="688547"/>
            <a:chOff x="2088" y="1280"/>
            <a:chExt cx="1577" cy="2040"/>
          </a:xfrm>
        </p:grpSpPr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2167" y="1321"/>
              <a:ext cx="1498" cy="1040"/>
            </a:xfrm>
            <a:custGeom>
              <a:avLst/>
              <a:gdLst>
                <a:gd name="T0" fmla="*/ 0 w 631"/>
                <a:gd name="T1" fmla="*/ 43 h 438"/>
                <a:gd name="T2" fmla="*/ 183 w 631"/>
                <a:gd name="T3" fmla="*/ 33 h 438"/>
                <a:gd name="T4" fmla="*/ 490 w 631"/>
                <a:gd name="T5" fmla="*/ 230 h 438"/>
                <a:gd name="T6" fmla="*/ 606 w 631"/>
                <a:gd name="T7" fmla="*/ 222 h 438"/>
                <a:gd name="T8" fmla="*/ 631 w 631"/>
                <a:gd name="T9" fmla="*/ 393 h 438"/>
                <a:gd name="T10" fmla="*/ 458 w 631"/>
                <a:gd name="T11" fmla="*/ 428 h 438"/>
                <a:gd name="T12" fmla="*/ 191 w 631"/>
                <a:gd name="T13" fmla="*/ 298 h 438"/>
                <a:gd name="T14" fmla="*/ 43 w 631"/>
                <a:gd name="T15" fmla="*/ 329 h 438"/>
                <a:gd name="T16" fmla="*/ 0 w 631"/>
                <a:gd name="T17" fmla="*/ 4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438">
                  <a:moveTo>
                    <a:pt x="0" y="43"/>
                  </a:moveTo>
                  <a:cubicBezTo>
                    <a:pt x="20" y="30"/>
                    <a:pt x="82" y="0"/>
                    <a:pt x="183" y="33"/>
                  </a:cubicBezTo>
                  <a:cubicBezTo>
                    <a:pt x="307" y="74"/>
                    <a:pt x="394" y="216"/>
                    <a:pt x="490" y="230"/>
                  </a:cubicBezTo>
                  <a:cubicBezTo>
                    <a:pt x="578" y="244"/>
                    <a:pt x="595" y="227"/>
                    <a:pt x="606" y="222"/>
                  </a:cubicBezTo>
                  <a:cubicBezTo>
                    <a:pt x="609" y="236"/>
                    <a:pt x="630" y="381"/>
                    <a:pt x="631" y="393"/>
                  </a:cubicBezTo>
                  <a:cubicBezTo>
                    <a:pt x="584" y="422"/>
                    <a:pt x="510" y="438"/>
                    <a:pt x="458" y="428"/>
                  </a:cubicBezTo>
                  <a:cubicBezTo>
                    <a:pt x="377" y="411"/>
                    <a:pt x="325" y="301"/>
                    <a:pt x="191" y="298"/>
                  </a:cubicBezTo>
                  <a:cubicBezTo>
                    <a:pt x="102" y="296"/>
                    <a:pt x="52" y="323"/>
                    <a:pt x="43" y="329"/>
                  </a:cubicBezTo>
                  <a:cubicBezTo>
                    <a:pt x="38" y="300"/>
                    <a:pt x="0" y="43"/>
                    <a:pt x="0" y="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2159" y="1280"/>
              <a:ext cx="1475" cy="1025"/>
            </a:xfrm>
            <a:custGeom>
              <a:avLst/>
              <a:gdLst>
                <a:gd name="T0" fmla="*/ 0 w 621"/>
                <a:gd name="T1" fmla="*/ 42 h 432"/>
                <a:gd name="T2" fmla="*/ 183 w 621"/>
                <a:gd name="T3" fmla="*/ 33 h 432"/>
                <a:gd name="T4" fmla="*/ 490 w 621"/>
                <a:gd name="T5" fmla="*/ 230 h 432"/>
                <a:gd name="T6" fmla="*/ 597 w 621"/>
                <a:gd name="T7" fmla="*/ 225 h 432"/>
                <a:gd name="T8" fmla="*/ 621 w 621"/>
                <a:gd name="T9" fmla="*/ 391 h 432"/>
                <a:gd name="T10" fmla="*/ 466 w 621"/>
                <a:gd name="T11" fmla="*/ 422 h 432"/>
                <a:gd name="T12" fmla="*/ 198 w 621"/>
                <a:gd name="T13" fmla="*/ 293 h 432"/>
                <a:gd name="T14" fmla="*/ 43 w 621"/>
                <a:gd name="T15" fmla="*/ 323 h 432"/>
                <a:gd name="T16" fmla="*/ 0 w 621"/>
                <a:gd name="T17" fmla="*/ 4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432">
                  <a:moveTo>
                    <a:pt x="0" y="42"/>
                  </a:moveTo>
                  <a:cubicBezTo>
                    <a:pt x="20" y="29"/>
                    <a:pt x="83" y="0"/>
                    <a:pt x="183" y="33"/>
                  </a:cubicBezTo>
                  <a:cubicBezTo>
                    <a:pt x="307" y="74"/>
                    <a:pt x="395" y="215"/>
                    <a:pt x="490" y="230"/>
                  </a:cubicBezTo>
                  <a:cubicBezTo>
                    <a:pt x="579" y="243"/>
                    <a:pt x="586" y="230"/>
                    <a:pt x="597" y="225"/>
                  </a:cubicBezTo>
                  <a:cubicBezTo>
                    <a:pt x="600" y="239"/>
                    <a:pt x="620" y="380"/>
                    <a:pt x="621" y="391"/>
                  </a:cubicBezTo>
                  <a:cubicBezTo>
                    <a:pt x="578" y="417"/>
                    <a:pt x="514" y="432"/>
                    <a:pt x="466" y="422"/>
                  </a:cubicBezTo>
                  <a:cubicBezTo>
                    <a:pt x="385" y="406"/>
                    <a:pt x="334" y="295"/>
                    <a:pt x="198" y="293"/>
                  </a:cubicBezTo>
                  <a:cubicBezTo>
                    <a:pt x="99" y="290"/>
                    <a:pt x="53" y="317"/>
                    <a:pt x="43" y="323"/>
                  </a:cubicBezTo>
                  <a:cubicBezTo>
                    <a:pt x="39" y="294"/>
                    <a:pt x="0" y="42"/>
                    <a:pt x="0" y="42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2088" y="1355"/>
              <a:ext cx="178" cy="700"/>
            </a:xfrm>
            <a:custGeom>
              <a:avLst/>
              <a:gdLst>
                <a:gd name="T0" fmla="*/ 2 w 75"/>
                <a:gd name="T1" fmla="*/ 17 h 295"/>
                <a:gd name="T2" fmla="*/ 44 w 75"/>
                <a:gd name="T3" fmla="*/ 295 h 295"/>
                <a:gd name="T4" fmla="*/ 75 w 75"/>
                <a:gd name="T5" fmla="*/ 291 h 295"/>
                <a:gd name="T6" fmla="*/ 31 w 75"/>
                <a:gd name="T7" fmla="*/ 10 h 295"/>
                <a:gd name="T8" fmla="*/ 2 w 75"/>
                <a:gd name="T9" fmla="*/ 1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95">
                  <a:moveTo>
                    <a:pt x="2" y="17"/>
                  </a:moveTo>
                  <a:cubicBezTo>
                    <a:pt x="4" y="34"/>
                    <a:pt x="42" y="281"/>
                    <a:pt x="44" y="295"/>
                  </a:cubicBezTo>
                  <a:cubicBezTo>
                    <a:pt x="56" y="292"/>
                    <a:pt x="70" y="292"/>
                    <a:pt x="75" y="291"/>
                  </a:cubicBezTo>
                  <a:cubicBezTo>
                    <a:pt x="72" y="273"/>
                    <a:pt x="32" y="18"/>
                    <a:pt x="31" y="10"/>
                  </a:cubicBezTo>
                  <a:cubicBezTo>
                    <a:pt x="30" y="0"/>
                    <a:pt x="0" y="5"/>
                    <a:pt x="2" y="17"/>
                  </a:cubicBezTo>
                  <a:close/>
                </a:path>
              </a:pathLst>
            </a:custGeom>
            <a:gradFill>
              <a:gsLst>
                <a:gs pos="70000">
                  <a:schemeClr val="tx2"/>
                </a:gs>
                <a:gs pos="46000">
                  <a:schemeClr val="tx2">
                    <a:lumMod val="40000"/>
                    <a:lumOff val="60000"/>
                  </a:schemeClr>
                </a:gs>
                <a:gs pos="38000">
                  <a:schemeClr val="tx2">
                    <a:lumMod val="75000"/>
                  </a:schemeClr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2193" y="2036"/>
              <a:ext cx="316" cy="1284"/>
            </a:xfrm>
            <a:custGeom>
              <a:avLst/>
              <a:gdLst>
                <a:gd name="T0" fmla="*/ 62 w 96"/>
                <a:gd name="T1" fmla="*/ 404 h 410"/>
                <a:gd name="T2" fmla="*/ 0 w 96"/>
                <a:gd name="T3" fmla="*/ 11 h 410"/>
                <a:gd name="T4" fmla="*/ 30 w 96"/>
                <a:gd name="T5" fmla="*/ 6 h 410"/>
                <a:gd name="T6" fmla="*/ 95 w 96"/>
                <a:gd name="T7" fmla="*/ 404 h 410"/>
                <a:gd name="T8" fmla="*/ 62 w 96"/>
                <a:gd name="T9" fmla="*/ 404 h 410"/>
                <a:gd name="connsiteX0" fmla="*/ 6458 w 13860"/>
                <a:gd name="connsiteY0" fmla="*/ 9786 h 12887"/>
                <a:gd name="connsiteX1" fmla="*/ 0 w 13860"/>
                <a:gd name="connsiteY1" fmla="*/ 200 h 12887"/>
                <a:gd name="connsiteX2" fmla="*/ 3125 w 13860"/>
                <a:gd name="connsiteY2" fmla="*/ 78 h 12887"/>
                <a:gd name="connsiteX3" fmla="*/ 13859 w 13860"/>
                <a:gd name="connsiteY3" fmla="*/ 12883 h 12887"/>
                <a:gd name="connsiteX4" fmla="*/ 6458 w 13860"/>
                <a:gd name="connsiteY4" fmla="*/ 9786 h 12887"/>
                <a:gd name="connsiteX0" fmla="*/ 10987 w 13861"/>
                <a:gd name="connsiteY0" fmla="*/ 13164 h 13195"/>
                <a:gd name="connsiteX1" fmla="*/ 0 w 13861"/>
                <a:gd name="connsiteY1" fmla="*/ 200 h 13195"/>
                <a:gd name="connsiteX2" fmla="*/ 3125 w 13861"/>
                <a:gd name="connsiteY2" fmla="*/ 78 h 13195"/>
                <a:gd name="connsiteX3" fmla="*/ 13859 w 13861"/>
                <a:gd name="connsiteY3" fmla="*/ 12883 h 13195"/>
                <a:gd name="connsiteX4" fmla="*/ 10987 w 13861"/>
                <a:gd name="connsiteY4" fmla="*/ 13164 h 1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1" h="13195">
                  <a:moveTo>
                    <a:pt x="10987" y="13164"/>
                  </a:moveTo>
                  <a:cubicBezTo>
                    <a:pt x="10883" y="13017"/>
                    <a:pt x="417" y="761"/>
                    <a:pt x="0" y="200"/>
                  </a:cubicBezTo>
                  <a:cubicBezTo>
                    <a:pt x="521" y="5"/>
                    <a:pt x="2083" y="-68"/>
                    <a:pt x="3125" y="78"/>
                  </a:cubicBezTo>
                  <a:cubicBezTo>
                    <a:pt x="3438" y="469"/>
                    <a:pt x="13859" y="12761"/>
                    <a:pt x="13859" y="12883"/>
                  </a:cubicBezTo>
                  <a:cubicBezTo>
                    <a:pt x="13963" y="13029"/>
                    <a:pt x="11092" y="13286"/>
                    <a:pt x="10987" y="13164"/>
                  </a:cubicBezTo>
                  <a:close/>
                </a:path>
              </a:pathLst>
            </a:custGeom>
            <a:gradFill>
              <a:gsLst>
                <a:gs pos="59000">
                  <a:schemeClr val="tx1">
                    <a:lumMod val="85000"/>
                    <a:lumOff val="1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38000">
                  <a:schemeClr val="tx1"/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1" name="Group 4"/>
          <p:cNvGrpSpPr>
            <a:grpSpLocks noChangeAspect="1"/>
          </p:cNvGrpSpPr>
          <p:nvPr/>
        </p:nvGrpSpPr>
        <p:grpSpPr bwMode="auto">
          <a:xfrm flipH="1">
            <a:off x="6217590" y="0"/>
            <a:ext cx="434758" cy="688547"/>
            <a:chOff x="2088" y="1280"/>
            <a:chExt cx="1577" cy="2040"/>
          </a:xfrm>
        </p:grpSpPr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2167" y="1321"/>
              <a:ext cx="1498" cy="1040"/>
            </a:xfrm>
            <a:custGeom>
              <a:avLst/>
              <a:gdLst>
                <a:gd name="T0" fmla="*/ 0 w 631"/>
                <a:gd name="T1" fmla="*/ 43 h 438"/>
                <a:gd name="T2" fmla="*/ 183 w 631"/>
                <a:gd name="T3" fmla="*/ 33 h 438"/>
                <a:gd name="T4" fmla="*/ 490 w 631"/>
                <a:gd name="T5" fmla="*/ 230 h 438"/>
                <a:gd name="T6" fmla="*/ 606 w 631"/>
                <a:gd name="T7" fmla="*/ 222 h 438"/>
                <a:gd name="T8" fmla="*/ 631 w 631"/>
                <a:gd name="T9" fmla="*/ 393 h 438"/>
                <a:gd name="T10" fmla="*/ 458 w 631"/>
                <a:gd name="T11" fmla="*/ 428 h 438"/>
                <a:gd name="T12" fmla="*/ 191 w 631"/>
                <a:gd name="T13" fmla="*/ 298 h 438"/>
                <a:gd name="T14" fmla="*/ 43 w 631"/>
                <a:gd name="T15" fmla="*/ 329 h 438"/>
                <a:gd name="T16" fmla="*/ 0 w 631"/>
                <a:gd name="T17" fmla="*/ 4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438">
                  <a:moveTo>
                    <a:pt x="0" y="43"/>
                  </a:moveTo>
                  <a:cubicBezTo>
                    <a:pt x="20" y="30"/>
                    <a:pt x="82" y="0"/>
                    <a:pt x="183" y="33"/>
                  </a:cubicBezTo>
                  <a:cubicBezTo>
                    <a:pt x="307" y="74"/>
                    <a:pt x="394" y="216"/>
                    <a:pt x="490" y="230"/>
                  </a:cubicBezTo>
                  <a:cubicBezTo>
                    <a:pt x="578" y="244"/>
                    <a:pt x="595" y="227"/>
                    <a:pt x="606" y="222"/>
                  </a:cubicBezTo>
                  <a:cubicBezTo>
                    <a:pt x="609" y="236"/>
                    <a:pt x="630" y="381"/>
                    <a:pt x="631" y="393"/>
                  </a:cubicBezTo>
                  <a:cubicBezTo>
                    <a:pt x="584" y="422"/>
                    <a:pt x="510" y="438"/>
                    <a:pt x="458" y="428"/>
                  </a:cubicBezTo>
                  <a:cubicBezTo>
                    <a:pt x="377" y="411"/>
                    <a:pt x="325" y="301"/>
                    <a:pt x="191" y="298"/>
                  </a:cubicBezTo>
                  <a:cubicBezTo>
                    <a:pt x="102" y="296"/>
                    <a:pt x="52" y="323"/>
                    <a:pt x="43" y="329"/>
                  </a:cubicBezTo>
                  <a:cubicBezTo>
                    <a:pt x="38" y="300"/>
                    <a:pt x="0" y="43"/>
                    <a:pt x="0" y="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2159" y="1280"/>
              <a:ext cx="1475" cy="1025"/>
            </a:xfrm>
            <a:custGeom>
              <a:avLst/>
              <a:gdLst>
                <a:gd name="T0" fmla="*/ 0 w 621"/>
                <a:gd name="T1" fmla="*/ 42 h 432"/>
                <a:gd name="T2" fmla="*/ 183 w 621"/>
                <a:gd name="T3" fmla="*/ 33 h 432"/>
                <a:gd name="T4" fmla="*/ 490 w 621"/>
                <a:gd name="T5" fmla="*/ 230 h 432"/>
                <a:gd name="T6" fmla="*/ 597 w 621"/>
                <a:gd name="T7" fmla="*/ 225 h 432"/>
                <a:gd name="T8" fmla="*/ 621 w 621"/>
                <a:gd name="T9" fmla="*/ 391 h 432"/>
                <a:gd name="T10" fmla="*/ 466 w 621"/>
                <a:gd name="T11" fmla="*/ 422 h 432"/>
                <a:gd name="T12" fmla="*/ 198 w 621"/>
                <a:gd name="T13" fmla="*/ 293 h 432"/>
                <a:gd name="T14" fmla="*/ 43 w 621"/>
                <a:gd name="T15" fmla="*/ 323 h 432"/>
                <a:gd name="T16" fmla="*/ 0 w 621"/>
                <a:gd name="T17" fmla="*/ 4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432">
                  <a:moveTo>
                    <a:pt x="0" y="42"/>
                  </a:moveTo>
                  <a:cubicBezTo>
                    <a:pt x="20" y="29"/>
                    <a:pt x="83" y="0"/>
                    <a:pt x="183" y="33"/>
                  </a:cubicBezTo>
                  <a:cubicBezTo>
                    <a:pt x="307" y="74"/>
                    <a:pt x="395" y="215"/>
                    <a:pt x="490" y="230"/>
                  </a:cubicBezTo>
                  <a:cubicBezTo>
                    <a:pt x="579" y="243"/>
                    <a:pt x="586" y="230"/>
                    <a:pt x="597" y="225"/>
                  </a:cubicBezTo>
                  <a:cubicBezTo>
                    <a:pt x="600" y="239"/>
                    <a:pt x="620" y="380"/>
                    <a:pt x="621" y="391"/>
                  </a:cubicBezTo>
                  <a:cubicBezTo>
                    <a:pt x="578" y="417"/>
                    <a:pt x="514" y="432"/>
                    <a:pt x="466" y="422"/>
                  </a:cubicBezTo>
                  <a:cubicBezTo>
                    <a:pt x="385" y="406"/>
                    <a:pt x="334" y="295"/>
                    <a:pt x="198" y="293"/>
                  </a:cubicBezTo>
                  <a:cubicBezTo>
                    <a:pt x="99" y="290"/>
                    <a:pt x="53" y="317"/>
                    <a:pt x="43" y="323"/>
                  </a:cubicBezTo>
                  <a:cubicBezTo>
                    <a:pt x="39" y="294"/>
                    <a:pt x="0" y="42"/>
                    <a:pt x="0" y="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2088" y="1355"/>
              <a:ext cx="178" cy="700"/>
            </a:xfrm>
            <a:custGeom>
              <a:avLst/>
              <a:gdLst>
                <a:gd name="T0" fmla="*/ 2 w 75"/>
                <a:gd name="T1" fmla="*/ 17 h 295"/>
                <a:gd name="T2" fmla="*/ 44 w 75"/>
                <a:gd name="T3" fmla="*/ 295 h 295"/>
                <a:gd name="T4" fmla="*/ 75 w 75"/>
                <a:gd name="T5" fmla="*/ 291 h 295"/>
                <a:gd name="T6" fmla="*/ 31 w 75"/>
                <a:gd name="T7" fmla="*/ 10 h 295"/>
                <a:gd name="T8" fmla="*/ 2 w 75"/>
                <a:gd name="T9" fmla="*/ 1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95">
                  <a:moveTo>
                    <a:pt x="2" y="17"/>
                  </a:moveTo>
                  <a:cubicBezTo>
                    <a:pt x="4" y="34"/>
                    <a:pt x="42" y="281"/>
                    <a:pt x="44" y="295"/>
                  </a:cubicBezTo>
                  <a:cubicBezTo>
                    <a:pt x="56" y="292"/>
                    <a:pt x="70" y="292"/>
                    <a:pt x="75" y="291"/>
                  </a:cubicBezTo>
                  <a:cubicBezTo>
                    <a:pt x="72" y="273"/>
                    <a:pt x="32" y="18"/>
                    <a:pt x="31" y="10"/>
                  </a:cubicBezTo>
                  <a:cubicBezTo>
                    <a:pt x="30" y="0"/>
                    <a:pt x="0" y="5"/>
                    <a:pt x="2" y="17"/>
                  </a:cubicBezTo>
                  <a:close/>
                </a:path>
              </a:pathLst>
            </a:custGeom>
            <a:gradFill>
              <a:gsLst>
                <a:gs pos="70000">
                  <a:schemeClr val="tx2"/>
                </a:gs>
                <a:gs pos="46000">
                  <a:schemeClr val="tx2">
                    <a:lumMod val="40000"/>
                    <a:lumOff val="60000"/>
                  </a:schemeClr>
                </a:gs>
                <a:gs pos="38000">
                  <a:schemeClr val="tx2">
                    <a:lumMod val="75000"/>
                  </a:schemeClr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2193" y="2036"/>
              <a:ext cx="316" cy="1284"/>
            </a:xfrm>
            <a:custGeom>
              <a:avLst/>
              <a:gdLst>
                <a:gd name="T0" fmla="*/ 62 w 96"/>
                <a:gd name="T1" fmla="*/ 404 h 410"/>
                <a:gd name="T2" fmla="*/ 0 w 96"/>
                <a:gd name="T3" fmla="*/ 11 h 410"/>
                <a:gd name="T4" fmla="*/ 30 w 96"/>
                <a:gd name="T5" fmla="*/ 6 h 410"/>
                <a:gd name="T6" fmla="*/ 95 w 96"/>
                <a:gd name="T7" fmla="*/ 404 h 410"/>
                <a:gd name="T8" fmla="*/ 62 w 96"/>
                <a:gd name="T9" fmla="*/ 404 h 410"/>
                <a:gd name="connsiteX0" fmla="*/ 6458 w 13860"/>
                <a:gd name="connsiteY0" fmla="*/ 9786 h 12887"/>
                <a:gd name="connsiteX1" fmla="*/ 0 w 13860"/>
                <a:gd name="connsiteY1" fmla="*/ 200 h 12887"/>
                <a:gd name="connsiteX2" fmla="*/ 3125 w 13860"/>
                <a:gd name="connsiteY2" fmla="*/ 78 h 12887"/>
                <a:gd name="connsiteX3" fmla="*/ 13859 w 13860"/>
                <a:gd name="connsiteY3" fmla="*/ 12883 h 12887"/>
                <a:gd name="connsiteX4" fmla="*/ 6458 w 13860"/>
                <a:gd name="connsiteY4" fmla="*/ 9786 h 12887"/>
                <a:gd name="connsiteX0" fmla="*/ 10987 w 13861"/>
                <a:gd name="connsiteY0" fmla="*/ 13164 h 13195"/>
                <a:gd name="connsiteX1" fmla="*/ 0 w 13861"/>
                <a:gd name="connsiteY1" fmla="*/ 200 h 13195"/>
                <a:gd name="connsiteX2" fmla="*/ 3125 w 13861"/>
                <a:gd name="connsiteY2" fmla="*/ 78 h 13195"/>
                <a:gd name="connsiteX3" fmla="*/ 13859 w 13861"/>
                <a:gd name="connsiteY3" fmla="*/ 12883 h 13195"/>
                <a:gd name="connsiteX4" fmla="*/ 10987 w 13861"/>
                <a:gd name="connsiteY4" fmla="*/ 13164 h 1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1" h="13195">
                  <a:moveTo>
                    <a:pt x="10987" y="13164"/>
                  </a:moveTo>
                  <a:cubicBezTo>
                    <a:pt x="10883" y="13017"/>
                    <a:pt x="417" y="761"/>
                    <a:pt x="0" y="200"/>
                  </a:cubicBezTo>
                  <a:cubicBezTo>
                    <a:pt x="521" y="5"/>
                    <a:pt x="2083" y="-68"/>
                    <a:pt x="3125" y="78"/>
                  </a:cubicBezTo>
                  <a:cubicBezTo>
                    <a:pt x="3438" y="469"/>
                    <a:pt x="13859" y="12761"/>
                    <a:pt x="13859" y="12883"/>
                  </a:cubicBezTo>
                  <a:cubicBezTo>
                    <a:pt x="13963" y="13029"/>
                    <a:pt x="11092" y="13286"/>
                    <a:pt x="10987" y="13164"/>
                  </a:cubicBezTo>
                  <a:close/>
                </a:path>
              </a:pathLst>
            </a:custGeom>
            <a:gradFill>
              <a:gsLst>
                <a:gs pos="59000">
                  <a:schemeClr val="tx1">
                    <a:lumMod val="85000"/>
                    <a:lumOff val="1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38000">
                  <a:schemeClr val="tx1"/>
                </a:gs>
              </a:gsLst>
              <a:lin ang="2106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66" y="49490"/>
            <a:ext cx="364458" cy="3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3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1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3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35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36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0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52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5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8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7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6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7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5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84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8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8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1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103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10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7" grpId="0" animBg="1"/>
          <p:bldP spid="142" grpId="0" animBg="1"/>
          <p:bldP spid="143" grpId="0" animBg="1"/>
          <p:bldP spid="144" grpId="0" animBg="1"/>
          <p:bldP spid="147" grpId="0" animBg="1"/>
          <p:bldP spid="13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8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7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5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84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1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7" grpId="0" animBg="1"/>
          <p:bldP spid="142" grpId="0" animBg="1"/>
          <p:bldP spid="143" grpId="0" animBg="1"/>
          <p:bldP spid="144" grpId="0" animBg="1"/>
          <p:bldP spid="147" grpId="0" animBg="1"/>
          <p:bldP spid="139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116" y="0"/>
            <a:ext cx="9144001" cy="6858000"/>
            <a:chOff x="0" y="857250"/>
            <a:chExt cx="9144001" cy="5148874"/>
          </a:xfrm>
        </p:grpSpPr>
        <p:sp>
          <p:nvSpPr>
            <p:cNvPr id="120" name="Rectangle 5"/>
            <p:cNvSpPr>
              <a:spLocks noChangeArrowheads="1"/>
            </p:cNvSpPr>
            <p:nvPr/>
          </p:nvSpPr>
          <p:spPr bwMode="auto">
            <a:xfrm>
              <a:off x="1" y="857250"/>
              <a:ext cx="9144000" cy="514887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2">
                    <a:lumMod val="40000"/>
                    <a:lumOff val="6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6"/>
            <p:cNvSpPr>
              <a:spLocks/>
            </p:cNvSpPr>
            <p:nvPr/>
          </p:nvSpPr>
          <p:spPr bwMode="auto">
            <a:xfrm>
              <a:off x="1" y="3209704"/>
              <a:ext cx="9134431" cy="2788160"/>
            </a:xfrm>
            <a:custGeom>
              <a:avLst/>
              <a:gdLst/>
              <a:ahLst/>
              <a:cxnLst/>
              <a:rect l="l" t="t" r="r" b="b"/>
              <a:pathLst>
                <a:path w="12179241" h="3847123">
                  <a:moveTo>
                    <a:pt x="6832863" y="0"/>
                  </a:moveTo>
                  <a:lnTo>
                    <a:pt x="6854138" y="0"/>
                  </a:lnTo>
                  <a:lnTo>
                    <a:pt x="6911580" y="17014"/>
                  </a:lnTo>
                  <a:lnTo>
                    <a:pt x="6973277" y="36154"/>
                  </a:lnTo>
                  <a:lnTo>
                    <a:pt x="7037102" y="61673"/>
                  </a:lnTo>
                  <a:lnTo>
                    <a:pt x="7103054" y="89320"/>
                  </a:lnTo>
                  <a:lnTo>
                    <a:pt x="7247723" y="153120"/>
                  </a:lnTo>
                  <a:lnTo>
                    <a:pt x="7317930" y="182893"/>
                  </a:lnTo>
                  <a:lnTo>
                    <a:pt x="7394520" y="214793"/>
                  </a:lnTo>
                  <a:lnTo>
                    <a:pt x="7486002" y="253073"/>
                  </a:lnTo>
                  <a:lnTo>
                    <a:pt x="7568974" y="287099"/>
                  </a:lnTo>
                  <a:lnTo>
                    <a:pt x="7698751" y="350899"/>
                  </a:lnTo>
                  <a:lnTo>
                    <a:pt x="7798743" y="397685"/>
                  </a:lnTo>
                  <a:lnTo>
                    <a:pt x="7839165" y="414699"/>
                  </a:lnTo>
                  <a:lnTo>
                    <a:pt x="7875332" y="427459"/>
                  </a:lnTo>
                  <a:lnTo>
                    <a:pt x="7902990" y="435965"/>
                  </a:lnTo>
                  <a:lnTo>
                    <a:pt x="7932774" y="446598"/>
                  </a:lnTo>
                  <a:lnTo>
                    <a:pt x="8009364" y="484878"/>
                  </a:lnTo>
                  <a:lnTo>
                    <a:pt x="8141268" y="548678"/>
                  </a:lnTo>
                  <a:lnTo>
                    <a:pt x="8368910" y="657137"/>
                  </a:lnTo>
                  <a:lnTo>
                    <a:pt x="8422097" y="682657"/>
                  </a:lnTo>
                  <a:lnTo>
                    <a:pt x="8471029" y="701797"/>
                  </a:lnTo>
                  <a:lnTo>
                    <a:pt x="8517834" y="716684"/>
                  </a:lnTo>
                  <a:lnTo>
                    <a:pt x="8560383" y="733697"/>
                  </a:lnTo>
                  <a:lnTo>
                    <a:pt x="8639101" y="752837"/>
                  </a:lnTo>
                  <a:lnTo>
                    <a:pt x="8709308" y="765597"/>
                  </a:lnTo>
                  <a:lnTo>
                    <a:pt x="8813555" y="780484"/>
                  </a:lnTo>
                  <a:lnTo>
                    <a:pt x="8851849" y="786864"/>
                  </a:lnTo>
                  <a:lnTo>
                    <a:pt x="8864614" y="793244"/>
                  </a:lnTo>
                  <a:lnTo>
                    <a:pt x="8877379" y="799623"/>
                  </a:lnTo>
                  <a:lnTo>
                    <a:pt x="8907164" y="797497"/>
                  </a:lnTo>
                  <a:lnTo>
                    <a:pt x="8983754" y="786864"/>
                  </a:lnTo>
                  <a:lnTo>
                    <a:pt x="9247562" y="746457"/>
                  </a:lnTo>
                  <a:lnTo>
                    <a:pt x="9630510" y="689037"/>
                  </a:lnTo>
                  <a:lnTo>
                    <a:pt x="10079410" y="627364"/>
                  </a:lnTo>
                  <a:lnTo>
                    <a:pt x="10311307" y="599718"/>
                  </a:lnTo>
                  <a:lnTo>
                    <a:pt x="10545330" y="569945"/>
                  </a:lnTo>
                  <a:lnTo>
                    <a:pt x="10770844" y="548678"/>
                  </a:lnTo>
                  <a:lnTo>
                    <a:pt x="10983593" y="529538"/>
                  </a:lnTo>
                  <a:lnTo>
                    <a:pt x="11175067" y="518905"/>
                  </a:lnTo>
                  <a:lnTo>
                    <a:pt x="11262294" y="516778"/>
                  </a:lnTo>
                  <a:lnTo>
                    <a:pt x="11341011" y="512525"/>
                  </a:lnTo>
                  <a:lnTo>
                    <a:pt x="11415473" y="516778"/>
                  </a:lnTo>
                  <a:lnTo>
                    <a:pt x="11479298" y="518905"/>
                  </a:lnTo>
                  <a:lnTo>
                    <a:pt x="11532485" y="525285"/>
                  </a:lnTo>
                  <a:lnTo>
                    <a:pt x="11572907" y="535918"/>
                  </a:lnTo>
                  <a:lnTo>
                    <a:pt x="11666517" y="567818"/>
                  </a:lnTo>
                  <a:lnTo>
                    <a:pt x="11764381" y="601844"/>
                  </a:lnTo>
                  <a:lnTo>
                    <a:pt x="11864373" y="644378"/>
                  </a:lnTo>
                  <a:lnTo>
                    <a:pt x="11962238" y="684784"/>
                  </a:lnTo>
                  <a:lnTo>
                    <a:pt x="12115417" y="759217"/>
                  </a:lnTo>
                  <a:lnTo>
                    <a:pt x="12179241" y="786864"/>
                  </a:lnTo>
                  <a:lnTo>
                    <a:pt x="12179241" y="2847594"/>
                  </a:lnTo>
                  <a:lnTo>
                    <a:pt x="11385688" y="2807188"/>
                  </a:lnTo>
                  <a:lnTo>
                    <a:pt x="9645403" y="2713615"/>
                  </a:lnTo>
                  <a:lnTo>
                    <a:pt x="8722073" y="2668955"/>
                  </a:lnTo>
                  <a:lnTo>
                    <a:pt x="7915754" y="2628548"/>
                  </a:lnTo>
                  <a:lnTo>
                    <a:pt x="7351970" y="2605155"/>
                  </a:lnTo>
                  <a:lnTo>
                    <a:pt x="7196663" y="2603029"/>
                  </a:lnTo>
                  <a:lnTo>
                    <a:pt x="7158369" y="2603029"/>
                  </a:lnTo>
                  <a:lnTo>
                    <a:pt x="7145604" y="2603029"/>
                  </a:lnTo>
                  <a:lnTo>
                    <a:pt x="7324313" y="2853974"/>
                  </a:lnTo>
                  <a:lnTo>
                    <a:pt x="7581739" y="3224012"/>
                  </a:lnTo>
                  <a:lnTo>
                    <a:pt x="7596631" y="3245279"/>
                  </a:lnTo>
                  <a:lnTo>
                    <a:pt x="7622161" y="3270799"/>
                  </a:lnTo>
                  <a:lnTo>
                    <a:pt x="7677476" y="3332472"/>
                  </a:lnTo>
                  <a:lnTo>
                    <a:pt x="7698751" y="3364372"/>
                  </a:lnTo>
                  <a:lnTo>
                    <a:pt x="7717898" y="3392018"/>
                  </a:lnTo>
                  <a:lnTo>
                    <a:pt x="7724281" y="3409032"/>
                  </a:lnTo>
                  <a:lnTo>
                    <a:pt x="7728535" y="3421792"/>
                  </a:lnTo>
                  <a:lnTo>
                    <a:pt x="7728535" y="3434551"/>
                  </a:lnTo>
                  <a:lnTo>
                    <a:pt x="7724281" y="3443058"/>
                  </a:lnTo>
                  <a:lnTo>
                    <a:pt x="7717898" y="3455818"/>
                  </a:lnTo>
                  <a:lnTo>
                    <a:pt x="7711516" y="3466451"/>
                  </a:lnTo>
                  <a:lnTo>
                    <a:pt x="7685986" y="3487718"/>
                  </a:lnTo>
                  <a:lnTo>
                    <a:pt x="7658328" y="3504731"/>
                  </a:lnTo>
                  <a:lnTo>
                    <a:pt x="7620034" y="3519618"/>
                  </a:lnTo>
                  <a:lnTo>
                    <a:pt x="7575356" y="3532378"/>
                  </a:lnTo>
                  <a:lnTo>
                    <a:pt x="7526424" y="3543011"/>
                  </a:lnTo>
                  <a:lnTo>
                    <a:pt x="7473237" y="3551518"/>
                  </a:lnTo>
                  <a:lnTo>
                    <a:pt x="7415795" y="3557898"/>
                  </a:lnTo>
                  <a:lnTo>
                    <a:pt x="7358352" y="3562151"/>
                  </a:lnTo>
                  <a:lnTo>
                    <a:pt x="7298783" y="3562151"/>
                  </a:lnTo>
                  <a:lnTo>
                    <a:pt x="7234958" y="3562151"/>
                  </a:lnTo>
                  <a:lnTo>
                    <a:pt x="7173261" y="3557898"/>
                  </a:lnTo>
                  <a:lnTo>
                    <a:pt x="7115819" y="3551518"/>
                  </a:lnTo>
                  <a:lnTo>
                    <a:pt x="7058377" y="3545138"/>
                  </a:lnTo>
                  <a:lnTo>
                    <a:pt x="7005189" y="3532378"/>
                  </a:lnTo>
                  <a:lnTo>
                    <a:pt x="6954130" y="3519618"/>
                  </a:lnTo>
                  <a:lnTo>
                    <a:pt x="6879668" y="3500478"/>
                  </a:lnTo>
                  <a:lnTo>
                    <a:pt x="6845628" y="3498351"/>
                  </a:lnTo>
                  <a:lnTo>
                    <a:pt x="6815843" y="3494098"/>
                  </a:lnTo>
                  <a:lnTo>
                    <a:pt x="6788186" y="3494098"/>
                  </a:lnTo>
                  <a:lnTo>
                    <a:pt x="6756273" y="3498351"/>
                  </a:lnTo>
                  <a:lnTo>
                    <a:pt x="6728616" y="3506858"/>
                  </a:lnTo>
                  <a:lnTo>
                    <a:pt x="6696704" y="3519618"/>
                  </a:lnTo>
                  <a:lnTo>
                    <a:pt x="6660536" y="3536631"/>
                  </a:lnTo>
                  <a:lnTo>
                    <a:pt x="6622241" y="3557898"/>
                  </a:lnTo>
                  <a:lnTo>
                    <a:pt x="6530759" y="3619571"/>
                  </a:lnTo>
                  <a:lnTo>
                    <a:pt x="6411620" y="3700384"/>
                  </a:lnTo>
                  <a:lnTo>
                    <a:pt x="6262696" y="3806716"/>
                  </a:lnTo>
                  <a:lnTo>
                    <a:pt x="6249931" y="3813096"/>
                  </a:lnTo>
                  <a:lnTo>
                    <a:pt x="6230784" y="3819476"/>
                  </a:lnTo>
                  <a:lnTo>
                    <a:pt x="6181851" y="3827983"/>
                  </a:lnTo>
                  <a:lnTo>
                    <a:pt x="6115899" y="3834363"/>
                  </a:lnTo>
                  <a:lnTo>
                    <a:pt x="6032927" y="3840743"/>
                  </a:lnTo>
                  <a:lnTo>
                    <a:pt x="5937190" y="3844996"/>
                  </a:lnTo>
                  <a:lnTo>
                    <a:pt x="5832943" y="3847123"/>
                  </a:lnTo>
                  <a:lnTo>
                    <a:pt x="5605302" y="3847123"/>
                  </a:lnTo>
                  <a:lnTo>
                    <a:pt x="5367023" y="3840743"/>
                  </a:lnTo>
                  <a:lnTo>
                    <a:pt x="5141509" y="3827983"/>
                  </a:lnTo>
                  <a:lnTo>
                    <a:pt x="4943653" y="3813096"/>
                  </a:lnTo>
                  <a:lnTo>
                    <a:pt x="4862808" y="3806716"/>
                  </a:lnTo>
                  <a:lnTo>
                    <a:pt x="4796856" y="3796083"/>
                  </a:lnTo>
                  <a:lnTo>
                    <a:pt x="4709629" y="3776943"/>
                  </a:lnTo>
                  <a:lnTo>
                    <a:pt x="4609637" y="3755677"/>
                  </a:lnTo>
                  <a:lnTo>
                    <a:pt x="4503263" y="3723777"/>
                  </a:lnTo>
                  <a:lnTo>
                    <a:pt x="4392633" y="3691877"/>
                  </a:lnTo>
                  <a:lnTo>
                    <a:pt x="4177757" y="3628077"/>
                  </a:lnTo>
                  <a:lnTo>
                    <a:pt x="4075638" y="3602557"/>
                  </a:lnTo>
                  <a:lnTo>
                    <a:pt x="3990538" y="3583417"/>
                  </a:lnTo>
                  <a:lnTo>
                    <a:pt x="3926713" y="3574911"/>
                  </a:lnTo>
                  <a:lnTo>
                    <a:pt x="3862889" y="3564278"/>
                  </a:lnTo>
                  <a:lnTo>
                    <a:pt x="3726730" y="3555771"/>
                  </a:lnTo>
                  <a:lnTo>
                    <a:pt x="3579933" y="3549391"/>
                  </a:lnTo>
                  <a:lnTo>
                    <a:pt x="3428881" y="3545138"/>
                  </a:lnTo>
                  <a:lnTo>
                    <a:pt x="3133161" y="3538758"/>
                  </a:lnTo>
                  <a:lnTo>
                    <a:pt x="2997001" y="3532378"/>
                  </a:lnTo>
                  <a:lnTo>
                    <a:pt x="2865096" y="3519618"/>
                  </a:lnTo>
                  <a:lnTo>
                    <a:pt x="2680005" y="3494098"/>
                  </a:lnTo>
                  <a:lnTo>
                    <a:pt x="2452364" y="3460071"/>
                  </a:lnTo>
                  <a:lnTo>
                    <a:pt x="2199193" y="3417538"/>
                  </a:lnTo>
                  <a:lnTo>
                    <a:pt x="1941767" y="3377132"/>
                  </a:lnTo>
                  <a:lnTo>
                    <a:pt x="1690723" y="3338852"/>
                  </a:lnTo>
                  <a:lnTo>
                    <a:pt x="1571584" y="3326092"/>
                  </a:lnTo>
                  <a:lnTo>
                    <a:pt x="1463082" y="3315459"/>
                  </a:lnTo>
                  <a:lnTo>
                    <a:pt x="1367345" y="3309079"/>
                  </a:lnTo>
                  <a:lnTo>
                    <a:pt x="1282246" y="3306952"/>
                  </a:lnTo>
                  <a:lnTo>
                    <a:pt x="1216293" y="3309079"/>
                  </a:lnTo>
                  <a:lnTo>
                    <a:pt x="1186509" y="3313332"/>
                  </a:lnTo>
                  <a:lnTo>
                    <a:pt x="1160979" y="3319712"/>
                  </a:lnTo>
                  <a:lnTo>
                    <a:pt x="1122684" y="3328219"/>
                  </a:lnTo>
                  <a:lnTo>
                    <a:pt x="1069497" y="3338852"/>
                  </a:lnTo>
                  <a:lnTo>
                    <a:pt x="929082" y="3353738"/>
                  </a:lnTo>
                  <a:lnTo>
                    <a:pt x="756756" y="3366498"/>
                  </a:lnTo>
                  <a:lnTo>
                    <a:pt x="563154" y="3377132"/>
                  </a:lnTo>
                  <a:lnTo>
                    <a:pt x="169569" y="3392018"/>
                  </a:lnTo>
                  <a:lnTo>
                    <a:pt x="0" y="3401774"/>
                  </a:lnTo>
                  <a:lnTo>
                    <a:pt x="0" y="859800"/>
                  </a:lnTo>
                  <a:lnTo>
                    <a:pt x="20645" y="880436"/>
                  </a:lnTo>
                  <a:lnTo>
                    <a:pt x="54685" y="905956"/>
                  </a:lnTo>
                  <a:lnTo>
                    <a:pt x="67450" y="914463"/>
                  </a:lnTo>
                  <a:lnTo>
                    <a:pt x="84469" y="920843"/>
                  </a:lnTo>
                  <a:lnTo>
                    <a:pt x="116382" y="933603"/>
                  </a:lnTo>
                  <a:lnTo>
                    <a:pt x="154677" y="956996"/>
                  </a:lnTo>
                  <a:lnTo>
                    <a:pt x="237649" y="1005909"/>
                  </a:lnTo>
                  <a:lnTo>
                    <a:pt x="282326" y="1029302"/>
                  </a:lnTo>
                  <a:lnTo>
                    <a:pt x="307856" y="1037809"/>
                  </a:lnTo>
                  <a:lnTo>
                    <a:pt x="329131" y="1044189"/>
                  </a:lnTo>
                  <a:lnTo>
                    <a:pt x="352533" y="1050569"/>
                  </a:lnTo>
                  <a:lnTo>
                    <a:pt x="373808" y="1050569"/>
                  </a:lnTo>
                  <a:lnTo>
                    <a:pt x="397210" y="1050569"/>
                  </a:lnTo>
                  <a:lnTo>
                    <a:pt x="418485" y="1044189"/>
                  </a:lnTo>
                  <a:lnTo>
                    <a:pt x="473800" y="1029302"/>
                  </a:lnTo>
                  <a:lnTo>
                    <a:pt x="531242" y="1005909"/>
                  </a:lnTo>
                  <a:lnTo>
                    <a:pt x="641871" y="959123"/>
                  </a:lnTo>
                  <a:lnTo>
                    <a:pt x="731226" y="918716"/>
                  </a:lnTo>
                  <a:lnTo>
                    <a:pt x="758883" y="908083"/>
                  </a:lnTo>
                  <a:lnTo>
                    <a:pt x="778031" y="905956"/>
                  </a:lnTo>
                  <a:lnTo>
                    <a:pt x="809943" y="905956"/>
                  </a:lnTo>
                  <a:lnTo>
                    <a:pt x="846110" y="899576"/>
                  </a:lnTo>
                  <a:lnTo>
                    <a:pt x="886533" y="888943"/>
                  </a:lnTo>
                  <a:lnTo>
                    <a:pt x="929082" y="874056"/>
                  </a:lnTo>
                  <a:lnTo>
                    <a:pt x="1020564" y="837903"/>
                  </a:lnTo>
                  <a:lnTo>
                    <a:pt x="1116301" y="793244"/>
                  </a:lnTo>
                  <a:lnTo>
                    <a:pt x="1275863" y="716684"/>
                  </a:lnTo>
                  <a:lnTo>
                    <a:pt x="1329050" y="697544"/>
                  </a:lnTo>
                  <a:lnTo>
                    <a:pt x="1346070" y="695417"/>
                  </a:lnTo>
                  <a:lnTo>
                    <a:pt x="1348198" y="695417"/>
                  </a:lnTo>
                  <a:lnTo>
                    <a:pt x="1352453" y="697544"/>
                  </a:lnTo>
                  <a:lnTo>
                    <a:pt x="1358835" y="701797"/>
                  </a:lnTo>
                  <a:lnTo>
                    <a:pt x="1371600" y="701797"/>
                  </a:lnTo>
                  <a:lnTo>
                    <a:pt x="1416277" y="691164"/>
                  </a:lnTo>
                  <a:lnTo>
                    <a:pt x="1556692" y="657137"/>
                  </a:lnTo>
                  <a:lnTo>
                    <a:pt x="1648174" y="633744"/>
                  </a:lnTo>
                  <a:lnTo>
                    <a:pt x="1699233" y="625238"/>
                  </a:lnTo>
                  <a:lnTo>
                    <a:pt x="1754548" y="618858"/>
                  </a:lnTo>
                  <a:lnTo>
                    <a:pt x="1807735" y="612477"/>
                  </a:lnTo>
                  <a:lnTo>
                    <a:pt x="1865177" y="608224"/>
                  </a:lnTo>
                  <a:lnTo>
                    <a:pt x="1922620" y="606097"/>
                  </a:lnTo>
                  <a:lnTo>
                    <a:pt x="1980062" y="608224"/>
                  </a:lnTo>
                  <a:lnTo>
                    <a:pt x="2046014" y="612477"/>
                  </a:lnTo>
                  <a:lnTo>
                    <a:pt x="2122603" y="608224"/>
                  </a:lnTo>
                  <a:lnTo>
                    <a:pt x="2203448" y="606097"/>
                  </a:lnTo>
                  <a:lnTo>
                    <a:pt x="2288548" y="595465"/>
                  </a:lnTo>
                  <a:lnTo>
                    <a:pt x="2371520" y="582704"/>
                  </a:lnTo>
                  <a:lnTo>
                    <a:pt x="2448109" y="569945"/>
                  </a:lnTo>
                  <a:lnTo>
                    <a:pt x="2516189" y="555058"/>
                  </a:lnTo>
                  <a:lnTo>
                    <a:pt x="2567249" y="538045"/>
                  </a:lnTo>
                  <a:lnTo>
                    <a:pt x="2592778" y="531665"/>
                  </a:lnTo>
                  <a:lnTo>
                    <a:pt x="2639583" y="523158"/>
                  </a:lnTo>
                  <a:lnTo>
                    <a:pt x="2792762" y="497638"/>
                  </a:lnTo>
                  <a:lnTo>
                    <a:pt x="3011894" y="465738"/>
                  </a:lnTo>
                  <a:lnTo>
                    <a:pt x="3286340" y="427459"/>
                  </a:lnTo>
                  <a:lnTo>
                    <a:pt x="3958626" y="336012"/>
                  </a:lnTo>
                  <a:lnTo>
                    <a:pt x="4722394" y="240313"/>
                  </a:lnTo>
                  <a:lnTo>
                    <a:pt x="5484035" y="144613"/>
                  </a:lnTo>
                  <a:lnTo>
                    <a:pt x="6154194" y="68053"/>
                  </a:lnTo>
                  <a:lnTo>
                    <a:pt x="6428640" y="36154"/>
                  </a:lnTo>
                  <a:lnTo>
                    <a:pt x="6641389" y="12760"/>
                  </a:lnTo>
                  <a:lnTo>
                    <a:pt x="6788186" y="425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1" y="5333574"/>
              <a:ext cx="9134429" cy="667357"/>
            </a:xfrm>
            <a:custGeom>
              <a:avLst/>
              <a:gdLst/>
              <a:ahLst/>
              <a:cxnLst/>
              <a:rect l="l" t="t" r="r" b="b"/>
              <a:pathLst>
                <a:path w="12179239" h="920824">
                  <a:moveTo>
                    <a:pt x="0" y="0"/>
                  </a:moveTo>
                  <a:lnTo>
                    <a:pt x="12179239" y="0"/>
                  </a:lnTo>
                  <a:lnTo>
                    <a:pt x="12179239" y="920824"/>
                  </a:lnTo>
                  <a:lnTo>
                    <a:pt x="0" y="920824"/>
                  </a:lnTo>
                  <a:close/>
                </a:path>
              </a:pathLst>
            </a:custGeom>
            <a:solidFill>
              <a:srgbClr val="A7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0" y="1562084"/>
              <a:ext cx="9144000" cy="4435778"/>
            </a:xfrm>
            <a:custGeom>
              <a:avLst/>
              <a:gdLst/>
              <a:ahLst/>
              <a:cxnLst/>
              <a:rect l="l" t="t" r="r" b="b"/>
              <a:pathLst>
                <a:path w="12192000" h="6120518">
                  <a:moveTo>
                    <a:pt x="8746816" y="0"/>
                  </a:moveTo>
                  <a:lnTo>
                    <a:pt x="8799982" y="0"/>
                  </a:lnTo>
                  <a:lnTo>
                    <a:pt x="8840389" y="6380"/>
                  </a:lnTo>
                  <a:lnTo>
                    <a:pt x="8876542" y="19140"/>
                  </a:lnTo>
                  <a:lnTo>
                    <a:pt x="8904189" y="34027"/>
                  </a:lnTo>
                  <a:lnTo>
                    <a:pt x="8923329" y="53166"/>
                  </a:lnTo>
                  <a:lnTo>
                    <a:pt x="8942468" y="78686"/>
                  </a:lnTo>
                  <a:lnTo>
                    <a:pt x="8959482" y="104206"/>
                  </a:lnTo>
                  <a:lnTo>
                    <a:pt x="8972242" y="133980"/>
                  </a:lnTo>
                  <a:lnTo>
                    <a:pt x="8997761" y="193526"/>
                  </a:lnTo>
                  <a:lnTo>
                    <a:pt x="9012648" y="223299"/>
                  </a:lnTo>
                  <a:lnTo>
                    <a:pt x="9031788" y="250946"/>
                  </a:lnTo>
                  <a:lnTo>
                    <a:pt x="9057308" y="280719"/>
                  </a:lnTo>
                  <a:lnTo>
                    <a:pt x="9087081" y="301985"/>
                  </a:lnTo>
                  <a:lnTo>
                    <a:pt x="9125361" y="325378"/>
                  </a:lnTo>
                  <a:lnTo>
                    <a:pt x="9172147" y="340265"/>
                  </a:lnTo>
                  <a:lnTo>
                    <a:pt x="9267847" y="372165"/>
                  </a:lnTo>
                  <a:lnTo>
                    <a:pt x="9355040" y="408318"/>
                  </a:lnTo>
                  <a:lnTo>
                    <a:pt x="9433726" y="442345"/>
                  </a:lnTo>
                  <a:lnTo>
                    <a:pt x="9499652" y="478498"/>
                  </a:lnTo>
                  <a:lnTo>
                    <a:pt x="9554946" y="510398"/>
                  </a:lnTo>
                  <a:lnTo>
                    <a:pt x="9595352" y="535918"/>
                  </a:lnTo>
                  <a:lnTo>
                    <a:pt x="9631505" y="557184"/>
                  </a:lnTo>
                  <a:lnTo>
                    <a:pt x="9691052" y="586957"/>
                  </a:lnTo>
                  <a:lnTo>
                    <a:pt x="9742091" y="620984"/>
                  </a:lnTo>
                  <a:lnTo>
                    <a:pt x="9793131" y="665643"/>
                  </a:lnTo>
                  <a:lnTo>
                    <a:pt x="9842044" y="712430"/>
                  </a:lnTo>
                  <a:lnTo>
                    <a:pt x="9886704" y="769850"/>
                  </a:lnTo>
                  <a:lnTo>
                    <a:pt x="9927110" y="837903"/>
                  </a:lnTo>
                  <a:lnTo>
                    <a:pt x="9969644" y="916589"/>
                  </a:lnTo>
                  <a:lnTo>
                    <a:pt x="10010050" y="1005909"/>
                  </a:lnTo>
                  <a:lnTo>
                    <a:pt x="10029190" y="1037809"/>
                  </a:lnTo>
                  <a:lnTo>
                    <a:pt x="10048330" y="1067582"/>
                  </a:lnTo>
                  <a:lnTo>
                    <a:pt x="10071723" y="1086722"/>
                  </a:lnTo>
                  <a:lnTo>
                    <a:pt x="10090863" y="1099482"/>
                  </a:lnTo>
                  <a:lnTo>
                    <a:pt x="10112130" y="1105862"/>
                  </a:lnTo>
                  <a:lnTo>
                    <a:pt x="10135523" y="1112241"/>
                  </a:lnTo>
                  <a:lnTo>
                    <a:pt x="10182309" y="1118622"/>
                  </a:lnTo>
                  <a:lnTo>
                    <a:pt x="10203576" y="1120748"/>
                  </a:lnTo>
                  <a:lnTo>
                    <a:pt x="10229096" y="1127128"/>
                  </a:lnTo>
                  <a:lnTo>
                    <a:pt x="10252489" y="1137762"/>
                  </a:lnTo>
                  <a:lnTo>
                    <a:pt x="10273756" y="1150521"/>
                  </a:lnTo>
                  <a:lnTo>
                    <a:pt x="10297149" y="1169661"/>
                  </a:lnTo>
                  <a:lnTo>
                    <a:pt x="10318415" y="1197308"/>
                  </a:lnTo>
                  <a:lnTo>
                    <a:pt x="10337555" y="1235588"/>
                  </a:lnTo>
                  <a:lnTo>
                    <a:pt x="10356695" y="1280248"/>
                  </a:lnTo>
                  <a:lnTo>
                    <a:pt x="10373708" y="1324907"/>
                  </a:lnTo>
                  <a:lnTo>
                    <a:pt x="10392848" y="1363187"/>
                  </a:lnTo>
                  <a:lnTo>
                    <a:pt x="10407735" y="1397213"/>
                  </a:lnTo>
                  <a:lnTo>
                    <a:pt x="10426875" y="1429114"/>
                  </a:lnTo>
                  <a:lnTo>
                    <a:pt x="10463028" y="1484407"/>
                  </a:lnTo>
                  <a:lnTo>
                    <a:pt x="10501308" y="1537573"/>
                  </a:lnTo>
                  <a:lnTo>
                    <a:pt x="10539588" y="1588613"/>
                  </a:lnTo>
                  <a:lnTo>
                    <a:pt x="10577867" y="1650286"/>
                  </a:lnTo>
                  <a:lnTo>
                    <a:pt x="10592754" y="1684312"/>
                  </a:lnTo>
                  <a:lnTo>
                    <a:pt x="10611894" y="1722592"/>
                  </a:lnTo>
                  <a:lnTo>
                    <a:pt x="10628907" y="1765125"/>
                  </a:lnTo>
                  <a:lnTo>
                    <a:pt x="10648047" y="1811912"/>
                  </a:lnTo>
                  <a:lnTo>
                    <a:pt x="10662934" y="1854445"/>
                  </a:lnTo>
                  <a:lnTo>
                    <a:pt x="10679947" y="1894851"/>
                  </a:lnTo>
                  <a:lnTo>
                    <a:pt x="10699087" y="1931005"/>
                  </a:lnTo>
                  <a:lnTo>
                    <a:pt x="10718227" y="1960778"/>
                  </a:lnTo>
                  <a:lnTo>
                    <a:pt x="10762887" y="2024577"/>
                  </a:lnTo>
                  <a:lnTo>
                    <a:pt x="10807546" y="2081997"/>
                  </a:lnTo>
                  <a:lnTo>
                    <a:pt x="10854333" y="2139417"/>
                  </a:lnTo>
                  <a:lnTo>
                    <a:pt x="10894739" y="2201090"/>
                  </a:lnTo>
                  <a:lnTo>
                    <a:pt x="10913879" y="2235116"/>
                  </a:lnTo>
                  <a:lnTo>
                    <a:pt x="10933019" y="2271270"/>
                  </a:lnTo>
                  <a:lnTo>
                    <a:pt x="10952159" y="2311676"/>
                  </a:lnTo>
                  <a:lnTo>
                    <a:pt x="10964919" y="2354209"/>
                  </a:lnTo>
                  <a:lnTo>
                    <a:pt x="10988312" y="2418009"/>
                  </a:lnTo>
                  <a:lnTo>
                    <a:pt x="11009579" y="2471175"/>
                  </a:lnTo>
                  <a:lnTo>
                    <a:pt x="11054239" y="2573255"/>
                  </a:lnTo>
                  <a:lnTo>
                    <a:pt x="11098898" y="2675334"/>
                  </a:lnTo>
                  <a:lnTo>
                    <a:pt x="11122292" y="2728501"/>
                  </a:lnTo>
                  <a:lnTo>
                    <a:pt x="11141431" y="2790174"/>
                  </a:lnTo>
                  <a:lnTo>
                    <a:pt x="11147811" y="2809313"/>
                  </a:lnTo>
                  <a:lnTo>
                    <a:pt x="11156318" y="2822074"/>
                  </a:lnTo>
                  <a:lnTo>
                    <a:pt x="11173331" y="2847593"/>
                  </a:lnTo>
                  <a:lnTo>
                    <a:pt x="11198851" y="2868860"/>
                  </a:lnTo>
                  <a:lnTo>
                    <a:pt x="11224371" y="2885874"/>
                  </a:lnTo>
                  <a:lnTo>
                    <a:pt x="11256271" y="2898633"/>
                  </a:lnTo>
                  <a:lnTo>
                    <a:pt x="11288171" y="2907140"/>
                  </a:lnTo>
                  <a:lnTo>
                    <a:pt x="11354097" y="2919900"/>
                  </a:lnTo>
                  <a:lnTo>
                    <a:pt x="11422150" y="2932660"/>
                  </a:lnTo>
                  <a:lnTo>
                    <a:pt x="11454050" y="2943293"/>
                  </a:lnTo>
                  <a:lnTo>
                    <a:pt x="11481697" y="2951800"/>
                  </a:lnTo>
                  <a:lnTo>
                    <a:pt x="11511470" y="2968813"/>
                  </a:lnTo>
                  <a:lnTo>
                    <a:pt x="11532736" y="2987953"/>
                  </a:lnTo>
                  <a:lnTo>
                    <a:pt x="11547623" y="3009219"/>
                  </a:lnTo>
                  <a:lnTo>
                    <a:pt x="11558256" y="3021979"/>
                  </a:lnTo>
                  <a:lnTo>
                    <a:pt x="11560383" y="3038993"/>
                  </a:lnTo>
                  <a:lnTo>
                    <a:pt x="11566763" y="3058133"/>
                  </a:lnTo>
                  <a:lnTo>
                    <a:pt x="11577396" y="3077272"/>
                  </a:lnTo>
                  <a:lnTo>
                    <a:pt x="11605043" y="3117679"/>
                  </a:lnTo>
                  <a:lnTo>
                    <a:pt x="11641196" y="3166592"/>
                  </a:lnTo>
                  <a:lnTo>
                    <a:pt x="11681602" y="3217632"/>
                  </a:lnTo>
                  <a:lnTo>
                    <a:pt x="11732642" y="3270798"/>
                  </a:lnTo>
                  <a:lnTo>
                    <a:pt x="11783682" y="3328218"/>
                  </a:lnTo>
                  <a:lnTo>
                    <a:pt x="11898521" y="3436677"/>
                  </a:lnTo>
                  <a:lnTo>
                    <a:pt x="12006981" y="3534504"/>
                  </a:lnTo>
                  <a:lnTo>
                    <a:pt x="12100554" y="3617443"/>
                  </a:lnTo>
                  <a:lnTo>
                    <a:pt x="12192000" y="3698256"/>
                  </a:lnTo>
                  <a:lnTo>
                    <a:pt x="12179240" y="5203929"/>
                  </a:lnTo>
                  <a:lnTo>
                    <a:pt x="12013361" y="5220943"/>
                  </a:lnTo>
                  <a:lnTo>
                    <a:pt x="11834722" y="5235829"/>
                  </a:lnTo>
                  <a:lnTo>
                    <a:pt x="11622056" y="5250716"/>
                  </a:lnTo>
                  <a:lnTo>
                    <a:pt x="11390250" y="5261349"/>
                  </a:lnTo>
                  <a:lnTo>
                    <a:pt x="11275411" y="5263476"/>
                  </a:lnTo>
                  <a:lnTo>
                    <a:pt x="11160571" y="5267729"/>
                  </a:lnTo>
                  <a:lnTo>
                    <a:pt x="11054239" y="5263476"/>
                  </a:lnTo>
                  <a:lnTo>
                    <a:pt x="10956412" y="5257096"/>
                  </a:lnTo>
                  <a:lnTo>
                    <a:pt x="10867093" y="5248589"/>
                  </a:lnTo>
                  <a:lnTo>
                    <a:pt x="10790533" y="5235829"/>
                  </a:lnTo>
                  <a:lnTo>
                    <a:pt x="10726733" y="5227323"/>
                  </a:lnTo>
                  <a:lnTo>
                    <a:pt x="10650174" y="5220943"/>
                  </a:lnTo>
                  <a:lnTo>
                    <a:pt x="10565108" y="5216689"/>
                  </a:lnTo>
                  <a:lnTo>
                    <a:pt x="10471535" y="5216689"/>
                  </a:lnTo>
                  <a:lnTo>
                    <a:pt x="10373708" y="5220943"/>
                  </a:lnTo>
                  <a:lnTo>
                    <a:pt x="10267376" y="5223069"/>
                  </a:lnTo>
                  <a:lnTo>
                    <a:pt x="10048330" y="5237956"/>
                  </a:lnTo>
                  <a:lnTo>
                    <a:pt x="9625125" y="5274109"/>
                  </a:lnTo>
                  <a:lnTo>
                    <a:pt x="9444359" y="5286869"/>
                  </a:lnTo>
                  <a:lnTo>
                    <a:pt x="9367800" y="5293249"/>
                  </a:lnTo>
                  <a:lnTo>
                    <a:pt x="9299747" y="5293249"/>
                  </a:lnTo>
                  <a:lnTo>
                    <a:pt x="9204047" y="5295376"/>
                  </a:lnTo>
                  <a:lnTo>
                    <a:pt x="9101968" y="5301755"/>
                  </a:lnTo>
                  <a:lnTo>
                    <a:pt x="8999888" y="5312389"/>
                  </a:lnTo>
                  <a:lnTo>
                    <a:pt x="8891429" y="5325149"/>
                  </a:lnTo>
                  <a:lnTo>
                    <a:pt x="8670256" y="5352795"/>
                  </a:lnTo>
                  <a:lnTo>
                    <a:pt x="8440577" y="5384695"/>
                  </a:lnTo>
                  <a:lnTo>
                    <a:pt x="8213025" y="5416595"/>
                  </a:lnTo>
                  <a:lnTo>
                    <a:pt x="8100312" y="5429355"/>
                  </a:lnTo>
                  <a:lnTo>
                    <a:pt x="7991853" y="5439988"/>
                  </a:lnTo>
                  <a:lnTo>
                    <a:pt x="7883393" y="5446368"/>
                  </a:lnTo>
                  <a:lnTo>
                    <a:pt x="7777061" y="5452748"/>
                  </a:lnTo>
                  <a:lnTo>
                    <a:pt x="7674981" y="5452748"/>
                  </a:lnTo>
                  <a:lnTo>
                    <a:pt x="7579281" y="5446368"/>
                  </a:lnTo>
                  <a:lnTo>
                    <a:pt x="7428289" y="5435735"/>
                  </a:lnTo>
                  <a:lnTo>
                    <a:pt x="7230510" y="5427228"/>
                  </a:lnTo>
                  <a:lnTo>
                    <a:pt x="6764772" y="5401708"/>
                  </a:lnTo>
                  <a:lnTo>
                    <a:pt x="6532967" y="5382568"/>
                  </a:lnTo>
                  <a:lnTo>
                    <a:pt x="6324554" y="5363429"/>
                  </a:lnTo>
                  <a:lnTo>
                    <a:pt x="6235235" y="5352795"/>
                  </a:lnTo>
                  <a:lnTo>
                    <a:pt x="6158675" y="5340035"/>
                  </a:lnTo>
                  <a:lnTo>
                    <a:pt x="6094875" y="5327275"/>
                  </a:lnTo>
                  <a:lnTo>
                    <a:pt x="6052342" y="5312389"/>
                  </a:lnTo>
                  <a:lnTo>
                    <a:pt x="6022569" y="5306009"/>
                  </a:lnTo>
                  <a:lnTo>
                    <a:pt x="5988542" y="5299629"/>
                  </a:lnTo>
                  <a:lnTo>
                    <a:pt x="5950263" y="5293249"/>
                  </a:lnTo>
                  <a:lnTo>
                    <a:pt x="5905603" y="5293249"/>
                  </a:lnTo>
                  <a:lnTo>
                    <a:pt x="5805650" y="5295376"/>
                  </a:lnTo>
                  <a:lnTo>
                    <a:pt x="5690811" y="5306009"/>
                  </a:lnTo>
                  <a:lnTo>
                    <a:pt x="5561084" y="5320895"/>
                  </a:lnTo>
                  <a:lnTo>
                    <a:pt x="5422852" y="5344289"/>
                  </a:lnTo>
                  <a:lnTo>
                    <a:pt x="5278239" y="5369809"/>
                  </a:lnTo>
                  <a:lnTo>
                    <a:pt x="5125120" y="5397455"/>
                  </a:lnTo>
                  <a:lnTo>
                    <a:pt x="4814628" y="5461255"/>
                  </a:lnTo>
                  <a:lnTo>
                    <a:pt x="4516896" y="5525054"/>
                  </a:lnTo>
                  <a:lnTo>
                    <a:pt x="4244684" y="5580348"/>
                  </a:lnTo>
                  <a:lnTo>
                    <a:pt x="4127718" y="5601614"/>
                  </a:lnTo>
                  <a:lnTo>
                    <a:pt x="4025638" y="5620754"/>
                  </a:lnTo>
                  <a:lnTo>
                    <a:pt x="3953332" y="5631387"/>
                  </a:lnTo>
                  <a:lnTo>
                    <a:pt x="3872519" y="5637767"/>
                  </a:lnTo>
                  <a:lnTo>
                    <a:pt x="3706640" y="5646274"/>
                  </a:lnTo>
                  <a:lnTo>
                    <a:pt x="3534381" y="5652654"/>
                  </a:lnTo>
                  <a:lnTo>
                    <a:pt x="3355741" y="5656907"/>
                  </a:lnTo>
                  <a:lnTo>
                    <a:pt x="3179229" y="5659034"/>
                  </a:lnTo>
                  <a:lnTo>
                    <a:pt x="3006970" y="5671794"/>
                  </a:lnTo>
                  <a:lnTo>
                    <a:pt x="2924030" y="5678174"/>
                  </a:lnTo>
                  <a:lnTo>
                    <a:pt x="2841090" y="5688807"/>
                  </a:lnTo>
                  <a:lnTo>
                    <a:pt x="2764531" y="5701567"/>
                  </a:lnTo>
                  <a:lnTo>
                    <a:pt x="2690097" y="5716454"/>
                  </a:lnTo>
                  <a:lnTo>
                    <a:pt x="2641185" y="5729214"/>
                  </a:lnTo>
                  <a:lnTo>
                    <a:pt x="2585892" y="5746227"/>
                  </a:lnTo>
                  <a:lnTo>
                    <a:pt x="2468926" y="5786633"/>
                  </a:lnTo>
                  <a:lnTo>
                    <a:pt x="2343453" y="5831293"/>
                  </a:lnTo>
                  <a:lnTo>
                    <a:pt x="2213727" y="5882333"/>
                  </a:lnTo>
                  <a:lnTo>
                    <a:pt x="2081874" y="5933373"/>
                  </a:lnTo>
                  <a:lnTo>
                    <a:pt x="1956401" y="5978032"/>
                  </a:lnTo>
                  <a:lnTo>
                    <a:pt x="1837308" y="6016312"/>
                  </a:lnTo>
                  <a:lnTo>
                    <a:pt x="1784142" y="6031199"/>
                  </a:lnTo>
                  <a:lnTo>
                    <a:pt x="1733102" y="6041832"/>
                  </a:lnTo>
                  <a:lnTo>
                    <a:pt x="1656543" y="6056719"/>
                  </a:lnTo>
                  <a:lnTo>
                    <a:pt x="1560843" y="6069479"/>
                  </a:lnTo>
                  <a:lnTo>
                    <a:pt x="1448130" y="6080112"/>
                  </a:lnTo>
                  <a:lnTo>
                    <a:pt x="1326911" y="6092872"/>
                  </a:lnTo>
                  <a:lnTo>
                    <a:pt x="1195058" y="6101378"/>
                  </a:lnTo>
                  <a:lnTo>
                    <a:pt x="1056825" y="6107758"/>
                  </a:lnTo>
                  <a:lnTo>
                    <a:pt x="916466" y="6114138"/>
                  </a:lnTo>
                  <a:lnTo>
                    <a:pt x="773980" y="6118392"/>
                  </a:lnTo>
                  <a:lnTo>
                    <a:pt x="635748" y="6120518"/>
                  </a:lnTo>
                  <a:lnTo>
                    <a:pt x="503895" y="6120518"/>
                  </a:lnTo>
                  <a:lnTo>
                    <a:pt x="378422" y="6118392"/>
                  </a:lnTo>
                  <a:lnTo>
                    <a:pt x="267836" y="6112012"/>
                  </a:lnTo>
                  <a:lnTo>
                    <a:pt x="167883" y="6105632"/>
                  </a:lnTo>
                  <a:lnTo>
                    <a:pt x="89196" y="6092872"/>
                  </a:lnTo>
                  <a:lnTo>
                    <a:pt x="57297" y="6086492"/>
                  </a:lnTo>
                  <a:lnTo>
                    <a:pt x="31777" y="6075859"/>
                  </a:lnTo>
                  <a:lnTo>
                    <a:pt x="8383" y="6067352"/>
                  </a:lnTo>
                  <a:lnTo>
                    <a:pt x="0" y="6061364"/>
                  </a:lnTo>
                  <a:lnTo>
                    <a:pt x="0" y="3194424"/>
                  </a:lnTo>
                  <a:lnTo>
                    <a:pt x="2004" y="3192112"/>
                  </a:lnTo>
                  <a:lnTo>
                    <a:pt x="27523" y="3153832"/>
                  </a:lnTo>
                  <a:lnTo>
                    <a:pt x="50917" y="3115552"/>
                  </a:lnTo>
                  <a:lnTo>
                    <a:pt x="101956" y="3032613"/>
                  </a:lnTo>
                  <a:lnTo>
                    <a:pt x="148743" y="2943293"/>
                  </a:lnTo>
                  <a:lnTo>
                    <a:pt x="193403" y="2847593"/>
                  </a:lnTo>
                  <a:lnTo>
                    <a:pt x="238062" y="2747641"/>
                  </a:lnTo>
                  <a:lnTo>
                    <a:pt x="327382" y="2558368"/>
                  </a:lnTo>
                  <a:lnTo>
                    <a:pt x="372042" y="2469049"/>
                  </a:lnTo>
                  <a:lnTo>
                    <a:pt x="416702" y="2386109"/>
                  </a:lnTo>
                  <a:lnTo>
                    <a:pt x="461361" y="2311676"/>
                  </a:lnTo>
                  <a:lnTo>
                    <a:pt x="486881" y="2279776"/>
                  </a:lnTo>
                  <a:lnTo>
                    <a:pt x="510275" y="2252130"/>
                  </a:lnTo>
                  <a:lnTo>
                    <a:pt x="531541" y="2228736"/>
                  </a:lnTo>
                  <a:lnTo>
                    <a:pt x="557061" y="2207470"/>
                  </a:lnTo>
                  <a:lnTo>
                    <a:pt x="582581" y="2190457"/>
                  </a:lnTo>
                  <a:lnTo>
                    <a:pt x="605974" y="2177697"/>
                  </a:lnTo>
                  <a:lnTo>
                    <a:pt x="693167" y="2150050"/>
                  </a:lnTo>
                  <a:lnTo>
                    <a:pt x="782487" y="2126657"/>
                  </a:lnTo>
                  <a:lnTo>
                    <a:pt x="865426" y="2111770"/>
                  </a:lnTo>
                  <a:lnTo>
                    <a:pt x="941986" y="2101137"/>
                  </a:lnTo>
                  <a:lnTo>
                    <a:pt x="1018546" y="2099010"/>
                  </a:lnTo>
                  <a:lnTo>
                    <a:pt x="1088725" y="2099010"/>
                  </a:lnTo>
                  <a:lnTo>
                    <a:pt x="1156778" y="2101137"/>
                  </a:lnTo>
                  <a:lnTo>
                    <a:pt x="1214198" y="2107517"/>
                  </a:lnTo>
                  <a:lnTo>
                    <a:pt x="1271618" y="2113897"/>
                  </a:lnTo>
                  <a:lnTo>
                    <a:pt x="1318404" y="2124530"/>
                  </a:lnTo>
                  <a:lnTo>
                    <a:pt x="1397090" y="2143670"/>
                  </a:lnTo>
                  <a:lnTo>
                    <a:pt x="1448130" y="2158557"/>
                  </a:lnTo>
                  <a:lnTo>
                    <a:pt x="1465143" y="2162810"/>
                  </a:lnTo>
                  <a:lnTo>
                    <a:pt x="1471523" y="2158557"/>
                  </a:lnTo>
                  <a:lnTo>
                    <a:pt x="1486410" y="2150050"/>
                  </a:lnTo>
                  <a:lnTo>
                    <a:pt x="1503423" y="2139417"/>
                  </a:lnTo>
                  <a:lnTo>
                    <a:pt x="1524690" y="2133037"/>
                  </a:lnTo>
                  <a:lnTo>
                    <a:pt x="1548083" y="2126657"/>
                  </a:lnTo>
                  <a:lnTo>
                    <a:pt x="1675682" y="2105390"/>
                  </a:lnTo>
                  <a:lnTo>
                    <a:pt x="1754369" y="2086250"/>
                  </a:lnTo>
                  <a:lnTo>
                    <a:pt x="1799029" y="2073491"/>
                  </a:lnTo>
                  <a:lnTo>
                    <a:pt x="1850069" y="2054351"/>
                  </a:lnTo>
                  <a:lnTo>
                    <a:pt x="1901108" y="2035211"/>
                  </a:lnTo>
                  <a:lnTo>
                    <a:pt x="1956401" y="2009691"/>
                  </a:lnTo>
                  <a:lnTo>
                    <a:pt x="2015948" y="1977791"/>
                  </a:lnTo>
                  <a:lnTo>
                    <a:pt x="2075494" y="1943764"/>
                  </a:lnTo>
                  <a:lnTo>
                    <a:pt x="2343453" y="1777885"/>
                  </a:lnTo>
                  <a:lnTo>
                    <a:pt x="2502952" y="1675806"/>
                  </a:lnTo>
                  <a:lnTo>
                    <a:pt x="2558245" y="1643906"/>
                  </a:lnTo>
                  <a:lnTo>
                    <a:pt x="2596525" y="1620513"/>
                  </a:lnTo>
                  <a:lnTo>
                    <a:pt x="2630551" y="1601373"/>
                  </a:lnTo>
                  <a:lnTo>
                    <a:pt x="2664578" y="1588613"/>
                  </a:lnTo>
                  <a:lnTo>
                    <a:pt x="2707111" y="1573726"/>
                  </a:lnTo>
                  <a:lnTo>
                    <a:pt x="2753898" y="1548206"/>
                  </a:lnTo>
                  <a:lnTo>
                    <a:pt x="2872990" y="1471647"/>
                  </a:lnTo>
                  <a:lnTo>
                    <a:pt x="2945297" y="1426987"/>
                  </a:lnTo>
                  <a:lnTo>
                    <a:pt x="3028236" y="1375947"/>
                  </a:lnTo>
                  <a:lnTo>
                    <a:pt x="3123936" y="1320654"/>
                  </a:lnTo>
                  <a:lnTo>
                    <a:pt x="3238775" y="1261108"/>
                  </a:lnTo>
                  <a:lnTo>
                    <a:pt x="3325968" y="1216448"/>
                  </a:lnTo>
                  <a:lnTo>
                    <a:pt x="3411034" y="1169661"/>
                  </a:lnTo>
                  <a:lnTo>
                    <a:pt x="3579040" y="1073962"/>
                  </a:lnTo>
                  <a:lnTo>
                    <a:pt x="3659853" y="1029302"/>
                  </a:lnTo>
                  <a:lnTo>
                    <a:pt x="3736413" y="991022"/>
                  </a:lnTo>
                  <a:lnTo>
                    <a:pt x="3806593" y="959122"/>
                  </a:lnTo>
                  <a:lnTo>
                    <a:pt x="3840619" y="946362"/>
                  </a:lnTo>
                  <a:lnTo>
                    <a:pt x="3872519" y="935729"/>
                  </a:lnTo>
                  <a:lnTo>
                    <a:pt x="3902292" y="933602"/>
                  </a:lnTo>
                  <a:lnTo>
                    <a:pt x="3929939" y="927222"/>
                  </a:lnTo>
                  <a:lnTo>
                    <a:pt x="3961839" y="927222"/>
                  </a:lnTo>
                  <a:lnTo>
                    <a:pt x="3991612" y="927222"/>
                  </a:lnTo>
                  <a:lnTo>
                    <a:pt x="4051158" y="935729"/>
                  </a:lnTo>
                  <a:lnTo>
                    <a:pt x="4114958" y="948489"/>
                  </a:lnTo>
                  <a:lnTo>
                    <a:pt x="4178758" y="971882"/>
                  </a:lnTo>
                  <a:lnTo>
                    <a:pt x="4242557" y="997402"/>
                  </a:lnTo>
                  <a:lnTo>
                    <a:pt x="4312737" y="1025048"/>
                  </a:lnTo>
                  <a:lnTo>
                    <a:pt x="4382917" y="1061202"/>
                  </a:lnTo>
                  <a:lnTo>
                    <a:pt x="4410563" y="1073962"/>
                  </a:lnTo>
                  <a:lnTo>
                    <a:pt x="4442463" y="1086722"/>
                  </a:lnTo>
                  <a:lnTo>
                    <a:pt x="4523276" y="1107988"/>
                  </a:lnTo>
                  <a:lnTo>
                    <a:pt x="4614722" y="1131381"/>
                  </a:lnTo>
                  <a:lnTo>
                    <a:pt x="4712548" y="1146268"/>
                  </a:lnTo>
                  <a:lnTo>
                    <a:pt x="4812501" y="1159028"/>
                  </a:lnTo>
                  <a:lnTo>
                    <a:pt x="4908201" y="1169661"/>
                  </a:lnTo>
                  <a:lnTo>
                    <a:pt x="4999647" y="1171788"/>
                  </a:lnTo>
                  <a:lnTo>
                    <a:pt x="5076207" y="1165408"/>
                  </a:lnTo>
                  <a:lnTo>
                    <a:pt x="5146386" y="1163281"/>
                  </a:lnTo>
                  <a:lnTo>
                    <a:pt x="5216566" y="1163281"/>
                  </a:lnTo>
                  <a:lnTo>
                    <a:pt x="5284619" y="1169661"/>
                  </a:lnTo>
                  <a:lnTo>
                    <a:pt x="5348419" y="1178168"/>
                  </a:lnTo>
                  <a:lnTo>
                    <a:pt x="5410092" y="1190928"/>
                  </a:lnTo>
                  <a:lnTo>
                    <a:pt x="5471765" y="1203688"/>
                  </a:lnTo>
                  <a:lnTo>
                    <a:pt x="5580224" y="1235588"/>
                  </a:lnTo>
                  <a:lnTo>
                    <a:pt x="5748230" y="1293007"/>
                  </a:lnTo>
                  <a:lnTo>
                    <a:pt x="5778003" y="1301514"/>
                  </a:lnTo>
                  <a:lnTo>
                    <a:pt x="5799270" y="1305767"/>
                  </a:lnTo>
                  <a:lnTo>
                    <a:pt x="5816283" y="1305767"/>
                  </a:lnTo>
                  <a:lnTo>
                    <a:pt x="5818410" y="1305767"/>
                  </a:lnTo>
                  <a:lnTo>
                    <a:pt x="5822663" y="1299387"/>
                  </a:lnTo>
                  <a:lnTo>
                    <a:pt x="5824790" y="1297261"/>
                  </a:lnTo>
                  <a:lnTo>
                    <a:pt x="5831170" y="1297261"/>
                  </a:lnTo>
                  <a:lnTo>
                    <a:pt x="5850310" y="1301514"/>
                  </a:lnTo>
                  <a:lnTo>
                    <a:pt x="5880083" y="1314274"/>
                  </a:lnTo>
                  <a:lnTo>
                    <a:pt x="5914109" y="1333414"/>
                  </a:lnTo>
                  <a:lnTo>
                    <a:pt x="6001302" y="1384454"/>
                  </a:lnTo>
                  <a:lnTo>
                    <a:pt x="6105509" y="1448253"/>
                  </a:lnTo>
                  <a:lnTo>
                    <a:pt x="6216095" y="1516306"/>
                  </a:lnTo>
                  <a:lnTo>
                    <a:pt x="6271388" y="1543953"/>
                  </a:lnTo>
                  <a:lnTo>
                    <a:pt x="6324554" y="1569473"/>
                  </a:lnTo>
                  <a:lnTo>
                    <a:pt x="6375594" y="1592866"/>
                  </a:lnTo>
                  <a:lnTo>
                    <a:pt x="6424507" y="1607753"/>
                  </a:lnTo>
                  <a:lnTo>
                    <a:pt x="6469167" y="1618386"/>
                  </a:lnTo>
                  <a:lnTo>
                    <a:pt x="6488307" y="1618386"/>
                  </a:lnTo>
                  <a:lnTo>
                    <a:pt x="6507447" y="1618386"/>
                  </a:lnTo>
                  <a:lnTo>
                    <a:pt x="6513827" y="1618386"/>
                  </a:lnTo>
                  <a:lnTo>
                    <a:pt x="6526587" y="1624766"/>
                  </a:lnTo>
                  <a:lnTo>
                    <a:pt x="6564866" y="1639653"/>
                  </a:lnTo>
                  <a:lnTo>
                    <a:pt x="6669072" y="1701325"/>
                  </a:lnTo>
                  <a:lnTo>
                    <a:pt x="6798798" y="1773632"/>
                  </a:lnTo>
                  <a:lnTo>
                    <a:pt x="6866851" y="1805532"/>
                  </a:lnTo>
                  <a:lnTo>
                    <a:pt x="6930651" y="1835305"/>
                  </a:lnTo>
                  <a:lnTo>
                    <a:pt x="6958298" y="1843812"/>
                  </a:lnTo>
                  <a:lnTo>
                    <a:pt x="6983818" y="1843812"/>
                  </a:lnTo>
                  <a:lnTo>
                    <a:pt x="7013591" y="1841685"/>
                  </a:lnTo>
                  <a:lnTo>
                    <a:pt x="7039111" y="1835305"/>
                  </a:lnTo>
                  <a:lnTo>
                    <a:pt x="7066757" y="1824672"/>
                  </a:lnTo>
                  <a:lnTo>
                    <a:pt x="7092277" y="1809785"/>
                  </a:lnTo>
                  <a:lnTo>
                    <a:pt x="7147570" y="1773632"/>
                  </a:lnTo>
                  <a:lnTo>
                    <a:pt x="7198610" y="1735352"/>
                  </a:lnTo>
                  <a:lnTo>
                    <a:pt x="7245396" y="1697072"/>
                  </a:lnTo>
                  <a:lnTo>
                    <a:pt x="7290056" y="1665172"/>
                  </a:lnTo>
                  <a:lnTo>
                    <a:pt x="7309196" y="1652412"/>
                  </a:lnTo>
                  <a:lnTo>
                    <a:pt x="7328336" y="1643906"/>
                  </a:lnTo>
                  <a:lnTo>
                    <a:pt x="7347476" y="1633273"/>
                  </a:lnTo>
                  <a:lnTo>
                    <a:pt x="7366616" y="1620513"/>
                  </a:lnTo>
                  <a:lnTo>
                    <a:pt x="7385756" y="1601373"/>
                  </a:lnTo>
                  <a:lnTo>
                    <a:pt x="7404896" y="1580106"/>
                  </a:lnTo>
                  <a:lnTo>
                    <a:pt x="7445302" y="1529066"/>
                  </a:lnTo>
                  <a:lnTo>
                    <a:pt x="7487835" y="1467393"/>
                  </a:lnTo>
                  <a:lnTo>
                    <a:pt x="7532495" y="1407847"/>
                  </a:lnTo>
                  <a:lnTo>
                    <a:pt x="7577155" y="1352554"/>
                  </a:lnTo>
                  <a:lnTo>
                    <a:pt x="7596295" y="1331287"/>
                  </a:lnTo>
                  <a:lnTo>
                    <a:pt x="7617561" y="1307894"/>
                  </a:lnTo>
                  <a:lnTo>
                    <a:pt x="7636701" y="1293007"/>
                  </a:lnTo>
                  <a:lnTo>
                    <a:pt x="7655841" y="1280248"/>
                  </a:lnTo>
                  <a:lnTo>
                    <a:pt x="7681361" y="1267487"/>
                  </a:lnTo>
                  <a:lnTo>
                    <a:pt x="7704754" y="1248348"/>
                  </a:lnTo>
                  <a:lnTo>
                    <a:pt x="7732401" y="1227081"/>
                  </a:lnTo>
                  <a:lnTo>
                    <a:pt x="7757921" y="1197308"/>
                  </a:lnTo>
                  <a:lnTo>
                    <a:pt x="7813214" y="1133508"/>
                  </a:lnTo>
                  <a:lnTo>
                    <a:pt x="7870633" y="1061202"/>
                  </a:lnTo>
                  <a:lnTo>
                    <a:pt x="7930180" y="984642"/>
                  </a:lnTo>
                  <a:lnTo>
                    <a:pt x="7987600" y="914462"/>
                  </a:lnTo>
                  <a:lnTo>
                    <a:pt x="8042893" y="850663"/>
                  </a:lnTo>
                  <a:lnTo>
                    <a:pt x="8068413" y="825143"/>
                  </a:lnTo>
                  <a:lnTo>
                    <a:pt x="8093932" y="801750"/>
                  </a:lnTo>
                  <a:lnTo>
                    <a:pt x="8110946" y="786863"/>
                  </a:lnTo>
                  <a:lnTo>
                    <a:pt x="8127959" y="763470"/>
                  </a:lnTo>
                  <a:lnTo>
                    <a:pt x="8142845" y="737950"/>
                  </a:lnTo>
                  <a:lnTo>
                    <a:pt x="8159859" y="710303"/>
                  </a:lnTo>
                  <a:lnTo>
                    <a:pt x="8187505" y="640124"/>
                  </a:lnTo>
                  <a:lnTo>
                    <a:pt x="8213025" y="567817"/>
                  </a:lnTo>
                  <a:lnTo>
                    <a:pt x="8238545" y="491258"/>
                  </a:lnTo>
                  <a:lnTo>
                    <a:pt x="8264065" y="421078"/>
                  </a:lnTo>
                  <a:lnTo>
                    <a:pt x="8281078" y="384925"/>
                  </a:lnTo>
                  <a:lnTo>
                    <a:pt x="8293838" y="357278"/>
                  </a:lnTo>
                  <a:lnTo>
                    <a:pt x="8308725" y="327505"/>
                  </a:lnTo>
                  <a:lnTo>
                    <a:pt x="8325738" y="306239"/>
                  </a:lnTo>
                  <a:lnTo>
                    <a:pt x="8366144" y="257325"/>
                  </a:lnTo>
                  <a:lnTo>
                    <a:pt x="8398044" y="206286"/>
                  </a:lnTo>
                  <a:lnTo>
                    <a:pt x="8434197" y="155246"/>
                  </a:lnTo>
                  <a:lnTo>
                    <a:pt x="8453337" y="133980"/>
                  </a:lnTo>
                  <a:lnTo>
                    <a:pt x="8474604" y="110586"/>
                  </a:lnTo>
                  <a:lnTo>
                    <a:pt x="8497997" y="89320"/>
                  </a:lnTo>
                  <a:lnTo>
                    <a:pt x="8519264" y="70180"/>
                  </a:lnTo>
                  <a:lnTo>
                    <a:pt x="8549037" y="53166"/>
                  </a:lnTo>
                  <a:lnTo>
                    <a:pt x="8580937" y="38280"/>
                  </a:lnTo>
                  <a:lnTo>
                    <a:pt x="8614963" y="25520"/>
                  </a:lnTo>
                  <a:lnTo>
                    <a:pt x="8653243" y="12760"/>
                  </a:lnTo>
                  <a:lnTo>
                    <a:pt x="8697903" y="63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4440367" y="1121280"/>
              <a:ext cx="4703633" cy="4879651"/>
            </a:xfrm>
            <a:custGeom>
              <a:avLst/>
              <a:gdLst/>
              <a:ahLst/>
              <a:cxnLst/>
              <a:rect l="l" t="t" r="r" b="b"/>
              <a:pathLst>
                <a:path w="6271511" h="6732977">
                  <a:moveTo>
                    <a:pt x="1687746" y="0"/>
                  </a:moveTo>
                  <a:lnTo>
                    <a:pt x="1706925" y="0"/>
                  </a:lnTo>
                  <a:lnTo>
                    <a:pt x="1717580" y="2127"/>
                  </a:lnTo>
                  <a:lnTo>
                    <a:pt x="1723973" y="8507"/>
                  </a:lnTo>
                  <a:lnTo>
                    <a:pt x="1758069" y="34027"/>
                  </a:lnTo>
                  <a:lnTo>
                    <a:pt x="1775117" y="53166"/>
                  </a:lnTo>
                  <a:lnTo>
                    <a:pt x="1790034" y="72306"/>
                  </a:lnTo>
                  <a:lnTo>
                    <a:pt x="1802820" y="95700"/>
                  </a:lnTo>
                  <a:lnTo>
                    <a:pt x="1815606" y="121219"/>
                  </a:lnTo>
                  <a:lnTo>
                    <a:pt x="1821999" y="146739"/>
                  </a:lnTo>
                  <a:lnTo>
                    <a:pt x="1826261" y="178639"/>
                  </a:lnTo>
                  <a:lnTo>
                    <a:pt x="1826261" y="191399"/>
                  </a:lnTo>
                  <a:lnTo>
                    <a:pt x="1832654" y="206286"/>
                  </a:lnTo>
                  <a:lnTo>
                    <a:pt x="1841178" y="223299"/>
                  </a:lnTo>
                  <a:lnTo>
                    <a:pt x="1851833" y="236059"/>
                  </a:lnTo>
                  <a:lnTo>
                    <a:pt x="1879536" y="261579"/>
                  </a:lnTo>
                  <a:lnTo>
                    <a:pt x="1909369" y="287099"/>
                  </a:lnTo>
                  <a:lnTo>
                    <a:pt x="1969037" y="325378"/>
                  </a:lnTo>
                  <a:lnTo>
                    <a:pt x="1988216" y="338138"/>
                  </a:lnTo>
                  <a:lnTo>
                    <a:pt x="1994609" y="344518"/>
                  </a:lnTo>
                  <a:lnTo>
                    <a:pt x="1994609" y="346645"/>
                  </a:lnTo>
                  <a:lnTo>
                    <a:pt x="1998871" y="357278"/>
                  </a:lnTo>
                  <a:lnTo>
                    <a:pt x="2005264" y="376418"/>
                  </a:lnTo>
                  <a:lnTo>
                    <a:pt x="2026574" y="421078"/>
                  </a:lnTo>
                  <a:lnTo>
                    <a:pt x="2058539" y="472118"/>
                  </a:lnTo>
                  <a:lnTo>
                    <a:pt x="2075587" y="493384"/>
                  </a:lnTo>
                  <a:lnTo>
                    <a:pt x="2090504" y="512524"/>
                  </a:lnTo>
                  <a:lnTo>
                    <a:pt x="2103290" y="529538"/>
                  </a:lnTo>
                  <a:lnTo>
                    <a:pt x="2116076" y="550804"/>
                  </a:lnTo>
                  <a:lnTo>
                    <a:pt x="2135255" y="591211"/>
                  </a:lnTo>
                  <a:lnTo>
                    <a:pt x="2148040" y="614604"/>
                  </a:lnTo>
                  <a:lnTo>
                    <a:pt x="2158695" y="629490"/>
                  </a:lnTo>
                  <a:lnTo>
                    <a:pt x="2171481" y="640124"/>
                  </a:lnTo>
                  <a:lnTo>
                    <a:pt x="2180005" y="642250"/>
                  </a:lnTo>
                  <a:lnTo>
                    <a:pt x="2186398" y="642250"/>
                  </a:lnTo>
                  <a:lnTo>
                    <a:pt x="2205577" y="646504"/>
                  </a:lnTo>
                  <a:lnTo>
                    <a:pt x="2224756" y="648630"/>
                  </a:lnTo>
                  <a:lnTo>
                    <a:pt x="2243935" y="659264"/>
                  </a:lnTo>
                  <a:lnTo>
                    <a:pt x="2263114" y="667770"/>
                  </a:lnTo>
                  <a:lnTo>
                    <a:pt x="2307865" y="697543"/>
                  </a:lnTo>
                  <a:lnTo>
                    <a:pt x="2359009" y="729443"/>
                  </a:lnTo>
                  <a:lnTo>
                    <a:pt x="2384581" y="750710"/>
                  </a:lnTo>
                  <a:lnTo>
                    <a:pt x="2410153" y="776230"/>
                  </a:lnTo>
                  <a:lnTo>
                    <a:pt x="2454903" y="837903"/>
                  </a:lnTo>
                  <a:lnTo>
                    <a:pt x="2480475" y="863423"/>
                  </a:lnTo>
                  <a:lnTo>
                    <a:pt x="2508178" y="888943"/>
                  </a:lnTo>
                  <a:lnTo>
                    <a:pt x="2520964" y="897449"/>
                  </a:lnTo>
                  <a:lnTo>
                    <a:pt x="2538012" y="903829"/>
                  </a:lnTo>
                  <a:lnTo>
                    <a:pt x="2552929" y="910209"/>
                  </a:lnTo>
                  <a:lnTo>
                    <a:pt x="2569977" y="914462"/>
                  </a:lnTo>
                  <a:lnTo>
                    <a:pt x="2584894" y="914462"/>
                  </a:lnTo>
                  <a:lnTo>
                    <a:pt x="2601942" y="916589"/>
                  </a:lnTo>
                  <a:lnTo>
                    <a:pt x="2629645" y="929349"/>
                  </a:lnTo>
                  <a:lnTo>
                    <a:pt x="2653085" y="948489"/>
                  </a:lnTo>
                  <a:lnTo>
                    <a:pt x="2674395" y="967629"/>
                  </a:lnTo>
                  <a:lnTo>
                    <a:pt x="2717015" y="1012289"/>
                  </a:lnTo>
                  <a:lnTo>
                    <a:pt x="2736194" y="1035682"/>
                  </a:lnTo>
                  <a:lnTo>
                    <a:pt x="2761766" y="1054822"/>
                  </a:lnTo>
                  <a:lnTo>
                    <a:pt x="2847006" y="1107988"/>
                  </a:lnTo>
                  <a:lnTo>
                    <a:pt x="2887495" y="1137762"/>
                  </a:lnTo>
                  <a:lnTo>
                    <a:pt x="2949293" y="1182421"/>
                  </a:lnTo>
                  <a:lnTo>
                    <a:pt x="3104856" y="1301514"/>
                  </a:lnTo>
                  <a:lnTo>
                    <a:pt x="3217799" y="1384454"/>
                  </a:lnTo>
                  <a:lnTo>
                    <a:pt x="3243371" y="1397214"/>
                  </a:lnTo>
                  <a:lnTo>
                    <a:pt x="3288121" y="1414227"/>
                  </a:lnTo>
                  <a:lnTo>
                    <a:pt x="3405326" y="1452507"/>
                  </a:lnTo>
                  <a:lnTo>
                    <a:pt x="3526793" y="1492913"/>
                  </a:lnTo>
                  <a:lnTo>
                    <a:pt x="3571543" y="1509926"/>
                  </a:lnTo>
                  <a:lnTo>
                    <a:pt x="3586460" y="1518433"/>
                  </a:lnTo>
                  <a:lnTo>
                    <a:pt x="3597115" y="1524813"/>
                  </a:lnTo>
                  <a:lnTo>
                    <a:pt x="3616294" y="1548206"/>
                  </a:lnTo>
                  <a:lnTo>
                    <a:pt x="3637604" y="1582233"/>
                  </a:lnTo>
                  <a:lnTo>
                    <a:pt x="3693010" y="1682185"/>
                  </a:lnTo>
                  <a:lnTo>
                    <a:pt x="3718582" y="1728972"/>
                  </a:lnTo>
                  <a:lnTo>
                    <a:pt x="3746285" y="1773632"/>
                  </a:lnTo>
                  <a:lnTo>
                    <a:pt x="3771857" y="1809785"/>
                  </a:lnTo>
                  <a:lnTo>
                    <a:pt x="3784643" y="1822545"/>
                  </a:lnTo>
                  <a:lnTo>
                    <a:pt x="3795297" y="1828925"/>
                  </a:lnTo>
                  <a:lnTo>
                    <a:pt x="3854965" y="1850191"/>
                  </a:lnTo>
                  <a:lnTo>
                    <a:pt x="3929550" y="1873585"/>
                  </a:lnTo>
                  <a:lnTo>
                    <a:pt x="4104291" y="1922498"/>
                  </a:lnTo>
                  <a:lnTo>
                    <a:pt x="4187400" y="1952271"/>
                  </a:lnTo>
                  <a:lnTo>
                    <a:pt x="4230020" y="1967158"/>
                  </a:lnTo>
                  <a:lnTo>
                    <a:pt x="4266247" y="1984171"/>
                  </a:lnTo>
                  <a:lnTo>
                    <a:pt x="4298211" y="2003311"/>
                  </a:lnTo>
                  <a:lnTo>
                    <a:pt x="4328045" y="2022451"/>
                  </a:lnTo>
                  <a:lnTo>
                    <a:pt x="4353617" y="2041591"/>
                  </a:lnTo>
                  <a:lnTo>
                    <a:pt x="4372797" y="2062857"/>
                  </a:lnTo>
                  <a:lnTo>
                    <a:pt x="4391975" y="2088377"/>
                  </a:lnTo>
                  <a:lnTo>
                    <a:pt x="4413285" y="2113897"/>
                  </a:lnTo>
                  <a:lnTo>
                    <a:pt x="4475084" y="2175570"/>
                  </a:lnTo>
                  <a:lnTo>
                    <a:pt x="4545407" y="2235116"/>
                  </a:lnTo>
                  <a:lnTo>
                    <a:pt x="4628515" y="2298916"/>
                  </a:lnTo>
                  <a:lnTo>
                    <a:pt x="4713755" y="2356336"/>
                  </a:lnTo>
                  <a:lnTo>
                    <a:pt x="4756375" y="2381856"/>
                  </a:lnTo>
                  <a:lnTo>
                    <a:pt x="4801126" y="2405249"/>
                  </a:lnTo>
                  <a:lnTo>
                    <a:pt x="4839484" y="2426515"/>
                  </a:lnTo>
                  <a:lnTo>
                    <a:pt x="4879973" y="2443529"/>
                  </a:lnTo>
                  <a:lnTo>
                    <a:pt x="4916199" y="2456289"/>
                  </a:lnTo>
                  <a:lnTo>
                    <a:pt x="4950295" y="2462669"/>
                  </a:lnTo>
                  <a:lnTo>
                    <a:pt x="4982261" y="2464795"/>
                  </a:lnTo>
                  <a:lnTo>
                    <a:pt x="5009963" y="2462669"/>
                  </a:lnTo>
                  <a:lnTo>
                    <a:pt x="5033404" y="2452035"/>
                  </a:lnTo>
                  <a:lnTo>
                    <a:pt x="5054714" y="2445655"/>
                  </a:lnTo>
                  <a:lnTo>
                    <a:pt x="5080286" y="2437149"/>
                  </a:lnTo>
                  <a:lnTo>
                    <a:pt x="5110120" y="2430769"/>
                  </a:lnTo>
                  <a:lnTo>
                    <a:pt x="5144215" y="2426515"/>
                  </a:lnTo>
                  <a:lnTo>
                    <a:pt x="5193229" y="2426515"/>
                  </a:lnTo>
                  <a:lnTo>
                    <a:pt x="5297647" y="2443529"/>
                  </a:lnTo>
                  <a:lnTo>
                    <a:pt x="5436161" y="2469049"/>
                  </a:lnTo>
                  <a:lnTo>
                    <a:pt x="5572545" y="2490315"/>
                  </a:lnTo>
                  <a:lnTo>
                    <a:pt x="5630082" y="2496695"/>
                  </a:lnTo>
                  <a:lnTo>
                    <a:pt x="5670571" y="2500948"/>
                  </a:lnTo>
                  <a:lnTo>
                    <a:pt x="5713191" y="2503075"/>
                  </a:lnTo>
                  <a:lnTo>
                    <a:pt x="5753679" y="2509455"/>
                  </a:lnTo>
                  <a:lnTo>
                    <a:pt x="5802693" y="2526468"/>
                  </a:lnTo>
                  <a:lnTo>
                    <a:pt x="5849574" y="2541355"/>
                  </a:lnTo>
                  <a:lnTo>
                    <a:pt x="5900718" y="2562621"/>
                  </a:lnTo>
                  <a:lnTo>
                    <a:pt x="5951862" y="2586015"/>
                  </a:lnTo>
                  <a:lnTo>
                    <a:pt x="6047757" y="2637054"/>
                  </a:lnTo>
                  <a:lnTo>
                    <a:pt x="6135127" y="2683841"/>
                  </a:lnTo>
                  <a:lnTo>
                    <a:pt x="6207581" y="2728501"/>
                  </a:lnTo>
                  <a:lnTo>
                    <a:pt x="6271511" y="2771034"/>
                  </a:lnTo>
                  <a:lnTo>
                    <a:pt x="6271511" y="6732977"/>
                  </a:lnTo>
                  <a:lnTo>
                    <a:pt x="33276" y="6732977"/>
                  </a:lnTo>
                  <a:lnTo>
                    <a:pt x="23441" y="6541596"/>
                  </a:lnTo>
                  <a:lnTo>
                    <a:pt x="12786" y="6280018"/>
                  </a:lnTo>
                  <a:lnTo>
                    <a:pt x="4262" y="6012059"/>
                  </a:lnTo>
                  <a:lnTo>
                    <a:pt x="0" y="5739847"/>
                  </a:lnTo>
                  <a:lnTo>
                    <a:pt x="4262" y="5459128"/>
                  </a:lnTo>
                  <a:lnTo>
                    <a:pt x="10655" y="5176283"/>
                  </a:lnTo>
                  <a:lnTo>
                    <a:pt x="23441" y="4889184"/>
                  </a:lnTo>
                  <a:lnTo>
                    <a:pt x="42620" y="4597832"/>
                  </a:lnTo>
                  <a:lnTo>
                    <a:pt x="55406" y="4455346"/>
                  </a:lnTo>
                  <a:lnTo>
                    <a:pt x="68192" y="4312860"/>
                  </a:lnTo>
                  <a:lnTo>
                    <a:pt x="83109" y="4168247"/>
                  </a:lnTo>
                  <a:lnTo>
                    <a:pt x="102288" y="4025761"/>
                  </a:lnTo>
                  <a:lnTo>
                    <a:pt x="121467" y="3881149"/>
                  </a:lnTo>
                  <a:lnTo>
                    <a:pt x="147039" y="3742916"/>
                  </a:lnTo>
                  <a:lnTo>
                    <a:pt x="168349" y="3602557"/>
                  </a:lnTo>
                  <a:lnTo>
                    <a:pt x="198183" y="3464324"/>
                  </a:lnTo>
                  <a:lnTo>
                    <a:pt x="225885" y="3328218"/>
                  </a:lnTo>
                  <a:lnTo>
                    <a:pt x="257850" y="3192112"/>
                  </a:lnTo>
                  <a:lnTo>
                    <a:pt x="294077" y="3058133"/>
                  </a:lnTo>
                  <a:lnTo>
                    <a:pt x="332435" y="2926280"/>
                  </a:lnTo>
                  <a:lnTo>
                    <a:pt x="370793" y="2798680"/>
                  </a:lnTo>
                  <a:lnTo>
                    <a:pt x="415544" y="2671081"/>
                  </a:lnTo>
                  <a:lnTo>
                    <a:pt x="460295" y="2547735"/>
                  </a:lnTo>
                  <a:lnTo>
                    <a:pt x="507176" y="2426515"/>
                  </a:lnTo>
                  <a:lnTo>
                    <a:pt x="558320" y="2309549"/>
                  </a:lnTo>
                  <a:lnTo>
                    <a:pt x="613726" y="2194710"/>
                  </a:lnTo>
                  <a:lnTo>
                    <a:pt x="673394" y="2081997"/>
                  </a:lnTo>
                  <a:lnTo>
                    <a:pt x="735193" y="1973538"/>
                  </a:lnTo>
                  <a:lnTo>
                    <a:pt x="799122" y="1869331"/>
                  </a:lnTo>
                  <a:lnTo>
                    <a:pt x="865183" y="1771505"/>
                  </a:lnTo>
                  <a:lnTo>
                    <a:pt x="937637" y="1675806"/>
                  </a:lnTo>
                  <a:lnTo>
                    <a:pt x="1012222" y="1582233"/>
                  </a:lnTo>
                  <a:lnTo>
                    <a:pt x="1091068" y="1484406"/>
                  </a:lnTo>
                  <a:lnTo>
                    <a:pt x="1159260" y="1388707"/>
                  </a:lnTo>
                  <a:lnTo>
                    <a:pt x="1218928" y="1295134"/>
                  </a:lnTo>
                  <a:lnTo>
                    <a:pt x="1270072" y="1203688"/>
                  </a:lnTo>
                  <a:lnTo>
                    <a:pt x="1314823" y="1114368"/>
                  </a:lnTo>
                  <a:lnTo>
                    <a:pt x="1351049" y="1031429"/>
                  </a:lnTo>
                  <a:lnTo>
                    <a:pt x="1378752" y="948489"/>
                  </a:lnTo>
                  <a:lnTo>
                    <a:pt x="1404324" y="876183"/>
                  </a:lnTo>
                  <a:lnTo>
                    <a:pt x="1423503" y="806003"/>
                  </a:lnTo>
                  <a:lnTo>
                    <a:pt x="1436289" y="737950"/>
                  </a:lnTo>
                  <a:lnTo>
                    <a:pt x="1449075" y="680530"/>
                  </a:lnTo>
                  <a:lnTo>
                    <a:pt x="1455468" y="629490"/>
                  </a:lnTo>
                  <a:lnTo>
                    <a:pt x="1466123" y="555057"/>
                  </a:lnTo>
                  <a:lnTo>
                    <a:pt x="1472516" y="512524"/>
                  </a:lnTo>
                  <a:lnTo>
                    <a:pt x="1498088" y="404065"/>
                  </a:lnTo>
                  <a:lnTo>
                    <a:pt x="1521529" y="308365"/>
                  </a:lnTo>
                  <a:lnTo>
                    <a:pt x="1566280" y="161626"/>
                  </a:lnTo>
                  <a:lnTo>
                    <a:pt x="1596114" y="72306"/>
                  </a:lnTo>
                  <a:lnTo>
                    <a:pt x="1608899" y="44660"/>
                  </a:lnTo>
                  <a:lnTo>
                    <a:pt x="1621685" y="34027"/>
                  </a:lnTo>
                  <a:lnTo>
                    <a:pt x="1649388" y="14887"/>
                  </a:lnTo>
                  <a:lnTo>
                    <a:pt x="1668567" y="638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10"/>
            <p:cNvSpPr>
              <a:spLocks/>
            </p:cNvSpPr>
            <p:nvPr/>
          </p:nvSpPr>
          <p:spPr bwMode="auto">
            <a:xfrm>
              <a:off x="1" y="1150565"/>
              <a:ext cx="8217308" cy="4850366"/>
            </a:xfrm>
            <a:custGeom>
              <a:avLst/>
              <a:gdLst/>
              <a:ahLst/>
              <a:cxnLst/>
              <a:rect l="l" t="t" r="r" b="b"/>
              <a:pathLst>
                <a:path w="10956411" h="6692570">
                  <a:moveTo>
                    <a:pt x="7529598" y="0"/>
                  </a:moveTo>
                  <a:lnTo>
                    <a:pt x="7531726" y="4253"/>
                  </a:lnTo>
                  <a:lnTo>
                    <a:pt x="7531726" y="10633"/>
                  </a:lnTo>
                  <a:lnTo>
                    <a:pt x="7529598" y="23393"/>
                  </a:lnTo>
                  <a:lnTo>
                    <a:pt x="7523213" y="57420"/>
                  </a:lnTo>
                  <a:lnTo>
                    <a:pt x="7506185" y="99953"/>
                  </a:lnTo>
                  <a:lnTo>
                    <a:pt x="7478515" y="189272"/>
                  </a:lnTo>
                  <a:lnTo>
                    <a:pt x="7467873" y="223299"/>
                  </a:lnTo>
                  <a:lnTo>
                    <a:pt x="7461487" y="246692"/>
                  </a:lnTo>
                  <a:lnTo>
                    <a:pt x="7467873" y="267959"/>
                  </a:lnTo>
                  <a:lnTo>
                    <a:pt x="7478515" y="299859"/>
                  </a:lnTo>
                  <a:lnTo>
                    <a:pt x="7510442" y="382798"/>
                  </a:lnTo>
                  <a:lnTo>
                    <a:pt x="7548754" y="472118"/>
                  </a:lnTo>
                  <a:lnTo>
                    <a:pt x="7580681" y="550804"/>
                  </a:lnTo>
                  <a:lnTo>
                    <a:pt x="7589195" y="593337"/>
                  </a:lnTo>
                  <a:lnTo>
                    <a:pt x="7595580" y="646504"/>
                  </a:lnTo>
                  <a:lnTo>
                    <a:pt x="7601965" y="708177"/>
                  </a:lnTo>
                  <a:lnTo>
                    <a:pt x="7601965" y="778356"/>
                  </a:lnTo>
                  <a:lnTo>
                    <a:pt x="7599837" y="848536"/>
                  </a:lnTo>
                  <a:lnTo>
                    <a:pt x="7593452" y="912336"/>
                  </a:lnTo>
                  <a:lnTo>
                    <a:pt x="7582809" y="971882"/>
                  </a:lnTo>
                  <a:lnTo>
                    <a:pt x="7576424" y="997402"/>
                  </a:lnTo>
                  <a:lnTo>
                    <a:pt x="7567910" y="1020795"/>
                  </a:lnTo>
                  <a:lnTo>
                    <a:pt x="7548754" y="1059075"/>
                  </a:lnTo>
                  <a:lnTo>
                    <a:pt x="7523213" y="1105861"/>
                  </a:lnTo>
                  <a:lnTo>
                    <a:pt x="7459359" y="1205814"/>
                  </a:lnTo>
                  <a:lnTo>
                    <a:pt x="7429560" y="1254727"/>
                  </a:lnTo>
                  <a:lnTo>
                    <a:pt x="7406147" y="1303640"/>
                  </a:lnTo>
                  <a:lnTo>
                    <a:pt x="7386991" y="1344047"/>
                  </a:lnTo>
                  <a:lnTo>
                    <a:pt x="7380606" y="1363187"/>
                  </a:lnTo>
                  <a:lnTo>
                    <a:pt x="7376349" y="1380200"/>
                  </a:lnTo>
                  <a:lnTo>
                    <a:pt x="7369964" y="1405720"/>
                  </a:lnTo>
                  <a:lnTo>
                    <a:pt x="7361450" y="1433366"/>
                  </a:lnTo>
                  <a:lnTo>
                    <a:pt x="7344422" y="1463140"/>
                  </a:lnTo>
                  <a:lnTo>
                    <a:pt x="7323138" y="1490786"/>
                  </a:lnTo>
                  <a:lnTo>
                    <a:pt x="7274183" y="1554586"/>
                  </a:lnTo>
                  <a:lnTo>
                    <a:pt x="7216715" y="1618386"/>
                  </a:lnTo>
                  <a:lnTo>
                    <a:pt x="7163504" y="1675805"/>
                  </a:lnTo>
                  <a:lnTo>
                    <a:pt x="7112421" y="1724718"/>
                  </a:lnTo>
                  <a:lnTo>
                    <a:pt x="7054952" y="1775758"/>
                  </a:lnTo>
                  <a:lnTo>
                    <a:pt x="7050695" y="1782138"/>
                  </a:lnTo>
                  <a:lnTo>
                    <a:pt x="7050695" y="1794898"/>
                  </a:lnTo>
                  <a:lnTo>
                    <a:pt x="7050695" y="1833178"/>
                  </a:lnTo>
                  <a:lnTo>
                    <a:pt x="7061338" y="1886344"/>
                  </a:lnTo>
                  <a:lnTo>
                    <a:pt x="7074108" y="1945891"/>
                  </a:lnTo>
                  <a:lnTo>
                    <a:pt x="7093264" y="2013944"/>
                  </a:lnTo>
                  <a:lnTo>
                    <a:pt x="7114549" y="2073490"/>
                  </a:lnTo>
                  <a:lnTo>
                    <a:pt x="7127320" y="2105390"/>
                  </a:lnTo>
                  <a:lnTo>
                    <a:pt x="7140091" y="2130910"/>
                  </a:lnTo>
                  <a:lnTo>
                    <a:pt x="7152861" y="2154303"/>
                  </a:lnTo>
                  <a:lnTo>
                    <a:pt x="7169889" y="2175570"/>
                  </a:lnTo>
                  <a:lnTo>
                    <a:pt x="7189045" y="2194710"/>
                  </a:lnTo>
                  <a:lnTo>
                    <a:pt x="7214586" y="2218103"/>
                  </a:lnTo>
                  <a:lnTo>
                    <a:pt x="7284825" y="2271269"/>
                  </a:lnTo>
                  <a:lnTo>
                    <a:pt x="7369964" y="2332942"/>
                  </a:lnTo>
                  <a:lnTo>
                    <a:pt x="7461487" y="2396742"/>
                  </a:lnTo>
                  <a:lnTo>
                    <a:pt x="7625378" y="2511581"/>
                  </a:lnTo>
                  <a:lnTo>
                    <a:pt x="7678590" y="2551988"/>
                  </a:lnTo>
                  <a:lnTo>
                    <a:pt x="7695617" y="2564748"/>
                  </a:lnTo>
                  <a:lnTo>
                    <a:pt x="7704131" y="2573254"/>
                  </a:lnTo>
                  <a:lnTo>
                    <a:pt x="7710517" y="2583888"/>
                  </a:lnTo>
                  <a:lnTo>
                    <a:pt x="7727544" y="2592394"/>
                  </a:lnTo>
                  <a:lnTo>
                    <a:pt x="7774370" y="2622168"/>
                  </a:lnTo>
                  <a:lnTo>
                    <a:pt x="7919105" y="2692347"/>
                  </a:lnTo>
                  <a:lnTo>
                    <a:pt x="8065969" y="2762527"/>
                  </a:lnTo>
                  <a:lnTo>
                    <a:pt x="8121309" y="2794427"/>
                  </a:lnTo>
                  <a:lnTo>
                    <a:pt x="8153235" y="2813567"/>
                  </a:lnTo>
                  <a:lnTo>
                    <a:pt x="8246887" y="2890126"/>
                  </a:lnTo>
                  <a:lnTo>
                    <a:pt x="8317126" y="2941166"/>
                  </a:lnTo>
                  <a:lnTo>
                    <a:pt x="8336283" y="2956053"/>
                  </a:lnTo>
                  <a:lnTo>
                    <a:pt x="8349053" y="2968813"/>
                  </a:lnTo>
                  <a:lnTo>
                    <a:pt x="8357567" y="2985826"/>
                  </a:lnTo>
                  <a:lnTo>
                    <a:pt x="8368209" y="3007092"/>
                  </a:lnTo>
                  <a:lnTo>
                    <a:pt x="8376723" y="3036866"/>
                  </a:lnTo>
                  <a:lnTo>
                    <a:pt x="8380980" y="3075145"/>
                  </a:lnTo>
                  <a:lnTo>
                    <a:pt x="8380980" y="3115552"/>
                  </a:lnTo>
                  <a:lnTo>
                    <a:pt x="8383109" y="3138945"/>
                  </a:lnTo>
                  <a:lnTo>
                    <a:pt x="8387365" y="3158085"/>
                  </a:lnTo>
                  <a:lnTo>
                    <a:pt x="8395879" y="3172972"/>
                  </a:lnTo>
                  <a:lnTo>
                    <a:pt x="8408650" y="3187858"/>
                  </a:lnTo>
                  <a:lnTo>
                    <a:pt x="8421421" y="3198491"/>
                  </a:lnTo>
                  <a:lnTo>
                    <a:pt x="8438448" y="3206998"/>
                  </a:lnTo>
                  <a:lnTo>
                    <a:pt x="8457604" y="3213378"/>
                  </a:lnTo>
                  <a:lnTo>
                    <a:pt x="8476761" y="3219758"/>
                  </a:lnTo>
                  <a:lnTo>
                    <a:pt x="8515073" y="3226138"/>
                  </a:lnTo>
                  <a:lnTo>
                    <a:pt x="8549128" y="3226138"/>
                  </a:lnTo>
                  <a:lnTo>
                    <a:pt x="8578926" y="3230391"/>
                  </a:lnTo>
                  <a:lnTo>
                    <a:pt x="8598083" y="3232518"/>
                  </a:lnTo>
                  <a:lnTo>
                    <a:pt x="8632138" y="3249531"/>
                  </a:lnTo>
                  <a:lnTo>
                    <a:pt x="8674707" y="3270798"/>
                  </a:lnTo>
                  <a:lnTo>
                    <a:pt x="8715148" y="3296318"/>
                  </a:lnTo>
                  <a:lnTo>
                    <a:pt x="8738561" y="3315458"/>
                  </a:lnTo>
                  <a:lnTo>
                    <a:pt x="8757717" y="3326091"/>
                  </a:lnTo>
                  <a:lnTo>
                    <a:pt x="8791772" y="3345231"/>
                  </a:lnTo>
                  <a:lnTo>
                    <a:pt x="8844983" y="3366497"/>
                  </a:lnTo>
                  <a:lnTo>
                    <a:pt x="8913094" y="3392017"/>
                  </a:lnTo>
                  <a:lnTo>
                    <a:pt x="8996104" y="3415410"/>
                  </a:lnTo>
                  <a:lnTo>
                    <a:pt x="9040801" y="3423917"/>
                  </a:lnTo>
                  <a:lnTo>
                    <a:pt x="9087627" y="3434551"/>
                  </a:lnTo>
                  <a:lnTo>
                    <a:pt x="9136582" y="3440930"/>
                  </a:lnTo>
                  <a:lnTo>
                    <a:pt x="9187665" y="3443057"/>
                  </a:lnTo>
                  <a:lnTo>
                    <a:pt x="9240876" y="3447310"/>
                  </a:lnTo>
                  <a:lnTo>
                    <a:pt x="9296216" y="3443057"/>
                  </a:lnTo>
                  <a:lnTo>
                    <a:pt x="9391996" y="3436677"/>
                  </a:lnTo>
                  <a:lnTo>
                    <a:pt x="9462236" y="3428170"/>
                  </a:lnTo>
                  <a:lnTo>
                    <a:pt x="9543117" y="3411157"/>
                  </a:lnTo>
                  <a:lnTo>
                    <a:pt x="9566530" y="3409030"/>
                  </a:lnTo>
                  <a:lnTo>
                    <a:pt x="9575044" y="3409030"/>
                  </a:lnTo>
                  <a:lnTo>
                    <a:pt x="9585686" y="3411157"/>
                  </a:lnTo>
                  <a:lnTo>
                    <a:pt x="9600585" y="3423917"/>
                  </a:lnTo>
                  <a:lnTo>
                    <a:pt x="9619741" y="3447310"/>
                  </a:lnTo>
                  <a:lnTo>
                    <a:pt x="9632512" y="3455817"/>
                  </a:lnTo>
                  <a:lnTo>
                    <a:pt x="9649540" y="3466450"/>
                  </a:lnTo>
                  <a:lnTo>
                    <a:pt x="9662310" y="3472830"/>
                  </a:lnTo>
                  <a:lnTo>
                    <a:pt x="9677210" y="3474957"/>
                  </a:lnTo>
                  <a:lnTo>
                    <a:pt x="9689980" y="3474957"/>
                  </a:lnTo>
                  <a:lnTo>
                    <a:pt x="9707008" y="3472830"/>
                  </a:lnTo>
                  <a:lnTo>
                    <a:pt x="9738935" y="3466450"/>
                  </a:lnTo>
                  <a:lnTo>
                    <a:pt x="9792146" y="3447310"/>
                  </a:lnTo>
                  <a:lnTo>
                    <a:pt x="9811302" y="3443057"/>
                  </a:lnTo>
                  <a:lnTo>
                    <a:pt x="9821945" y="3443057"/>
                  </a:lnTo>
                  <a:lnTo>
                    <a:pt x="9828330" y="3447310"/>
                  </a:lnTo>
                  <a:lnTo>
                    <a:pt x="9873027" y="3487717"/>
                  </a:lnTo>
                  <a:lnTo>
                    <a:pt x="9943266" y="3568530"/>
                  </a:lnTo>
                  <a:lnTo>
                    <a:pt x="9981579" y="3615316"/>
                  </a:lnTo>
                  <a:lnTo>
                    <a:pt x="10015634" y="3664229"/>
                  </a:lnTo>
                  <a:lnTo>
                    <a:pt x="10045432" y="3708889"/>
                  </a:lnTo>
                  <a:lnTo>
                    <a:pt x="10053946" y="3728029"/>
                  </a:lnTo>
                  <a:lnTo>
                    <a:pt x="10064588" y="3749296"/>
                  </a:lnTo>
                  <a:lnTo>
                    <a:pt x="10070974" y="3759929"/>
                  </a:lnTo>
                  <a:lnTo>
                    <a:pt x="10079488" y="3768435"/>
                  </a:lnTo>
                  <a:lnTo>
                    <a:pt x="10111414" y="3793955"/>
                  </a:lnTo>
                  <a:lnTo>
                    <a:pt x="10156112" y="3819475"/>
                  </a:lnTo>
                  <a:lnTo>
                    <a:pt x="10213580" y="3847122"/>
                  </a:lnTo>
                  <a:lnTo>
                    <a:pt x="10349801" y="3910922"/>
                  </a:lnTo>
                  <a:lnTo>
                    <a:pt x="10509436" y="3978974"/>
                  </a:lnTo>
                  <a:lnTo>
                    <a:pt x="10666941" y="4042774"/>
                  </a:lnTo>
                  <a:lnTo>
                    <a:pt x="10807419" y="4100194"/>
                  </a:lnTo>
                  <a:lnTo>
                    <a:pt x="10907457" y="4146980"/>
                  </a:lnTo>
                  <a:lnTo>
                    <a:pt x="10939384" y="4166120"/>
                  </a:lnTo>
                  <a:lnTo>
                    <a:pt x="10950026" y="4172500"/>
                  </a:lnTo>
                  <a:lnTo>
                    <a:pt x="10956411" y="4178880"/>
                  </a:lnTo>
                  <a:lnTo>
                    <a:pt x="10956411" y="6692570"/>
                  </a:lnTo>
                  <a:lnTo>
                    <a:pt x="0" y="6692570"/>
                  </a:lnTo>
                  <a:lnTo>
                    <a:pt x="0" y="5184384"/>
                  </a:lnTo>
                  <a:lnTo>
                    <a:pt x="82132" y="5169902"/>
                  </a:lnTo>
                  <a:lnTo>
                    <a:pt x="348189" y="5116736"/>
                  </a:lnTo>
                  <a:lnTo>
                    <a:pt x="469511" y="5091216"/>
                  </a:lnTo>
                  <a:lnTo>
                    <a:pt x="584448" y="5061443"/>
                  </a:lnTo>
                  <a:lnTo>
                    <a:pt x="684485" y="5035923"/>
                  </a:lnTo>
                  <a:lnTo>
                    <a:pt x="780266" y="5008276"/>
                  </a:lnTo>
                  <a:lnTo>
                    <a:pt x="835605" y="4991263"/>
                  </a:lnTo>
                  <a:lnTo>
                    <a:pt x="882431" y="4972123"/>
                  </a:lnTo>
                  <a:lnTo>
                    <a:pt x="931386" y="4950857"/>
                  </a:lnTo>
                  <a:lnTo>
                    <a:pt x="976083" y="4927463"/>
                  </a:lnTo>
                  <a:lnTo>
                    <a:pt x="1020781" y="4906197"/>
                  </a:lnTo>
                  <a:lnTo>
                    <a:pt x="1061222" y="4882804"/>
                  </a:lnTo>
                  <a:lnTo>
                    <a:pt x="1137846" y="4829637"/>
                  </a:lnTo>
                  <a:lnTo>
                    <a:pt x="1212342" y="4774344"/>
                  </a:lnTo>
                  <a:lnTo>
                    <a:pt x="1282581" y="4714798"/>
                  </a:lnTo>
                  <a:lnTo>
                    <a:pt x="1425188" y="4587198"/>
                  </a:lnTo>
                  <a:lnTo>
                    <a:pt x="1503940" y="4519145"/>
                  </a:lnTo>
                  <a:lnTo>
                    <a:pt x="1584822" y="4451092"/>
                  </a:lnTo>
                  <a:lnTo>
                    <a:pt x="1676345" y="4380913"/>
                  </a:lnTo>
                  <a:lnTo>
                    <a:pt x="1776383" y="4310733"/>
                  </a:lnTo>
                  <a:lnTo>
                    <a:pt x="1833851" y="4274580"/>
                  </a:lnTo>
                  <a:lnTo>
                    <a:pt x="1891319" y="4240553"/>
                  </a:lnTo>
                  <a:lnTo>
                    <a:pt x="1950916" y="4208653"/>
                  </a:lnTo>
                  <a:lnTo>
                    <a:pt x="2016898" y="4172500"/>
                  </a:lnTo>
                  <a:lnTo>
                    <a:pt x="2087137" y="4138474"/>
                  </a:lnTo>
                  <a:lnTo>
                    <a:pt x="2161633" y="4106574"/>
                  </a:lnTo>
                  <a:lnTo>
                    <a:pt x="2240386" y="4070421"/>
                  </a:lnTo>
                  <a:lnTo>
                    <a:pt x="2323396" y="4038521"/>
                  </a:lnTo>
                  <a:lnTo>
                    <a:pt x="2431947" y="3993861"/>
                  </a:lnTo>
                  <a:lnTo>
                    <a:pt x="2534113" y="3947075"/>
                  </a:lnTo>
                  <a:lnTo>
                    <a:pt x="2636278" y="3896035"/>
                  </a:lnTo>
                  <a:lnTo>
                    <a:pt x="2732059" y="3838615"/>
                  </a:lnTo>
                  <a:lnTo>
                    <a:pt x="2823583" y="3779069"/>
                  </a:lnTo>
                  <a:lnTo>
                    <a:pt x="2912978" y="3717396"/>
                  </a:lnTo>
                  <a:lnTo>
                    <a:pt x="3000245" y="3653596"/>
                  </a:lnTo>
                  <a:lnTo>
                    <a:pt x="3085383" y="3589796"/>
                  </a:lnTo>
                  <a:lnTo>
                    <a:pt x="3249274" y="3460070"/>
                  </a:lnTo>
                  <a:lnTo>
                    <a:pt x="3400394" y="3332471"/>
                  </a:lnTo>
                  <a:lnTo>
                    <a:pt x="3553643" y="3206998"/>
                  </a:lnTo>
                  <a:lnTo>
                    <a:pt x="3628139" y="3151705"/>
                  </a:lnTo>
                  <a:lnTo>
                    <a:pt x="3700507" y="3096412"/>
                  </a:lnTo>
                  <a:lnTo>
                    <a:pt x="3813315" y="3011346"/>
                  </a:lnTo>
                  <a:lnTo>
                    <a:pt x="3930380" y="2915646"/>
                  </a:lnTo>
                  <a:lnTo>
                    <a:pt x="4045316" y="2813567"/>
                  </a:lnTo>
                  <a:lnTo>
                    <a:pt x="4166638" y="2700854"/>
                  </a:lnTo>
                  <a:lnTo>
                    <a:pt x="4281575" y="2586014"/>
                  </a:lnTo>
                  <a:lnTo>
                    <a:pt x="4398640" y="2473302"/>
                  </a:lnTo>
                  <a:lnTo>
                    <a:pt x="4507191" y="2358462"/>
                  </a:lnTo>
                  <a:lnTo>
                    <a:pt x="4615742" y="2243623"/>
                  </a:lnTo>
                  <a:lnTo>
                    <a:pt x="4803046" y="2035210"/>
                  </a:lnTo>
                  <a:lnTo>
                    <a:pt x="4954167" y="1865078"/>
                  </a:lnTo>
                  <a:lnTo>
                    <a:pt x="5088259" y="1707705"/>
                  </a:lnTo>
                  <a:lnTo>
                    <a:pt x="5120186" y="1688565"/>
                  </a:lnTo>
                  <a:lnTo>
                    <a:pt x="5160627" y="1669426"/>
                  </a:lnTo>
                  <a:lnTo>
                    <a:pt x="5209581" y="1650286"/>
                  </a:lnTo>
                  <a:lnTo>
                    <a:pt x="5260664" y="1631146"/>
                  </a:lnTo>
                  <a:lnTo>
                    <a:pt x="5318133" y="1616259"/>
                  </a:lnTo>
                  <a:lnTo>
                    <a:pt x="5371344" y="1599246"/>
                  </a:lnTo>
                  <a:lnTo>
                    <a:pt x="5424555" y="1592866"/>
                  </a:lnTo>
                  <a:lnTo>
                    <a:pt x="5475638" y="1590739"/>
                  </a:lnTo>
                  <a:lnTo>
                    <a:pt x="5518207" y="1586486"/>
                  </a:lnTo>
                  <a:lnTo>
                    <a:pt x="5562905" y="1580106"/>
                  </a:lnTo>
                  <a:lnTo>
                    <a:pt x="5607602" y="1567346"/>
                  </a:lnTo>
                  <a:lnTo>
                    <a:pt x="5654429" y="1554586"/>
                  </a:lnTo>
                  <a:lnTo>
                    <a:pt x="5754466" y="1522686"/>
                  </a:lnTo>
                  <a:lnTo>
                    <a:pt x="5863017" y="1484406"/>
                  </a:lnTo>
                  <a:lnTo>
                    <a:pt x="5958798" y="1452506"/>
                  </a:lnTo>
                  <a:lnTo>
                    <a:pt x="6024780" y="1426986"/>
                  </a:lnTo>
                  <a:lnTo>
                    <a:pt x="6101404" y="1392960"/>
                  </a:lnTo>
                  <a:lnTo>
                    <a:pt x="6186542" y="1356807"/>
                  </a:lnTo>
                  <a:lnTo>
                    <a:pt x="6269552" y="1312147"/>
                  </a:lnTo>
                  <a:lnTo>
                    <a:pt x="6352562" y="1265361"/>
                  </a:lnTo>
                  <a:lnTo>
                    <a:pt x="6395131" y="1235588"/>
                  </a:lnTo>
                  <a:lnTo>
                    <a:pt x="6433443" y="1210068"/>
                  </a:lnTo>
                  <a:lnTo>
                    <a:pt x="6524967" y="1135635"/>
                  </a:lnTo>
                  <a:lnTo>
                    <a:pt x="6633518" y="1046315"/>
                  </a:lnTo>
                  <a:lnTo>
                    <a:pt x="6733555" y="952742"/>
                  </a:lnTo>
                  <a:lnTo>
                    <a:pt x="6773996" y="908082"/>
                  </a:lnTo>
                  <a:lnTo>
                    <a:pt x="6808051" y="867676"/>
                  </a:lnTo>
                  <a:lnTo>
                    <a:pt x="6831464" y="844283"/>
                  </a:lnTo>
                  <a:lnTo>
                    <a:pt x="6850621" y="823016"/>
                  </a:lnTo>
                  <a:lnTo>
                    <a:pt x="6901703" y="780483"/>
                  </a:lnTo>
                  <a:lnTo>
                    <a:pt x="6952786" y="742203"/>
                  </a:lnTo>
                  <a:lnTo>
                    <a:pt x="7005998" y="708177"/>
                  </a:lnTo>
                  <a:lnTo>
                    <a:pt x="7057081" y="676277"/>
                  </a:lnTo>
                  <a:lnTo>
                    <a:pt x="7106035" y="650757"/>
                  </a:lnTo>
                  <a:lnTo>
                    <a:pt x="7169889" y="614604"/>
                  </a:lnTo>
                  <a:lnTo>
                    <a:pt x="7191173" y="599717"/>
                  </a:lnTo>
                  <a:lnTo>
                    <a:pt x="7214586" y="574197"/>
                  </a:lnTo>
                  <a:lnTo>
                    <a:pt x="7235871" y="542297"/>
                  </a:lnTo>
                  <a:lnTo>
                    <a:pt x="7259284" y="504018"/>
                  </a:lnTo>
                  <a:lnTo>
                    <a:pt x="7278440" y="463611"/>
                  </a:lnTo>
                  <a:lnTo>
                    <a:pt x="7297596" y="418951"/>
                  </a:lnTo>
                  <a:lnTo>
                    <a:pt x="7338037" y="323252"/>
                  </a:lnTo>
                  <a:lnTo>
                    <a:pt x="7380606" y="227552"/>
                  </a:lnTo>
                  <a:lnTo>
                    <a:pt x="7399762" y="178639"/>
                  </a:lnTo>
                  <a:lnTo>
                    <a:pt x="7421047" y="133979"/>
                  </a:lnTo>
                  <a:lnTo>
                    <a:pt x="7442331" y="93573"/>
                  </a:lnTo>
                  <a:lnTo>
                    <a:pt x="7467873" y="57420"/>
                  </a:lnTo>
                  <a:lnTo>
                    <a:pt x="7493414" y="25520"/>
                  </a:lnTo>
                  <a:lnTo>
                    <a:pt x="7523213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4" name="Freeform 11"/>
            <p:cNvSpPr>
              <a:spLocks/>
            </p:cNvSpPr>
            <p:nvPr/>
          </p:nvSpPr>
          <p:spPr bwMode="auto">
            <a:xfrm>
              <a:off x="5146948" y="1099703"/>
              <a:ext cx="786332" cy="930928"/>
            </a:xfrm>
            <a:custGeom>
              <a:avLst/>
              <a:gdLst>
                <a:gd name="T0" fmla="*/ 312 w 493"/>
                <a:gd name="T1" fmla="*/ 24 h 604"/>
                <a:gd name="T2" fmla="*/ 242 w 493"/>
                <a:gd name="T3" fmla="*/ 117 h 604"/>
                <a:gd name="T4" fmla="*/ 209 w 493"/>
                <a:gd name="T5" fmla="*/ 173 h 604"/>
                <a:gd name="T6" fmla="*/ 192 w 493"/>
                <a:gd name="T7" fmla="*/ 225 h 604"/>
                <a:gd name="T8" fmla="*/ 188 w 493"/>
                <a:gd name="T9" fmla="*/ 242 h 604"/>
                <a:gd name="T10" fmla="*/ 153 w 493"/>
                <a:gd name="T11" fmla="*/ 291 h 604"/>
                <a:gd name="T12" fmla="*/ 81 w 493"/>
                <a:gd name="T13" fmla="*/ 352 h 604"/>
                <a:gd name="T14" fmla="*/ 2 w 493"/>
                <a:gd name="T15" fmla="*/ 409 h 604"/>
                <a:gd name="T16" fmla="*/ 3 w 493"/>
                <a:gd name="T17" fmla="*/ 414 h 604"/>
                <a:gd name="T18" fmla="*/ 18 w 493"/>
                <a:gd name="T19" fmla="*/ 415 h 604"/>
                <a:gd name="T20" fmla="*/ 53 w 493"/>
                <a:gd name="T21" fmla="*/ 424 h 604"/>
                <a:gd name="T22" fmla="*/ 77 w 493"/>
                <a:gd name="T23" fmla="*/ 421 h 604"/>
                <a:gd name="T24" fmla="*/ 111 w 493"/>
                <a:gd name="T25" fmla="*/ 405 h 604"/>
                <a:gd name="T26" fmla="*/ 141 w 493"/>
                <a:gd name="T27" fmla="*/ 382 h 604"/>
                <a:gd name="T28" fmla="*/ 162 w 493"/>
                <a:gd name="T29" fmla="*/ 376 h 604"/>
                <a:gd name="T30" fmla="*/ 180 w 493"/>
                <a:gd name="T31" fmla="*/ 388 h 604"/>
                <a:gd name="T32" fmla="*/ 206 w 493"/>
                <a:gd name="T33" fmla="*/ 430 h 604"/>
                <a:gd name="T34" fmla="*/ 216 w 493"/>
                <a:gd name="T35" fmla="*/ 468 h 604"/>
                <a:gd name="T36" fmla="*/ 242 w 493"/>
                <a:gd name="T37" fmla="*/ 552 h 604"/>
                <a:gd name="T38" fmla="*/ 266 w 493"/>
                <a:gd name="T39" fmla="*/ 597 h 604"/>
                <a:gd name="T40" fmla="*/ 279 w 493"/>
                <a:gd name="T41" fmla="*/ 604 h 604"/>
                <a:gd name="T42" fmla="*/ 295 w 493"/>
                <a:gd name="T43" fmla="*/ 597 h 604"/>
                <a:gd name="T44" fmla="*/ 315 w 493"/>
                <a:gd name="T45" fmla="*/ 559 h 604"/>
                <a:gd name="T46" fmla="*/ 327 w 493"/>
                <a:gd name="T47" fmla="*/ 531 h 604"/>
                <a:gd name="T48" fmla="*/ 333 w 493"/>
                <a:gd name="T49" fmla="*/ 537 h 604"/>
                <a:gd name="T50" fmla="*/ 342 w 493"/>
                <a:gd name="T51" fmla="*/ 570 h 604"/>
                <a:gd name="T52" fmla="*/ 349 w 493"/>
                <a:gd name="T53" fmla="*/ 574 h 604"/>
                <a:gd name="T54" fmla="*/ 361 w 493"/>
                <a:gd name="T55" fmla="*/ 553 h 604"/>
                <a:gd name="T56" fmla="*/ 376 w 493"/>
                <a:gd name="T57" fmla="*/ 478 h 604"/>
                <a:gd name="T58" fmla="*/ 391 w 493"/>
                <a:gd name="T59" fmla="*/ 376 h 604"/>
                <a:gd name="T60" fmla="*/ 397 w 493"/>
                <a:gd name="T61" fmla="*/ 369 h 604"/>
                <a:gd name="T62" fmla="*/ 424 w 493"/>
                <a:gd name="T63" fmla="*/ 396 h 604"/>
                <a:gd name="T64" fmla="*/ 472 w 493"/>
                <a:gd name="T65" fmla="*/ 468 h 604"/>
                <a:gd name="T66" fmla="*/ 487 w 493"/>
                <a:gd name="T67" fmla="*/ 478 h 604"/>
                <a:gd name="T68" fmla="*/ 493 w 493"/>
                <a:gd name="T69" fmla="*/ 472 h 604"/>
                <a:gd name="T70" fmla="*/ 492 w 493"/>
                <a:gd name="T71" fmla="*/ 459 h 604"/>
                <a:gd name="T72" fmla="*/ 459 w 493"/>
                <a:gd name="T73" fmla="*/ 378 h 604"/>
                <a:gd name="T74" fmla="*/ 435 w 493"/>
                <a:gd name="T75" fmla="*/ 316 h 604"/>
                <a:gd name="T76" fmla="*/ 439 w 493"/>
                <a:gd name="T77" fmla="*/ 319 h 604"/>
                <a:gd name="T78" fmla="*/ 453 w 493"/>
                <a:gd name="T79" fmla="*/ 330 h 604"/>
                <a:gd name="T80" fmla="*/ 439 w 493"/>
                <a:gd name="T81" fmla="*/ 300 h 604"/>
                <a:gd name="T82" fmla="*/ 393 w 493"/>
                <a:gd name="T83" fmla="*/ 233 h 604"/>
                <a:gd name="T84" fmla="*/ 352 w 493"/>
                <a:gd name="T85" fmla="*/ 174 h 604"/>
                <a:gd name="T86" fmla="*/ 352 w 493"/>
                <a:gd name="T87" fmla="*/ 159 h 604"/>
                <a:gd name="T88" fmla="*/ 375 w 493"/>
                <a:gd name="T89" fmla="*/ 92 h 604"/>
                <a:gd name="T90" fmla="*/ 378 w 493"/>
                <a:gd name="T91" fmla="*/ 74 h 604"/>
                <a:gd name="T92" fmla="*/ 364 w 493"/>
                <a:gd name="T93" fmla="*/ 29 h 604"/>
                <a:gd name="T94" fmla="*/ 346 w 493"/>
                <a:gd name="T95" fmla="*/ 3 h 604"/>
                <a:gd name="T96" fmla="*/ 333 w 493"/>
                <a:gd name="T97" fmla="*/ 2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3" h="604">
                  <a:moveTo>
                    <a:pt x="333" y="2"/>
                  </a:moveTo>
                  <a:lnTo>
                    <a:pt x="333" y="2"/>
                  </a:lnTo>
                  <a:lnTo>
                    <a:pt x="312" y="24"/>
                  </a:lnTo>
                  <a:lnTo>
                    <a:pt x="291" y="50"/>
                  </a:lnTo>
                  <a:lnTo>
                    <a:pt x="267" y="81"/>
                  </a:lnTo>
                  <a:lnTo>
                    <a:pt x="242" y="117"/>
                  </a:lnTo>
                  <a:lnTo>
                    <a:pt x="230" y="135"/>
                  </a:lnTo>
                  <a:lnTo>
                    <a:pt x="219" y="153"/>
                  </a:lnTo>
                  <a:lnTo>
                    <a:pt x="209" y="173"/>
                  </a:lnTo>
                  <a:lnTo>
                    <a:pt x="201" y="191"/>
                  </a:lnTo>
                  <a:lnTo>
                    <a:pt x="195" y="209"/>
                  </a:lnTo>
                  <a:lnTo>
                    <a:pt x="192" y="225"/>
                  </a:lnTo>
                  <a:lnTo>
                    <a:pt x="192" y="225"/>
                  </a:lnTo>
                  <a:lnTo>
                    <a:pt x="191" y="233"/>
                  </a:lnTo>
                  <a:lnTo>
                    <a:pt x="188" y="242"/>
                  </a:lnTo>
                  <a:lnTo>
                    <a:pt x="179" y="258"/>
                  </a:lnTo>
                  <a:lnTo>
                    <a:pt x="167" y="275"/>
                  </a:lnTo>
                  <a:lnTo>
                    <a:pt x="153" y="291"/>
                  </a:lnTo>
                  <a:lnTo>
                    <a:pt x="135" y="307"/>
                  </a:lnTo>
                  <a:lnTo>
                    <a:pt x="119" y="322"/>
                  </a:lnTo>
                  <a:lnTo>
                    <a:pt x="81" y="352"/>
                  </a:lnTo>
                  <a:lnTo>
                    <a:pt x="17" y="397"/>
                  </a:lnTo>
                  <a:lnTo>
                    <a:pt x="8" y="403"/>
                  </a:lnTo>
                  <a:lnTo>
                    <a:pt x="2" y="409"/>
                  </a:lnTo>
                  <a:lnTo>
                    <a:pt x="0" y="412"/>
                  </a:lnTo>
                  <a:lnTo>
                    <a:pt x="2" y="414"/>
                  </a:lnTo>
                  <a:lnTo>
                    <a:pt x="3" y="414"/>
                  </a:lnTo>
                  <a:lnTo>
                    <a:pt x="3" y="414"/>
                  </a:lnTo>
                  <a:lnTo>
                    <a:pt x="11" y="414"/>
                  </a:lnTo>
                  <a:lnTo>
                    <a:pt x="18" y="415"/>
                  </a:lnTo>
                  <a:lnTo>
                    <a:pt x="30" y="418"/>
                  </a:lnTo>
                  <a:lnTo>
                    <a:pt x="41" y="423"/>
                  </a:lnTo>
                  <a:lnTo>
                    <a:pt x="53" y="424"/>
                  </a:lnTo>
                  <a:lnTo>
                    <a:pt x="60" y="426"/>
                  </a:lnTo>
                  <a:lnTo>
                    <a:pt x="68" y="424"/>
                  </a:lnTo>
                  <a:lnTo>
                    <a:pt x="77" y="421"/>
                  </a:lnTo>
                  <a:lnTo>
                    <a:pt x="86" y="418"/>
                  </a:lnTo>
                  <a:lnTo>
                    <a:pt x="98" y="412"/>
                  </a:lnTo>
                  <a:lnTo>
                    <a:pt x="111" y="405"/>
                  </a:lnTo>
                  <a:lnTo>
                    <a:pt x="125" y="396"/>
                  </a:lnTo>
                  <a:lnTo>
                    <a:pt x="141" y="382"/>
                  </a:lnTo>
                  <a:lnTo>
                    <a:pt x="141" y="382"/>
                  </a:lnTo>
                  <a:lnTo>
                    <a:pt x="149" y="378"/>
                  </a:lnTo>
                  <a:lnTo>
                    <a:pt x="156" y="376"/>
                  </a:lnTo>
                  <a:lnTo>
                    <a:pt x="162" y="376"/>
                  </a:lnTo>
                  <a:lnTo>
                    <a:pt x="170" y="379"/>
                  </a:lnTo>
                  <a:lnTo>
                    <a:pt x="176" y="384"/>
                  </a:lnTo>
                  <a:lnTo>
                    <a:pt x="180" y="388"/>
                  </a:lnTo>
                  <a:lnTo>
                    <a:pt x="191" y="402"/>
                  </a:lnTo>
                  <a:lnTo>
                    <a:pt x="200" y="417"/>
                  </a:lnTo>
                  <a:lnTo>
                    <a:pt x="206" y="430"/>
                  </a:lnTo>
                  <a:lnTo>
                    <a:pt x="210" y="444"/>
                  </a:lnTo>
                  <a:lnTo>
                    <a:pt x="210" y="444"/>
                  </a:lnTo>
                  <a:lnTo>
                    <a:pt x="216" y="468"/>
                  </a:lnTo>
                  <a:lnTo>
                    <a:pt x="222" y="493"/>
                  </a:lnTo>
                  <a:lnTo>
                    <a:pt x="231" y="522"/>
                  </a:lnTo>
                  <a:lnTo>
                    <a:pt x="242" y="552"/>
                  </a:lnTo>
                  <a:lnTo>
                    <a:pt x="254" y="577"/>
                  </a:lnTo>
                  <a:lnTo>
                    <a:pt x="260" y="588"/>
                  </a:lnTo>
                  <a:lnTo>
                    <a:pt x="266" y="597"/>
                  </a:lnTo>
                  <a:lnTo>
                    <a:pt x="273" y="602"/>
                  </a:lnTo>
                  <a:lnTo>
                    <a:pt x="279" y="604"/>
                  </a:lnTo>
                  <a:lnTo>
                    <a:pt x="279" y="604"/>
                  </a:lnTo>
                  <a:lnTo>
                    <a:pt x="285" y="604"/>
                  </a:lnTo>
                  <a:lnTo>
                    <a:pt x="291" y="601"/>
                  </a:lnTo>
                  <a:lnTo>
                    <a:pt x="295" y="597"/>
                  </a:lnTo>
                  <a:lnTo>
                    <a:pt x="300" y="591"/>
                  </a:lnTo>
                  <a:lnTo>
                    <a:pt x="309" y="576"/>
                  </a:lnTo>
                  <a:lnTo>
                    <a:pt x="315" y="559"/>
                  </a:lnTo>
                  <a:lnTo>
                    <a:pt x="321" y="544"/>
                  </a:lnTo>
                  <a:lnTo>
                    <a:pt x="325" y="534"/>
                  </a:lnTo>
                  <a:lnTo>
                    <a:pt x="327" y="531"/>
                  </a:lnTo>
                  <a:lnTo>
                    <a:pt x="328" y="529"/>
                  </a:lnTo>
                  <a:lnTo>
                    <a:pt x="331" y="532"/>
                  </a:lnTo>
                  <a:lnTo>
                    <a:pt x="333" y="537"/>
                  </a:lnTo>
                  <a:lnTo>
                    <a:pt x="333" y="537"/>
                  </a:lnTo>
                  <a:lnTo>
                    <a:pt x="337" y="558"/>
                  </a:lnTo>
                  <a:lnTo>
                    <a:pt x="342" y="570"/>
                  </a:lnTo>
                  <a:lnTo>
                    <a:pt x="345" y="573"/>
                  </a:lnTo>
                  <a:lnTo>
                    <a:pt x="348" y="574"/>
                  </a:lnTo>
                  <a:lnTo>
                    <a:pt x="349" y="574"/>
                  </a:lnTo>
                  <a:lnTo>
                    <a:pt x="352" y="573"/>
                  </a:lnTo>
                  <a:lnTo>
                    <a:pt x="357" y="565"/>
                  </a:lnTo>
                  <a:lnTo>
                    <a:pt x="361" y="553"/>
                  </a:lnTo>
                  <a:lnTo>
                    <a:pt x="366" y="538"/>
                  </a:lnTo>
                  <a:lnTo>
                    <a:pt x="370" y="520"/>
                  </a:lnTo>
                  <a:lnTo>
                    <a:pt x="376" y="478"/>
                  </a:lnTo>
                  <a:lnTo>
                    <a:pt x="382" y="435"/>
                  </a:lnTo>
                  <a:lnTo>
                    <a:pt x="391" y="376"/>
                  </a:lnTo>
                  <a:lnTo>
                    <a:pt x="391" y="376"/>
                  </a:lnTo>
                  <a:lnTo>
                    <a:pt x="394" y="370"/>
                  </a:lnTo>
                  <a:lnTo>
                    <a:pt x="396" y="369"/>
                  </a:lnTo>
                  <a:lnTo>
                    <a:pt x="397" y="369"/>
                  </a:lnTo>
                  <a:lnTo>
                    <a:pt x="403" y="372"/>
                  </a:lnTo>
                  <a:lnTo>
                    <a:pt x="409" y="376"/>
                  </a:lnTo>
                  <a:lnTo>
                    <a:pt x="424" y="396"/>
                  </a:lnTo>
                  <a:lnTo>
                    <a:pt x="441" y="421"/>
                  </a:lnTo>
                  <a:lnTo>
                    <a:pt x="457" y="447"/>
                  </a:lnTo>
                  <a:lnTo>
                    <a:pt x="472" y="468"/>
                  </a:lnTo>
                  <a:lnTo>
                    <a:pt x="480" y="474"/>
                  </a:lnTo>
                  <a:lnTo>
                    <a:pt x="486" y="478"/>
                  </a:lnTo>
                  <a:lnTo>
                    <a:pt x="487" y="478"/>
                  </a:lnTo>
                  <a:lnTo>
                    <a:pt x="490" y="477"/>
                  </a:lnTo>
                  <a:lnTo>
                    <a:pt x="492" y="475"/>
                  </a:lnTo>
                  <a:lnTo>
                    <a:pt x="493" y="472"/>
                  </a:lnTo>
                  <a:lnTo>
                    <a:pt x="493" y="472"/>
                  </a:lnTo>
                  <a:lnTo>
                    <a:pt x="493" y="468"/>
                  </a:lnTo>
                  <a:lnTo>
                    <a:pt x="492" y="459"/>
                  </a:lnTo>
                  <a:lnTo>
                    <a:pt x="484" y="436"/>
                  </a:lnTo>
                  <a:lnTo>
                    <a:pt x="472" y="408"/>
                  </a:lnTo>
                  <a:lnTo>
                    <a:pt x="459" y="378"/>
                  </a:lnTo>
                  <a:lnTo>
                    <a:pt x="438" y="328"/>
                  </a:lnTo>
                  <a:lnTo>
                    <a:pt x="435" y="316"/>
                  </a:lnTo>
                  <a:lnTo>
                    <a:pt x="435" y="316"/>
                  </a:lnTo>
                  <a:lnTo>
                    <a:pt x="436" y="316"/>
                  </a:lnTo>
                  <a:lnTo>
                    <a:pt x="439" y="319"/>
                  </a:lnTo>
                  <a:lnTo>
                    <a:pt x="439" y="319"/>
                  </a:lnTo>
                  <a:lnTo>
                    <a:pt x="447" y="327"/>
                  </a:lnTo>
                  <a:lnTo>
                    <a:pt x="453" y="330"/>
                  </a:lnTo>
                  <a:lnTo>
                    <a:pt x="453" y="330"/>
                  </a:lnTo>
                  <a:lnTo>
                    <a:pt x="454" y="330"/>
                  </a:lnTo>
                  <a:lnTo>
                    <a:pt x="451" y="324"/>
                  </a:lnTo>
                  <a:lnTo>
                    <a:pt x="439" y="300"/>
                  </a:lnTo>
                  <a:lnTo>
                    <a:pt x="414" y="261"/>
                  </a:lnTo>
                  <a:lnTo>
                    <a:pt x="414" y="261"/>
                  </a:lnTo>
                  <a:lnTo>
                    <a:pt x="393" y="233"/>
                  </a:lnTo>
                  <a:lnTo>
                    <a:pt x="373" y="206"/>
                  </a:lnTo>
                  <a:lnTo>
                    <a:pt x="357" y="183"/>
                  </a:lnTo>
                  <a:lnTo>
                    <a:pt x="352" y="174"/>
                  </a:lnTo>
                  <a:lnTo>
                    <a:pt x="351" y="167"/>
                  </a:lnTo>
                  <a:lnTo>
                    <a:pt x="351" y="167"/>
                  </a:lnTo>
                  <a:lnTo>
                    <a:pt x="352" y="159"/>
                  </a:lnTo>
                  <a:lnTo>
                    <a:pt x="355" y="149"/>
                  </a:lnTo>
                  <a:lnTo>
                    <a:pt x="366" y="120"/>
                  </a:lnTo>
                  <a:lnTo>
                    <a:pt x="375" y="92"/>
                  </a:lnTo>
                  <a:lnTo>
                    <a:pt x="378" y="81"/>
                  </a:lnTo>
                  <a:lnTo>
                    <a:pt x="378" y="74"/>
                  </a:lnTo>
                  <a:lnTo>
                    <a:pt x="378" y="74"/>
                  </a:lnTo>
                  <a:lnTo>
                    <a:pt x="373" y="54"/>
                  </a:lnTo>
                  <a:lnTo>
                    <a:pt x="369" y="41"/>
                  </a:lnTo>
                  <a:lnTo>
                    <a:pt x="364" y="29"/>
                  </a:lnTo>
                  <a:lnTo>
                    <a:pt x="358" y="17"/>
                  </a:lnTo>
                  <a:lnTo>
                    <a:pt x="351" y="6"/>
                  </a:lnTo>
                  <a:lnTo>
                    <a:pt x="346" y="3"/>
                  </a:lnTo>
                  <a:lnTo>
                    <a:pt x="342" y="2"/>
                  </a:lnTo>
                  <a:lnTo>
                    <a:pt x="337" y="0"/>
                  </a:lnTo>
                  <a:lnTo>
                    <a:pt x="333" y="2"/>
                  </a:lnTo>
                  <a:lnTo>
                    <a:pt x="333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5" name="Freeform 12"/>
            <p:cNvSpPr>
              <a:spLocks/>
            </p:cNvSpPr>
            <p:nvPr/>
          </p:nvSpPr>
          <p:spPr bwMode="auto">
            <a:xfrm>
              <a:off x="5064008" y="1753201"/>
              <a:ext cx="392369" cy="425390"/>
            </a:xfrm>
            <a:custGeom>
              <a:avLst/>
              <a:gdLst>
                <a:gd name="T0" fmla="*/ 202 w 246"/>
                <a:gd name="T1" fmla="*/ 3 h 276"/>
                <a:gd name="T2" fmla="*/ 175 w 246"/>
                <a:gd name="T3" fmla="*/ 21 h 276"/>
                <a:gd name="T4" fmla="*/ 142 w 246"/>
                <a:gd name="T5" fmla="*/ 45 h 276"/>
                <a:gd name="T6" fmla="*/ 118 w 246"/>
                <a:gd name="T7" fmla="*/ 57 h 276"/>
                <a:gd name="T8" fmla="*/ 103 w 246"/>
                <a:gd name="T9" fmla="*/ 59 h 276"/>
                <a:gd name="T10" fmla="*/ 93 w 246"/>
                <a:gd name="T11" fmla="*/ 54 h 276"/>
                <a:gd name="T12" fmla="*/ 88 w 246"/>
                <a:gd name="T13" fmla="*/ 50 h 276"/>
                <a:gd name="T14" fmla="*/ 87 w 246"/>
                <a:gd name="T15" fmla="*/ 50 h 276"/>
                <a:gd name="T16" fmla="*/ 90 w 246"/>
                <a:gd name="T17" fmla="*/ 75 h 276"/>
                <a:gd name="T18" fmla="*/ 93 w 246"/>
                <a:gd name="T19" fmla="*/ 105 h 276"/>
                <a:gd name="T20" fmla="*/ 90 w 246"/>
                <a:gd name="T21" fmla="*/ 138 h 276"/>
                <a:gd name="T22" fmla="*/ 87 w 246"/>
                <a:gd name="T23" fmla="*/ 146 h 276"/>
                <a:gd name="T24" fmla="*/ 72 w 246"/>
                <a:gd name="T25" fmla="*/ 173 h 276"/>
                <a:gd name="T26" fmla="*/ 42 w 246"/>
                <a:gd name="T27" fmla="*/ 205 h 276"/>
                <a:gd name="T28" fmla="*/ 0 w 246"/>
                <a:gd name="T29" fmla="*/ 243 h 276"/>
                <a:gd name="T30" fmla="*/ 33 w 246"/>
                <a:gd name="T31" fmla="*/ 238 h 276"/>
                <a:gd name="T32" fmla="*/ 85 w 246"/>
                <a:gd name="T33" fmla="*/ 228 h 276"/>
                <a:gd name="T34" fmla="*/ 90 w 246"/>
                <a:gd name="T35" fmla="*/ 228 h 276"/>
                <a:gd name="T36" fmla="*/ 97 w 246"/>
                <a:gd name="T37" fmla="*/ 229 h 276"/>
                <a:gd name="T38" fmla="*/ 103 w 246"/>
                <a:gd name="T39" fmla="*/ 237 h 276"/>
                <a:gd name="T40" fmla="*/ 105 w 246"/>
                <a:gd name="T41" fmla="*/ 253 h 276"/>
                <a:gd name="T42" fmla="*/ 103 w 246"/>
                <a:gd name="T43" fmla="*/ 274 h 276"/>
                <a:gd name="T44" fmla="*/ 105 w 246"/>
                <a:gd name="T45" fmla="*/ 276 h 276"/>
                <a:gd name="T46" fmla="*/ 112 w 246"/>
                <a:gd name="T47" fmla="*/ 265 h 276"/>
                <a:gd name="T48" fmla="*/ 162 w 246"/>
                <a:gd name="T49" fmla="*/ 189 h 276"/>
                <a:gd name="T50" fmla="*/ 187 w 246"/>
                <a:gd name="T51" fmla="*/ 155 h 276"/>
                <a:gd name="T52" fmla="*/ 199 w 246"/>
                <a:gd name="T53" fmla="*/ 141 h 276"/>
                <a:gd name="T54" fmla="*/ 214 w 246"/>
                <a:gd name="T55" fmla="*/ 113 h 276"/>
                <a:gd name="T56" fmla="*/ 231 w 246"/>
                <a:gd name="T57" fmla="*/ 75 h 276"/>
                <a:gd name="T58" fmla="*/ 241 w 246"/>
                <a:gd name="T59" fmla="*/ 59 h 276"/>
                <a:gd name="T60" fmla="*/ 246 w 246"/>
                <a:gd name="T61" fmla="*/ 54 h 276"/>
                <a:gd name="T62" fmla="*/ 246 w 246"/>
                <a:gd name="T63" fmla="*/ 54 h 276"/>
                <a:gd name="T64" fmla="*/ 216 w 246"/>
                <a:gd name="T65" fmla="*/ 75 h 276"/>
                <a:gd name="T66" fmla="*/ 192 w 246"/>
                <a:gd name="T67" fmla="*/ 99 h 276"/>
                <a:gd name="T68" fmla="*/ 180 w 246"/>
                <a:gd name="T69" fmla="*/ 111 h 276"/>
                <a:gd name="T70" fmla="*/ 159 w 246"/>
                <a:gd name="T71" fmla="*/ 129 h 276"/>
                <a:gd name="T72" fmla="*/ 142 w 246"/>
                <a:gd name="T73" fmla="*/ 137 h 276"/>
                <a:gd name="T74" fmla="*/ 132 w 246"/>
                <a:gd name="T75" fmla="*/ 135 h 276"/>
                <a:gd name="T76" fmla="*/ 129 w 246"/>
                <a:gd name="T77" fmla="*/ 131 h 276"/>
                <a:gd name="T78" fmla="*/ 132 w 246"/>
                <a:gd name="T79" fmla="*/ 120 h 276"/>
                <a:gd name="T80" fmla="*/ 177 w 246"/>
                <a:gd name="T81" fmla="*/ 54 h 276"/>
                <a:gd name="T82" fmla="*/ 205 w 246"/>
                <a:gd name="T83" fmla="*/ 12 h 276"/>
                <a:gd name="T84" fmla="*/ 210 w 246"/>
                <a:gd name="T85" fmla="*/ 2 h 276"/>
                <a:gd name="T86" fmla="*/ 207 w 246"/>
                <a:gd name="T87" fmla="*/ 0 h 276"/>
                <a:gd name="T88" fmla="*/ 202 w 246"/>
                <a:gd name="T89" fmla="*/ 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6" h="276">
                  <a:moveTo>
                    <a:pt x="202" y="3"/>
                  </a:moveTo>
                  <a:lnTo>
                    <a:pt x="202" y="3"/>
                  </a:lnTo>
                  <a:lnTo>
                    <a:pt x="190" y="11"/>
                  </a:lnTo>
                  <a:lnTo>
                    <a:pt x="175" y="21"/>
                  </a:lnTo>
                  <a:lnTo>
                    <a:pt x="159" y="33"/>
                  </a:lnTo>
                  <a:lnTo>
                    <a:pt x="142" y="45"/>
                  </a:lnTo>
                  <a:lnTo>
                    <a:pt x="126" y="54"/>
                  </a:lnTo>
                  <a:lnTo>
                    <a:pt x="118" y="57"/>
                  </a:lnTo>
                  <a:lnTo>
                    <a:pt x="111" y="59"/>
                  </a:lnTo>
                  <a:lnTo>
                    <a:pt x="103" y="59"/>
                  </a:lnTo>
                  <a:lnTo>
                    <a:pt x="97" y="59"/>
                  </a:lnTo>
                  <a:lnTo>
                    <a:pt x="93" y="54"/>
                  </a:lnTo>
                  <a:lnTo>
                    <a:pt x="88" y="50"/>
                  </a:lnTo>
                  <a:lnTo>
                    <a:pt x="88" y="50"/>
                  </a:lnTo>
                  <a:lnTo>
                    <a:pt x="87" y="48"/>
                  </a:lnTo>
                  <a:lnTo>
                    <a:pt x="87" y="50"/>
                  </a:lnTo>
                  <a:lnTo>
                    <a:pt x="87" y="54"/>
                  </a:lnTo>
                  <a:lnTo>
                    <a:pt x="90" y="75"/>
                  </a:lnTo>
                  <a:lnTo>
                    <a:pt x="91" y="89"/>
                  </a:lnTo>
                  <a:lnTo>
                    <a:pt x="93" y="105"/>
                  </a:lnTo>
                  <a:lnTo>
                    <a:pt x="91" y="12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7" y="146"/>
                  </a:lnTo>
                  <a:lnTo>
                    <a:pt x="84" y="155"/>
                  </a:lnTo>
                  <a:lnTo>
                    <a:pt x="72" y="173"/>
                  </a:lnTo>
                  <a:lnTo>
                    <a:pt x="58" y="189"/>
                  </a:lnTo>
                  <a:lnTo>
                    <a:pt x="42" y="205"/>
                  </a:lnTo>
                  <a:lnTo>
                    <a:pt x="13" y="232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33" y="238"/>
                  </a:lnTo>
                  <a:lnTo>
                    <a:pt x="60" y="234"/>
                  </a:lnTo>
                  <a:lnTo>
                    <a:pt x="85" y="228"/>
                  </a:lnTo>
                  <a:lnTo>
                    <a:pt x="85" y="228"/>
                  </a:lnTo>
                  <a:lnTo>
                    <a:pt x="90" y="228"/>
                  </a:lnTo>
                  <a:lnTo>
                    <a:pt x="93" y="228"/>
                  </a:lnTo>
                  <a:lnTo>
                    <a:pt x="97" y="229"/>
                  </a:lnTo>
                  <a:lnTo>
                    <a:pt x="99" y="231"/>
                  </a:lnTo>
                  <a:lnTo>
                    <a:pt x="103" y="237"/>
                  </a:lnTo>
                  <a:lnTo>
                    <a:pt x="105" y="244"/>
                  </a:lnTo>
                  <a:lnTo>
                    <a:pt x="105" y="253"/>
                  </a:lnTo>
                  <a:lnTo>
                    <a:pt x="105" y="262"/>
                  </a:lnTo>
                  <a:lnTo>
                    <a:pt x="103" y="274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6" y="274"/>
                  </a:lnTo>
                  <a:lnTo>
                    <a:pt x="112" y="265"/>
                  </a:lnTo>
                  <a:lnTo>
                    <a:pt x="133" y="231"/>
                  </a:lnTo>
                  <a:lnTo>
                    <a:pt x="162" y="189"/>
                  </a:lnTo>
                  <a:lnTo>
                    <a:pt x="175" y="170"/>
                  </a:lnTo>
                  <a:lnTo>
                    <a:pt x="187" y="155"/>
                  </a:lnTo>
                  <a:lnTo>
                    <a:pt x="187" y="155"/>
                  </a:lnTo>
                  <a:lnTo>
                    <a:pt x="199" y="141"/>
                  </a:lnTo>
                  <a:lnTo>
                    <a:pt x="207" y="128"/>
                  </a:lnTo>
                  <a:lnTo>
                    <a:pt x="214" y="113"/>
                  </a:lnTo>
                  <a:lnTo>
                    <a:pt x="220" y="99"/>
                  </a:lnTo>
                  <a:lnTo>
                    <a:pt x="231" y="75"/>
                  </a:lnTo>
                  <a:lnTo>
                    <a:pt x="237" y="65"/>
                  </a:lnTo>
                  <a:lnTo>
                    <a:pt x="241" y="59"/>
                  </a:lnTo>
                  <a:lnTo>
                    <a:pt x="241" y="59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35" y="60"/>
                  </a:lnTo>
                  <a:lnTo>
                    <a:pt x="216" y="75"/>
                  </a:lnTo>
                  <a:lnTo>
                    <a:pt x="204" y="86"/>
                  </a:lnTo>
                  <a:lnTo>
                    <a:pt x="192" y="99"/>
                  </a:lnTo>
                  <a:lnTo>
                    <a:pt x="192" y="99"/>
                  </a:lnTo>
                  <a:lnTo>
                    <a:pt x="180" y="111"/>
                  </a:lnTo>
                  <a:lnTo>
                    <a:pt x="168" y="122"/>
                  </a:lnTo>
                  <a:lnTo>
                    <a:pt x="159" y="129"/>
                  </a:lnTo>
                  <a:lnTo>
                    <a:pt x="150" y="134"/>
                  </a:lnTo>
                  <a:lnTo>
                    <a:pt x="142" y="137"/>
                  </a:lnTo>
                  <a:lnTo>
                    <a:pt x="136" y="138"/>
                  </a:lnTo>
                  <a:lnTo>
                    <a:pt x="132" y="135"/>
                  </a:lnTo>
                  <a:lnTo>
                    <a:pt x="129" y="131"/>
                  </a:lnTo>
                  <a:lnTo>
                    <a:pt x="129" y="131"/>
                  </a:lnTo>
                  <a:lnTo>
                    <a:pt x="130" y="126"/>
                  </a:lnTo>
                  <a:lnTo>
                    <a:pt x="132" y="120"/>
                  </a:lnTo>
                  <a:lnTo>
                    <a:pt x="144" y="101"/>
                  </a:lnTo>
                  <a:lnTo>
                    <a:pt x="177" y="54"/>
                  </a:lnTo>
                  <a:lnTo>
                    <a:pt x="193" y="30"/>
                  </a:lnTo>
                  <a:lnTo>
                    <a:pt x="205" y="12"/>
                  </a:lnTo>
                  <a:lnTo>
                    <a:pt x="208" y="6"/>
                  </a:lnTo>
                  <a:lnTo>
                    <a:pt x="210" y="2"/>
                  </a:lnTo>
                  <a:lnTo>
                    <a:pt x="208" y="2"/>
                  </a:lnTo>
                  <a:lnTo>
                    <a:pt x="207" y="0"/>
                  </a:lnTo>
                  <a:lnTo>
                    <a:pt x="202" y="3"/>
                  </a:lnTo>
                  <a:lnTo>
                    <a:pt x="202" y="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6" name="Freeform 13"/>
            <p:cNvSpPr>
              <a:spLocks/>
            </p:cNvSpPr>
            <p:nvPr/>
          </p:nvSpPr>
          <p:spPr bwMode="auto">
            <a:xfrm>
              <a:off x="6153388" y="1802522"/>
              <a:ext cx="639593" cy="690489"/>
            </a:xfrm>
            <a:custGeom>
              <a:avLst/>
              <a:gdLst>
                <a:gd name="T0" fmla="*/ 0 w 401"/>
                <a:gd name="T1" fmla="*/ 0 h 448"/>
                <a:gd name="T2" fmla="*/ 31 w 401"/>
                <a:gd name="T3" fmla="*/ 1 h 448"/>
                <a:gd name="T4" fmla="*/ 76 w 401"/>
                <a:gd name="T5" fmla="*/ 9 h 448"/>
                <a:gd name="T6" fmla="*/ 111 w 401"/>
                <a:gd name="T7" fmla="*/ 21 h 448"/>
                <a:gd name="T8" fmla="*/ 133 w 401"/>
                <a:gd name="T9" fmla="*/ 33 h 448"/>
                <a:gd name="T10" fmla="*/ 144 w 401"/>
                <a:gd name="T11" fmla="*/ 40 h 448"/>
                <a:gd name="T12" fmla="*/ 180 w 401"/>
                <a:gd name="T13" fmla="*/ 75 h 448"/>
                <a:gd name="T14" fmla="*/ 238 w 401"/>
                <a:gd name="T15" fmla="*/ 133 h 448"/>
                <a:gd name="T16" fmla="*/ 255 w 401"/>
                <a:gd name="T17" fmla="*/ 148 h 448"/>
                <a:gd name="T18" fmla="*/ 277 w 401"/>
                <a:gd name="T19" fmla="*/ 164 h 448"/>
                <a:gd name="T20" fmla="*/ 346 w 401"/>
                <a:gd name="T21" fmla="*/ 220 h 448"/>
                <a:gd name="T22" fmla="*/ 368 w 401"/>
                <a:gd name="T23" fmla="*/ 244 h 448"/>
                <a:gd name="T24" fmla="*/ 370 w 401"/>
                <a:gd name="T25" fmla="*/ 247 h 448"/>
                <a:gd name="T26" fmla="*/ 361 w 401"/>
                <a:gd name="T27" fmla="*/ 250 h 448"/>
                <a:gd name="T28" fmla="*/ 331 w 401"/>
                <a:gd name="T29" fmla="*/ 247 h 448"/>
                <a:gd name="T30" fmla="*/ 277 w 401"/>
                <a:gd name="T31" fmla="*/ 233 h 448"/>
                <a:gd name="T32" fmla="*/ 234 w 401"/>
                <a:gd name="T33" fmla="*/ 215 h 448"/>
                <a:gd name="T34" fmla="*/ 226 w 401"/>
                <a:gd name="T35" fmla="*/ 209 h 448"/>
                <a:gd name="T36" fmla="*/ 225 w 401"/>
                <a:gd name="T37" fmla="*/ 206 h 448"/>
                <a:gd name="T38" fmla="*/ 214 w 401"/>
                <a:gd name="T39" fmla="*/ 202 h 448"/>
                <a:gd name="T40" fmla="*/ 196 w 401"/>
                <a:gd name="T41" fmla="*/ 203 h 448"/>
                <a:gd name="T42" fmla="*/ 184 w 401"/>
                <a:gd name="T43" fmla="*/ 209 h 448"/>
                <a:gd name="T44" fmla="*/ 180 w 401"/>
                <a:gd name="T45" fmla="*/ 215 h 448"/>
                <a:gd name="T46" fmla="*/ 181 w 401"/>
                <a:gd name="T47" fmla="*/ 224 h 448"/>
                <a:gd name="T48" fmla="*/ 184 w 401"/>
                <a:gd name="T49" fmla="*/ 230 h 448"/>
                <a:gd name="T50" fmla="*/ 198 w 401"/>
                <a:gd name="T51" fmla="*/ 244 h 448"/>
                <a:gd name="T52" fmla="*/ 280 w 401"/>
                <a:gd name="T53" fmla="*/ 307 h 448"/>
                <a:gd name="T54" fmla="*/ 358 w 401"/>
                <a:gd name="T55" fmla="*/ 367 h 448"/>
                <a:gd name="T56" fmla="*/ 370 w 401"/>
                <a:gd name="T57" fmla="*/ 377 h 448"/>
                <a:gd name="T58" fmla="*/ 383 w 401"/>
                <a:gd name="T59" fmla="*/ 400 h 448"/>
                <a:gd name="T60" fmla="*/ 397 w 401"/>
                <a:gd name="T61" fmla="*/ 427 h 448"/>
                <a:gd name="T62" fmla="*/ 401 w 401"/>
                <a:gd name="T63" fmla="*/ 443 h 448"/>
                <a:gd name="T64" fmla="*/ 398 w 401"/>
                <a:gd name="T65" fmla="*/ 448 h 448"/>
                <a:gd name="T66" fmla="*/ 391 w 401"/>
                <a:gd name="T67" fmla="*/ 446 h 448"/>
                <a:gd name="T68" fmla="*/ 383 w 401"/>
                <a:gd name="T69" fmla="*/ 443 h 448"/>
                <a:gd name="T70" fmla="*/ 349 w 401"/>
                <a:gd name="T71" fmla="*/ 416 h 448"/>
                <a:gd name="T72" fmla="*/ 290 w 401"/>
                <a:gd name="T73" fmla="*/ 364 h 448"/>
                <a:gd name="T74" fmla="*/ 255 w 401"/>
                <a:gd name="T75" fmla="*/ 334 h 448"/>
                <a:gd name="T76" fmla="*/ 240 w 401"/>
                <a:gd name="T77" fmla="*/ 326 h 448"/>
                <a:gd name="T78" fmla="*/ 222 w 401"/>
                <a:gd name="T79" fmla="*/ 320 h 448"/>
                <a:gd name="T80" fmla="*/ 147 w 401"/>
                <a:gd name="T81" fmla="*/ 301 h 448"/>
                <a:gd name="T82" fmla="*/ 103 w 401"/>
                <a:gd name="T83" fmla="*/ 287 h 448"/>
                <a:gd name="T84" fmla="*/ 85 w 401"/>
                <a:gd name="T85" fmla="*/ 278 h 448"/>
                <a:gd name="T86" fmla="*/ 84 w 401"/>
                <a:gd name="T87" fmla="*/ 275 h 448"/>
                <a:gd name="T88" fmla="*/ 88 w 401"/>
                <a:gd name="T89" fmla="*/ 190 h 448"/>
                <a:gd name="T90" fmla="*/ 84 w 401"/>
                <a:gd name="T91" fmla="*/ 148 h 448"/>
                <a:gd name="T92" fmla="*/ 79 w 401"/>
                <a:gd name="T93" fmla="*/ 127 h 448"/>
                <a:gd name="T94" fmla="*/ 60 w 401"/>
                <a:gd name="T95" fmla="*/ 81 h 448"/>
                <a:gd name="T96" fmla="*/ 36 w 401"/>
                <a:gd name="T97" fmla="*/ 39 h 448"/>
                <a:gd name="T98" fmla="*/ 10 w 401"/>
                <a:gd name="T99" fmla="*/ 9 h 448"/>
                <a:gd name="T100" fmla="*/ 0 w 401"/>
                <a:gd name="T101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01" h="448">
                  <a:moveTo>
                    <a:pt x="0" y="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1" y="1"/>
                  </a:lnTo>
                  <a:lnTo>
                    <a:pt x="52" y="4"/>
                  </a:lnTo>
                  <a:lnTo>
                    <a:pt x="76" y="9"/>
                  </a:lnTo>
                  <a:lnTo>
                    <a:pt x="100" y="16"/>
                  </a:lnTo>
                  <a:lnTo>
                    <a:pt x="111" y="21"/>
                  </a:lnTo>
                  <a:lnTo>
                    <a:pt x="123" y="27"/>
                  </a:lnTo>
                  <a:lnTo>
                    <a:pt x="133" y="33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63" y="57"/>
                  </a:lnTo>
                  <a:lnTo>
                    <a:pt x="180" y="75"/>
                  </a:lnTo>
                  <a:lnTo>
                    <a:pt x="213" y="108"/>
                  </a:lnTo>
                  <a:lnTo>
                    <a:pt x="238" y="133"/>
                  </a:lnTo>
                  <a:lnTo>
                    <a:pt x="247" y="144"/>
                  </a:lnTo>
                  <a:lnTo>
                    <a:pt x="255" y="148"/>
                  </a:lnTo>
                  <a:lnTo>
                    <a:pt x="255" y="148"/>
                  </a:lnTo>
                  <a:lnTo>
                    <a:pt x="277" y="164"/>
                  </a:lnTo>
                  <a:lnTo>
                    <a:pt x="311" y="191"/>
                  </a:lnTo>
                  <a:lnTo>
                    <a:pt x="346" y="220"/>
                  </a:lnTo>
                  <a:lnTo>
                    <a:pt x="359" y="233"/>
                  </a:lnTo>
                  <a:lnTo>
                    <a:pt x="368" y="244"/>
                  </a:lnTo>
                  <a:lnTo>
                    <a:pt x="368" y="244"/>
                  </a:lnTo>
                  <a:lnTo>
                    <a:pt x="370" y="247"/>
                  </a:lnTo>
                  <a:lnTo>
                    <a:pt x="367" y="250"/>
                  </a:lnTo>
                  <a:lnTo>
                    <a:pt x="361" y="250"/>
                  </a:lnTo>
                  <a:lnTo>
                    <a:pt x="353" y="250"/>
                  </a:lnTo>
                  <a:lnTo>
                    <a:pt x="331" y="247"/>
                  </a:lnTo>
                  <a:lnTo>
                    <a:pt x="304" y="241"/>
                  </a:lnTo>
                  <a:lnTo>
                    <a:pt x="277" y="233"/>
                  </a:lnTo>
                  <a:lnTo>
                    <a:pt x="252" y="224"/>
                  </a:lnTo>
                  <a:lnTo>
                    <a:pt x="234" y="215"/>
                  </a:lnTo>
                  <a:lnTo>
                    <a:pt x="228" y="212"/>
                  </a:lnTo>
                  <a:lnTo>
                    <a:pt x="226" y="209"/>
                  </a:lnTo>
                  <a:lnTo>
                    <a:pt x="226" y="209"/>
                  </a:lnTo>
                  <a:lnTo>
                    <a:pt x="225" y="206"/>
                  </a:lnTo>
                  <a:lnTo>
                    <a:pt x="222" y="205"/>
                  </a:lnTo>
                  <a:lnTo>
                    <a:pt x="214" y="202"/>
                  </a:lnTo>
                  <a:lnTo>
                    <a:pt x="205" y="202"/>
                  </a:lnTo>
                  <a:lnTo>
                    <a:pt x="196" y="203"/>
                  </a:lnTo>
                  <a:lnTo>
                    <a:pt x="187" y="206"/>
                  </a:lnTo>
                  <a:lnTo>
                    <a:pt x="184" y="209"/>
                  </a:lnTo>
                  <a:lnTo>
                    <a:pt x="181" y="212"/>
                  </a:lnTo>
                  <a:lnTo>
                    <a:pt x="180" y="215"/>
                  </a:lnTo>
                  <a:lnTo>
                    <a:pt x="180" y="220"/>
                  </a:lnTo>
                  <a:lnTo>
                    <a:pt x="181" y="224"/>
                  </a:lnTo>
                  <a:lnTo>
                    <a:pt x="184" y="230"/>
                  </a:lnTo>
                  <a:lnTo>
                    <a:pt x="184" y="230"/>
                  </a:lnTo>
                  <a:lnTo>
                    <a:pt x="190" y="236"/>
                  </a:lnTo>
                  <a:lnTo>
                    <a:pt x="198" y="244"/>
                  </a:lnTo>
                  <a:lnTo>
                    <a:pt x="220" y="263"/>
                  </a:lnTo>
                  <a:lnTo>
                    <a:pt x="280" y="307"/>
                  </a:lnTo>
                  <a:lnTo>
                    <a:pt x="338" y="350"/>
                  </a:lnTo>
                  <a:lnTo>
                    <a:pt x="358" y="367"/>
                  </a:lnTo>
                  <a:lnTo>
                    <a:pt x="365" y="373"/>
                  </a:lnTo>
                  <a:lnTo>
                    <a:pt x="370" y="377"/>
                  </a:lnTo>
                  <a:lnTo>
                    <a:pt x="370" y="377"/>
                  </a:lnTo>
                  <a:lnTo>
                    <a:pt x="383" y="400"/>
                  </a:lnTo>
                  <a:lnTo>
                    <a:pt x="391" y="413"/>
                  </a:lnTo>
                  <a:lnTo>
                    <a:pt x="397" y="427"/>
                  </a:lnTo>
                  <a:lnTo>
                    <a:pt x="401" y="439"/>
                  </a:lnTo>
                  <a:lnTo>
                    <a:pt x="401" y="443"/>
                  </a:lnTo>
                  <a:lnTo>
                    <a:pt x="401" y="446"/>
                  </a:lnTo>
                  <a:lnTo>
                    <a:pt x="398" y="448"/>
                  </a:lnTo>
                  <a:lnTo>
                    <a:pt x="395" y="448"/>
                  </a:lnTo>
                  <a:lnTo>
                    <a:pt x="391" y="446"/>
                  </a:lnTo>
                  <a:lnTo>
                    <a:pt x="383" y="443"/>
                  </a:lnTo>
                  <a:lnTo>
                    <a:pt x="383" y="443"/>
                  </a:lnTo>
                  <a:lnTo>
                    <a:pt x="367" y="431"/>
                  </a:lnTo>
                  <a:lnTo>
                    <a:pt x="349" y="416"/>
                  </a:lnTo>
                  <a:lnTo>
                    <a:pt x="310" y="382"/>
                  </a:lnTo>
                  <a:lnTo>
                    <a:pt x="290" y="364"/>
                  </a:lnTo>
                  <a:lnTo>
                    <a:pt x="273" y="347"/>
                  </a:lnTo>
                  <a:lnTo>
                    <a:pt x="255" y="334"/>
                  </a:lnTo>
                  <a:lnTo>
                    <a:pt x="247" y="329"/>
                  </a:lnTo>
                  <a:lnTo>
                    <a:pt x="240" y="326"/>
                  </a:lnTo>
                  <a:lnTo>
                    <a:pt x="240" y="326"/>
                  </a:lnTo>
                  <a:lnTo>
                    <a:pt x="222" y="320"/>
                  </a:lnTo>
                  <a:lnTo>
                    <a:pt x="199" y="314"/>
                  </a:lnTo>
                  <a:lnTo>
                    <a:pt x="147" y="301"/>
                  </a:lnTo>
                  <a:lnTo>
                    <a:pt x="123" y="295"/>
                  </a:lnTo>
                  <a:lnTo>
                    <a:pt x="103" y="287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5"/>
                  </a:lnTo>
                  <a:lnTo>
                    <a:pt x="84" y="275"/>
                  </a:lnTo>
                  <a:lnTo>
                    <a:pt x="87" y="227"/>
                  </a:lnTo>
                  <a:lnTo>
                    <a:pt x="88" y="190"/>
                  </a:lnTo>
                  <a:lnTo>
                    <a:pt x="87" y="169"/>
                  </a:lnTo>
                  <a:lnTo>
                    <a:pt x="84" y="148"/>
                  </a:lnTo>
                  <a:lnTo>
                    <a:pt x="84" y="148"/>
                  </a:lnTo>
                  <a:lnTo>
                    <a:pt x="79" y="127"/>
                  </a:lnTo>
                  <a:lnTo>
                    <a:pt x="70" y="105"/>
                  </a:lnTo>
                  <a:lnTo>
                    <a:pt x="60" y="81"/>
                  </a:lnTo>
                  <a:lnTo>
                    <a:pt x="49" y="58"/>
                  </a:lnTo>
                  <a:lnTo>
                    <a:pt x="36" y="39"/>
                  </a:lnTo>
                  <a:lnTo>
                    <a:pt x="24" y="21"/>
                  </a:lnTo>
                  <a:lnTo>
                    <a:pt x="1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5725931" y="2170887"/>
              <a:ext cx="604503" cy="402272"/>
            </a:xfrm>
            <a:custGeom>
              <a:avLst/>
              <a:gdLst>
                <a:gd name="T0" fmla="*/ 130 w 379"/>
                <a:gd name="T1" fmla="*/ 3 h 261"/>
                <a:gd name="T2" fmla="*/ 130 w 379"/>
                <a:gd name="T3" fmla="*/ 3 h 261"/>
                <a:gd name="T4" fmla="*/ 166 w 379"/>
                <a:gd name="T5" fmla="*/ 0 h 261"/>
                <a:gd name="T6" fmla="*/ 192 w 379"/>
                <a:gd name="T7" fmla="*/ 0 h 261"/>
                <a:gd name="T8" fmla="*/ 202 w 379"/>
                <a:gd name="T9" fmla="*/ 2 h 261"/>
                <a:gd name="T10" fmla="*/ 208 w 379"/>
                <a:gd name="T11" fmla="*/ 3 h 261"/>
                <a:gd name="T12" fmla="*/ 208 w 379"/>
                <a:gd name="T13" fmla="*/ 3 h 261"/>
                <a:gd name="T14" fmla="*/ 213 w 379"/>
                <a:gd name="T15" fmla="*/ 11 h 261"/>
                <a:gd name="T16" fmla="*/ 220 w 379"/>
                <a:gd name="T17" fmla="*/ 23 h 261"/>
                <a:gd name="T18" fmla="*/ 229 w 379"/>
                <a:gd name="T19" fmla="*/ 39 h 261"/>
                <a:gd name="T20" fmla="*/ 241 w 379"/>
                <a:gd name="T21" fmla="*/ 60 h 261"/>
                <a:gd name="T22" fmla="*/ 256 w 379"/>
                <a:gd name="T23" fmla="*/ 83 h 261"/>
                <a:gd name="T24" fmla="*/ 275 w 379"/>
                <a:gd name="T25" fmla="*/ 107 h 261"/>
                <a:gd name="T26" fmla="*/ 296 w 379"/>
                <a:gd name="T27" fmla="*/ 131 h 261"/>
                <a:gd name="T28" fmla="*/ 308 w 379"/>
                <a:gd name="T29" fmla="*/ 143 h 261"/>
                <a:gd name="T30" fmla="*/ 322 w 379"/>
                <a:gd name="T31" fmla="*/ 153 h 261"/>
                <a:gd name="T32" fmla="*/ 322 w 379"/>
                <a:gd name="T33" fmla="*/ 153 h 261"/>
                <a:gd name="T34" fmla="*/ 344 w 379"/>
                <a:gd name="T35" fmla="*/ 173 h 261"/>
                <a:gd name="T36" fmla="*/ 361 w 379"/>
                <a:gd name="T37" fmla="*/ 191 h 261"/>
                <a:gd name="T38" fmla="*/ 371 w 379"/>
                <a:gd name="T39" fmla="*/ 207 h 261"/>
                <a:gd name="T40" fmla="*/ 377 w 379"/>
                <a:gd name="T41" fmla="*/ 220 h 261"/>
                <a:gd name="T42" fmla="*/ 379 w 379"/>
                <a:gd name="T43" fmla="*/ 232 h 261"/>
                <a:gd name="T44" fmla="*/ 379 w 379"/>
                <a:gd name="T45" fmla="*/ 243 h 261"/>
                <a:gd name="T46" fmla="*/ 377 w 379"/>
                <a:gd name="T47" fmla="*/ 259 h 261"/>
                <a:gd name="T48" fmla="*/ 377 w 379"/>
                <a:gd name="T49" fmla="*/ 259 h 261"/>
                <a:gd name="T50" fmla="*/ 376 w 379"/>
                <a:gd name="T51" fmla="*/ 261 h 261"/>
                <a:gd name="T52" fmla="*/ 374 w 379"/>
                <a:gd name="T53" fmla="*/ 261 h 261"/>
                <a:gd name="T54" fmla="*/ 368 w 379"/>
                <a:gd name="T55" fmla="*/ 258 h 261"/>
                <a:gd name="T56" fmla="*/ 361 w 379"/>
                <a:gd name="T57" fmla="*/ 252 h 261"/>
                <a:gd name="T58" fmla="*/ 349 w 379"/>
                <a:gd name="T59" fmla="*/ 243 h 261"/>
                <a:gd name="T60" fmla="*/ 320 w 379"/>
                <a:gd name="T61" fmla="*/ 219 h 261"/>
                <a:gd name="T62" fmla="*/ 289 w 379"/>
                <a:gd name="T63" fmla="*/ 188 h 261"/>
                <a:gd name="T64" fmla="*/ 257 w 379"/>
                <a:gd name="T65" fmla="*/ 156 h 261"/>
                <a:gd name="T66" fmla="*/ 229 w 379"/>
                <a:gd name="T67" fmla="*/ 125 h 261"/>
                <a:gd name="T68" fmla="*/ 210 w 379"/>
                <a:gd name="T69" fmla="*/ 101 h 261"/>
                <a:gd name="T70" fmla="*/ 204 w 379"/>
                <a:gd name="T71" fmla="*/ 93 h 261"/>
                <a:gd name="T72" fmla="*/ 202 w 379"/>
                <a:gd name="T73" fmla="*/ 87 h 261"/>
                <a:gd name="T74" fmla="*/ 202 w 379"/>
                <a:gd name="T75" fmla="*/ 87 h 261"/>
                <a:gd name="T76" fmla="*/ 201 w 379"/>
                <a:gd name="T77" fmla="*/ 83 h 261"/>
                <a:gd name="T78" fmla="*/ 195 w 379"/>
                <a:gd name="T79" fmla="*/ 80 h 261"/>
                <a:gd name="T80" fmla="*/ 186 w 379"/>
                <a:gd name="T81" fmla="*/ 75 h 261"/>
                <a:gd name="T82" fmla="*/ 174 w 379"/>
                <a:gd name="T83" fmla="*/ 71 h 261"/>
                <a:gd name="T84" fmla="*/ 145 w 379"/>
                <a:gd name="T85" fmla="*/ 65 h 261"/>
                <a:gd name="T86" fmla="*/ 111 w 379"/>
                <a:gd name="T87" fmla="*/ 57 h 261"/>
                <a:gd name="T88" fmla="*/ 76 w 379"/>
                <a:gd name="T89" fmla="*/ 53 h 261"/>
                <a:gd name="T90" fmla="*/ 45 w 379"/>
                <a:gd name="T91" fmla="*/ 50 h 261"/>
                <a:gd name="T92" fmla="*/ 19 w 379"/>
                <a:gd name="T93" fmla="*/ 50 h 261"/>
                <a:gd name="T94" fmla="*/ 10 w 379"/>
                <a:gd name="T95" fmla="*/ 50 h 261"/>
                <a:gd name="T96" fmla="*/ 4 w 379"/>
                <a:gd name="T97" fmla="*/ 51 h 261"/>
                <a:gd name="T98" fmla="*/ 4 w 379"/>
                <a:gd name="T99" fmla="*/ 51 h 261"/>
                <a:gd name="T100" fmla="*/ 1 w 379"/>
                <a:gd name="T101" fmla="*/ 53 h 261"/>
                <a:gd name="T102" fmla="*/ 0 w 379"/>
                <a:gd name="T103" fmla="*/ 51 h 261"/>
                <a:gd name="T104" fmla="*/ 4 w 379"/>
                <a:gd name="T105" fmla="*/ 48 h 261"/>
                <a:gd name="T106" fmla="*/ 15 w 379"/>
                <a:gd name="T107" fmla="*/ 41 h 261"/>
                <a:gd name="T108" fmla="*/ 31 w 379"/>
                <a:gd name="T109" fmla="*/ 30 h 261"/>
                <a:gd name="T110" fmla="*/ 51 w 379"/>
                <a:gd name="T111" fmla="*/ 21 h 261"/>
                <a:gd name="T112" fmla="*/ 75 w 379"/>
                <a:gd name="T113" fmla="*/ 12 h 261"/>
                <a:gd name="T114" fmla="*/ 88 w 379"/>
                <a:gd name="T115" fmla="*/ 9 h 261"/>
                <a:gd name="T116" fmla="*/ 102 w 379"/>
                <a:gd name="T117" fmla="*/ 6 h 261"/>
                <a:gd name="T118" fmla="*/ 117 w 379"/>
                <a:gd name="T119" fmla="*/ 5 h 261"/>
                <a:gd name="T120" fmla="*/ 130 w 379"/>
                <a:gd name="T121" fmla="*/ 3 h 261"/>
                <a:gd name="T122" fmla="*/ 130 w 379"/>
                <a:gd name="T123" fmla="*/ 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9" h="261">
                  <a:moveTo>
                    <a:pt x="130" y="3"/>
                  </a:moveTo>
                  <a:lnTo>
                    <a:pt x="130" y="3"/>
                  </a:lnTo>
                  <a:lnTo>
                    <a:pt x="166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08" y="3"/>
                  </a:lnTo>
                  <a:lnTo>
                    <a:pt x="208" y="3"/>
                  </a:lnTo>
                  <a:lnTo>
                    <a:pt x="213" y="11"/>
                  </a:lnTo>
                  <a:lnTo>
                    <a:pt x="220" y="23"/>
                  </a:lnTo>
                  <a:lnTo>
                    <a:pt x="229" y="39"/>
                  </a:lnTo>
                  <a:lnTo>
                    <a:pt x="241" y="60"/>
                  </a:lnTo>
                  <a:lnTo>
                    <a:pt x="256" y="83"/>
                  </a:lnTo>
                  <a:lnTo>
                    <a:pt x="275" y="107"/>
                  </a:lnTo>
                  <a:lnTo>
                    <a:pt x="296" y="131"/>
                  </a:lnTo>
                  <a:lnTo>
                    <a:pt x="308" y="143"/>
                  </a:lnTo>
                  <a:lnTo>
                    <a:pt x="322" y="153"/>
                  </a:lnTo>
                  <a:lnTo>
                    <a:pt x="322" y="153"/>
                  </a:lnTo>
                  <a:lnTo>
                    <a:pt x="344" y="173"/>
                  </a:lnTo>
                  <a:lnTo>
                    <a:pt x="361" y="191"/>
                  </a:lnTo>
                  <a:lnTo>
                    <a:pt x="371" y="207"/>
                  </a:lnTo>
                  <a:lnTo>
                    <a:pt x="377" y="220"/>
                  </a:lnTo>
                  <a:lnTo>
                    <a:pt x="379" y="232"/>
                  </a:lnTo>
                  <a:lnTo>
                    <a:pt x="379" y="243"/>
                  </a:lnTo>
                  <a:lnTo>
                    <a:pt x="377" y="259"/>
                  </a:lnTo>
                  <a:lnTo>
                    <a:pt x="377" y="259"/>
                  </a:lnTo>
                  <a:lnTo>
                    <a:pt x="376" y="261"/>
                  </a:lnTo>
                  <a:lnTo>
                    <a:pt x="374" y="261"/>
                  </a:lnTo>
                  <a:lnTo>
                    <a:pt x="368" y="258"/>
                  </a:lnTo>
                  <a:lnTo>
                    <a:pt x="361" y="252"/>
                  </a:lnTo>
                  <a:lnTo>
                    <a:pt x="349" y="243"/>
                  </a:lnTo>
                  <a:lnTo>
                    <a:pt x="320" y="219"/>
                  </a:lnTo>
                  <a:lnTo>
                    <a:pt x="289" y="188"/>
                  </a:lnTo>
                  <a:lnTo>
                    <a:pt x="257" y="156"/>
                  </a:lnTo>
                  <a:lnTo>
                    <a:pt x="229" y="125"/>
                  </a:lnTo>
                  <a:lnTo>
                    <a:pt x="210" y="101"/>
                  </a:lnTo>
                  <a:lnTo>
                    <a:pt x="204" y="93"/>
                  </a:lnTo>
                  <a:lnTo>
                    <a:pt x="202" y="87"/>
                  </a:lnTo>
                  <a:lnTo>
                    <a:pt x="202" y="87"/>
                  </a:lnTo>
                  <a:lnTo>
                    <a:pt x="201" y="83"/>
                  </a:lnTo>
                  <a:lnTo>
                    <a:pt x="195" y="80"/>
                  </a:lnTo>
                  <a:lnTo>
                    <a:pt x="186" y="75"/>
                  </a:lnTo>
                  <a:lnTo>
                    <a:pt x="174" y="71"/>
                  </a:lnTo>
                  <a:lnTo>
                    <a:pt x="145" y="65"/>
                  </a:lnTo>
                  <a:lnTo>
                    <a:pt x="111" y="57"/>
                  </a:lnTo>
                  <a:lnTo>
                    <a:pt x="76" y="53"/>
                  </a:lnTo>
                  <a:lnTo>
                    <a:pt x="45" y="50"/>
                  </a:lnTo>
                  <a:lnTo>
                    <a:pt x="19" y="50"/>
                  </a:lnTo>
                  <a:lnTo>
                    <a:pt x="10" y="50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4" y="48"/>
                  </a:lnTo>
                  <a:lnTo>
                    <a:pt x="15" y="41"/>
                  </a:lnTo>
                  <a:lnTo>
                    <a:pt x="31" y="30"/>
                  </a:lnTo>
                  <a:lnTo>
                    <a:pt x="51" y="21"/>
                  </a:lnTo>
                  <a:lnTo>
                    <a:pt x="75" y="12"/>
                  </a:lnTo>
                  <a:lnTo>
                    <a:pt x="88" y="9"/>
                  </a:lnTo>
                  <a:lnTo>
                    <a:pt x="102" y="6"/>
                  </a:lnTo>
                  <a:lnTo>
                    <a:pt x="117" y="5"/>
                  </a:lnTo>
                  <a:lnTo>
                    <a:pt x="130" y="3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15"/>
            <p:cNvSpPr>
              <a:spLocks/>
            </p:cNvSpPr>
            <p:nvPr/>
          </p:nvSpPr>
          <p:spPr bwMode="auto">
            <a:xfrm>
              <a:off x="7671821" y="2842880"/>
              <a:ext cx="1419543" cy="362199"/>
            </a:xfrm>
            <a:custGeom>
              <a:avLst/>
              <a:gdLst>
                <a:gd name="T0" fmla="*/ 447 w 890"/>
                <a:gd name="T1" fmla="*/ 24 h 235"/>
                <a:gd name="T2" fmla="*/ 400 w 890"/>
                <a:gd name="T3" fmla="*/ 20 h 235"/>
                <a:gd name="T4" fmla="*/ 354 w 890"/>
                <a:gd name="T5" fmla="*/ 21 h 235"/>
                <a:gd name="T6" fmla="*/ 304 w 890"/>
                <a:gd name="T7" fmla="*/ 38 h 235"/>
                <a:gd name="T8" fmla="*/ 192 w 890"/>
                <a:gd name="T9" fmla="*/ 83 h 235"/>
                <a:gd name="T10" fmla="*/ 162 w 890"/>
                <a:gd name="T11" fmla="*/ 103 h 235"/>
                <a:gd name="T12" fmla="*/ 155 w 890"/>
                <a:gd name="T13" fmla="*/ 109 h 235"/>
                <a:gd name="T14" fmla="*/ 123 w 890"/>
                <a:gd name="T15" fmla="*/ 102 h 235"/>
                <a:gd name="T16" fmla="*/ 66 w 890"/>
                <a:gd name="T17" fmla="*/ 65 h 235"/>
                <a:gd name="T18" fmla="*/ 48 w 890"/>
                <a:gd name="T19" fmla="*/ 39 h 235"/>
                <a:gd name="T20" fmla="*/ 42 w 890"/>
                <a:gd name="T21" fmla="*/ 24 h 235"/>
                <a:gd name="T22" fmla="*/ 30 w 890"/>
                <a:gd name="T23" fmla="*/ 8 h 235"/>
                <a:gd name="T24" fmla="*/ 15 w 890"/>
                <a:gd name="T25" fmla="*/ 0 h 235"/>
                <a:gd name="T26" fmla="*/ 5 w 890"/>
                <a:gd name="T27" fmla="*/ 5 h 235"/>
                <a:gd name="T28" fmla="*/ 0 w 890"/>
                <a:gd name="T29" fmla="*/ 21 h 235"/>
                <a:gd name="T30" fmla="*/ 9 w 890"/>
                <a:gd name="T31" fmla="*/ 53 h 235"/>
                <a:gd name="T32" fmla="*/ 23 w 890"/>
                <a:gd name="T33" fmla="*/ 77 h 235"/>
                <a:gd name="T34" fmla="*/ 68 w 890"/>
                <a:gd name="T35" fmla="*/ 135 h 235"/>
                <a:gd name="T36" fmla="*/ 89 w 890"/>
                <a:gd name="T37" fmla="*/ 166 h 235"/>
                <a:gd name="T38" fmla="*/ 93 w 890"/>
                <a:gd name="T39" fmla="*/ 190 h 235"/>
                <a:gd name="T40" fmla="*/ 87 w 890"/>
                <a:gd name="T41" fmla="*/ 207 h 235"/>
                <a:gd name="T42" fmla="*/ 93 w 890"/>
                <a:gd name="T43" fmla="*/ 214 h 235"/>
                <a:gd name="T44" fmla="*/ 140 w 890"/>
                <a:gd name="T45" fmla="*/ 192 h 235"/>
                <a:gd name="T46" fmla="*/ 186 w 890"/>
                <a:gd name="T47" fmla="*/ 177 h 235"/>
                <a:gd name="T48" fmla="*/ 209 w 890"/>
                <a:gd name="T49" fmla="*/ 177 h 235"/>
                <a:gd name="T50" fmla="*/ 263 w 890"/>
                <a:gd name="T51" fmla="*/ 175 h 235"/>
                <a:gd name="T52" fmla="*/ 337 w 890"/>
                <a:gd name="T53" fmla="*/ 171 h 235"/>
                <a:gd name="T54" fmla="*/ 373 w 890"/>
                <a:gd name="T55" fmla="*/ 178 h 235"/>
                <a:gd name="T56" fmla="*/ 397 w 890"/>
                <a:gd name="T57" fmla="*/ 201 h 235"/>
                <a:gd name="T58" fmla="*/ 405 w 890"/>
                <a:gd name="T59" fmla="*/ 225 h 235"/>
                <a:gd name="T60" fmla="*/ 415 w 890"/>
                <a:gd name="T61" fmla="*/ 235 h 235"/>
                <a:gd name="T62" fmla="*/ 430 w 890"/>
                <a:gd name="T63" fmla="*/ 213 h 235"/>
                <a:gd name="T64" fmla="*/ 447 w 890"/>
                <a:gd name="T65" fmla="*/ 157 h 235"/>
                <a:gd name="T66" fmla="*/ 468 w 890"/>
                <a:gd name="T67" fmla="*/ 139 h 235"/>
                <a:gd name="T68" fmla="*/ 508 w 890"/>
                <a:gd name="T69" fmla="*/ 121 h 235"/>
                <a:gd name="T70" fmla="*/ 535 w 890"/>
                <a:gd name="T71" fmla="*/ 118 h 235"/>
                <a:gd name="T72" fmla="*/ 577 w 890"/>
                <a:gd name="T73" fmla="*/ 138 h 235"/>
                <a:gd name="T74" fmla="*/ 679 w 890"/>
                <a:gd name="T75" fmla="*/ 207 h 235"/>
                <a:gd name="T76" fmla="*/ 721 w 890"/>
                <a:gd name="T77" fmla="*/ 226 h 235"/>
                <a:gd name="T78" fmla="*/ 734 w 890"/>
                <a:gd name="T79" fmla="*/ 225 h 235"/>
                <a:gd name="T80" fmla="*/ 743 w 890"/>
                <a:gd name="T81" fmla="*/ 214 h 235"/>
                <a:gd name="T82" fmla="*/ 755 w 890"/>
                <a:gd name="T83" fmla="*/ 196 h 235"/>
                <a:gd name="T84" fmla="*/ 785 w 890"/>
                <a:gd name="T85" fmla="*/ 178 h 235"/>
                <a:gd name="T86" fmla="*/ 848 w 890"/>
                <a:gd name="T87" fmla="*/ 166 h 235"/>
                <a:gd name="T88" fmla="*/ 890 w 890"/>
                <a:gd name="T89" fmla="*/ 166 h 235"/>
                <a:gd name="T90" fmla="*/ 836 w 890"/>
                <a:gd name="T91" fmla="*/ 123 h 235"/>
                <a:gd name="T92" fmla="*/ 776 w 890"/>
                <a:gd name="T93" fmla="*/ 86 h 235"/>
                <a:gd name="T94" fmla="*/ 695 w 890"/>
                <a:gd name="T95" fmla="*/ 56 h 235"/>
                <a:gd name="T96" fmla="*/ 601 w 890"/>
                <a:gd name="T97" fmla="*/ 4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0" h="235">
                  <a:moveTo>
                    <a:pt x="567" y="45"/>
                  </a:moveTo>
                  <a:lnTo>
                    <a:pt x="567" y="45"/>
                  </a:lnTo>
                  <a:lnTo>
                    <a:pt x="447" y="24"/>
                  </a:lnTo>
                  <a:lnTo>
                    <a:pt x="447" y="24"/>
                  </a:lnTo>
                  <a:lnTo>
                    <a:pt x="430" y="21"/>
                  </a:lnTo>
                  <a:lnTo>
                    <a:pt x="400" y="20"/>
                  </a:lnTo>
                  <a:lnTo>
                    <a:pt x="384" y="18"/>
                  </a:lnTo>
                  <a:lnTo>
                    <a:pt x="369" y="18"/>
                  </a:lnTo>
                  <a:lnTo>
                    <a:pt x="354" y="21"/>
                  </a:lnTo>
                  <a:lnTo>
                    <a:pt x="342" y="24"/>
                  </a:lnTo>
                  <a:lnTo>
                    <a:pt x="342" y="24"/>
                  </a:lnTo>
                  <a:lnTo>
                    <a:pt x="304" y="38"/>
                  </a:lnTo>
                  <a:lnTo>
                    <a:pt x="246" y="59"/>
                  </a:lnTo>
                  <a:lnTo>
                    <a:pt x="218" y="71"/>
                  </a:lnTo>
                  <a:lnTo>
                    <a:pt x="192" y="83"/>
                  </a:lnTo>
                  <a:lnTo>
                    <a:pt x="173" y="93"/>
                  </a:lnTo>
                  <a:lnTo>
                    <a:pt x="165" y="99"/>
                  </a:lnTo>
                  <a:lnTo>
                    <a:pt x="162" y="103"/>
                  </a:lnTo>
                  <a:lnTo>
                    <a:pt x="162" y="103"/>
                  </a:lnTo>
                  <a:lnTo>
                    <a:pt x="159" y="106"/>
                  </a:lnTo>
                  <a:lnTo>
                    <a:pt x="155" y="109"/>
                  </a:lnTo>
                  <a:lnTo>
                    <a:pt x="149" y="109"/>
                  </a:lnTo>
                  <a:lnTo>
                    <a:pt x="141" y="108"/>
                  </a:lnTo>
                  <a:lnTo>
                    <a:pt x="123" y="102"/>
                  </a:lnTo>
                  <a:lnTo>
                    <a:pt x="104" y="91"/>
                  </a:lnTo>
                  <a:lnTo>
                    <a:pt x="84" y="80"/>
                  </a:lnTo>
                  <a:lnTo>
                    <a:pt x="66" y="65"/>
                  </a:lnTo>
                  <a:lnTo>
                    <a:pt x="59" y="56"/>
                  </a:lnTo>
                  <a:lnTo>
                    <a:pt x="53" y="48"/>
                  </a:lnTo>
                  <a:lnTo>
                    <a:pt x="48" y="39"/>
                  </a:lnTo>
                  <a:lnTo>
                    <a:pt x="45" y="32"/>
                  </a:lnTo>
                  <a:lnTo>
                    <a:pt x="45" y="32"/>
                  </a:lnTo>
                  <a:lnTo>
                    <a:pt x="42" y="24"/>
                  </a:lnTo>
                  <a:lnTo>
                    <a:pt x="39" y="18"/>
                  </a:lnTo>
                  <a:lnTo>
                    <a:pt x="35" y="12"/>
                  </a:lnTo>
                  <a:lnTo>
                    <a:pt x="30" y="8"/>
                  </a:lnTo>
                  <a:lnTo>
                    <a:pt x="26" y="3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2" y="30"/>
                  </a:lnTo>
                  <a:lnTo>
                    <a:pt x="5" y="41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15" y="65"/>
                  </a:lnTo>
                  <a:lnTo>
                    <a:pt x="23" y="77"/>
                  </a:lnTo>
                  <a:lnTo>
                    <a:pt x="38" y="97"/>
                  </a:lnTo>
                  <a:lnTo>
                    <a:pt x="53" y="117"/>
                  </a:lnTo>
                  <a:lnTo>
                    <a:pt x="68" y="135"/>
                  </a:lnTo>
                  <a:lnTo>
                    <a:pt x="80" y="151"/>
                  </a:lnTo>
                  <a:lnTo>
                    <a:pt x="86" y="159"/>
                  </a:lnTo>
                  <a:lnTo>
                    <a:pt x="89" y="166"/>
                  </a:lnTo>
                  <a:lnTo>
                    <a:pt x="92" y="175"/>
                  </a:lnTo>
                  <a:lnTo>
                    <a:pt x="93" y="183"/>
                  </a:lnTo>
                  <a:lnTo>
                    <a:pt x="93" y="190"/>
                  </a:lnTo>
                  <a:lnTo>
                    <a:pt x="90" y="199"/>
                  </a:lnTo>
                  <a:lnTo>
                    <a:pt x="90" y="199"/>
                  </a:lnTo>
                  <a:lnTo>
                    <a:pt x="87" y="207"/>
                  </a:lnTo>
                  <a:lnTo>
                    <a:pt x="87" y="211"/>
                  </a:lnTo>
                  <a:lnTo>
                    <a:pt x="89" y="213"/>
                  </a:lnTo>
                  <a:lnTo>
                    <a:pt x="93" y="214"/>
                  </a:lnTo>
                  <a:lnTo>
                    <a:pt x="104" y="210"/>
                  </a:lnTo>
                  <a:lnTo>
                    <a:pt x="120" y="202"/>
                  </a:lnTo>
                  <a:lnTo>
                    <a:pt x="140" y="192"/>
                  </a:lnTo>
                  <a:lnTo>
                    <a:pt x="162" y="183"/>
                  </a:lnTo>
                  <a:lnTo>
                    <a:pt x="174" y="180"/>
                  </a:lnTo>
                  <a:lnTo>
                    <a:pt x="186" y="177"/>
                  </a:lnTo>
                  <a:lnTo>
                    <a:pt x="198" y="177"/>
                  </a:lnTo>
                  <a:lnTo>
                    <a:pt x="209" y="177"/>
                  </a:lnTo>
                  <a:lnTo>
                    <a:pt x="209" y="177"/>
                  </a:lnTo>
                  <a:lnTo>
                    <a:pt x="221" y="178"/>
                  </a:lnTo>
                  <a:lnTo>
                    <a:pt x="234" y="178"/>
                  </a:lnTo>
                  <a:lnTo>
                    <a:pt x="263" y="175"/>
                  </a:lnTo>
                  <a:lnTo>
                    <a:pt x="292" y="172"/>
                  </a:lnTo>
                  <a:lnTo>
                    <a:pt x="322" y="171"/>
                  </a:lnTo>
                  <a:lnTo>
                    <a:pt x="337" y="171"/>
                  </a:lnTo>
                  <a:lnTo>
                    <a:pt x="351" y="172"/>
                  </a:lnTo>
                  <a:lnTo>
                    <a:pt x="363" y="175"/>
                  </a:lnTo>
                  <a:lnTo>
                    <a:pt x="373" y="178"/>
                  </a:lnTo>
                  <a:lnTo>
                    <a:pt x="384" y="184"/>
                  </a:lnTo>
                  <a:lnTo>
                    <a:pt x="391" y="192"/>
                  </a:lnTo>
                  <a:lnTo>
                    <a:pt x="397" y="201"/>
                  </a:lnTo>
                  <a:lnTo>
                    <a:pt x="402" y="214"/>
                  </a:lnTo>
                  <a:lnTo>
                    <a:pt x="402" y="214"/>
                  </a:lnTo>
                  <a:lnTo>
                    <a:pt x="405" y="225"/>
                  </a:lnTo>
                  <a:lnTo>
                    <a:pt x="408" y="232"/>
                  </a:lnTo>
                  <a:lnTo>
                    <a:pt x="411" y="235"/>
                  </a:lnTo>
                  <a:lnTo>
                    <a:pt x="415" y="235"/>
                  </a:lnTo>
                  <a:lnTo>
                    <a:pt x="418" y="232"/>
                  </a:lnTo>
                  <a:lnTo>
                    <a:pt x="423" y="228"/>
                  </a:lnTo>
                  <a:lnTo>
                    <a:pt x="430" y="213"/>
                  </a:lnTo>
                  <a:lnTo>
                    <a:pt x="436" y="195"/>
                  </a:lnTo>
                  <a:lnTo>
                    <a:pt x="441" y="177"/>
                  </a:lnTo>
                  <a:lnTo>
                    <a:pt x="447" y="157"/>
                  </a:lnTo>
                  <a:lnTo>
                    <a:pt x="447" y="157"/>
                  </a:lnTo>
                  <a:lnTo>
                    <a:pt x="451" y="151"/>
                  </a:lnTo>
                  <a:lnTo>
                    <a:pt x="468" y="139"/>
                  </a:lnTo>
                  <a:lnTo>
                    <a:pt x="478" y="132"/>
                  </a:lnTo>
                  <a:lnTo>
                    <a:pt x="492" y="126"/>
                  </a:lnTo>
                  <a:lnTo>
                    <a:pt x="508" y="121"/>
                  </a:lnTo>
                  <a:lnTo>
                    <a:pt x="525" y="118"/>
                  </a:lnTo>
                  <a:lnTo>
                    <a:pt x="525" y="118"/>
                  </a:lnTo>
                  <a:lnTo>
                    <a:pt x="535" y="118"/>
                  </a:lnTo>
                  <a:lnTo>
                    <a:pt x="547" y="123"/>
                  </a:lnTo>
                  <a:lnTo>
                    <a:pt x="561" y="129"/>
                  </a:lnTo>
                  <a:lnTo>
                    <a:pt x="577" y="138"/>
                  </a:lnTo>
                  <a:lnTo>
                    <a:pt x="610" y="160"/>
                  </a:lnTo>
                  <a:lnTo>
                    <a:pt x="646" y="186"/>
                  </a:lnTo>
                  <a:lnTo>
                    <a:pt x="679" y="207"/>
                  </a:lnTo>
                  <a:lnTo>
                    <a:pt x="694" y="216"/>
                  </a:lnTo>
                  <a:lnTo>
                    <a:pt x="709" y="222"/>
                  </a:lnTo>
                  <a:lnTo>
                    <a:pt x="721" y="226"/>
                  </a:lnTo>
                  <a:lnTo>
                    <a:pt x="725" y="226"/>
                  </a:lnTo>
                  <a:lnTo>
                    <a:pt x="731" y="226"/>
                  </a:lnTo>
                  <a:lnTo>
                    <a:pt x="734" y="225"/>
                  </a:lnTo>
                  <a:lnTo>
                    <a:pt x="739" y="222"/>
                  </a:lnTo>
                  <a:lnTo>
                    <a:pt x="742" y="219"/>
                  </a:lnTo>
                  <a:lnTo>
                    <a:pt x="743" y="214"/>
                  </a:lnTo>
                  <a:lnTo>
                    <a:pt x="743" y="214"/>
                  </a:lnTo>
                  <a:lnTo>
                    <a:pt x="748" y="204"/>
                  </a:lnTo>
                  <a:lnTo>
                    <a:pt x="755" y="196"/>
                  </a:lnTo>
                  <a:lnTo>
                    <a:pt x="764" y="189"/>
                  </a:lnTo>
                  <a:lnTo>
                    <a:pt x="773" y="183"/>
                  </a:lnTo>
                  <a:lnTo>
                    <a:pt x="785" y="178"/>
                  </a:lnTo>
                  <a:lnTo>
                    <a:pt x="797" y="174"/>
                  </a:lnTo>
                  <a:lnTo>
                    <a:pt x="824" y="169"/>
                  </a:lnTo>
                  <a:lnTo>
                    <a:pt x="848" y="166"/>
                  </a:lnTo>
                  <a:lnTo>
                    <a:pt x="869" y="166"/>
                  </a:lnTo>
                  <a:lnTo>
                    <a:pt x="890" y="166"/>
                  </a:lnTo>
                  <a:lnTo>
                    <a:pt x="890" y="166"/>
                  </a:lnTo>
                  <a:lnTo>
                    <a:pt x="884" y="160"/>
                  </a:lnTo>
                  <a:lnTo>
                    <a:pt x="866" y="144"/>
                  </a:lnTo>
                  <a:lnTo>
                    <a:pt x="836" y="123"/>
                  </a:lnTo>
                  <a:lnTo>
                    <a:pt x="818" y="111"/>
                  </a:lnTo>
                  <a:lnTo>
                    <a:pt x="799" y="97"/>
                  </a:lnTo>
                  <a:lnTo>
                    <a:pt x="776" y="86"/>
                  </a:lnTo>
                  <a:lnTo>
                    <a:pt x="751" y="74"/>
                  </a:lnTo>
                  <a:lnTo>
                    <a:pt x="724" y="65"/>
                  </a:lnTo>
                  <a:lnTo>
                    <a:pt x="695" y="56"/>
                  </a:lnTo>
                  <a:lnTo>
                    <a:pt x="665" y="48"/>
                  </a:lnTo>
                  <a:lnTo>
                    <a:pt x="634" y="44"/>
                  </a:lnTo>
                  <a:lnTo>
                    <a:pt x="601" y="42"/>
                  </a:lnTo>
                  <a:lnTo>
                    <a:pt x="567" y="45"/>
                  </a:lnTo>
                  <a:lnTo>
                    <a:pt x="567" y="4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16"/>
            <p:cNvSpPr>
              <a:spLocks/>
            </p:cNvSpPr>
            <p:nvPr/>
          </p:nvSpPr>
          <p:spPr bwMode="auto">
            <a:xfrm>
              <a:off x="8000391" y="2842881"/>
              <a:ext cx="913931" cy="198824"/>
            </a:xfrm>
            <a:custGeom>
              <a:avLst/>
              <a:gdLst>
                <a:gd name="T0" fmla="*/ 202 w 573"/>
                <a:gd name="T1" fmla="*/ 0 h 129"/>
                <a:gd name="T2" fmla="*/ 40 w 573"/>
                <a:gd name="T3" fmla="*/ 29 h 129"/>
                <a:gd name="T4" fmla="*/ 7 w 573"/>
                <a:gd name="T5" fmla="*/ 38 h 129"/>
                <a:gd name="T6" fmla="*/ 3 w 573"/>
                <a:gd name="T7" fmla="*/ 41 h 129"/>
                <a:gd name="T8" fmla="*/ 0 w 573"/>
                <a:gd name="T9" fmla="*/ 47 h 129"/>
                <a:gd name="T10" fmla="*/ 3 w 573"/>
                <a:gd name="T11" fmla="*/ 62 h 129"/>
                <a:gd name="T12" fmla="*/ 18 w 573"/>
                <a:gd name="T13" fmla="*/ 78 h 129"/>
                <a:gd name="T14" fmla="*/ 40 w 573"/>
                <a:gd name="T15" fmla="*/ 88 h 129"/>
                <a:gd name="T16" fmla="*/ 55 w 573"/>
                <a:gd name="T17" fmla="*/ 90 h 129"/>
                <a:gd name="T18" fmla="*/ 86 w 573"/>
                <a:gd name="T19" fmla="*/ 87 h 129"/>
                <a:gd name="T20" fmla="*/ 119 w 573"/>
                <a:gd name="T21" fmla="*/ 77 h 129"/>
                <a:gd name="T22" fmla="*/ 172 w 573"/>
                <a:gd name="T23" fmla="*/ 59 h 129"/>
                <a:gd name="T24" fmla="*/ 199 w 573"/>
                <a:gd name="T25" fmla="*/ 54 h 129"/>
                <a:gd name="T26" fmla="*/ 257 w 573"/>
                <a:gd name="T27" fmla="*/ 51 h 129"/>
                <a:gd name="T28" fmla="*/ 299 w 573"/>
                <a:gd name="T29" fmla="*/ 54 h 129"/>
                <a:gd name="T30" fmla="*/ 319 w 573"/>
                <a:gd name="T31" fmla="*/ 59 h 129"/>
                <a:gd name="T32" fmla="*/ 338 w 573"/>
                <a:gd name="T33" fmla="*/ 66 h 129"/>
                <a:gd name="T34" fmla="*/ 380 w 573"/>
                <a:gd name="T35" fmla="*/ 91 h 129"/>
                <a:gd name="T36" fmla="*/ 428 w 573"/>
                <a:gd name="T37" fmla="*/ 118 h 129"/>
                <a:gd name="T38" fmla="*/ 453 w 573"/>
                <a:gd name="T39" fmla="*/ 126 h 129"/>
                <a:gd name="T40" fmla="*/ 480 w 573"/>
                <a:gd name="T41" fmla="*/ 129 h 129"/>
                <a:gd name="T42" fmla="*/ 507 w 573"/>
                <a:gd name="T43" fmla="*/ 124 h 129"/>
                <a:gd name="T44" fmla="*/ 549 w 573"/>
                <a:gd name="T45" fmla="*/ 109 h 129"/>
                <a:gd name="T46" fmla="*/ 569 w 573"/>
                <a:gd name="T47" fmla="*/ 102 h 129"/>
                <a:gd name="T48" fmla="*/ 573 w 573"/>
                <a:gd name="T49" fmla="*/ 96 h 129"/>
                <a:gd name="T50" fmla="*/ 573 w 573"/>
                <a:gd name="T51" fmla="*/ 83 h 129"/>
                <a:gd name="T52" fmla="*/ 569 w 573"/>
                <a:gd name="T53" fmla="*/ 74 h 129"/>
                <a:gd name="T54" fmla="*/ 555 w 573"/>
                <a:gd name="T55" fmla="*/ 65 h 129"/>
                <a:gd name="T56" fmla="*/ 516 w 573"/>
                <a:gd name="T57" fmla="*/ 47 h 129"/>
                <a:gd name="T58" fmla="*/ 470 w 573"/>
                <a:gd name="T59" fmla="*/ 33 h 129"/>
                <a:gd name="T60" fmla="*/ 435 w 573"/>
                <a:gd name="T61" fmla="*/ 24 h 129"/>
                <a:gd name="T62" fmla="*/ 308 w 573"/>
                <a:gd name="T63" fmla="*/ 11 h 129"/>
                <a:gd name="T64" fmla="*/ 202 w 573"/>
                <a:gd name="T6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3" h="129">
                  <a:moveTo>
                    <a:pt x="202" y="0"/>
                  </a:moveTo>
                  <a:lnTo>
                    <a:pt x="202" y="0"/>
                  </a:lnTo>
                  <a:lnTo>
                    <a:pt x="107" y="15"/>
                  </a:lnTo>
                  <a:lnTo>
                    <a:pt x="40" y="29"/>
                  </a:lnTo>
                  <a:lnTo>
                    <a:pt x="16" y="36"/>
                  </a:lnTo>
                  <a:lnTo>
                    <a:pt x="7" y="38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" y="44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3" y="62"/>
                  </a:lnTo>
                  <a:lnTo>
                    <a:pt x="9" y="69"/>
                  </a:lnTo>
                  <a:lnTo>
                    <a:pt x="18" y="78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70" y="90"/>
                  </a:lnTo>
                  <a:lnTo>
                    <a:pt x="86" y="87"/>
                  </a:lnTo>
                  <a:lnTo>
                    <a:pt x="103" y="83"/>
                  </a:lnTo>
                  <a:lnTo>
                    <a:pt x="119" y="77"/>
                  </a:lnTo>
                  <a:lnTo>
                    <a:pt x="149" y="66"/>
                  </a:lnTo>
                  <a:lnTo>
                    <a:pt x="172" y="59"/>
                  </a:lnTo>
                  <a:lnTo>
                    <a:pt x="172" y="59"/>
                  </a:lnTo>
                  <a:lnTo>
                    <a:pt x="199" y="54"/>
                  </a:lnTo>
                  <a:lnTo>
                    <a:pt x="236" y="51"/>
                  </a:lnTo>
                  <a:lnTo>
                    <a:pt x="257" y="51"/>
                  </a:lnTo>
                  <a:lnTo>
                    <a:pt x="278" y="53"/>
                  </a:lnTo>
                  <a:lnTo>
                    <a:pt x="299" y="54"/>
                  </a:lnTo>
                  <a:lnTo>
                    <a:pt x="319" y="59"/>
                  </a:lnTo>
                  <a:lnTo>
                    <a:pt x="319" y="59"/>
                  </a:lnTo>
                  <a:lnTo>
                    <a:pt x="328" y="62"/>
                  </a:lnTo>
                  <a:lnTo>
                    <a:pt x="338" y="66"/>
                  </a:lnTo>
                  <a:lnTo>
                    <a:pt x="358" y="78"/>
                  </a:lnTo>
                  <a:lnTo>
                    <a:pt x="380" y="91"/>
                  </a:lnTo>
                  <a:lnTo>
                    <a:pt x="402" y="105"/>
                  </a:lnTo>
                  <a:lnTo>
                    <a:pt x="428" y="118"/>
                  </a:lnTo>
                  <a:lnTo>
                    <a:pt x="440" y="123"/>
                  </a:lnTo>
                  <a:lnTo>
                    <a:pt x="453" y="126"/>
                  </a:lnTo>
                  <a:lnTo>
                    <a:pt x="467" y="129"/>
                  </a:lnTo>
                  <a:lnTo>
                    <a:pt x="480" y="129"/>
                  </a:lnTo>
                  <a:lnTo>
                    <a:pt x="494" y="127"/>
                  </a:lnTo>
                  <a:lnTo>
                    <a:pt x="507" y="124"/>
                  </a:lnTo>
                  <a:lnTo>
                    <a:pt x="507" y="124"/>
                  </a:lnTo>
                  <a:lnTo>
                    <a:pt x="549" y="109"/>
                  </a:lnTo>
                  <a:lnTo>
                    <a:pt x="561" y="105"/>
                  </a:lnTo>
                  <a:lnTo>
                    <a:pt x="569" y="102"/>
                  </a:lnTo>
                  <a:lnTo>
                    <a:pt x="572" y="99"/>
                  </a:lnTo>
                  <a:lnTo>
                    <a:pt x="573" y="96"/>
                  </a:lnTo>
                  <a:lnTo>
                    <a:pt x="573" y="83"/>
                  </a:lnTo>
                  <a:lnTo>
                    <a:pt x="573" y="83"/>
                  </a:lnTo>
                  <a:lnTo>
                    <a:pt x="572" y="78"/>
                  </a:lnTo>
                  <a:lnTo>
                    <a:pt x="569" y="74"/>
                  </a:lnTo>
                  <a:lnTo>
                    <a:pt x="563" y="69"/>
                  </a:lnTo>
                  <a:lnTo>
                    <a:pt x="555" y="65"/>
                  </a:lnTo>
                  <a:lnTo>
                    <a:pt x="537" y="56"/>
                  </a:lnTo>
                  <a:lnTo>
                    <a:pt x="516" y="47"/>
                  </a:lnTo>
                  <a:lnTo>
                    <a:pt x="492" y="39"/>
                  </a:lnTo>
                  <a:lnTo>
                    <a:pt x="470" y="33"/>
                  </a:lnTo>
                  <a:lnTo>
                    <a:pt x="435" y="24"/>
                  </a:lnTo>
                  <a:lnTo>
                    <a:pt x="435" y="24"/>
                  </a:lnTo>
                  <a:lnTo>
                    <a:pt x="386" y="18"/>
                  </a:lnTo>
                  <a:lnTo>
                    <a:pt x="308" y="11"/>
                  </a:lnTo>
                  <a:lnTo>
                    <a:pt x="202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17"/>
            <p:cNvSpPr>
              <a:spLocks/>
            </p:cNvSpPr>
            <p:nvPr/>
          </p:nvSpPr>
          <p:spPr bwMode="auto">
            <a:xfrm>
              <a:off x="3738570" y="1794817"/>
              <a:ext cx="5118332" cy="4206115"/>
            </a:xfrm>
            <a:custGeom>
              <a:avLst/>
              <a:gdLst/>
              <a:ahLst/>
              <a:cxnLst/>
              <a:rect l="l" t="t" r="r" b="b"/>
              <a:pathLst>
                <a:path w="6824442" h="5803627">
                  <a:moveTo>
                    <a:pt x="1722592" y="0"/>
                  </a:moveTo>
                  <a:lnTo>
                    <a:pt x="1748112" y="0"/>
                  </a:lnTo>
                  <a:lnTo>
                    <a:pt x="1758746" y="4253"/>
                  </a:lnTo>
                  <a:lnTo>
                    <a:pt x="1762999" y="10633"/>
                  </a:lnTo>
                  <a:lnTo>
                    <a:pt x="1799152" y="36153"/>
                  </a:lnTo>
                  <a:lnTo>
                    <a:pt x="1814039" y="55293"/>
                  </a:lnTo>
                  <a:lnTo>
                    <a:pt x="1831052" y="74433"/>
                  </a:lnTo>
                  <a:lnTo>
                    <a:pt x="1843812" y="95699"/>
                  </a:lnTo>
                  <a:lnTo>
                    <a:pt x="1856572" y="121220"/>
                  </a:lnTo>
                  <a:lnTo>
                    <a:pt x="1862952" y="146739"/>
                  </a:lnTo>
                  <a:lnTo>
                    <a:pt x="1865078" y="178639"/>
                  </a:lnTo>
                  <a:lnTo>
                    <a:pt x="1865078" y="208412"/>
                  </a:lnTo>
                  <a:lnTo>
                    <a:pt x="1871458" y="233932"/>
                  </a:lnTo>
                  <a:lnTo>
                    <a:pt x="1877838" y="259452"/>
                  </a:lnTo>
                  <a:lnTo>
                    <a:pt x="1888472" y="278592"/>
                  </a:lnTo>
                  <a:lnTo>
                    <a:pt x="1903358" y="306239"/>
                  </a:lnTo>
                  <a:lnTo>
                    <a:pt x="1909738" y="318998"/>
                  </a:lnTo>
                  <a:lnTo>
                    <a:pt x="1971411" y="353025"/>
                  </a:lnTo>
                  <a:lnTo>
                    <a:pt x="2009691" y="382798"/>
                  </a:lnTo>
                  <a:lnTo>
                    <a:pt x="2022451" y="395558"/>
                  </a:lnTo>
                  <a:lnTo>
                    <a:pt x="2028831" y="404065"/>
                  </a:lnTo>
                  <a:lnTo>
                    <a:pt x="2028831" y="423205"/>
                  </a:lnTo>
                  <a:lnTo>
                    <a:pt x="2028831" y="452978"/>
                  </a:lnTo>
                  <a:lnTo>
                    <a:pt x="2030958" y="467865"/>
                  </a:lnTo>
                  <a:lnTo>
                    <a:pt x="2035211" y="484878"/>
                  </a:lnTo>
                  <a:lnTo>
                    <a:pt x="2043718" y="499765"/>
                  </a:lnTo>
                  <a:lnTo>
                    <a:pt x="2056477" y="516778"/>
                  </a:lnTo>
                  <a:lnTo>
                    <a:pt x="2094757" y="555058"/>
                  </a:lnTo>
                  <a:lnTo>
                    <a:pt x="2139417" y="595464"/>
                  </a:lnTo>
                  <a:lnTo>
                    <a:pt x="2162810" y="614604"/>
                  </a:lnTo>
                  <a:lnTo>
                    <a:pt x="2188330" y="631617"/>
                  </a:lnTo>
                  <a:lnTo>
                    <a:pt x="2207470" y="640124"/>
                  </a:lnTo>
                  <a:lnTo>
                    <a:pt x="2226610" y="644377"/>
                  </a:lnTo>
                  <a:lnTo>
                    <a:pt x="2260636" y="640124"/>
                  </a:lnTo>
                  <a:lnTo>
                    <a:pt x="2298916" y="637997"/>
                  </a:lnTo>
                  <a:lnTo>
                    <a:pt x="2322310" y="640124"/>
                  </a:lnTo>
                  <a:lnTo>
                    <a:pt x="2341449" y="644377"/>
                  </a:lnTo>
                  <a:lnTo>
                    <a:pt x="2366969" y="652884"/>
                  </a:lnTo>
                  <a:lnTo>
                    <a:pt x="2392489" y="669897"/>
                  </a:lnTo>
                  <a:lnTo>
                    <a:pt x="2447782" y="710304"/>
                  </a:lnTo>
                  <a:lnTo>
                    <a:pt x="2517962" y="754963"/>
                  </a:lnTo>
                  <a:lnTo>
                    <a:pt x="2554115" y="778356"/>
                  </a:lnTo>
                  <a:lnTo>
                    <a:pt x="2588142" y="797496"/>
                  </a:lnTo>
                  <a:lnTo>
                    <a:pt x="2624295" y="810256"/>
                  </a:lnTo>
                  <a:lnTo>
                    <a:pt x="2662575" y="816636"/>
                  </a:lnTo>
                  <a:lnTo>
                    <a:pt x="2709361" y="818763"/>
                  </a:lnTo>
                  <a:lnTo>
                    <a:pt x="2719994" y="818763"/>
                  </a:lnTo>
                  <a:lnTo>
                    <a:pt x="2726374" y="825143"/>
                  </a:lnTo>
                  <a:lnTo>
                    <a:pt x="2728501" y="831523"/>
                  </a:lnTo>
                  <a:lnTo>
                    <a:pt x="2728501" y="842156"/>
                  </a:lnTo>
                  <a:lnTo>
                    <a:pt x="2732754" y="854916"/>
                  </a:lnTo>
                  <a:lnTo>
                    <a:pt x="2734881" y="874056"/>
                  </a:lnTo>
                  <a:lnTo>
                    <a:pt x="2741261" y="895323"/>
                  </a:lnTo>
                  <a:lnTo>
                    <a:pt x="2741261" y="918716"/>
                  </a:lnTo>
                  <a:lnTo>
                    <a:pt x="2747641" y="969756"/>
                  </a:lnTo>
                  <a:lnTo>
                    <a:pt x="2754021" y="991022"/>
                  </a:lnTo>
                  <a:lnTo>
                    <a:pt x="2764654" y="1012289"/>
                  </a:lnTo>
                  <a:lnTo>
                    <a:pt x="2777414" y="1035682"/>
                  </a:lnTo>
                  <a:lnTo>
                    <a:pt x="2798681" y="1054822"/>
                  </a:lnTo>
                  <a:lnTo>
                    <a:pt x="2885874" y="1107988"/>
                  </a:lnTo>
                  <a:lnTo>
                    <a:pt x="2926280" y="1137762"/>
                  </a:lnTo>
                  <a:lnTo>
                    <a:pt x="2987953" y="1182421"/>
                  </a:lnTo>
                  <a:lnTo>
                    <a:pt x="3051753" y="1229208"/>
                  </a:lnTo>
                  <a:lnTo>
                    <a:pt x="3098539" y="1265361"/>
                  </a:lnTo>
                  <a:lnTo>
                    <a:pt x="3136819" y="1286628"/>
                  </a:lnTo>
                  <a:lnTo>
                    <a:pt x="3162339" y="1299387"/>
                  </a:lnTo>
                  <a:lnTo>
                    <a:pt x="3170846" y="1305767"/>
                  </a:lnTo>
                  <a:lnTo>
                    <a:pt x="3183606" y="1316401"/>
                  </a:lnTo>
                  <a:lnTo>
                    <a:pt x="3206999" y="1337667"/>
                  </a:lnTo>
                  <a:lnTo>
                    <a:pt x="3228265" y="1363187"/>
                  </a:lnTo>
                  <a:lnTo>
                    <a:pt x="3241025" y="1375947"/>
                  </a:lnTo>
                  <a:lnTo>
                    <a:pt x="3253785" y="1386580"/>
                  </a:lnTo>
                  <a:lnTo>
                    <a:pt x="3283559" y="1405720"/>
                  </a:lnTo>
                  <a:lnTo>
                    <a:pt x="3311205" y="1420607"/>
                  </a:lnTo>
                  <a:lnTo>
                    <a:pt x="3328218" y="1426987"/>
                  </a:lnTo>
                  <a:lnTo>
                    <a:pt x="3343105" y="1433367"/>
                  </a:lnTo>
                  <a:lnTo>
                    <a:pt x="3362245" y="1433367"/>
                  </a:lnTo>
                  <a:lnTo>
                    <a:pt x="3385638" y="1433367"/>
                  </a:lnTo>
                  <a:lnTo>
                    <a:pt x="3426044" y="1431240"/>
                  </a:lnTo>
                  <a:lnTo>
                    <a:pt x="3464324" y="1433367"/>
                  </a:lnTo>
                  <a:lnTo>
                    <a:pt x="3481338" y="1437620"/>
                  </a:lnTo>
                  <a:lnTo>
                    <a:pt x="3500478" y="1444000"/>
                  </a:lnTo>
                  <a:lnTo>
                    <a:pt x="3515364" y="1452507"/>
                  </a:lnTo>
                  <a:lnTo>
                    <a:pt x="3532377" y="1463140"/>
                  </a:lnTo>
                  <a:lnTo>
                    <a:pt x="3570657" y="1495040"/>
                  </a:lnTo>
                  <a:lnTo>
                    <a:pt x="3621697" y="1533320"/>
                  </a:lnTo>
                  <a:lnTo>
                    <a:pt x="3666357" y="1565220"/>
                  </a:lnTo>
                  <a:lnTo>
                    <a:pt x="3694003" y="1580106"/>
                  </a:lnTo>
                  <a:lnTo>
                    <a:pt x="3717396" y="1590739"/>
                  </a:lnTo>
                  <a:lnTo>
                    <a:pt x="3730156" y="1597119"/>
                  </a:lnTo>
                  <a:lnTo>
                    <a:pt x="3745043" y="1605626"/>
                  </a:lnTo>
                  <a:lnTo>
                    <a:pt x="3757803" y="1618386"/>
                  </a:lnTo>
                  <a:lnTo>
                    <a:pt x="3770563" y="1633273"/>
                  </a:lnTo>
                  <a:lnTo>
                    <a:pt x="3781196" y="1652412"/>
                  </a:lnTo>
                  <a:lnTo>
                    <a:pt x="3781196" y="1671552"/>
                  </a:lnTo>
                  <a:lnTo>
                    <a:pt x="3783323" y="1684312"/>
                  </a:lnTo>
                  <a:lnTo>
                    <a:pt x="3787576" y="1694946"/>
                  </a:lnTo>
                  <a:lnTo>
                    <a:pt x="3796083" y="1709832"/>
                  </a:lnTo>
                  <a:lnTo>
                    <a:pt x="3808843" y="1722592"/>
                  </a:lnTo>
                  <a:lnTo>
                    <a:pt x="3823729" y="1733225"/>
                  </a:lnTo>
                  <a:lnTo>
                    <a:pt x="3855629" y="1745985"/>
                  </a:lnTo>
                  <a:lnTo>
                    <a:pt x="3868389" y="1748112"/>
                  </a:lnTo>
                  <a:lnTo>
                    <a:pt x="3893909" y="1765125"/>
                  </a:lnTo>
                  <a:lnTo>
                    <a:pt x="3923682" y="1780012"/>
                  </a:lnTo>
                  <a:lnTo>
                    <a:pt x="3957709" y="1805532"/>
                  </a:lnTo>
                  <a:lnTo>
                    <a:pt x="4000242" y="1835305"/>
                  </a:lnTo>
                  <a:lnTo>
                    <a:pt x="4038522" y="1869331"/>
                  </a:lnTo>
                  <a:lnTo>
                    <a:pt x="4076802" y="1907611"/>
                  </a:lnTo>
                  <a:lnTo>
                    <a:pt x="4110828" y="1952271"/>
                  </a:lnTo>
                  <a:lnTo>
                    <a:pt x="4129968" y="1975664"/>
                  </a:lnTo>
                  <a:lnTo>
                    <a:pt x="4155488" y="2001184"/>
                  </a:lnTo>
                  <a:lnTo>
                    <a:pt x="4185261" y="2026704"/>
                  </a:lnTo>
                  <a:lnTo>
                    <a:pt x="4219288" y="2052224"/>
                  </a:lnTo>
                  <a:lnTo>
                    <a:pt x="4257568" y="2073491"/>
                  </a:lnTo>
                  <a:lnTo>
                    <a:pt x="4300100" y="2099010"/>
                  </a:lnTo>
                  <a:lnTo>
                    <a:pt x="4389420" y="2147923"/>
                  </a:lnTo>
                  <a:lnTo>
                    <a:pt x="4480866" y="2192583"/>
                  </a:lnTo>
                  <a:lnTo>
                    <a:pt x="4572312" y="2226610"/>
                  </a:lnTo>
                  <a:lnTo>
                    <a:pt x="4655252" y="2256383"/>
                  </a:lnTo>
                  <a:lnTo>
                    <a:pt x="4693532" y="2264890"/>
                  </a:lnTo>
                  <a:lnTo>
                    <a:pt x="4729685" y="2271270"/>
                  </a:lnTo>
                  <a:lnTo>
                    <a:pt x="4901944" y="2292536"/>
                  </a:lnTo>
                  <a:lnTo>
                    <a:pt x="5010404" y="2309549"/>
                  </a:lnTo>
                  <a:lnTo>
                    <a:pt x="5127370" y="2318056"/>
                  </a:lnTo>
                  <a:lnTo>
                    <a:pt x="5244336" y="2330816"/>
                  </a:lnTo>
                  <a:lnTo>
                    <a:pt x="5363429" y="2337196"/>
                  </a:lnTo>
                  <a:lnTo>
                    <a:pt x="5467635" y="2337196"/>
                  </a:lnTo>
                  <a:lnTo>
                    <a:pt x="5512295" y="2337196"/>
                  </a:lnTo>
                  <a:lnTo>
                    <a:pt x="5556954" y="2335069"/>
                  </a:lnTo>
                  <a:lnTo>
                    <a:pt x="5593108" y="2330816"/>
                  </a:lnTo>
                  <a:lnTo>
                    <a:pt x="5633514" y="2335069"/>
                  </a:lnTo>
                  <a:lnTo>
                    <a:pt x="5676048" y="2337196"/>
                  </a:lnTo>
                  <a:lnTo>
                    <a:pt x="5720708" y="2343576"/>
                  </a:lnTo>
                  <a:lnTo>
                    <a:pt x="5765367" y="2349956"/>
                  </a:lnTo>
                  <a:lnTo>
                    <a:pt x="5810027" y="2362716"/>
                  </a:lnTo>
                  <a:lnTo>
                    <a:pt x="5897220" y="2388236"/>
                  </a:lnTo>
                  <a:lnTo>
                    <a:pt x="5986540" y="2420135"/>
                  </a:lnTo>
                  <a:lnTo>
                    <a:pt x="6067352" y="2458415"/>
                  </a:lnTo>
                  <a:lnTo>
                    <a:pt x="6101379" y="2477555"/>
                  </a:lnTo>
                  <a:lnTo>
                    <a:pt x="6137532" y="2496695"/>
                  </a:lnTo>
                  <a:lnTo>
                    <a:pt x="6165178" y="2520088"/>
                  </a:lnTo>
                  <a:lnTo>
                    <a:pt x="6194952" y="2539228"/>
                  </a:lnTo>
                  <a:lnTo>
                    <a:pt x="6220472" y="2558368"/>
                  </a:lnTo>
                  <a:lnTo>
                    <a:pt x="6248118" y="2573255"/>
                  </a:lnTo>
                  <a:lnTo>
                    <a:pt x="6280018" y="2586015"/>
                  </a:lnTo>
                  <a:lnTo>
                    <a:pt x="6316171" y="2598775"/>
                  </a:lnTo>
                  <a:lnTo>
                    <a:pt x="6350198" y="2609408"/>
                  </a:lnTo>
                  <a:lnTo>
                    <a:pt x="6388478" y="2617915"/>
                  </a:lnTo>
                  <a:lnTo>
                    <a:pt x="6465037" y="2628548"/>
                  </a:lnTo>
                  <a:lnTo>
                    <a:pt x="6535217" y="2637054"/>
                  </a:lnTo>
                  <a:lnTo>
                    <a:pt x="6599016" y="2643434"/>
                  </a:lnTo>
                  <a:lnTo>
                    <a:pt x="6650056" y="2647688"/>
                  </a:lnTo>
                  <a:lnTo>
                    <a:pt x="6677703" y="2654068"/>
                  </a:lnTo>
                  <a:lnTo>
                    <a:pt x="6684083" y="2660448"/>
                  </a:lnTo>
                  <a:lnTo>
                    <a:pt x="6688336" y="2673208"/>
                  </a:lnTo>
                  <a:lnTo>
                    <a:pt x="6696843" y="2719994"/>
                  </a:lnTo>
                  <a:lnTo>
                    <a:pt x="6707476" y="2794427"/>
                  </a:lnTo>
                  <a:lnTo>
                    <a:pt x="6715983" y="2885873"/>
                  </a:lnTo>
                  <a:lnTo>
                    <a:pt x="6735122" y="3117679"/>
                  </a:lnTo>
                  <a:lnTo>
                    <a:pt x="6752136" y="3383511"/>
                  </a:lnTo>
                  <a:lnTo>
                    <a:pt x="6777656" y="3872642"/>
                  </a:lnTo>
                  <a:lnTo>
                    <a:pt x="6786162" y="4095941"/>
                  </a:lnTo>
                  <a:lnTo>
                    <a:pt x="6824442" y="5803627"/>
                  </a:lnTo>
                  <a:lnTo>
                    <a:pt x="342027" y="5803627"/>
                  </a:lnTo>
                  <a:lnTo>
                    <a:pt x="257326" y="4793485"/>
                  </a:lnTo>
                  <a:lnTo>
                    <a:pt x="91446" y="2877367"/>
                  </a:lnTo>
                  <a:lnTo>
                    <a:pt x="34027" y="2220230"/>
                  </a:lnTo>
                  <a:lnTo>
                    <a:pt x="14887" y="2026704"/>
                  </a:lnTo>
                  <a:lnTo>
                    <a:pt x="6380" y="1937384"/>
                  </a:lnTo>
                  <a:lnTo>
                    <a:pt x="2127" y="1901231"/>
                  </a:lnTo>
                  <a:lnTo>
                    <a:pt x="0" y="1850192"/>
                  </a:lnTo>
                  <a:lnTo>
                    <a:pt x="2127" y="1701326"/>
                  </a:lnTo>
                  <a:lnTo>
                    <a:pt x="14887" y="1509926"/>
                  </a:lnTo>
                  <a:lnTo>
                    <a:pt x="34027" y="1303641"/>
                  </a:lnTo>
                  <a:lnTo>
                    <a:pt x="44660" y="1203688"/>
                  </a:lnTo>
                  <a:lnTo>
                    <a:pt x="57420" y="1107988"/>
                  </a:lnTo>
                  <a:lnTo>
                    <a:pt x="72307" y="1022922"/>
                  </a:lnTo>
                  <a:lnTo>
                    <a:pt x="89320" y="946362"/>
                  </a:lnTo>
                  <a:lnTo>
                    <a:pt x="104206" y="886816"/>
                  </a:lnTo>
                  <a:lnTo>
                    <a:pt x="110586" y="861296"/>
                  </a:lnTo>
                  <a:lnTo>
                    <a:pt x="121220" y="842156"/>
                  </a:lnTo>
                  <a:lnTo>
                    <a:pt x="129726" y="825143"/>
                  </a:lnTo>
                  <a:lnTo>
                    <a:pt x="140360" y="818763"/>
                  </a:lnTo>
                  <a:lnTo>
                    <a:pt x="148866" y="816636"/>
                  </a:lnTo>
                  <a:lnTo>
                    <a:pt x="159500" y="818763"/>
                  </a:lnTo>
                  <a:lnTo>
                    <a:pt x="168006" y="823016"/>
                  </a:lnTo>
                  <a:lnTo>
                    <a:pt x="185019" y="825143"/>
                  </a:lnTo>
                  <a:lnTo>
                    <a:pt x="225426" y="825143"/>
                  </a:lnTo>
                  <a:lnTo>
                    <a:pt x="280719" y="816636"/>
                  </a:lnTo>
                  <a:lnTo>
                    <a:pt x="338139" y="803876"/>
                  </a:lnTo>
                  <a:lnTo>
                    <a:pt x="457231" y="771976"/>
                  </a:lnTo>
                  <a:lnTo>
                    <a:pt x="546551" y="748583"/>
                  </a:lnTo>
                  <a:lnTo>
                    <a:pt x="595464" y="735823"/>
                  </a:lnTo>
                  <a:lnTo>
                    <a:pt x="646504" y="723063"/>
                  </a:lnTo>
                  <a:lnTo>
                    <a:pt x="754963" y="682657"/>
                  </a:lnTo>
                  <a:lnTo>
                    <a:pt x="863423" y="640124"/>
                  </a:lnTo>
                  <a:lnTo>
                    <a:pt x="942109" y="601844"/>
                  </a:lnTo>
                  <a:lnTo>
                    <a:pt x="971882" y="586957"/>
                  </a:lnTo>
                  <a:lnTo>
                    <a:pt x="1003782" y="561437"/>
                  </a:lnTo>
                  <a:lnTo>
                    <a:pt x="1073962" y="506144"/>
                  </a:lnTo>
                  <a:lnTo>
                    <a:pt x="1133508" y="452978"/>
                  </a:lnTo>
                  <a:lnTo>
                    <a:pt x="1165408" y="423205"/>
                  </a:lnTo>
                  <a:lnTo>
                    <a:pt x="1203688" y="384925"/>
                  </a:lnTo>
                  <a:lnTo>
                    <a:pt x="1263234" y="327505"/>
                  </a:lnTo>
                  <a:lnTo>
                    <a:pt x="1414227" y="197779"/>
                  </a:lnTo>
                  <a:lnTo>
                    <a:pt x="1612006" y="31900"/>
                  </a:lnTo>
                  <a:lnTo>
                    <a:pt x="1626893" y="23393"/>
                  </a:lnTo>
                  <a:lnTo>
                    <a:pt x="1671553" y="10633"/>
                  </a:lnTo>
                  <a:lnTo>
                    <a:pt x="1697072" y="42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18"/>
            <p:cNvSpPr>
              <a:spLocks/>
            </p:cNvSpPr>
            <p:nvPr/>
          </p:nvSpPr>
          <p:spPr bwMode="auto">
            <a:xfrm>
              <a:off x="3149822" y="1816395"/>
              <a:ext cx="4399185" cy="4184537"/>
            </a:xfrm>
            <a:custGeom>
              <a:avLst/>
              <a:gdLst/>
              <a:ahLst/>
              <a:cxnLst/>
              <a:rect l="l" t="t" r="r" b="b"/>
              <a:pathLst>
                <a:path w="5865580" h="5773854">
                  <a:moveTo>
                    <a:pt x="2399130" y="0"/>
                  </a:moveTo>
                  <a:lnTo>
                    <a:pt x="2403384" y="2127"/>
                  </a:lnTo>
                  <a:lnTo>
                    <a:pt x="2397004" y="21267"/>
                  </a:lnTo>
                  <a:lnTo>
                    <a:pt x="2365104" y="108460"/>
                  </a:lnTo>
                  <a:lnTo>
                    <a:pt x="2322571" y="204159"/>
                  </a:lnTo>
                  <a:lnTo>
                    <a:pt x="2309811" y="242439"/>
                  </a:lnTo>
                  <a:lnTo>
                    <a:pt x="2303431" y="267959"/>
                  </a:lnTo>
                  <a:lnTo>
                    <a:pt x="2301304" y="276465"/>
                  </a:lnTo>
                  <a:lnTo>
                    <a:pt x="2290671" y="287099"/>
                  </a:lnTo>
                  <a:lnTo>
                    <a:pt x="2256644" y="308365"/>
                  </a:lnTo>
                  <a:lnTo>
                    <a:pt x="2205604" y="336012"/>
                  </a:lnTo>
                  <a:lnTo>
                    <a:pt x="2148185" y="372165"/>
                  </a:lnTo>
                  <a:lnTo>
                    <a:pt x="2084385" y="406192"/>
                  </a:lnTo>
                  <a:lnTo>
                    <a:pt x="2026965" y="442345"/>
                  </a:lnTo>
                  <a:lnTo>
                    <a:pt x="2001446" y="461485"/>
                  </a:lnTo>
                  <a:lnTo>
                    <a:pt x="1975926" y="480625"/>
                  </a:lnTo>
                  <a:lnTo>
                    <a:pt x="1958912" y="499764"/>
                  </a:lnTo>
                  <a:lnTo>
                    <a:pt x="1944026" y="518904"/>
                  </a:lnTo>
                  <a:lnTo>
                    <a:pt x="1888733" y="620984"/>
                  </a:lnTo>
                  <a:lnTo>
                    <a:pt x="1854706" y="691164"/>
                  </a:lnTo>
                  <a:lnTo>
                    <a:pt x="1810046" y="767723"/>
                  </a:lnTo>
                  <a:lnTo>
                    <a:pt x="1765387" y="837903"/>
                  </a:lnTo>
                  <a:lnTo>
                    <a:pt x="1744120" y="869803"/>
                  </a:lnTo>
                  <a:lnTo>
                    <a:pt x="1718600" y="897449"/>
                  </a:lnTo>
                  <a:lnTo>
                    <a:pt x="1695207" y="922969"/>
                  </a:lnTo>
                  <a:lnTo>
                    <a:pt x="1673940" y="942109"/>
                  </a:lnTo>
                  <a:lnTo>
                    <a:pt x="1650547" y="954869"/>
                  </a:lnTo>
                  <a:lnTo>
                    <a:pt x="1631407" y="956996"/>
                  </a:lnTo>
                  <a:lnTo>
                    <a:pt x="1616521" y="961249"/>
                  </a:lnTo>
                  <a:lnTo>
                    <a:pt x="1603761" y="963376"/>
                  </a:lnTo>
                  <a:lnTo>
                    <a:pt x="1578241" y="980389"/>
                  </a:lnTo>
                  <a:lnTo>
                    <a:pt x="1548468" y="1005909"/>
                  </a:lnTo>
                  <a:lnTo>
                    <a:pt x="1520821" y="1033555"/>
                  </a:lnTo>
                  <a:lnTo>
                    <a:pt x="1495301" y="1071835"/>
                  </a:lnTo>
                  <a:lnTo>
                    <a:pt x="1465528" y="1110115"/>
                  </a:lnTo>
                  <a:lnTo>
                    <a:pt x="1414488" y="1199435"/>
                  </a:lnTo>
                  <a:lnTo>
                    <a:pt x="1363449" y="1293007"/>
                  </a:lnTo>
                  <a:lnTo>
                    <a:pt x="1316662" y="1378074"/>
                  </a:lnTo>
                  <a:lnTo>
                    <a:pt x="1293269" y="1414227"/>
                  </a:lnTo>
                  <a:lnTo>
                    <a:pt x="1272002" y="1446127"/>
                  </a:lnTo>
                  <a:lnTo>
                    <a:pt x="1248609" y="1467393"/>
                  </a:lnTo>
                  <a:lnTo>
                    <a:pt x="1229469" y="1486533"/>
                  </a:lnTo>
                  <a:lnTo>
                    <a:pt x="1223089" y="1492913"/>
                  </a:lnTo>
                  <a:lnTo>
                    <a:pt x="1220963" y="1499293"/>
                  </a:lnTo>
                  <a:lnTo>
                    <a:pt x="1210329" y="1529066"/>
                  </a:lnTo>
                  <a:lnTo>
                    <a:pt x="1208203" y="1563093"/>
                  </a:lnTo>
                  <a:lnTo>
                    <a:pt x="1203949" y="1607753"/>
                  </a:lnTo>
                  <a:lnTo>
                    <a:pt x="1208203" y="1716212"/>
                  </a:lnTo>
                  <a:lnTo>
                    <a:pt x="1214583" y="1837432"/>
                  </a:lnTo>
                  <a:lnTo>
                    <a:pt x="1233723" y="2056477"/>
                  </a:lnTo>
                  <a:lnTo>
                    <a:pt x="1240102" y="2133037"/>
                  </a:lnTo>
                  <a:lnTo>
                    <a:pt x="1240102" y="2156430"/>
                  </a:lnTo>
                  <a:lnTo>
                    <a:pt x="1235849" y="2164937"/>
                  </a:lnTo>
                  <a:lnTo>
                    <a:pt x="1229469" y="2177697"/>
                  </a:lnTo>
                  <a:lnTo>
                    <a:pt x="1223089" y="2207470"/>
                  </a:lnTo>
                  <a:lnTo>
                    <a:pt x="1208203" y="2301043"/>
                  </a:lnTo>
                  <a:lnTo>
                    <a:pt x="1191189" y="2435022"/>
                  </a:lnTo>
                  <a:lnTo>
                    <a:pt x="1174176" y="2592395"/>
                  </a:lnTo>
                  <a:lnTo>
                    <a:pt x="1163543" y="2751894"/>
                  </a:lnTo>
                  <a:lnTo>
                    <a:pt x="1161416" y="2828454"/>
                  </a:lnTo>
                  <a:lnTo>
                    <a:pt x="1161416" y="2898633"/>
                  </a:lnTo>
                  <a:lnTo>
                    <a:pt x="1161416" y="2958180"/>
                  </a:lnTo>
                  <a:lnTo>
                    <a:pt x="1167796" y="3011346"/>
                  </a:lnTo>
                  <a:lnTo>
                    <a:pt x="1176303" y="3049626"/>
                  </a:lnTo>
                  <a:lnTo>
                    <a:pt x="1182683" y="3066639"/>
                  </a:lnTo>
                  <a:lnTo>
                    <a:pt x="1189063" y="3075146"/>
                  </a:lnTo>
                  <a:lnTo>
                    <a:pt x="1197569" y="3087906"/>
                  </a:lnTo>
                  <a:lnTo>
                    <a:pt x="1208203" y="3104919"/>
                  </a:lnTo>
                  <a:lnTo>
                    <a:pt x="1227343" y="3155959"/>
                  </a:lnTo>
                  <a:lnTo>
                    <a:pt x="1252862" y="3226138"/>
                  </a:lnTo>
                  <a:lnTo>
                    <a:pt x="1280509" y="3311205"/>
                  </a:lnTo>
                  <a:lnTo>
                    <a:pt x="1344309" y="3513237"/>
                  </a:lnTo>
                  <a:lnTo>
                    <a:pt x="1408108" y="3738663"/>
                  </a:lnTo>
                  <a:lnTo>
                    <a:pt x="1522948" y="4155487"/>
                  </a:lnTo>
                  <a:lnTo>
                    <a:pt x="1561228" y="4295847"/>
                  </a:lnTo>
                  <a:lnTo>
                    <a:pt x="1580368" y="4355393"/>
                  </a:lnTo>
                  <a:lnTo>
                    <a:pt x="1584621" y="4355393"/>
                  </a:lnTo>
                  <a:lnTo>
                    <a:pt x="1599507" y="4342633"/>
                  </a:lnTo>
                  <a:lnTo>
                    <a:pt x="1648421" y="4297974"/>
                  </a:lnTo>
                  <a:lnTo>
                    <a:pt x="1814300" y="4127841"/>
                  </a:lnTo>
                  <a:lnTo>
                    <a:pt x="2046105" y="3874769"/>
                  </a:lnTo>
                  <a:lnTo>
                    <a:pt x="2309811" y="3587670"/>
                  </a:lnTo>
                  <a:lnTo>
                    <a:pt x="2577769" y="3298445"/>
                  </a:lnTo>
                  <a:lnTo>
                    <a:pt x="2815955" y="3049626"/>
                  </a:lnTo>
                  <a:lnTo>
                    <a:pt x="2911654" y="2953926"/>
                  </a:lnTo>
                  <a:lnTo>
                    <a:pt x="2988214" y="2879493"/>
                  </a:lnTo>
                  <a:lnTo>
                    <a:pt x="3039254" y="2834834"/>
                  </a:lnTo>
                  <a:lnTo>
                    <a:pt x="3056267" y="2824200"/>
                  </a:lnTo>
                  <a:lnTo>
                    <a:pt x="3062647" y="2824200"/>
                  </a:lnTo>
                  <a:lnTo>
                    <a:pt x="3064774" y="2824200"/>
                  </a:lnTo>
                  <a:lnTo>
                    <a:pt x="3158347" y="2900760"/>
                  </a:lnTo>
                  <a:lnTo>
                    <a:pt x="3228526" y="2951800"/>
                  </a:lnTo>
                  <a:lnTo>
                    <a:pt x="3245540" y="2966686"/>
                  </a:lnTo>
                  <a:lnTo>
                    <a:pt x="3258299" y="2979446"/>
                  </a:lnTo>
                  <a:lnTo>
                    <a:pt x="3268933" y="2996459"/>
                  </a:lnTo>
                  <a:lnTo>
                    <a:pt x="3277439" y="3017726"/>
                  </a:lnTo>
                  <a:lnTo>
                    <a:pt x="3288073" y="3047499"/>
                  </a:lnTo>
                  <a:lnTo>
                    <a:pt x="3290199" y="3085779"/>
                  </a:lnTo>
                  <a:lnTo>
                    <a:pt x="3290199" y="3126186"/>
                  </a:lnTo>
                  <a:lnTo>
                    <a:pt x="3294453" y="3149579"/>
                  </a:lnTo>
                  <a:lnTo>
                    <a:pt x="3296579" y="3168719"/>
                  </a:lnTo>
                  <a:lnTo>
                    <a:pt x="3307213" y="3183605"/>
                  </a:lnTo>
                  <a:lnTo>
                    <a:pt x="3319972" y="3200619"/>
                  </a:lnTo>
                  <a:lnTo>
                    <a:pt x="3332732" y="3209125"/>
                  </a:lnTo>
                  <a:lnTo>
                    <a:pt x="3347619" y="3219758"/>
                  </a:lnTo>
                  <a:lnTo>
                    <a:pt x="3366759" y="3226138"/>
                  </a:lnTo>
                  <a:lnTo>
                    <a:pt x="3385899" y="3232518"/>
                  </a:lnTo>
                  <a:lnTo>
                    <a:pt x="3424179" y="3238898"/>
                  </a:lnTo>
                  <a:lnTo>
                    <a:pt x="3460332" y="3238898"/>
                  </a:lnTo>
                  <a:lnTo>
                    <a:pt x="3487978" y="3241025"/>
                  </a:lnTo>
                  <a:lnTo>
                    <a:pt x="3507118" y="3245278"/>
                  </a:lnTo>
                  <a:lnTo>
                    <a:pt x="3543271" y="3260165"/>
                  </a:lnTo>
                  <a:lnTo>
                    <a:pt x="3583678" y="3283558"/>
                  </a:lnTo>
                  <a:lnTo>
                    <a:pt x="3626211" y="3309078"/>
                  </a:lnTo>
                  <a:lnTo>
                    <a:pt x="3647478" y="3328218"/>
                  </a:lnTo>
                  <a:lnTo>
                    <a:pt x="3666617" y="3336725"/>
                  </a:lnTo>
                  <a:lnTo>
                    <a:pt x="3702771" y="3355864"/>
                  </a:lnTo>
                  <a:lnTo>
                    <a:pt x="3755937" y="3379258"/>
                  </a:lnTo>
                  <a:lnTo>
                    <a:pt x="3823990" y="3404778"/>
                  </a:lnTo>
                  <a:lnTo>
                    <a:pt x="3906930" y="3426044"/>
                  </a:lnTo>
                  <a:lnTo>
                    <a:pt x="3949463" y="3436677"/>
                  </a:lnTo>
                  <a:lnTo>
                    <a:pt x="3998376" y="3445184"/>
                  </a:lnTo>
                  <a:lnTo>
                    <a:pt x="4045162" y="3451564"/>
                  </a:lnTo>
                  <a:lnTo>
                    <a:pt x="4096202" y="3455817"/>
                  </a:lnTo>
                  <a:lnTo>
                    <a:pt x="4151495" y="3457944"/>
                  </a:lnTo>
                  <a:lnTo>
                    <a:pt x="4204662" y="3455817"/>
                  </a:lnTo>
                  <a:lnTo>
                    <a:pt x="4300361" y="3449437"/>
                  </a:lnTo>
                  <a:lnTo>
                    <a:pt x="4370540" y="3438804"/>
                  </a:lnTo>
                  <a:lnTo>
                    <a:pt x="4453480" y="3423917"/>
                  </a:lnTo>
                  <a:lnTo>
                    <a:pt x="4476874" y="3419664"/>
                  </a:lnTo>
                  <a:lnTo>
                    <a:pt x="4485380" y="3419664"/>
                  </a:lnTo>
                  <a:lnTo>
                    <a:pt x="4496014" y="3423917"/>
                  </a:lnTo>
                  <a:lnTo>
                    <a:pt x="4510900" y="3436677"/>
                  </a:lnTo>
                  <a:lnTo>
                    <a:pt x="4530040" y="3457944"/>
                  </a:lnTo>
                  <a:lnTo>
                    <a:pt x="4542800" y="3468577"/>
                  </a:lnTo>
                  <a:lnTo>
                    <a:pt x="4559813" y="3477084"/>
                  </a:lnTo>
                  <a:lnTo>
                    <a:pt x="4572573" y="3483464"/>
                  </a:lnTo>
                  <a:lnTo>
                    <a:pt x="4587460" y="3487717"/>
                  </a:lnTo>
                  <a:lnTo>
                    <a:pt x="4600220" y="3487717"/>
                  </a:lnTo>
                  <a:lnTo>
                    <a:pt x="4615106" y="3483464"/>
                  </a:lnTo>
                  <a:lnTo>
                    <a:pt x="4647006" y="3477084"/>
                  </a:lnTo>
                  <a:lnTo>
                    <a:pt x="4702299" y="3457944"/>
                  </a:lnTo>
                  <a:lnTo>
                    <a:pt x="4721439" y="3455817"/>
                  </a:lnTo>
                  <a:lnTo>
                    <a:pt x="4729946" y="3455817"/>
                  </a:lnTo>
                  <a:lnTo>
                    <a:pt x="4736326" y="3457944"/>
                  </a:lnTo>
                  <a:lnTo>
                    <a:pt x="4780986" y="3500477"/>
                  </a:lnTo>
                  <a:lnTo>
                    <a:pt x="4851165" y="3579163"/>
                  </a:lnTo>
                  <a:lnTo>
                    <a:pt x="4889445" y="3625950"/>
                  </a:lnTo>
                  <a:lnTo>
                    <a:pt x="4925598" y="3674863"/>
                  </a:lnTo>
                  <a:lnTo>
                    <a:pt x="4953244" y="3719523"/>
                  </a:lnTo>
                  <a:lnTo>
                    <a:pt x="4963878" y="3738663"/>
                  </a:lnTo>
                  <a:lnTo>
                    <a:pt x="4972384" y="3759929"/>
                  </a:lnTo>
                  <a:lnTo>
                    <a:pt x="4978764" y="3770563"/>
                  </a:lnTo>
                  <a:lnTo>
                    <a:pt x="4989398" y="3779069"/>
                  </a:lnTo>
                  <a:lnTo>
                    <a:pt x="5021298" y="3804589"/>
                  </a:lnTo>
                  <a:lnTo>
                    <a:pt x="5065958" y="3830109"/>
                  </a:lnTo>
                  <a:lnTo>
                    <a:pt x="5123377" y="3859882"/>
                  </a:lnTo>
                  <a:lnTo>
                    <a:pt x="5259483" y="3923682"/>
                  </a:lnTo>
                  <a:lnTo>
                    <a:pt x="5418982" y="3989608"/>
                  </a:lnTo>
                  <a:lnTo>
                    <a:pt x="5574228" y="4053408"/>
                  </a:lnTo>
                  <a:lnTo>
                    <a:pt x="5714588" y="4110828"/>
                  </a:lnTo>
                  <a:lnTo>
                    <a:pt x="5816667" y="4159741"/>
                  </a:lnTo>
                  <a:lnTo>
                    <a:pt x="5848567" y="4178881"/>
                  </a:lnTo>
                  <a:lnTo>
                    <a:pt x="5859200" y="4185261"/>
                  </a:lnTo>
                  <a:lnTo>
                    <a:pt x="5865580" y="4191641"/>
                  </a:lnTo>
                  <a:lnTo>
                    <a:pt x="5865580" y="5773854"/>
                  </a:lnTo>
                  <a:lnTo>
                    <a:pt x="0" y="5773854"/>
                  </a:lnTo>
                  <a:lnTo>
                    <a:pt x="55555" y="4166121"/>
                  </a:lnTo>
                  <a:lnTo>
                    <a:pt x="119355" y="2273396"/>
                  </a:lnTo>
                  <a:lnTo>
                    <a:pt x="134241" y="2258510"/>
                  </a:lnTo>
                  <a:lnTo>
                    <a:pt x="157634" y="2232990"/>
                  </a:lnTo>
                  <a:lnTo>
                    <a:pt x="217181" y="2150050"/>
                  </a:lnTo>
                  <a:lnTo>
                    <a:pt x="376680" y="1922498"/>
                  </a:lnTo>
                  <a:lnTo>
                    <a:pt x="463873" y="1807658"/>
                  </a:lnTo>
                  <a:lnTo>
                    <a:pt x="506406" y="1754492"/>
                  </a:lnTo>
                  <a:lnTo>
                    <a:pt x="548939" y="1705579"/>
                  </a:lnTo>
                  <a:lnTo>
                    <a:pt x="587219" y="1665172"/>
                  </a:lnTo>
                  <a:lnTo>
                    <a:pt x="621245" y="1635399"/>
                  </a:lnTo>
                  <a:lnTo>
                    <a:pt x="638259" y="1622639"/>
                  </a:lnTo>
                  <a:lnTo>
                    <a:pt x="653145" y="1616259"/>
                  </a:lnTo>
                  <a:lnTo>
                    <a:pt x="665905" y="1609879"/>
                  </a:lnTo>
                  <a:lnTo>
                    <a:pt x="678665" y="1607753"/>
                  </a:lnTo>
                  <a:lnTo>
                    <a:pt x="689298" y="1607753"/>
                  </a:lnTo>
                  <a:lnTo>
                    <a:pt x="697805" y="1599246"/>
                  </a:lnTo>
                  <a:lnTo>
                    <a:pt x="708438" y="1588613"/>
                  </a:lnTo>
                  <a:lnTo>
                    <a:pt x="714818" y="1573726"/>
                  </a:lnTo>
                  <a:lnTo>
                    <a:pt x="729705" y="1531193"/>
                  </a:lnTo>
                  <a:lnTo>
                    <a:pt x="742465" y="1478027"/>
                  </a:lnTo>
                  <a:lnTo>
                    <a:pt x="755225" y="1414227"/>
                  </a:lnTo>
                  <a:lnTo>
                    <a:pt x="767985" y="1344047"/>
                  </a:lnTo>
                  <a:lnTo>
                    <a:pt x="791378" y="1184548"/>
                  </a:lnTo>
                  <a:lnTo>
                    <a:pt x="816898" y="1025049"/>
                  </a:lnTo>
                  <a:lnTo>
                    <a:pt x="831784" y="950616"/>
                  </a:lnTo>
                  <a:lnTo>
                    <a:pt x="848798" y="884689"/>
                  </a:lnTo>
                  <a:lnTo>
                    <a:pt x="863684" y="825143"/>
                  </a:lnTo>
                  <a:lnTo>
                    <a:pt x="887078" y="776230"/>
                  </a:lnTo>
                  <a:lnTo>
                    <a:pt x="895584" y="757090"/>
                  </a:lnTo>
                  <a:lnTo>
                    <a:pt x="908344" y="742203"/>
                  </a:lnTo>
                  <a:lnTo>
                    <a:pt x="921104" y="731570"/>
                  </a:lnTo>
                  <a:lnTo>
                    <a:pt x="933864" y="725190"/>
                  </a:lnTo>
                  <a:lnTo>
                    <a:pt x="946624" y="723063"/>
                  </a:lnTo>
                  <a:lnTo>
                    <a:pt x="957257" y="723063"/>
                  </a:lnTo>
                  <a:lnTo>
                    <a:pt x="963637" y="725190"/>
                  </a:lnTo>
                  <a:lnTo>
                    <a:pt x="970017" y="735823"/>
                  </a:lnTo>
                  <a:lnTo>
                    <a:pt x="978524" y="750710"/>
                  </a:lnTo>
                  <a:lnTo>
                    <a:pt x="984904" y="767723"/>
                  </a:lnTo>
                  <a:lnTo>
                    <a:pt x="991284" y="776230"/>
                  </a:lnTo>
                  <a:lnTo>
                    <a:pt x="1001917" y="780483"/>
                  </a:lnTo>
                  <a:lnTo>
                    <a:pt x="1010424" y="780483"/>
                  </a:lnTo>
                  <a:lnTo>
                    <a:pt x="1023184" y="780483"/>
                  </a:lnTo>
                  <a:lnTo>
                    <a:pt x="1042323" y="774103"/>
                  </a:lnTo>
                  <a:lnTo>
                    <a:pt x="1065717" y="761343"/>
                  </a:lnTo>
                  <a:lnTo>
                    <a:pt x="1091237" y="744330"/>
                  </a:lnTo>
                  <a:lnTo>
                    <a:pt x="1125263" y="718810"/>
                  </a:lnTo>
                  <a:lnTo>
                    <a:pt x="1148656" y="703924"/>
                  </a:lnTo>
                  <a:lnTo>
                    <a:pt x="1169923" y="693290"/>
                  </a:lnTo>
                  <a:lnTo>
                    <a:pt x="1195443" y="684783"/>
                  </a:lnTo>
                  <a:lnTo>
                    <a:pt x="1220963" y="680530"/>
                  </a:lnTo>
                  <a:lnTo>
                    <a:pt x="1272002" y="672024"/>
                  </a:lnTo>
                  <a:lnTo>
                    <a:pt x="1325169" y="667770"/>
                  </a:lnTo>
                  <a:lnTo>
                    <a:pt x="1380462" y="659264"/>
                  </a:lnTo>
                  <a:lnTo>
                    <a:pt x="1405982" y="652884"/>
                  </a:lnTo>
                  <a:lnTo>
                    <a:pt x="1427248" y="642250"/>
                  </a:lnTo>
                  <a:lnTo>
                    <a:pt x="1452768" y="629490"/>
                  </a:lnTo>
                  <a:lnTo>
                    <a:pt x="1476161" y="614604"/>
                  </a:lnTo>
                  <a:lnTo>
                    <a:pt x="1495301" y="591211"/>
                  </a:lnTo>
                  <a:lnTo>
                    <a:pt x="1514441" y="565691"/>
                  </a:lnTo>
                  <a:lnTo>
                    <a:pt x="1529328" y="544424"/>
                  </a:lnTo>
                  <a:lnTo>
                    <a:pt x="1548468" y="521031"/>
                  </a:lnTo>
                  <a:lnTo>
                    <a:pt x="1567608" y="506144"/>
                  </a:lnTo>
                  <a:lnTo>
                    <a:pt x="1586747" y="489131"/>
                  </a:lnTo>
                  <a:lnTo>
                    <a:pt x="1631407" y="461485"/>
                  </a:lnTo>
                  <a:lnTo>
                    <a:pt x="1673940" y="442345"/>
                  </a:lnTo>
                  <a:lnTo>
                    <a:pt x="1718600" y="425331"/>
                  </a:lnTo>
                  <a:lnTo>
                    <a:pt x="1756880" y="416825"/>
                  </a:lnTo>
                  <a:lnTo>
                    <a:pt x="1788780" y="404065"/>
                  </a:lnTo>
                  <a:lnTo>
                    <a:pt x="1814300" y="393431"/>
                  </a:lnTo>
                  <a:lnTo>
                    <a:pt x="1933393" y="323252"/>
                  </a:lnTo>
                  <a:lnTo>
                    <a:pt x="2009952" y="280719"/>
                  </a:lnTo>
                  <a:lnTo>
                    <a:pt x="2090765" y="229679"/>
                  </a:lnTo>
                  <a:lnTo>
                    <a:pt x="2173705" y="174386"/>
                  </a:lnTo>
                  <a:lnTo>
                    <a:pt x="2252391" y="116966"/>
                  </a:lnTo>
                  <a:lnTo>
                    <a:pt x="2328951" y="59547"/>
                  </a:lnTo>
                  <a:lnTo>
                    <a:pt x="2397004" y="2127"/>
                  </a:lnTo>
                  <a:close/>
                </a:path>
              </a:pathLst>
            </a:custGeom>
            <a:solidFill>
              <a:srgbClr val="8AB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19"/>
            <p:cNvSpPr>
              <a:spLocks/>
            </p:cNvSpPr>
            <p:nvPr/>
          </p:nvSpPr>
          <p:spPr bwMode="auto">
            <a:xfrm>
              <a:off x="3993769" y="2304976"/>
              <a:ext cx="4084776" cy="1772462"/>
            </a:xfrm>
            <a:custGeom>
              <a:avLst/>
              <a:gdLst>
                <a:gd name="T0" fmla="*/ 875 w 2561"/>
                <a:gd name="T1" fmla="*/ 63 h 1150"/>
                <a:gd name="T2" fmla="*/ 1014 w 2561"/>
                <a:gd name="T3" fmla="*/ 123 h 1150"/>
                <a:gd name="T4" fmla="*/ 1056 w 2561"/>
                <a:gd name="T5" fmla="*/ 150 h 1150"/>
                <a:gd name="T6" fmla="*/ 1056 w 2561"/>
                <a:gd name="T7" fmla="*/ 153 h 1150"/>
                <a:gd name="T8" fmla="*/ 1035 w 2561"/>
                <a:gd name="T9" fmla="*/ 153 h 1150"/>
                <a:gd name="T10" fmla="*/ 948 w 2561"/>
                <a:gd name="T11" fmla="*/ 130 h 1150"/>
                <a:gd name="T12" fmla="*/ 917 w 2561"/>
                <a:gd name="T13" fmla="*/ 125 h 1150"/>
                <a:gd name="T14" fmla="*/ 926 w 2561"/>
                <a:gd name="T15" fmla="*/ 132 h 1150"/>
                <a:gd name="T16" fmla="*/ 1117 w 2561"/>
                <a:gd name="T17" fmla="*/ 231 h 1150"/>
                <a:gd name="T18" fmla="*/ 1134 w 2561"/>
                <a:gd name="T19" fmla="*/ 250 h 1150"/>
                <a:gd name="T20" fmla="*/ 1143 w 2561"/>
                <a:gd name="T21" fmla="*/ 303 h 1150"/>
                <a:gd name="T22" fmla="*/ 1147 w 2561"/>
                <a:gd name="T23" fmla="*/ 337 h 1150"/>
                <a:gd name="T24" fmla="*/ 1153 w 2561"/>
                <a:gd name="T25" fmla="*/ 330 h 1150"/>
                <a:gd name="T26" fmla="*/ 1173 w 2561"/>
                <a:gd name="T27" fmla="*/ 289 h 1150"/>
                <a:gd name="T28" fmla="*/ 1179 w 2561"/>
                <a:gd name="T29" fmla="*/ 286 h 1150"/>
                <a:gd name="T30" fmla="*/ 1189 w 2561"/>
                <a:gd name="T31" fmla="*/ 345 h 1150"/>
                <a:gd name="T32" fmla="*/ 1207 w 2561"/>
                <a:gd name="T33" fmla="*/ 411 h 1150"/>
                <a:gd name="T34" fmla="*/ 1245 w 2561"/>
                <a:gd name="T35" fmla="*/ 488 h 1150"/>
                <a:gd name="T36" fmla="*/ 1254 w 2561"/>
                <a:gd name="T37" fmla="*/ 499 h 1150"/>
                <a:gd name="T38" fmla="*/ 1303 w 2561"/>
                <a:gd name="T39" fmla="*/ 523 h 1150"/>
                <a:gd name="T40" fmla="*/ 1357 w 2561"/>
                <a:gd name="T41" fmla="*/ 533 h 1150"/>
                <a:gd name="T42" fmla="*/ 1384 w 2561"/>
                <a:gd name="T43" fmla="*/ 532 h 1150"/>
                <a:gd name="T44" fmla="*/ 1460 w 2561"/>
                <a:gd name="T45" fmla="*/ 515 h 1150"/>
                <a:gd name="T46" fmla="*/ 1528 w 2561"/>
                <a:gd name="T47" fmla="*/ 503 h 1150"/>
                <a:gd name="T48" fmla="*/ 1571 w 2561"/>
                <a:gd name="T49" fmla="*/ 509 h 1150"/>
                <a:gd name="T50" fmla="*/ 1600 w 2561"/>
                <a:gd name="T51" fmla="*/ 533 h 1150"/>
                <a:gd name="T52" fmla="*/ 1615 w 2561"/>
                <a:gd name="T53" fmla="*/ 556 h 1150"/>
                <a:gd name="T54" fmla="*/ 1671 w 2561"/>
                <a:gd name="T55" fmla="*/ 611 h 1150"/>
                <a:gd name="T56" fmla="*/ 1736 w 2561"/>
                <a:gd name="T57" fmla="*/ 647 h 1150"/>
                <a:gd name="T58" fmla="*/ 1820 w 2561"/>
                <a:gd name="T59" fmla="*/ 680 h 1150"/>
                <a:gd name="T60" fmla="*/ 1830 w 2561"/>
                <a:gd name="T61" fmla="*/ 688 h 1150"/>
                <a:gd name="T62" fmla="*/ 1821 w 2561"/>
                <a:gd name="T63" fmla="*/ 691 h 1150"/>
                <a:gd name="T64" fmla="*/ 1799 w 2561"/>
                <a:gd name="T65" fmla="*/ 698 h 1150"/>
                <a:gd name="T66" fmla="*/ 1802 w 2561"/>
                <a:gd name="T67" fmla="*/ 710 h 1150"/>
                <a:gd name="T68" fmla="*/ 1836 w 2561"/>
                <a:gd name="T69" fmla="*/ 731 h 1150"/>
                <a:gd name="T70" fmla="*/ 1937 w 2561"/>
                <a:gd name="T71" fmla="*/ 770 h 1150"/>
                <a:gd name="T72" fmla="*/ 2175 w 2561"/>
                <a:gd name="T73" fmla="*/ 840 h 1150"/>
                <a:gd name="T74" fmla="*/ 2245 w 2561"/>
                <a:gd name="T75" fmla="*/ 860 h 1150"/>
                <a:gd name="T76" fmla="*/ 2296 w 2561"/>
                <a:gd name="T77" fmla="*/ 885 h 1150"/>
                <a:gd name="T78" fmla="*/ 2407 w 2561"/>
                <a:gd name="T79" fmla="*/ 962 h 1150"/>
                <a:gd name="T80" fmla="*/ 2477 w 2561"/>
                <a:gd name="T81" fmla="*/ 1001 h 1150"/>
                <a:gd name="T82" fmla="*/ 2512 w 2561"/>
                <a:gd name="T83" fmla="*/ 1011 h 1150"/>
                <a:gd name="T84" fmla="*/ 2548 w 2561"/>
                <a:gd name="T85" fmla="*/ 1028 h 1150"/>
                <a:gd name="T86" fmla="*/ 2560 w 2561"/>
                <a:gd name="T87" fmla="*/ 1060 h 1150"/>
                <a:gd name="T88" fmla="*/ 2558 w 2561"/>
                <a:gd name="T89" fmla="*/ 1098 h 1150"/>
                <a:gd name="T90" fmla="*/ 2540 w 2561"/>
                <a:gd name="T91" fmla="*/ 1150 h 1150"/>
                <a:gd name="T92" fmla="*/ 458 w 2561"/>
                <a:gd name="T93" fmla="*/ 265 h 1150"/>
                <a:gd name="T94" fmla="*/ 27 w 2561"/>
                <a:gd name="T95" fmla="*/ 42 h 1150"/>
                <a:gd name="T96" fmla="*/ 180 w 2561"/>
                <a:gd name="T97" fmla="*/ 9 h 1150"/>
                <a:gd name="T98" fmla="*/ 199 w 2561"/>
                <a:gd name="T99" fmla="*/ 2 h 1150"/>
                <a:gd name="T100" fmla="*/ 309 w 2561"/>
                <a:gd name="T101" fmla="*/ 3 h 1150"/>
                <a:gd name="T102" fmla="*/ 747 w 2561"/>
                <a:gd name="T103" fmla="*/ 42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1" h="1150">
                  <a:moveTo>
                    <a:pt x="845" y="51"/>
                  </a:moveTo>
                  <a:lnTo>
                    <a:pt x="845" y="51"/>
                  </a:lnTo>
                  <a:lnTo>
                    <a:pt x="875" y="63"/>
                  </a:lnTo>
                  <a:lnTo>
                    <a:pt x="944" y="90"/>
                  </a:lnTo>
                  <a:lnTo>
                    <a:pt x="981" y="107"/>
                  </a:lnTo>
                  <a:lnTo>
                    <a:pt x="1014" y="123"/>
                  </a:lnTo>
                  <a:lnTo>
                    <a:pt x="1041" y="138"/>
                  </a:lnTo>
                  <a:lnTo>
                    <a:pt x="1050" y="144"/>
                  </a:lnTo>
                  <a:lnTo>
                    <a:pt x="1056" y="150"/>
                  </a:lnTo>
                  <a:lnTo>
                    <a:pt x="1056" y="150"/>
                  </a:lnTo>
                  <a:lnTo>
                    <a:pt x="1056" y="151"/>
                  </a:lnTo>
                  <a:lnTo>
                    <a:pt x="1056" y="153"/>
                  </a:lnTo>
                  <a:lnTo>
                    <a:pt x="1053" y="154"/>
                  </a:lnTo>
                  <a:lnTo>
                    <a:pt x="1045" y="154"/>
                  </a:lnTo>
                  <a:lnTo>
                    <a:pt x="1035" y="153"/>
                  </a:lnTo>
                  <a:lnTo>
                    <a:pt x="1008" y="147"/>
                  </a:lnTo>
                  <a:lnTo>
                    <a:pt x="977" y="138"/>
                  </a:lnTo>
                  <a:lnTo>
                    <a:pt x="948" y="130"/>
                  </a:lnTo>
                  <a:lnTo>
                    <a:pt x="926" y="126"/>
                  </a:lnTo>
                  <a:lnTo>
                    <a:pt x="920" y="125"/>
                  </a:lnTo>
                  <a:lnTo>
                    <a:pt x="917" y="125"/>
                  </a:lnTo>
                  <a:lnTo>
                    <a:pt x="918" y="128"/>
                  </a:lnTo>
                  <a:lnTo>
                    <a:pt x="926" y="132"/>
                  </a:lnTo>
                  <a:lnTo>
                    <a:pt x="926" y="132"/>
                  </a:lnTo>
                  <a:lnTo>
                    <a:pt x="1003" y="172"/>
                  </a:lnTo>
                  <a:lnTo>
                    <a:pt x="1117" y="231"/>
                  </a:lnTo>
                  <a:lnTo>
                    <a:pt x="1117" y="231"/>
                  </a:lnTo>
                  <a:lnTo>
                    <a:pt x="1123" y="235"/>
                  </a:lnTo>
                  <a:lnTo>
                    <a:pt x="1129" y="243"/>
                  </a:lnTo>
                  <a:lnTo>
                    <a:pt x="1134" y="250"/>
                  </a:lnTo>
                  <a:lnTo>
                    <a:pt x="1137" y="261"/>
                  </a:lnTo>
                  <a:lnTo>
                    <a:pt x="1141" y="282"/>
                  </a:lnTo>
                  <a:lnTo>
                    <a:pt x="1143" y="303"/>
                  </a:lnTo>
                  <a:lnTo>
                    <a:pt x="1144" y="321"/>
                  </a:lnTo>
                  <a:lnTo>
                    <a:pt x="1146" y="334"/>
                  </a:lnTo>
                  <a:lnTo>
                    <a:pt x="1147" y="337"/>
                  </a:lnTo>
                  <a:lnTo>
                    <a:pt x="1149" y="337"/>
                  </a:lnTo>
                  <a:lnTo>
                    <a:pt x="1150" y="336"/>
                  </a:lnTo>
                  <a:lnTo>
                    <a:pt x="1153" y="330"/>
                  </a:lnTo>
                  <a:lnTo>
                    <a:pt x="1153" y="330"/>
                  </a:lnTo>
                  <a:lnTo>
                    <a:pt x="1168" y="297"/>
                  </a:lnTo>
                  <a:lnTo>
                    <a:pt x="1173" y="289"/>
                  </a:lnTo>
                  <a:lnTo>
                    <a:pt x="1176" y="285"/>
                  </a:lnTo>
                  <a:lnTo>
                    <a:pt x="1177" y="285"/>
                  </a:lnTo>
                  <a:lnTo>
                    <a:pt x="1179" y="286"/>
                  </a:lnTo>
                  <a:lnTo>
                    <a:pt x="1180" y="291"/>
                  </a:lnTo>
                  <a:lnTo>
                    <a:pt x="1183" y="312"/>
                  </a:lnTo>
                  <a:lnTo>
                    <a:pt x="1189" y="345"/>
                  </a:lnTo>
                  <a:lnTo>
                    <a:pt x="1194" y="366"/>
                  </a:lnTo>
                  <a:lnTo>
                    <a:pt x="1200" y="387"/>
                  </a:lnTo>
                  <a:lnTo>
                    <a:pt x="1207" y="411"/>
                  </a:lnTo>
                  <a:lnTo>
                    <a:pt x="1216" y="436"/>
                  </a:lnTo>
                  <a:lnTo>
                    <a:pt x="1230" y="463"/>
                  </a:lnTo>
                  <a:lnTo>
                    <a:pt x="1245" y="488"/>
                  </a:lnTo>
                  <a:lnTo>
                    <a:pt x="1245" y="488"/>
                  </a:lnTo>
                  <a:lnTo>
                    <a:pt x="1249" y="494"/>
                  </a:lnTo>
                  <a:lnTo>
                    <a:pt x="1254" y="499"/>
                  </a:lnTo>
                  <a:lnTo>
                    <a:pt x="1267" y="508"/>
                  </a:lnTo>
                  <a:lnTo>
                    <a:pt x="1284" y="515"/>
                  </a:lnTo>
                  <a:lnTo>
                    <a:pt x="1303" y="523"/>
                  </a:lnTo>
                  <a:lnTo>
                    <a:pt x="1322" y="527"/>
                  </a:lnTo>
                  <a:lnTo>
                    <a:pt x="1340" y="532"/>
                  </a:lnTo>
                  <a:lnTo>
                    <a:pt x="1357" y="533"/>
                  </a:lnTo>
                  <a:lnTo>
                    <a:pt x="1372" y="533"/>
                  </a:lnTo>
                  <a:lnTo>
                    <a:pt x="1372" y="533"/>
                  </a:lnTo>
                  <a:lnTo>
                    <a:pt x="1384" y="532"/>
                  </a:lnTo>
                  <a:lnTo>
                    <a:pt x="1396" y="530"/>
                  </a:lnTo>
                  <a:lnTo>
                    <a:pt x="1426" y="523"/>
                  </a:lnTo>
                  <a:lnTo>
                    <a:pt x="1460" y="515"/>
                  </a:lnTo>
                  <a:lnTo>
                    <a:pt x="1493" y="508"/>
                  </a:lnTo>
                  <a:lnTo>
                    <a:pt x="1511" y="505"/>
                  </a:lnTo>
                  <a:lnTo>
                    <a:pt x="1528" y="503"/>
                  </a:lnTo>
                  <a:lnTo>
                    <a:pt x="1543" y="503"/>
                  </a:lnTo>
                  <a:lnTo>
                    <a:pt x="1558" y="505"/>
                  </a:lnTo>
                  <a:lnTo>
                    <a:pt x="1571" y="509"/>
                  </a:lnTo>
                  <a:lnTo>
                    <a:pt x="1582" y="514"/>
                  </a:lnTo>
                  <a:lnTo>
                    <a:pt x="1592" y="523"/>
                  </a:lnTo>
                  <a:lnTo>
                    <a:pt x="1600" y="533"/>
                  </a:lnTo>
                  <a:lnTo>
                    <a:pt x="1600" y="533"/>
                  </a:lnTo>
                  <a:lnTo>
                    <a:pt x="1607" y="545"/>
                  </a:lnTo>
                  <a:lnTo>
                    <a:pt x="1615" y="556"/>
                  </a:lnTo>
                  <a:lnTo>
                    <a:pt x="1631" y="577"/>
                  </a:lnTo>
                  <a:lnTo>
                    <a:pt x="1650" y="595"/>
                  </a:lnTo>
                  <a:lnTo>
                    <a:pt x="1671" y="611"/>
                  </a:lnTo>
                  <a:lnTo>
                    <a:pt x="1692" y="625"/>
                  </a:lnTo>
                  <a:lnTo>
                    <a:pt x="1715" y="637"/>
                  </a:lnTo>
                  <a:lnTo>
                    <a:pt x="1736" y="647"/>
                  </a:lnTo>
                  <a:lnTo>
                    <a:pt x="1757" y="658"/>
                  </a:lnTo>
                  <a:lnTo>
                    <a:pt x="1794" y="671"/>
                  </a:lnTo>
                  <a:lnTo>
                    <a:pt x="1820" y="680"/>
                  </a:lnTo>
                  <a:lnTo>
                    <a:pt x="1827" y="685"/>
                  </a:lnTo>
                  <a:lnTo>
                    <a:pt x="1830" y="688"/>
                  </a:lnTo>
                  <a:lnTo>
                    <a:pt x="1830" y="688"/>
                  </a:lnTo>
                  <a:lnTo>
                    <a:pt x="1829" y="689"/>
                  </a:lnTo>
                  <a:lnTo>
                    <a:pt x="1821" y="691"/>
                  </a:lnTo>
                  <a:lnTo>
                    <a:pt x="1821" y="691"/>
                  </a:lnTo>
                  <a:lnTo>
                    <a:pt x="1811" y="694"/>
                  </a:lnTo>
                  <a:lnTo>
                    <a:pt x="1803" y="695"/>
                  </a:lnTo>
                  <a:lnTo>
                    <a:pt x="1799" y="698"/>
                  </a:lnTo>
                  <a:lnTo>
                    <a:pt x="1797" y="703"/>
                  </a:lnTo>
                  <a:lnTo>
                    <a:pt x="1797" y="706"/>
                  </a:lnTo>
                  <a:lnTo>
                    <a:pt x="1802" y="710"/>
                  </a:lnTo>
                  <a:lnTo>
                    <a:pt x="1808" y="716"/>
                  </a:lnTo>
                  <a:lnTo>
                    <a:pt x="1815" y="721"/>
                  </a:lnTo>
                  <a:lnTo>
                    <a:pt x="1836" y="731"/>
                  </a:lnTo>
                  <a:lnTo>
                    <a:pt x="1865" y="745"/>
                  </a:lnTo>
                  <a:lnTo>
                    <a:pt x="1899" y="756"/>
                  </a:lnTo>
                  <a:lnTo>
                    <a:pt x="1937" y="770"/>
                  </a:lnTo>
                  <a:lnTo>
                    <a:pt x="2019" y="797"/>
                  </a:lnTo>
                  <a:lnTo>
                    <a:pt x="2101" y="821"/>
                  </a:lnTo>
                  <a:lnTo>
                    <a:pt x="2175" y="840"/>
                  </a:lnTo>
                  <a:lnTo>
                    <a:pt x="2229" y="854"/>
                  </a:lnTo>
                  <a:lnTo>
                    <a:pt x="2229" y="854"/>
                  </a:lnTo>
                  <a:lnTo>
                    <a:pt x="2245" y="860"/>
                  </a:lnTo>
                  <a:lnTo>
                    <a:pt x="2262" y="866"/>
                  </a:lnTo>
                  <a:lnTo>
                    <a:pt x="2279" y="875"/>
                  </a:lnTo>
                  <a:lnTo>
                    <a:pt x="2296" y="885"/>
                  </a:lnTo>
                  <a:lnTo>
                    <a:pt x="2332" y="909"/>
                  </a:lnTo>
                  <a:lnTo>
                    <a:pt x="2369" y="936"/>
                  </a:lnTo>
                  <a:lnTo>
                    <a:pt x="2407" y="962"/>
                  </a:lnTo>
                  <a:lnTo>
                    <a:pt x="2443" y="984"/>
                  </a:lnTo>
                  <a:lnTo>
                    <a:pt x="2461" y="993"/>
                  </a:lnTo>
                  <a:lnTo>
                    <a:pt x="2477" y="1001"/>
                  </a:lnTo>
                  <a:lnTo>
                    <a:pt x="2495" y="1007"/>
                  </a:lnTo>
                  <a:lnTo>
                    <a:pt x="2512" y="1011"/>
                  </a:lnTo>
                  <a:lnTo>
                    <a:pt x="2512" y="1011"/>
                  </a:lnTo>
                  <a:lnTo>
                    <a:pt x="2527" y="1014"/>
                  </a:lnTo>
                  <a:lnTo>
                    <a:pt x="2539" y="1020"/>
                  </a:lnTo>
                  <a:lnTo>
                    <a:pt x="2548" y="1028"/>
                  </a:lnTo>
                  <a:lnTo>
                    <a:pt x="2554" y="1038"/>
                  </a:lnTo>
                  <a:lnTo>
                    <a:pt x="2558" y="1049"/>
                  </a:lnTo>
                  <a:lnTo>
                    <a:pt x="2560" y="1060"/>
                  </a:lnTo>
                  <a:lnTo>
                    <a:pt x="2561" y="1072"/>
                  </a:lnTo>
                  <a:lnTo>
                    <a:pt x="2560" y="1084"/>
                  </a:lnTo>
                  <a:lnTo>
                    <a:pt x="2558" y="1098"/>
                  </a:lnTo>
                  <a:lnTo>
                    <a:pt x="2555" y="1110"/>
                  </a:lnTo>
                  <a:lnTo>
                    <a:pt x="2548" y="1131"/>
                  </a:lnTo>
                  <a:lnTo>
                    <a:pt x="2540" y="1150"/>
                  </a:lnTo>
                  <a:lnTo>
                    <a:pt x="1288" y="1150"/>
                  </a:lnTo>
                  <a:lnTo>
                    <a:pt x="680" y="457"/>
                  </a:lnTo>
                  <a:lnTo>
                    <a:pt x="458" y="26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27" y="42"/>
                  </a:lnTo>
                  <a:lnTo>
                    <a:pt x="88" y="30"/>
                  </a:lnTo>
                  <a:lnTo>
                    <a:pt x="154" y="15"/>
                  </a:lnTo>
                  <a:lnTo>
                    <a:pt x="180" y="9"/>
                  </a:lnTo>
                  <a:lnTo>
                    <a:pt x="196" y="2"/>
                  </a:lnTo>
                  <a:lnTo>
                    <a:pt x="196" y="2"/>
                  </a:lnTo>
                  <a:lnTo>
                    <a:pt x="199" y="2"/>
                  </a:lnTo>
                  <a:lnTo>
                    <a:pt x="208" y="0"/>
                  </a:lnTo>
                  <a:lnTo>
                    <a:pt x="231" y="0"/>
                  </a:lnTo>
                  <a:lnTo>
                    <a:pt x="309" y="3"/>
                  </a:lnTo>
                  <a:lnTo>
                    <a:pt x="413" y="11"/>
                  </a:lnTo>
                  <a:lnTo>
                    <a:pt x="530" y="21"/>
                  </a:lnTo>
                  <a:lnTo>
                    <a:pt x="747" y="42"/>
                  </a:lnTo>
                  <a:lnTo>
                    <a:pt x="845" y="51"/>
                  </a:lnTo>
                  <a:lnTo>
                    <a:pt x="845" y="5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20"/>
            <p:cNvSpPr>
              <a:spLocks/>
            </p:cNvSpPr>
            <p:nvPr/>
          </p:nvSpPr>
          <p:spPr bwMode="auto">
            <a:xfrm>
              <a:off x="3853409" y="1784027"/>
              <a:ext cx="1764062" cy="786048"/>
            </a:xfrm>
            <a:custGeom>
              <a:avLst/>
              <a:gdLst>
                <a:gd name="T0" fmla="*/ 551 w 1106"/>
                <a:gd name="T1" fmla="*/ 102 h 510"/>
                <a:gd name="T2" fmla="*/ 449 w 1106"/>
                <a:gd name="T3" fmla="*/ 161 h 510"/>
                <a:gd name="T4" fmla="*/ 361 w 1106"/>
                <a:gd name="T5" fmla="*/ 206 h 510"/>
                <a:gd name="T6" fmla="*/ 310 w 1106"/>
                <a:gd name="T7" fmla="*/ 235 h 510"/>
                <a:gd name="T8" fmla="*/ 238 w 1106"/>
                <a:gd name="T9" fmla="*/ 293 h 510"/>
                <a:gd name="T10" fmla="*/ 42 w 1106"/>
                <a:gd name="T11" fmla="*/ 367 h 510"/>
                <a:gd name="T12" fmla="*/ 0 w 1106"/>
                <a:gd name="T13" fmla="*/ 386 h 510"/>
                <a:gd name="T14" fmla="*/ 16 w 1106"/>
                <a:gd name="T15" fmla="*/ 394 h 510"/>
                <a:gd name="T16" fmla="*/ 134 w 1106"/>
                <a:gd name="T17" fmla="*/ 404 h 510"/>
                <a:gd name="T18" fmla="*/ 175 w 1106"/>
                <a:gd name="T19" fmla="*/ 419 h 510"/>
                <a:gd name="T20" fmla="*/ 206 w 1106"/>
                <a:gd name="T21" fmla="*/ 443 h 510"/>
                <a:gd name="T22" fmla="*/ 250 w 1106"/>
                <a:gd name="T23" fmla="*/ 455 h 510"/>
                <a:gd name="T24" fmla="*/ 275 w 1106"/>
                <a:gd name="T25" fmla="*/ 443 h 510"/>
                <a:gd name="T26" fmla="*/ 295 w 1106"/>
                <a:gd name="T27" fmla="*/ 440 h 510"/>
                <a:gd name="T28" fmla="*/ 325 w 1106"/>
                <a:gd name="T29" fmla="*/ 473 h 510"/>
                <a:gd name="T30" fmla="*/ 359 w 1106"/>
                <a:gd name="T31" fmla="*/ 510 h 510"/>
                <a:gd name="T32" fmla="*/ 379 w 1106"/>
                <a:gd name="T33" fmla="*/ 504 h 510"/>
                <a:gd name="T34" fmla="*/ 485 w 1106"/>
                <a:gd name="T35" fmla="*/ 476 h 510"/>
                <a:gd name="T36" fmla="*/ 534 w 1106"/>
                <a:gd name="T37" fmla="*/ 451 h 510"/>
                <a:gd name="T38" fmla="*/ 548 w 1106"/>
                <a:gd name="T39" fmla="*/ 425 h 510"/>
                <a:gd name="T40" fmla="*/ 566 w 1106"/>
                <a:gd name="T41" fmla="*/ 421 h 510"/>
                <a:gd name="T42" fmla="*/ 614 w 1106"/>
                <a:gd name="T43" fmla="*/ 460 h 510"/>
                <a:gd name="T44" fmla="*/ 648 w 1106"/>
                <a:gd name="T45" fmla="*/ 470 h 510"/>
                <a:gd name="T46" fmla="*/ 675 w 1106"/>
                <a:gd name="T47" fmla="*/ 460 h 510"/>
                <a:gd name="T48" fmla="*/ 725 w 1106"/>
                <a:gd name="T49" fmla="*/ 422 h 510"/>
                <a:gd name="T50" fmla="*/ 743 w 1106"/>
                <a:gd name="T51" fmla="*/ 422 h 510"/>
                <a:gd name="T52" fmla="*/ 749 w 1106"/>
                <a:gd name="T53" fmla="*/ 443 h 510"/>
                <a:gd name="T54" fmla="*/ 765 w 1106"/>
                <a:gd name="T55" fmla="*/ 471 h 510"/>
                <a:gd name="T56" fmla="*/ 811 w 1106"/>
                <a:gd name="T57" fmla="*/ 492 h 510"/>
                <a:gd name="T58" fmla="*/ 831 w 1106"/>
                <a:gd name="T59" fmla="*/ 488 h 510"/>
                <a:gd name="T60" fmla="*/ 883 w 1106"/>
                <a:gd name="T61" fmla="*/ 466 h 510"/>
                <a:gd name="T62" fmla="*/ 936 w 1106"/>
                <a:gd name="T63" fmla="*/ 474 h 510"/>
                <a:gd name="T64" fmla="*/ 1011 w 1106"/>
                <a:gd name="T65" fmla="*/ 491 h 510"/>
                <a:gd name="T66" fmla="*/ 1044 w 1106"/>
                <a:gd name="T67" fmla="*/ 482 h 510"/>
                <a:gd name="T68" fmla="*/ 1078 w 1106"/>
                <a:gd name="T69" fmla="*/ 449 h 510"/>
                <a:gd name="T70" fmla="*/ 1102 w 1106"/>
                <a:gd name="T71" fmla="*/ 380 h 510"/>
                <a:gd name="T72" fmla="*/ 1106 w 1106"/>
                <a:gd name="T73" fmla="*/ 353 h 510"/>
                <a:gd name="T74" fmla="*/ 1084 w 1106"/>
                <a:gd name="T75" fmla="*/ 326 h 510"/>
                <a:gd name="T76" fmla="*/ 1027 w 1106"/>
                <a:gd name="T77" fmla="*/ 295 h 510"/>
                <a:gd name="T78" fmla="*/ 1033 w 1106"/>
                <a:gd name="T79" fmla="*/ 290 h 510"/>
                <a:gd name="T80" fmla="*/ 967 w 1106"/>
                <a:gd name="T81" fmla="*/ 284 h 510"/>
                <a:gd name="T82" fmla="*/ 940 w 1106"/>
                <a:gd name="T83" fmla="*/ 292 h 510"/>
                <a:gd name="T84" fmla="*/ 949 w 1106"/>
                <a:gd name="T85" fmla="*/ 296 h 510"/>
                <a:gd name="T86" fmla="*/ 937 w 1106"/>
                <a:gd name="T87" fmla="*/ 274 h 510"/>
                <a:gd name="T88" fmla="*/ 909 w 1106"/>
                <a:gd name="T89" fmla="*/ 242 h 510"/>
                <a:gd name="T90" fmla="*/ 904 w 1106"/>
                <a:gd name="T91" fmla="*/ 218 h 510"/>
                <a:gd name="T92" fmla="*/ 894 w 1106"/>
                <a:gd name="T93" fmla="*/ 200 h 510"/>
                <a:gd name="T94" fmla="*/ 835 w 1106"/>
                <a:gd name="T95" fmla="*/ 150 h 510"/>
                <a:gd name="T96" fmla="*/ 825 w 1106"/>
                <a:gd name="T97" fmla="*/ 115 h 510"/>
                <a:gd name="T98" fmla="*/ 801 w 1106"/>
                <a:gd name="T99" fmla="*/ 21 h 510"/>
                <a:gd name="T100" fmla="*/ 783 w 1106"/>
                <a:gd name="T101" fmla="*/ 9 h 510"/>
                <a:gd name="T102" fmla="*/ 713 w 1106"/>
                <a:gd name="T103" fmla="*/ 0 h 510"/>
                <a:gd name="T104" fmla="*/ 687 w 1106"/>
                <a:gd name="T105" fmla="*/ 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06" h="510">
                  <a:moveTo>
                    <a:pt x="687" y="7"/>
                  </a:moveTo>
                  <a:lnTo>
                    <a:pt x="687" y="7"/>
                  </a:lnTo>
                  <a:lnTo>
                    <a:pt x="614" y="58"/>
                  </a:lnTo>
                  <a:lnTo>
                    <a:pt x="551" y="102"/>
                  </a:lnTo>
                  <a:lnTo>
                    <a:pt x="519" y="121"/>
                  </a:lnTo>
                  <a:lnTo>
                    <a:pt x="492" y="138"/>
                  </a:lnTo>
                  <a:lnTo>
                    <a:pt x="492" y="138"/>
                  </a:lnTo>
                  <a:lnTo>
                    <a:pt x="449" y="161"/>
                  </a:lnTo>
                  <a:lnTo>
                    <a:pt x="415" y="182"/>
                  </a:lnTo>
                  <a:lnTo>
                    <a:pt x="386" y="197"/>
                  </a:lnTo>
                  <a:lnTo>
                    <a:pt x="373" y="202"/>
                  </a:lnTo>
                  <a:lnTo>
                    <a:pt x="361" y="206"/>
                  </a:lnTo>
                  <a:lnTo>
                    <a:pt x="361" y="206"/>
                  </a:lnTo>
                  <a:lnTo>
                    <a:pt x="346" y="212"/>
                  </a:lnTo>
                  <a:lnTo>
                    <a:pt x="329" y="223"/>
                  </a:lnTo>
                  <a:lnTo>
                    <a:pt x="310" y="235"/>
                  </a:lnTo>
                  <a:lnTo>
                    <a:pt x="290" y="250"/>
                  </a:lnTo>
                  <a:lnTo>
                    <a:pt x="256" y="277"/>
                  </a:lnTo>
                  <a:lnTo>
                    <a:pt x="238" y="293"/>
                  </a:lnTo>
                  <a:lnTo>
                    <a:pt x="238" y="293"/>
                  </a:lnTo>
                  <a:lnTo>
                    <a:pt x="226" y="299"/>
                  </a:lnTo>
                  <a:lnTo>
                    <a:pt x="199" y="310"/>
                  </a:lnTo>
                  <a:lnTo>
                    <a:pt x="121" y="338"/>
                  </a:lnTo>
                  <a:lnTo>
                    <a:pt x="42" y="367"/>
                  </a:lnTo>
                  <a:lnTo>
                    <a:pt x="15" y="377"/>
                  </a:lnTo>
                  <a:lnTo>
                    <a:pt x="1" y="383"/>
                  </a:lnTo>
                  <a:lnTo>
                    <a:pt x="1" y="383"/>
                  </a:lnTo>
                  <a:lnTo>
                    <a:pt x="0" y="386"/>
                  </a:lnTo>
                  <a:lnTo>
                    <a:pt x="0" y="388"/>
                  </a:lnTo>
                  <a:lnTo>
                    <a:pt x="1" y="389"/>
                  </a:lnTo>
                  <a:lnTo>
                    <a:pt x="7" y="391"/>
                  </a:lnTo>
                  <a:lnTo>
                    <a:pt x="16" y="394"/>
                  </a:lnTo>
                  <a:lnTo>
                    <a:pt x="40" y="395"/>
                  </a:lnTo>
                  <a:lnTo>
                    <a:pt x="72" y="398"/>
                  </a:lnTo>
                  <a:lnTo>
                    <a:pt x="105" y="401"/>
                  </a:lnTo>
                  <a:lnTo>
                    <a:pt x="134" y="404"/>
                  </a:lnTo>
                  <a:lnTo>
                    <a:pt x="148" y="407"/>
                  </a:lnTo>
                  <a:lnTo>
                    <a:pt x="160" y="410"/>
                  </a:lnTo>
                  <a:lnTo>
                    <a:pt x="169" y="415"/>
                  </a:lnTo>
                  <a:lnTo>
                    <a:pt x="175" y="419"/>
                  </a:lnTo>
                  <a:lnTo>
                    <a:pt x="175" y="419"/>
                  </a:lnTo>
                  <a:lnTo>
                    <a:pt x="182" y="428"/>
                  </a:lnTo>
                  <a:lnTo>
                    <a:pt x="193" y="436"/>
                  </a:lnTo>
                  <a:lnTo>
                    <a:pt x="206" y="443"/>
                  </a:lnTo>
                  <a:lnTo>
                    <a:pt x="220" y="451"/>
                  </a:lnTo>
                  <a:lnTo>
                    <a:pt x="235" y="454"/>
                  </a:lnTo>
                  <a:lnTo>
                    <a:pt x="242" y="455"/>
                  </a:lnTo>
                  <a:lnTo>
                    <a:pt x="250" y="455"/>
                  </a:lnTo>
                  <a:lnTo>
                    <a:pt x="257" y="454"/>
                  </a:lnTo>
                  <a:lnTo>
                    <a:pt x="263" y="451"/>
                  </a:lnTo>
                  <a:lnTo>
                    <a:pt x="269" y="448"/>
                  </a:lnTo>
                  <a:lnTo>
                    <a:pt x="275" y="443"/>
                  </a:lnTo>
                  <a:lnTo>
                    <a:pt x="275" y="443"/>
                  </a:lnTo>
                  <a:lnTo>
                    <a:pt x="281" y="439"/>
                  </a:lnTo>
                  <a:lnTo>
                    <a:pt x="289" y="437"/>
                  </a:lnTo>
                  <a:lnTo>
                    <a:pt x="295" y="440"/>
                  </a:lnTo>
                  <a:lnTo>
                    <a:pt x="301" y="443"/>
                  </a:lnTo>
                  <a:lnTo>
                    <a:pt x="307" y="449"/>
                  </a:lnTo>
                  <a:lnTo>
                    <a:pt x="313" y="457"/>
                  </a:lnTo>
                  <a:lnTo>
                    <a:pt x="325" y="473"/>
                  </a:lnTo>
                  <a:lnTo>
                    <a:pt x="337" y="489"/>
                  </a:lnTo>
                  <a:lnTo>
                    <a:pt x="347" y="504"/>
                  </a:lnTo>
                  <a:lnTo>
                    <a:pt x="353" y="509"/>
                  </a:lnTo>
                  <a:lnTo>
                    <a:pt x="359" y="510"/>
                  </a:lnTo>
                  <a:lnTo>
                    <a:pt x="364" y="510"/>
                  </a:lnTo>
                  <a:lnTo>
                    <a:pt x="370" y="507"/>
                  </a:lnTo>
                  <a:lnTo>
                    <a:pt x="370" y="507"/>
                  </a:lnTo>
                  <a:lnTo>
                    <a:pt x="379" y="504"/>
                  </a:lnTo>
                  <a:lnTo>
                    <a:pt x="400" y="500"/>
                  </a:lnTo>
                  <a:lnTo>
                    <a:pt x="425" y="494"/>
                  </a:lnTo>
                  <a:lnTo>
                    <a:pt x="455" y="486"/>
                  </a:lnTo>
                  <a:lnTo>
                    <a:pt x="485" y="476"/>
                  </a:lnTo>
                  <a:lnTo>
                    <a:pt x="500" y="471"/>
                  </a:lnTo>
                  <a:lnTo>
                    <a:pt x="513" y="464"/>
                  </a:lnTo>
                  <a:lnTo>
                    <a:pt x="524" y="458"/>
                  </a:lnTo>
                  <a:lnTo>
                    <a:pt x="534" y="451"/>
                  </a:lnTo>
                  <a:lnTo>
                    <a:pt x="540" y="442"/>
                  </a:lnTo>
                  <a:lnTo>
                    <a:pt x="545" y="433"/>
                  </a:lnTo>
                  <a:lnTo>
                    <a:pt x="545" y="433"/>
                  </a:lnTo>
                  <a:lnTo>
                    <a:pt x="548" y="425"/>
                  </a:lnTo>
                  <a:lnTo>
                    <a:pt x="552" y="419"/>
                  </a:lnTo>
                  <a:lnTo>
                    <a:pt x="557" y="418"/>
                  </a:lnTo>
                  <a:lnTo>
                    <a:pt x="561" y="418"/>
                  </a:lnTo>
                  <a:lnTo>
                    <a:pt x="566" y="421"/>
                  </a:lnTo>
                  <a:lnTo>
                    <a:pt x="572" y="424"/>
                  </a:lnTo>
                  <a:lnTo>
                    <a:pt x="584" y="434"/>
                  </a:lnTo>
                  <a:lnTo>
                    <a:pt x="599" y="448"/>
                  </a:lnTo>
                  <a:lnTo>
                    <a:pt x="614" y="460"/>
                  </a:lnTo>
                  <a:lnTo>
                    <a:pt x="623" y="464"/>
                  </a:lnTo>
                  <a:lnTo>
                    <a:pt x="630" y="468"/>
                  </a:lnTo>
                  <a:lnTo>
                    <a:pt x="639" y="470"/>
                  </a:lnTo>
                  <a:lnTo>
                    <a:pt x="648" y="470"/>
                  </a:lnTo>
                  <a:lnTo>
                    <a:pt x="648" y="470"/>
                  </a:lnTo>
                  <a:lnTo>
                    <a:pt x="657" y="468"/>
                  </a:lnTo>
                  <a:lnTo>
                    <a:pt x="666" y="464"/>
                  </a:lnTo>
                  <a:lnTo>
                    <a:pt x="675" y="460"/>
                  </a:lnTo>
                  <a:lnTo>
                    <a:pt x="683" y="455"/>
                  </a:lnTo>
                  <a:lnTo>
                    <a:pt x="699" y="443"/>
                  </a:lnTo>
                  <a:lnTo>
                    <a:pt x="713" y="431"/>
                  </a:lnTo>
                  <a:lnTo>
                    <a:pt x="725" y="422"/>
                  </a:lnTo>
                  <a:lnTo>
                    <a:pt x="731" y="419"/>
                  </a:lnTo>
                  <a:lnTo>
                    <a:pt x="735" y="418"/>
                  </a:lnTo>
                  <a:lnTo>
                    <a:pt x="740" y="419"/>
                  </a:lnTo>
                  <a:lnTo>
                    <a:pt x="743" y="422"/>
                  </a:lnTo>
                  <a:lnTo>
                    <a:pt x="744" y="427"/>
                  </a:lnTo>
                  <a:lnTo>
                    <a:pt x="747" y="434"/>
                  </a:lnTo>
                  <a:lnTo>
                    <a:pt x="747" y="434"/>
                  </a:lnTo>
                  <a:lnTo>
                    <a:pt x="749" y="443"/>
                  </a:lnTo>
                  <a:lnTo>
                    <a:pt x="752" y="452"/>
                  </a:lnTo>
                  <a:lnTo>
                    <a:pt x="755" y="460"/>
                  </a:lnTo>
                  <a:lnTo>
                    <a:pt x="760" y="466"/>
                  </a:lnTo>
                  <a:lnTo>
                    <a:pt x="765" y="471"/>
                  </a:lnTo>
                  <a:lnTo>
                    <a:pt x="771" y="477"/>
                  </a:lnTo>
                  <a:lnTo>
                    <a:pt x="784" y="485"/>
                  </a:lnTo>
                  <a:lnTo>
                    <a:pt x="798" y="491"/>
                  </a:lnTo>
                  <a:lnTo>
                    <a:pt x="811" y="492"/>
                  </a:lnTo>
                  <a:lnTo>
                    <a:pt x="823" y="492"/>
                  </a:lnTo>
                  <a:lnTo>
                    <a:pt x="828" y="491"/>
                  </a:lnTo>
                  <a:lnTo>
                    <a:pt x="831" y="488"/>
                  </a:lnTo>
                  <a:lnTo>
                    <a:pt x="831" y="488"/>
                  </a:lnTo>
                  <a:lnTo>
                    <a:pt x="844" y="479"/>
                  </a:lnTo>
                  <a:lnTo>
                    <a:pt x="856" y="471"/>
                  </a:lnTo>
                  <a:lnTo>
                    <a:pt x="870" y="468"/>
                  </a:lnTo>
                  <a:lnTo>
                    <a:pt x="883" y="466"/>
                  </a:lnTo>
                  <a:lnTo>
                    <a:pt x="897" y="466"/>
                  </a:lnTo>
                  <a:lnTo>
                    <a:pt x="910" y="468"/>
                  </a:lnTo>
                  <a:lnTo>
                    <a:pt x="924" y="470"/>
                  </a:lnTo>
                  <a:lnTo>
                    <a:pt x="936" y="474"/>
                  </a:lnTo>
                  <a:lnTo>
                    <a:pt x="963" y="482"/>
                  </a:lnTo>
                  <a:lnTo>
                    <a:pt x="987" y="488"/>
                  </a:lnTo>
                  <a:lnTo>
                    <a:pt x="999" y="491"/>
                  </a:lnTo>
                  <a:lnTo>
                    <a:pt x="1011" y="491"/>
                  </a:lnTo>
                  <a:lnTo>
                    <a:pt x="1021" y="491"/>
                  </a:lnTo>
                  <a:lnTo>
                    <a:pt x="1032" y="488"/>
                  </a:lnTo>
                  <a:lnTo>
                    <a:pt x="1032" y="488"/>
                  </a:lnTo>
                  <a:lnTo>
                    <a:pt x="1044" y="482"/>
                  </a:lnTo>
                  <a:lnTo>
                    <a:pt x="1054" y="476"/>
                  </a:lnTo>
                  <a:lnTo>
                    <a:pt x="1063" y="467"/>
                  </a:lnTo>
                  <a:lnTo>
                    <a:pt x="1072" y="458"/>
                  </a:lnTo>
                  <a:lnTo>
                    <a:pt x="1078" y="449"/>
                  </a:lnTo>
                  <a:lnTo>
                    <a:pt x="1084" y="439"/>
                  </a:lnTo>
                  <a:lnTo>
                    <a:pt x="1093" y="418"/>
                  </a:lnTo>
                  <a:lnTo>
                    <a:pt x="1099" y="398"/>
                  </a:lnTo>
                  <a:lnTo>
                    <a:pt x="1102" y="380"/>
                  </a:lnTo>
                  <a:lnTo>
                    <a:pt x="1103" y="367"/>
                  </a:lnTo>
                  <a:lnTo>
                    <a:pt x="1106" y="359"/>
                  </a:lnTo>
                  <a:lnTo>
                    <a:pt x="1106" y="359"/>
                  </a:lnTo>
                  <a:lnTo>
                    <a:pt x="1106" y="353"/>
                  </a:lnTo>
                  <a:lnTo>
                    <a:pt x="1105" y="349"/>
                  </a:lnTo>
                  <a:lnTo>
                    <a:pt x="1102" y="343"/>
                  </a:lnTo>
                  <a:lnTo>
                    <a:pt x="1097" y="337"/>
                  </a:lnTo>
                  <a:lnTo>
                    <a:pt x="1084" y="326"/>
                  </a:lnTo>
                  <a:lnTo>
                    <a:pt x="1068" y="317"/>
                  </a:lnTo>
                  <a:lnTo>
                    <a:pt x="1038" y="301"/>
                  </a:lnTo>
                  <a:lnTo>
                    <a:pt x="1030" y="296"/>
                  </a:lnTo>
                  <a:lnTo>
                    <a:pt x="1027" y="295"/>
                  </a:lnTo>
                  <a:lnTo>
                    <a:pt x="1029" y="293"/>
                  </a:lnTo>
                  <a:lnTo>
                    <a:pt x="1029" y="293"/>
                  </a:lnTo>
                  <a:lnTo>
                    <a:pt x="1032" y="292"/>
                  </a:lnTo>
                  <a:lnTo>
                    <a:pt x="1033" y="290"/>
                  </a:lnTo>
                  <a:lnTo>
                    <a:pt x="1024" y="289"/>
                  </a:lnTo>
                  <a:lnTo>
                    <a:pt x="1008" y="286"/>
                  </a:lnTo>
                  <a:lnTo>
                    <a:pt x="988" y="286"/>
                  </a:lnTo>
                  <a:lnTo>
                    <a:pt x="967" y="284"/>
                  </a:lnTo>
                  <a:lnTo>
                    <a:pt x="949" y="286"/>
                  </a:lnTo>
                  <a:lnTo>
                    <a:pt x="945" y="287"/>
                  </a:lnTo>
                  <a:lnTo>
                    <a:pt x="940" y="289"/>
                  </a:lnTo>
                  <a:lnTo>
                    <a:pt x="940" y="292"/>
                  </a:lnTo>
                  <a:lnTo>
                    <a:pt x="943" y="295"/>
                  </a:lnTo>
                  <a:lnTo>
                    <a:pt x="943" y="295"/>
                  </a:lnTo>
                  <a:lnTo>
                    <a:pt x="948" y="296"/>
                  </a:lnTo>
                  <a:lnTo>
                    <a:pt x="949" y="296"/>
                  </a:lnTo>
                  <a:lnTo>
                    <a:pt x="949" y="296"/>
                  </a:lnTo>
                  <a:lnTo>
                    <a:pt x="949" y="292"/>
                  </a:lnTo>
                  <a:lnTo>
                    <a:pt x="946" y="287"/>
                  </a:lnTo>
                  <a:lnTo>
                    <a:pt x="937" y="274"/>
                  </a:lnTo>
                  <a:lnTo>
                    <a:pt x="927" y="262"/>
                  </a:lnTo>
                  <a:lnTo>
                    <a:pt x="927" y="262"/>
                  </a:lnTo>
                  <a:lnTo>
                    <a:pt x="916" y="253"/>
                  </a:lnTo>
                  <a:lnTo>
                    <a:pt x="909" y="242"/>
                  </a:lnTo>
                  <a:lnTo>
                    <a:pt x="906" y="238"/>
                  </a:lnTo>
                  <a:lnTo>
                    <a:pt x="904" y="232"/>
                  </a:lnTo>
                  <a:lnTo>
                    <a:pt x="904" y="226"/>
                  </a:lnTo>
                  <a:lnTo>
                    <a:pt x="904" y="218"/>
                  </a:lnTo>
                  <a:lnTo>
                    <a:pt x="904" y="218"/>
                  </a:lnTo>
                  <a:lnTo>
                    <a:pt x="904" y="214"/>
                  </a:lnTo>
                  <a:lnTo>
                    <a:pt x="901" y="209"/>
                  </a:lnTo>
                  <a:lnTo>
                    <a:pt x="894" y="200"/>
                  </a:lnTo>
                  <a:lnTo>
                    <a:pt x="883" y="190"/>
                  </a:lnTo>
                  <a:lnTo>
                    <a:pt x="870" y="179"/>
                  </a:lnTo>
                  <a:lnTo>
                    <a:pt x="844" y="158"/>
                  </a:lnTo>
                  <a:lnTo>
                    <a:pt x="835" y="150"/>
                  </a:lnTo>
                  <a:lnTo>
                    <a:pt x="832" y="145"/>
                  </a:lnTo>
                  <a:lnTo>
                    <a:pt x="831" y="141"/>
                  </a:lnTo>
                  <a:lnTo>
                    <a:pt x="831" y="141"/>
                  </a:lnTo>
                  <a:lnTo>
                    <a:pt x="825" y="115"/>
                  </a:lnTo>
                  <a:lnTo>
                    <a:pt x="817" y="79"/>
                  </a:lnTo>
                  <a:lnTo>
                    <a:pt x="808" y="43"/>
                  </a:lnTo>
                  <a:lnTo>
                    <a:pt x="804" y="30"/>
                  </a:lnTo>
                  <a:lnTo>
                    <a:pt x="801" y="21"/>
                  </a:lnTo>
                  <a:lnTo>
                    <a:pt x="801" y="21"/>
                  </a:lnTo>
                  <a:lnTo>
                    <a:pt x="798" y="18"/>
                  </a:lnTo>
                  <a:lnTo>
                    <a:pt x="795" y="15"/>
                  </a:lnTo>
                  <a:lnTo>
                    <a:pt x="783" y="9"/>
                  </a:lnTo>
                  <a:lnTo>
                    <a:pt x="766" y="4"/>
                  </a:lnTo>
                  <a:lnTo>
                    <a:pt x="749" y="1"/>
                  </a:lnTo>
                  <a:lnTo>
                    <a:pt x="731" y="0"/>
                  </a:lnTo>
                  <a:lnTo>
                    <a:pt x="713" y="0"/>
                  </a:lnTo>
                  <a:lnTo>
                    <a:pt x="698" y="3"/>
                  </a:lnTo>
                  <a:lnTo>
                    <a:pt x="692" y="4"/>
                  </a:lnTo>
                  <a:lnTo>
                    <a:pt x="687" y="7"/>
                  </a:lnTo>
                  <a:lnTo>
                    <a:pt x="687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21"/>
            <p:cNvSpPr>
              <a:spLocks/>
            </p:cNvSpPr>
            <p:nvPr/>
          </p:nvSpPr>
          <p:spPr bwMode="auto">
            <a:xfrm>
              <a:off x="5245838" y="2656386"/>
              <a:ext cx="336544" cy="326750"/>
            </a:xfrm>
            <a:custGeom>
              <a:avLst/>
              <a:gdLst>
                <a:gd name="T0" fmla="*/ 0 w 211"/>
                <a:gd name="T1" fmla="*/ 0 h 212"/>
                <a:gd name="T2" fmla="*/ 0 w 211"/>
                <a:gd name="T3" fmla="*/ 0 h 212"/>
                <a:gd name="T4" fmla="*/ 18 w 211"/>
                <a:gd name="T5" fmla="*/ 4 h 212"/>
                <a:gd name="T6" fmla="*/ 36 w 211"/>
                <a:gd name="T7" fmla="*/ 9 h 212"/>
                <a:gd name="T8" fmla="*/ 58 w 211"/>
                <a:gd name="T9" fmla="*/ 16 h 212"/>
                <a:gd name="T10" fmla="*/ 84 w 211"/>
                <a:gd name="T11" fmla="*/ 28 h 212"/>
                <a:gd name="T12" fmla="*/ 97 w 211"/>
                <a:gd name="T13" fmla="*/ 36 h 212"/>
                <a:gd name="T14" fmla="*/ 109 w 211"/>
                <a:gd name="T15" fmla="*/ 43 h 212"/>
                <a:gd name="T16" fmla="*/ 123 w 211"/>
                <a:gd name="T17" fmla="*/ 54 h 212"/>
                <a:gd name="T18" fmla="*/ 135 w 211"/>
                <a:gd name="T19" fmla="*/ 64 h 212"/>
                <a:gd name="T20" fmla="*/ 145 w 211"/>
                <a:gd name="T21" fmla="*/ 76 h 212"/>
                <a:gd name="T22" fmla="*/ 156 w 211"/>
                <a:gd name="T23" fmla="*/ 90 h 212"/>
                <a:gd name="T24" fmla="*/ 156 w 211"/>
                <a:gd name="T25" fmla="*/ 90 h 212"/>
                <a:gd name="T26" fmla="*/ 174 w 211"/>
                <a:gd name="T27" fmla="*/ 118 h 212"/>
                <a:gd name="T28" fmla="*/ 189 w 211"/>
                <a:gd name="T29" fmla="*/ 144 h 212"/>
                <a:gd name="T30" fmla="*/ 201 w 211"/>
                <a:gd name="T31" fmla="*/ 166 h 212"/>
                <a:gd name="T32" fmla="*/ 208 w 211"/>
                <a:gd name="T33" fmla="*/ 186 h 212"/>
                <a:gd name="T34" fmla="*/ 211 w 211"/>
                <a:gd name="T35" fmla="*/ 201 h 212"/>
                <a:gd name="T36" fmla="*/ 211 w 211"/>
                <a:gd name="T37" fmla="*/ 207 h 212"/>
                <a:gd name="T38" fmla="*/ 211 w 211"/>
                <a:gd name="T39" fmla="*/ 209 h 212"/>
                <a:gd name="T40" fmla="*/ 208 w 211"/>
                <a:gd name="T41" fmla="*/ 212 h 212"/>
                <a:gd name="T42" fmla="*/ 205 w 211"/>
                <a:gd name="T43" fmla="*/ 212 h 212"/>
                <a:gd name="T44" fmla="*/ 201 w 211"/>
                <a:gd name="T45" fmla="*/ 212 h 212"/>
                <a:gd name="T46" fmla="*/ 196 w 211"/>
                <a:gd name="T47" fmla="*/ 209 h 212"/>
                <a:gd name="T48" fmla="*/ 196 w 211"/>
                <a:gd name="T49" fmla="*/ 209 h 212"/>
                <a:gd name="T50" fmla="*/ 159 w 211"/>
                <a:gd name="T51" fmla="*/ 184 h 212"/>
                <a:gd name="T52" fmla="*/ 130 w 211"/>
                <a:gd name="T53" fmla="*/ 165 h 212"/>
                <a:gd name="T54" fmla="*/ 108 w 211"/>
                <a:gd name="T55" fmla="*/ 147 h 212"/>
                <a:gd name="T56" fmla="*/ 91 w 211"/>
                <a:gd name="T57" fmla="*/ 133 h 212"/>
                <a:gd name="T58" fmla="*/ 79 w 211"/>
                <a:gd name="T59" fmla="*/ 121 h 212"/>
                <a:gd name="T60" fmla="*/ 72 w 211"/>
                <a:gd name="T61" fmla="*/ 111 h 212"/>
                <a:gd name="T62" fmla="*/ 67 w 211"/>
                <a:gd name="T63" fmla="*/ 102 h 212"/>
                <a:gd name="T64" fmla="*/ 64 w 211"/>
                <a:gd name="T65" fmla="*/ 93 h 212"/>
                <a:gd name="T66" fmla="*/ 61 w 211"/>
                <a:gd name="T67" fmla="*/ 78 h 212"/>
                <a:gd name="T68" fmla="*/ 58 w 211"/>
                <a:gd name="T69" fmla="*/ 69 h 212"/>
                <a:gd name="T70" fmla="*/ 54 w 211"/>
                <a:gd name="T71" fmla="*/ 60 h 212"/>
                <a:gd name="T72" fmla="*/ 48 w 211"/>
                <a:gd name="T73" fmla="*/ 48 h 212"/>
                <a:gd name="T74" fmla="*/ 36 w 211"/>
                <a:gd name="T75" fmla="*/ 34 h 212"/>
                <a:gd name="T76" fmla="*/ 21 w 211"/>
                <a:gd name="T77" fmla="*/ 19 h 212"/>
                <a:gd name="T78" fmla="*/ 0 w 211"/>
                <a:gd name="T79" fmla="*/ 0 h 212"/>
                <a:gd name="T80" fmla="*/ 0 w 211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1" h="212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36" y="9"/>
                  </a:lnTo>
                  <a:lnTo>
                    <a:pt x="58" y="16"/>
                  </a:lnTo>
                  <a:lnTo>
                    <a:pt x="84" y="28"/>
                  </a:lnTo>
                  <a:lnTo>
                    <a:pt x="97" y="36"/>
                  </a:lnTo>
                  <a:lnTo>
                    <a:pt x="109" y="43"/>
                  </a:lnTo>
                  <a:lnTo>
                    <a:pt x="123" y="54"/>
                  </a:lnTo>
                  <a:lnTo>
                    <a:pt x="135" y="64"/>
                  </a:lnTo>
                  <a:lnTo>
                    <a:pt x="145" y="76"/>
                  </a:lnTo>
                  <a:lnTo>
                    <a:pt x="156" y="90"/>
                  </a:lnTo>
                  <a:lnTo>
                    <a:pt x="156" y="90"/>
                  </a:lnTo>
                  <a:lnTo>
                    <a:pt x="174" y="118"/>
                  </a:lnTo>
                  <a:lnTo>
                    <a:pt x="189" y="144"/>
                  </a:lnTo>
                  <a:lnTo>
                    <a:pt x="201" y="166"/>
                  </a:lnTo>
                  <a:lnTo>
                    <a:pt x="208" y="186"/>
                  </a:lnTo>
                  <a:lnTo>
                    <a:pt x="211" y="201"/>
                  </a:lnTo>
                  <a:lnTo>
                    <a:pt x="211" y="207"/>
                  </a:lnTo>
                  <a:lnTo>
                    <a:pt x="211" y="209"/>
                  </a:lnTo>
                  <a:lnTo>
                    <a:pt x="208" y="212"/>
                  </a:lnTo>
                  <a:lnTo>
                    <a:pt x="205" y="212"/>
                  </a:lnTo>
                  <a:lnTo>
                    <a:pt x="201" y="212"/>
                  </a:lnTo>
                  <a:lnTo>
                    <a:pt x="196" y="209"/>
                  </a:lnTo>
                  <a:lnTo>
                    <a:pt x="196" y="209"/>
                  </a:lnTo>
                  <a:lnTo>
                    <a:pt x="159" y="184"/>
                  </a:lnTo>
                  <a:lnTo>
                    <a:pt x="130" y="165"/>
                  </a:lnTo>
                  <a:lnTo>
                    <a:pt x="108" y="147"/>
                  </a:lnTo>
                  <a:lnTo>
                    <a:pt x="91" y="133"/>
                  </a:lnTo>
                  <a:lnTo>
                    <a:pt x="79" y="121"/>
                  </a:lnTo>
                  <a:lnTo>
                    <a:pt x="72" y="111"/>
                  </a:lnTo>
                  <a:lnTo>
                    <a:pt x="67" y="102"/>
                  </a:lnTo>
                  <a:lnTo>
                    <a:pt x="64" y="93"/>
                  </a:lnTo>
                  <a:lnTo>
                    <a:pt x="61" y="78"/>
                  </a:lnTo>
                  <a:lnTo>
                    <a:pt x="58" y="69"/>
                  </a:lnTo>
                  <a:lnTo>
                    <a:pt x="54" y="60"/>
                  </a:lnTo>
                  <a:lnTo>
                    <a:pt x="48" y="48"/>
                  </a:lnTo>
                  <a:lnTo>
                    <a:pt x="36" y="34"/>
                  </a:lnTo>
                  <a:lnTo>
                    <a:pt x="21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22"/>
            <p:cNvSpPr>
              <a:spLocks/>
            </p:cNvSpPr>
            <p:nvPr/>
          </p:nvSpPr>
          <p:spPr bwMode="auto">
            <a:xfrm>
              <a:off x="7765926" y="3574984"/>
              <a:ext cx="657137" cy="302090"/>
            </a:xfrm>
            <a:custGeom>
              <a:avLst/>
              <a:gdLst>
                <a:gd name="T0" fmla="*/ 0 w 412"/>
                <a:gd name="T1" fmla="*/ 0 h 196"/>
                <a:gd name="T2" fmla="*/ 0 w 412"/>
                <a:gd name="T3" fmla="*/ 0 h 196"/>
                <a:gd name="T4" fmla="*/ 45 w 412"/>
                <a:gd name="T5" fmla="*/ 12 h 196"/>
                <a:gd name="T6" fmla="*/ 145 w 412"/>
                <a:gd name="T7" fmla="*/ 36 h 196"/>
                <a:gd name="T8" fmla="*/ 202 w 412"/>
                <a:gd name="T9" fmla="*/ 48 h 196"/>
                <a:gd name="T10" fmla="*/ 253 w 412"/>
                <a:gd name="T11" fmla="*/ 58 h 196"/>
                <a:gd name="T12" fmla="*/ 295 w 412"/>
                <a:gd name="T13" fmla="*/ 64 h 196"/>
                <a:gd name="T14" fmla="*/ 310 w 412"/>
                <a:gd name="T15" fmla="*/ 64 h 196"/>
                <a:gd name="T16" fmla="*/ 319 w 412"/>
                <a:gd name="T17" fmla="*/ 63 h 196"/>
                <a:gd name="T18" fmla="*/ 319 w 412"/>
                <a:gd name="T19" fmla="*/ 63 h 196"/>
                <a:gd name="T20" fmla="*/ 326 w 412"/>
                <a:gd name="T21" fmla="*/ 63 h 196"/>
                <a:gd name="T22" fmla="*/ 332 w 412"/>
                <a:gd name="T23" fmla="*/ 63 h 196"/>
                <a:gd name="T24" fmla="*/ 340 w 412"/>
                <a:gd name="T25" fmla="*/ 63 h 196"/>
                <a:gd name="T26" fmla="*/ 347 w 412"/>
                <a:gd name="T27" fmla="*/ 64 h 196"/>
                <a:gd name="T28" fmla="*/ 362 w 412"/>
                <a:gd name="T29" fmla="*/ 70 h 196"/>
                <a:gd name="T30" fmla="*/ 377 w 412"/>
                <a:gd name="T31" fmla="*/ 79 h 196"/>
                <a:gd name="T32" fmla="*/ 389 w 412"/>
                <a:gd name="T33" fmla="*/ 88 h 196"/>
                <a:gd name="T34" fmla="*/ 400 w 412"/>
                <a:gd name="T35" fmla="*/ 99 h 196"/>
                <a:gd name="T36" fmla="*/ 407 w 412"/>
                <a:gd name="T37" fmla="*/ 111 h 196"/>
                <a:gd name="T38" fmla="*/ 409 w 412"/>
                <a:gd name="T39" fmla="*/ 115 h 196"/>
                <a:gd name="T40" fmla="*/ 410 w 412"/>
                <a:gd name="T41" fmla="*/ 121 h 196"/>
                <a:gd name="T42" fmla="*/ 410 w 412"/>
                <a:gd name="T43" fmla="*/ 121 h 196"/>
                <a:gd name="T44" fmla="*/ 412 w 412"/>
                <a:gd name="T45" fmla="*/ 132 h 196"/>
                <a:gd name="T46" fmla="*/ 412 w 412"/>
                <a:gd name="T47" fmla="*/ 144 h 196"/>
                <a:gd name="T48" fmla="*/ 409 w 412"/>
                <a:gd name="T49" fmla="*/ 168 h 196"/>
                <a:gd name="T50" fmla="*/ 403 w 412"/>
                <a:gd name="T51" fmla="*/ 196 h 196"/>
                <a:gd name="T52" fmla="*/ 403 w 412"/>
                <a:gd name="T53" fmla="*/ 196 h 196"/>
                <a:gd name="T54" fmla="*/ 391 w 412"/>
                <a:gd name="T55" fmla="*/ 186 h 196"/>
                <a:gd name="T56" fmla="*/ 376 w 412"/>
                <a:gd name="T57" fmla="*/ 177 h 196"/>
                <a:gd name="T58" fmla="*/ 359 w 412"/>
                <a:gd name="T59" fmla="*/ 168 h 196"/>
                <a:gd name="T60" fmla="*/ 340 w 412"/>
                <a:gd name="T61" fmla="*/ 160 h 196"/>
                <a:gd name="T62" fmla="*/ 331 w 412"/>
                <a:gd name="T63" fmla="*/ 157 h 196"/>
                <a:gd name="T64" fmla="*/ 320 w 412"/>
                <a:gd name="T65" fmla="*/ 156 h 196"/>
                <a:gd name="T66" fmla="*/ 310 w 412"/>
                <a:gd name="T67" fmla="*/ 154 h 196"/>
                <a:gd name="T68" fmla="*/ 301 w 412"/>
                <a:gd name="T69" fmla="*/ 156 h 196"/>
                <a:gd name="T70" fmla="*/ 292 w 412"/>
                <a:gd name="T71" fmla="*/ 159 h 196"/>
                <a:gd name="T72" fmla="*/ 283 w 412"/>
                <a:gd name="T73" fmla="*/ 163 h 196"/>
                <a:gd name="T74" fmla="*/ 283 w 412"/>
                <a:gd name="T75" fmla="*/ 163 h 196"/>
                <a:gd name="T76" fmla="*/ 271 w 412"/>
                <a:gd name="T77" fmla="*/ 169 h 196"/>
                <a:gd name="T78" fmla="*/ 268 w 412"/>
                <a:gd name="T79" fmla="*/ 171 h 196"/>
                <a:gd name="T80" fmla="*/ 265 w 412"/>
                <a:gd name="T81" fmla="*/ 169 h 196"/>
                <a:gd name="T82" fmla="*/ 263 w 412"/>
                <a:gd name="T83" fmla="*/ 163 h 196"/>
                <a:gd name="T84" fmla="*/ 259 w 412"/>
                <a:gd name="T85" fmla="*/ 151 h 196"/>
                <a:gd name="T86" fmla="*/ 254 w 412"/>
                <a:gd name="T87" fmla="*/ 144 h 196"/>
                <a:gd name="T88" fmla="*/ 250 w 412"/>
                <a:gd name="T89" fmla="*/ 135 h 196"/>
                <a:gd name="T90" fmla="*/ 241 w 412"/>
                <a:gd name="T91" fmla="*/ 126 h 196"/>
                <a:gd name="T92" fmla="*/ 230 w 412"/>
                <a:gd name="T93" fmla="*/ 115 h 196"/>
                <a:gd name="T94" fmla="*/ 217 w 412"/>
                <a:gd name="T95" fmla="*/ 105 h 196"/>
                <a:gd name="T96" fmla="*/ 199 w 412"/>
                <a:gd name="T97" fmla="*/ 94 h 196"/>
                <a:gd name="T98" fmla="*/ 177 w 412"/>
                <a:gd name="T99" fmla="*/ 82 h 196"/>
                <a:gd name="T100" fmla="*/ 150 w 412"/>
                <a:gd name="T101" fmla="*/ 72 h 196"/>
                <a:gd name="T102" fmla="*/ 150 w 412"/>
                <a:gd name="T103" fmla="*/ 72 h 196"/>
                <a:gd name="T104" fmla="*/ 117 w 412"/>
                <a:gd name="T105" fmla="*/ 57 h 196"/>
                <a:gd name="T106" fmla="*/ 66 w 412"/>
                <a:gd name="T107" fmla="*/ 33 h 196"/>
                <a:gd name="T108" fmla="*/ 0 w 412"/>
                <a:gd name="T109" fmla="*/ 0 h 196"/>
                <a:gd name="T110" fmla="*/ 0 w 412"/>
                <a:gd name="T1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2" h="196">
                  <a:moveTo>
                    <a:pt x="0" y="0"/>
                  </a:moveTo>
                  <a:lnTo>
                    <a:pt x="0" y="0"/>
                  </a:lnTo>
                  <a:lnTo>
                    <a:pt x="45" y="12"/>
                  </a:lnTo>
                  <a:lnTo>
                    <a:pt x="145" y="36"/>
                  </a:lnTo>
                  <a:lnTo>
                    <a:pt x="202" y="48"/>
                  </a:lnTo>
                  <a:lnTo>
                    <a:pt x="253" y="58"/>
                  </a:lnTo>
                  <a:lnTo>
                    <a:pt x="295" y="64"/>
                  </a:lnTo>
                  <a:lnTo>
                    <a:pt x="310" y="64"/>
                  </a:lnTo>
                  <a:lnTo>
                    <a:pt x="319" y="63"/>
                  </a:lnTo>
                  <a:lnTo>
                    <a:pt x="319" y="63"/>
                  </a:lnTo>
                  <a:lnTo>
                    <a:pt x="326" y="63"/>
                  </a:lnTo>
                  <a:lnTo>
                    <a:pt x="332" y="63"/>
                  </a:lnTo>
                  <a:lnTo>
                    <a:pt x="340" y="63"/>
                  </a:lnTo>
                  <a:lnTo>
                    <a:pt x="347" y="64"/>
                  </a:lnTo>
                  <a:lnTo>
                    <a:pt x="362" y="70"/>
                  </a:lnTo>
                  <a:lnTo>
                    <a:pt x="377" y="79"/>
                  </a:lnTo>
                  <a:lnTo>
                    <a:pt x="389" y="88"/>
                  </a:lnTo>
                  <a:lnTo>
                    <a:pt x="400" y="99"/>
                  </a:lnTo>
                  <a:lnTo>
                    <a:pt x="407" y="111"/>
                  </a:lnTo>
                  <a:lnTo>
                    <a:pt x="409" y="115"/>
                  </a:lnTo>
                  <a:lnTo>
                    <a:pt x="410" y="121"/>
                  </a:lnTo>
                  <a:lnTo>
                    <a:pt x="410" y="121"/>
                  </a:lnTo>
                  <a:lnTo>
                    <a:pt x="412" y="132"/>
                  </a:lnTo>
                  <a:lnTo>
                    <a:pt x="412" y="144"/>
                  </a:lnTo>
                  <a:lnTo>
                    <a:pt x="409" y="168"/>
                  </a:lnTo>
                  <a:lnTo>
                    <a:pt x="403" y="196"/>
                  </a:lnTo>
                  <a:lnTo>
                    <a:pt x="403" y="196"/>
                  </a:lnTo>
                  <a:lnTo>
                    <a:pt x="391" y="186"/>
                  </a:lnTo>
                  <a:lnTo>
                    <a:pt x="376" y="177"/>
                  </a:lnTo>
                  <a:lnTo>
                    <a:pt x="359" y="168"/>
                  </a:lnTo>
                  <a:lnTo>
                    <a:pt x="340" y="160"/>
                  </a:lnTo>
                  <a:lnTo>
                    <a:pt x="331" y="157"/>
                  </a:lnTo>
                  <a:lnTo>
                    <a:pt x="320" y="156"/>
                  </a:lnTo>
                  <a:lnTo>
                    <a:pt x="310" y="154"/>
                  </a:lnTo>
                  <a:lnTo>
                    <a:pt x="301" y="156"/>
                  </a:lnTo>
                  <a:lnTo>
                    <a:pt x="292" y="159"/>
                  </a:lnTo>
                  <a:lnTo>
                    <a:pt x="283" y="163"/>
                  </a:lnTo>
                  <a:lnTo>
                    <a:pt x="283" y="163"/>
                  </a:lnTo>
                  <a:lnTo>
                    <a:pt x="271" y="169"/>
                  </a:lnTo>
                  <a:lnTo>
                    <a:pt x="268" y="171"/>
                  </a:lnTo>
                  <a:lnTo>
                    <a:pt x="265" y="169"/>
                  </a:lnTo>
                  <a:lnTo>
                    <a:pt x="263" y="163"/>
                  </a:lnTo>
                  <a:lnTo>
                    <a:pt x="259" y="151"/>
                  </a:lnTo>
                  <a:lnTo>
                    <a:pt x="254" y="144"/>
                  </a:lnTo>
                  <a:lnTo>
                    <a:pt x="250" y="135"/>
                  </a:lnTo>
                  <a:lnTo>
                    <a:pt x="241" y="126"/>
                  </a:lnTo>
                  <a:lnTo>
                    <a:pt x="230" y="115"/>
                  </a:lnTo>
                  <a:lnTo>
                    <a:pt x="217" y="105"/>
                  </a:lnTo>
                  <a:lnTo>
                    <a:pt x="199" y="94"/>
                  </a:lnTo>
                  <a:lnTo>
                    <a:pt x="177" y="82"/>
                  </a:lnTo>
                  <a:lnTo>
                    <a:pt x="150" y="72"/>
                  </a:lnTo>
                  <a:lnTo>
                    <a:pt x="150" y="72"/>
                  </a:lnTo>
                  <a:lnTo>
                    <a:pt x="117" y="57"/>
                  </a:lnTo>
                  <a:lnTo>
                    <a:pt x="66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992524" y="2341967"/>
              <a:ext cx="6688868" cy="3658964"/>
            </a:xfrm>
            <a:custGeom>
              <a:avLst/>
              <a:gdLst/>
              <a:ahLst/>
              <a:cxnLst/>
              <a:rect l="l" t="t" r="r" b="b"/>
              <a:pathLst>
                <a:path w="8918490" h="5048665">
                  <a:moveTo>
                    <a:pt x="3810260" y="0"/>
                  </a:moveTo>
                  <a:lnTo>
                    <a:pt x="3867680" y="12760"/>
                  </a:lnTo>
                  <a:lnTo>
                    <a:pt x="4005913" y="42533"/>
                  </a:lnTo>
                  <a:lnTo>
                    <a:pt x="4176045" y="76560"/>
                  </a:lnTo>
                  <a:lnTo>
                    <a:pt x="4263238" y="89320"/>
                  </a:lnTo>
                  <a:lnTo>
                    <a:pt x="4339798" y="99953"/>
                  </a:lnTo>
                  <a:lnTo>
                    <a:pt x="4373824" y="102080"/>
                  </a:lnTo>
                  <a:lnTo>
                    <a:pt x="4412104" y="112713"/>
                  </a:lnTo>
                  <a:lnTo>
                    <a:pt x="4456764" y="127599"/>
                  </a:lnTo>
                  <a:lnTo>
                    <a:pt x="4501424" y="144613"/>
                  </a:lnTo>
                  <a:lnTo>
                    <a:pt x="4703456" y="221172"/>
                  </a:lnTo>
                  <a:lnTo>
                    <a:pt x="4809789" y="255199"/>
                  </a:lnTo>
                  <a:lnTo>
                    <a:pt x="4860829" y="270086"/>
                  </a:lnTo>
                  <a:lnTo>
                    <a:pt x="4916122" y="282845"/>
                  </a:lnTo>
                  <a:lnTo>
                    <a:pt x="4967162" y="289225"/>
                  </a:lnTo>
                  <a:lnTo>
                    <a:pt x="5013948" y="293479"/>
                  </a:lnTo>
                  <a:lnTo>
                    <a:pt x="5064988" y="293479"/>
                  </a:lnTo>
                  <a:lnTo>
                    <a:pt x="5109648" y="282845"/>
                  </a:lnTo>
                  <a:lnTo>
                    <a:pt x="5126661" y="282845"/>
                  </a:lnTo>
                  <a:lnTo>
                    <a:pt x="5139421" y="282845"/>
                  </a:lnTo>
                  <a:lnTo>
                    <a:pt x="5154307" y="287099"/>
                  </a:lnTo>
                  <a:lnTo>
                    <a:pt x="5171321" y="293479"/>
                  </a:lnTo>
                  <a:lnTo>
                    <a:pt x="5203220" y="308365"/>
                  </a:lnTo>
                  <a:lnTo>
                    <a:pt x="5235120" y="333885"/>
                  </a:lnTo>
                  <a:lnTo>
                    <a:pt x="5267020" y="365785"/>
                  </a:lnTo>
                  <a:lnTo>
                    <a:pt x="5301047" y="404065"/>
                  </a:lnTo>
                  <a:lnTo>
                    <a:pt x="5332947" y="448725"/>
                  </a:lnTo>
                  <a:lnTo>
                    <a:pt x="5364846" y="493385"/>
                  </a:lnTo>
                  <a:lnTo>
                    <a:pt x="5430773" y="589084"/>
                  </a:lnTo>
                  <a:lnTo>
                    <a:pt x="5498826" y="682657"/>
                  </a:lnTo>
                  <a:lnTo>
                    <a:pt x="5530726" y="723064"/>
                  </a:lnTo>
                  <a:lnTo>
                    <a:pt x="5558372" y="761343"/>
                  </a:lnTo>
                  <a:lnTo>
                    <a:pt x="5590272" y="793243"/>
                  </a:lnTo>
                  <a:lnTo>
                    <a:pt x="5620045" y="818763"/>
                  </a:lnTo>
                  <a:lnTo>
                    <a:pt x="5798684" y="952742"/>
                  </a:lnTo>
                  <a:lnTo>
                    <a:pt x="5922030" y="1037809"/>
                  </a:lnTo>
                  <a:lnTo>
                    <a:pt x="6009223" y="1093102"/>
                  </a:lnTo>
                  <a:lnTo>
                    <a:pt x="6068770" y="1125002"/>
                  </a:lnTo>
                  <a:lnTo>
                    <a:pt x="6094290" y="1139888"/>
                  </a:lnTo>
                  <a:lnTo>
                    <a:pt x="6119810" y="1159028"/>
                  </a:lnTo>
                  <a:lnTo>
                    <a:pt x="6145329" y="1176041"/>
                  </a:lnTo>
                  <a:lnTo>
                    <a:pt x="6183609" y="1195181"/>
                  </a:lnTo>
                  <a:lnTo>
                    <a:pt x="6228269" y="1210068"/>
                  </a:lnTo>
                  <a:lnTo>
                    <a:pt x="6292069" y="1220701"/>
                  </a:lnTo>
                  <a:lnTo>
                    <a:pt x="6370755" y="1227081"/>
                  </a:lnTo>
                  <a:lnTo>
                    <a:pt x="6477088" y="1227081"/>
                  </a:lnTo>
                  <a:lnTo>
                    <a:pt x="6504734" y="1229208"/>
                  </a:lnTo>
                  <a:lnTo>
                    <a:pt x="6536634" y="1235588"/>
                  </a:lnTo>
                  <a:lnTo>
                    <a:pt x="6568534" y="1248348"/>
                  </a:lnTo>
                  <a:lnTo>
                    <a:pt x="6604687" y="1267488"/>
                  </a:lnTo>
                  <a:lnTo>
                    <a:pt x="6638714" y="1286628"/>
                  </a:lnTo>
                  <a:lnTo>
                    <a:pt x="6676994" y="1312148"/>
                  </a:lnTo>
                  <a:lnTo>
                    <a:pt x="6715273" y="1341921"/>
                  </a:lnTo>
                  <a:lnTo>
                    <a:pt x="6757807" y="1375947"/>
                  </a:lnTo>
                  <a:lnTo>
                    <a:pt x="6836493" y="1446127"/>
                  </a:lnTo>
                  <a:lnTo>
                    <a:pt x="6919432" y="1529067"/>
                  </a:lnTo>
                  <a:lnTo>
                    <a:pt x="6998119" y="1614133"/>
                  </a:lnTo>
                  <a:lnTo>
                    <a:pt x="7081058" y="1707706"/>
                  </a:lnTo>
                  <a:lnTo>
                    <a:pt x="7157618" y="1797025"/>
                  </a:lnTo>
                  <a:lnTo>
                    <a:pt x="7227798" y="1886345"/>
                  </a:lnTo>
                  <a:lnTo>
                    <a:pt x="7349017" y="2039464"/>
                  </a:lnTo>
                  <a:lnTo>
                    <a:pt x="7431956" y="2150050"/>
                  </a:lnTo>
                  <a:lnTo>
                    <a:pt x="7463856" y="2192583"/>
                  </a:lnTo>
                  <a:lnTo>
                    <a:pt x="7625482" y="2437149"/>
                  </a:lnTo>
                  <a:lnTo>
                    <a:pt x="7757335" y="2622168"/>
                  </a:lnTo>
                  <a:lnTo>
                    <a:pt x="7808375" y="2694475"/>
                  </a:lnTo>
                  <a:lnTo>
                    <a:pt x="7846654" y="2739134"/>
                  </a:lnTo>
                  <a:lnTo>
                    <a:pt x="8157146" y="3085779"/>
                  </a:lnTo>
                  <a:lnTo>
                    <a:pt x="8174160" y="3098539"/>
                  </a:lnTo>
                  <a:lnTo>
                    <a:pt x="8201806" y="3117679"/>
                  </a:lnTo>
                  <a:lnTo>
                    <a:pt x="8284746" y="3166592"/>
                  </a:lnTo>
                  <a:lnTo>
                    <a:pt x="8399585" y="3226139"/>
                  </a:lnTo>
                  <a:lnTo>
                    <a:pt x="8527185" y="3289938"/>
                  </a:lnTo>
                  <a:lnTo>
                    <a:pt x="8659037" y="3353738"/>
                  </a:lnTo>
                  <a:lnTo>
                    <a:pt x="8773877" y="3409031"/>
                  </a:lnTo>
                  <a:lnTo>
                    <a:pt x="8861070" y="3447311"/>
                  </a:lnTo>
                  <a:lnTo>
                    <a:pt x="8890843" y="3455818"/>
                  </a:lnTo>
                  <a:lnTo>
                    <a:pt x="8905730" y="3462198"/>
                  </a:lnTo>
                  <a:lnTo>
                    <a:pt x="8912110" y="3462198"/>
                  </a:lnTo>
                  <a:lnTo>
                    <a:pt x="8916363" y="3468578"/>
                  </a:lnTo>
                  <a:lnTo>
                    <a:pt x="8918490" y="3485591"/>
                  </a:lnTo>
                  <a:lnTo>
                    <a:pt x="8916363" y="3508984"/>
                  </a:lnTo>
                  <a:lnTo>
                    <a:pt x="8909983" y="3545137"/>
                  </a:lnTo>
                  <a:lnTo>
                    <a:pt x="8892970" y="3630204"/>
                  </a:lnTo>
                  <a:lnTo>
                    <a:pt x="8871703" y="3730156"/>
                  </a:lnTo>
                  <a:lnTo>
                    <a:pt x="8861070" y="3783323"/>
                  </a:lnTo>
                  <a:lnTo>
                    <a:pt x="8854690" y="3834363"/>
                  </a:lnTo>
                  <a:lnTo>
                    <a:pt x="8848310" y="3883276"/>
                  </a:lnTo>
                  <a:lnTo>
                    <a:pt x="8848310" y="3930062"/>
                  </a:lnTo>
                  <a:lnTo>
                    <a:pt x="8852563" y="3972595"/>
                  </a:lnTo>
                  <a:lnTo>
                    <a:pt x="8861070" y="4006622"/>
                  </a:lnTo>
                  <a:lnTo>
                    <a:pt x="8867450" y="4023635"/>
                  </a:lnTo>
                  <a:lnTo>
                    <a:pt x="8873830" y="4036395"/>
                  </a:lnTo>
                  <a:lnTo>
                    <a:pt x="8886590" y="4049155"/>
                  </a:lnTo>
                  <a:lnTo>
                    <a:pt x="8897223" y="4055535"/>
                  </a:lnTo>
                  <a:lnTo>
                    <a:pt x="8905730" y="4061915"/>
                  </a:lnTo>
                  <a:lnTo>
                    <a:pt x="8905730" y="4068295"/>
                  </a:lnTo>
                  <a:lnTo>
                    <a:pt x="8899350" y="4070422"/>
                  </a:lnTo>
                  <a:lnTo>
                    <a:pt x="8886590" y="4076802"/>
                  </a:lnTo>
                  <a:lnTo>
                    <a:pt x="8841930" y="4081055"/>
                  </a:lnTo>
                  <a:lnTo>
                    <a:pt x="8776004" y="4081055"/>
                  </a:lnTo>
                  <a:lnTo>
                    <a:pt x="8597364" y="4076802"/>
                  </a:lnTo>
                  <a:lnTo>
                    <a:pt x="8374065" y="4068295"/>
                  </a:lnTo>
                  <a:lnTo>
                    <a:pt x="8142260" y="4055535"/>
                  </a:lnTo>
                  <a:lnTo>
                    <a:pt x="7929594" y="4044902"/>
                  </a:lnTo>
                  <a:lnTo>
                    <a:pt x="7836022" y="4044902"/>
                  </a:lnTo>
                  <a:lnTo>
                    <a:pt x="7763715" y="4044902"/>
                  </a:lnTo>
                  <a:lnTo>
                    <a:pt x="7706295" y="4044902"/>
                  </a:lnTo>
                  <a:lnTo>
                    <a:pt x="7670142" y="4051282"/>
                  </a:lnTo>
                  <a:lnTo>
                    <a:pt x="7253318" y="4181008"/>
                  </a:lnTo>
                  <a:lnTo>
                    <a:pt x="6870519" y="4300101"/>
                  </a:lnTo>
                  <a:lnTo>
                    <a:pt x="6434555" y="4429827"/>
                  </a:lnTo>
                  <a:lnTo>
                    <a:pt x="5998590" y="4561679"/>
                  </a:lnTo>
                  <a:lnTo>
                    <a:pt x="5607285" y="4672266"/>
                  </a:lnTo>
                  <a:lnTo>
                    <a:pt x="5443533" y="4716925"/>
                  </a:lnTo>
                  <a:lnTo>
                    <a:pt x="5311680" y="4748825"/>
                  </a:lnTo>
                  <a:lnTo>
                    <a:pt x="5215980" y="4772219"/>
                  </a:lnTo>
                  <a:lnTo>
                    <a:pt x="5184081" y="4778598"/>
                  </a:lnTo>
                  <a:lnTo>
                    <a:pt x="5160687" y="4778598"/>
                  </a:lnTo>
                  <a:lnTo>
                    <a:pt x="5113901" y="4774345"/>
                  </a:lnTo>
                  <a:lnTo>
                    <a:pt x="5037341" y="4761585"/>
                  </a:lnTo>
                  <a:lnTo>
                    <a:pt x="4809789" y="4729685"/>
                  </a:lnTo>
                  <a:lnTo>
                    <a:pt x="4512057" y="4682899"/>
                  </a:lnTo>
                  <a:lnTo>
                    <a:pt x="4173919" y="4633986"/>
                  </a:lnTo>
                  <a:lnTo>
                    <a:pt x="3829400" y="4587199"/>
                  </a:lnTo>
                  <a:lnTo>
                    <a:pt x="3667774" y="4568059"/>
                  </a:lnTo>
                  <a:lnTo>
                    <a:pt x="3510402" y="4551046"/>
                  </a:lnTo>
                  <a:lnTo>
                    <a:pt x="3372169" y="4538286"/>
                  </a:lnTo>
                  <a:lnTo>
                    <a:pt x="3250949" y="4531906"/>
                  </a:lnTo>
                  <a:lnTo>
                    <a:pt x="3150997" y="4536160"/>
                  </a:lnTo>
                  <a:lnTo>
                    <a:pt x="3110590" y="4536160"/>
                  </a:lnTo>
                  <a:lnTo>
                    <a:pt x="3078690" y="4542540"/>
                  </a:lnTo>
                  <a:lnTo>
                    <a:pt x="3004257" y="4561679"/>
                  </a:lnTo>
                  <a:lnTo>
                    <a:pt x="2908558" y="4589326"/>
                  </a:lnTo>
                  <a:lnTo>
                    <a:pt x="2791592" y="4631859"/>
                  </a:lnTo>
                  <a:lnTo>
                    <a:pt x="2657612" y="4678646"/>
                  </a:lnTo>
                  <a:lnTo>
                    <a:pt x="2355627" y="4797738"/>
                  </a:lnTo>
                  <a:lnTo>
                    <a:pt x="2032375" y="4923211"/>
                  </a:lnTo>
                  <a:lnTo>
                    <a:pt x="1727103" y="5048665"/>
                  </a:lnTo>
                  <a:lnTo>
                    <a:pt x="0" y="5048665"/>
                  </a:lnTo>
                  <a:lnTo>
                    <a:pt x="3635874" y="58908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0" y="2337344"/>
              <a:ext cx="6525785" cy="3663587"/>
            </a:xfrm>
            <a:custGeom>
              <a:avLst/>
              <a:gdLst/>
              <a:ahLst/>
              <a:cxnLst/>
              <a:rect l="l" t="t" r="r" b="b"/>
              <a:pathLst>
                <a:path w="8701046" h="5055044">
                  <a:moveTo>
                    <a:pt x="5112358" y="0"/>
                  </a:moveTo>
                  <a:lnTo>
                    <a:pt x="5125118" y="0"/>
                  </a:lnTo>
                  <a:lnTo>
                    <a:pt x="5133625" y="6380"/>
                  </a:lnTo>
                  <a:lnTo>
                    <a:pt x="5137878" y="10633"/>
                  </a:lnTo>
                  <a:lnTo>
                    <a:pt x="5140005" y="19140"/>
                  </a:lnTo>
                  <a:lnTo>
                    <a:pt x="5140005" y="51040"/>
                  </a:lnTo>
                  <a:lnTo>
                    <a:pt x="5137878" y="153119"/>
                  </a:lnTo>
                  <a:lnTo>
                    <a:pt x="5137878" y="182893"/>
                  </a:lnTo>
                  <a:lnTo>
                    <a:pt x="5146385" y="216919"/>
                  </a:lnTo>
                  <a:lnTo>
                    <a:pt x="5159145" y="255199"/>
                  </a:lnTo>
                  <a:lnTo>
                    <a:pt x="5178285" y="299859"/>
                  </a:lnTo>
                  <a:lnTo>
                    <a:pt x="5201678" y="344519"/>
                  </a:lnTo>
                  <a:lnTo>
                    <a:pt x="5229325" y="391305"/>
                  </a:lnTo>
                  <a:lnTo>
                    <a:pt x="5259098" y="442345"/>
                  </a:lnTo>
                  <a:lnTo>
                    <a:pt x="5293124" y="491258"/>
                  </a:lnTo>
                  <a:lnTo>
                    <a:pt x="5331404" y="542298"/>
                  </a:lnTo>
                  <a:lnTo>
                    <a:pt x="5369684" y="593337"/>
                  </a:lnTo>
                  <a:lnTo>
                    <a:pt x="5410090" y="644377"/>
                  </a:lnTo>
                  <a:lnTo>
                    <a:pt x="5452624" y="691164"/>
                  </a:lnTo>
                  <a:lnTo>
                    <a:pt x="5493030" y="735823"/>
                  </a:lnTo>
                  <a:lnTo>
                    <a:pt x="5537690" y="778357"/>
                  </a:lnTo>
                  <a:lnTo>
                    <a:pt x="5580223" y="818763"/>
                  </a:lnTo>
                  <a:lnTo>
                    <a:pt x="5624883" y="850663"/>
                  </a:lnTo>
                  <a:lnTo>
                    <a:pt x="5914108" y="1073962"/>
                  </a:lnTo>
                  <a:lnTo>
                    <a:pt x="6022567" y="1152648"/>
                  </a:lnTo>
                  <a:lnTo>
                    <a:pt x="6120394" y="1220701"/>
                  </a:lnTo>
                  <a:lnTo>
                    <a:pt x="6207587" y="1273868"/>
                  </a:lnTo>
                  <a:lnTo>
                    <a:pt x="6247993" y="1297261"/>
                  </a:lnTo>
                  <a:lnTo>
                    <a:pt x="6292653" y="1318527"/>
                  </a:lnTo>
                  <a:lnTo>
                    <a:pt x="6335186" y="1337667"/>
                  </a:lnTo>
                  <a:lnTo>
                    <a:pt x="6379846" y="1354681"/>
                  </a:lnTo>
                  <a:lnTo>
                    <a:pt x="6475545" y="1386580"/>
                  </a:lnTo>
                  <a:lnTo>
                    <a:pt x="6573371" y="1418480"/>
                  </a:lnTo>
                  <a:lnTo>
                    <a:pt x="6669071" y="1446127"/>
                  </a:lnTo>
                  <a:lnTo>
                    <a:pt x="6766897" y="1475900"/>
                  </a:lnTo>
                  <a:lnTo>
                    <a:pt x="6815810" y="1488660"/>
                  </a:lnTo>
                  <a:lnTo>
                    <a:pt x="6862597" y="1497167"/>
                  </a:lnTo>
                  <a:lnTo>
                    <a:pt x="6913637" y="1507800"/>
                  </a:lnTo>
                  <a:lnTo>
                    <a:pt x="6964676" y="1509926"/>
                  </a:lnTo>
                  <a:lnTo>
                    <a:pt x="7015716" y="1514180"/>
                  </a:lnTo>
                  <a:lnTo>
                    <a:pt x="7066756" y="1514180"/>
                  </a:lnTo>
                  <a:lnTo>
                    <a:pt x="7122049" y="1507800"/>
                  </a:lnTo>
                  <a:lnTo>
                    <a:pt x="7175215" y="1497167"/>
                  </a:lnTo>
                  <a:lnTo>
                    <a:pt x="7232635" y="1482280"/>
                  </a:lnTo>
                  <a:lnTo>
                    <a:pt x="7290055" y="1463140"/>
                  </a:lnTo>
                  <a:lnTo>
                    <a:pt x="7300688" y="1463140"/>
                  </a:lnTo>
                  <a:lnTo>
                    <a:pt x="7309195" y="1458887"/>
                  </a:lnTo>
                  <a:lnTo>
                    <a:pt x="7332588" y="1465267"/>
                  </a:lnTo>
                  <a:lnTo>
                    <a:pt x="7353854" y="1478027"/>
                  </a:lnTo>
                  <a:lnTo>
                    <a:pt x="7377248" y="1497167"/>
                  </a:lnTo>
                  <a:lnTo>
                    <a:pt x="7402768" y="1526940"/>
                  </a:lnTo>
                  <a:lnTo>
                    <a:pt x="7430414" y="1560966"/>
                  </a:lnTo>
                  <a:lnTo>
                    <a:pt x="7458061" y="1599246"/>
                  </a:lnTo>
                  <a:lnTo>
                    <a:pt x="7487834" y="1646033"/>
                  </a:lnTo>
                  <a:lnTo>
                    <a:pt x="7547380" y="1760872"/>
                  </a:lnTo>
                  <a:lnTo>
                    <a:pt x="7615433" y="1894851"/>
                  </a:lnTo>
                  <a:lnTo>
                    <a:pt x="7681360" y="2054351"/>
                  </a:lnTo>
                  <a:lnTo>
                    <a:pt x="7755792" y="2228736"/>
                  </a:lnTo>
                  <a:lnTo>
                    <a:pt x="7832352" y="2420135"/>
                  </a:lnTo>
                  <a:lnTo>
                    <a:pt x="7908912" y="2624295"/>
                  </a:lnTo>
                  <a:lnTo>
                    <a:pt x="7987598" y="2845467"/>
                  </a:lnTo>
                  <a:lnTo>
                    <a:pt x="8068411" y="3073019"/>
                  </a:lnTo>
                  <a:lnTo>
                    <a:pt x="8230037" y="3557897"/>
                  </a:lnTo>
                  <a:lnTo>
                    <a:pt x="8391663" y="4057661"/>
                  </a:lnTo>
                  <a:lnTo>
                    <a:pt x="8551162" y="4557426"/>
                  </a:lnTo>
                  <a:lnTo>
                    <a:pt x="8697901" y="5044430"/>
                  </a:lnTo>
                  <a:lnTo>
                    <a:pt x="8701046" y="5055044"/>
                  </a:lnTo>
                  <a:lnTo>
                    <a:pt x="0" y="5055044"/>
                  </a:lnTo>
                  <a:lnTo>
                    <a:pt x="0" y="3884444"/>
                  </a:lnTo>
                  <a:lnTo>
                    <a:pt x="38156" y="3851375"/>
                  </a:lnTo>
                  <a:lnTo>
                    <a:pt x="312495" y="3611063"/>
                  </a:lnTo>
                  <a:lnTo>
                    <a:pt x="618734" y="3351611"/>
                  </a:lnTo>
                  <a:lnTo>
                    <a:pt x="927099" y="3092159"/>
                  </a:lnTo>
                  <a:lnTo>
                    <a:pt x="1073838" y="2970940"/>
                  </a:lnTo>
                  <a:lnTo>
                    <a:pt x="1209944" y="2862480"/>
                  </a:lnTo>
                  <a:lnTo>
                    <a:pt x="1326910" y="2771034"/>
                  </a:lnTo>
                  <a:lnTo>
                    <a:pt x="1428990" y="2698728"/>
                  </a:lnTo>
                  <a:lnTo>
                    <a:pt x="1505549" y="2643434"/>
                  </a:lnTo>
                  <a:lnTo>
                    <a:pt x="1535322" y="2628548"/>
                  </a:lnTo>
                  <a:lnTo>
                    <a:pt x="1556589" y="2617915"/>
                  </a:lnTo>
                  <a:lnTo>
                    <a:pt x="1611882" y="2596648"/>
                  </a:lnTo>
                  <a:lnTo>
                    <a:pt x="1690568" y="2564748"/>
                  </a:lnTo>
                  <a:lnTo>
                    <a:pt x="1898981" y="2464795"/>
                  </a:lnTo>
                  <a:lnTo>
                    <a:pt x="2143546" y="2347829"/>
                  </a:lnTo>
                  <a:lnTo>
                    <a:pt x="2394492" y="2222356"/>
                  </a:lnTo>
                  <a:lnTo>
                    <a:pt x="2817696" y="2009691"/>
                  </a:lnTo>
                  <a:lnTo>
                    <a:pt x="2866609" y="1996931"/>
                  </a:lnTo>
                  <a:lnTo>
                    <a:pt x="2913396" y="1975664"/>
                  </a:lnTo>
                  <a:lnTo>
                    <a:pt x="2964436" y="1950144"/>
                  </a:lnTo>
                  <a:lnTo>
                    <a:pt x="3015475" y="1920371"/>
                  </a:lnTo>
                  <a:lnTo>
                    <a:pt x="3102668" y="1867205"/>
                  </a:lnTo>
                  <a:lnTo>
                    <a:pt x="3153708" y="1828925"/>
                  </a:lnTo>
                  <a:lnTo>
                    <a:pt x="3187735" y="1803405"/>
                  </a:lnTo>
                  <a:lnTo>
                    <a:pt x="3232394" y="1777885"/>
                  </a:lnTo>
                  <a:lnTo>
                    <a:pt x="3277054" y="1754492"/>
                  </a:lnTo>
                  <a:lnTo>
                    <a:pt x="3294067" y="1748112"/>
                  </a:lnTo>
                  <a:lnTo>
                    <a:pt x="3306827" y="1745985"/>
                  </a:lnTo>
                  <a:lnTo>
                    <a:pt x="3315334" y="1745985"/>
                  </a:lnTo>
                  <a:lnTo>
                    <a:pt x="3325967" y="1739605"/>
                  </a:lnTo>
                  <a:lnTo>
                    <a:pt x="3347234" y="1720465"/>
                  </a:lnTo>
                  <a:lnTo>
                    <a:pt x="3366374" y="1697072"/>
                  </a:lnTo>
                  <a:lnTo>
                    <a:pt x="3381260" y="1682186"/>
                  </a:lnTo>
                  <a:lnTo>
                    <a:pt x="3438680" y="1646033"/>
                  </a:lnTo>
                  <a:lnTo>
                    <a:pt x="3481213" y="1618386"/>
                  </a:lnTo>
                  <a:lnTo>
                    <a:pt x="3500353" y="1601373"/>
                  </a:lnTo>
                  <a:lnTo>
                    <a:pt x="3515240" y="1582233"/>
                  </a:lnTo>
                  <a:lnTo>
                    <a:pt x="3534380" y="1567346"/>
                  </a:lnTo>
                  <a:lnTo>
                    <a:pt x="3559899" y="1543953"/>
                  </a:lnTo>
                  <a:lnTo>
                    <a:pt x="3621573" y="1503547"/>
                  </a:lnTo>
                  <a:lnTo>
                    <a:pt x="3678992" y="1458887"/>
                  </a:lnTo>
                  <a:lnTo>
                    <a:pt x="3700259" y="1439747"/>
                  </a:lnTo>
                  <a:lnTo>
                    <a:pt x="3713019" y="1420607"/>
                  </a:lnTo>
                  <a:lnTo>
                    <a:pt x="3723652" y="1401467"/>
                  </a:lnTo>
                  <a:lnTo>
                    <a:pt x="3736412" y="1386580"/>
                  </a:lnTo>
                  <a:lnTo>
                    <a:pt x="3764058" y="1356807"/>
                  </a:lnTo>
                  <a:lnTo>
                    <a:pt x="3793832" y="1335541"/>
                  </a:lnTo>
                  <a:lnTo>
                    <a:pt x="3819352" y="1322781"/>
                  </a:lnTo>
                  <a:lnTo>
                    <a:pt x="3832112" y="1312147"/>
                  </a:lnTo>
                  <a:lnTo>
                    <a:pt x="3851251" y="1297261"/>
                  </a:lnTo>
                  <a:lnTo>
                    <a:pt x="3870391" y="1278121"/>
                  </a:lnTo>
                  <a:lnTo>
                    <a:pt x="3891658" y="1252601"/>
                  </a:lnTo>
                  <a:lnTo>
                    <a:pt x="3915051" y="1222828"/>
                  </a:lnTo>
                  <a:lnTo>
                    <a:pt x="3934191" y="1195181"/>
                  </a:lnTo>
                  <a:lnTo>
                    <a:pt x="3949078" y="1163281"/>
                  </a:lnTo>
                  <a:lnTo>
                    <a:pt x="3959711" y="1133508"/>
                  </a:lnTo>
                  <a:lnTo>
                    <a:pt x="3972471" y="1101608"/>
                  </a:lnTo>
                  <a:lnTo>
                    <a:pt x="3993737" y="1073962"/>
                  </a:lnTo>
                  <a:lnTo>
                    <a:pt x="4019257" y="1042062"/>
                  </a:lnTo>
                  <a:lnTo>
                    <a:pt x="4044777" y="1010162"/>
                  </a:lnTo>
                  <a:lnTo>
                    <a:pt x="4097944" y="959122"/>
                  </a:lnTo>
                  <a:lnTo>
                    <a:pt x="4134097" y="922969"/>
                  </a:lnTo>
                  <a:lnTo>
                    <a:pt x="4140477" y="916589"/>
                  </a:lnTo>
                  <a:lnTo>
                    <a:pt x="4146857" y="916589"/>
                  </a:lnTo>
                  <a:lnTo>
                    <a:pt x="4161743" y="914463"/>
                  </a:lnTo>
                  <a:lnTo>
                    <a:pt x="4180883" y="916589"/>
                  </a:lnTo>
                  <a:lnTo>
                    <a:pt x="4197896" y="916589"/>
                  </a:lnTo>
                  <a:lnTo>
                    <a:pt x="4206403" y="914463"/>
                  </a:lnTo>
                  <a:lnTo>
                    <a:pt x="4212783" y="910209"/>
                  </a:lnTo>
                  <a:lnTo>
                    <a:pt x="4223416" y="903829"/>
                  </a:lnTo>
                  <a:lnTo>
                    <a:pt x="4229796" y="895323"/>
                  </a:lnTo>
                  <a:lnTo>
                    <a:pt x="4236176" y="882563"/>
                  </a:lnTo>
                  <a:lnTo>
                    <a:pt x="4242556" y="863423"/>
                  </a:lnTo>
                  <a:lnTo>
                    <a:pt x="4248936" y="844283"/>
                  </a:lnTo>
                  <a:lnTo>
                    <a:pt x="4251063" y="818763"/>
                  </a:lnTo>
                  <a:lnTo>
                    <a:pt x="4255316" y="791116"/>
                  </a:lnTo>
                  <a:lnTo>
                    <a:pt x="4261696" y="765597"/>
                  </a:lnTo>
                  <a:lnTo>
                    <a:pt x="4270202" y="740077"/>
                  </a:lnTo>
                  <a:lnTo>
                    <a:pt x="4280836" y="716683"/>
                  </a:lnTo>
                  <a:lnTo>
                    <a:pt x="4302102" y="678404"/>
                  </a:lnTo>
                  <a:lnTo>
                    <a:pt x="4325496" y="646504"/>
                  </a:lnTo>
                  <a:lnTo>
                    <a:pt x="4351015" y="620984"/>
                  </a:lnTo>
                  <a:lnTo>
                    <a:pt x="4376535" y="606097"/>
                  </a:lnTo>
                  <a:lnTo>
                    <a:pt x="4395675" y="593337"/>
                  </a:lnTo>
                  <a:lnTo>
                    <a:pt x="4410562" y="589084"/>
                  </a:lnTo>
                  <a:lnTo>
                    <a:pt x="4421195" y="589084"/>
                  </a:lnTo>
                  <a:lnTo>
                    <a:pt x="4433955" y="582704"/>
                  </a:lnTo>
                  <a:lnTo>
                    <a:pt x="4465855" y="567818"/>
                  </a:lnTo>
                  <a:lnTo>
                    <a:pt x="4506261" y="544424"/>
                  </a:lnTo>
                  <a:lnTo>
                    <a:pt x="4567934" y="518904"/>
                  </a:lnTo>
                  <a:lnTo>
                    <a:pt x="4582821" y="512524"/>
                  </a:lnTo>
                  <a:lnTo>
                    <a:pt x="4599834" y="504018"/>
                  </a:lnTo>
                  <a:lnTo>
                    <a:pt x="4627481" y="480625"/>
                  </a:lnTo>
                  <a:lnTo>
                    <a:pt x="4653001" y="452978"/>
                  </a:lnTo>
                  <a:lnTo>
                    <a:pt x="4672141" y="421078"/>
                  </a:lnTo>
                  <a:lnTo>
                    <a:pt x="4691280" y="384925"/>
                  </a:lnTo>
                  <a:lnTo>
                    <a:pt x="4710420" y="350899"/>
                  </a:lnTo>
                  <a:lnTo>
                    <a:pt x="4750827" y="274339"/>
                  </a:lnTo>
                  <a:lnTo>
                    <a:pt x="4763587" y="255199"/>
                  </a:lnTo>
                  <a:lnTo>
                    <a:pt x="4776347" y="238186"/>
                  </a:lnTo>
                  <a:lnTo>
                    <a:pt x="4793360" y="227552"/>
                  </a:lnTo>
                  <a:lnTo>
                    <a:pt x="4808247" y="210539"/>
                  </a:lnTo>
                  <a:lnTo>
                    <a:pt x="4844400" y="189272"/>
                  </a:lnTo>
                  <a:lnTo>
                    <a:pt x="4878426" y="172259"/>
                  </a:lnTo>
                  <a:lnTo>
                    <a:pt x="4916706" y="159499"/>
                  </a:lnTo>
                  <a:lnTo>
                    <a:pt x="4948606" y="153119"/>
                  </a:lnTo>
                  <a:lnTo>
                    <a:pt x="4978379" y="150993"/>
                  </a:lnTo>
                  <a:lnTo>
                    <a:pt x="4999646" y="153119"/>
                  </a:lnTo>
                  <a:lnTo>
                    <a:pt x="5016659" y="153119"/>
                  </a:lnTo>
                  <a:lnTo>
                    <a:pt x="5031546" y="153119"/>
                  </a:lnTo>
                  <a:lnTo>
                    <a:pt x="5048559" y="146739"/>
                  </a:lnTo>
                  <a:lnTo>
                    <a:pt x="5061319" y="140360"/>
                  </a:lnTo>
                  <a:lnTo>
                    <a:pt x="5067699" y="127599"/>
                  </a:lnTo>
                  <a:lnTo>
                    <a:pt x="5074079" y="112713"/>
                  </a:lnTo>
                  <a:lnTo>
                    <a:pt x="5074079" y="93573"/>
                  </a:lnTo>
                  <a:lnTo>
                    <a:pt x="5069825" y="74433"/>
                  </a:lnTo>
                  <a:lnTo>
                    <a:pt x="5067699" y="51040"/>
                  </a:lnTo>
                  <a:lnTo>
                    <a:pt x="5069825" y="31900"/>
                  </a:lnTo>
                  <a:lnTo>
                    <a:pt x="5076205" y="19140"/>
                  </a:lnTo>
                  <a:lnTo>
                    <a:pt x="5086839" y="10633"/>
                  </a:lnTo>
                  <a:lnTo>
                    <a:pt x="5099599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2161122" y="2711872"/>
              <a:ext cx="1472179" cy="1340906"/>
            </a:xfrm>
            <a:custGeom>
              <a:avLst/>
              <a:gdLst>
                <a:gd name="T0" fmla="*/ 888 w 923"/>
                <a:gd name="T1" fmla="*/ 304 h 870"/>
                <a:gd name="T2" fmla="*/ 775 w 923"/>
                <a:gd name="T3" fmla="*/ 464 h 870"/>
                <a:gd name="T4" fmla="*/ 752 w 923"/>
                <a:gd name="T5" fmla="*/ 498 h 870"/>
                <a:gd name="T6" fmla="*/ 740 w 923"/>
                <a:gd name="T7" fmla="*/ 615 h 870"/>
                <a:gd name="T8" fmla="*/ 724 w 923"/>
                <a:gd name="T9" fmla="*/ 734 h 870"/>
                <a:gd name="T10" fmla="*/ 712 w 923"/>
                <a:gd name="T11" fmla="*/ 753 h 870"/>
                <a:gd name="T12" fmla="*/ 616 w 923"/>
                <a:gd name="T13" fmla="*/ 798 h 870"/>
                <a:gd name="T14" fmla="*/ 575 w 923"/>
                <a:gd name="T15" fmla="*/ 829 h 870"/>
                <a:gd name="T16" fmla="*/ 563 w 923"/>
                <a:gd name="T17" fmla="*/ 850 h 870"/>
                <a:gd name="T18" fmla="*/ 553 w 923"/>
                <a:gd name="T19" fmla="*/ 840 h 870"/>
                <a:gd name="T20" fmla="*/ 538 w 923"/>
                <a:gd name="T21" fmla="*/ 738 h 870"/>
                <a:gd name="T22" fmla="*/ 526 w 923"/>
                <a:gd name="T23" fmla="*/ 701 h 870"/>
                <a:gd name="T24" fmla="*/ 513 w 923"/>
                <a:gd name="T25" fmla="*/ 717 h 870"/>
                <a:gd name="T26" fmla="*/ 481 w 923"/>
                <a:gd name="T27" fmla="*/ 779 h 870"/>
                <a:gd name="T28" fmla="*/ 417 w 923"/>
                <a:gd name="T29" fmla="*/ 859 h 870"/>
                <a:gd name="T30" fmla="*/ 399 w 923"/>
                <a:gd name="T31" fmla="*/ 867 h 870"/>
                <a:gd name="T32" fmla="*/ 408 w 923"/>
                <a:gd name="T33" fmla="*/ 837 h 870"/>
                <a:gd name="T34" fmla="*/ 403 w 923"/>
                <a:gd name="T35" fmla="*/ 780 h 870"/>
                <a:gd name="T36" fmla="*/ 378 w 923"/>
                <a:gd name="T37" fmla="*/ 690 h 870"/>
                <a:gd name="T38" fmla="*/ 381 w 923"/>
                <a:gd name="T39" fmla="*/ 662 h 870"/>
                <a:gd name="T40" fmla="*/ 463 w 923"/>
                <a:gd name="T41" fmla="*/ 533 h 870"/>
                <a:gd name="T42" fmla="*/ 471 w 923"/>
                <a:gd name="T43" fmla="*/ 509 h 870"/>
                <a:gd name="T44" fmla="*/ 424 w 923"/>
                <a:gd name="T45" fmla="*/ 530 h 870"/>
                <a:gd name="T46" fmla="*/ 324 w 923"/>
                <a:gd name="T47" fmla="*/ 579 h 870"/>
                <a:gd name="T48" fmla="*/ 228 w 923"/>
                <a:gd name="T49" fmla="*/ 666 h 870"/>
                <a:gd name="T50" fmla="*/ 30 w 923"/>
                <a:gd name="T51" fmla="*/ 828 h 870"/>
                <a:gd name="T52" fmla="*/ 32 w 923"/>
                <a:gd name="T53" fmla="*/ 814 h 870"/>
                <a:gd name="T54" fmla="*/ 110 w 923"/>
                <a:gd name="T55" fmla="*/ 725 h 870"/>
                <a:gd name="T56" fmla="*/ 134 w 923"/>
                <a:gd name="T57" fmla="*/ 686 h 870"/>
                <a:gd name="T58" fmla="*/ 98 w 923"/>
                <a:gd name="T59" fmla="*/ 696 h 870"/>
                <a:gd name="T60" fmla="*/ 39 w 923"/>
                <a:gd name="T61" fmla="*/ 708 h 870"/>
                <a:gd name="T62" fmla="*/ 3 w 923"/>
                <a:gd name="T63" fmla="*/ 702 h 870"/>
                <a:gd name="T64" fmla="*/ 2 w 923"/>
                <a:gd name="T65" fmla="*/ 687 h 870"/>
                <a:gd name="T66" fmla="*/ 27 w 923"/>
                <a:gd name="T67" fmla="*/ 665 h 870"/>
                <a:gd name="T68" fmla="*/ 110 w 923"/>
                <a:gd name="T69" fmla="*/ 617 h 870"/>
                <a:gd name="T70" fmla="*/ 183 w 923"/>
                <a:gd name="T71" fmla="*/ 572 h 870"/>
                <a:gd name="T72" fmla="*/ 204 w 923"/>
                <a:gd name="T73" fmla="*/ 566 h 870"/>
                <a:gd name="T74" fmla="*/ 229 w 923"/>
                <a:gd name="T75" fmla="*/ 542 h 870"/>
                <a:gd name="T76" fmla="*/ 285 w 923"/>
                <a:gd name="T77" fmla="*/ 504 h 870"/>
                <a:gd name="T78" fmla="*/ 315 w 923"/>
                <a:gd name="T79" fmla="*/ 479 h 870"/>
                <a:gd name="T80" fmla="*/ 385 w 923"/>
                <a:gd name="T81" fmla="*/ 433 h 870"/>
                <a:gd name="T82" fmla="*/ 396 w 923"/>
                <a:gd name="T83" fmla="*/ 416 h 870"/>
                <a:gd name="T84" fmla="*/ 441 w 923"/>
                <a:gd name="T85" fmla="*/ 379 h 870"/>
                <a:gd name="T86" fmla="*/ 465 w 923"/>
                <a:gd name="T87" fmla="*/ 358 h 870"/>
                <a:gd name="T88" fmla="*/ 502 w 923"/>
                <a:gd name="T89" fmla="*/ 304 h 870"/>
                <a:gd name="T90" fmla="*/ 523 w 923"/>
                <a:gd name="T91" fmla="*/ 262 h 870"/>
                <a:gd name="T92" fmla="*/ 589 w 923"/>
                <a:gd name="T93" fmla="*/ 191 h 870"/>
                <a:gd name="T94" fmla="*/ 602 w 923"/>
                <a:gd name="T95" fmla="*/ 187 h 870"/>
                <a:gd name="T96" fmla="*/ 626 w 923"/>
                <a:gd name="T97" fmla="*/ 185 h 870"/>
                <a:gd name="T98" fmla="*/ 640 w 923"/>
                <a:gd name="T99" fmla="*/ 163 h 870"/>
                <a:gd name="T100" fmla="*/ 646 w 923"/>
                <a:gd name="T101" fmla="*/ 129 h 870"/>
                <a:gd name="T102" fmla="*/ 668 w 923"/>
                <a:gd name="T103" fmla="*/ 76 h 870"/>
                <a:gd name="T104" fmla="*/ 712 w 923"/>
                <a:gd name="T105" fmla="*/ 36 h 870"/>
                <a:gd name="T106" fmla="*/ 730 w 923"/>
                <a:gd name="T107" fmla="*/ 31 h 870"/>
                <a:gd name="T108" fmla="*/ 793 w 923"/>
                <a:gd name="T109" fmla="*/ 1 h 870"/>
                <a:gd name="T110" fmla="*/ 824 w 923"/>
                <a:gd name="T111" fmla="*/ 10 h 870"/>
                <a:gd name="T112" fmla="*/ 876 w 923"/>
                <a:gd name="T113" fmla="*/ 66 h 870"/>
                <a:gd name="T114" fmla="*/ 915 w 923"/>
                <a:gd name="T115" fmla="*/ 151 h 870"/>
                <a:gd name="T116" fmla="*/ 921 w 923"/>
                <a:gd name="T117" fmla="*/ 232 h 870"/>
                <a:gd name="T118" fmla="*/ 911 w 923"/>
                <a:gd name="T119" fmla="*/ 26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3" h="870">
                  <a:moveTo>
                    <a:pt x="911" y="265"/>
                  </a:moveTo>
                  <a:lnTo>
                    <a:pt x="911" y="265"/>
                  </a:lnTo>
                  <a:lnTo>
                    <a:pt x="903" y="280"/>
                  </a:lnTo>
                  <a:lnTo>
                    <a:pt x="888" y="304"/>
                  </a:lnTo>
                  <a:lnTo>
                    <a:pt x="844" y="370"/>
                  </a:lnTo>
                  <a:lnTo>
                    <a:pt x="820" y="406"/>
                  </a:lnTo>
                  <a:lnTo>
                    <a:pt x="796" y="439"/>
                  </a:lnTo>
                  <a:lnTo>
                    <a:pt x="775" y="464"/>
                  </a:lnTo>
                  <a:lnTo>
                    <a:pt x="760" y="481"/>
                  </a:lnTo>
                  <a:lnTo>
                    <a:pt x="760" y="481"/>
                  </a:lnTo>
                  <a:lnTo>
                    <a:pt x="755" y="488"/>
                  </a:lnTo>
                  <a:lnTo>
                    <a:pt x="752" y="498"/>
                  </a:lnTo>
                  <a:lnTo>
                    <a:pt x="749" y="512"/>
                  </a:lnTo>
                  <a:lnTo>
                    <a:pt x="746" y="530"/>
                  </a:lnTo>
                  <a:lnTo>
                    <a:pt x="743" y="570"/>
                  </a:lnTo>
                  <a:lnTo>
                    <a:pt x="740" y="615"/>
                  </a:lnTo>
                  <a:lnTo>
                    <a:pt x="736" y="662"/>
                  </a:lnTo>
                  <a:lnTo>
                    <a:pt x="731" y="702"/>
                  </a:lnTo>
                  <a:lnTo>
                    <a:pt x="728" y="720"/>
                  </a:lnTo>
                  <a:lnTo>
                    <a:pt x="724" y="734"/>
                  </a:lnTo>
                  <a:lnTo>
                    <a:pt x="718" y="746"/>
                  </a:lnTo>
                  <a:lnTo>
                    <a:pt x="715" y="750"/>
                  </a:lnTo>
                  <a:lnTo>
                    <a:pt x="712" y="753"/>
                  </a:lnTo>
                  <a:lnTo>
                    <a:pt x="712" y="753"/>
                  </a:lnTo>
                  <a:lnTo>
                    <a:pt x="697" y="761"/>
                  </a:lnTo>
                  <a:lnTo>
                    <a:pt x="679" y="770"/>
                  </a:lnTo>
                  <a:lnTo>
                    <a:pt x="637" y="788"/>
                  </a:lnTo>
                  <a:lnTo>
                    <a:pt x="616" y="798"/>
                  </a:lnTo>
                  <a:lnTo>
                    <a:pt x="596" y="810"/>
                  </a:lnTo>
                  <a:lnTo>
                    <a:pt x="589" y="816"/>
                  </a:lnTo>
                  <a:lnTo>
                    <a:pt x="581" y="822"/>
                  </a:lnTo>
                  <a:lnTo>
                    <a:pt x="575" y="829"/>
                  </a:lnTo>
                  <a:lnTo>
                    <a:pt x="572" y="837"/>
                  </a:lnTo>
                  <a:lnTo>
                    <a:pt x="572" y="837"/>
                  </a:lnTo>
                  <a:lnTo>
                    <a:pt x="566" y="847"/>
                  </a:lnTo>
                  <a:lnTo>
                    <a:pt x="563" y="850"/>
                  </a:lnTo>
                  <a:lnTo>
                    <a:pt x="560" y="850"/>
                  </a:lnTo>
                  <a:lnTo>
                    <a:pt x="559" y="850"/>
                  </a:lnTo>
                  <a:lnTo>
                    <a:pt x="556" y="847"/>
                  </a:lnTo>
                  <a:lnTo>
                    <a:pt x="553" y="840"/>
                  </a:lnTo>
                  <a:lnTo>
                    <a:pt x="550" y="826"/>
                  </a:lnTo>
                  <a:lnTo>
                    <a:pt x="547" y="811"/>
                  </a:lnTo>
                  <a:lnTo>
                    <a:pt x="542" y="774"/>
                  </a:lnTo>
                  <a:lnTo>
                    <a:pt x="538" y="738"/>
                  </a:lnTo>
                  <a:lnTo>
                    <a:pt x="535" y="722"/>
                  </a:lnTo>
                  <a:lnTo>
                    <a:pt x="532" y="710"/>
                  </a:lnTo>
                  <a:lnTo>
                    <a:pt x="529" y="702"/>
                  </a:lnTo>
                  <a:lnTo>
                    <a:pt x="526" y="701"/>
                  </a:lnTo>
                  <a:lnTo>
                    <a:pt x="525" y="701"/>
                  </a:lnTo>
                  <a:lnTo>
                    <a:pt x="522" y="702"/>
                  </a:lnTo>
                  <a:lnTo>
                    <a:pt x="519" y="705"/>
                  </a:lnTo>
                  <a:lnTo>
                    <a:pt x="513" y="717"/>
                  </a:lnTo>
                  <a:lnTo>
                    <a:pt x="513" y="717"/>
                  </a:lnTo>
                  <a:lnTo>
                    <a:pt x="502" y="740"/>
                  </a:lnTo>
                  <a:lnTo>
                    <a:pt x="492" y="759"/>
                  </a:lnTo>
                  <a:lnTo>
                    <a:pt x="481" y="779"/>
                  </a:lnTo>
                  <a:lnTo>
                    <a:pt x="471" y="795"/>
                  </a:lnTo>
                  <a:lnTo>
                    <a:pt x="450" y="823"/>
                  </a:lnTo>
                  <a:lnTo>
                    <a:pt x="432" y="846"/>
                  </a:lnTo>
                  <a:lnTo>
                    <a:pt x="417" y="859"/>
                  </a:lnTo>
                  <a:lnTo>
                    <a:pt x="405" y="868"/>
                  </a:lnTo>
                  <a:lnTo>
                    <a:pt x="402" y="870"/>
                  </a:lnTo>
                  <a:lnTo>
                    <a:pt x="399" y="870"/>
                  </a:lnTo>
                  <a:lnTo>
                    <a:pt x="399" y="867"/>
                  </a:lnTo>
                  <a:lnTo>
                    <a:pt x="400" y="864"/>
                  </a:lnTo>
                  <a:lnTo>
                    <a:pt x="400" y="864"/>
                  </a:lnTo>
                  <a:lnTo>
                    <a:pt x="405" y="850"/>
                  </a:lnTo>
                  <a:lnTo>
                    <a:pt x="408" y="837"/>
                  </a:lnTo>
                  <a:lnTo>
                    <a:pt x="408" y="823"/>
                  </a:lnTo>
                  <a:lnTo>
                    <a:pt x="408" y="808"/>
                  </a:lnTo>
                  <a:lnTo>
                    <a:pt x="406" y="795"/>
                  </a:lnTo>
                  <a:lnTo>
                    <a:pt x="403" y="780"/>
                  </a:lnTo>
                  <a:lnTo>
                    <a:pt x="396" y="753"/>
                  </a:lnTo>
                  <a:lnTo>
                    <a:pt x="387" y="726"/>
                  </a:lnTo>
                  <a:lnTo>
                    <a:pt x="379" y="702"/>
                  </a:lnTo>
                  <a:lnTo>
                    <a:pt x="378" y="690"/>
                  </a:lnTo>
                  <a:lnTo>
                    <a:pt x="378" y="680"/>
                  </a:lnTo>
                  <a:lnTo>
                    <a:pt x="378" y="671"/>
                  </a:lnTo>
                  <a:lnTo>
                    <a:pt x="381" y="662"/>
                  </a:lnTo>
                  <a:lnTo>
                    <a:pt x="381" y="662"/>
                  </a:lnTo>
                  <a:lnTo>
                    <a:pt x="394" y="635"/>
                  </a:lnTo>
                  <a:lnTo>
                    <a:pt x="412" y="608"/>
                  </a:lnTo>
                  <a:lnTo>
                    <a:pt x="448" y="554"/>
                  </a:lnTo>
                  <a:lnTo>
                    <a:pt x="463" y="533"/>
                  </a:lnTo>
                  <a:lnTo>
                    <a:pt x="472" y="516"/>
                  </a:lnTo>
                  <a:lnTo>
                    <a:pt x="474" y="512"/>
                  </a:lnTo>
                  <a:lnTo>
                    <a:pt x="474" y="509"/>
                  </a:lnTo>
                  <a:lnTo>
                    <a:pt x="471" y="509"/>
                  </a:lnTo>
                  <a:lnTo>
                    <a:pt x="465" y="512"/>
                  </a:lnTo>
                  <a:lnTo>
                    <a:pt x="465" y="512"/>
                  </a:lnTo>
                  <a:lnTo>
                    <a:pt x="444" y="521"/>
                  </a:lnTo>
                  <a:lnTo>
                    <a:pt x="424" y="530"/>
                  </a:lnTo>
                  <a:lnTo>
                    <a:pt x="384" y="545"/>
                  </a:lnTo>
                  <a:lnTo>
                    <a:pt x="364" y="555"/>
                  </a:lnTo>
                  <a:lnTo>
                    <a:pt x="345" y="566"/>
                  </a:lnTo>
                  <a:lnTo>
                    <a:pt x="324" y="579"/>
                  </a:lnTo>
                  <a:lnTo>
                    <a:pt x="304" y="597"/>
                  </a:lnTo>
                  <a:lnTo>
                    <a:pt x="304" y="597"/>
                  </a:lnTo>
                  <a:lnTo>
                    <a:pt x="270" y="629"/>
                  </a:lnTo>
                  <a:lnTo>
                    <a:pt x="228" y="666"/>
                  </a:lnTo>
                  <a:lnTo>
                    <a:pt x="138" y="743"/>
                  </a:lnTo>
                  <a:lnTo>
                    <a:pt x="33" y="828"/>
                  </a:lnTo>
                  <a:lnTo>
                    <a:pt x="33" y="828"/>
                  </a:lnTo>
                  <a:lnTo>
                    <a:pt x="30" y="828"/>
                  </a:lnTo>
                  <a:lnTo>
                    <a:pt x="29" y="826"/>
                  </a:lnTo>
                  <a:lnTo>
                    <a:pt x="29" y="825"/>
                  </a:lnTo>
                  <a:lnTo>
                    <a:pt x="29" y="822"/>
                  </a:lnTo>
                  <a:lnTo>
                    <a:pt x="32" y="814"/>
                  </a:lnTo>
                  <a:lnTo>
                    <a:pt x="39" y="805"/>
                  </a:lnTo>
                  <a:lnTo>
                    <a:pt x="60" y="780"/>
                  </a:lnTo>
                  <a:lnTo>
                    <a:pt x="84" y="752"/>
                  </a:lnTo>
                  <a:lnTo>
                    <a:pt x="110" y="725"/>
                  </a:lnTo>
                  <a:lnTo>
                    <a:pt x="128" y="702"/>
                  </a:lnTo>
                  <a:lnTo>
                    <a:pt x="132" y="693"/>
                  </a:lnTo>
                  <a:lnTo>
                    <a:pt x="135" y="687"/>
                  </a:lnTo>
                  <a:lnTo>
                    <a:pt x="134" y="686"/>
                  </a:lnTo>
                  <a:lnTo>
                    <a:pt x="132" y="686"/>
                  </a:lnTo>
                  <a:lnTo>
                    <a:pt x="125" y="687"/>
                  </a:lnTo>
                  <a:lnTo>
                    <a:pt x="125" y="687"/>
                  </a:lnTo>
                  <a:lnTo>
                    <a:pt x="98" y="696"/>
                  </a:lnTo>
                  <a:lnTo>
                    <a:pt x="75" y="702"/>
                  </a:lnTo>
                  <a:lnTo>
                    <a:pt x="56" y="707"/>
                  </a:lnTo>
                  <a:lnTo>
                    <a:pt x="39" y="708"/>
                  </a:lnTo>
                  <a:lnTo>
                    <a:pt x="39" y="708"/>
                  </a:lnTo>
                  <a:lnTo>
                    <a:pt x="29" y="710"/>
                  </a:lnTo>
                  <a:lnTo>
                    <a:pt x="20" y="708"/>
                  </a:lnTo>
                  <a:lnTo>
                    <a:pt x="11" y="705"/>
                  </a:lnTo>
                  <a:lnTo>
                    <a:pt x="3" y="702"/>
                  </a:lnTo>
                  <a:lnTo>
                    <a:pt x="2" y="699"/>
                  </a:lnTo>
                  <a:lnTo>
                    <a:pt x="0" y="696"/>
                  </a:lnTo>
                  <a:lnTo>
                    <a:pt x="0" y="692"/>
                  </a:lnTo>
                  <a:lnTo>
                    <a:pt x="2" y="687"/>
                  </a:lnTo>
                  <a:lnTo>
                    <a:pt x="6" y="683"/>
                  </a:lnTo>
                  <a:lnTo>
                    <a:pt x="11" y="678"/>
                  </a:lnTo>
                  <a:lnTo>
                    <a:pt x="27" y="665"/>
                  </a:lnTo>
                  <a:lnTo>
                    <a:pt x="27" y="665"/>
                  </a:lnTo>
                  <a:lnTo>
                    <a:pt x="54" y="650"/>
                  </a:lnTo>
                  <a:lnTo>
                    <a:pt x="78" y="636"/>
                  </a:lnTo>
                  <a:lnTo>
                    <a:pt x="98" y="626"/>
                  </a:lnTo>
                  <a:lnTo>
                    <a:pt x="110" y="617"/>
                  </a:lnTo>
                  <a:lnTo>
                    <a:pt x="110" y="617"/>
                  </a:lnTo>
                  <a:lnTo>
                    <a:pt x="129" y="603"/>
                  </a:lnTo>
                  <a:lnTo>
                    <a:pt x="156" y="587"/>
                  </a:lnTo>
                  <a:lnTo>
                    <a:pt x="183" y="572"/>
                  </a:lnTo>
                  <a:lnTo>
                    <a:pt x="194" y="569"/>
                  </a:lnTo>
                  <a:lnTo>
                    <a:pt x="200" y="566"/>
                  </a:lnTo>
                  <a:lnTo>
                    <a:pt x="200" y="566"/>
                  </a:lnTo>
                  <a:lnTo>
                    <a:pt x="204" y="566"/>
                  </a:lnTo>
                  <a:lnTo>
                    <a:pt x="207" y="563"/>
                  </a:lnTo>
                  <a:lnTo>
                    <a:pt x="216" y="557"/>
                  </a:lnTo>
                  <a:lnTo>
                    <a:pt x="223" y="548"/>
                  </a:lnTo>
                  <a:lnTo>
                    <a:pt x="229" y="542"/>
                  </a:lnTo>
                  <a:lnTo>
                    <a:pt x="229" y="542"/>
                  </a:lnTo>
                  <a:lnTo>
                    <a:pt x="256" y="525"/>
                  </a:lnTo>
                  <a:lnTo>
                    <a:pt x="276" y="512"/>
                  </a:lnTo>
                  <a:lnTo>
                    <a:pt x="285" y="504"/>
                  </a:lnTo>
                  <a:lnTo>
                    <a:pt x="292" y="495"/>
                  </a:lnTo>
                  <a:lnTo>
                    <a:pt x="292" y="495"/>
                  </a:lnTo>
                  <a:lnTo>
                    <a:pt x="301" y="488"/>
                  </a:lnTo>
                  <a:lnTo>
                    <a:pt x="315" y="479"/>
                  </a:lnTo>
                  <a:lnTo>
                    <a:pt x="345" y="461"/>
                  </a:lnTo>
                  <a:lnTo>
                    <a:pt x="360" y="451"/>
                  </a:lnTo>
                  <a:lnTo>
                    <a:pt x="375" y="442"/>
                  </a:lnTo>
                  <a:lnTo>
                    <a:pt x="385" y="433"/>
                  </a:lnTo>
                  <a:lnTo>
                    <a:pt x="388" y="430"/>
                  </a:lnTo>
                  <a:lnTo>
                    <a:pt x="391" y="425"/>
                  </a:lnTo>
                  <a:lnTo>
                    <a:pt x="391" y="425"/>
                  </a:lnTo>
                  <a:lnTo>
                    <a:pt x="396" y="416"/>
                  </a:lnTo>
                  <a:lnTo>
                    <a:pt x="402" y="409"/>
                  </a:lnTo>
                  <a:lnTo>
                    <a:pt x="415" y="395"/>
                  </a:lnTo>
                  <a:lnTo>
                    <a:pt x="429" y="385"/>
                  </a:lnTo>
                  <a:lnTo>
                    <a:pt x="441" y="379"/>
                  </a:lnTo>
                  <a:lnTo>
                    <a:pt x="441" y="379"/>
                  </a:lnTo>
                  <a:lnTo>
                    <a:pt x="447" y="374"/>
                  </a:lnTo>
                  <a:lnTo>
                    <a:pt x="456" y="367"/>
                  </a:lnTo>
                  <a:lnTo>
                    <a:pt x="465" y="358"/>
                  </a:lnTo>
                  <a:lnTo>
                    <a:pt x="475" y="346"/>
                  </a:lnTo>
                  <a:lnTo>
                    <a:pt x="486" y="332"/>
                  </a:lnTo>
                  <a:lnTo>
                    <a:pt x="495" y="319"/>
                  </a:lnTo>
                  <a:lnTo>
                    <a:pt x="502" y="304"/>
                  </a:lnTo>
                  <a:lnTo>
                    <a:pt x="507" y="290"/>
                  </a:lnTo>
                  <a:lnTo>
                    <a:pt x="507" y="290"/>
                  </a:lnTo>
                  <a:lnTo>
                    <a:pt x="513" y="275"/>
                  </a:lnTo>
                  <a:lnTo>
                    <a:pt x="523" y="262"/>
                  </a:lnTo>
                  <a:lnTo>
                    <a:pt x="535" y="247"/>
                  </a:lnTo>
                  <a:lnTo>
                    <a:pt x="547" y="232"/>
                  </a:lnTo>
                  <a:lnTo>
                    <a:pt x="572" y="208"/>
                  </a:lnTo>
                  <a:lnTo>
                    <a:pt x="589" y="191"/>
                  </a:lnTo>
                  <a:lnTo>
                    <a:pt x="589" y="191"/>
                  </a:lnTo>
                  <a:lnTo>
                    <a:pt x="592" y="188"/>
                  </a:lnTo>
                  <a:lnTo>
                    <a:pt x="595" y="188"/>
                  </a:lnTo>
                  <a:lnTo>
                    <a:pt x="602" y="187"/>
                  </a:lnTo>
                  <a:lnTo>
                    <a:pt x="611" y="188"/>
                  </a:lnTo>
                  <a:lnTo>
                    <a:pt x="619" y="188"/>
                  </a:lnTo>
                  <a:lnTo>
                    <a:pt x="623" y="187"/>
                  </a:lnTo>
                  <a:lnTo>
                    <a:pt x="626" y="185"/>
                  </a:lnTo>
                  <a:lnTo>
                    <a:pt x="631" y="182"/>
                  </a:lnTo>
                  <a:lnTo>
                    <a:pt x="634" y="178"/>
                  </a:lnTo>
                  <a:lnTo>
                    <a:pt x="637" y="172"/>
                  </a:lnTo>
                  <a:lnTo>
                    <a:pt x="640" y="163"/>
                  </a:lnTo>
                  <a:lnTo>
                    <a:pt x="643" y="154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6" y="129"/>
                  </a:lnTo>
                  <a:lnTo>
                    <a:pt x="649" y="117"/>
                  </a:lnTo>
                  <a:lnTo>
                    <a:pt x="653" y="105"/>
                  </a:lnTo>
                  <a:lnTo>
                    <a:pt x="658" y="94"/>
                  </a:lnTo>
                  <a:lnTo>
                    <a:pt x="668" y="76"/>
                  </a:lnTo>
                  <a:lnTo>
                    <a:pt x="679" y="61"/>
                  </a:lnTo>
                  <a:lnTo>
                    <a:pt x="691" y="49"/>
                  </a:lnTo>
                  <a:lnTo>
                    <a:pt x="703" y="42"/>
                  </a:lnTo>
                  <a:lnTo>
                    <a:pt x="712" y="36"/>
                  </a:lnTo>
                  <a:lnTo>
                    <a:pt x="719" y="34"/>
                  </a:lnTo>
                  <a:lnTo>
                    <a:pt x="719" y="34"/>
                  </a:lnTo>
                  <a:lnTo>
                    <a:pt x="724" y="34"/>
                  </a:lnTo>
                  <a:lnTo>
                    <a:pt x="730" y="31"/>
                  </a:lnTo>
                  <a:lnTo>
                    <a:pt x="745" y="24"/>
                  </a:lnTo>
                  <a:lnTo>
                    <a:pt x="764" y="13"/>
                  </a:lnTo>
                  <a:lnTo>
                    <a:pt x="793" y="1"/>
                  </a:lnTo>
                  <a:lnTo>
                    <a:pt x="793" y="1"/>
                  </a:lnTo>
                  <a:lnTo>
                    <a:pt x="797" y="0"/>
                  </a:lnTo>
                  <a:lnTo>
                    <a:pt x="802" y="0"/>
                  </a:lnTo>
                  <a:lnTo>
                    <a:pt x="812" y="3"/>
                  </a:lnTo>
                  <a:lnTo>
                    <a:pt x="824" y="10"/>
                  </a:lnTo>
                  <a:lnTo>
                    <a:pt x="838" y="19"/>
                  </a:lnTo>
                  <a:lnTo>
                    <a:pt x="851" y="33"/>
                  </a:lnTo>
                  <a:lnTo>
                    <a:pt x="863" y="48"/>
                  </a:lnTo>
                  <a:lnTo>
                    <a:pt x="876" y="66"/>
                  </a:lnTo>
                  <a:lnTo>
                    <a:pt x="888" y="85"/>
                  </a:lnTo>
                  <a:lnTo>
                    <a:pt x="899" y="106"/>
                  </a:lnTo>
                  <a:lnTo>
                    <a:pt x="908" y="127"/>
                  </a:lnTo>
                  <a:lnTo>
                    <a:pt x="915" y="151"/>
                  </a:lnTo>
                  <a:lnTo>
                    <a:pt x="921" y="173"/>
                  </a:lnTo>
                  <a:lnTo>
                    <a:pt x="923" y="197"/>
                  </a:lnTo>
                  <a:lnTo>
                    <a:pt x="923" y="220"/>
                  </a:lnTo>
                  <a:lnTo>
                    <a:pt x="921" y="232"/>
                  </a:lnTo>
                  <a:lnTo>
                    <a:pt x="918" y="244"/>
                  </a:lnTo>
                  <a:lnTo>
                    <a:pt x="915" y="254"/>
                  </a:lnTo>
                  <a:lnTo>
                    <a:pt x="911" y="265"/>
                  </a:lnTo>
                  <a:lnTo>
                    <a:pt x="911" y="2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4292032" y="2879871"/>
              <a:ext cx="657137" cy="152587"/>
            </a:xfrm>
            <a:custGeom>
              <a:avLst/>
              <a:gdLst>
                <a:gd name="T0" fmla="*/ 113 w 412"/>
                <a:gd name="T1" fmla="*/ 0 h 99"/>
                <a:gd name="T2" fmla="*/ 169 w 412"/>
                <a:gd name="T3" fmla="*/ 11 h 99"/>
                <a:gd name="T4" fmla="*/ 238 w 412"/>
                <a:gd name="T5" fmla="*/ 18 h 99"/>
                <a:gd name="T6" fmla="*/ 286 w 412"/>
                <a:gd name="T7" fmla="*/ 18 h 99"/>
                <a:gd name="T8" fmla="*/ 309 w 412"/>
                <a:gd name="T9" fmla="*/ 12 h 99"/>
                <a:gd name="T10" fmla="*/ 316 w 412"/>
                <a:gd name="T11" fmla="*/ 9 h 99"/>
                <a:gd name="T12" fmla="*/ 306 w 412"/>
                <a:gd name="T13" fmla="*/ 20 h 99"/>
                <a:gd name="T14" fmla="*/ 291 w 412"/>
                <a:gd name="T15" fmla="*/ 41 h 99"/>
                <a:gd name="T16" fmla="*/ 288 w 412"/>
                <a:gd name="T17" fmla="*/ 50 h 99"/>
                <a:gd name="T18" fmla="*/ 294 w 412"/>
                <a:gd name="T19" fmla="*/ 53 h 99"/>
                <a:gd name="T20" fmla="*/ 303 w 412"/>
                <a:gd name="T21" fmla="*/ 54 h 99"/>
                <a:gd name="T22" fmla="*/ 325 w 412"/>
                <a:gd name="T23" fmla="*/ 63 h 99"/>
                <a:gd name="T24" fmla="*/ 349 w 412"/>
                <a:gd name="T25" fmla="*/ 66 h 99"/>
                <a:gd name="T26" fmla="*/ 390 w 412"/>
                <a:gd name="T27" fmla="*/ 60 h 99"/>
                <a:gd name="T28" fmla="*/ 409 w 412"/>
                <a:gd name="T29" fmla="*/ 57 h 99"/>
                <a:gd name="T30" fmla="*/ 412 w 412"/>
                <a:gd name="T31" fmla="*/ 59 h 99"/>
                <a:gd name="T32" fmla="*/ 390 w 412"/>
                <a:gd name="T33" fmla="*/ 69 h 99"/>
                <a:gd name="T34" fmla="*/ 348 w 412"/>
                <a:gd name="T35" fmla="*/ 81 h 99"/>
                <a:gd name="T36" fmla="*/ 322 w 412"/>
                <a:gd name="T37" fmla="*/ 85 h 99"/>
                <a:gd name="T38" fmla="*/ 316 w 412"/>
                <a:gd name="T39" fmla="*/ 84 h 99"/>
                <a:gd name="T40" fmla="*/ 283 w 412"/>
                <a:gd name="T41" fmla="*/ 76 h 99"/>
                <a:gd name="T42" fmla="*/ 259 w 412"/>
                <a:gd name="T43" fmla="*/ 73 h 99"/>
                <a:gd name="T44" fmla="*/ 238 w 412"/>
                <a:gd name="T45" fmla="*/ 78 h 99"/>
                <a:gd name="T46" fmla="*/ 231 w 412"/>
                <a:gd name="T47" fmla="*/ 84 h 99"/>
                <a:gd name="T48" fmla="*/ 226 w 412"/>
                <a:gd name="T49" fmla="*/ 88 h 99"/>
                <a:gd name="T50" fmla="*/ 204 w 412"/>
                <a:gd name="T51" fmla="*/ 96 h 99"/>
                <a:gd name="T52" fmla="*/ 163 w 412"/>
                <a:gd name="T53" fmla="*/ 99 h 99"/>
                <a:gd name="T54" fmla="*/ 113 w 412"/>
                <a:gd name="T55" fmla="*/ 99 h 99"/>
                <a:gd name="T56" fmla="*/ 60 w 412"/>
                <a:gd name="T57" fmla="*/ 73 h 99"/>
                <a:gd name="T58" fmla="*/ 0 w 412"/>
                <a:gd name="T59" fmla="*/ 45 h 99"/>
                <a:gd name="T60" fmla="*/ 54 w 412"/>
                <a:gd name="T61" fmla="*/ 53 h 99"/>
                <a:gd name="T62" fmla="*/ 162 w 412"/>
                <a:gd name="T63" fmla="*/ 64 h 99"/>
                <a:gd name="T64" fmla="*/ 202 w 412"/>
                <a:gd name="T65" fmla="*/ 64 h 99"/>
                <a:gd name="T66" fmla="*/ 213 w 412"/>
                <a:gd name="T67" fmla="*/ 62 h 99"/>
                <a:gd name="T68" fmla="*/ 216 w 412"/>
                <a:gd name="T69" fmla="*/ 56 h 99"/>
                <a:gd name="T70" fmla="*/ 208 w 412"/>
                <a:gd name="T71" fmla="*/ 47 h 99"/>
                <a:gd name="T72" fmla="*/ 190 w 412"/>
                <a:gd name="T73" fmla="*/ 36 h 99"/>
                <a:gd name="T74" fmla="*/ 113 w 412"/>
                <a:gd name="T75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2" h="99">
                  <a:moveTo>
                    <a:pt x="113" y="0"/>
                  </a:moveTo>
                  <a:lnTo>
                    <a:pt x="113" y="0"/>
                  </a:lnTo>
                  <a:lnTo>
                    <a:pt x="140" y="6"/>
                  </a:lnTo>
                  <a:lnTo>
                    <a:pt x="169" y="11"/>
                  </a:lnTo>
                  <a:lnTo>
                    <a:pt x="204" y="14"/>
                  </a:lnTo>
                  <a:lnTo>
                    <a:pt x="238" y="18"/>
                  </a:lnTo>
                  <a:lnTo>
                    <a:pt x="271" y="18"/>
                  </a:lnTo>
                  <a:lnTo>
                    <a:pt x="286" y="18"/>
                  </a:lnTo>
                  <a:lnTo>
                    <a:pt x="298" y="15"/>
                  </a:lnTo>
                  <a:lnTo>
                    <a:pt x="309" y="12"/>
                  </a:lnTo>
                  <a:lnTo>
                    <a:pt x="316" y="9"/>
                  </a:lnTo>
                  <a:lnTo>
                    <a:pt x="316" y="9"/>
                  </a:lnTo>
                  <a:lnTo>
                    <a:pt x="322" y="5"/>
                  </a:lnTo>
                  <a:lnTo>
                    <a:pt x="306" y="20"/>
                  </a:lnTo>
                  <a:lnTo>
                    <a:pt x="297" y="30"/>
                  </a:lnTo>
                  <a:lnTo>
                    <a:pt x="291" y="41"/>
                  </a:lnTo>
                  <a:lnTo>
                    <a:pt x="289" y="45"/>
                  </a:lnTo>
                  <a:lnTo>
                    <a:pt x="288" y="50"/>
                  </a:lnTo>
                  <a:lnTo>
                    <a:pt x="291" y="51"/>
                  </a:lnTo>
                  <a:lnTo>
                    <a:pt x="294" y="53"/>
                  </a:lnTo>
                  <a:lnTo>
                    <a:pt x="294" y="53"/>
                  </a:lnTo>
                  <a:lnTo>
                    <a:pt x="303" y="54"/>
                  </a:lnTo>
                  <a:lnTo>
                    <a:pt x="310" y="57"/>
                  </a:lnTo>
                  <a:lnTo>
                    <a:pt x="325" y="63"/>
                  </a:lnTo>
                  <a:lnTo>
                    <a:pt x="336" y="64"/>
                  </a:lnTo>
                  <a:lnTo>
                    <a:pt x="349" y="66"/>
                  </a:lnTo>
                  <a:lnTo>
                    <a:pt x="367" y="64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409" y="57"/>
                  </a:lnTo>
                  <a:lnTo>
                    <a:pt x="412" y="57"/>
                  </a:lnTo>
                  <a:lnTo>
                    <a:pt x="412" y="59"/>
                  </a:lnTo>
                  <a:lnTo>
                    <a:pt x="405" y="63"/>
                  </a:lnTo>
                  <a:lnTo>
                    <a:pt x="390" y="69"/>
                  </a:lnTo>
                  <a:lnTo>
                    <a:pt x="369" y="75"/>
                  </a:lnTo>
                  <a:lnTo>
                    <a:pt x="348" y="81"/>
                  </a:lnTo>
                  <a:lnTo>
                    <a:pt x="330" y="85"/>
                  </a:lnTo>
                  <a:lnTo>
                    <a:pt x="322" y="85"/>
                  </a:lnTo>
                  <a:lnTo>
                    <a:pt x="316" y="84"/>
                  </a:lnTo>
                  <a:lnTo>
                    <a:pt x="316" y="84"/>
                  </a:lnTo>
                  <a:lnTo>
                    <a:pt x="295" y="78"/>
                  </a:lnTo>
                  <a:lnTo>
                    <a:pt x="283" y="76"/>
                  </a:lnTo>
                  <a:lnTo>
                    <a:pt x="271" y="73"/>
                  </a:lnTo>
                  <a:lnTo>
                    <a:pt x="259" y="73"/>
                  </a:lnTo>
                  <a:lnTo>
                    <a:pt x="249" y="75"/>
                  </a:lnTo>
                  <a:lnTo>
                    <a:pt x="238" y="78"/>
                  </a:lnTo>
                  <a:lnTo>
                    <a:pt x="234" y="81"/>
                  </a:lnTo>
                  <a:lnTo>
                    <a:pt x="231" y="84"/>
                  </a:lnTo>
                  <a:lnTo>
                    <a:pt x="231" y="84"/>
                  </a:lnTo>
                  <a:lnTo>
                    <a:pt x="226" y="88"/>
                  </a:lnTo>
                  <a:lnTo>
                    <a:pt x="219" y="91"/>
                  </a:lnTo>
                  <a:lnTo>
                    <a:pt x="204" y="96"/>
                  </a:lnTo>
                  <a:lnTo>
                    <a:pt x="184" y="99"/>
                  </a:lnTo>
                  <a:lnTo>
                    <a:pt x="163" y="99"/>
                  </a:lnTo>
                  <a:lnTo>
                    <a:pt x="128" y="99"/>
                  </a:lnTo>
                  <a:lnTo>
                    <a:pt x="113" y="99"/>
                  </a:lnTo>
                  <a:lnTo>
                    <a:pt x="113" y="99"/>
                  </a:lnTo>
                  <a:lnTo>
                    <a:pt x="60" y="73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47"/>
                  </a:lnTo>
                  <a:lnTo>
                    <a:pt x="54" y="53"/>
                  </a:lnTo>
                  <a:lnTo>
                    <a:pt x="108" y="60"/>
                  </a:lnTo>
                  <a:lnTo>
                    <a:pt x="162" y="64"/>
                  </a:lnTo>
                  <a:lnTo>
                    <a:pt x="184" y="64"/>
                  </a:lnTo>
                  <a:lnTo>
                    <a:pt x="202" y="64"/>
                  </a:lnTo>
                  <a:lnTo>
                    <a:pt x="208" y="63"/>
                  </a:lnTo>
                  <a:lnTo>
                    <a:pt x="213" y="62"/>
                  </a:lnTo>
                  <a:lnTo>
                    <a:pt x="216" y="59"/>
                  </a:lnTo>
                  <a:lnTo>
                    <a:pt x="216" y="56"/>
                  </a:lnTo>
                  <a:lnTo>
                    <a:pt x="214" y="51"/>
                  </a:lnTo>
                  <a:lnTo>
                    <a:pt x="208" y="47"/>
                  </a:lnTo>
                  <a:lnTo>
                    <a:pt x="201" y="42"/>
                  </a:lnTo>
                  <a:lnTo>
                    <a:pt x="190" y="36"/>
                  </a:lnTo>
                  <a:lnTo>
                    <a:pt x="159" y="20"/>
                  </a:lnTo>
                  <a:lnTo>
                    <a:pt x="113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27"/>
            <p:cNvSpPr>
              <a:spLocks/>
            </p:cNvSpPr>
            <p:nvPr/>
          </p:nvSpPr>
          <p:spPr bwMode="auto">
            <a:xfrm>
              <a:off x="3135663" y="2291106"/>
              <a:ext cx="1913991" cy="1283879"/>
            </a:xfrm>
            <a:custGeom>
              <a:avLst/>
              <a:gdLst>
                <a:gd name="T0" fmla="*/ 1125 w 1200"/>
                <a:gd name="T1" fmla="*/ 707 h 833"/>
                <a:gd name="T2" fmla="*/ 1086 w 1200"/>
                <a:gd name="T3" fmla="*/ 733 h 833"/>
                <a:gd name="T4" fmla="*/ 1059 w 1200"/>
                <a:gd name="T5" fmla="*/ 759 h 833"/>
                <a:gd name="T6" fmla="*/ 939 w 1200"/>
                <a:gd name="T7" fmla="*/ 697 h 833"/>
                <a:gd name="T8" fmla="*/ 887 w 1200"/>
                <a:gd name="T9" fmla="*/ 691 h 833"/>
                <a:gd name="T10" fmla="*/ 778 w 1200"/>
                <a:gd name="T11" fmla="*/ 788 h 833"/>
                <a:gd name="T12" fmla="*/ 676 w 1200"/>
                <a:gd name="T13" fmla="*/ 833 h 833"/>
                <a:gd name="T14" fmla="*/ 640 w 1200"/>
                <a:gd name="T15" fmla="*/ 810 h 833"/>
                <a:gd name="T16" fmla="*/ 671 w 1200"/>
                <a:gd name="T17" fmla="*/ 730 h 833"/>
                <a:gd name="T18" fmla="*/ 703 w 1200"/>
                <a:gd name="T19" fmla="*/ 706 h 833"/>
                <a:gd name="T20" fmla="*/ 712 w 1200"/>
                <a:gd name="T21" fmla="*/ 622 h 833"/>
                <a:gd name="T22" fmla="*/ 680 w 1200"/>
                <a:gd name="T23" fmla="*/ 581 h 833"/>
                <a:gd name="T24" fmla="*/ 584 w 1200"/>
                <a:gd name="T25" fmla="*/ 515 h 833"/>
                <a:gd name="T26" fmla="*/ 556 w 1200"/>
                <a:gd name="T27" fmla="*/ 449 h 833"/>
                <a:gd name="T28" fmla="*/ 540 w 1200"/>
                <a:gd name="T29" fmla="*/ 433 h 833"/>
                <a:gd name="T30" fmla="*/ 442 w 1200"/>
                <a:gd name="T31" fmla="*/ 562 h 833"/>
                <a:gd name="T32" fmla="*/ 360 w 1200"/>
                <a:gd name="T33" fmla="*/ 685 h 833"/>
                <a:gd name="T34" fmla="*/ 285 w 1200"/>
                <a:gd name="T35" fmla="*/ 674 h 833"/>
                <a:gd name="T36" fmla="*/ 246 w 1200"/>
                <a:gd name="T37" fmla="*/ 692 h 833"/>
                <a:gd name="T38" fmla="*/ 182 w 1200"/>
                <a:gd name="T39" fmla="*/ 745 h 833"/>
                <a:gd name="T40" fmla="*/ 149 w 1200"/>
                <a:gd name="T41" fmla="*/ 701 h 833"/>
                <a:gd name="T42" fmla="*/ 134 w 1200"/>
                <a:gd name="T43" fmla="*/ 596 h 833"/>
                <a:gd name="T44" fmla="*/ 107 w 1200"/>
                <a:gd name="T45" fmla="*/ 517 h 833"/>
                <a:gd name="T46" fmla="*/ 36 w 1200"/>
                <a:gd name="T47" fmla="*/ 455 h 833"/>
                <a:gd name="T48" fmla="*/ 0 w 1200"/>
                <a:gd name="T49" fmla="*/ 403 h 833"/>
                <a:gd name="T50" fmla="*/ 60 w 1200"/>
                <a:gd name="T51" fmla="*/ 324 h 833"/>
                <a:gd name="T52" fmla="*/ 156 w 1200"/>
                <a:gd name="T53" fmla="*/ 262 h 833"/>
                <a:gd name="T54" fmla="*/ 237 w 1200"/>
                <a:gd name="T55" fmla="*/ 166 h 833"/>
                <a:gd name="T56" fmla="*/ 271 w 1200"/>
                <a:gd name="T57" fmla="*/ 119 h 833"/>
                <a:gd name="T58" fmla="*/ 352 w 1200"/>
                <a:gd name="T59" fmla="*/ 80 h 833"/>
                <a:gd name="T60" fmla="*/ 384 w 1200"/>
                <a:gd name="T61" fmla="*/ 63 h 833"/>
                <a:gd name="T62" fmla="*/ 405 w 1200"/>
                <a:gd name="T63" fmla="*/ 20 h 833"/>
                <a:gd name="T64" fmla="*/ 448 w 1200"/>
                <a:gd name="T65" fmla="*/ 8 h 833"/>
                <a:gd name="T66" fmla="*/ 550 w 1200"/>
                <a:gd name="T67" fmla="*/ 39 h 833"/>
                <a:gd name="T68" fmla="*/ 650 w 1200"/>
                <a:gd name="T69" fmla="*/ 81 h 833"/>
                <a:gd name="T70" fmla="*/ 641 w 1200"/>
                <a:gd name="T71" fmla="*/ 105 h 833"/>
                <a:gd name="T72" fmla="*/ 580 w 1200"/>
                <a:gd name="T73" fmla="*/ 113 h 833"/>
                <a:gd name="T74" fmla="*/ 508 w 1200"/>
                <a:gd name="T75" fmla="*/ 151 h 833"/>
                <a:gd name="T76" fmla="*/ 613 w 1200"/>
                <a:gd name="T77" fmla="*/ 216 h 833"/>
                <a:gd name="T78" fmla="*/ 637 w 1200"/>
                <a:gd name="T79" fmla="*/ 259 h 833"/>
                <a:gd name="T80" fmla="*/ 721 w 1200"/>
                <a:gd name="T81" fmla="*/ 294 h 833"/>
                <a:gd name="T82" fmla="*/ 674 w 1200"/>
                <a:gd name="T83" fmla="*/ 321 h 833"/>
                <a:gd name="T84" fmla="*/ 635 w 1200"/>
                <a:gd name="T85" fmla="*/ 330 h 833"/>
                <a:gd name="T86" fmla="*/ 683 w 1200"/>
                <a:gd name="T87" fmla="*/ 409 h 833"/>
                <a:gd name="T88" fmla="*/ 808 w 1200"/>
                <a:gd name="T89" fmla="*/ 463 h 833"/>
                <a:gd name="T90" fmla="*/ 857 w 1200"/>
                <a:gd name="T91" fmla="*/ 502 h 833"/>
                <a:gd name="T92" fmla="*/ 941 w 1200"/>
                <a:gd name="T93" fmla="*/ 535 h 833"/>
                <a:gd name="T94" fmla="*/ 1010 w 1200"/>
                <a:gd name="T95" fmla="*/ 589 h 833"/>
                <a:gd name="T96" fmla="*/ 1101 w 1200"/>
                <a:gd name="T97" fmla="*/ 608 h 833"/>
                <a:gd name="T98" fmla="*/ 1175 w 1200"/>
                <a:gd name="T99" fmla="*/ 581 h 833"/>
                <a:gd name="T100" fmla="*/ 1167 w 1200"/>
                <a:gd name="T101" fmla="*/ 610 h 833"/>
                <a:gd name="T102" fmla="*/ 1128 w 1200"/>
                <a:gd name="T103" fmla="*/ 640 h 833"/>
                <a:gd name="T104" fmla="*/ 1194 w 1200"/>
                <a:gd name="T105" fmla="*/ 710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0" h="833">
                  <a:moveTo>
                    <a:pt x="1197" y="719"/>
                  </a:moveTo>
                  <a:lnTo>
                    <a:pt x="1197" y="719"/>
                  </a:lnTo>
                  <a:lnTo>
                    <a:pt x="1169" y="710"/>
                  </a:lnTo>
                  <a:lnTo>
                    <a:pt x="1151" y="707"/>
                  </a:lnTo>
                  <a:lnTo>
                    <a:pt x="1133" y="706"/>
                  </a:lnTo>
                  <a:lnTo>
                    <a:pt x="1125" y="707"/>
                  </a:lnTo>
                  <a:lnTo>
                    <a:pt x="1116" y="707"/>
                  </a:lnTo>
                  <a:lnTo>
                    <a:pt x="1109" y="710"/>
                  </a:lnTo>
                  <a:lnTo>
                    <a:pt x="1101" y="713"/>
                  </a:lnTo>
                  <a:lnTo>
                    <a:pt x="1095" y="719"/>
                  </a:lnTo>
                  <a:lnTo>
                    <a:pt x="1091" y="725"/>
                  </a:lnTo>
                  <a:lnTo>
                    <a:pt x="1086" y="733"/>
                  </a:lnTo>
                  <a:lnTo>
                    <a:pt x="1083" y="742"/>
                  </a:lnTo>
                  <a:lnTo>
                    <a:pt x="1083" y="742"/>
                  </a:lnTo>
                  <a:lnTo>
                    <a:pt x="1080" y="751"/>
                  </a:lnTo>
                  <a:lnTo>
                    <a:pt x="1074" y="756"/>
                  </a:lnTo>
                  <a:lnTo>
                    <a:pt x="1068" y="759"/>
                  </a:lnTo>
                  <a:lnTo>
                    <a:pt x="1059" y="759"/>
                  </a:lnTo>
                  <a:lnTo>
                    <a:pt x="1050" y="758"/>
                  </a:lnTo>
                  <a:lnTo>
                    <a:pt x="1038" y="754"/>
                  </a:lnTo>
                  <a:lnTo>
                    <a:pt x="1014" y="743"/>
                  </a:lnTo>
                  <a:lnTo>
                    <a:pt x="989" y="728"/>
                  </a:lnTo>
                  <a:lnTo>
                    <a:pt x="963" y="712"/>
                  </a:lnTo>
                  <a:lnTo>
                    <a:pt x="939" y="697"/>
                  </a:lnTo>
                  <a:lnTo>
                    <a:pt x="920" y="686"/>
                  </a:lnTo>
                  <a:lnTo>
                    <a:pt x="920" y="686"/>
                  </a:lnTo>
                  <a:lnTo>
                    <a:pt x="915" y="685"/>
                  </a:lnTo>
                  <a:lnTo>
                    <a:pt x="909" y="685"/>
                  </a:lnTo>
                  <a:lnTo>
                    <a:pt x="899" y="686"/>
                  </a:lnTo>
                  <a:lnTo>
                    <a:pt x="887" y="691"/>
                  </a:lnTo>
                  <a:lnTo>
                    <a:pt x="875" y="697"/>
                  </a:lnTo>
                  <a:lnTo>
                    <a:pt x="862" y="706"/>
                  </a:lnTo>
                  <a:lnTo>
                    <a:pt x="848" y="716"/>
                  </a:lnTo>
                  <a:lnTo>
                    <a:pt x="821" y="740"/>
                  </a:lnTo>
                  <a:lnTo>
                    <a:pt x="797" y="765"/>
                  </a:lnTo>
                  <a:lnTo>
                    <a:pt x="778" y="788"/>
                  </a:lnTo>
                  <a:lnTo>
                    <a:pt x="760" y="810"/>
                  </a:lnTo>
                  <a:lnTo>
                    <a:pt x="760" y="810"/>
                  </a:lnTo>
                  <a:lnTo>
                    <a:pt x="740" y="818"/>
                  </a:lnTo>
                  <a:lnTo>
                    <a:pt x="721" y="824"/>
                  </a:lnTo>
                  <a:lnTo>
                    <a:pt x="698" y="830"/>
                  </a:lnTo>
                  <a:lnTo>
                    <a:pt x="676" y="833"/>
                  </a:lnTo>
                  <a:lnTo>
                    <a:pt x="665" y="833"/>
                  </a:lnTo>
                  <a:lnTo>
                    <a:pt x="656" y="831"/>
                  </a:lnTo>
                  <a:lnTo>
                    <a:pt x="649" y="830"/>
                  </a:lnTo>
                  <a:lnTo>
                    <a:pt x="644" y="825"/>
                  </a:lnTo>
                  <a:lnTo>
                    <a:pt x="640" y="818"/>
                  </a:lnTo>
                  <a:lnTo>
                    <a:pt x="640" y="810"/>
                  </a:lnTo>
                  <a:lnTo>
                    <a:pt x="640" y="810"/>
                  </a:lnTo>
                  <a:lnTo>
                    <a:pt x="643" y="791"/>
                  </a:lnTo>
                  <a:lnTo>
                    <a:pt x="647" y="773"/>
                  </a:lnTo>
                  <a:lnTo>
                    <a:pt x="655" y="756"/>
                  </a:lnTo>
                  <a:lnTo>
                    <a:pt x="662" y="742"/>
                  </a:lnTo>
                  <a:lnTo>
                    <a:pt x="671" y="730"/>
                  </a:lnTo>
                  <a:lnTo>
                    <a:pt x="680" y="721"/>
                  </a:lnTo>
                  <a:lnTo>
                    <a:pt x="688" y="713"/>
                  </a:lnTo>
                  <a:lnTo>
                    <a:pt x="697" y="710"/>
                  </a:lnTo>
                  <a:lnTo>
                    <a:pt x="697" y="710"/>
                  </a:lnTo>
                  <a:lnTo>
                    <a:pt x="700" y="709"/>
                  </a:lnTo>
                  <a:lnTo>
                    <a:pt x="703" y="706"/>
                  </a:lnTo>
                  <a:lnTo>
                    <a:pt x="710" y="697"/>
                  </a:lnTo>
                  <a:lnTo>
                    <a:pt x="715" y="683"/>
                  </a:lnTo>
                  <a:lnTo>
                    <a:pt x="718" y="667"/>
                  </a:lnTo>
                  <a:lnTo>
                    <a:pt x="718" y="650"/>
                  </a:lnTo>
                  <a:lnTo>
                    <a:pt x="715" y="631"/>
                  </a:lnTo>
                  <a:lnTo>
                    <a:pt x="712" y="622"/>
                  </a:lnTo>
                  <a:lnTo>
                    <a:pt x="707" y="613"/>
                  </a:lnTo>
                  <a:lnTo>
                    <a:pt x="703" y="604"/>
                  </a:lnTo>
                  <a:lnTo>
                    <a:pt x="697" y="596"/>
                  </a:lnTo>
                  <a:lnTo>
                    <a:pt x="697" y="596"/>
                  </a:lnTo>
                  <a:lnTo>
                    <a:pt x="689" y="589"/>
                  </a:lnTo>
                  <a:lnTo>
                    <a:pt x="680" y="581"/>
                  </a:lnTo>
                  <a:lnTo>
                    <a:pt x="661" y="568"/>
                  </a:lnTo>
                  <a:lnTo>
                    <a:pt x="638" y="556"/>
                  </a:lnTo>
                  <a:lnTo>
                    <a:pt x="616" y="541"/>
                  </a:lnTo>
                  <a:lnTo>
                    <a:pt x="604" y="533"/>
                  </a:lnTo>
                  <a:lnTo>
                    <a:pt x="595" y="524"/>
                  </a:lnTo>
                  <a:lnTo>
                    <a:pt x="584" y="515"/>
                  </a:lnTo>
                  <a:lnTo>
                    <a:pt x="575" y="505"/>
                  </a:lnTo>
                  <a:lnTo>
                    <a:pt x="569" y="493"/>
                  </a:lnTo>
                  <a:lnTo>
                    <a:pt x="564" y="479"/>
                  </a:lnTo>
                  <a:lnTo>
                    <a:pt x="559" y="466"/>
                  </a:lnTo>
                  <a:lnTo>
                    <a:pt x="556" y="449"/>
                  </a:lnTo>
                  <a:lnTo>
                    <a:pt x="556" y="449"/>
                  </a:lnTo>
                  <a:lnTo>
                    <a:pt x="555" y="442"/>
                  </a:lnTo>
                  <a:lnTo>
                    <a:pt x="553" y="436"/>
                  </a:lnTo>
                  <a:lnTo>
                    <a:pt x="550" y="433"/>
                  </a:lnTo>
                  <a:lnTo>
                    <a:pt x="547" y="432"/>
                  </a:lnTo>
                  <a:lnTo>
                    <a:pt x="543" y="432"/>
                  </a:lnTo>
                  <a:lnTo>
                    <a:pt x="540" y="433"/>
                  </a:lnTo>
                  <a:lnTo>
                    <a:pt x="529" y="441"/>
                  </a:lnTo>
                  <a:lnTo>
                    <a:pt x="516" y="454"/>
                  </a:lnTo>
                  <a:lnTo>
                    <a:pt x="502" y="470"/>
                  </a:lnTo>
                  <a:lnTo>
                    <a:pt x="489" y="490"/>
                  </a:lnTo>
                  <a:lnTo>
                    <a:pt x="474" y="512"/>
                  </a:lnTo>
                  <a:lnTo>
                    <a:pt x="442" y="562"/>
                  </a:lnTo>
                  <a:lnTo>
                    <a:pt x="414" y="610"/>
                  </a:lnTo>
                  <a:lnTo>
                    <a:pt x="390" y="649"/>
                  </a:lnTo>
                  <a:lnTo>
                    <a:pt x="372" y="674"/>
                  </a:lnTo>
                  <a:lnTo>
                    <a:pt x="372" y="674"/>
                  </a:lnTo>
                  <a:lnTo>
                    <a:pt x="366" y="680"/>
                  </a:lnTo>
                  <a:lnTo>
                    <a:pt x="360" y="685"/>
                  </a:lnTo>
                  <a:lnTo>
                    <a:pt x="352" y="688"/>
                  </a:lnTo>
                  <a:lnTo>
                    <a:pt x="345" y="689"/>
                  </a:lnTo>
                  <a:lnTo>
                    <a:pt x="337" y="689"/>
                  </a:lnTo>
                  <a:lnTo>
                    <a:pt x="330" y="689"/>
                  </a:lnTo>
                  <a:lnTo>
                    <a:pt x="313" y="685"/>
                  </a:lnTo>
                  <a:lnTo>
                    <a:pt x="285" y="674"/>
                  </a:lnTo>
                  <a:lnTo>
                    <a:pt x="273" y="673"/>
                  </a:lnTo>
                  <a:lnTo>
                    <a:pt x="268" y="673"/>
                  </a:lnTo>
                  <a:lnTo>
                    <a:pt x="264" y="674"/>
                  </a:lnTo>
                  <a:lnTo>
                    <a:pt x="264" y="674"/>
                  </a:lnTo>
                  <a:lnTo>
                    <a:pt x="256" y="682"/>
                  </a:lnTo>
                  <a:lnTo>
                    <a:pt x="246" y="692"/>
                  </a:lnTo>
                  <a:lnTo>
                    <a:pt x="224" y="719"/>
                  </a:lnTo>
                  <a:lnTo>
                    <a:pt x="212" y="731"/>
                  </a:lnTo>
                  <a:lnTo>
                    <a:pt x="200" y="740"/>
                  </a:lnTo>
                  <a:lnTo>
                    <a:pt x="194" y="743"/>
                  </a:lnTo>
                  <a:lnTo>
                    <a:pt x="188" y="745"/>
                  </a:lnTo>
                  <a:lnTo>
                    <a:pt x="182" y="745"/>
                  </a:lnTo>
                  <a:lnTo>
                    <a:pt x="177" y="742"/>
                  </a:lnTo>
                  <a:lnTo>
                    <a:pt x="177" y="742"/>
                  </a:lnTo>
                  <a:lnTo>
                    <a:pt x="171" y="739"/>
                  </a:lnTo>
                  <a:lnTo>
                    <a:pt x="167" y="733"/>
                  </a:lnTo>
                  <a:lnTo>
                    <a:pt x="158" y="719"/>
                  </a:lnTo>
                  <a:lnTo>
                    <a:pt x="149" y="701"/>
                  </a:lnTo>
                  <a:lnTo>
                    <a:pt x="141" y="680"/>
                  </a:lnTo>
                  <a:lnTo>
                    <a:pt x="137" y="658"/>
                  </a:lnTo>
                  <a:lnTo>
                    <a:pt x="134" y="637"/>
                  </a:lnTo>
                  <a:lnTo>
                    <a:pt x="132" y="616"/>
                  </a:lnTo>
                  <a:lnTo>
                    <a:pt x="134" y="596"/>
                  </a:lnTo>
                  <a:lnTo>
                    <a:pt x="134" y="596"/>
                  </a:lnTo>
                  <a:lnTo>
                    <a:pt x="134" y="587"/>
                  </a:lnTo>
                  <a:lnTo>
                    <a:pt x="134" y="580"/>
                  </a:lnTo>
                  <a:lnTo>
                    <a:pt x="131" y="562"/>
                  </a:lnTo>
                  <a:lnTo>
                    <a:pt x="125" y="545"/>
                  </a:lnTo>
                  <a:lnTo>
                    <a:pt x="116" y="530"/>
                  </a:lnTo>
                  <a:lnTo>
                    <a:pt x="107" y="517"/>
                  </a:lnTo>
                  <a:lnTo>
                    <a:pt x="95" y="505"/>
                  </a:lnTo>
                  <a:lnTo>
                    <a:pt x="84" y="494"/>
                  </a:lnTo>
                  <a:lnTo>
                    <a:pt x="72" y="485"/>
                  </a:lnTo>
                  <a:lnTo>
                    <a:pt x="72" y="485"/>
                  </a:lnTo>
                  <a:lnTo>
                    <a:pt x="50" y="467"/>
                  </a:lnTo>
                  <a:lnTo>
                    <a:pt x="36" y="455"/>
                  </a:lnTo>
                  <a:lnTo>
                    <a:pt x="24" y="445"/>
                  </a:lnTo>
                  <a:lnTo>
                    <a:pt x="14" y="433"/>
                  </a:lnTo>
                  <a:lnTo>
                    <a:pt x="6" y="421"/>
                  </a:lnTo>
                  <a:lnTo>
                    <a:pt x="2" y="411"/>
                  </a:lnTo>
                  <a:lnTo>
                    <a:pt x="0" y="406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5" y="393"/>
                  </a:lnTo>
                  <a:lnTo>
                    <a:pt x="14" y="378"/>
                  </a:lnTo>
                  <a:lnTo>
                    <a:pt x="27" y="361"/>
                  </a:lnTo>
                  <a:lnTo>
                    <a:pt x="42" y="342"/>
                  </a:lnTo>
                  <a:lnTo>
                    <a:pt x="60" y="324"/>
                  </a:lnTo>
                  <a:lnTo>
                    <a:pt x="81" y="306"/>
                  </a:lnTo>
                  <a:lnTo>
                    <a:pt x="101" y="291"/>
                  </a:lnTo>
                  <a:lnTo>
                    <a:pt x="111" y="283"/>
                  </a:lnTo>
                  <a:lnTo>
                    <a:pt x="120" y="279"/>
                  </a:lnTo>
                  <a:lnTo>
                    <a:pt x="120" y="279"/>
                  </a:lnTo>
                  <a:lnTo>
                    <a:pt x="156" y="262"/>
                  </a:lnTo>
                  <a:lnTo>
                    <a:pt x="173" y="253"/>
                  </a:lnTo>
                  <a:lnTo>
                    <a:pt x="188" y="243"/>
                  </a:lnTo>
                  <a:lnTo>
                    <a:pt x="201" y="229"/>
                  </a:lnTo>
                  <a:lnTo>
                    <a:pt x="215" y="213"/>
                  </a:lnTo>
                  <a:lnTo>
                    <a:pt x="225" y="192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42" y="154"/>
                  </a:lnTo>
                  <a:lnTo>
                    <a:pt x="249" y="142"/>
                  </a:lnTo>
                  <a:lnTo>
                    <a:pt x="256" y="134"/>
                  </a:lnTo>
                  <a:lnTo>
                    <a:pt x="264" y="125"/>
                  </a:lnTo>
                  <a:lnTo>
                    <a:pt x="271" y="119"/>
                  </a:lnTo>
                  <a:lnTo>
                    <a:pt x="280" y="113"/>
                  </a:lnTo>
                  <a:lnTo>
                    <a:pt x="297" y="105"/>
                  </a:lnTo>
                  <a:lnTo>
                    <a:pt x="330" y="95"/>
                  </a:lnTo>
                  <a:lnTo>
                    <a:pt x="343" y="87"/>
                  </a:lnTo>
                  <a:lnTo>
                    <a:pt x="348" y="84"/>
                  </a:lnTo>
                  <a:lnTo>
                    <a:pt x="352" y="80"/>
                  </a:lnTo>
                  <a:lnTo>
                    <a:pt x="352" y="80"/>
                  </a:lnTo>
                  <a:lnTo>
                    <a:pt x="360" y="71"/>
                  </a:lnTo>
                  <a:lnTo>
                    <a:pt x="366" y="66"/>
                  </a:lnTo>
                  <a:lnTo>
                    <a:pt x="373" y="65"/>
                  </a:lnTo>
                  <a:lnTo>
                    <a:pt x="379" y="65"/>
                  </a:lnTo>
                  <a:lnTo>
                    <a:pt x="384" y="63"/>
                  </a:lnTo>
                  <a:lnTo>
                    <a:pt x="388" y="60"/>
                  </a:lnTo>
                  <a:lnTo>
                    <a:pt x="393" y="54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400" y="30"/>
                  </a:lnTo>
                  <a:lnTo>
                    <a:pt x="405" y="20"/>
                  </a:lnTo>
                  <a:lnTo>
                    <a:pt x="411" y="11"/>
                  </a:lnTo>
                  <a:lnTo>
                    <a:pt x="418" y="5"/>
                  </a:lnTo>
                  <a:lnTo>
                    <a:pt x="426" y="0"/>
                  </a:lnTo>
                  <a:lnTo>
                    <a:pt x="433" y="0"/>
                  </a:lnTo>
                  <a:lnTo>
                    <a:pt x="441" y="2"/>
                  </a:lnTo>
                  <a:lnTo>
                    <a:pt x="448" y="8"/>
                  </a:lnTo>
                  <a:lnTo>
                    <a:pt x="448" y="8"/>
                  </a:lnTo>
                  <a:lnTo>
                    <a:pt x="454" y="12"/>
                  </a:lnTo>
                  <a:lnTo>
                    <a:pt x="463" y="17"/>
                  </a:lnTo>
                  <a:lnTo>
                    <a:pt x="487" y="26"/>
                  </a:lnTo>
                  <a:lnTo>
                    <a:pt x="517" y="33"/>
                  </a:lnTo>
                  <a:lnTo>
                    <a:pt x="550" y="39"/>
                  </a:lnTo>
                  <a:lnTo>
                    <a:pt x="607" y="48"/>
                  </a:lnTo>
                  <a:lnTo>
                    <a:pt x="632" y="51"/>
                  </a:lnTo>
                  <a:lnTo>
                    <a:pt x="632" y="51"/>
                  </a:lnTo>
                  <a:lnTo>
                    <a:pt x="638" y="60"/>
                  </a:lnTo>
                  <a:lnTo>
                    <a:pt x="646" y="71"/>
                  </a:lnTo>
                  <a:lnTo>
                    <a:pt x="650" y="81"/>
                  </a:lnTo>
                  <a:lnTo>
                    <a:pt x="652" y="86"/>
                  </a:lnTo>
                  <a:lnTo>
                    <a:pt x="653" y="92"/>
                  </a:lnTo>
                  <a:lnTo>
                    <a:pt x="652" y="96"/>
                  </a:lnTo>
                  <a:lnTo>
                    <a:pt x="650" y="101"/>
                  </a:lnTo>
                  <a:lnTo>
                    <a:pt x="647" y="104"/>
                  </a:lnTo>
                  <a:lnTo>
                    <a:pt x="641" y="105"/>
                  </a:lnTo>
                  <a:lnTo>
                    <a:pt x="634" y="107"/>
                  </a:lnTo>
                  <a:lnTo>
                    <a:pt x="623" y="107"/>
                  </a:lnTo>
                  <a:lnTo>
                    <a:pt x="623" y="107"/>
                  </a:lnTo>
                  <a:lnTo>
                    <a:pt x="613" y="107"/>
                  </a:lnTo>
                  <a:lnTo>
                    <a:pt x="602" y="108"/>
                  </a:lnTo>
                  <a:lnTo>
                    <a:pt x="580" y="113"/>
                  </a:lnTo>
                  <a:lnTo>
                    <a:pt x="561" y="119"/>
                  </a:lnTo>
                  <a:lnTo>
                    <a:pt x="544" y="128"/>
                  </a:lnTo>
                  <a:lnTo>
                    <a:pt x="529" y="137"/>
                  </a:lnTo>
                  <a:lnTo>
                    <a:pt x="517" y="144"/>
                  </a:lnTo>
                  <a:lnTo>
                    <a:pt x="508" y="151"/>
                  </a:lnTo>
                  <a:lnTo>
                    <a:pt x="508" y="151"/>
                  </a:lnTo>
                  <a:lnTo>
                    <a:pt x="525" y="159"/>
                  </a:lnTo>
                  <a:lnTo>
                    <a:pt x="543" y="168"/>
                  </a:lnTo>
                  <a:lnTo>
                    <a:pt x="564" y="178"/>
                  </a:lnTo>
                  <a:lnTo>
                    <a:pt x="584" y="193"/>
                  </a:lnTo>
                  <a:lnTo>
                    <a:pt x="604" y="208"/>
                  </a:lnTo>
                  <a:lnTo>
                    <a:pt x="613" y="216"/>
                  </a:lnTo>
                  <a:lnTo>
                    <a:pt x="619" y="225"/>
                  </a:lnTo>
                  <a:lnTo>
                    <a:pt x="625" y="234"/>
                  </a:lnTo>
                  <a:lnTo>
                    <a:pt x="628" y="243"/>
                  </a:lnTo>
                  <a:lnTo>
                    <a:pt x="628" y="243"/>
                  </a:lnTo>
                  <a:lnTo>
                    <a:pt x="631" y="252"/>
                  </a:lnTo>
                  <a:lnTo>
                    <a:pt x="637" y="259"/>
                  </a:lnTo>
                  <a:lnTo>
                    <a:pt x="644" y="265"/>
                  </a:lnTo>
                  <a:lnTo>
                    <a:pt x="653" y="271"/>
                  </a:lnTo>
                  <a:lnTo>
                    <a:pt x="664" y="277"/>
                  </a:lnTo>
                  <a:lnTo>
                    <a:pt x="674" y="282"/>
                  </a:lnTo>
                  <a:lnTo>
                    <a:pt x="698" y="289"/>
                  </a:lnTo>
                  <a:lnTo>
                    <a:pt x="721" y="294"/>
                  </a:lnTo>
                  <a:lnTo>
                    <a:pt x="740" y="297"/>
                  </a:lnTo>
                  <a:lnTo>
                    <a:pt x="760" y="298"/>
                  </a:lnTo>
                  <a:lnTo>
                    <a:pt x="760" y="298"/>
                  </a:lnTo>
                  <a:lnTo>
                    <a:pt x="746" y="303"/>
                  </a:lnTo>
                  <a:lnTo>
                    <a:pt x="712" y="312"/>
                  </a:lnTo>
                  <a:lnTo>
                    <a:pt x="674" y="321"/>
                  </a:lnTo>
                  <a:lnTo>
                    <a:pt x="656" y="322"/>
                  </a:lnTo>
                  <a:lnTo>
                    <a:pt x="644" y="322"/>
                  </a:lnTo>
                  <a:lnTo>
                    <a:pt x="644" y="322"/>
                  </a:lnTo>
                  <a:lnTo>
                    <a:pt x="640" y="324"/>
                  </a:lnTo>
                  <a:lnTo>
                    <a:pt x="637" y="325"/>
                  </a:lnTo>
                  <a:lnTo>
                    <a:pt x="635" y="330"/>
                  </a:lnTo>
                  <a:lnTo>
                    <a:pt x="635" y="334"/>
                  </a:lnTo>
                  <a:lnTo>
                    <a:pt x="640" y="348"/>
                  </a:lnTo>
                  <a:lnTo>
                    <a:pt x="647" y="364"/>
                  </a:lnTo>
                  <a:lnTo>
                    <a:pt x="658" y="381"/>
                  </a:lnTo>
                  <a:lnTo>
                    <a:pt x="671" y="397"/>
                  </a:lnTo>
                  <a:lnTo>
                    <a:pt x="683" y="409"/>
                  </a:lnTo>
                  <a:lnTo>
                    <a:pt x="691" y="414"/>
                  </a:lnTo>
                  <a:lnTo>
                    <a:pt x="697" y="417"/>
                  </a:lnTo>
                  <a:lnTo>
                    <a:pt x="697" y="417"/>
                  </a:lnTo>
                  <a:lnTo>
                    <a:pt x="733" y="430"/>
                  </a:lnTo>
                  <a:lnTo>
                    <a:pt x="784" y="451"/>
                  </a:lnTo>
                  <a:lnTo>
                    <a:pt x="808" y="463"/>
                  </a:lnTo>
                  <a:lnTo>
                    <a:pt x="830" y="475"/>
                  </a:lnTo>
                  <a:lnTo>
                    <a:pt x="847" y="487"/>
                  </a:lnTo>
                  <a:lnTo>
                    <a:pt x="851" y="493"/>
                  </a:lnTo>
                  <a:lnTo>
                    <a:pt x="854" y="497"/>
                  </a:lnTo>
                  <a:lnTo>
                    <a:pt x="854" y="497"/>
                  </a:lnTo>
                  <a:lnTo>
                    <a:pt x="857" y="502"/>
                  </a:lnTo>
                  <a:lnTo>
                    <a:pt x="860" y="506"/>
                  </a:lnTo>
                  <a:lnTo>
                    <a:pt x="871" y="512"/>
                  </a:lnTo>
                  <a:lnTo>
                    <a:pt x="884" y="518"/>
                  </a:lnTo>
                  <a:lnTo>
                    <a:pt x="900" y="524"/>
                  </a:lnTo>
                  <a:lnTo>
                    <a:pt x="929" y="532"/>
                  </a:lnTo>
                  <a:lnTo>
                    <a:pt x="941" y="535"/>
                  </a:lnTo>
                  <a:lnTo>
                    <a:pt x="947" y="538"/>
                  </a:lnTo>
                  <a:lnTo>
                    <a:pt x="947" y="538"/>
                  </a:lnTo>
                  <a:lnTo>
                    <a:pt x="968" y="557"/>
                  </a:lnTo>
                  <a:lnTo>
                    <a:pt x="987" y="574"/>
                  </a:lnTo>
                  <a:lnTo>
                    <a:pt x="998" y="581"/>
                  </a:lnTo>
                  <a:lnTo>
                    <a:pt x="1010" y="589"/>
                  </a:lnTo>
                  <a:lnTo>
                    <a:pt x="1023" y="596"/>
                  </a:lnTo>
                  <a:lnTo>
                    <a:pt x="1037" y="602"/>
                  </a:lnTo>
                  <a:lnTo>
                    <a:pt x="1052" y="607"/>
                  </a:lnTo>
                  <a:lnTo>
                    <a:pt x="1068" y="610"/>
                  </a:lnTo>
                  <a:lnTo>
                    <a:pt x="1083" y="610"/>
                  </a:lnTo>
                  <a:lnTo>
                    <a:pt x="1101" y="608"/>
                  </a:lnTo>
                  <a:lnTo>
                    <a:pt x="1119" y="604"/>
                  </a:lnTo>
                  <a:lnTo>
                    <a:pt x="1137" y="596"/>
                  </a:lnTo>
                  <a:lnTo>
                    <a:pt x="1137" y="596"/>
                  </a:lnTo>
                  <a:lnTo>
                    <a:pt x="1154" y="589"/>
                  </a:lnTo>
                  <a:lnTo>
                    <a:pt x="1166" y="584"/>
                  </a:lnTo>
                  <a:lnTo>
                    <a:pt x="1175" y="581"/>
                  </a:lnTo>
                  <a:lnTo>
                    <a:pt x="1181" y="581"/>
                  </a:lnTo>
                  <a:lnTo>
                    <a:pt x="1184" y="583"/>
                  </a:lnTo>
                  <a:lnTo>
                    <a:pt x="1184" y="587"/>
                  </a:lnTo>
                  <a:lnTo>
                    <a:pt x="1182" y="592"/>
                  </a:lnTo>
                  <a:lnTo>
                    <a:pt x="1178" y="596"/>
                  </a:lnTo>
                  <a:lnTo>
                    <a:pt x="1167" y="610"/>
                  </a:lnTo>
                  <a:lnTo>
                    <a:pt x="1154" y="623"/>
                  </a:lnTo>
                  <a:lnTo>
                    <a:pt x="1142" y="634"/>
                  </a:lnTo>
                  <a:lnTo>
                    <a:pt x="1136" y="637"/>
                  </a:lnTo>
                  <a:lnTo>
                    <a:pt x="1131" y="638"/>
                  </a:lnTo>
                  <a:lnTo>
                    <a:pt x="1131" y="638"/>
                  </a:lnTo>
                  <a:lnTo>
                    <a:pt x="1128" y="640"/>
                  </a:lnTo>
                  <a:lnTo>
                    <a:pt x="1130" y="643"/>
                  </a:lnTo>
                  <a:lnTo>
                    <a:pt x="1131" y="647"/>
                  </a:lnTo>
                  <a:lnTo>
                    <a:pt x="1137" y="653"/>
                  </a:lnTo>
                  <a:lnTo>
                    <a:pt x="1149" y="667"/>
                  </a:lnTo>
                  <a:lnTo>
                    <a:pt x="1166" y="683"/>
                  </a:lnTo>
                  <a:lnTo>
                    <a:pt x="1194" y="710"/>
                  </a:lnTo>
                  <a:lnTo>
                    <a:pt x="1200" y="718"/>
                  </a:lnTo>
                  <a:lnTo>
                    <a:pt x="1200" y="719"/>
                  </a:lnTo>
                  <a:lnTo>
                    <a:pt x="1197" y="719"/>
                  </a:lnTo>
                  <a:lnTo>
                    <a:pt x="1197" y="7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28"/>
            <p:cNvSpPr>
              <a:spLocks/>
            </p:cNvSpPr>
            <p:nvPr/>
          </p:nvSpPr>
          <p:spPr bwMode="auto">
            <a:xfrm>
              <a:off x="1" y="3172360"/>
              <a:ext cx="1090883" cy="1208762"/>
            </a:xfrm>
            <a:custGeom>
              <a:avLst/>
              <a:gdLst/>
              <a:ahLst/>
              <a:cxnLst/>
              <a:rect l="l" t="t" r="r" b="b"/>
              <a:pathLst>
                <a:path w="1454511" h="1667859">
                  <a:moveTo>
                    <a:pt x="1454511" y="0"/>
                  </a:moveTo>
                  <a:lnTo>
                    <a:pt x="1454511" y="14887"/>
                  </a:lnTo>
                  <a:lnTo>
                    <a:pt x="1454511" y="38280"/>
                  </a:lnTo>
                  <a:lnTo>
                    <a:pt x="1446005" y="85066"/>
                  </a:lnTo>
                  <a:lnTo>
                    <a:pt x="1428992" y="140360"/>
                  </a:lnTo>
                  <a:lnTo>
                    <a:pt x="1407725" y="199906"/>
                  </a:lnTo>
                  <a:lnTo>
                    <a:pt x="1382205" y="265832"/>
                  </a:lnTo>
                  <a:lnTo>
                    <a:pt x="1352432" y="333885"/>
                  </a:lnTo>
                  <a:lnTo>
                    <a:pt x="1290759" y="474245"/>
                  </a:lnTo>
                  <a:lnTo>
                    <a:pt x="1220579" y="603971"/>
                  </a:lnTo>
                  <a:lnTo>
                    <a:pt x="1158906" y="718810"/>
                  </a:lnTo>
                  <a:lnTo>
                    <a:pt x="1107866" y="799623"/>
                  </a:lnTo>
                  <a:lnTo>
                    <a:pt x="1092980" y="825143"/>
                  </a:lnTo>
                  <a:lnTo>
                    <a:pt x="1082346" y="835776"/>
                  </a:lnTo>
                  <a:lnTo>
                    <a:pt x="1035560" y="861296"/>
                  </a:lnTo>
                  <a:lnTo>
                    <a:pt x="929227" y="916589"/>
                  </a:lnTo>
                  <a:lnTo>
                    <a:pt x="627242" y="1059075"/>
                  </a:lnTo>
                  <a:lnTo>
                    <a:pt x="325256" y="1210068"/>
                  </a:lnTo>
                  <a:lnTo>
                    <a:pt x="216797" y="1261108"/>
                  </a:lnTo>
                  <a:lnTo>
                    <a:pt x="165757" y="1293008"/>
                  </a:lnTo>
                  <a:lnTo>
                    <a:pt x="159377" y="1299388"/>
                  </a:lnTo>
                  <a:lnTo>
                    <a:pt x="161504" y="1301514"/>
                  </a:lnTo>
                  <a:lnTo>
                    <a:pt x="172137" y="1307894"/>
                  </a:lnTo>
                  <a:lnTo>
                    <a:pt x="187024" y="1307894"/>
                  </a:lnTo>
                  <a:lnTo>
                    <a:pt x="235937" y="1307894"/>
                  </a:lnTo>
                  <a:lnTo>
                    <a:pt x="299736" y="1305768"/>
                  </a:lnTo>
                  <a:lnTo>
                    <a:pt x="448602" y="1295134"/>
                  </a:lnTo>
                  <a:lnTo>
                    <a:pt x="523035" y="1293008"/>
                  </a:lnTo>
                  <a:lnTo>
                    <a:pt x="586835" y="1293008"/>
                  </a:lnTo>
                  <a:lnTo>
                    <a:pt x="614482" y="1288754"/>
                  </a:lnTo>
                  <a:lnTo>
                    <a:pt x="640002" y="1286628"/>
                  </a:lnTo>
                  <a:lnTo>
                    <a:pt x="665522" y="1275995"/>
                  </a:lnTo>
                  <a:lnTo>
                    <a:pt x="686788" y="1263235"/>
                  </a:lnTo>
                  <a:lnTo>
                    <a:pt x="710181" y="1248348"/>
                  </a:lnTo>
                  <a:lnTo>
                    <a:pt x="731448" y="1231335"/>
                  </a:lnTo>
                  <a:lnTo>
                    <a:pt x="776108" y="1193055"/>
                  </a:lnTo>
                  <a:lnTo>
                    <a:pt x="859047" y="1107989"/>
                  </a:lnTo>
                  <a:lnTo>
                    <a:pt x="903707" y="1065455"/>
                  </a:lnTo>
                  <a:lnTo>
                    <a:pt x="929227" y="1050569"/>
                  </a:lnTo>
                  <a:lnTo>
                    <a:pt x="954747" y="1033556"/>
                  </a:lnTo>
                  <a:lnTo>
                    <a:pt x="984520" y="1020796"/>
                  </a:lnTo>
                  <a:lnTo>
                    <a:pt x="1016420" y="1008036"/>
                  </a:lnTo>
                  <a:lnTo>
                    <a:pt x="1048320" y="999529"/>
                  </a:lnTo>
                  <a:lnTo>
                    <a:pt x="1086600" y="988896"/>
                  </a:lnTo>
                  <a:lnTo>
                    <a:pt x="1158906" y="976136"/>
                  </a:lnTo>
                  <a:lnTo>
                    <a:pt x="1229086" y="967629"/>
                  </a:lnTo>
                  <a:lnTo>
                    <a:pt x="1290759" y="967629"/>
                  </a:lnTo>
                  <a:lnTo>
                    <a:pt x="1314152" y="969756"/>
                  </a:lnTo>
                  <a:lnTo>
                    <a:pt x="1333292" y="974009"/>
                  </a:lnTo>
                  <a:lnTo>
                    <a:pt x="1350305" y="980389"/>
                  </a:lnTo>
                  <a:lnTo>
                    <a:pt x="1356685" y="986769"/>
                  </a:lnTo>
                  <a:lnTo>
                    <a:pt x="1358812" y="988896"/>
                  </a:lnTo>
                  <a:lnTo>
                    <a:pt x="1356685" y="995276"/>
                  </a:lnTo>
                  <a:lnTo>
                    <a:pt x="1350305" y="1005909"/>
                  </a:lnTo>
                  <a:lnTo>
                    <a:pt x="1307772" y="1037809"/>
                  </a:lnTo>
                  <a:lnTo>
                    <a:pt x="1239719" y="1084595"/>
                  </a:lnTo>
                  <a:lnTo>
                    <a:pt x="1048320" y="1205815"/>
                  </a:lnTo>
                  <a:lnTo>
                    <a:pt x="846287" y="1331288"/>
                  </a:lnTo>
                  <a:lnTo>
                    <a:pt x="767601" y="1384454"/>
                  </a:lnTo>
                  <a:lnTo>
                    <a:pt x="712308" y="1422734"/>
                  </a:lnTo>
                  <a:lnTo>
                    <a:pt x="691041" y="1435494"/>
                  </a:lnTo>
                  <a:lnTo>
                    <a:pt x="665522" y="1446127"/>
                  </a:lnTo>
                  <a:lnTo>
                    <a:pt x="633622" y="1452507"/>
                  </a:lnTo>
                  <a:lnTo>
                    <a:pt x="601722" y="1454634"/>
                  </a:lnTo>
                  <a:lnTo>
                    <a:pt x="563442" y="1458887"/>
                  </a:lnTo>
                  <a:lnTo>
                    <a:pt x="525162" y="1458887"/>
                  </a:lnTo>
                  <a:lnTo>
                    <a:pt x="446476" y="1454634"/>
                  </a:lnTo>
                  <a:lnTo>
                    <a:pt x="286977" y="1441874"/>
                  </a:lnTo>
                  <a:lnTo>
                    <a:pt x="216797" y="1441874"/>
                  </a:lnTo>
                  <a:lnTo>
                    <a:pt x="191277" y="1446127"/>
                  </a:lnTo>
                  <a:lnTo>
                    <a:pt x="165757" y="1448254"/>
                  </a:lnTo>
                  <a:lnTo>
                    <a:pt x="142364" y="1458887"/>
                  </a:lnTo>
                  <a:lnTo>
                    <a:pt x="123224" y="1471647"/>
                  </a:lnTo>
                  <a:lnTo>
                    <a:pt x="104084" y="1486534"/>
                  </a:lnTo>
                  <a:lnTo>
                    <a:pt x="89197" y="1507800"/>
                  </a:lnTo>
                  <a:lnTo>
                    <a:pt x="70058" y="1531193"/>
                  </a:lnTo>
                  <a:lnTo>
                    <a:pt x="53044" y="1556713"/>
                  </a:lnTo>
                  <a:lnTo>
                    <a:pt x="25398" y="1614133"/>
                  </a:lnTo>
                  <a:lnTo>
                    <a:pt x="0" y="1667859"/>
                  </a:lnTo>
                  <a:lnTo>
                    <a:pt x="0" y="1181738"/>
                  </a:lnTo>
                  <a:lnTo>
                    <a:pt x="72184" y="1116495"/>
                  </a:lnTo>
                  <a:lnTo>
                    <a:pt x="197657" y="1008036"/>
                  </a:lnTo>
                  <a:lnTo>
                    <a:pt x="331636" y="893196"/>
                  </a:lnTo>
                  <a:lnTo>
                    <a:pt x="471996" y="780483"/>
                  </a:lnTo>
                  <a:lnTo>
                    <a:pt x="754841" y="546551"/>
                  </a:lnTo>
                  <a:lnTo>
                    <a:pt x="1022800" y="336012"/>
                  </a:lnTo>
                  <a:lnTo>
                    <a:pt x="1246099" y="1616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29"/>
            <p:cNvSpPr>
              <a:spLocks/>
            </p:cNvSpPr>
            <p:nvPr/>
          </p:nvSpPr>
          <p:spPr bwMode="auto">
            <a:xfrm>
              <a:off x="716059" y="3218597"/>
              <a:ext cx="2499354" cy="1871103"/>
            </a:xfrm>
            <a:custGeom>
              <a:avLst/>
              <a:gdLst>
                <a:gd name="T0" fmla="*/ 1002 w 1567"/>
                <a:gd name="T1" fmla="*/ 190 h 1214"/>
                <a:gd name="T2" fmla="*/ 906 w 1567"/>
                <a:gd name="T3" fmla="*/ 372 h 1214"/>
                <a:gd name="T4" fmla="*/ 870 w 1567"/>
                <a:gd name="T5" fmla="*/ 432 h 1214"/>
                <a:gd name="T6" fmla="*/ 799 w 1567"/>
                <a:gd name="T7" fmla="*/ 501 h 1214"/>
                <a:gd name="T8" fmla="*/ 713 w 1567"/>
                <a:gd name="T9" fmla="*/ 552 h 1214"/>
                <a:gd name="T10" fmla="*/ 634 w 1567"/>
                <a:gd name="T11" fmla="*/ 576 h 1214"/>
                <a:gd name="T12" fmla="*/ 556 w 1567"/>
                <a:gd name="T13" fmla="*/ 584 h 1214"/>
                <a:gd name="T14" fmla="*/ 432 w 1567"/>
                <a:gd name="T15" fmla="*/ 629 h 1214"/>
                <a:gd name="T16" fmla="*/ 325 w 1567"/>
                <a:gd name="T17" fmla="*/ 694 h 1214"/>
                <a:gd name="T18" fmla="*/ 253 w 1567"/>
                <a:gd name="T19" fmla="*/ 756 h 1214"/>
                <a:gd name="T20" fmla="*/ 229 w 1567"/>
                <a:gd name="T21" fmla="*/ 786 h 1214"/>
                <a:gd name="T22" fmla="*/ 108 w 1567"/>
                <a:gd name="T23" fmla="*/ 898 h 1214"/>
                <a:gd name="T24" fmla="*/ 42 w 1567"/>
                <a:gd name="T25" fmla="*/ 966 h 1214"/>
                <a:gd name="T26" fmla="*/ 264 w 1567"/>
                <a:gd name="T27" fmla="*/ 876 h 1214"/>
                <a:gd name="T28" fmla="*/ 366 w 1567"/>
                <a:gd name="T29" fmla="*/ 850 h 1214"/>
                <a:gd name="T30" fmla="*/ 384 w 1567"/>
                <a:gd name="T31" fmla="*/ 856 h 1214"/>
                <a:gd name="T32" fmla="*/ 376 w 1567"/>
                <a:gd name="T33" fmla="*/ 891 h 1214"/>
                <a:gd name="T34" fmla="*/ 303 w 1567"/>
                <a:gd name="T35" fmla="*/ 994 h 1214"/>
                <a:gd name="T36" fmla="*/ 102 w 1567"/>
                <a:gd name="T37" fmla="*/ 1214 h 1214"/>
                <a:gd name="T38" fmla="*/ 363 w 1567"/>
                <a:gd name="T39" fmla="*/ 1021 h 1214"/>
                <a:gd name="T40" fmla="*/ 500 w 1567"/>
                <a:gd name="T41" fmla="*/ 904 h 1214"/>
                <a:gd name="T42" fmla="*/ 539 w 1567"/>
                <a:gd name="T43" fmla="*/ 859 h 1214"/>
                <a:gd name="T44" fmla="*/ 653 w 1567"/>
                <a:gd name="T45" fmla="*/ 748 h 1214"/>
                <a:gd name="T46" fmla="*/ 620 w 1567"/>
                <a:gd name="T47" fmla="*/ 771 h 1214"/>
                <a:gd name="T48" fmla="*/ 532 w 1567"/>
                <a:gd name="T49" fmla="*/ 819 h 1214"/>
                <a:gd name="T50" fmla="*/ 474 w 1567"/>
                <a:gd name="T51" fmla="*/ 834 h 1214"/>
                <a:gd name="T52" fmla="*/ 439 w 1567"/>
                <a:gd name="T53" fmla="*/ 823 h 1214"/>
                <a:gd name="T54" fmla="*/ 420 w 1567"/>
                <a:gd name="T55" fmla="*/ 789 h 1214"/>
                <a:gd name="T56" fmla="*/ 408 w 1567"/>
                <a:gd name="T57" fmla="*/ 714 h 1214"/>
                <a:gd name="T58" fmla="*/ 396 w 1567"/>
                <a:gd name="T59" fmla="*/ 705 h 1214"/>
                <a:gd name="T60" fmla="*/ 387 w 1567"/>
                <a:gd name="T61" fmla="*/ 703 h 1214"/>
                <a:gd name="T62" fmla="*/ 415 w 1567"/>
                <a:gd name="T63" fmla="*/ 681 h 1214"/>
                <a:gd name="T64" fmla="*/ 496 w 1567"/>
                <a:gd name="T65" fmla="*/ 654 h 1214"/>
                <a:gd name="T66" fmla="*/ 611 w 1567"/>
                <a:gd name="T67" fmla="*/ 642 h 1214"/>
                <a:gd name="T68" fmla="*/ 691 w 1567"/>
                <a:gd name="T69" fmla="*/ 654 h 1214"/>
                <a:gd name="T70" fmla="*/ 736 w 1567"/>
                <a:gd name="T71" fmla="*/ 648 h 1214"/>
                <a:gd name="T72" fmla="*/ 796 w 1567"/>
                <a:gd name="T73" fmla="*/ 599 h 1214"/>
                <a:gd name="T74" fmla="*/ 935 w 1567"/>
                <a:gd name="T75" fmla="*/ 453 h 1214"/>
                <a:gd name="T76" fmla="*/ 1091 w 1567"/>
                <a:gd name="T77" fmla="*/ 319 h 1214"/>
                <a:gd name="T78" fmla="*/ 1353 w 1567"/>
                <a:gd name="T79" fmla="*/ 134 h 1214"/>
                <a:gd name="T80" fmla="*/ 1549 w 1567"/>
                <a:gd name="T81" fmla="*/ 13 h 1214"/>
                <a:gd name="T82" fmla="*/ 1561 w 1567"/>
                <a:gd name="T83" fmla="*/ 1 h 1214"/>
                <a:gd name="T84" fmla="*/ 1347 w 1567"/>
                <a:gd name="T85" fmla="*/ 95 h 1214"/>
                <a:gd name="T86" fmla="*/ 1168 w 1567"/>
                <a:gd name="T87" fmla="*/ 191 h 1214"/>
                <a:gd name="T88" fmla="*/ 1113 w 1567"/>
                <a:gd name="T89" fmla="*/ 226 h 1214"/>
                <a:gd name="T90" fmla="*/ 1095 w 1567"/>
                <a:gd name="T91" fmla="*/ 224 h 1214"/>
                <a:gd name="T92" fmla="*/ 1091 w 1567"/>
                <a:gd name="T93" fmla="*/ 191 h 1214"/>
                <a:gd name="T94" fmla="*/ 1101 w 1567"/>
                <a:gd name="T95" fmla="*/ 89 h 1214"/>
                <a:gd name="T96" fmla="*/ 1094 w 1567"/>
                <a:gd name="T97" fmla="*/ 61 h 1214"/>
                <a:gd name="T98" fmla="*/ 1076 w 1567"/>
                <a:gd name="T99" fmla="*/ 73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7" h="1214">
                  <a:moveTo>
                    <a:pt x="1067" y="86"/>
                  </a:moveTo>
                  <a:lnTo>
                    <a:pt x="1067" y="86"/>
                  </a:lnTo>
                  <a:lnTo>
                    <a:pt x="1047" y="116"/>
                  </a:lnTo>
                  <a:lnTo>
                    <a:pt x="1002" y="190"/>
                  </a:lnTo>
                  <a:lnTo>
                    <a:pt x="977" y="235"/>
                  </a:lnTo>
                  <a:lnTo>
                    <a:pt x="950" y="283"/>
                  </a:lnTo>
                  <a:lnTo>
                    <a:pt x="926" y="331"/>
                  </a:lnTo>
                  <a:lnTo>
                    <a:pt x="906" y="372"/>
                  </a:lnTo>
                  <a:lnTo>
                    <a:pt x="906" y="372"/>
                  </a:lnTo>
                  <a:lnTo>
                    <a:pt x="897" y="393"/>
                  </a:lnTo>
                  <a:lnTo>
                    <a:pt x="885" y="413"/>
                  </a:lnTo>
                  <a:lnTo>
                    <a:pt x="870" y="432"/>
                  </a:lnTo>
                  <a:lnTo>
                    <a:pt x="855" y="450"/>
                  </a:lnTo>
                  <a:lnTo>
                    <a:pt x="837" y="468"/>
                  </a:lnTo>
                  <a:lnTo>
                    <a:pt x="818" y="485"/>
                  </a:lnTo>
                  <a:lnTo>
                    <a:pt x="799" y="501"/>
                  </a:lnTo>
                  <a:lnTo>
                    <a:pt x="778" y="515"/>
                  </a:lnTo>
                  <a:lnTo>
                    <a:pt x="755" y="528"/>
                  </a:lnTo>
                  <a:lnTo>
                    <a:pt x="734" y="542"/>
                  </a:lnTo>
                  <a:lnTo>
                    <a:pt x="713" y="552"/>
                  </a:lnTo>
                  <a:lnTo>
                    <a:pt x="692" y="561"/>
                  </a:lnTo>
                  <a:lnTo>
                    <a:pt x="671" y="567"/>
                  </a:lnTo>
                  <a:lnTo>
                    <a:pt x="652" y="573"/>
                  </a:lnTo>
                  <a:lnTo>
                    <a:pt x="634" y="576"/>
                  </a:lnTo>
                  <a:lnTo>
                    <a:pt x="617" y="578"/>
                  </a:lnTo>
                  <a:lnTo>
                    <a:pt x="617" y="578"/>
                  </a:lnTo>
                  <a:lnTo>
                    <a:pt x="587" y="579"/>
                  </a:lnTo>
                  <a:lnTo>
                    <a:pt x="556" y="584"/>
                  </a:lnTo>
                  <a:lnTo>
                    <a:pt x="524" y="593"/>
                  </a:lnTo>
                  <a:lnTo>
                    <a:pt x="493" y="602"/>
                  </a:lnTo>
                  <a:lnTo>
                    <a:pt x="463" y="615"/>
                  </a:lnTo>
                  <a:lnTo>
                    <a:pt x="432" y="629"/>
                  </a:lnTo>
                  <a:lnTo>
                    <a:pt x="403" y="644"/>
                  </a:lnTo>
                  <a:lnTo>
                    <a:pt x="376" y="660"/>
                  </a:lnTo>
                  <a:lnTo>
                    <a:pt x="349" y="676"/>
                  </a:lnTo>
                  <a:lnTo>
                    <a:pt x="325" y="694"/>
                  </a:lnTo>
                  <a:lnTo>
                    <a:pt x="303" y="711"/>
                  </a:lnTo>
                  <a:lnTo>
                    <a:pt x="283" y="727"/>
                  </a:lnTo>
                  <a:lnTo>
                    <a:pt x="267" y="742"/>
                  </a:lnTo>
                  <a:lnTo>
                    <a:pt x="253" y="756"/>
                  </a:lnTo>
                  <a:lnTo>
                    <a:pt x="243" y="768"/>
                  </a:lnTo>
                  <a:lnTo>
                    <a:pt x="235" y="777"/>
                  </a:lnTo>
                  <a:lnTo>
                    <a:pt x="235" y="777"/>
                  </a:lnTo>
                  <a:lnTo>
                    <a:pt x="229" y="786"/>
                  </a:lnTo>
                  <a:lnTo>
                    <a:pt x="217" y="798"/>
                  </a:lnTo>
                  <a:lnTo>
                    <a:pt x="187" y="828"/>
                  </a:lnTo>
                  <a:lnTo>
                    <a:pt x="150" y="862"/>
                  </a:lnTo>
                  <a:lnTo>
                    <a:pt x="108" y="898"/>
                  </a:lnTo>
                  <a:lnTo>
                    <a:pt x="33" y="958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42" y="966"/>
                  </a:lnTo>
                  <a:lnTo>
                    <a:pt x="89" y="945"/>
                  </a:lnTo>
                  <a:lnTo>
                    <a:pt x="144" y="921"/>
                  </a:lnTo>
                  <a:lnTo>
                    <a:pt x="204" y="897"/>
                  </a:lnTo>
                  <a:lnTo>
                    <a:pt x="264" y="876"/>
                  </a:lnTo>
                  <a:lnTo>
                    <a:pt x="294" y="867"/>
                  </a:lnTo>
                  <a:lnTo>
                    <a:pt x="321" y="859"/>
                  </a:lnTo>
                  <a:lnTo>
                    <a:pt x="345" y="853"/>
                  </a:lnTo>
                  <a:lnTo>
                    <a:pt x="366" y="850"/>
                  </a:lnTo>
                  <a:lnTo>
                    <a:pt x="366" y="850"/>
                  </a:lnTo>
                  <a:lnTo>
                    <a:pt x="375" y="850"/>
                  </a:lnTo>
                  <a:lnTo>
                    <a:pt x="381" y="853"/>
                  </a:lnTo>
                  <a:lnTo>
                    <a:pt x="384" y="856"/>
                  </a:lnTo>
                  <a:lnTo>
                    <a:pt x="385" y="864"/>
                  </a:lnTo>
                  <a:lnTo>
                    <a:pt x="384" y="871"/>
                  </a:lnTo>
                  <a:lnTo>
                    <a:pt x="381" y="880"/>
                  </a:lnTo>
                  <a:lnTo>
                    <a:pt x="376" y="891"/>
                  </a:lnTo>
                  <a:lnTo>
                    <a:pt x="370" y="903"/>
                  </a:lnTo>
                  <a:lnTo>
                    <a:pt x="352" y="930"/>
                  </a:lnTo>
                  <a:lnTo>
                    <a:pt x="330" y="961"/>
                  </a:lnTo>
                  <a:lnTo>
                    <a:pt x="303" y="994"/>
                  </a:lnTo>
                  <a:lnTo>
                    <a:pt x="274" y="1028"/>
                  </a:lnTo>
                  <a:lnTo>
                    <a:pt x="213" y="1096"/>
                  </a:lnTo>
                  <a:lnTo>
                    <a:pt x="159" y="1156"/>
                  </a:lnTo>
                  <a:lnTo>
                    <a:pt x="102" y="1214"/>
                  </a:lnTo>
                  <a:lnTo>
                    <a:pt x="102" y="1214"/>
                  </a:lnTo>
                  <a:lnTo>
                    <a:pt x="161" y="1172"/>
                  </a:lnTo>
                  <a:lnTo>
                    <a:pt x="291" y="1075"/>
                  </a:lnTo>
                  <a:lnTo>
                    <a:pt x="363" y="1021"/>
                  </a:lnTo>
                  <a:lnTo>
                    <a:pt x="427" y="970"/>
                  </a:lnTo>
                  <a:lnTo>
                    <a:pt x="475" y="930"/>
                  </a:lnTo>
                  <a:lnTo>
                    <a:pt x="491" y="915"/>
                  </a:lnTo>
                  <a:lnTo>
                    <a:pt x="500" y="904"/>
                  </a:lnTo>
                  <a:lnTo>
                    <a:pt x="500" y="904"/>
                  </a:lnTo>
                  <a:lnTo>
                    <a:pt x="506" y="895"/>
                  </a:lnTo>
                  <a:lnTo>
                    <a:pt x="515" y="885"/>
                  </a:lnTo>
                  <a:lnTo>
                    <a:pt x="539" y="859"/>
                  </a:lnTo>
                  <a:lnTo>
                    <a:pt x="598" y="802"/>
                  </a:lnTo>
                  <a:lnTo>
                    <a:pt x="644" y="759"/>
                  </a:lnTo>
                  <a:lnTo>
                    <a:pt x="653" y="750"/>
                  </a:lnTo>
                  <a:lnTo>
                    <a:pt x="653" y="748"/>
                  </a:lnTo>
                  <a:lnTo>
                    <a:pt x="652" y="748"/>
                  </a:lnTo>
                  <a:lnTo>
                    <a:pt x="647" y="751"/>
                  </a:lnTo>
                  <a:lnTo>
                    <a:pt x="647" y="751"/>
                  </a:lnTo>
                  <a:lnTo>
                    <a:pt x="620" y="771"/>
                  </a:lnTo>
                  <a:lnTo>
                    <a:pt x="595" y="786"/>
                  </a:lnTo>
                  <a:lnTo>
                    <a:pt x="571" y="799"/>
                  </a:lnTo>
                  <a:lnTo>
                    <a:pt x="550" y="810"/>
                  </a:lnTo>
                  <a:lnTo>
                    <a:pt x="532" y="819"/>
                  </a:lnTo>
                  <a:lnTo>
                    <a:pt x="514" y="825"/>
                  </a:lnTo>
                  <a:lnTo>
                    <a:pt x="499" y="829"/>
                  </a:lnTo>
                  <a:lnTo>
                    <a:pt x="485" y="832"/>
                  </a:lnTo>
                  <a:lnTo>
                    <a:pt x="474" y="834"/>
                  </a:lnTo>
                  <a:lnTo>
                    <a:pt x="463" y="834"/>
                  </a:lnTo>
                  <a:lnTo>
                    <a:pt x="454" y="831"/>
                  </a:lnTo>
                  <a:lnTo>
                    <a:pt x="447" y="828"/>
                  </a:lnTo>
                  <a:lnTo>
                    <a:pt x="439" y="823"/>
                  </a:lnTo>
                  <a:lnTo>
                    <a:pt x="433" y="817"/>
                  </a:lnTo>
                  <a:lnTo>
                    <a:pt x="429" y="811"/>
                  </a:lnTo>
                  <a:lnTo>
                    <a:pt x="424" y="805"/>
                  </a:lnTo>
                  <a:lnTo>
                    <a:pt x="420" y="789"/>
                  </a:lnTo>
                  <a:lnTo>
                    <a:pt x="415" y="772"/>
                  </a:lnTo>
                  <a:lnTo>
                    <a:pt x="412" y="739"/>
                  </a:lnTo>
                  <a:lnTo>
                    <a:pt x="411" y="724"/>
                  </a:lnTo>
                  <a:lnTo>
                    <a:pt x="408" y="714"/>
                  </a:lnTo>
                  <a:lnTo>
                    <a:pt x="406" y="709"/>
                  </a:lnTo>
                  <a:lnTo>
                    <a:pt x="403" y="706"/>
                  </a:lnTo>
                  <a:lnTo>
                    <a:pt x="400" y="705"/>
                  </a:lnTo>
                  <a:lnTo>
                    <a:pt x="396" y="705"/>
                  </a:lnTo>
                  <a:lnTo>
                    <a:pt x="396" y="705"/>
                  </a:lnTo>
                  <a:lnTo>
                    <a:pt x="390" y="706"/>
                  </a:lnTo>
                  <a:lnTo>
                    <a:pt x="387" y="705"/>
                  </a:lnTo>
                  <a:lnTo>
                    <a:pt x="387" y="703"/>
                  </a:lnTo>
                  <a:lnTo>
                    <a:pt x="388" y="700"/>
                  </a:lnTo>
                  <a:lnTo>
                    <a:pt x="394" y="694"/>
                  </a:lnTo>
                  <a:lnTo>
                    <a:pt x="403" y="688"/>
                  </a:lnTo>
                  <a:lnTo>
                    <a:pt x="415" y="681"/>
                  </a:lnTo>
                  <a:lnTo>
                    <a:pt x="432" y="673"/>
                  </a:lnTo>
                  <a:lnTo>
                    <a:pt x="450" y="666"/>
                  </a:lnTo>
                  <a:lnTo>
                    <a:pt x="472" y="660"/>
                  </a:lnTo>
                  <a:lnTo>
                    <a:pt x="496" y="654"/>
                  </a:lnTo>
                  <a:lnTo>
                    <a:pt x="521" y="648"/>
                  </a:lnTo>
                  <a:lnTo>
                    <a:pt x="550" y="644"/>
                  </a:lnTo>
                  <a:lnTo>
                    <a:pt x="580" y="642"/>
                  </a:lnTo>
                  <a:lnTo>
                    <a:pt x="611" y="642"/>
                  </a:lnTo>
                  <a:lnTo>
                    <a:pt x="644" y="645"/>
                  </a:lnTo>
                  <a:lnTo>
                    <a:pt x="677" y="651"/>
                  </a:lnTo>
                  <a:lnTo>
                    <a:pt x="677" y="651"/>
                  </a:lnTo>
                  <a:lnTo>
                    <a:pt x="691" y="654"/>
                  </a:lnTo>
                  <a:lnTo>
                    <a:pt x="703" y="656"/>
                  </a:lnTo>
                  <a:lnTo>
                    <a:pt x="715" y="654"/>
                  </a:lnTo>
                  <a:lnTo>
                    <a:pt x="725" y="653"/>
                  </a:lnTo>
                  <a:lnTo>
                    <a:pt x="736" y="648"/>
                  </a:lnTo>
                  <a:lnTo>
                    <a:pt x="746" y="642"/>
                  </a:lnTo>
                  <a:lnTo>
                    <a:pt x="757" y="635"/>
                  </a:lnTo>
                  <a:lnTo>
                    <a:pt x="769" y="626"/>
                  </a:lnTo>
                  <a:lnTo>
                    <a:pt x="796" y="599"/>
                  </a:lnTo>
                  <a:lnTo>
                    <a:pt x="830" y="561"/>
                  </a:lnTo>
                  <a:lnTo>
                    <a:pt x="875" y="513"/>
                  </a:lnTo>
                  <a:lnTo>
                    <a:pt x="935" y="453"/>
                  </a:lnTo>
                  <a:lnTo>
                    <a:pt x="935" y="453"/>
                  </a:lnTo>
                  <a:lnTo>
                    <a:pt x="971" y="420"/>
                  </a:lnTo>
                  <a:lnTo>
                    <a:pt x="1008" y="386"/>
                  </a:lnTo>
                  <a:lnTo>
                    <a:pt x="1049" y="353"/>
                  </a:lnTo>
                  <a:lnTo>
                    <a:pt x="1091" y="319"/>
                  </a:lnTo>
                  <a:lnTo>
                    <a:pt x="1134" y="286"/>
                  </a:lnTo>
                  <a:lnTo>
                    <a:pt x="1179" y="254"/>
                  </a:lnTo>
                  <a:lnTo>
                    <a:pt x="1267" y="191"/>
                  </a:lnTo>
                  <a:lnTo>
                    <a:pt x="1353" y="134"/>
                  </a:lnTo>
                  <a:lnTo>
                    <a:pt x="1432" y="85"/>
                  </a:lnTo>
                  <a:lnTo>
                    <a:pt x="1498" y="43"/>
                  </a:lnTo>
                  <a:lnTo>
                    <a:pt x="1549" y="13"/>
                  </a:lnTo>
                  <a:lnTo>
                    <a:pt x="1549" y="13"/>
                  </a:lnTo>
                  <a:lnTo>
                    <a:pt x="1564" y="4"/>
                  </a:lnTo>
                  <a:lnTo>
                    <a:pt x="1567" y="1"/>
                  </a:lnTo>
                  <a:lnTo>
                    <a:pt x="1567" y="0"/>
                  </a:lnTo>
                  <a:lnTo>
                    <a:pt x="1561" y="1"/>
                  </a:lnTo>
                  <a:lnTo>
                    <a:pt x="1546" y="6"/>
                  </a:lnTo>
                  <a:lnTo>
                    <a:pt x="1495" y="28"/>
                  </a:lnTo>
                  <a:lnTo>
                    <a:pt x="1425" y="58"/>
                  </a:lnTo>
                  <a:lnTo>
                    <a:pt x="1347" y="95"/>
                  </a:lnTo>
                  <a:lnTo>
                    <a:pt x="1272" y="133"/>
                  </a:lnTo>
                  <a:lnTo>
                    <a:pt x="1209" y="166"/>
                  </a:lnTo>
                  <a:lnTo>
                    <a:pt x="1185" y="181"/>
                  </a:lnTo>
                  <a:lnTo>
                    <a:pt x="1168" y="191"/>
                  </a:lnTo>
                  <a:lnTo>
                    <a:pt x="1168" y="191"/>
                  </a:lnTo>
                  <a:lnTo>
                    <a:pt x="1146" y="208"/>
                  </a:lnTo>
                  <a:lnTo>
                    <a:pt x="1128" y="218"/>
                  </a:lnTo>
                  <a:lnTo>
                    <a:pt x="1113" y="226"/>
                  </a:lnTo>
                  <a:lnTo>
                    <a:pt x="1107" y="227"/>
                  </a:lnTo>
                  <a:lnTo>
                    <a:pt x="1103" y="227"/>
                  </a:lnTo>
                  <a:lnTo>
                    <a:pt x="1098" y="226"/>
                  </a:lnTo>
                  <a:lnTo>
                    <a:pt x="1095" y="224"/>
                  </a:lnTo>
                  <a:lnTo>
                    <a:pt x="1092" y="221"/>
                  </a:lnTo>
                  <a:lnTo>
                    <a:pt x="1091" y="217"/>
                  </a:lnTo>
                  <a:lnTo>
                    <a:pt x="1089" y="206"/>
                  </a:lnTo>
                  <a:lnTo>
                    <a:pt x="1091" y="191"/>
                  </a:lnTo>
                  <a:lnTo>
                    <a:pt x="1091" y="191"/>
                  </a:lnTo>
                  <a:lnTo>
                    <a:pt x="1097" y="143"/>
                  </a:lnTo>
                  <a:lnTo>
                    <a:pt x="1100" y="115"/>
                  </a:lnTo>
                  <a:lnTo>
                    <a:pt x="1101" y="89"/>
                  </a:lnTo>
                  <a:lnTo>
                    <a:pt x="1101" y="79"/>
                  </a:lnTo>
                  <a:lnTo>
                    <a:pt x="1100" y="70"/>
                  </a:lnTo>
                  <a:lnTo>
                    <a:pt x="1097" y="64"/>
                  </a:lnTo>
                  <a:lnTo>
                    <a:pt x="1094" y="61"/>
                  </a:lnTo>
                  <a:lnTo>
                    <a:pt x="1092" y="59"/>
                  </a:lnTo>
                  <a:lnTo>
                    <a:pt x="1089" y="61"/>
                  </a:lnTo>
                  <a:lnTo>
                    <a:pt x="1083" y="65"/>
                  </a:lnTo>
                  <a:lnTo>
                    <a:pt x="1076" y="73"/>
                  </a:lnTo>
                  <a:lnTo>
                    <a:pt x="1067" y="86"/>
                  </a:lnTo>
                  <a:lnTo>
                    <a:pt x="1067" y="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30"/>
            <p:cNvSpPr>
              <a:spLocks/>
            </p:cNvSpPr>
            <p:nvPr/>
          </p:nvSpPr>
          <p:spPr bwMode="auto">
            <a:xfrm>
              <a:off x="1043032" y="2765464"/>
              <a:ext cx="1579043" cy="1182155"/>
            </a:xfrm>
            <a:custGeom>
              <a:avLst/>
              <a:gdLst>
                <a:gd name="T0" fmla="*/ 508 w 990"/>
                <a:gd name="T1" fmla="*/ 124 h 767"/>
                <a:gd name="T2" fmla="*/ 525 w 990"/>
                <a:gd name="T3" fmla="*/ 153 h 767"/>
                <a:gd name="T4" fmla="*/ 561 w 990"/>
                <a:gd name="T5" fmla="*/ 163 h 767"/>
                <a:gd name="T6" fmla="*/ 597 w 990"/>
                <a:gd name="T7" fmla="*/ 159 h 767"/>
                <a:gd name="T8" fmla="*/ 626 w 990"/>
                <a:gd name="T9" fmla="*/ 138 h 767"/>
                <a:gd name="T10" fmla="*/ 670 w 990"/>
                <a:gd name="T11" fmla="*/ 111 h 767"/>
                <a:gd name="T12" fmla="*/ 685 w 990"/>
                <a:gd name="T13" fmla="*/ 121 h 767"/>
                <a:gd name="T14" fmla="*/ 674 w 990"/>
                <a:gd name="T15" fmla="*/ 187 h 767"/>
                <a:gd name="T16" fmla="*/ 659 w 990"/>
                <a:gd name="T17" fmla="*/ 264 h 767"/>
                <a:gd name="T18" fmla="*/ 676 w 990"/>
                <a:gd name="T19" fmla="*/ 271 h 767"/>
                <a:gd name="T20" fmla="*/ 719 w 990"/>
                <a:gd name="T21" fmla="*/ 241 h 767"/>
                <a:gd name="T22" fmla="*/ 832 w 990"/>
                <a:gd name="T23" fmla="*/ 112 h 767"/>
                <a:gd name="T24" fmla="*/ 916 w 990"/>
                <a:gd name="T25" fmla="*/ 32 h 767"/>
                <a:gd name="T26" fmla="*/ 921 w 990"/>
                <a:gd name="T27" fmla="*/ 38 h 767"/>
                <a:gd name="T28" fmla="*/ 902 w 990"/>
                <a:gd name="T29" fmla="*/ 96 h 767"/>
                <a:gd name="T30" fmla="*/ 862 w 990"/>
                <a:gd name="T31" fmla="*/ 181 h 767"/>
                <a:gd name="T32" fmla="*/ 866 w 990"/>
                <a:gd name="T33" fmla="*/ 190 h 767"/>
                <a:gd name="T34" fmla="*/ 930 w 990"/>
                <a:gd name="T35" fmla="*/ 193 h 767"/>
                <a:gd name="T36" fmla="*/ 987 w 990"/>
                <a:gd name="T37" fmla="*/ 196 h 767"/>
                <a:gd name="T38" fmla="*/ 809 w 990"/>
                <a:gd name="T39" fmla="*/ 279 h 767"/>
                <a:gd name="T40" fmla="*/ 625 w 990"/>
                <a:gd name="T41" fmla="*/ 373 h 767"/>
                <a:gd name="T42" fmla="*/ 549 w 990"/>
                <a:gd name="T43" fmla="*/ 430 h 767"/>
                <a:gd name="T44" fmla="*/ 433 w 990"/>
                <a:gd name="T45" fmla="*/ 500 h 767"/>
                <a:gd name="T46" fmla="*/ 364 w 990"/>
                <a:gd name="T47" fmla="*/ 529 h 767"/>
                <a:gd name="T48" fmla="*/ 303 w 990"/>
                <a:gd name="T49" fmla="*/ 577 h 767"/>
                <a:gd name="T50" fmla="*/ 210 w 990"/>
                <a:gd name="T51" fmla="*/ 690 h 767"/>
                <a:gd name="T52" fmla="*/ 168 w 990"/>
                <a:gd name="T53" fmla="*/ 741 h 767"/>
                <a:gd name="T54" fmla="*/ 114 w 990"/>
                <a:gd name="T55" fmla="*/ 767 h 767"/>
                <a:gd name="T56" fmla="*/ 90 w 990"/>
                <a:gd name="T57" fmla="*/ 761 h 767"/>
                <a:gd name="T58" fmla="*/ 102 w 990"/>
                <a:gd name="T59" fmla="*/ 725 h 767"/>
                <a:gd name="T60" fmla="*/ 171 w 990"/>
                <a:gd name="T61" fmla="*/ 632 h 767"/>
                <a:gd name="T62" fmla="*/ 319 w 990"/>
                <a:gd name="T63" fmla="*/ 433 h 767"/>
                <a:gd name="T64" fmla="*/ 378 w 990"/>
                <a:gd name="T65" fmla="*/ 391 h 767"/>
                <a:gd name="T66" fmla="*/ 400 w 990"/>
                <a:gd name="T67" fmla="*/ 362 h 767"/>
                <a:gd name="T68" fmla="*/ 388 w 990"/>
                <a:gd name="T69" fmla="*/ 349 h 767"/>
                <a:gd name="T70" fmla="*/ 313 w 990"/>
                <a:gd name="T71" fmla="*/ 350 h 767"/>
                <a:gd name="T72" fmla="*/ 272 w 990"/>
                <a:gd name="T73" fmla="*/ 361 h 767"/>
                <a:gd name="T74" fmla="*/ 50 w 990"/>
                <a:gd name="T75" fmla="*/ 509 h 767"/>
                <a:gd name="T76" fmla="*/ 2 w 990"/>
                <a:gd name="T77" fmla="*/ 550 h 767"/>
                <a:gd name="T78" fmla="*/ 89 w 990"/>
                <a:gd name="T79" fmla="*/ 442 h 767"/>
                <a:gd name="T80" fmla="*/ 149 w 990"/>
                <a:gd name="T81" fmla="*/ 376 h 767"/>
                <a:gd name="T82" fmla="*/ 264 w 990"/>
                <a:gd name="T83" fmla="*/ 240 h 767"/>
                <a:gd name="T84" fmla="*/ 282 w 990"/>
                <a:gd name="T85" fmla="*/ 205 h 767"/>
                <a:gd name="T86" fmla="*/ 245 w 990"/>
                <a:gd name="T87" fmla="*/ 228 h 767"/>
                <a:gd name="T88" fmla="*/ 147 w 990"/>
                <a:gd name="T89" fmla="*/ 274 h 767"/>
                <a:gd name="T90" fmla="*/ 80 w 990"/>
                <a:gd name="T91" fmla="*/ 288 h 767"/>
                <a:gd name="T92" fmla="*/ 41 w 990"/>
                <a:gd name="T93" fmla="*/ 279 h 767"/>
                <a:gd name="T94" fmla="*/ 30 w 990"/>
                <a:gd name="T95" fmla="*/ 264 h 767"/>
                <a:gd name="T96" fmla="*/ 47 w 990"/>
                <a:gd name="T97" fmla="*/ 240 h 767"/>
                <a:gd name="T98" fmla="*/ 156 w 990"/>
                <a:gd name="T99" fmla="*/ 186 h 767"/>
                <a:gd name="T100" fmla="*/ 197 w 990"/>
                <a:gd name="T101" fmla="*/ 163 h 767"/>
                <a:gd name="T102" fmla="*/ 292 w 990"/>
                <a:gd name="T103" fmla="*/ 117 h 767"/>
                <a:gd name="T104" fmla="*/ 418 w 990"/>
                <a:gd name="T105" fmla="*/ 51 h 767"/>
                <a:gd name="T106" fmla="*/ 531 w 990"/>
                <a:gd name="T107" fmla="*/ 3 h 767"/>
                <a:gd name="T108" fmla="*/ 534 w 990"/>
                <a:gd name="T109" fmla="*/ 4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90" h="767">
                  <a:moveTo>
                    <a:pt x="513" y="103"/>
                  </a:moveTo>
                  <a:lnTo>
                    <a:pt x="513" y="103"/>
                  </a:lnTo>
                  <a:lnTo>
                    <a:pt x="510" y="115"/>
                  </a:lnTo>
                  <a:lnTo>
                    <a:pt x="508" y="124"/>
                  </a:lnTo>
                  <a:lnTo>
                    <a:pt x="510" y="133"/>
                  </a:lnTo>
                  <a:lnTo>
                    <a:pt x="513" y="141"/>
                  </a:lnTo>
                  <a:lnTo>
                    <a:pt x="517" y="148"/>
                  </a:lnTo>
                  <a:lnTo>
                    <a:pt x="525" y="153"/>
                  </a:lnTo>
                  <a:lnTo>
                    <a:pt x="532" y="157"/>
                  </a:lnTo>
                  <a:lnTo>
                    <a:pt x="541" y="160"/>
                  </a:lnTo>
                  <a:lnTo>
                    <a:pt x="550" y="162"/>
                  </a:lnTo>
                  <a:lnTo>
                    <a:pt x="561" y="163"/>
                  </a:lnTo>
                  <a:lnTo>
                    <a:pt x="570" y="163"/>
                  </a:lnTo>
                  <a:lnTo>
                    <a:pt x="580" y="163"/>
                  </a:lnTo>
                  <a:lnTo>
                    <a:pt x="589" y="160"/>
                  </a:lnTo>
                  <a:lnTo>
                    <a:pt x="597" y="159"/>
                  </a:lnTo>
                  <a:lnTo>
                    <a:pt x="604" y="156"/>
                  </a:lnTo>
                  <a:lnTo>
                    <a:pt x="610" y="151"/>
                  </a:lnTo>
                  <a:lnTo>
                    <a:pt x="610" y="151"/>
                  </a:lnTo>
                  <a:lnTo>
                    <a:pt x="626" y="138"/>
                  </a:lnTo>
                  <a:lnTo>
                    <a:pt x="640" y="126"/>
                  </a:lnTo>
                  <a:lnTo>
                    <a:pt x="652" y="118"/>
                  </a:lnTo>
                  <a:lnTo>
                    <a:pt x="662" y="114"/>
                  </a:lnTo>
                  <a:lnTo>
                    <a:pt x="670" y="111"/>
                  </a:lnTo>
                  <a:lnTo>
                    <a:pt x="676" y="111"/>
                  </a:lnTo>
                  <a:lnTo>
                    <a:pt x="680" y="112"/>
                  </a:lnTo>
                  <a:lnTo>
                    <a:pt x="683" y="115"/>
                  </a:lnTo>
                  <a:lnTo>
                    <a:pt x="685" y="121"/>
                  </a:lnTo>
                  <a:lnTo>
                    <a:pt x="686" y="127"/>
                  </a:lnTo>
                  <a:lnTo>
                    <a:pt x="683" y="144"/>
                  </a:lnTo>
                  <a:lnTo>
                    <a:pt x="680" y="165"/>
                  </a:lnTo>
                  <a:lnTo>
                    <a:pt x="674" y="187"/>
                  </a:lnTo>
                  <a:lnTo>
                    <a:pt x="662" y="232"/>
                  </a:lnTo>
                  <a:lnTo>
                    <a:pt x="659" y="250"/>
                  </a:lnTo>
                  <a:lnTo>
                    <a:pt x="659" y="258"/>
                  </a:lnTo>
                  <a:lnTo>
                    <a:pt x="659" y="264"/>
                  </a:lnTo>
                  <a:lnTo>
                    <a:pt x="662" y="268"/>
                  </a:lnTo>
                  <a:lnTo>
                    <a:pt x="665" y="271"/>
                  </a:lnTo>
                  <a:lnTo>
                    <a:pt x="670" y="273"/>
                  </a:lnTo>
                  <a:lnTo>
                    <a:pt x="676" y="271"/>
                  </a:lnTo>
                  <a:lnTo>
                    <a:pt x="683" y="268"/>
                  </a:lnTo>
                  <a:lnTo>
                    <a:pt x="694" y="262"/>
                  </a:lnTo>
                  <a:lnTo>
                    <a:pt x="706" y="253"/>
                  </a:lnTo>
                  <a:lnTo>
                    <a:pt x="719" y="241"/>
                  </a:lnTo>
                  <a:lnTo>
                    <a:pt x="719" y="241"/>
                  </a:lnTo>
                  <a:lnTo>
                    <a:pt x="736" y="225"/>
                  </a:lnTo>
                  <a:lnTo>
                    <a:pt x="763" y="193"/>
                  </a:lnTo>
                  <a:lnTo>
                    <a:pt x="832" y="112"/>
                  </a:lnTo>
                  <a:lnTo>
                    <a:pt x="866" y="73"/>
                  </a:lnTo>
                  <a:lnTo>
                    <a:pt x="896" y="45"/>
                  </a:lnTo>
                  <a:lnTo>
                    <a:pt x="907" y="36"/>
                  </a:lnTo>
                  <a:lnTo>
                    <a:pt x="916" y="32"/>
                  </a:lnTo>
                  <a:lnTo>
                    <a:pt x="919" y="30"/>
                  </a:lnTo>
                  <a:lnTo>
                    <a:pt x="920" y="32"/>
                  </a:lnTo>
                  <a:lnTo>
                    <a:pt x="921" y="33"/>
                  </a:lnTo>
                  <a:lnTo>
                    <a:pt x="921" y="38"/>
                  </a:lnTo>
                  <a:lnTo>
                    <a:pt x="921" y="38"/>
                  </a:lnTo>
                  <a:lnTo>
                    <a:pt x="917" y="57"/>
                  </a:lnTo>
                  <a:lnTo>
                    <a:pt x="911" y="76"/>
                  </a:lnTo>
                  <a:lnTo>
                    <a:pt x="902" y="96"/>
                  </a:lnTo>
                  <a:lnTo>
                    <a:pt x="892" y="115"/>
                  </a:lnTo>
                  <a:lnTo>
                    <a:pt x="874" y="151"/>
                  </a:lnTo>
                  <a:lnTo>
                    <a:pt x="866" y="168"/>
                  </a:lnTo>
                  <a:lnTo>
                    <a:pt x="862" y="181"/>
                  </a:lnTo>
                  <a:lnTo>
                    <a:pt x="862" y="181"/>
                  </a:lnTo>
                  <a:lnTo>
                    <a:pt x="862" y="184"/>
                  </a:lnTo>
                  <a:lnTo>
                    <a:pt x="862" y="186"/>
                  </a:lnTo>
                  <a:lnTo>
                    <a:pt x="866" y="190"/>
                  </a:lnTo>
                  <a:lnTo>
                    <a:pt x="874" y="192"/>
                  </a:lnTo>
                  <a:lnTo>
                    <a:pt x="883" y="193"/>
                  </a:lnTo>
                  <a:lnTo>
                    <a:pt x="905" y="195"/>
                  </a:lnTo>
                  <a:lnTo>
                    <a:pt x="930" y="193"/>
                  </a:lnTo>
                  <a:lnTo>
                    <a:pt x="977" y="192"/>
                  </a:lnTo>
                  <a:lnTo>
                    <a:pt x="989" y="192"/>
                  </a:lnTo>
                  <a:lnTo>
                    <a:pt x="990" y="193"/>
                  </a:lnTo>
                  <a:lnTo>
                    <a:pt x="987" y="196"/>
                  </a:lnTo>
                  <a:lnTo>
                    <a:pt x="987" y="196"/>
                  </a:lnTo>
                  <a:lnTo>
                    <a:pt x="963" y="208"/>
                  </a:lnTo>
                  <a:lnTo>
                    <a:pt x="923" y="228"/>
                  </a:lnTo>
                  <a:lnTo>
                    <a:pt x="809" y="279"/>
                  </a:lnTo>
                  <a:lnTo>
                    <a:pt x="748" y="307"/>
                  </a:lnTo>
                  <a:lnTo>
                    <a:pt x="691" y="336"/>
                  </a:lnTo>
                  <a:lnTo>
                    <a:pt x="643" y="362"/>
                  </a:lnTo>
                  <a:lnTo>
                    <a:pt x="625" y="373"/>
                  </a:lnTo>
                  <a:lnTo>
                    <a:pt x="610" y="383"/>
                  </a:lnTo>
                  <a:lnTo>
                    <a:pt x="610" y="383"/>
                  </a:lnTo>
                  <a:lnTo>
                    <a:pt x="579" y="407"/>
                  </a:lnTo>
                  <a:lnTo>
                    <a:pt x="549" y="430"/>
                  </a:lnTo>
                  <a:lnTo>
                    <a:pt x="519" y="451"/>
                  </a:lnTo>
                  <a:lnTo>
                    <a:pt x="490" y="469"/>
                  </a:lnTo>
                  <a:lnTo>
                    <a:pt x="462" y="487"/>
                  </a:lnTo>
                  <a:lnTo>
                    <a:pt x="433" y="500"/>
                  </a:lnTo>
                  <a:lnTo>
                    <a:pt x="406" y="512"/>
                  </a:lnTo>
                  <a:lnTo>
                    <a:pt x="379" y="523"/>
                  </a:lnTo>
                  <a:lnTo>
                    <a:pt x="379" y="523"/>
                  </a:lnTo>
                  <a:lnTo>
                    <a:pt x="364" y="529"/>
                  </a:lnTo>
                  <a:lnTo>
                    <a:pt x="349" y="538"/>
                  </a:lnTo>
                  <a:lnTo>
                    <a:pt x="333" y="550"/>
                  </a:lnTo>
                  <a:lnTo>
                    <a:pt x="318" y="563"/>
                  </a:lnTo>
                  <a:lnTo>
                    <a:pt x="303" y="577"/>
                  </a:lnTo>
                  <a:lnTo>
                    <a:pt x="288" y="593"/>
                  </a:lnTo>
                  <a:lnTo>
                    <a:pt x="260" y="626"/>
                  </a:lnTo>
                  <a:lnTo>
                    <a:pt x="233" y="660"/>
                  </a:lnTo>
                  <a:lnTo>
                    <a:pt x="210" y="690"/>
                  </a:lnTo>
                  <a:lnTo>
                    <a:pt x="191" y="717"/>
                  </a:lnTo>
                  <a:lnTo>
                    <a:pt x="176" y="735"/>
                  </a:lnTo>
                  <a:lnTo>
                    <a:pt x="176" y="735"/>
                  </a:lnTo>
                  <a:lnTo>
                    <a:pt x="168" y="741"/>
                  </a:lnTo>
                  <a:lnTo>
                    <a:pt x="161" y="747"/>
                  </a:lnTo>
                  <a:lnTo>
                    <a:pt x="143" y="756"/>
                  </a:lnTo>
                  <a:lnTo>
                    <a:pt x="123" y="764"/>
                  </a:lnTo>
                  <a:lnTo>
                    <a:pt x="114" y="767"/>
                  </a:lnTo>
                  <a:lnTo>
                    <a:pt x="107" y="767"/>
                  </a:lnTo>
                  <a:lnTo>
                    <a:pt x="99" y="767"/>
                  </a:lnTo>
                  <a:lnTo>
                    <a:pt x="93" y="764"/>
                  </a:lnTo>
                  <a:lnTo>
                    <a:pt x="90" y="761"/>
                  </a:lnTo>
                  <a:lnTo>
                    <a:pt x="89" y="755"/>
                  </a:lnTo>
                  <a:lnTo>
                    <a:pt x="90" y="747"/>
                  </a:lnTo>
                  <a:lnTo>
                    <a:pt x="95" y="737"/>
                  </a:lnTo>
                  <a:lnTo>
                    <a:pt x="102" y="725"/>
                  </a:lnTo>
                  <a:lnTo>
                    <a:pt x="113" y="710"/>
                  </a:lnTo>
                  <a:lnTo>
                    <a:pt x="113" y="710"/>
                  </a:lnTo>
                  <a:lnTo>
                    <a:pt x="141" y="674"/>
                  </a:lnTo>
                  <a:lnTo>
                    <a:pt x="171" y="632"/>
                  </a:lnTo>
                  <a:lnTo>
                    <a:pt x="236" y="542"/>
                  </a:lnTo>
                  <a:lnTo>
                    <a:pt x="291" y="466"/>
                  </a:lnTo>
                  <a:lnTo>
                    <a:pt x="312" y="440"/>
                  </a:lnTo>
                  <a:lnTo>
                    <a:pt x="319" y="433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55" y="407"/>
                  </a:lnTo>
                  <a:lnTo>
                    <a:pt x="378" y="391"/>
                  </a:lnTo>
                  <a:lnTo>
                    <a:pt x="391" y="377"/>
                  </a:lnTo>
                  <a:lnTo>
                    <a:pt x="396" y="373"/>
                  </a:lnTo>
                  <a:lnTo>
                    <a:pt x="399" y="367"/>
                  </a:lnTo>
                  <a:lnTo>
                    <a:pt x="400" y="362"/>
                  </a:lnTo>
                  <a:lnTo>
                    <a:pt x="400" y="359"/>
                  </a:lnTo>
                  <a:lnTo>
                    <a:pt x="399" y="356"/>
                  </a:lnTo>
                  <a:lnTo>
                    <a:pt x="396" y="353"/>
                  </a:lnTo>
                  <a:lnTo>
                    <a:pt x="388" y="349"/>
                  </a:lnTo>
                  <a:lnTo>
                    <a:pt x="376" y="347"/>
                  </a:lnTo>
                  <a:lnTo>
                    <a:pt x="361" y="346"/>
                  </a:lnTo>
                  <a:lnTo>
                    <a:pt x="346" y="346"/>
                  </a:lnTo>
                  <a:lnTo>
                    <a:pt x="313" y="350"/>
                  </a:lnTo>
                  <a:lnTo>
                    <a:pt x="286" y="355"/>
                  </a:lnTo>
                  <a:lnTo>
                    <a:pt x="278" y="358"/>
                  </a:lnTo>
                  <a:lnTo>
                    <a:pt x="272" y="361"/>
                  </a:lnTo>
                  <a:lnTo>
                    <a:pt x="272" y="361"/>
                  </a:lnTo>
                  <a:lnTo>
                    <a:pt x="225" y="391"/>
                  </a:lnTo>
                  <a:lnTo>
                    <a:pt x="138" y="448"/>
                  </a:lnTo>
                  <a:lnTo>
                    <a:pt x="92" y="479"/>
                  </a:lnTo>
                  <a:lnTo>
                    <a:pt x="50" y="509"/>
                  </a:lnTo>
                  <a:lnTo>
                    <a:pt x="18" y="533"/>
                  </a:lnTo>
                  <a:lnTo>
                    <a:pt x="8" y="542"/>
                  </a:lnTo>
                  <a:lnTo>
                    <a:pt x="2" y="550"/>
                  </a:lnTo>
                  <a:lnTo>
                    <a:pt x="2" y="550"/>
                  </a:lnTo>
                  <a:lnTo>
                    <a:pt x="0" y="553"/>
                  </a:lnTo>
                  <a:lnTo>
                    <a:pt x="8" y="544"/>
                  </a:lnTo>
                  <a:lnTo>
                    <a:pt x="44" y="497"/>
                  </a:lnTo>
                  <a:lnTo>
                    <a:pt x="89" y="442"/>
                  </a:lnTo>
                  <a:lnTo>
                    <a:pt x="108" y="418"/>
                  </a:lnTo>
                  <a:lnTo>
                    <a:pt x="122" y="404"/>
                  </a:lnTo>
                  <a:lnTo>
                    <a:pt x="122" y="404"/>
                  </a:lnTo>
                  <a:lnTo>
                    <a:pt x="149" y="376"/>
                  </a:lnTo>
                  <a:lnTo>
                    <a:pt x="180" y="342"/>
                  </a:lnTo>
                  <a:lnTo>
                    <a:pt x="212" y="306"/>
                  </a:lnTo>
                  <a:lnTo>
                    <a:pt x="240" y="271"/>
                  </a:lnTo>
                  <a:lnTo>
                    <a:pt x="264" y="240"/>
                  </a:lnTo>
                  <a:lnTo>
                    <a:pt x="279" y="217"/>
                  </a:lnTo>
                  <a:lnTo>
                    <a:pt x="282" y="210"/>
                  </a:lnTo>
                  <a:lnTo>
                    <a:pt x="283" y="205"/>
                  </a:lnTo>
                  <a:lnTo>
                    <a:pt x="282" y="205"/>
                  </a:lnTo>
                  <a:lnTo>
                    <a:pt x="279" y="205"/>
                  </a:lnTo>
                  <a:lnTo>
                    <a:pt x="273" y="210"/>
                  </a:lnTo>
                  <a:lnTo>
                    <a:pt x="273" y="210"/>
                  </a:lnTo>
                  <a:lnTo>
                    <a:pt x="245" y="228"/>
                  </a:lnTo>
                  <a:lnTo>
                    <a:pt x="218" y="243"/>
                  </a:lnTo>
                  <a:lnTo>
                    <a:pt x="192" y="256"/>
                  </a:lnTo>
                  <a:lnTo>
                    <a:pt x="170" y="267"/>
                  </a:lnTo>
                  <a:lnTo>
                    <a:pt x="147" y="274"/>
                  </a:lnTo>
                  <a:lnTo>
                    <a:pt x="128" y="280"/>
                  </a:lnTo>
                  <a:lnTo>
                    <a:pt x="110" y="285"/>
                  </a:lnTo>
                  <a:lnTo>
                    <a:pt x="95" y="286"/>
                  </a:lnTo>
                  <a:lnTo>
                    <a:pt x="80" y="288"/>
                  </a:lnTo>
                  <a:lnTo>
                    <a:pt x="68" y="288"/>
                  </a:lnTo>
                  <a:lnTo>
                    <a:pt x="57" y="285"/>
                  </a:lnTo>
                  <a:lnTo>
                    <a:pt x="48" y="283"/>
                  </a:lnTo>
                  <a:lnTo>
                    <a:pt x="41" y="279"/>
                  </a:lnTo>
                  <a:lnTo>
                    <a:pt x="36" y="274"/>
                  </a:lnTo>
                  <a:lnTo>
                    <a:pt x="32" y="268"/>
                  </a:lnTo>
                  <a:lnTo>
                    <a:pt x="30" y="264"/>
                  </a:lnTo>
                  <a:lnTo>
                    <a:pt x="30" y="264"/>
                  </a:lnTo>
                  <a:lnTo>
                    <a:pt x="30" y="258"/>
                  </a:lnTo>
                  <a:lnTo>
                    <a:pt x="33" y="252"/>
                  </a:lnTo>
                  <a:lnTo>
                    <a:pt x="39" y="246"/>
                  </a:lnTo>
                  <a:lnTo>
                    <a:pt x="47" y="240"/>
                  </a:lnTo>
                  <a:lnTo>
                    <a:pt x="65" y="228"/>
                  </a:lnTo>
                  <a:lnTo>
                    <a:pt x="89" y="216"/>
                  </a:lnTo>
                  <a:lnTo>
                    <a:pt x="135" y="195"/>
                  </a:lnTo>
                  <a:lnTo>
                    <a:pt x="156" y="186"/>
                  </a:lnTo>
                  <a:lnTo>
                    <a:pt x="170" y="178"/>
                  </a:lnTo>
                  <a:lnTo>
                    <a:pt x="170" y="178"/>
                  </a:lnTo>
                  <a:lnTo>
                    <a:pt x="182" y="171"/>
                  </a:lnTo>
                  <a:lnTo>
                    <a:pt x="197" y="163"/>
                  </a:lnTo>
                  <a:lnTo>
                    <a:pt x="233" y="148"/>
                  </a:lnTo>
                  <a:lnTo>
                    <a:pt x="267" y="132"/>
                  </a:lnTo>
                  <a:lnTo>
                    <a:pt x="282" y="124"/>
                  </a:lnTo>
                  <a:lnTo>
                    <a:pt x="292" y="117"/>
                  </a:lnTo>
                  <a:lnTo>
                    <a:pt x="292" y="117"/>
                  </a:lnTo>
                  <a:lnTo>
                    <a:pt x="309" y="106"/>
                  </a:lnTo>
                  <a:lnTo>
                    <a:pt x="339" y="90"/>
                  </a:lnTo>
                  <a:lnTo>
                    <a:pt x="418" y="51"/>
                  </a:lnTo>
                  <a:lnTo>
                    <a:pt x="526" y="0"/>
                  </a:lnTo>
                  <a:lnTo>
                    <a:pt x="526" y="0"/>
                  </a:lnTo>
                  <a:lnTo>
                    <a:pt x="528" y="2"/>
                  </a:lnTo>
                  <a:lnTo>
                    <a:pt x="531" y="3"/>
                  </a:lnTo>
                  <a:lnTo>
                    <a:pt x="534" y="8"/>
                  </a:lnTo>
                  <a:lnTo>
                    <a:pt x="537" y="17"/>
                  </a:lnTo>
                  <a:lnTo>
                    <a:pt x="537" y="29"/>
                  </a:lnTo>
                  <a:lnTo>
                    <a:pt x="534" y="46"/>
                  </a:lnTo>
                  <a:lnTo>
                    <a:pt x="526" y="72"/>
                  </a:lnTo>
                  <a:lnTo>
                    <a:pt x="513" y="103"/>
                  </a:lnTo>
                  <a:lnTo>
                    <a:pt x="513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31"/>
            <p:cNvSpPr>
              <a:spLocks/>
            </p:cNvSpPr>
            <p:nvPr/>
          </p:nvSpPr>
          <p:spPr bwMode="auto">
            <a:xfrm>
              <a:off x="1476871" y="3066011"/>
              <a:ext cx="355684" cy="181870"/>
            </a:xfrm>
            <a:custGeom>
              <a:avLst/>
              <a:gdLst>
                <a:gd name="T0" fmla="*/ 223 w 223"/>
                <a:gd name="T1" fmla="*/ 15 h 118"/>
                <a:gd name="T2" fmla="*/ 223 w 223"/>
                <a:gd name="T3" fmla="*/ 15 h 118"/>
                <a:gd name="T4" fmla="*/ 217 w 223"/>
                <a:gd name="T5" fmla="*/ 10 h 118"/>
                <a:gd name="T6" fmla="*/ 209 w 223"/>
                <a:gd name="T7" fmla="*/ 6 h 118"/>
                <a:gd name="T8" fmla="*/ 199 w 223"/>
                <a:gd name="T9" fmla="*/ 1 h 118"/>
                <a:gd name="T10" fmla="*/ 188 w 223"/>
                <a:gd name="T11" fmla="*/ 0 h 118"/>
                <a:gd name="T12" fmla="*/ 175 w 223"/>
                <a:gd name="T13" fmla="*/ 0 h 118"/>
                <a:gd name="T14" fmla="*/ 169 w 223"/>
                <a:gd name="T15" fmla="*/ 1 h 118"/>
                <a:gd name="T16" fmla="*/ 163 w 223"/>
                <a:gd name="T17" fmla="*/ 4 h 118"/>
                <a:gd name="T18" fmla="*/ 155 w 223"/>
                <a:gd name="T19" fmla="*/ 9 h 118"/>
                <a:gd name="T20" fmla="*/ 149 w 223"/>
                <a:gd name="T21" fmla="*/ 15 h 118"/>
                <a:gd name="T22" fmla="*/ 149 w 223"/>
                <a:gd name="T23" fmla="*/ 15 h 118"/>
                <a:gd name="T24" fmla="*/ 130 w 223"/>
                <a:gd name="T25" fmla="*/ 33 h 118"/>
                <a:gd name="T26" fmla="*/ 106 w 223"/>
                <a:gd name="T27" fmla="*/ 51 h 118"/>
                <a:gd name="T28" fmla="*/ 80 w 223"/>
                <a:gd name="T29" fmla="*/ 69 h 118"/>
                <a:gd name="T30" fmla="*/ 56 w 223"/>
                <a:gd name="T31" fmla="*/ 84 h 118"/>
                <a:gd name="T32" fmla="*/ 16 w 223"/>
                <a:gd name="T33" fmla="*/ 109 h 118"/>
                <a:gd name="T34" fmla="*/ 0 w 223"/>
                <a:gd name="T35" fmla="*/ 118 h 118"/>
                <a:gd name="T36" fmla="*/ 0 w 223"/>
                <a:gd name="T37" fmla="*/ 118 h 118"/>
                <a:gd name="T38" fmla="*/ 19 w 223"/>
                <a:gd name="T39" fmla="*/ 112 h 118"/>
                <a:gd name="T40" fmla="*/ 62 w 223"/>
                <a:gd name="T41" fmla="*/ 99 h 118"/>
                <a:gd name="T42" fmla="*/ 109 w 223"/>
                <a:gd name="T43" fmla="*/ 84 h 118"/>
                <a:gd name="T44" fmla="*/ 128 w 223"/>
                <a:gd name="T45" fmla="*/ 75 h 118"/>
                <a:gd name="T46" fmla="*/ 140 w 223"/>
                <a:gd name="T47" fmla="*/ 69 h 118"/>
                <a:gd name="T48" fmla="*/ 140 w 223"/>
                <a:gd name="T49" fmla="*/ 69 h 118"/>
                <a:gd name="T50" fmla="*/ 161 w 223"/>
                <a:gd name="T51" fmla="*/ 52 h 118"/>
                <a:gd name="T52" fmla="*/ 190 w 223"/>
                <a:gd name="T53" fmla="*/ 36 h 118"/>
                <a:gd name="T54" fmla="*/ 223 w 223"/>
                <a:gd name="T55" fmla="*/ 15 h 118"/>
                <a:gd name="T56" fmla="*/ 223 w 223"/>
                <a:gd name="T57" fmla="*/ 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" h="118">
                  <a:moveTo>
                    <a:pt x="223" y="15"/>
                  </a:moveTo>
                  <a:lnTo>
                    <a:pt x="223" y="15"/>
                  </a:lnTo>
                  <a:lnTo>
                    <a:pt x="217" y="10"/>
                  </a:lnTo>
                  <a:lnTo>
                    <a:pt x="209" y="6"/>
                  </a:lnTo>
                  <a:lnTo>
                    <a:pt x="199" y="1"/>
                  </a:lnTo>
                  <a:lnTo>
                    <a:pt x="188" y="0"/>
                  </a:lnTo>
                  <a:lnTo>
                    <a:pt x="175" y="0"/>
                  </a:lnTo>
                  <a:lnTo>
                    <a:pt x="169" y="1"/>
                  </a:lnTo>
                  <a:lnTo>
                    <a:pt x="163" y="4"/>
                  </a:lnTo>
                  <a:lnTo>
                    <a:pt x="155" y="9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30" y="33"/>
                  </a:lnTo>
                  <a:lnTo>
                    <a:pt x="106" y="51"/>
                  </a:lnTo>
                  <a:lnTo>
                    <a:pt x="80" y="69"/>
                  </a:lnTo>
                  <a:lnTo>
                    <a:pt x="56" y="84"/>
                  </a:lnTo>
                  <a:lnTo>
                    <a:pt x="16" y="109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19" y="112"/>
                  </a:lnTo>
                  <a:lnTo>
                    <a:pt x="62" y="99"/>
                  </a:lnTo>
                  <a:lnTo>
                    <a:pt x="109" y="84"/>
                  </a:lnTo>
                  <a:lnTo>
                    <a:pt x="128" y="75"/>
                  </a:lnTo>
                  <a:lnTo>
                    <a:pt x="140" y="69"/>
                  </a:lnTo>
                  <a:lnTo>
                    <a:pt x="140" y="69"/>
                  </a:lnTo>
                  <a:lnTo>
                    <a:pt x="161" y="52"/>
                  </a:lnTo>
                  <a:lnTo>
                    <a:pt x="190" y="36"/>
                  </a:lnTo>
                  <a:lnTo>
                    <a:pt x="223" y="15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5" name="Freeform 32"/>
            <p:cNvSpPr>
              <a:spLocks/>
            </p:cNvSpPr>
            <p:nvPr/>
          </p:nvSpPr>
          <p:spPr bwMode="auto">
            <a:xfrm>
              <a:off x="5524599" y="2983136"/>
              <a:ext cx="3619402" cy="3017796"/>
            </a:xfrm>
            <a:custGeom>
              <a:avLst/>
              <a:gdLst/>
              <a:ahLst/>
              <a:cxnLst/>
              <a:rect l="l" t="t" r="r" b="b"/>
              <a:pathLst>
                <a:path w="4825869" h="4163976">
                  <a:moveTo>
                    <a:pt x="770479" y="0"/>
                  </a:moveTo>
                  <a:lnTo>
                    <a:pt x="815255" y="48913"/>
                  </a:lnTo>
                  <a:lnTo>
                    <a:pt x="868559" y="99953"/>
                  </a:lnTo>
                  <a:lnTo>
                    <a:pt x="936788" y="163753"/>
                  </a:lnTo>
                  <a:lnTo>
                    <a:pt x="1015679" y="233932"/>
                  </a:lnTo>
                  <a:lnTo>
                    <a:pt x="1103097" y="304112"/>
                  </a:lnTo>
                  <a:lnTo>
                    <a:pt x="1147873" y="336012"/>
                  </a:lnTo>
                  <a:lnTo>
                    <a:pt x="1194781" y="367912"/>
                  </a:lnTo>
                  <a:lnTo>
                    <a:pt x="1239557" y="393432"/>
                  </a:lnTo>
                  <a:lnTo>
                    <a:pt x="1288596" y="418952"/>
                  </a:lnTo>
                  <a:lnTo>
                    <a:pt x="1425055" y="489131"/>
                  </a:lnTo>
                  <a:lnTo>
                    <a:pt x="1597761" y="578451"/>
                  </a:lnTo>
                  <a:lnTo>
                    <a:pt x="1683048" y="623111"/>
                  </a:lnTo>
                  <a:lnTo>
                    <a:pt x="1757674" y="665644"/>
                  </a:lnTo>
                  <a:lnTo>
                    <a:pt x="1817375" y="703924"/>
                  </a:lnTo>
                  <a:lnTo>
                    <a:pt x="1842961" y="720937"/>
                  </a:lnTo>
                  <a:lnTo>
                    <a:pt x="1860018" y="733697"/>
                  </a:lnTo>
                  <a:lnTo>
                    <a:pt x="1874944" y="746457"/>
                  </a:lnTo>
                  <a:lnTo>
                    <a:pt x="1900530" y="754963"/>
                  </a:lnTo>
                  <a:lnTo>
                    <a:pt x="1932512" y="767723"/>
                  </a:lnTo>
                  <a:lnTo>
                    <a:pt x="1975156" y="778357"/>
                  </a:lnTo>
                  <a:lnTo>
                    <a:pt x="2064707" y="793243"/>
                  </a:lnTo>
                  <a:lnTo>
                    <a:pt x="2162787" y="810256"/>
                  </a:lnTo>
                  <a:lnTo>
                    <a:pt x="2265131" y="818763"/>
                  </a:lnTo>
                  <a:lnTo>
                    <a:pt x="2361079" y="829396"/>
                  </a:lnTo>
                  <a:lnTo>
                    <a:pt x="2437837" y="831523"/>
                  </a:lnTo>
                  <a:lnTo>
                    <a:pt x="2489009" y="835776"/>
                  </a:lnTo>
                  <a:lnTo>
                    <a:pt x="2527388" y="837903"/>
                  </a:lnTo>
                  <a:lnTo>
                    <a:pt x="2567899" y="844283"/>
                  </a:lnTo>
                  <a:lnTo>
                    <a:pt x="2616939" y="854916"/>
                  </a:lnTo>
                  <a:lnTo>
                    <a:pt x="2663847" y="867676"/>
                  </a:lnTo>
                  <a:lnTo>
                    <a:pt x="2764059" y="899576"/>
                  </a:lnTo>
                  <a:lnTo>
                    <a:pt x="2862139" y="937856"/>
                  </a:lnTo>
                  <a:lnTo>
                    <a:pt x="2896254" y="952742"/>
                  </a:lnTo>
                  <a:lnTo>
                    <a:pt x="2928237" y="971882"/>
                  </a:lnTo>
                  <a:lnTo>
                    <a:pt x="2958087" y="995276"/>
                  </a:lnTo>
                  <a:lnTo>
                    <a:pt x="2985805" y="1020795"/>
                  </a:lnTo>
                  <a:lnTo>
                    <a:pt x="3011391" y="1048442"/>
                  </a:lnTo>
                  <a:lnTo>
                    <a:pt x="3036977" y="1078215"/>
                  </a:lnTo>
                  <a:lnTo>
                    <a:pt x="3086017" y="1144142"/>
                  </a:lnTo>
                  <a:lnTo>
                    <a:pt x="3132925" y="1214321"/>
                  </a:lnTo>
                  <a:lnTo>
                    <a:pt x="3184097" y="1282374"/>
                  </a:lnTo>
                  <a:lnTo>
                    <a:pt x="3209683" y="1316401"/>
                  </a:lnTo>
                  <a:lnTo>
                    <a:pt x="3239533" y="1350427"/>
                  </a:lnTo>
                  <a:lnTo>
                    <a:pt x="3271516" y="1382327"/>
                  </a:lnTo>
                  <a:lnTo>
                    <a:pt x="3305631" y="1412100"/>
                  </a:lnTo>
                  <a:lnTo>
                    <a:pt x="3322688" y="1420607"/>
                  </a:lnTo>
                  <a:lnTo>
                    <a:pt x="3341878" y="1431240"/>
                  </a:lnTo>
                  <a:lnTo>
                    <a:pt x="3363199" y="1433367"/>
                  </a:lnTo>
                  <a:lnTo>
                    <a:pt x="3388785" y="1437620"/>
                  </a:lnTo>
                  <a:lnTo>
                    <a:pt x="3420768" y="1437620"/>
                  </a:lnTo>
                  <a:lnTo>
                    <a:pt x="3450619" y="1433367"/>
                  </a:lnTo>
                  <a:lnTo>
                    <a:pt x="3523112" y="1424860"/>
                  </a:lnTo>
                  <a:lnTo>
                    <a:pt x="3602003" y="1407847"/>
                  </a:lnTo>
                  <a:lnTo>
                    <a:pt x="3689422" y="1388707"/>
                  </a:lnTo>
                  <a:lnTo>
                    <a:pt x="3874921" y="1341921"/>
                  </a:lnTo>
                  <a:lnTo>
                    <a:pt x="3970868" y="1318527"/>
                  </a:lnTo>
                  <a:lnTo>
                    <a:pt x="4066816" y="1297261"/>
                  </a:lnTo>
                  <a:lnTo>
                    <a:pt x="4160631" y="1282374"/>
                  </a:lnTo>
                  <a:lnTo>
                    <a:pt x="4250183" y="1269614"/>
                  </a:lnTo>
                  <a:lnTo>
                    <a:pt x="4294959" y="1265361"/>
                  </a:lnTo>
                  <a:lnTo>
                    <a:pt x="4337602" y="1263234"/>
                  </a:lnTo>
                  <a:lnTo>
                    <a:pt x="4375981" y="1265361"/>
                  </a:lnTo>
                  <a:lnTo>
                    <a:pt x="4414360" y="1269614"/>
                  </a:lnTo>
                  <a:lnTo>
                    <a:pt x="4452739" y="1271741"/>
                  </a:lnTo>
                  <a:lnTo>
                    <a:pt x="4484721" y="1282374"/>
                  </a:lnTo>
                  <a:lnTo>
                    <a:pt x="4516705" y="1290881"/>
                  </a:lnTo>
                  <a:lnTo>
                    <a:pt x="4544423" y="1307894"/>
                  </a:lnTo>
                  <a:lnTo>
                    <a:pt x="4567877" y="1316401"/>
                  </a:lnTo>
                  <a:lnTo>
                    <a:pt x="4601991" y="1324907"/>
                  </a:lnTo>
                  <a:lnTo>
                    <a:pt x="4697939" y="1344047"/>
                  </a:lnTo>
                  <a:lnTo>
                    <a:pt x="4825869" y="1369567"/>
                  </a:lnTo>
                  <a:lnTo>
                    <a:pt x="4825869" y="4163976"/>
                  </a:lnTo>
                  <a:lnTo>
                    <a:pt x="0" y="4163976"/>
                  </a:lnTo>
                  <a:lnTo>
                    <a:pt x="19955" y="3823729"/>
                  </a:lnTo>
                  <a:lnTo>
                    <a:pt x="58334" y="3045373"/>
                  </a:lnTo>
                  <a:lnTo>
                    <a:pt x="73259" y="2685968"/>
                  </a:lnTo>
                  <a:lnTo>
                    <a:pt x="83920" y="2358462"/>
                  </a:lnTo>
                  <a:lnTo>
                    <a:pt x="90316" y="2073491"/>
                  </a:lnTo>
                  <a:lnTo>
                    <a:pt x="90316" y="1845938"/>
                  </a:lnTo>
                  <a:lnTo>
                    <a:pt x="86052" y="1756619"/>
                  </a:lnTo>
                  <a:lnTo>
                    <a:pt x="83920" y="1686439"/>
                  </a:lnTo>
                  <a:lnTo>
                    <a:pt x="77523" y="1635399"/>
                  </a:lnTo>
                  <a:lnTo>
                    <a:pt x="73259" y="1618386"/>
                  </a:lnTo>
                  <a:lnTo>
                    <a:pt x="71127" y="1605626"/>
                  </a:lnTo>
                  <a:lnTo>
                    <a:pt x="58334" y="1580106"/>
                  </a:lnTo>
                  <a:lnTo>
                    <a:pt x="49805" y="1554586"/>
                  </a:lnTo>
                  <a:lnTo>
                    <a:pt x="32748" y="1501420"/>
                  </a:lnTo>
                  <a:lnTo>
                    <a:pt x="24219" y="1444000"/>
                  </a:lnTo>
                  <a:lnTo>
                    <a:pt x="19955" y="1382327"/>
                  </a:lnTo>
                  <a:lnTo>
                    <a:pt x="24219" y="1322781"/>
                  </a:lnTo>
                  <a:lnTo>
                    <a:pt x="32748" y="1263234"/>
                  </a:lnTo>
                  <a:lnTo>
                    <a:pt x="45541" y="1195181"/>
                  </a:lnTo>
                  <a:lnTo>
                    <a:pt x="64730" y="1131382"/>
                  </a:lnTo>
                  <a:lnTo>
                    <a:pt x="86052" y="1065455"/>
                  </a:lnTo>
                  <a:lnTo>
                    <a:pt x="111638" y="997402"/>
                  </a:lnTo>
                  <a:lnTo>
                    <a:pt x="141488" y="931476"/>
                  </a:lnTo>
                  <a:lnTo>
                    <a:pt x="169207" y="863423"/>
                  </a:lnTo>
                  <a:lnTo>
                    <a:pt x="205453" y="797496"/>
                  </a:lnTo>
                  <a:lnTo>
                    <a:pt x="239568" y="733697"/>
                  </a:lnTo>
                  <a:lnTo>
                    <a:pt x="316326" y="603971"/>
                  </a:lnTo>
                  <a:lnTo>
                    <a:pt x="397349" y="482751"/>
                  </a:lnTo>
                  <a:lnTo>
                    <a:pt x="476239" y="367912"/>
                  </a:lnTo>
                  <a:lnTo>
                    <a:pt x="552997" y="265832"/>
                  </a:lnTo>
                  <a:lnTo>
                    <a:pt x="623359" y="176513"/>
                  </a:lnTo>
                  <a:lnTo>
                    <a:pt x="729968" y="4891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6" name="Freeform 33"/>
            <p:cNvSpPr>
              <a:spLocks/>
            </p:cNvSpPr>
            <p:nvPr/>
          </p:nvSpPr>
          <p:spPr bwMode="auto">
            <a:xfrm>
              <a:off x="2887236" y="2981594"/>
              <a:ext cx="4337988" cy="3019337"/>
            </a:xfrm>
            <a:custGeom>
              <a:avLst/>
              <a:gdLst/>
              <a:ahLst/>
              <a:cxnLst/>
              <a:rect l="l" t="t" r="r" b="b"/>
              <a:pathLst>
                <a:path w="5783984" h="4166102">
                  <a:moveTo>
                    <a:pt x="4291071" y="0"/>
                  </a:moveTo>
                  <a:lnTo>
                    <a:pt x="4291071" y="2127"/>
                  </a:lnTo>
                  <a:lnTo>
                    <a:pt x="4284691" y="21267"/>
                  </a:lnTo>
                  <a:lnTo>
                    <a:pt x="4265551" y="53167"/>
                  </a:lnTo>
                  <a:lnTo>
                    <a:pt x="4233652" y="97826"/>
                  </a:lnTo>
                  <a:lnTo>
                    <a:pt x="4144332" y="223299"/>
                  </a:lnTo>
                  <a:lnTo>
                    <a:pt x="4035872" y="378545"/>
                  </a:lnTo>
                  <a:lnTo>
                    <a:pt x="3982706" y="465738"/>
                  </a:lnTo>
                  <a:lnTo>
                    <a:pt x="3927413" y="555058"/>
                  </a:lnTo>
                  <a:lnTo>
                    <a:pt x="3876373" y="640124"/>
                  </a:lnTo>
                  <a:lnTo>
                    <a:pt x="3831713" y="729443"/>
                  </a:lnTo>
                  <a:lnTo>
                    <a:pt x="3797687" y="814510"/>
                  </a:lnTo>
                  <a:lnTo>
                    <a:pt x="3780674" y="857043"/>
                  </a:lnTo>
                  <a:lnTo>
                    <a:pt x="3767914" y="895323"/>
                  </a:lnTo>
                  <a:lnTo>
                    <a:pt x="3761534" y="933602"/>
                  </a:lnTo>
                  <a:lnTo>
                    <a:pt x="3755154" y="967629"/>
                  </a:lnTo>
                  <a:lnTo>
                    <a:pt x="3753027" y="1003782"/>
                  </a:lnTo>
                  <a:lnTo>
                    <a:pt x="3755154" y="1035682"/>
                  </a:lnTo>
                  <a:lnTo>
                    <a:pt x="3767914" y="1118622"/>
                  </a:lnTo>
                  <a:lnTo>
                    <a:pt x="3787054" y="1216448"/>
                  </a:lnTo>
                  <a:lnTo>
                    <a:pt x="3810447" y="1318527"/>
                  </a:lnTo>
                  <a:lnTo>
                    <a:pt x="3838093" y="1426987"/>
                  </a:lnTo>
                  <a:lnTo>
                    <a:pt x="3874247" y="1531193"/>
                  </a:lnTo>
                  <a:lnTo>
                    <a:pt x="3908273" y="1631146"/>
                  </a:lnTo>
                  <a:lnTo>
                    <a:pt x="3927413" y="1675806"/>
                  </a:lnTo>
                  <a:lnTo>
                    <a:pt x="3950806" y="1720465"/>
                  </a:lnTo>
                  <a:lnTo>
                    <a:pt x="3972073" y="1754492"/>
                  </a:lnTo>
                  <a:lnTo>
                    <a:pt x="3991213" y="1790645"/>
                  </a:lnTo>
                  <a:lnTo>
                    <a:pt x="4033746" y="1843811"/>
                  </a:lnTo>
                  <a:lnTo>
                    <a:pt x="4067772" y="1899104"/>
                  </a:lnTo>
                  <a:lnTo>
                    <a:pt x="4103926" y="1950144"/>
                  </a:lnTo>
                  <a:lnTo>
                    <a:pt x="4148585" y="1999057"/>
                  </a:lnTo>
                  <a:lnTo>
                    <a:pt x="4174105" y="2028830"/>
                  </a:lnTo>
                  <a:lnTo>
                    <a:pt x="4201752" y="2054350"/>
                  </a:lnTo>
                  <a:lnTo>
                    <a:pt x="4237905" y="2081997"/>
                  </a:lnTo>
                  <a:lnTo>
                    <a:pt x="4274058" y="2113897"/>
                  </a:lnTo>
                  <a:lnTo>
                    <a:pt x="4322971" y="2145797"/>
                  </a:lnTo>
                  <a:lnTo>
                    <a:pt x="4374011" y="2181950"/>
                  </a:lnTo>
                  <a:lnTo>
                    <a:pt x="4433557" y="2215976"/>
                  </a:lnTo>
                  <a:lnTo>
                    <a:pt x="4503737" y="2254256"/>
                  </a:lnTo>
                  <a:lnTo>
                    <a:pt x="4733416" y="2381855"/>
                  </a:lnTo>
                  <a:lnTo>
                    <a:pt x="4822736" y="2426515"/>
                  </a:lnTo>
                  <a:lnTo>
                    <a:pt x="4899295" y="2462668"/>
                  </a:lnTo>
                  <a:lnTo>
                    <a:pt x="4958842" y="2490315"/>
                  </a:lnTo>
                  <a:lnTo>
                    <a:pt x="5009881" y="2513708"/>
                  </a:lnTo>
                  <a:lnTo>
                    <a:pt x="5048161" y="2526468"/>
                  </a:lnTo>
                  <a:lnTo>
                    <a:pt x="5084314" y="2534975"/>
                  </a:lnTo>
                  <a:lnTo>
                    <a:pt x="5128974" y="2547735"/>
                  </a:lnTo>
                  <a:lnTo>
                    <a:pt x="5163000" y="2564748"/>
                  </a:lnTo>
                  <a:lnTo>
                    <a:pt x="5201280" y="2577508"/>
                  </a:lnTo>
                  <a:lnTo>
                    <a:pt x="5250194" y="2590268"/>
                  </a:lnTo>
                  <a:lnTo>
                    <a:pt x="5309740" y="2605154"/>
                  </a:lnTo>
                  <a:lnTo>
                    <a:pt x="5392680" y="2615788"/>
                  </a:lnTo>
                  <a:lnTo>
                    <a:pt x="5507519" y="2624294"/>
                  </a:lnTo>
                  <a:lnTo>
                    <a:pt x="5656385" y="2632801"/>
                  </a:lnTo>
                  <a:lnTo>
                    <a:pt x="5698918" y="2637054"/>
                  </a:lnTo>
                  <a:lnTo>
                    <a:pt x="5730818" y="2643434"/>
                  </a:lnTo>
                  <a:lnTo>
                    <a:pt x="5752084" y="2651941"/>
                  </a:lnTo>
                  <a:lnTo>
                    <a:pt x="5771224" y="2664701"/>
                  </a:lnTo>
                  <a:lnTo>
                    <a:pt x="5781858" y="2677461"/>
                  </a:lnTo>
                  <a:lnTo>
                    <a:pt x="5783984" y="2694474"/>
                  </a:lnTo>
                  <a:lnTo>
                    <a:pt x="5783984" y="2713614"/>
                  </a:lnTo>
                  <a:lnTo>
                    <a:pt x="5777604" y="2734880"/>
                  </a:lnTo>
                  <a:lnTo>
                    <a:pt x="5764844" y="2758274"/>
                  </a:lnTo>
                  <a:lnTo>
                    <a:pt x="5749958" y="2783793"/>
                  </a:lnTo>
                  <a:lnTo>
                    <a:pt x="5726564" y="2809313"/>
                  </a:lnTo>
                  <a:lnTo>
                    <a:pt x="5705298" y="2834833"/>
                  </a:lnTo>
                  <a:lnTo>
                    <a:pt x="5643625" y="2892253"/>
                  </a:lnTo>
                  <a:lnTo>
                    <a:pt x="5577698" y="2951799"/>
                  </a:lnTo>
                  <a:lnTo>
                    <a:pt x="5501139" y="3013472"/>
                  </a:lnTo>
                  <a:lnTo>
                    <a:pt x="5422452" y="3077272"/>
                  </a:lnTo>
                  <a:lnTo>
                    <a:pt x="5262954" y="3194238"/>
                  </a:lnTo>
                  <a:lnTo>
                    <a:pt x="5124720" y="3298444"/>
                  </a:lnTo>
                  <a:lnTo>
                    <a:pt x="5073681" y="3340977"/>
                  </a:lnTo>
                  <a:lnTo>
                    <a:pt x="5039654" y="3375004"/>
                  </a:lnTo>
                  <a:lnTo>
                    <a:pt x="5033274" y="3385637"/>
                  </a:lnTo>
                  <a:lnTo>
                    <a:pt x="5029021" y="3394144"/>
                  </a:lnTo>
                  <a:lnTo>
                    <a:pt x="5022641" y="3426044"/>
                  </a:lnTo>
                  <a:lnTo>
                    <a:pt x="5022641" y="3468577"/>
                  </a:lnTo>
                  <a:lnTo>
                    <a:pt x="5026894" y="3521743"/>
                  </a:lnTo>
                  <a:lnTo>
                    <a:pt x="5029021" y="3585543"/>
                  </a:lnTo>
                  <a:lnTo>
                    <a:pt x="5039654" y="3659976"/>
                  </a:lnTo>
                  <a:lnTo>
                    <a:pt x="5065174" y="3825855"/>
                  </a:lnTo>
                  <a:lnTo>
                    <a:pt x="5099200" y="4019381"/>
                  </a:lnTo>
                  <a:lnTo>
                    <a:pt x="5128545" y="4166102"/>
                  </a:lnTo>
                  <a:lnTo>
                    <a:pt x="0" y="4166102"/>
                  </a:lnTo>
                  <a:lnTo>
                    <a:pt x="16491" y="4134220"/>
                  </a:lnTo>
                  <a:lnTo>
                    <a:pt x="42011" y="4076801"/>
                  </a:lnTo>
                  <a:lnTo>
                    <a:pt x="61151" y="4027888"/>
                  </a:lnTo>
                  <a:lnTo>
                    <a:pt x="78164" y="3983228"/>
                  </a:lnTo>
                  <a:lnTo>
                    <a:pt x="86670" y="3949201"/>
                  </a:lnTo>
                  <a:lnTo>
                    <a:pt x="97304" y="3908795"/>
                  </a:lnTo>
                  <a:lnTo>
                    <a:pt x="116444" y="3866262"/>
                  </a:lnTo>
                  <a:lnTo>
                    <a:pt x="141963" y="3819475"/>
                  </a:lnTo>
                  <a:lnTo>
                    <a:pt x="169610" y="3770562"/>
                  </a:lnTo>
                  <a:lnTo>
                    <a:pt x="207890" y="3719522"/>
                  </a:lnTo>
                  <a:lnTo>
                    <a:pt x="248296" y="3668483"/>
                  </a:lnTo>
                  <a:lnTo>
                    <a:pt x="292956" y="3611063"/>
                  </a:lnTo>
                  <a:lnTo>
                    <a:pt x="343996" y="3557896"/>
                  </a:lnTo>
                  <a:lnTo>
                    <a:pt x="456709" y="3438804"/>
                  </a:lnTo>
                  <a:lnTo>
                    <a:pt x="577928" y="3317584"/>
                  </a:lnTo>
                  <a:lnTo>
                    <a:pt x="707654" y="3198491"/>
                  </a:lnTo>
                  <a:lnTo>
                    <a:pt x="841634" y="3073019"/>
                  </a:lnTo>
                  <a:lnTo>
                    <a:pt x="1103212" y="2834833"/>
                  </a:lnTo>
                  <a:lnTo>
                    <a:pt x="1224432" y="2719994"/>
                  </a:lnTo>
                  <a:lnTo>
                    <a:pt x="1335018" y="2615788"/>
                  </a:lnTo>
                  <a:lnTo>
                    <a:pt x="1430718" y="2520088"/>
                  </a:lnTo>
                  <a:lnTo>
                    <a:pt x="1473251" y="2475428"/>
                  </a:lnTo>
                  <a:lnTo>
                    <a:pt x="1507277" y="2432895"/>
                  </a:lnTo>
                  <a:lnTo>
                    <a:pt x="1537050" y="2394615"/>
                  </a:lnTo>
                  <a:lnTo>
                    <a:pt x="1560444" y="2356336"/>
                  </a:lnTo>
                  <a:lnTo>
                    <a:pt x="1577457" y="2324436"/>
                  </a:lnTo>
                  <a:lnTo>
                    <a:pt x="1585964" y="2298916"/>
                  </a:lnTo>
                  <a:lnTo>
                    <a:pt x="1609357" y="2226609"/>
                  </a:lnTo>
                  <a:lnTo>
                    <a:pt x="1622117" y="2188330"/>
                  </a:lnTo>
                  <a:lnTo>
                    <a:pt x="1637003" y="2152176"/>
                  </a:lnTo>
                  <a:lnTo>
                    <a:pt x="1654017" y="2113897"/>
                  </a:lnTo>
                  <a:lnTo>
                    <a:pt x="1675283" y="2075617"/>
                  </a:lnTo>
                  <a:lnTo>
                    <a:pt x="1724196" y="1999057"/>
                  </a:lnTo>
                  <a:lnTo>
                    <a:pt x="1781616" y="1924624"/>
                  </a:lnTo>
                  <a:lnTo>
                    <a:pt x="1851796" y="1841685"/>
                  </a:lnTo>
                  <a:lnTo>
                    <a:pt x="1930482" y="1758745"/>
                  </a:lnTo>
                  <a:lnTo>
                    <a:pt x="2024055" y="1669426"/>
                  </a:lnTo>
                  <a:lnTo>
                    <a:pt x="2132514" y="1575853"/>
                  </a:lnTo>
                  <a:lnTo>
                    <a:pt x="2232467" y="1490786"/>
                  </a:lnTo>
                  <a:lnTo>
                    <a:pt x="2334547" y="1409973"/>
                  </a:lnTo>
                  <a:lnTo>
                    <a:pt x="2428120" y="1339794"/>
                  </a:lnTo>
                  <a:lnTo>
                    <a:pt x="2589746" y="1220701"/>
                  </a:lnTo>
                  <a:lnTo>
                    <a:pt x="2657799" y="1169661"/>
                  </a:lnTo>
                  <a:lnTo>
                    <a:pt x="2710965" y="1127128"/>
                  </a:lnTo>
                  <a:lnTo>
                    <a:pt x="2798158" y="1054822"/>
                  </a:lnTo>
                  <a:lnTo>
                    <a:pt x="2881098" y="991022"/>
                  </a:lnTo>
                  <a:lnTo>
                    <a:pt x="3025710" y="878309"/>
                  </a:lnTo>
                  <a:lnTo>
                    <a:pt x="3127790" y="806003"/>
                  </a:lnTo>
                  <a:lnTo>
                    <a:pt x="3170323" y="780483"/>
                  </a:lnTo>
                  <a:lnTo>
                    <a:pt x="3287289" y="691164"/>
                  </a:lnTo>
                  <a:lnTo>
                    <a:pt x="3408509" y="606097"/>
                  </a:lnTo>
                  <a:lnTo>
                    <a:pt x="3542488" y="516778"/>
                  </a:lnTo>
                  <a:lnTo>
                    <a:pt x="3684974" y="421078"/>
                  </a:lnTo>
                  <a:lnTo>
                    <a:pt x="3806194" y="331759"/>
                  </a:lnTo>
                  <a:lnTo>
                    <a:pt x="3901893" y="263706"/>
                  </a:lnTo>
                  <a:lnTo>
                    <a:pt x="3959313" y="219046"/>
                  </a:lnTo>
                  <a:lnTo>
                    <a:pt x="4023113" y="172259"/>
                  </a:lnTo>
                  <a:lnTo>
                    <a:pt x="4123065" y="104206"/>
                  </a:lnTo>
                  <a:lnTo>
                    <a:pt x="4220892" y="40407"/>
                  </a:lnTo>
                  <a:lnTo>
                    <a:pt x="4284691" y="21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7" name="Freeform 34"/>
            <p:cNvSpPr>
              <a:spLocks/>
            </p:cNvSpPr>
            <p:nvPr/>
          </p:nvSpPr>
          <p:spPr bwMode="auto">
            <a:xfrm>
              <a:off x="3349393" y="3872450"/>
              <a:ext cx="1473773" cy="1493492"/>
            </a:xfrm>
            <a:custGeom>
              <a:avLst/>
              <a:gdLst>
                <a:gd name="T0" fmla="*/ 403 w 924"/>
                <a:gd name="T1" fmla="*/ 583 h 969"/>
                <a:gd name="T2" fmla="*/ 406 w 924"/>
                <a:gd name="T3" fmla="*/ 566 h 969"/>
                <a:gd name="T4" fmla="*/ 456 w 924"/>
                <a:gd name="T5" fmla="*/ 466 h 969"/>
                <a:gd name="T6" fmla="*/ 543 w 924"/>
                <a:gd name="T7" fmla="*/ 327 h 969"/>
                <a:gd name="T8" fmla="*/ 566 w 924"/>
                <a:gd name="T9" fmla="*/ 298 h 969"/>
                <a:gd name="T10" fmla="*/ 672 w 924"/>
                <a:gd name="T11" fmla="*/ 199 h 969"/>
                <a:gd name="T12" fmla="*/ 831 w 924"/>
                <a:gd name="T13" fmla="*/ 64 h 969"/>
                <a:gd name="T14" fmla="*/ 921 w 924"/>
                <a:gd name="T15" fmla="*/ 2 h 969"/>
                <a:gd name="T16" fmla="*/ 924 w 924"/>
                <a:gd name="T17" fmla="*/ 2 h 969"/>
                <a:gd name="T18" fmla="*/ 906 w 924"/>
                <a:gd name="T19" fmla="*/ 58 h 969"/>
                <a:gd name="T20" fmla="*/ 882 w 924"/>
                <a:gd name="T21" fmla="*/ 142 h 969"/>
                <a:gd name="T22" fmla="*/ 879 w 924"/>
                <a:gd name="T23" fmla="*/ 208 h 969"/>
                <a:gd name="T24" fmla="*/ 889 w 924"/>
                <a:gd name="T25" fmla="*/ 244 h 969"/>
                <a:gd name="T26" fmla="*/ 901 w 924"/>
                <a:gd name="T27" fmla="*/ 259 h 969"/>
                <a:gd name="T28" fmla="*/ 907 w 924"/>
                <a:gd name="T29" fmla="*/ 271 h 969"/>
                <a:gd name="T30" fmla="*/ 894 w 924"/>
                <a:gd name="T31" fmla="*/ 276 h 969"/>
                <a:gd name="T32" fmla="*/ 814 w 924"/>
                <a:gd name="T33" fmla="*/ 271 h 969"/>
                <a:gd name="T34" fmla="*/ 805 w 924"/>
                <a:gd name="T35" fmla="*/ 273 h 969"/>
                <a:gd name="T36" fmla="*/ 786 w 924"/>
                <a:gd name="T37" fmla="*/ 294 h 969"/>
                <a:gd name="T38" fmla="*/ 778 w 924"/>
                <a:gd name="T39" fmla="*/ 327 h 969"/>
                <a:gd name="T40" fmla="*/ 783 w 924"/>
                <a:gd name="T41" fmla="*/ 346 h 969"/>
                <a:gd name="T42" fmla="*/ 793 w 924"/>
                <a:gd name="T43" fmla="*/ 415 h 969"/>
                <a:gd name="T44" fmla="*/ 787 w 924"/>
                <a:gd name="T45" fmla="*/ 448 h 969"/>
                <a:gd name="T46" fmla="*/ 766 w 924"/>
                <a:gd name="T47" fmla="*/ 478 h 969"/>
                <a:gd name="T48" fmla="*/ 702 w 924"/>
                <a:gd name="T49" fmla="*/ 557 h 969"/>
                <a:gd name="T50" fmla="*/ 672 w 924"/>
                <a:gd name="T51" fmla="*/ 607 h 969"/>
                <a:gd name="T52" fmla="*/ 656 w 924"/>
                <a:gd name="T53" fmla="*/ 663 h 969"/>
                <a:gd name="T54" fmla="*/ 647 w 924"/>
                <a:gd name="T55" fmla="*/ 761 h 969"/>
                <a:gd name="T56" fmla="*/ 641 w 924"/>
                <a:gd name="T57" fmla="*/ 777 h 969"/>
                <a:gd name="T58" fmla="*/ 636 w 924"/>
                <a:gd name="T59" fmla="*/ 773 h 969"/>
                <a:gd name="T60" fmla="*/ 620 w 924"/>
                <a:gd name="T61" fmla="*/ 732 h 969"/>
                <a:gd name="T62" fmla="*/ 609 w 924"/>
                <a:gd name="T63" fmla="*/ 687 h 969"/>
                <a:gd name="T64" fmla="*/ 621 w 924"/>
                <a:gd name="T65" fmla="*/ 653 h 969"/>
                <a:gd name="T66" fmla="*/ 668 w 924"/>
                <a:gd name="T67" fmla="*/ 529 h 969"/>
                <a:gd name="T68" fmla="*/ 678 w 924"/>
                <a:gd name="T69" fmla="*/ 514 h 969"/>
                <a:gd name="T70" fmla="*/ 714 w 924"/>
                <a:gd name="T71" fmla="*/ 449 h 969"/>
                <a:gd name="T72" fmla="*/ 720 w 924"/>
                <a:gd name="T73" fmla="*/ 430 h 969"/>
                <a:gd name="T74" fmla="*/ 711 w 924"/>
                <a:gd name="T75" fmla="*/ 407 h 969"/>
                <a:gd name="T76" fmla="*/ 690 w 924"/>
                <a:gd name="T77" fmla="*/ 388 h 969"/>
                <a:gd name="T78" fmla="*/ 672 w 924"/>
                <a:gd name="T79" fmla="*/ 388 h 969"/>
                <a:gd name="T80" fmla="*/ 645 w 924"/>
                <a:gd name="T81" fmla="*/ 422 h 969"/>
                <a:gd name="T82" fmla="*/ 539 w 924"/>
                <a:gd name="T83" fmla="*/ 553 h 969"/>
                <a:gd name="T84" fmla="*/ 464 w 924"/>
                <a:gd name="T85" fmla="*/ 629 h 969"/>
                <a:gd name="T86" fmla="*/ 380 w 924"/>
                <a:gd name="T87" fmla="*/ 698 h 969"/>
                <a:gd name="T88" fmla="*/ 236 w 924"/>
                <a:gd name="T89" fmla="*/ 801 h 969"/>
                <a:gd name="T90" fmla="*/ 21 w 924"/>
                <a:gd name="T91" fmla="*/ 959 h 969"/>
                <a:gd name="T92" fmla="*/ 0 w 924"/>
                <a:gd name="T93" fmla="*/ 969 h 969"/>
                <a:gd name="T94" fmla="*/ 3 w 924"/>
                <a:gd name="T95" fmla="*/ 963 h 969"/>
                <a:gd name="T96" fmla="*/ 82 w 924"/>
                <a:gd name="T97" fmla="*/ 882 h 969"/>
                <a:gd name="T98" fmla="*/ 406 w 924"/>
                <a:gd name="T99" fmla="*/ 581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4" h="969">
                  <a:moveTo>
                    <a:pt x="406" y="581"/>
                  </a:moveTo>
                  <a:lnTo>
                    <a:pt x="406" y="581"/>
                  </a:lnTo>
                  <a:lnTo>
                    <a:pt x="403" y="583"/>
                  </a:lnTo>
                  <a:lnTo>
                    <a:pt x="403" y="581"/>
                  </a:lnTo>
                  <a:lnTo>
                    <a:pt x="403" y="577"/>
                  </a:lnTo>
                  <a:lnTo>
                    <a:pt x="406" y="566"/>
                  </a:lnTo>
                  <a:lnTo>
                    <a:pt x="412" y="551"/>
                  </a:lnTo>
                  <a:lnTo>
                    <a:pt x="431" y="512"/>
                  </a:lnTo>
                  <a:lnTo>
                    <a:pt x="456" y="466"/>
                  </a:lnTo>
                  <a:lnTo>
                    <a:pt x="486" y="415"/>
                  </a:lnTo>
                  <a:lnTo>
                    <a:pt x="516" y="367"/>
                  </a:lnTo>
                  <a:lnTo>
                    <a:pt x="543" y="327"/>
                  </a:lnTo>
                  <a:lnTo>
                    <a:pt x="555" y="310"/>
                  </a:lnTo>
                  <a:lnTo>
                    <a:pt x="566" y="298"/>
                  </a:lnTo>
                  <a:lnTo>
                    <a:pt x="566" y="298"/>
                  </a:lnTo>
                  <a:lnTo>
                    <a:pt x="590" y="274"/>
                  </a:lnTo>
                  <a:lnTo>
                    <a:pt x="626" y="241"/>
                  </a:lnTo>
                  <a:lnTo>
                    <a:pt x="672" y="199"/>
                  </a:lnTo>
                  <a:lnTo>
                    <a:pt x="725" y="153"/>
                  </a:lnTo>
                  <a:lnTo>
                    <a:pt x="778" y="106"/>
                  </a:lnTo>
                  <a:lnTo>
                    <a:pt x="831" y="64"/>
                  </a:lnTo>
                  <a:lnTo>
                    <a:pt x="880" y="27"/>
                  </a:lnTo>
                  <a:lnTo>
                    <a:pt x="901" y="14"/>
                  </a:lnTo>
                  <a:lnTo>
                    <a:pt x="921" y="2"/>
                  </a:lnTo>
                  <a:lnTo>
                    <a:pt x="921" y="2"/>
                  </a:lnTo>
                  <a:lnTo>
                    <a:pt x="922" y="0"/>
                  </a:lnTo>
                  <a:lnTo>
                    <a:pt x="924" y="2"/>
                  </a:lnTo>
                  <a:lnTo>
                    <a:pt x="924" y="6"/>
                  </a:lnTo>
                  <a:lnTo>
                    <a:pt x="918" y="26"/>
                  </a:lnTo>
                  <a:lnTo>
                    <a:pt x="906" y="58"/>
                  </a:lnTo>
                  <a:lnTo>
                    <a:pt x="892" y="99"/>
                  </a:lnTo>
                  <a:lnTo>
                    <a:pt x="886" y="120"/>
                  </a:lnTo>
                  <a:lnTo>
                    <a:pt x="882" y="142"/>
                  </a:lnTo>
                  <a:lnTo>
                    <a:pt x="879" y="165"/>
                  </a:lnTo>
                  <a:lnTo>
                    <a:pt x="877" y="187"/>
                  </a:lnTo>
                  <a:lnTo>
                    <a:pt x="879" y="208"/>
                  </a:lnTo>
                  <a:lnTo>
                    <a:pt x="882" y="226"/>
                  </a:lnTo>
                  <a:lnTo>
                    <a:pt x="886" y="235"/>
                  </a:lnTo>
                  <a:lnTo>
                    <a:pt x="889" y="244"/>
                  </a:lnTo>
                  <a:lnTo>
                    <a:pt x="895" y="252"/>
                  </a:lnTo>
                  <a:lnTo>
                    <a:pt x="901" y="259"/>
                  </a:lnTo>
                  <a:lnTo>
                    <a:pt x="901" y="259"/>
                  </a:lnTo>
                  <a:lnTo>
                    <a:pt x="906" y="264"/>
                  </a:lnTo>
                  <a:lnTo>
                    <a:pt x="907" y="268"/>
                  </a:lnTo>
                  <a:lnTo>
                    <a:pt x="907" y="271"/>
                  </a:lnTo>
                  <a:lnTo>
                    <a:pt x="904" y="274"/>
                  </a:lnTo>
                  <a:lnTo>
                    <a:pt x="900" y="276"/>
                  </a:lnTo>
                  <a:lnTo>
                    <a:pt x="894" y="276"/>
                  </a:lnTo>
                  <a:lnTo>
                    <a:pt x="879" y="277"/>
                  </a:lnTo>
                  <a:lnTo>
                    <a:pt x="844" y="274"/>
                  </a:lnTo>
                  <a:lnTo>
                    <a:pt x="814" y="271"/>
                  </a:lnTo>
                  <a:lnTo>
                    <a:pt x="814" y="271"/>
                  </a:lnTo>
                  <a:lnTo>
                    <a:pt x="810" y="271"/>
                  </a:lnTo>
                  <a:lnTo>
                    <a:pt x="805" y="273"/>
                  </a:lnTo>
                  <a:lnTo>
                    <a:pt x="798" y="279"/>
                  </a:lnTo>
                  <a:lnTo>
                    <a:pt x="790" y="285"/>
                  </a:lnTo>
                  <a:lnTo>
                    <a:pt x="786" y="294"/>
                  </a:lnTo>
                  <a:lnTo>
                    <a:pt x="783" y="303"/>
                  </a:lnTo>
                  <a:lnTo>
                    <a:pt x="780" y="312"/>
                  </a:lnTo>
                  <a:lnTo>
                    <a:pt x="778" y="327"/>
                  </a:lnTo>
                  <a:lnTo>
                    <a:pt x="778" y="327"/>
                  </a:lnTo>
                  <a:lnTo>
                    <a:pt x="780" y="334"/>
                  </a:lnTo>
                  <a:lnTo>
                    <a:pt x="783" y="346"/>
                  </a:lnTo>
                  <a:lnTo>
                    <a:pt x="790" y="379"/>
                  </a:lnTo>
                  <a:lnTo>
                    <a:pt x="792" y="397"/>
                  </a:lnTo>
                  <a:lnTo>
                    <a:pt x="793" y="415"/>
                  </a:lnTo>
                  <a:lnTo>
                    <a:pt x="792" y="433"/>
                  </a:lnTo>
                  <a:lnTo>
                    <a:pt x="790" y="440"/>
                  </a:lnTo>
                  <a:lnTo>
                    <a:pt x="787" y="448"/>
                  </a:lnTo>
                  <a:lnTo>
                    <a:pt x="787" y="448"/>
                  </a:lnTo>
                  <a:lnTo>
                    <a:pt x="778" y="461"/>
                  </a:lnTo>
                  <a:lnTo>
                    <a:pt x="766" y="478"/>
                  </a:lnTo>
                  <a:lnTo>
                    <a:pt x="735" y="514"/>
                  </a:lnTo>
                  <a:lnTo>
                    <a:pt x="719" y="535"/>
                  </a:lnTo>
                  <a:lnTo>
                    <a:pt x="702" y="557"/>
                  </a:lnTo>
                  <a:lnTo>
                    <a:pt x="686" y="581"/>
                  </a:lnTo>
                  <a:lnTo>
                    <a:pt x="672" y="607"/>
                  </a:lnTo>
                  <a:lnTo>
                    <a:pt x="672" y="607"/>
                  </a:lnTo>
                  <a:lnTo>
                    <a:pt x="668" y="620"/>
                  </a:lnTo>
                  <a:lnTo>
                    <a:pt x="663" y="635"/>
                  </a:lnTo>
                  <a:lnTo>
                    <a:pt x="656" y="663"/>
                  </a:lnTo>
                  <a:lnTo>
                    <a:pt x="651" y="692"/>
                  </a:lnTo>
                  <a:lnTo>
                    <a:pt x="650" y="719"/>
                  </a:lnTo>
                  <a:lnTo>
                    <a:pt x="647" y="761"/>
                  </a:lnTo>
                  <a:lnTo>
                    <a:pt x="644" y="773"/>
                  </a:lnTo>
                  <a:lnTo>
                    <a:pt x="642" y="776"/>
                  </a:lnTo>
                  <a:lnTo>
                    <a:pt x="641" y="777"/>
                  </a:lnTo>
                  <a:lnTo>
                    <a:pt x="641" y="777"/>
                  </a:lnTo>
                  <a:lnTo>
                    <a:pt x="638" y="776"/>
                  </a:lnTo>
                  <a:lnTo>
                    <a:pt x="636" y="773"/>
                  </a:lnTo>
                  <a:lnTo>
                    <a:pt x="630" y="764"/>
                  </a:lnTo>
                  <a:lnTo>
                    <a:pt x="624" y="749"/>
                  </a:lnTo>
                  <a:lnTo>
                    <a:pt x="620" y="732"/>
                  </a:lnTo>
                  <a:lnTo>
                    <a:pt x="614" y="716"/>
                  </a:lnTo>
                  <a:lnTo>
                    <a:pt x="611" y="701"/>
                  </a:lnTo>
                  <a:lnTo>
                    <a:pt x="609" y="687"/>
                  </a:lnTo>
                  <a:lnTo>
                    <a:pt x="611" y="681"/>
                  </a:lnTo>
                  <a:lnTo>
                    <a:pt x="611" y="681"/>
                  </a:lnTo>
                  <a:lnTo>
                    <a:pt x="621" y="653"/>
                  </a:lnTo>
                  <a:lnTo>
                    <a:pt x="641" y="601"/>
                  </a:lnTo>
                  <a:lnTo>
                    <a:pt x="660" y="548"/>
                  </a:lnTo>
                  <a:lnTo>
                    <a:pt x="668" y="529"/>
                  </a:lnTo>
                  <a:lnTo>
                    <a:pt x="672" y="520"/>
                  </a:lnTo>
                  <a:lnTo>
                    <a:pt x="672" y="520"/>
                  </a:lnTo>
                  <a:lnTo>
                    <a:pt x="678" y="514"/>
                  </a:lnTo>
                  <a:lnTo>
                    <a:pt x="684" y="503"/>
                  </a:lnTo>
                  <a:lnTo>
                    <a:pt x="701" y="476"/>
                  </a:lnTo>
                  <a:lnTo>
                    <a:pt x="714" y="449"/>
                  </a:lnTo>
                  <a:lnTo>
                    <a:pt x="719" y="437"/>
                  </a:lnTo>
                  <a:lnTo>
                    <a:pt x="720" y="430"/>
                  </a:lnTo>
                  <a:lnTo>
                    <a:pt x="720" y="430"/>
                  </a:lnTo>
                  <a:lnTo>
                    <a:pt x="719" y="424"/>
                  </a:lnTo>
                  <a:lnTo>
                    <a:pt x="716" y="416"/>
                  </a:lnTo>
                  <a:lnTo>
                    <a:pt x="711" y="407"/>
                  </a:lnTo>
                  <a:lnTo>
                    <a:pt x="704" y="400"/>
                  </a:lnTo>
                  <a:lnTo>
                    <a:pt x="698" y="394"/>
                  </a:lnTo>
                  <a:lnTo>
                    <a:pt x="690" y="388"/>
                  </a:lnTo>
                  <a:lnTo>
                    <a:pt x="681" y="386"/>
                  </a:lnTo>
                  <a:lnTo>
                    <a:pt x="677" y="386"/>
                  </a:lnTo>
                  <a:lnTo>
                    <a:pt x="672" y="388"/>
                  </a:lnTo>
                  <a:lnTo>
                    <a:pt x="672" y="388"/>
                  </a:lnTo>
                  <a:lnTo>
                    <a:pt x="665" y="397"/>
                  </a:lnTo>
                  <a:lnTo>
                    <a:pt x="645" y="422"/>
                  </a:lnTo>
                  <a:lnTo>
                    <a:pt x="618" y="458"/>
                  </a:lnTo>
                  <a:lnTo>
                    <a:pt x="582" y="503"/>
                  </a:lnTo>
                  <a:lnTo>
                    <a:pt x="539" y="553"/>
                  </a:lnTo>
                  <a:lnTo>
                    <a:pt x="516" y="578"/>
                  </a:lnTo>
                  <a:lnTo>
                    <a:pt x="491" y="605"/>
                  </a:lnTo>
                  <a:lnTo>
                    <a:pt x="464" y="629"/>
                  </a:lnTo>
                  <a:lnTo>
                    <a:pt x="437" y="655"/>
                  </a:lnTo>
                  <a:lnTo>
                    <a:pt x="409" y="677"/>
                  </a:lnTo>
                  <a:lnTo>
                    <a:pt x="380" y="698"/>
                  </a:lnTo>
                  <a:lnTo>
                    <a:pt x="380" y="698"/>
                  </a:lnTo>
                  <a:lnTo>
                    <a:pt x="308" y="749"/>
                  </a:lnTo>
                  <a:lnTo>
                    <a:pt x="236" y="801"/>
                  </a:lnTo>
                  <a:lnTo>
                    <a:pt x="108" y="896"/>
                  </a:lnTo>
                  <a:lnTo>
                    <a:pt x="58" y="933"/>
                  </a:lnTo>
                  <a:lnTo>
                    <a:pt x="21" y="959"/>
                  </a:lnTo>
                  <a:lnTo>
                    <a:pt x="9" y="966"/>
                  </a:lnTo>
                  <a:lnTo>
                    <a:pt x="1" y="969"/>
                  </a:lnTo>
                  <a:lnTo>
                    <a:pt x="0" y="969"/>
                  </a:lnTo>
                  <a:lnTo>
                    <a:pt x="0" y="967"/>
                  </a:lnTo>
                  <a:lnTo>
                    <a:pt x="3" y="963"/>
                  </a:lnTo>
                  <a:lnTo>
                    <a:pt x="3" y="963"/>
                  </a:lnTo>
                  <a:lnTo>
                    <a:pt x="13" y="951"/>
                  </a:lnTo>
                  <a:lnTo>
                    <a:pt x="31" y="932"/>
                  </a:lnTo>
                  <a:lnTo>
                    <a:pt x="82" y="882"/>
                  </a:lnTo>
                  <a:lnTo>
                    <a:pt x="220" y="753"/>
                  </a:lnTo>
                  <a:lnTo>
                    <a:pt x="350" y="634"/>
                  </a:lnTo>
                  <a:lnTo>
                    <a:pt x="406" y="581"/>
                  </a:lnTo>
                  <a:lnTo>
                    <a:pt x="406" y="5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8" name="Freeform 35"/>
            <p:cNvSpPr>
              <a:spLocks/>
            </p:cNvSpPr>
            <p:nvPr/>
          </p:nvSpPr>
          <p:spPr bwMode="auto">
            <a:xfrm>
              <a:off x="4603056" y="4495123"/>
              <a:ext cx="692227" cy="815333"/>
            </a:xfrm>
            <a:custGeom>
              <a:avLst/>
              <a:gdLst>
                <a:gd name="T0" fmla="*/ 0 w 434"/>
                <a:gd name="T1" fmla="*/ 526 h 529"/>
                <a:gd name="T2" fmla="*/ 0 w 434"/>
                <a:gd name="T3" fmla="*/ 529 h 529"/>
                <a:gd name="T4" fmla="*/ 28 w 434"/>
                <a:gd name="T5" fmla="*/ 501 h 529"/>
                <a:gd name="T6" fmla="*/ 106 w 434"/>
                <a:gd name="T7" fmla="*/ 412 h 529"/>
                <a:gd name="T8" fmla="*/ 225 w 434"/>
                <a:gd name="T9" fmla="*/ 268 h 529"/>
                <a:gd name="T10" fmla="*/ 244 w 434"/>
                <a:gd name="T11" fmla="*/ 242 h 529"/>
                <a:gd name="T12" fmla="*/ 289 w 434"/>
                <a:gd name="T13" fmla="*/ 182 h 529"/>
                <a:gd name="T14" fmla="*/ 416 w 434"/>
                <a:gd name="T15" fmla="*/ 24 h 529"/>
                <a:gd name="T16" fmla="*/ 434 w 434"/>
                <a:gd name="T17" fmla="*/ 0 h 529"/>
                <a:gd name="T18" fmla="*/ 433 w 434"/>
                <a:gd name="T19" fmla="*/ 0 h 529"/>
                <a:gd name="T20" fmla="*/ 347 w 434"/>
                <a:gd name="T21" fmla="*/ 72 h 529"/>
                <a:gd name="T22" fmla="*/ 267 w 434"/>
                <a:gd name="T23" fmla="*/ 140 h 529"/>
                <a:gd name="T24" fmla="*/ 247 w 434"/>
                <a:gd name="T25" fmla="*/ 162 h 529"/>
                <a:gd name="T26" fmla="*/ 243 w 434"/>
                <a:gd name="T27" fmla="*/ 173 h 529"/>
                <a:gd name="T28" fmla="*/ 243 w 434"/>
                <a:gd name="T29" fmla="*/ 179 h 529"/>
                <a:gd name="T30" fmla="*/ 240 w 434"/>
                <a:gd name="T31" fmla="*/ 188 h 529"/>
                <a:gd name="T32" fmla="*/ 229 w 434"/>
                <a:gd name="T33" fmla="*/ 198 h 529"/>
                <a:gd name="T34" fmla="*/ 196 w 434"/>
                <a:gd name="T35" fmla="*/ 216 h 529"/>
                <a:gd name="T36" fmla="*/ 160 w 434"/>
                <a:gd name="T37" fmla="*/ 230 h 529"/>
                <a:gd name="T38" fmla="*/ 138 w 434"/>
                <a:gd name="T39" fmla="*/ 236 h 529"/>
                <a:gd name="T40" fmla="*/ 130 w 434"/>
                <a:gd name="T41" fmla="*/ 242 h 529"/>
                <a:gd name="T42" fmla="*/ 102 w 434"/>
                <a:gd name="T43" fmla="*/ 276 h 529"/>
                <a:gd name="T44" fmla="*/ 70 w 434"/>
                <a:gd name="T45" fmla="*/ 325 h 529"/>
                <a:gd name="T46" fmla="*/ 49 w 434"/>
                <a:gd name="T47" fmla="*/ 369 h 529"/>
                <a:gd name="T48" fmla="*/ 46 w 434"/>
                <a:gd name="T49" fmla="*/ 382 h 529"/>
                <a:gd name="T50" fmla="*/ 48 w 434"/>
                <a:gd name="T51" fmla="*/ 384 h 529"/>
                <a:gd name="T52" fmla="*/ 54 w 434"/>
                <a:gd name="T53" fmla="*/ 384 h 529"/>
                <a:gd name="T54" fmla="*/ 76 w 434"/>
                <a:gd name="T55" fmla="*/ 372 h 529"/>
                <a:gd name="T56" fmla="*/ 85 w 434"/>
                <a:gd name="T57" fmla="*/ 370 h 529"/>
                <a:gd name="T58" fmla="*/ 87 w 434"/>
                <a:gd name="T59" fmla="*/ 373 h 529"/>
                <a:gd name="T60" fmla="*/ 87 w 434"/>
                <a:gd name="T61" fmla="*/ 378 h 529"/>
                <a:gd name="T62" fmla="*/ 72 w 434"/>
                <a:gd name="T63" fmla="*/ 409 h 529"/>
                <a:gd name="T64" fmla="*/ 16 w 434"/>
                <a:gd name="T65" fmla="*/ 499 h 529"/>
                <a:gd name="T66" fmla="*/ 0 w 434"/>
                <a:gd name="T67" fmla="*/ 526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4" h="529">
                  <a:moveTo>
                    <a:pt x="0" y="526"/>
                  </a:moveTo>
                  <a:lnTo>
                    <a:pt x="0" y="526"/>
                  </a:lnTo>
                  <a:lnTo>
                    <a:pt x="0" y="529"/>
                  </a:lnTo>
                  <a:lnTo>
                    <a:pt x="0" y="529"/>
                  </a:lnTo>
                  <a:lnTo>
                    <a:pt x="6" y="525"/>
                  </a:lnTo>
                  <a:lnTo>
                    <a:pt x="28" y="501"/>
                  </a:lnTo>
                  <a:lnTo>
                    <a:pt x="63" y="462"/>
                  </a:lnTo>
                  <a:lnTo>
                    <a:pt x="106" y="412"/>
                  </a:lnTo>
                  <a:lnTo>
                    <a:pt x="192" y="310"/>
                  </a:lnTo>
                  <a:lnTo>
                    <a:pt x="225" y="268"/>
                  </a:lnTo>
                  <a:lnTo>
                    <a:pt x="244" y="242"/>
                  </a:lnTo>
                  <a:lnTo>
                    <a:pt x="244" y="242"/>
                  </a:lnTo>
                  <a:lnTo>
                    <a:pt x="262" y="218"/>
                  </a:lnTo>
                  <a:lnTo>
                    <a:pt x="289" y="182"/>
                  </a:lnTo>
                  <a:lnTo>
                    <a:pt x="358" y="98"/>
                  </a:lnTo>
                  <a:lnTo>
                    <a:pt x="416" y="24"/>
                  </a:lnTo>
                  <a:lnTo>
                    <a:pt x="431" y="5"/>
                  </a:lnTo>
                  <a:lnTo>
                    <a:pt x="434" y="0"/>
                  </a:lnTo>
                  <a:lnTo>
                    <a:pt x="433" y="0"/>
                  </a:lnTo>
                  <a:lnTo>
                    <a:pt x="433" y="0"/>
                  </a:lnTo>
                  <a:lnTo>
                    <a:pt x="388" y="39"/>
                  </a:lnTo>
                  <a:lnTo>
                    <a:pt x="347" y="72"/>
                  </a:lnTo>
                  <a:lnTo>
                    <a:pt x="287" y="122"/>
                  </a:lnTo>
                  <a:lnTo>
                    <a:pt x="267" y="140"/>
                  </a:lnTo>
                  <a:lnTo>
                    <a:pt x="253" y="155"/>
                  </a:lnTo>
                  <a:lnTo>
                    <a:pt x="247" y="162"/>
                  </a:lnTo>
                  <a:lnTo>
                    <a:pt x="244" y="167"/>
                  </a:lnTo>
                  <a:lnTo>
                    <a:pt x="243" y="173"/>
                  </a:lnTo>
                  <a:lnTo>
                    <a:pt x="243" y="179"/>
                  </a:lnTo>
                  <a:lnTo>
                    <a:pt x="243" y="179"/>
                  </a:lnTo>
                  <a:lnTo>
                    <a:pt x="241" y="183"/>
                  </a:lnTo>
                  <a:lnTo>
                    <a:pt x="240" y="188"/>
                  </a:lnTo>
                  <a:lnTo>
                    <a:pt x="235" y="194"/>
                  </a:lnTo>
                  <a:lnTo>
                    <a:pt x="229" y="198"/>
                  </a:lnTo>
                  <a:lnTo>
                    <a:pt x="214" y="207"/>
                  </a:lnTo>
                  <a:lnTo>
                    <a:pt x="196" y="216"/>
                  </a:lnTo>
                  <a:lnTo>
                    <a:pt x="177" y="224"/>
                  </a:lnTo>
                  <a:lnTo>
                    <a:pt x="160" y="230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5" y="237"/>
                  </a:lnTo>
                  <a:lnTo>
                    <a:pt x="130" y="242"/>
                  </a:lnTo>
                  <a:lnTo>
                    <a:pt x="117" y="256"/>
                  </a:lnTo>
                  <a:lnTo>
                    <a:pt x="102" y="276"/>
                  </a:lnTo>
                  <a:lnTo>
                    <a:pt x="85" y="301"/>
                  </a:lnTo>
                  <a:lnTo>
                    <a:pt x="70" y="325"/>
                  </a:lnTo>
                  <a:lnTo>
                    <a:pt x="57" y="349"/>
                  </a:lnTo>
                  <a:lnTo>
                    <a:pt x="49" y="369"/>
                  </a:lnTo>
                  <a:lnTo>
                    <a:pt x="46" y="376"/>
                  </a:lnTo>
                  <a:lnTo>
                    <a:pt x="46" y="382"/>
                  </a:lnTo>
                  <a:lnTo>
                    <a:pt x="46" y="382"/>
                  </a:lnTo>
                  <a:lnTo>
                    <a:pt x="48" y="384"/>
                  </a:lnTo>
                  <a:lnTo>
                    <a:pt x="49" y="385"/>
                  </a:lnTo>
                  <a:lnTo>
                    <a:pt x="54" y="384"/>
                  </a:lnTo>
                  <a:lnTo>
                    <a:pt x="69" y="376"/>
                  </a:lnTo>
                  <a:lnTo>
                    <a:pt x="76" y="372"/>
                  </a:lnTo>
                  <a:lnTo>
                    <a:pt x="84" y="370"/>
                  </a:lnTo>
                  <a:lnTo>
                    <a:pt x="85" y="370"/>
                  </a:lnTo>
                  <a:lnTo>
                    <a:pt x="87" y="372"/>
                  </a:lnTo>
                  <a:lnTo>
                    <a:pt x="87" y="373"/>
                  </a:lnTo>
                  <a:lnTo>
                    <a:pt x="87" y="378"/>
                  </a:lnTo>
                  <a:lnTo>
                    <a:pt x="87" y="378"/>
                  </a:lnTo>
                  <a:lnTo>
                    <a:pt x="81" y="390"/>
                  </a:lnTo>
                  <a:lnTo>
                    <a:pt x="72" y="409"/>
                  </a:lnTo>
                  <a:lnTo>
                    <a:pt x="43" y="456"/>
                  </a:lnTo>
                  <a:lnTo>
                    <a:pt x="16" y="499"/>
                  </a:lnTo>
                  <a:lnTo>
                    <a:pt x="0" y="526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9" name="Freeform 36"/>
            <p:cNvSpPr>
              <a:spLocks/>
            </p:cNvSpPr>
            <p:nvPr/>
          </p:nvSpPr>
          <p:spPr bwMode="auto">
            <a:xfrm>
              <a:off x="5284118" y="4274722"/>
              <a:ext cx="1098950" cy="807626"/>
            </a:xfrm>
            <a:custGeom>
              <a:avLst/>
              <a:gdLst>
                <a:gd name="T0" fmla="*/ 644 w 689"/>
                <a:gd name="T1" fmla="*/ 233 h 524"/>
                <a:gd name="T2" fmla="*/ 487 w 689"/>
                <a:gd name="T3" fmla="*/ 122 h 524"/>
                <a:gd name="T4" fmla="*/ 415 w 689"/>
                <a:gd name="T5" fmla="*/ 58 h 524"/>
                <a:gd name="T6" fmla="*/ 379 w 689"/>
                <a:gd name="T7" fmla="*/ 10 h 524"/>
                <a:gd name="T8" fmla="*/ 374 w 689"/>
                <a:gd name="T9" fmla="*/ 0 h 524"/>
                <a:gd name="T10" fmla="*/ 365 w 689"/>
                <a:gd name="T11" fmla="*/ 7 h 524"/>
                <a:gd name="T12" fmla="*/ 331 w 689"/>
                <a:gd name="T13" fmla="*/ 78 h 524"/>
                <a:gd name="T14" fmla="*/ 283 w 689"/>
                <a:gd name="T15" fmla="*/ 172 h 524"/>
                <a:gd name="T16" fmla="*/ 271 w 689"/>
                <a:gd name="T17" fmla="*/ 187 h 524"/>
                <a:gd name="T18" fmla="*/ 262 w 689"/>
                <a:gd name="T19" fmla="*/ 200 h 524"/>
                <a:gd name="T20" fmla="*/ 260 w 689"/>
                <a:gd name="T21" fmla="*/ 239 h 524"/>
                <a:gd name="T22" fmla="*/ 253 w 689"/>
                <a:gd name="T23" fmla="*/ 281 h 524"/>
                <a:gd name="T24" fmla="*/ 233 w 689"/>
                <a:gd name="T25" fmla="*/ 317 h 524"/>
                <a:gd name="T26" fmla="*/ 199 w 689"/>
                <a:gd name="T27" fmla="*/ 353 h 524"/>
                <a:gd name="T28" fmla="*/ 124 w 689"/>
                <a:gd name="T29" fmla="*/ 416 h 524"/>
                <a:gd name="T30" fmla="*/ 45 w 689"/>
                <a:gd name="T31" fmla="*/ 474 h 524"/>
                <a:gd name="T32" fmla="*/ 1 w 689"/>
                <a:gd name="T33" fmla="*/ 516 h 524"/>
                <a:gd name="T34" fmla="*/ 6 w 689"/>
                <a:gd name="T35" fmla="*/ 522 h 524"/>
                <a:gd name="T36" fmla="*/ 49 w 689"/>
                <a:gd name="T37" fmla="*/ 504 h 524"/>
                <a:gd name="T38" fmla="*/ 109 w 689"/>
                <a:gd name="T39" fmla="*/ 473 h 524"/>
                <a:gd name="T40" fmla="*/ 209 w 689"/>
                <a:gd name="T41" fmla="*/ 408 h 524"/>
                <a:gd name="T42" fmla="*/ 343 w 689"/>
                <a:gd name="T43" fmla="*/ 328 h 524"/>
                <a:gd name="T44" fmla="*/ 412 w 689"/>
                <a:gd name="T45" fmla="*/ 296 h 524"/>
                <a:gd name="T46" fmla="*/ 424 w 689"/>
                <a:gd name="T47" fmla="*/ 296 h 524"/>
                <a:gd name="T48" fmla="*/ 418 w 689"/>
                <a:gd name="T49" fmla="*/ 311 h 524"/>
                <a:gd name="T50" fmla="*/ 349 w 689"/>
                <a:gd name="T51" fmla="*/ 389 h 524"/>
                <a:gd name="T52" fmla="*/ 325 w 689"/>
                <a:gd name="T53" fmla="*/ 417 h 524"/>
                <a:gd name="T54" fmla="*/ 296 w 689"/>
                <a:gd name="T55" fmla="*/ 494 h 524"/>
                <a:gd name="T56" fmla="*/ 292 w 689"/>
                <a:gd name="T57" fmla="*/ 522 h 524"/>
                <a:gd name="T58" fmla="*/ 301 w 689"/>
                <a:gd name="T59" fmla="*/ 516 h 524"/>
                <a:gd name="T60" fmla="*/ 325 w 689"/>
                <a:gd name="T61" fmla="*/ 485 h 524"/>
                <a:gd name="T62" fmla="*/ 371 w 689"/>
                <a:gd name="T63" fmla="*/ 437 h 524"/>
                <a:gd name="T64" fmla="*/ 419 w 689"/>
                <a:gd name="T65" fmla="*/ 396 h 524"/>
                <a:gd name="T66" fmla="*/ 439 w 689"/>
                <a:gd name="T67" fmla="*/ 386 h 524"/>
                <a:gd name="T68" fmla="*/ 473 w 689"/>
                <a:gd name="T69" fmla="*/ 385 h 524"/>
                <a:gd name="T70" fmla="*/ 521 w 689"/>
                <a:gd name="T71" fmla="*/ 376 h 524"/>
                <a:gd name="T72" fmla="*/ 537 w 689"/>
                <a:gd name="T73" fmla="*/ 365 h 524"/>
                <a:gd name="T74" fmla="*/ 552 w 689"/>
                <a:gd name="T75" fmla="*/ 346 h 524"/>
                <a:gd name="T76" fmla="*/ 567 w 689"/>
                <a:gd name="T77" fmla="*/ 295 h 524"/>
                <a:gd name="T78" fmla="*/ 576 w 689"/>
                <a:gd name="T79" fmla="*/ 280 h 524"/>
                <a:gd name="T80" fmla="*/ 600 w 689"/>
                <a:gd name="T81" fmla="*/ 277 h 524"/>
                <a:gd name="T82" fmla="*/ 668 w 689"/>
                <a:gd name="T83" fmla="*/ 272 h 524"/>
                <a:gd name="T84" fmla="*/ 689 w 689"/>
                <a:gd name="T85" fmla="*/ 262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89" h="524">
                  <a:moveTo>
                    <a:pt x="689" y="262"/>
                  </a:moveTo>
                  <a:lnTo>
                    <a:pt x="689" y="262"/>
                  </a:lnTo>
                  <a:lnTo>
                    <a:pt x="644" y="233"/>
                  </a:lnTo>
                  <a:lnTo>
                    <a:pt x="597" y="203"/>
                  </a:lnTo>
                  <a:lnTo>
                    <a:pt x="542" y="164"/>
                  </a:lnTo>
                  <a:lnTo>
                    <a:pt x="487" y="122"/>
                  </a:lnTo>
                  <a:lnTo>
                    <a:pt x="460" y="101"/>
                  </a:lnTo>
                  <a:lnTo>
                    <a:pt x="436" y="81"/>
                  </a:lnTo>
                  <a:lnTo>
                    <a:pt x="415" y="58"/>
                  </a:lnTo>
                  <a:lnTo>
                    <a:pt x="397" y="39"/>
                  </a:lnTo>
                  <a:lnTo>
                    <a:pt x="383" y="19"/>
                  </a:lnTo>
                  <a:lnTo>
                    <a:pt x="379" y="10"/>
                  </a:lnTo>
                  <a:lnTo>
                    <a:pt x="374" y="3"/>
                  </a:lnTo>
                  <a:lnTo>
                    <a:pt x="374" y="3"/>
                  </a:lnTo>
                  <a:lnTo>
                    <a:pt x="374" y="0"/>
                  </a:lnTo>
                  <a:lnTo>
                    <a:pt x="373" y="0"/>
                  </a:lnTo>
                  <a:lnTo>
                    <a:pt x="370" y="1"/>
                  </a:lnTo>
                  <a:lnTo>
                    <a:pt x="365" y="7"/>
                  </a:lnTo>
                  <a:lnTo>
                    <a:pt x="359" y="18"/>
                  </a:lnTo>
                  <a:lnTo>
                    <a:pt x="346" y="45"/>
                  </a:lnTo>
                  <a:lnTo>
                    <a:pt x="331" y="78"/>
                  </a:lnTo>
                  <a:lnTo>
                    <a:pt x="314" y="113"/>
                  </a:lnTo>
                  <a:lnTo>
                    <a:pt x="298" y="146"/>
                  </a:lnTo>
                  <a:lnTo>
                    <a:pt x="283" y="172"/>
                  </a:lnTo>
                  <a:lnTo>
                    <a:pt x="277" y="181"/>
                  </a:lnTo>
                  <a:lnTo>
                    <a:pt x="271" y="187"/>
                  </a:lnTo>
                  <a:lnTo>
                    <a:pt x="271" y="187"/>
                  </a:lnTo>
                  <a:lnTo>
                    <a:pt x="266" y="190"/>
                  </a:lnTo>
                  <a:lnTo>
                    <a:pt x="263" y="194"/>
                  </a:lnTo>
                  <a:lnTo>
                    <a:pt x="262" y="200"/>
                  </a:lnTo>
                  <a:lnTo>
                    <a:pt x="260" y="206"/>
                  </a:lnTo>
                  <a:lnTo>
                    <a:pt x="260" y="221"/>
                  </a:lnTo>
                  <a:lnTo>
                    <a:pt x="260" y="239"/>
                  </a:lnTo>
                  <a:lnTo>
                    <a:pt x="257" y="260"/>
                  </a:lnTo>
                  <a:lnTo>
                    <a:pt x="256" y="271"/>
                  </a:lnTo>
                  <a:lnTo>
                    <a:pt x="253" y="281"/>
                  </a:lnTo>
                  <a:lnTo>
                    <a:pt x="248" y="293"/>
                  </a:lnTo>
                  <a:lnTo>
                    <a:pt x="242" y="305"/>
                  </a:lnTo>
                  <a:lnTo>
                    <a:pt x="233" y="317"/>
                  </a:lnTo>
                  <a:lnTo>
                    <a:pt x="223" y="329"/>
                  </a:lnTo>
                  <a:lnTo>
                    <a:pt x="223" y="329"/>
                  </a:lnTo>
                  <a:lnTo>
                    <a:pt x="199" y="353"/>
                  </a:lnTo>
                  <a:lnTo>
                    <a:pt x="175" y="376"/>
                  </a:lnTo>
                  <a:lnTo>
                    <a:pt x="150" y="396"/>
                  </a:lnTo>
                  <a:lnTo>
                    <a:pt x="124" y="416"/>
                  </a:lnTo>
                  <a:lnTo>
                    <a:pt x="79" y="447"/>
                  </a:lnTo>
                  <a:lnTo>
                    <a:pt x="45" y="474"/>
                  </a:lnTo>
                  <a:lnTo>
                    <a:pt x="45" y="474"/>
                  </a:lnTo>
                  <a:lnTo>
                    <a:pt x="13" y="501"/>
                  </a:lnTo>
                  <a:lnTo>
                    <a:pt x="6" y="510"/>
                  </a:lnTo>
                  <a:lnTo>
                    <a:pt x="1" y="516"/>
                  </a:lnTo>
                  <a:lnTo>
                    <a:pt x="0" y="521"/>
                  </a:lnTo>
                  <a:lnTo>
                    <a:pt x="1" y="522"/>
                  </a:lnTo>
                  <a:lnTo>
                    <a:pt x="6" y="522"/>
                  </a:lnTo>
                  <a:lnTo>
                    <a:pt x="12" y="521"/>
                  </a:lnTo>
                  <a:lnTo>
                    <a:pt x="30" y="513"/>
                  </a:lnTo>
                  <a:lnTo>
                    <a:pt x="49" y="504"/>
                  </a:lnTo>
                  <a:lnTo>
                    <a:pt x="79" y="489"/>
                  </a:lnTo>
                  <a:lnTo>
                    <a:pt x="79" y="489"/>
                  </a:lnTo>
                  <a:lnTo>
                    <a:pt x="109" y="473"/>
                  </a:lnTo>
                  <a:lnTo>
                    <a:pt x="150" y="447"/>
                  </a:lnTo>
                  <a:lnTo>
                    <a:pt x="209" y="408"/>
                  </a:lnTo>
                  <a:lnTo>
                    <a:pt x="209" y="408"/>
                  </a:lnTo>
                  <a:lnTo>
                    <a:pt x="244" y="388"/>
                  </a:lnTo>
                  <a:lnTo>
                    <a:pt x="308" y="349"/>
                  </a:lnTo>
                  <a:lnTo>
                    <a:pt x="343" y="328"/>
                  </a:lnTo>
                  <a:lnTo>
                    <a:pt x="376" y="311"/>
                  </a:lnTo>
                  <a:lnTo>
                    <a:pt x="403" y="299"/>
                  </a:lnTo>
                  <a:lnTo>
                    <a:pt x="412" y="296"/>
                  </a:lnTo>
                  <a:lnTo>
                    <a:pt x="419" y="295"/>
                  </a:lnTo>
                  <a:lnTo>
                    <a:pt x="419" y="295"/>
                  </a:lnTo>
                  <a:lnTo>
                    <a:pt x="424" y="296"/>
                  </a:lnTo>
                  <a:lnTo>
                    <a:pt x="424" y="299"/>
                  </a:lnTo>
                  <a:lnTo>
                    <a:pt x="422" y="304"/>
                  </a:lnTo>
                  <a:lnTo>
                    <a:pt x="418" y="311"/>
                  </a:lnTo>
                  <a:lnTo>
                    <a:pt x="406" y="328"/>
                  </a:lnTo>
                  <a:lnTo>
                    <a:pt x="388" y="347"/>
                  </a:lnTo>
                  <a:lnTo>
                    <a:pt x="349" y="389"/>
                  </a:lnTo>
                  <a:lnTo>
                    <a:pt x="334" y="405"/>
                  </a:lnTo>
                  <a:lnTo>
                    <a:pt x="325" y="417"/>
                  </a:lnTo>
                  <a:lnTo>
                    <a:pt x="325" y="417"/>
                  </a:lnTo>
                  <a:lnTo>
                    <a:pt x="311" y="449"/>
                  </a:lnTo>
                  <a:lnTo>
                    <a:pt x="304" y="473"/>
                  </a:lnTo>
                  <a:lnTo>
                    <a:pt x="296" y="494"/>
                  </a:lnTo>
                  <a:lnTo>
                    <a:pt x="292" y="512"/>
                  </a:lnTo>
                  <a:lnTo>
                    <a:pt x="292" y="519"/>
                  </a:lnTo>
                  <a:lnTo>
                    <a:pt x="292" y="522"/>
                  </a:lnTo>
                  <a:lnTo>
                    <a:pt x="293" y="524"/>
                  </a:lnTo>
                  <a:lnTo>
                    <a:pt x="296" y="522"/>
                  </a:lnTo>
                  <a:lnTo>
                    <a:pt x="301" y="516"/>
                  </a:lnTo>
                  <a:lnTo>
                    <a:pt x="308" y="507"/>
                  </a:lnTo>
                  <a:lnTo>
                    <a:pt x="308" y="507"/>
                  </a:lnTo>
                  <a:lnTo>
                    <a:pt x="325" y="485"/>
                  </a:lnTo>
                  <a:lnTo>
                    <a:pt x="340" y="467"/>
                  </a:lnTo>
                  <a:lnTo>
                    <a:pt x="356" y="450"/>
                  </a:lnTo>
                  <a:lnTo>
                    <a:pt x="371" y="437"/>
                  </a:lnTo>
                  <a:lnTo>
                    <a:pt x="398" y="414"/>
                  </a:lnTo>
                  <a:lnTo>
                    <a:pt x="409" y="405"/>
                  </a:lnTo>
                  <a:lnTo>
                    <a:pt x="419" y="396"/>
                  </a:lnTo>
                  <a:lnTo>
                    <a:pt x="419" y="396"/>
                  </a:lnTo>
                  <a:lnTo>
                    <a:pt x="428" y="389"/>
                  </a:lnTo>
                  <a:lnTo>
                    <a:pt x="439" y="386"/>
                  </a:lnTo>
                  <a:lnTo>
                    <a:pt x="449" y="385"/>
                  </a:lnTo>
                  <a:lnTo>
                    <a:pt x="460" y="385"/>
                  </a:lnTo>
                  <a:lnTo>
                    <a:pt x="473" y="385"/>
                  </a:lnTo>
                  <a:lnTo>
                    <a:pt x="487" y="385"/>
                  </a:lnTo>
                  <a:lnTo>
                    <a:pt x="503" y="382"/>
                  </a:lnTo>
                  <a:lnTo>
                    <a:pt x="521" y="376"/>
                  </a:lnTo>
                  <a:lnTo>
                    <a:pt x="521" y="376"/>
                  </a:lnTo>
                  <a:lnTo>
                    <a:pt x="530" y="371"/>
                  </a:lnTo>
                  <a:lnTo>
                    <a:pt x="537" y="365"/>
                  </a:lnTo>
                  <a:lnTo>
                    <a:pt x="543" y="359"/>
                  </a:lnTo>
                  <a:lnTo>
                    <a:pt x="548" y="353"/>
                  </a:lnTo>
                  <a:lnTo>
                    <a:pt x="552" y="346"/>
                  </a:lnTo>
                  <a:lnTo>
                    <a:pt x="555" y="338"/>
                  </a:lnTo>
                  <a:lnTo>
                    <a:pt x="560" y="322"/>
                  </a:lnTo>
                  <a:lnTo>
                    <a:pt x="567" y="295"/>
                  </a:lnTo>
                  <a:lnTo>
                    <a:pt x="570" y="284"/>
                  </a:lnTo>
                  <a:lnTo>
                    <a:pt x="573" y="281"/>
                  </a:lnTo>
                  <a:lnTo>
                    <a:pt x="576" y="280"/>
                  </a:lnTo>
                  <a:lnTo>
                    <a:pt x="576" y="280"/>
                  </a:lnTo>
                  <a:lnTo>
                    <a:pt x="587" y="278"/>
                  </a:lnTo>
                  <a:lnTo>
                    <a:pt x="600" y="277"/>
                  </a:lnTo>
                  <a:lnTo>
                    <a:pt x="635" y="275"/>
                  </a:lnTo>
                  <a:lnTo>
                    <a:pt x="651" y="274"/>
                  </a:lnTo>
                  <a:lnTo>
                    <a:pt x="668" y="272"/>
                  </a:lnTo>
                  <a:lnTo>
                    <a:pt x="680" y="268"/>
                  </a:lnTo>
                  <a:lnTo>
                    <a:pt x="686" y="265"/>
                  </a:lnTo>
                  <a:lnTo>
                    <a:pt x="689" y="262"/>
                  </a:lnTo>
                  <a:lnTo>
                    <a:pt x="689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0" name="Freeform 37"/>
            <p:cNvSpPr>
              <a:spLocks/>
            </p:cNvSpPr>
            <p:nvPr/>
          </p:nvSpPr>
          <p:spPr bwMode="auto">
            <a:xfrm>
              <a:off x="6153389" y="3487132"/>
              <a:ext cx="1590208" cy="1089680"/>
            </a:xfrm>
            <a:custGeom>
              <a:avLst/>
              <a:gdLst>
                <a:gd name="T0" fmla="*/ 147 w 997"/>
                <a:gd name="T1" fmla="*/ 0 h 707"/>
                <a:gd name="T2" fmla="*/ 259 w 997"/>
                <a:gd name="T3" fmla="*/ 9 h 707"/>
                <a:gd name="T4" fmla="*/ 350 w 997"/>
                <a:gd name="T5" fmla="*/ 30 h 707"/>
                <a:gd name="T6" fmla="*/ 392 w 997"/>
                <a:gd name="T7" fmla="*/ 45 h 707"/>
                <a:gd name="T8" fmla="*/ 448 w 997"/>
                <a:gd name="T9" fmla="*/ 76 h 707"/>
                <a:gd name="T10" fmla="*/ 491 w 997"/>
                <a:gd name="T11" fmla="*/ 114 h 707"/>
                <a:gd name="T12" fmla="*/ 550 w 997"/>
                <a:gd name="T13" fmla="*/ 186 h 707"/>
                <a:gd name="T14" fmla="*/ 578 w 997"/>
                <a:gd name="T15" fmla="*/ 225 h 707"/>
                <a:gd name="T16" fmla="*/ 624 w 997"/>
                <a:gd name="T17" fmla="*/ 253 h 707"/>
                <a:gd name="T18" fmla="*/ 678 w 997"/>
                <a:gd name="T19" fmla="*/ 271 h 707"/>
                <a:gd name="T20" fmla="*/ 705 w 997"/>
                <a:gd name="T21" fmla="*/ 277 h 707"/>
                <a:gd name="T22" fmla="*/ 785 w 997"/>
                <a:gd name="T23" fmla="*/ 308 h 707"/>
                <a:gd name="T24" fmla="*/ 839 w 997"/>
                <a:gd name="T25" fmla="*/ 332 h 707"/>
                <a:gd name="T26" fmla="*/ 928 w 997"/>
                <a:gd name="T27" fmla="*/ 361 h 707"/>
                <a:gd name="T28" fmla="*/ 981 w 997"/>
                <a:gd name="T29" fmla="*/ 397 h 707"/>
                <a:gd name="T30" fmla="*/ 991 w 997"/>
                <a:gd name="T31" fmla="*/ 410 h 707"/>
                <a:gd name="T32" fmla="*/ 984 w 997"/>
                <a:gd name="T33" fmla="*/ 410 h 707"/>
                <a:gd name="T34" fmla="*/ 972 w 997"/>
                <a:gd name="T35" fmla="*/ 412 h 707"/>
                <a:gd name="T36" fmla="*/ 978 w 997"/>
                <a:gd name="T37" fmla="*/ 427 h 707"/>
                <a:gd name="T38" fmla="*/ 997 w 997"/>
                <a:gd name="T39" fmla="*/ 449 h 707"/>
                <a:gd name="T40" fmla="*/ 982 w 997"/>
                <a:gd name="T41" fmla="*/ 627 h 707"/>
                <a:gd name="T42" fmla="*/ 969 w 997"/>
                <a:gd name="T43" fmla="*/ 698 h 707"/>
                <a:gd name="T44" fmla="*/ 961 w 997"/>
                <a:gd name="T45" fmla="*/ 707 h 707"/>
                <a:gd name="T46" fmla="*/ 954 w 997"/>
                <a:gd name="T47" fmla="*/ 699 h 707"/>
                <a:gd name="T48" fmla="*/ 946 w 997"/>
                <a:gd name="T49" fmla="*/ 651 h 707"/>
                <a:gd name="T50" fmla="*/ 936 w 997"/>
                <a:gd name="T51" fmla="*/ 521 h 707"/>
                <a:gd name="T52" fmla="*/ 928 w 997"/>
                <a:gd name="T53" fmla="*/ 478 h 707"/>
                <a:gd name="T54" fmla="*/ 909 w 997"/>
                <a:gd name="T55" fmla="*/ 428 h 707"/>
                <a:gd name="T56" fmla="*/ 891 w 997"/>
                <a:gd name="T57" fmla="*/ 406 h 707"/>
                <a:gd name="T58" fmla="*/ 866 w 997"/>
                <a:gd name="T59" fmla="*/ 392 h 707"/>
                <a:gd name="T60" fmla="*/ 830 w 997"/>
                <a:gd name="T61" fmla="*/ 380 h 707"/>
                <a:gd name="T62" fmla="*/ 776 w 997"/>
                <a:gd name="T63" fmla="*/ 359 h 707"/>
                <a:gd name="T64" fmla="*/ 759 w 997"/>
                <a:gd name="T65" fmla="*/ 361 h 707"/>
                <a:gd name="T66" fmla="*/ 756 w 997"/>
                <a:gd name="T67" fmla="*/ 371 h 707"/>
                <a:gd name="T68" fmla="*/ 764 w 997"/>
                <a:gd name="T69" fmla="*/ 421 h 707"/>
                <a:gd name="T70" fmla="*/ 797 w 997"/>
                <a:gd name="T71" fmla="*/ 514 h 707"/>
                <a:gd name="T72" fmla="*/ 813 w 997"/>
                <a:gd name="T73" fmla="*/ 542 h 707"/>
                <a:gd name="T74" fmla="*/ 821 w 997"/>
                <a:gd name="T75" fmla="*/ 547 h 707"/>
                <a:gd name="T76" fmla="*/ 759 w 997"/>
                <a:gd name="T77" fmla="*/ 518 h 707"/>
                <a:gd name="T78" fmla="*/ 683 w 997"/>
                <a:gd name="T79" fmla="*/ 479 h 707"/>
                <a:gd name="T80" fmla="*/ 672 w 997"/>
                <a:gd name="T81" fmla="*/ 470 h 707"/>
                <a:gd name="T82" fmla="*/ 677 w 997"/>
                <a:gd name="T83" fmla="*/ 454 h 707"/>
                <a:gd name="T84" fmla="*/ 695 w 997"/>
                <a:gd name="T85" fmla="*/ 422 h 707"/>
                <a:gd name="T86" fmla="*/ 699 w 997"/>
                <a:gd name="T87" fmla="*/ 398 h 707"/>
                <a:gd name="T88" fmla="*/ 690 w 997"/>
                <a:gd name="T89" fmla="*/ 371 h 707"/>
                <a:gd name="T90" fmla="*/ 662 w 997"/>
                <a:gd name="T91" fmla="*/ 340 h 707"/>
                <a:gd name="T92" fmla="*/ 577 w 997"/>
                <a:gd name="T93" fmla="*/ 276 h 707"/>
                <a:gd name="T94" fmla="*/ 512 w 997"/>
                <a:gd name="T95" fmla="*/ 225 h 707"/>
                <a:gd name="T96" fmla="*/ 506 w 997"/>
                <a:gd name="T97" fmla="*/ 216 h 707"/>
                <a:gd name="T98" fmla="*/ 490 w 997"/>
                <a:gd name="T99" fmla="*/ 205 h 707"/>
                <a:gd name="T100" fmla="*/ 415 w 997"/>
                <a:gd name="T101" fmla="*/ 190 h 707"/>
                <a:gd name="T102" fmla="*/ 308 w 997"/>
                <a:gd name="T103" fmla="*/ 180 h 707"/>
                <a:gd name="T104" fmla="*/ 226 w 997"/>
                <a:gd name="T105" fmla="*/ 168 h 707"/>
                <a:gd name="T106" fmla="*/ 79 w 997"/>
                <a:gd name="T107" fmla="*/ 126 h 707"/>
                <a:gd name="T108" fmla="*/ 4 w 997"/>
                <a:gd name="T109" fmla="*/ 96 h 707"/>
                <a:gd name="T110" fmla="*/ 0 w 997"/>
                <a:gd name="T111" fmla="*/ 91 h 707"/>
                <a:gd name="T112" fmla="*/ 21 w 997"/>
                <a:gd name="T113" fmla="*/ 91 h 707"/>
                <a:gd name="T114" fmla="*/ 138 w 997"/>
                <a:gd name="T115" fmla="*/ 111 h 707"/>
                <a:gd name="T116" fmla="*/ 307 w 997"/>
                <a:gd name="T117" fmla="*/ 139 h 707"/>
                <a:gd name="T118" fmla="*/ 120 w 997"/>
                <a:gd name="T119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7" h="707">
                  <a:moveTo>
                    <a:pt x="120" y="0"/>
                  </a:moveTo>
                  <a:lnTo>
                    <a:pt x="120" y="0"/>
                  </a:lnTo>
                  <a:lnTo>
                    <a:pt x="147" y="0"/>
                  </a:lnTo>
                  <a:lnTo>
                    <a:pt x="178" y="1"/>
                  </a:lnTo>
                  <a:lnTo>
                    <a:pt x="216" y="4"/>
                  </a:lnTo>
                  <a:lnTo>
                    <a:pt x="259" y="9"/>
                  </a:lnTo>
                  <a:lnTo>
                    <a:pt x="304" y="18"/>
                  </a:lnTo>
                  <a:lnTo>
                    <a:pt x="326" y="22"/>
                  </a:lnTo>
                  <a:lnTo>
                    <a:pt x="350" y="30"/>
                  </a:lnTo>
                  <a:lnTo>
                    <a:pt x="371" y="36"/>
                  </a:lnTo>
                  <a:lnTo>
                    <a:pt x="392" y="45"/>
                  </a:lnTo>
                  <a:lnTo>
                    <a:pt x="392" y="45"/>
                  </a:lnTo>
                  <a:lnTo>
                    <a:pt x="412" y="54"/>
                  </a:lnTo>
                  <a:lnTo>
                    <a:pt x="430" y="64"/>
                  </a:lnTo>
                  <a:lnTo>
                    <a:pt x="448" y="76"/>
                  </a:lnTo>
                  <a:lnTo>
                    <a:pt x="463" y="88"/>
                  </a:lnTo>
                  <a:lnTo>
                    <a:pt x="478" y="100"/>
                  </a:lnTo>
                  <a:lnTo>
                    <a:pt x="491" y="114"/>
                  </a:lnTo>
                  <a:lnTo>
                    <a:pt x="515" y="139"/>
                  </a:lnTo>
                  <a:lnTo>
                    <a:pt x="533" y="163"/>
                  </a:lnTo>
                  <a:lnTo>
                    <a:pt x="550" y="186"/>
                  </a:lnTo>
                  <a:lnTo>
                    <a:pt x="569" y="216"/>
                  </a:lnTo>
                  <a:lnTo>
                    <a:pt x="569" y="216"/>
                  </a:lnTo>
                  <a:lnTo>
                    <a:pt x="578" y="225"/>
                  </a:lnTo>
                  <a:lnTo>
                    <a:pt x="592" y="235"/>
                  </a:lnTo>
                  <a:lnTo>
                    <a:pt x="608" y="244"/>
                  </a:lnTo>
                  <a:lnTo>
                    <a:pt x="624" y="253"/>
                  </a:lnTo>
                  <a:lnTo>
                    <a:pt x="644" y="261"/>
                  </a:lnTo>
                  <a:lnTo>
                    <a:pt x="662" y="267"/>
                  </a:lnTo>
                  <a:lnTo>
                    <a:pt x="678" y="271"/>
                  </a:lnTo>
                  <a:lnTo>
                    <a:pt x="692" y="274"/>
                  </a:lnTo>
                  <a:lnTo>
                    <a:pt x="692" y="274"/>
                  </a:lnTo>
                  <a:lnTo>
                    <a:pt x="705" y="277"/>
                  </a:lnTo>
                  <a:lnTo>
                    <a:pt x="720" y="282"/>
                  </a:lnTo>
                  <a:lnTo>
                    <a:pt x="753" y="293"/>
                  </a:lnTo>
                  <a:lnTo>
                    <a:pt x="785" y="308"/>
                  </a:lnTo>
                  <a:lnTo>
                    <a:pt x="809" y="320"/>
                  </a:lnTo>
                  <a:lnTo>
                    <a:pt x="809" y="320"/>
                  </a:lnTo>
                  <a:lnTo>
                    <a:pt x="839" y="332"/>
                  </a:lnTo>
                  <a:lnTo>
                    <a:pt x="878" y="346"/>
                  </a:lnTo>
                  <a:lnTo>
                    <a:pt x="928" y="361"/>
                  </a:lnTo>
                  <a:lnTo>
                    <a:pt x="928" y="361"/>
                  </a:lnTo>
                  <a:lnTo>
                    <a:pt x="942" y="370"/>
                  </a:lnTo>
                  <a:lnTo>
                    <a:pt x="969" y="388"/>
                  </a:lnTo>
                  <a:lnTo>
                    <a:pt x="981" y="397"/>
                  </a:lnTo>
                  <a:lnTo>
                    <a:pt x="990" y="406"/>
                  </a:lnTo>
                  <a:lnTo>
                    <a:pt x="991" y="407"/>
                  </a:lnTo>
                  <a:lnTo>
                    <a:pt x="991" y="410"/>
                  </a:lnTo>
                  <a:lnTo>
                    <a:pt x="988" y="410"/>
                  </a:lnTo>
                  <a:lnTo>
                    <a:pt x="984" y="410"/>
                  </a:lnTo>
                  <a:lnTo>
                    <a:pt x="984" y="410"/>
                  </a:lnTo>
                  <a:lnTo>
                    <a:pt x="978" y="410"/>
                  </a:lnTo>
                  <a:lnTo>
                    <a:pt x="975" y="410"/>
                  </a:lnTo>
                  <a:lnTo>
                    <a:pt x="972" y="412"/>
                  </a:lnTo>
                  <a:lnTo>
                    <a:pt x="972" y="413"/>
                  </a:lnTo>
                  <a:lnTo>
                    <a:pt x="973" y="419"/>
                  </a:lnTo>
                  <a:lnTo>
                    <a:pt x="978" y="427"/>
                  </a:lnTo>
                  <a:lnTo>
                    <a:pt x="990" y="442"/>
                  </a:lnTo>
                  <a:lnTo>
                    <a:pt x="997" y="449"/>
                  </a:lnTo>
                  <a:lnTo>
                    <a:pt x="997" y="449"/>
                  </a:lnTo>
                  <a:lnTo>
                    <a:pt x="994" y="490"/>
                  </a:lnTo>
                  <a:lnTo>
                    <a:pt x="987" y="580"/>
                  </a:lnTo>
                  <a:lnTo>
                    <a:pt x="982" y="627"/>
                  </a:lnTo>
                  <a:lnTo>
                    <a:pt x="976" y="669"/>
                  </a:lnTo>
                  <a:lnTo>
                    <a:pt x="972" y="684"/>
                  </a:lnTo>
                  <a:lnTo>
                    <a:pt x="969" y="698"/>
                  </a:lnTo>
                  <a:lnTo>
                    <a:pt x="966" y="705"/>
                  </a:lnTo>
                  <a:lnTo>
                    <a:pt x="963" y="707"/>
                  </a:lnTo>
                  <a:lnTo>
                    <a:pt x="961" y="707"/>
                  </a:lnTo>
                  <a:lnTo>
                    <a:pt x="961" y="707"/>
                  </a:lnTo>
                  <a:lnTo>
                    <a:pt x="958" y="704"/>
                  </a:lnTo>
                  <a:lnTo>
                    <a:pt x="954" y="699"/>
                  </a:lnTo>
                  <a:lnTo>
                    <a:pt x="952" y="690"/>
                  </a:lnTo>
                  <a:lnTo>
                    <a:pt x="949" y="680"/>
                  </a:lnTo>
                  <a:lnTo>
                    <a:pt x="946" y="651"/>
                  </a:lnTo>
                  <a:lnTo>
                    <a:pt x="943" y="618"/>
                  </a:lnTo>
                  <a:lnTo>
                    <a:pt x="939" y="551"/>
                  </a:lnTo>
                  <a:lnTo>
                    <a:pt x="936" y="521"/>
                  </a:lnTo>
                  <a:lnTo>
                    <a:pt x="933" y="500"/>
                  </a:lnTo>
                  <a:lnTo>
                    <a:pt x="933" y="500"/>
                  </a:lnTo>
                  <a:lnTo>
                    <a:pt x="928" y="478"/>
                  </a:lnTo>
                  <a:lnTo>
                    <a:pt x="924" y="461"/>
                  </a:lnTo>
                  <a:lnTo>
                    <a:pt x="916" y="445"/>
                  </a:lnTo>
                  <a:lnTo>
                    <a:pt x="909" y="428"/>
                  </a:lnTo>
                  <a:lnTo>
                    <a:pt x="903" y="421"/>
                  </a:lnTo>
                  <a:lnTo>
                    <a:pt x="897" y="413"/>
                  </a:lnTo>
                  <a:lnTo>
                    <a:pt x="891" y="406"/>
                  </a:lnTo>
                  <a:lnTo>
                    <a:pt x="884" y="400"/>
                  </a:lnTo>
                  <a:lnTo>
                    <a:pt x="875" y="395"/>
                  </a:lnTo>
                  <a:lnTo>
                    <a:pt x="866" y="392"/>
                  </a:lnTo>
                  <a:lnTo>
                    <a:pt x="866" y="392"/>
                  </a:lnTo>
                  <a:lnTo>
                    <a:pt x="848" y="386"/>
                  </a:lnTo>
                  <a:lnTo>
                    <a:pt x="830" y="380"/>
                  </a:lnTo>
                  <a:lnTo>
                    <a:pt x="800" y="367"/>
                  </a:lnTo>
                  <a:lnTo>
                    <a:pt x="788" y="362"/>
                  </a:lnTo>
                  <a:lnTo>
                    <a:pt x="776" y="359"/>
                  </a:lnTo>
                  <a:lnTo>
                    <a:pt x="767" y="359"/>
                  </a:lnTo>
                  <a:lnTo>
                    <a:pt x="764" y="359"/>
                  </a:lnTo>
                  <a:lnTo>
                    <a:pt x="759" y="361"/>
                  </a:lnTo>
                  <a:lnTo>
                    <a:pt x="759" y="361"/>
                  </a:lnTo>
                  <a:lnTo>
                    <a:pt x="758" y="365"/>
                  </a:lnTo>
                  <a:lnTo>
                    <a:pt x="756" y="371"/>
                  </a:lnTo>
                  <a:lnTo>
                    <a:pt x="756" y="382"/>
                  </a:lnTo>
                  <a:lnTo>
                    <a:pt x="758" y="392"/>
                  </a:lnTo>
                  <a:lnTo>
                    <a:pt x="764" y="421"/>
                  </a:lnTo>
                  <a:lnTo>
                    <a:pt x="773" y="454"/>
                  </a:lnTo>
                  <a:lnTo>
                    <a:pt x="785" y="485"/>
                  </a:lnTo>
                  <a:lnTo>
                    <a:pt x="797" y="514"/>
                  </a:lnTo>
                  <a:lnTo>
                    <a:pt x="803" y="526"/>
                  </a:lnTo>
                  <a:lnTo>
                    <a:pt x="807" y="535"/>
                  </a:lnTo>
                  <a:lnTo>
                    <a:pt x="813" y="542"/>
                  </a:lnTo>
                  <a:lnTo>
                    <a:pt x="818" y="545"/>
                  </a:lnTo>
                  <a:lnTo>
                    <a:pt x="818" y="545"/>
                  </a:lnTo>
                  <a:lnTo>
                    <a:pt x="821" y="547"/>
                  </a:lnTo>
                  <a:lnTo>
                    <a:pt x="819" y="545"/>
                  </a:lnTo>
                  <a:lnTo>
                    <a:pt x="807" y="539"/>
                  </a:lnTo>
                  <a:lnTo>
                    <a:pt x="759" y="518"/>
                  </a:lnTo>
                  <a:lnTo>
                    <a:pt x="729" y="505"/>
                  </a:lnTo>
                  <a:lnTo>
                    <a:pt x="704" y="491"/>
                  </a:lnTo>
                  <a:lnTo>
                    <a:pt x="683" y="479"/>
                  </a:lnTo>
                  <a:lnTo>
                    <a:pt x="677" y="475"/>
                  </a:lnTo>
                  <a:lnTo>
                    <a:pt x="672" y="470"/>
                  </a:lnTo>
                  <a:lnTo>
                    <a:pt x="672" y="470"/>
                  </a:lnTo>
                  <a:lnTo>
                    <a:pt x="672" y="467"/>
                  </a:lnTo>
                  <a:lnTo>
                    <a:pt x="672" y="463"/>
                  </a:lnTo>
                  <a:lnTo>
                    <a:pt x="677" y="454"/>
                  </a:lnTo>
                  <a:lnTo>
                    <a:pt x="684" y="442"/>
                  </a:lnTo>
                  <a:lnTo>
                    <a:pt x="692" y="428"/>
                  </a:lnTo>
                  <a:lnTo>
                    <a:pt x="695" y="422"/>
                  </a:lnTo>
                  <a:lnTo>
                    <a:pt x="698" y="415"/>
                  </a:lnTo>
                  <a:lnTo>
                    <a:pt x="699" y="406"/>
                  </a:lnTo>
                  <a:lnTo>
                    <a:pt x="699" y="398"/>
                  </a:lnTo>
                  <a:lnTo>
                    <a:pt x="699" y="389"/>
                  </a:lnTo>
                  <a:lnTo>
                    <a:pt x="696" y="380"/>
                  </a:lnTo>
                  <a:lnTo>
                    <a:pt x="690" y="371"/>
                  </a:lnTo>
                  <a:lnTo>
                    <a:pt x="683" y="361"/>
                  </a:lnTo>
                  <a:lnTo>
                    <a:pt x="683" y="361"/>
                  </a:lnTo>
                  <a:lnTo>
                    <a:pt x="662" y="340"/>
                  </a:lnTo>
                  <a:lnTo>
                    <a:pt x="635" y="319"/>
                  </a:lnTo>
                  <a:lnTo>
                    <a:pt x="606" y="296"/>
                  </a:lnTo>
                  <a:lnTo>
                    <a:pt x="577" y="276"/>
                  </a:lnTo>
                  <a:lnTo>
                    <a:pt x="550" y="256"/>
                  </a:lnTo>
                  <a:lnTo>
                    <a:pt x="527" y="238"/>
                  </a:lnTo>
                  <a:lnTo>
                    <a:pt x="512" y="225"/>
                  </a:lnTo>
                  <a:lnTo>
                    <a:pt x="508" y="220"/>
                  </a:lnTo>
                  <a:lnTo>
                    <a:pt x="506" y="216"/>
                  </a:lnTo>
                  <a:lnTo>
                    <a:pt x="506" y="216"/>
                  </a:lnTo>
                  <a:lnTo>
                    <a:pt x="505" y="213"/>
                  </a:lnTo>
                  <a:lnTo>
                    <a:pt x="499" y="210"/>
                  </a:lnTo>
                  <a:lnTo>
                    <a:pt x="490" y="205"/>
                  </a:lnTo>
                  <a:lnTo>
                    <a:pt x="478" y="202"/>
                  </a:lnTo>
                  <a:lnTo>
                    <a:pt x="449" y="196"/>
                  </a:lnTo>
                  <a:lnTo>
                    <a:pt x="415" y="190"/>
                  </a:lnTo>
                  <a:lnTo>
                    <a:pt x="347" y="183"/>
                  </a:lnTo>
                  <a:lnTo>
                    <a:pt x="308" y="180"/>
                  </a:lnTo>
                  <a:lnTo>
                    <a:pt x="308" y="180"/>
                  </a:lnTo>
                  <a:lnTo>
                    <a:pt x="292" y="178"/>
                  </a:lnTo>
                  <a:lnTo>
                    <a:pt x="271" y="177"/>
                  </a:lnTo>
                  <a:lnTo>
                    <a:pt x="226" y="168"/>
                  </a:lnTo>
                  <a:lnTo>
                    <a:pt x="177" y="156"/>
                  </a:lnTo>
                  <a:lnTo>
                    <a:pt x="126" y="141"/>
                  </a:lnTo>
                  <a:lnTo>
                    <a:pt x="79" y="126"/>
                  </a:lnTo>
                  <a:lnTo>
                    <a:pt x="39" y="112"/>
                  </a:lnTo>
                  <a:lnTo>
                    <a:pt x="12" y="100"/>
                  </a:lnTo>
                  <a:lnTo>
                    <a:pt x="4" y="9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4" y="90"/>
                  </a:lnTo>
                  <a:lnTo>
                    <a:pt x="21" y="91"/>
                  </a:lnTo>
                  <a:lnTo>
                    <a:pt x="48" y="94"/>
                  </a:lnTo>
                  <a:lnTo>
                    <a:pt x="78" y="100"/>
                  </a:lnTo>
                  <a:lnTo>
                    <a:pt x="138" y="111"/>
                  </a:lnTo>
                  <a:lnTo>
                    <a:pt x="172" y="118"/>
                  </a:lnTo>
                  <a:lnTo>
                    <a:pt x="172" y="118"/>
                  </a:lnTo>
                  <a:lnTo>
                    <a:pt x="307" y="139"/>
                  </a:lnTo>
                  <a:lnTo>
                    <a:pt x="431" y="159"/>
                  </a:lnTo>
                  <a:lnTo>
                    <a:pt x="343" y="8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1" name="Freeform 38"/>
            <p:cNvSpPr>
              <a:spLocks/>
            </p:cNvSpPr>
            <p:nvPr/>
          </p:nvSpPr>
          <p:spPr bwMode="auto">
            <a:xfrm>
              <a:off x="5044868" y="2961557"/>
              <a:ext cx="1263234" cy="1424135"/>
            </a:xfrm>
            <a:custGeom>
              <a:avLst/>
              <a:gdLst>
                <a:gd name="T0" fmla="*/ 659 w 792"/>
                <a:gd name="T1" fmla="*/ 351 h 924"/>
                <a:gd name="T2" fmla="*/ 637 w 792"/>
                <a:gd name="T3" fmla="*/ 356 h 924"/>
                <a:gd name="T4" fmla="*/ 506 w 792"/>
                <a:gd name="T5" fmla="*/ 350 h 924"/>
                <a:gd name="T6" fmla="*/ 451 w 792"/>
                <a:gd name="T7" fmla="*/ 360 h 924"/>
                <a:gd name="T8" fmla="*/ 446 w 792"/>
                <a:gd name="T9" fmla="*/ 372 h 924"/>
                <a:gd name="T10" fmla="*/ 461 w 792"/>
                <a:gd name="T11" fmla="*/ 398 h 924"/>
                <a:gd name="T12" fmla="*/ 554 w 792"/>
                <a:gd name="T13" fmla="*/ 461 h 924"/>
                <a:gd name="T14" fmla="*/ 674 w 792"/>
                <a:gd name="T15" fmla="*/ 530 h 924"/>
                <a:gd name="T16" fmla="*/ 692 w 792"/>
                <a:gd name="T17" fmla="*/ 554 h 924"/>
                <a:gd name="T18" fmla="*/ 695 w 792"/>
                <a:gd name="T19" fmla="*/ 566 h 924"/>
                <a:gd name="T20" fmla="*/ 578 w 792"/>
                <a:gd name="T21" fmla="*/ 527 h 924"/>
                <a:gd name="T22" fmla="*/ 521 w 792"/>
                <a:gd name="T23" fmla="*/ 518 h 924"/>
                <a:gd name="T24" fmla="*/ 526 w 792"/>
                <a:gd name="T25" fmla="*/ 534 h 924"/>
                <a:gd name="T26" fmla="*/ 601 w 792"/>
                <a:gd name="T27" fmla="*/ 623 h 924"/>
                <a:gd name="T28" fmla="*/ 631 w 792"/>
                <a:gd name="T29" fmla="*/ 663 h 924"/>
                <a:gd name="T30" fmla="*/ 629 w 792"/>
                <a:gd name="T31" fmla="*/ 709 h 924"/>
                <a:gd name="T32" fmla="*/ 590 w 792"/>
                <a:gd name="T33" fmla="*/ 829 h 924"/>
                <a:gd name="T34" fmla="*/ 560 w 792"/>
                <a:gd name="T35" fmla="*/ 906 h 924"/>
                <a:gd name="T36" fmla="*/ 553 w 792"/>
                <a:gd name="T37" fmla="*/ 903 h 924"/>
                <a:gd name="T38" fmla="*/ 536 w 792"/>
                <a:gd name="T39" fmla="*/ 922 h 924"/>
                <a:gd name="T40" fmla="*/ 515 w 792"/>
                <a:gd name="T41" fmla="*/ 922 h 924"/>
                <a:gd name="T42" fmla="*/ 485 w 792"/>
                <a:gd name="T43" fmla="*/ 894 h 924"/>
                <a:gd name="T44" fmla="*/ 398 w 792"/>
                <a:gd name="T45" fmla="*/ 766 h 924"/>
                <a:gd name="T46" fmla="*/ 383 w 792"/>
                <a:gd name="T47" fmla="*/ 718 h 924"/>
                <a:gd name="T48" fmla="*/ 376 w 792"/>
                <a:gd name="T49" fmla="*/ 703 h 924"/>
                <a:gd name="T50" fmla="*/ 331 w 792"/>
                <a:gd name="T51" fmla="*/ 699 h 924"/>
                <a:gd name="T52" fmla="*/ 264 w 792"/>
                <a:gd name="T53" fmla="*/ 712 h 924"/>
                <a:gd name="T54" fmla="*/ 135 w 792"/>
                <a:gd name="T55" fmla="*/ 802 h 924"/>
                <a:gd name="T56" fmla="*/ 67 w 792"/>
                <a:gd name="T57" fmla="*/ 865 h 924"/>
                <a:gd name="T58" fmla="*/ 2 w 792"/>
                <a:gd name="T59" fmla="*/ 924 h 924"/>
                <a:gd name="T60" fmla="*/ 12 w 792"/>
                <a:gd name="T61" fmla="*/ 894 h 924"/>
                <a:gd name="T62" fmla="*/ 84 w 792"/>
                <a:gd name="T63" fmla="*/ 790 h 924"/>
                <a:gd name="T64" fmla="*/ 225 w 792"/>
                <a:gd name="T65" fmla="*/ 623 h 924"/>
                <a:gd name="T66" fmla="*/ 264 w 792"/>
                <a:gd name="T67" fmla="*/ 591 h 924"/>
                <a:gd name="T68" fmla="*/ 289 w 792"/>
                <a:gd name="T69" fmla="*/ 578 h 924"/>
                <a:gd name="T70" fmla="*/ 297 w 792"/>
                <a:gd name="T71" fmla="*/ 527 h 924"/>
                <a:gd name="T72" fmla="*/ 289 w 792"/>
                <a:gd name="T73" fmla="*/ 509 h 924"/>
                <a:gd name="T74" fmla="*/ 241 w 792"/>
                <a:gd name="T75" fmla="*/ 479 h 924"/>
                <a:gd name="T76" fmla="*/ 229 w 792"/>
                <a:gd name="T77" fmla="*/ 467 h 924"/>
                <a:gd name="T78" fmla="*/ 243 w 792"/>
                <a:gd name="T79" fmla="*/ 419 h 924"/>
                <a:gd name="T80" fmla="*/ 286 w 792"/>
                <a:gd name="T81" fmla="*/ 342 h 924"/>
                <a:gd name="T82" fmla="*/ 309 w 792"/>
                <a:gd name="T83" fmla="*/ 323 h 924"/>
                <a:gd name="T84" fmla="*/ 376 w 792"/>
                <a:gd name="T85" fmla="*/ 257 h 924"/>
                <a:gd name="T86" fmla="*/ 410 w 792"/>
                <a:gd name="T87" fmla="*/ 194 h 924"/>
                <a:gd name="T88" fmla="*/ 412 w 792"/>
                <a:gd name="T89" fmla="*/ 178 h 924"/>
                <a:gd name="T90" fmla="*/ 455 w 792"/>
                <a:gd name="T91" fmla="*/ 122 h 924"/>
                <a:gd name="T92" fmla="*/ 509 w 792"/>
                <a:gd name="T93" fmla="*/ 82 h 924"/>
                <a:gd name="T94" fmla="*/ 520 w 792"/>
                <a:gd name="T95" fmla="*/ 83 h 924"/>
                <a:gd name="T96" fmla="*/ 616 w 792"/>
                <a:gd name="T97" fmla="*/ 14 h 924"/>
                <a:gd name="T98" fmla="*/ 641 w 792"/>
                <a:gd name="T99" fmla="*/ 0 h 924"/>
                <a:gd name="T100" fmla="*/ 702 w 792"/>
                <a:gd name="T101" fmla="*/ 16 h 924"/>
                <a:gd name="T102" fmla="*/ 722 w 792"/>
                <a:gd name="T103" fmla="*/ 35 h 924"/>
                <a:gd name="T104" fmla="*/ 789 w 792"/>
                <a:gd name="T105" fmla="*/ 116 h 924"/>
                <a:gd name="T106" fmla="*/ 786 w 792"/>
                <a:gd name="T107" fmla="*/ 131 h 924"/>
                <a:gd name="T108" fmla="*/ 756 w 792"/>
                <a:gd name="T109" fmla="*/ 142 h 924"/>
                <a:gd name="T110" fmla="*/ 693 w 792"/>
                <a:gd name="T111" fmla="*/ 182 h 924"/>
                <a:gd name="T112" fmla="*/ 641 w 792"/>
                <a:gd name="T113" fmla="*/ 245 h 924"/>
                <a:gd name="T114" fmla="*/ 634 w 792"/>
                <a:gd name="T115" fmla="*/ 283 h 924"/>
                <a:gd name="T116" fmla="*/ 644 w 792"/>
                <a:gd name="T117" fmla="*/ 3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2" h="924">
                  <a:moveTo>
                    <a:pt x="657" y="347"/>
                  </a:moveTo>
                  <a:lnTo>
                    <a:pt x="657" y="347"/>
                  </a:lnTo>
                  <a:lnTo>
                    <a:pt x="659" y="350"/>
                  </a:lnTo>
                  <a:lnTo>
                    <a:pt x="659" y="351"/>
                  </a:lnTo>
                  <a:lnTo>
                    <a:pt x="657" y="353"/>
                  </a:lnTo>
                  <a:lnTo>
                    <a:pt x="656" y="354"/>
                  </a:lnTo>
                  <a:lnTo>
                    <a:pt x="647" y="356"/>
                  </a:lnTo>
                  <a:lnTo>
                    <a:pt x="637" y="356"/>
                  </a:lnTo>
                  <a:lnTo>
                    <a:pt x="604" y="356"/>
                  </a:lnTo>
                  <a:lnTo>
                    <a:pt x="566" y="353"/>
                  </a:lnTo>
                  <a:lnTo>
                    <a:pt x="526" y="350"/>
                  </a:lnTo>
                  <a:lnTo>
                    <a:pt x="506" y="350"/>
                  </a:lnTo>
                  <a:lnTo>
                    <a:pt x="488" y="351"/>
                  </a:lnTo>
                  <a:lnTo>
                    <a:pt x="473" y="353"/>
                  </a:lnTo>
                  <a:lnTo>
                    <a:pt x="461" y="356"/>
                  </a:lnTo>
                  <a:lnTo>
                    <a:pt x="451" y="360"/>
                  </a:lnTo>
                  <a:lnTo>
                    <a:pt x="448" y="365"/>
                  </a:lnTo>
                  <a:lnTo>
                    <a:pt x="446" y="368"/>
                  </a:lnTo>
                  <a:lnTo>
                    <a:pt x="446" y="368"/>
                  </a:lnTo>
                  <a:lnTo>
                    <a:pt x="446" y="372"/>
                  </a:lnTo>
                  <a:lnTo>
                    <a:pt x="446" y="377"/>
                  </a:lnTo>
                  <a:lnTo>
                    <a:pt x="448" y="381"/>
                  </a:lnTo>
                  <a:lnTo>
                    <a:pt x="452" y="386"/>
                  </a:lnTo>
                  <a:lnTo>
                    <a:pt x="461" y="398"/>
                  </a:lnTo>
                  <a:lnTo>
                    <a:pt x="475" y="410"/>
                  </a:lnTo>
                  <a:lnTo>
                    <a:pt x="491" y="422"/>
                  </a:lnTo>
                  <a:lnTo>
                    <a:pt x="511" y="435"/>
                  </a:lnTo>
                  <a:lnTo>
                    <a:pt x="554" y="461"/>
                  </a:lnTo>
                  <a:lnTo>
                    <a:pt x="598" y="486"/>
                  </a:lnTo>
                  <a:lnTo>
                    <a:pt x="637" y="507"/>
                  </a:lnTo>
                  <a:lnTo>
                    <a:pt x="665" y="524"/>
                  </a:lnTo>
                  <a:lnTo>
                    <a:pt x="674" y="530"/>
                  </a:lnTo>
                  <a:lnTo>
                    <a:pt x="677" y="533"/>
                  </a:lnTo>
                  <a:lnTo>
                    <a:pt x="677" y="533"/>
                  </a:lnTo>
                  <a:lnTo>
                    <a:pt x="684" y="543"/>
                  </a:lnTo>
                  <a:lnTo>
                    <a:pt x="692" y="554"/>
                  </a:lnTo>
                  <a:lnTo>
                    <a:pt x="698" y="563"/>
                  </a:lnTo>
                  <a:lnTo>
                    <a:pt x="698" y="564"/>
                  </a:lnTo>
                  <a:lnTo>
                    <a:pt x="695" y="566"/>
                  </a:lnTo>
                  <a:lnTo>
                    <a:pt x="695" y="566"/>
                  </a:lnTo>
                  <a:lnTo>
                    <a:pt x="684" y="563"/>
                  </a:lnTo>
                  <a:lnTo>
                    <a:pt x="665" y="557"/>
                  </a:lnTo>
                  <a:lnTo>
                    <a:pt x="608" y="536"/>
                  </a:lnTo>
                  <a:lnTo>
                    <a:pt x="578" y="527"/>
                  </a:lnTo>
                  <a:lnTo>
                    <a:pt x="553" y="519"/>
                  </a:lnTo>
                  <a:lnTo>
                    <a:pt x="532" y="516"/>
                  </a:lnTo>
                  <a:lnTo>
                    <a:pt x="526" y="516"/>
                  </a:lnTo>
                  <a:lnTo>
                    <a:pt x="521" y="518"/>
                  </a:lnTo>
                  <a:lnTo>
                    <a:pt x="521" y="518"/>
                  </a:lnTo>
                  <a:lnTo>
                    <a:pt x="520" y="522"/>
                  </a:lnTo>
                  <a:lnTo>
                    <a:pt x="521" y="527"/>
                  </a:lnTo>
                  <a:lnTo>
                    <a:pt x="526" y="534"/>
                  </a:lnTo>
                  <a:lnTo>
                    <a:pt x="530" y="542"/>
                  </a:lnTo>
                  <a:lnTo>
                    <a:pt x="545" y="561"/>
                  </a:lnTo>
                  <a:lnTo>
                    <a:pt x="563" y="582"/>
                  </a:lnTo>
                  <a:lnTo>
                    <a:pt x="601" y="623"/>
                  </a:lnTo>
                  <a:lnTo>
                    <a:pt x="625" y="646"/>
                  </a:lnTo>
                  <a:lnTo>
                    <a:pt x="625" y="646"/>
                  </a:lnTo>
                  <a:lnTo>
                    <a:pt x="628" y="654"/>
                  </a:lnTo>
                  <a:lnTo>
                    <a:pt x="631" y="663"/>
                  </a:lnTo>
                  <a:lnTo>
                    <a:pt x="632" y="673"/>
                  </a:lnTo>
                  <a:lnTo>
                    <a:pt x="632" y="685"/>
                  </a:lnTo>
                  <a:lnTo>
                    <a:pt x="632" y="697"/>
                  </a:lnTo>
                  <a:lnTo>
                    <a:pt x="629" y="709"/>
                  </a:lnTo>
                  <a:lnTo>
                    <a:pt x="626" y="720"/>
                  </a:lnTo>
                  <a:lnTo>
                    <a:pt x="623" y="730"/>
                  </a:lnTo>
                  <a:lnTo>
                    <a:pt x="623" y="730"/>
                  </a:lnTo>
                  <a:lnTo>
                    <a:pt x="590" y="829"/>
                  </a:lnTo>
                  <a:lnTo>
                    <a:pt x="571" y="885"/>
                  </a:lnTo>
                  <a:lnTo>
                    <a:pt x="563" y="901"/>
                  </a:lnTo>
                  <a:lnTo>
                    <a:pt x="562" y="906"/>
                  </a:lnTo>
                  <a:lnTo>
                    <a:pt x="560" y="906"/>
                  </a:lnTo>
                  <a:lnTo>
                    <a:pt x="560" y="906"/>
                  </a:lnTo>
                  <a:lnTo>
                    <a:pt x="556" y="903"/>
                  </a:lnTo>
                  <a:lnTo>
                    <a:pt x="554" y="903"/>
                  </a:lnTo>
                  <a:lnTo>
                    <a:pt x="553" y="903"/>
                  </a:lnTo>
                  <a:lnTo>
                    <a:pt x="550" y="907"/>
                  </a:lnTo>
                  <a:lnTo>
                    <a:pt x="547" y="912"/>
                  </a:lnTo>
                  <a:lnTo>
                    <a:pt x="542" y="918"/>
                  </a:lnTo>
                  <a:lnTo>
                    <a:pt x="536" y="922"/>
                  </a:lnTo>
                  <a:lnTo>
                    <a:pt x="532" y="924"/>
                  </a:lnTo>
                  <a:lnTo>
                    <a:pt x="527" y="924"/>
                  </a:lnTo>
                  <a:lnTo>
                    <a:pt x="521" y="924"/>
                  </a:lnTo>
                  <a:lnTo>
                    <a:pt x="515" y="922"/>
                  </a:lnTo>
                  <a:lnTo>
                    <a:pt x="515" y="922"/>
                  </a:lnTo>
                  <a:lnTo>
                    <a:pt x="511" y="919"/>
                  </a:lnTo>
                  <a:lnTo>
                    <a:pt x="503" y="913"/>
                  </a:lnTo>
                  <a:lnTo>
                    <a:pt x="485" y="894"/>
                  </a:lnTo>
                  <a:lnTo>
                    <a:pt x="464" y="865"/>
                  </a:lnTo>
                  <a:lnTo>
                    <a:pt x="440" y="832"/>
                  </a:lnTo>
                  <a:lnTo>
                    <a:pt x="418" y="798"/>
                  </a:lnTo>
                  <a:lnTo>
                    <a:pt x="398" y="766"/>
                  </a:lnTo>
                  <a:lnTo>
                    <a:pt x="392" y="751"/>
                  </a:lnTo>
                  <a:lnTo>
                    <a:pt x="386" y="738"/>
                  </a:lnTo>
                  <a:lnTo>
                    <a:pt x="383" y="727"/>
                  </a:lnTo>
                  <a:lnTo>
                    <a:pt x="383" y="718"/>
                  </a:lnTo>
                  <a:lnTo>
                    <a:pt x="383" y="718"/>
                  </a:lnTo>
                  <a:lnTo>
                    <a:pt x="383" y="712"/>
                  </a:lnTo>
                  <a:lnTo>
                    <a:pt x="380" y="706"/>
                  </a:lnTo>
                  <a:lnTo>
                    <a:pt x="376" y="703"/>
                  </a:lnTo>
                  <a:lnTo>
                    <a:pt x="368" y="700"/>
                  </a:lnTo>
                  <a:lnTo>
                    <a:pt x="361" y="699"/>
                  </a:lnTo>
                  <a:lnTo>
                    <a:pt x="352" y="697"/>
                  </a:lnTo>
                  <a:lnTo>
                    <a:pt x="331" y="699"/>
                  </a:lnTo>
                  <a:lnTo>
                    <a:pt x="309" y="702"/>
                  </a:lnTo>
                  <a:lnTo>
                    <a:pt x="288" y="705"/>
                  </a:lnTo>
                  <a:lnTo>
                    <a:pt x="273" y="709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35" y="730"/>
                  </a:lnTo>
                  <a:lnTo>
                    <a:pt x="186" y="765"/>
                  </a:lnTo>
                  <a:lnTo>
                    <a:pt x="135" y="802"/>
                  </a:lnTo>
                  <a:lnTo>
                    <a:pt x="115" y="816"/>
                  </a:lnTo>
                  <a:lnTo>
                    <a:pt x="105" y="826"/>
                  </a:lnTo>
                  <a:lnTo>
                    <a:pt x="105" y="826"/>
                  </a:lnTo>
                  <a:lnTo>
                    <a:pt x="67" y="865"/>
                  </a:lnTo>
                  <a:lnTo>
                    <a:pt x="40" y="894"/>
                  </a:lnTo>
                  <a:lnTo>
                    <a:pt x="16" y="915"/>
                  </a:lnTo>
                  <a:lnTo>
                    <a:pt x="6" y="922"/>
                  </a:lnTo>
                  <a:lnTo>
                    <a:pt x="2" y="924"/>
                  </a:lnTo>
                  <a:lnTo>
                    <a:pt x="0" y="922"/>
                  </a:lnTo>
                  <a:lnTo>
                    <a:pt x="0" y="921"/>
                  </a:lnTo>
                  <a:lnTo>
                    <a:pt x="3" y="912"/>
                  </a:lnTo>
                  <a:lnTo>
                    <a:pt x="12" y="894"/>
                  </a:lnTo>
                  <a:lnTo>
                    <a:pt x="28" y="870"/>
                  </a:lnTo>
                  <a:lnTo>
                    <a:pt x="52" y="835"/>
                  </a:lnTo>
                  <a:lnTo>
                    <a:pt x="84" y="790"/>
                  </a:lnTo>
                  <a:lnTo>
                    <a:pt x="84" y="790"/>
                  </a:lnTo>
                  <a:lnTo>
                    <a:pt x="115" y="750"/>
                  </a:lnTo>
                  <a:lnTo>
                    <a:pt x="168" y="684"/>
                  </a:lnTo>
                  <a:lnTo>
                    <a:pt x="196" y="651"/>
                  </a:lnTo>
                  <a:lnTo>
                    <a:pt x="225" y="623"/>
                  </a:lnTo>
                  <a:lnTo>
                    <a:pt x="237" y="611"/>
                  </a:lnTo>
                  <a:lnTo>
                    <a:pt x="247" y="602"/>
                  </a:lnTo>
                  <a:lnTo>
                    <a:pt x="256" y="594"/>
                  </a:lnTo>
                  <a:lnTo>
                    <a:pt x="264" y="591"/>
                  </a:lnTo>
                  <a:lnTo>
                    <a:pt x="264" y="591"/>
                  </a:lnTo>
                  <a:lnTo>
                    <a:pt x="274" y="588"/>
                  </a:lnTo>
                  <a:lnTo>
                    <a:pt x="283" y="584"/>
                  </a:lnTo>
                  <a:lnTo>
                    <a:pt x="289" y="578"/>
                  </a:lnTo>
                  <a:lnTo>
                    <a:pt x="294" y="570"/>
                  </a:lnTo>
                  <a:lnTo>
                    <a:pt x="297" y="561"/>
                  </a:lnTo>
                  <a:lnTo>
                    <a:pt x="298" y="551"/>
                  </a:lnTo>
                  <a:lnTo>
                    <a:pt x="297" y="527"/>
                  </a:lnTo>
                  <a:lnTo>
                    <a:pt x="297" y="527"/>
                  </a:lnTo>
                  <a:lnTo>
                    <a:pt x="295" y="521"/>
                  </a:lnTo>
                  <a:lnTo>
                    <a:pt x="294" y="515"/>
                  </a:lnTo>
                  <a:lnTo>
                    <a:pt x="289" y="509"/>
                  </a:lnTo>
                  <a:lnTo>
                    <a:pt x="286" y="504"/>
                  </a:lnTo>
                  <a:lnTo>
                    <a:pt x="276" y="497"/>
                  </a:lnTo>
                  <a:lnTo>
                    <a:pt x="264" y="489"/>
                  </a:lnTo>
                  <a:lnTo>
                    <a:pt x="241" y="479"/>
                  </a:lnTo>
                  <a:lnTo>
                    <a:pt x="234" y="473"/>
                  </a:lnTo>
                  <a:lnTo>
                    <a:pt x="231" y="470"/>
                  </a:lnTo>
                  <a:lnTo>
                    <a:pt x="229" y="467"/>
                  </a:lnTo>
                  <a:lnTo>
                    <a:pt x="229" y="467"/>
                  </a:lnTo>
                  <a:lnTo>
                    <a:pt x="229" y="462"/>
                  </a:lnTo>
                  <a:lnTo>
                    <a:pt x="231" y="456"/>
                  </a:lnTo>
                  <a:lnTo>
                    <a:pt x="235" y="440"/>
                  </a:lnTo>
                  <a:lnTo>
                    <a:pt x="243" y="419"/>
                  </a:lnTo>
                  <a:lnTo>
                    <a:pt x="253" y="396"/>
                  </a:lnTo>
                  <a:lnTo>
                    <a:pt x="265" y="372"/>
                  </a:lnTo>
                  <a:lnTo>
                    <a:pt x="279" y="351"/>
                  </a:lnTo>
                  <a:lnTo>
                    <a:pt x="286" y="342"/>
                  </a:lnTo>
                  <a:lnTo>
                    <a:pt x="294" y="335"/>
                  </a:lnTo>
                  <a:lnTo>
                    <a:pt x="301" y="327"/>
                  </a:lnTo>
                  <a:lnTo>
                    <a:pt x="309" y="323"/>
                  </a:lnTo>
                  <a:lnTo>
                    <a:pt x="309" y="323"/>
                  </a:lnTo>
                  <a:lnTo>
                    <a:pt x="325" y="313"/>
                  </a:lnTo>
                  <a:lnTo>
                    <a:pt x="341" y="296"/>
                  </a:lnTo>
                  <a:lnTo>
                    <a:pt x="359" y="278"/>
                  </a:lnTo>
                  <a:lnTo>
                    <a:pt x="376" y="257"/>
                  </a:lnTo>
                  <a:lnTo>
                    <a:pt x="391" y="236"/>
                  </a:lnTo>
                  <a:lnTo>
                    <a:pt x="401" y="218"/>
                  </a:lnTo>
                  <a:lnTo>
                    <a:pt x="409" y="202"/>
                  </a:lnTo>
                  <a:lnTo>
                    <a:pt x="410" y="194"/>
                  </a:lnTo>
                  <a:lnTo>
                    <a:pt x="409" y="190"/>
                  </a:lnTo>
                  <a:lnTo>
                    <a:pt x="409" y="190"/>
                  </a:lnTo>
                  <a:lnTo>
                    <a:pt x="409" y="184"/>
                  </a:lnTo>
                  <a:lnTo>
                    <a:pt x="412" y="178"/>
                  </a:lnTo>
                  <a:lnTo>
                    <a:pt x="416" y="170"/>
                  </a:lnTo>
                  <a:lnTo>
                    <a:pt x="422" y="161"/>
                  </a:lnTo>
                  <a:lnTo>
                    <a:pt x="437" y="142"/>
                  </a:lnTo>
                  <a:lnTo>
                    <a:pt x="455" y="122"/>
                  </a:lnTo>
                  <a:lnTo>
                    <a:pt x="475" y="106"/>
                  </a:lnTo>
                  <a:lnTo>
                    <a:pt x="491" y="91"/>
                  </a:lnTo>
                  <a:lnTo>
                    <a:pt x="505" y="83"/>
                  </a:lnTo>
                  <a:lnTo>
                    <a:pt x="509" y="82"/>
                  </a:lnTo>
                  <a:lnTo>
                    <a:pt x="512" y="83"/>
                  </a:lnTo>
                  <a:lnTo>
                    <a:pt x="512" y="83"/>
                  </a:lnTo>
                  <a:lnTo>
                    <a:pt x="515" y="85"/>
                  </a:lnTo>
                  <a:lnTo>
                    <a:pt x="520" y="83"/>
                  </a:lnTo>
                  <a:lnTo>
                    <a:pt x="535" y="76"/>
                  </a:lnTo>
                  <a:lnTo>
                    <a:pt x="553" y="62"/>
                  </a:lnTo>
                  <a:lnTo>
                    <a:pt x="575" y="46"/>
                  </a:lnTo>
                  <a:lnTo>
                    <a:pt x="616" y="14"/>
                  </a:lnTo>
                  <a:lnTo>
                    <a:pt x="632" y="4"/>
                  </a:lnTo>
                  <a:lnTo>
                    <a:pt x="637" y="1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57" y="1"/>
                  </a:lnTo>
                  <a:lnTo>
                    <a:pt x="681" y="7"/>
                  </a:lnTo>
                  <a:lnTo>
                    <a:pt x="692" y="11"/>
                  </a:lnTo>
                  <a:lnTo>
                    <a:pt x="702" y="16"/>
                  </a:lnTo>
                  <a:lnTo>
                    <a:pt x="710" y="20"/>
                  </a:lnTo>
                  <a:lnTo>
                    <a:pt x="714" y="26"/>
                  </a:lnTo>
                  <a:lnTo>
                    <a:pt x="714" y="26"/>
                  </a:lnTo>
                  <a:lnTo>
                    <a:pt x="722" y="35"/>
                  </a:lnTo>
                  <a:lnTo>
                    <a:pt x="734" y="49"/>
                  </a:lnTo>
                  <a:lnTo>
                    <a:pt x="765" y="83"/>
                  </a:lnTo>
                  <a:lnTo>
                    <a:pt x="779" y="101"/>
                  </a:lnTo>
                  <a:lnTo>
                    <a:pt x="789" y="116"/>
                  </a:lnTo>
                  <a:lnTo>
                    <a:pt x="792" y="122"/>
                  </a:lnTo>
                  <a:lnTo>
                    <a:pt x="792" y="127"/>
                  </a:lnTo>
                  <a:lnTo>
                    <a:pt x="791" y="130"/>
                  </a:lnTo>
                  <a:lnTo>
                    <a:pt x="786" y="131"/>
                  </a:lnTo>
                  <a:lnTo>
                    <a:pt x="786" y="131"/>
                  </a:lnTo>
                  <a:lnTo>
                    <a:pt x="780" y="133"/>
                  </a:lnTo>
                  <a:lnTo>
                    <a:pt x="770" y="137"/>
                  </a:lnTo>
                  <a:lnTo>
                    <a:pt x="756" y="142"/>
                  </a:lnTo>
                  <a:lnTo>
                    <a:pt x="743" y="149"/>
                  </a:lnTo>
                  <a:lnTo>
                    <a:pt x="726" y="158"/>
                  </a:lnTo>
                  <a:lnTo>
                    <a:pt x="710" y="170"/>
                  </a:lnTo>
                  <a:lnTo>
                    <a:pt x="693" y="182"/>
                  </a:lnTo>
                  <a:lnTo>
                    <a:pt x="677" y="196"/>
                  </a:lnTo>
                  <a:lnTo>
                    <a:pt x="663" y="211"/>
                  </a:lnTo>
                  <a:lnTo>
                    <a:pt x="651" y="227"/>
                  </a:lnTo>
                  <a:lnTo>
                    <a:pt x="641" y="245"/>
                  </a:lnTo>
                  <a:lnTo>
                    <a:pt x="638" y="254"/>
                  </a:lnTo>
                  <a:lnTo>
                    <a:pt x="635" y="263"/>
                  </a:lnTo>
                  <a:lnTo>
                    <a:pt x="634" y="274"/>
                  </a:lnTo>
                  <a:lnTo>
                    <a:pt x="634" y="283"/>
                  </a:lnTo>
                  <a:lnTo>
                    <a:pt x="634" y="293"/>
                  </a:lnTo>
                  <a:lnTo>
                    <a:pt x="635" y="304"/>
                  </a:lnTo>
                  <a:lnTo>
                    <a:pt x="640" y="314"/>
                  </a:lnTo>
                  <a:lnTo>
                    <a:pt x="644" y="324"/>
                  </a:lnTo>
                  <a:lnTo>
                    <a:pt x="650" y="336"/>
                  </a:lnTo>
                  <a:lnTo>
                    <a:pt x="657" y="347"/>
                  </a:lnTo>
                  <a:lnTo>
                    <a:pt x="657" y="3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2" name="Freeform 39"/>
            <p:cNvSpPr>
              <a:spLocks/>
            </p:cNvSpPr>
            <p:nvPr/>
          </p:nvSpPr>
          <p:spPr bwMode="auto">
            <a:xfrm>
              <a:off x="6153389" y="4532114"/>
              <a:ext cx="2307955" cy="950965"/>
            </a:xfrm>
            <a:custGeom>
              <a:avLst/>
              <a:gdLst>
                <a:gd name="T0" fmla="*/ 36 w 1447"/>
                <a:gd name="T1" fmla="*/ 24 h 617"/>
                <a:gd name="T2" fmla="*/ 232 w 1447"/>
                <a:gd name="T3" fmla="*/ 144 h 617"/>
                <a:gd name="T4" fmla="*/ 325 w 1447"/>
                <a:gd name="T5" fmla="*/ 191 h 617"/>
                <a:gd name="T6" fmla="*/ 382 w 1447"/>
                <a:gd name="T7" fmla="*/ 209 h 617"/>
                <a:gd name="T8" fmla="*/ 479 w 1447"/>
                <a:gd name="T9" fmla="*/ 227 h 617"/>
                <a:gd name="T10" fmla="*/ 635 w 1447"/>
                <a:gd name="T11" fmla="*/ 238 h 617"/>
                <a:gd name="T12" fmla="*/ 890 w 1447"/>
                <a:gd name="T13" fmla="*/ 340 h 617"/>
                <a:gd name="T14" fmla="*/ 1436 w 1447"/>
                <a:gd name="T15" fmla="*/ 602 h 617"/>
                <a:gd name="T16" fmla="*/ 1360 w 1447"/>
                <a:gd name="T17" fmla="*/ 516 h 617"/>
                <a:gd name="T18" fmla="*/ 1307 w 1447"/>
                <a:gd name="T19" fmla="*/ 471 h 617"/>
                <a:gd name="T20" fmla="*/ 1288 w 1447"/>
                <a:gd name="T21" fmla="*/ 447 h 617"/>
                <a:gd name="T22" fmla="*/ 1301 w 1447"/>
                <a:gd name="T23" fmla="*/ 430 h 617"/>
                <a:gd name="T24" fmla="*/ 1343 w 1447"/>
                <a:gd name="T25" fmla="*/ 421 h 617"/>
                <a:gd name="T26" fmla="*/ 1388 w 1447"/>
                <a:gd name="T27" fmla="*/ 418 h 617"/>
                <a:gd name="T28" fmla="*/ 1361 w 1447"/>
                <a:gd name="T29" fmla="*/ 393 h 617"/>
                <a:gd name="T30" fmla="*/ 1291 w 1447"/>
                <a:gd name="T31" fmla="*/ 363 h 617"/>
                <a:gd name="T32" fmla="*/ 1256 w 1447"/>
                <a:gd name="T33" fmla="*/ 355 h 617"/>
                <a:gd name="T34" fmla="*/ 1162 w 1447"/>
                <a:gd name="T35" fmla="*/ 328 h 617"/>
                <a:gd name="T36" fmla="*/ 1047 w 1447"/>
                <a:gd name="T37" fmla="*/ 279 h 617"/>
                <a:gd name="T38" fmla="*/ 1012 w 1447"/>
                <a:gd name="T39" fmla="*/ 253 h 617"/>
                <a:gd name="T40" fmla="*/ 1012 w 1447"/>
                <a:gd name="T41" fmla="*/ 244 h 617"/>
                <a:gd name="T42" fmla="*/ 1048 w 1447"/>
                <a:gd name="T43" fmla="*/ 241 h 617"/>
                <a:gd name="T44" fmla="*/ 1084 w 1447"/>
                <a:gd name="T45" fmla="*/ 241 h 617"/>
                <a:gd name="T46" fmla="*/ 1099 w 1447"/>
                <a:gd name="T47" fmla="*/ 235 h 617"/>
                <a:gd name="T48" fmla="*/ 1096 w 1447"/>
                <a:gd name="T49" fmla="*/ 225 h 617"/>
                <a:gd name="T50" fmla="*/ 1068 w 1447"/>
                <a:gd name="T51" fmla="*/ 207 h 617"/>
                <a:gd name="T52" fmla="*/ 1005 w 1447"/>
                <a:gd name="T53" fmla="*/ 183 h 617"/>
                <a:gd name="T54" fmla="*/ 957 w 1447"/>
                <a:gd name="T55" fmla="*/ 174 h 617"/>
                <a:gd name="T56" fmla="*/ 831 w 1447"/>
                <a:gd name="T57" fmla="*/ 170 h 617"/>
                <a:gd name="T58" fmla="*/ 716 w 1447"/>
                <a:gd name="T59" fmla="*/ 159 h 617"/>
                <a:gd name="T60" fmla="*/ 671 w 1447"/>
                <a:gd name="T61" fmla="*/ 147 h 617"/>
                <a:gd name="T62" fmla="*/ 660 w 1447"/>
                <a:gd name="T63" fmla="*/ 135 h 617"/>
                <a:gd name="T64" fmla="*/ 662 w 1447"/>
                <a:gd name="T65" fmla="*/ 110 h 617"/>
                <a:gd name="T66" fmla="*/ 660 w 1447"/>
                <a:gd name="T67" fmla="*/ 89 h 617"/>
                <a:gd name="T68" fmla="*/ 642 w 1447"/>
                <a:gd name="T69" fmla="*/ 74 h 617"/>
                <a:gd name="T70" fmla="*/ 603 w 1447"/>
                <a:gd name="T71" fmla="*/ 60 h 617"/>
                <a:gd name="T72" fmla="*/ 439 w 1447"/>
                <a:gd name="T73" fmla="*/ 29 h 617"/>
                <a:gd name="T74" fmla="*/ 356 w 1447"/>
                <a:gd name="T75" fmla="*/ 20 h 617"/>
                <a:gd name="T76" fmla="*/ 350 w 1447"/>
                <a:gd name="T77" fmla="*/ 24 h 617"/>
                <a:gd name="T78" fmla="*/ 394 w 1447"/>
                <a:gd name="T79" fmla="*/ 47 h 617"/>
                <a:gd name="T80" fmla="*/ 500 w 1447"/>
                <a:gd name="T81" fmla="*/ 101 h 617"/>
                <a:gd name="T82" fmla="*/ 517 w 1447"/>
                <a:gd name="T83" fmla="*/ 111 h 617"/>
                <a:gd name="T84" fmla="*/ 496 w 1447"/>
                <a:gd name="T85" fmla="*/ 116 h 617"/>
                <a:gd name="T86" fmla="*/ 410 w 1447"/>
                <a:gd name="T87" fmla="*/ 113 h 617"/>
                <a:gd name="T88" fmla="*/ 362 w 1447"/>
                <a:gd name="T89" fmla="*/ 102 h 617"/>
                <a:gd name="T90" fmla="*/ 353 w 1447"/>
                <a:gd name="T91" fmla="*/ 95 h 617"/>
                <a:gd name="T92" fmla="*/ 337 w 1447"/>
                <a:gd name="T93" fmla="*/ 84 h 617"/>
                <a:gd name="T94" fmla="*/ 240 w 1447"/>
                <a:gd name="T95" fmla="*/ 54 h 617"/>
                <a:gd name="T96" fmla="*/ 0 w 1447"/>
                <a:gd name="T9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7" h="617">
                  <a:moveTo>
                    <a:pt x="0" y="0"/>
                  </a:moveTo>
                  <a:lnTo>
                    <a:pt x="0" y="0"/>
                  </a:lnTo>
                  <a:lnTo>
                    <a:pt x="36" y="24"/>
                  </a:lnTo>
                  <a:lnTo>
                    <a:pt x="124" y="80"/>
                  </a:lnTo>
                  <a:lnTo>
                    <a:pt x="178" y="113"/>
                  </a:lnTo>
                  <a:lnTo>
                    <a:pt x="232" y="144"/>
                  </a:lnTo>
                  <a:lnTo>
                    <a:pt x="281" y="171"/>
                  </a:lnTo>
                  <a:lnTo>
                    <a:pt x="305" y="182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53" y="200"/>
                  </a:lnTo>
                  <a:lnTo>
                    <a:pt x="382" y="209"/>
                  </a:lnTo>
                  <a:lnTo>
                    <a:pt x="413" y="216"/>
                  </a:lnTo>
                  <a:lnTo>
                    <a:pt x="446" y="222"/>
                  </a:lnTo>
                  <a:lnTo>
                    <a:pt x="479" y="227"/>
                  </a:lnTo>
                  <a:lnTo>
                    <a:pt x="512" y="229"/>
                  </a:lnTo>
                  <a:lnTo>
                    <a:pt x="577" y="235"/>
                  </a:lnTo>
                  <a:lnTo>
                    <a:pt x="635" y="238"/>
                  </a:lnTo>
                  <a:lnTo>
                    <a:pt x="681" y="238"/>
                  </a:lnTo>
                  <a:lnTo>
                    <a:pt x="725" y="238"/>
                  </a:lnTo>
                  <a:lnTo>
                    <a:pt x="890" y="340"/>
                  </a:lnTo>
                  <a:lnTo>
                    <a:pt x="1447" y="617"/>
                  </a:lnTo>
                  <a:lnTo>
                    <a:pt x="1447" y="617"/>
                  </a:lnTo>
                  <a:lnTo>
                    <a:pt x="1436" y="602"/>
                  </a:lnTo>
                  <a:lnTo>
                    <a:pt x="1405" y="563"/>
                  </a:lnTo>
                  <a:lnTo>
                    <a:pt x="1384" y="539"/>
                  </a:lnTo>
                  <a:lnTo>
                    <a:pt x="1360" y="516"/>
                  </a:lnTo>
                  <a:lnTo>
                    <a:pt x="1334" y="492"/>
                  </a:lnTo>
                  <a:lnTo>
                    <a:pt x="1307" y="471"/>
                  </a:lnTo>
                  <a:lnTo>
                    <a:pt x="1307" y="471"/>
                  </a:lnTo>
                  <a:lnTo>
                    <a:pt x="1297" y="462"/>
                  </a:lnTo>
                  <a:lnTo>
                    <a:pt x="1291" y="453"/>
                  </a:lnTo>
                  <a:lnTo>
                    <a:pt x="1288" y="447"/>
                  </a:lnTo>
                  <a:lnTo>
                    <a:pt x="1289" y="441"/>
                  </a:lnTo>
                  <a:lnTo>
                    <a:pt x="1294" y="435"/>
                  </a:lnTo>
                  <a:lnTo>
                    <a:pt x="1301" y="430"/>
                  </a:lnTo>
                  <a:lnTo>
                    <a:pt x="1310" y="427"/>
                  </a:lnTo>
                  <a:lnTo>
                    <a:pt x="1321" y="424"/>
                  </a:lnTo>
                  <a:lnTo>
                    <a:pt x="1343" y="421"/>
                  </a:lnTo>
                  <a:lnTo>
                    <a:pt x="1366" y="420"/>
                  </a:lnTo>
                  <a:lnTo>
                    <a:pt x="1388" y="418"/>
                  </a:lnTo>
                  <a:lnTo>
                    <a:pt x="1388" y="418"/>
                  </a:lnTo>
                  <a:lnTo>
                    <a:pt x="1382" y="411"/>
                  </a:lnTo>
                  <a:lnTo>
                    <a:pt x="1373" y="403"/>
                  </a:lnTo>
                  <a:lnTo>
                    <a:pt x="1361" y="393"/>
                  </a:lnTo>
                  <a:lnTo>
                    <a:pt x="1343" y="382"/>
                  </a:lnTo>
                  <a:lnTo>
                    <a:pt x="1321" y="372"/>
                  </a:lnTo>
                  <a:lnTo>
                    <a:pt x="1291" y="363"/>
                  </a:lnTo>
                  <a:lnTo>
                    <a:pt x="1274" y="358"/>
                  </a:lnTo>
                  <a:lnTo>
                    <a:pt x="1256" y="355"/>
                  </a:lnTo>
                  <a:lnTo>
                    <a:pt x="1256" y="355"/>
                  </a:lnTo>
                  <a:lnTo>
                    <a:pt x="1235" y="351"/>
                  </a:lnTo>
                  <a:lnTo>
                    <a:pt x="1212" y="345"/>
                  </a:lnTo>
                  <a:lnTo>
                    <a:pt x="1162" y="328"/>
                  </a:lnTo>
                  <a:lnTo>
                    <a:pt x="1111" y="309"/>
                  </a:lnTo>
                  <a:lnTo>
                    <a:pt x="1065" y="288"/>
                  </a:lnTo>
                  <a:lnTo>
                    <a:pt x="1047" y="279"/>
                  </a:lnTo>
                  <a:lnTo>
                    <a:pt x="1030" y="268"/>
                  </a:lnTo>
                  <a:lnTo>
                    <a:pt x="1018" y="261"/>
                  </a:lnTo>
                  <a:lnTo>
                    <a:pt x="1012" y="253"/>
                  </a:lnTo>
                  <a:lnTo>
                    <a:pt x="1011" y="250"/>
                  </a:lnTo>
                  <a:lnTo>
                    <a:pt x="1011" y="247"/>
                  </a:lnTo>
                  <a:lnTo>
                    <a:pt x="1012" y="244"/>
                  </a:lnTo>
                  <a:lnTo>
                    <a:pt x="1017" y="243"/>
                  </a:lnTo>
                  <a:lnTo>
                    <a:pt x="1029" y="241"/>
                  </a:lnTo>
                  <a:lnTo>
                    <a:pt x="1048" y="241"/>
                  </a:lnTo>
                  <a:lnTo>
                    <a:pt x="1048" y="241"/>
                  </a:lnTo>
                  <a:lnTo>
                    <a:pt x="1069" y="243"/>
                  </a:lnTo>
                  <a:lnTo>
                    <a:pt x="1084" y="241"/>
                  </a:lnTo>
                  <a:lnTo>
                    <a:pt x="1093" y="238"/>
                  </a:lnTo>
                  <a:lnTo>
                    <a:pt x="1096" y="237"/>
                  </a:lnTo>
                  <a:lnTo>
                    <a:pt x="1099" y="235"/>
                  </a:lnTo>
                  <a:lnTo>
                    <a:pt x="1099" y="232"/>
                  </a:lnTo>
                  <a:lnTo>
                    <a:pt x="1099" y="231"/>
                  </a:lnTo>
                  <a:lnTo>
                    <a:pt x="1096" y="225"/>
                  </a:lnTo>
                  <a:lnTo>
                    <a:pt x="1089" y="219"/>
                  </a:lnTo>
                  <a:lnTo>
                    <a:pt x="1080" y="213"/>
                  </a:lnTo>
                  <a:lnTo>
                    <a:pt x="1068" y="207"/>
                  </a:lnTo>
                  <a:lnTo>
                    <a:pt x="1053" y="200"/>
                  </a:lnTo>
                  <a:lnTo>
                    <a:pt x="1021" y="188"/>
                  </a:lnTo>
                  <a:lnTo>
                    <a:pt x="1005" y="183"/>
                  </a:lnTo>
                  <a:lnTo>
                    <a:pt x="988" y="179"/>
                  </a:lnTo>
                  <a:lnTo>
                    <a:pt x="972" y="176"/>
                  </a:lnTo>
                  <a:lnTo>
                    <a:pt x="957" y="174"/>
                  </a:lnTo>
                  <a:lnTo>
                    <a:pt x="957" y="174"/>
                  </a:lnTo>
                  <a:lnTo>
                    <a:pt x="879" y="171"/>
                  </a:lnTo>
                  <a:lnTo>
                    <a:pt x="831" y="170"/>
                  </a:lnTo>
                  <a:lnTo>
                    <a:pt x="782" y="167"/>
                  </a:lnTo>
                  <a:lnTo>
                    <a:pt x="735" y="162"/>
                  </a:lnTo>
                  <a:lnTo>
                    <a:pt x="716" y="159"/>
                  </a:lnTo>
                  <a:lnTo>
                    <a:pt x="698" y="156"/>
                  </a:lnTo>
                  <a:lnTo>
                    <a:pt x="683" y="152"/>
                  </a:lnTo>
                  <a:lnTo>
                    <a:pt x="671" y="147"/>
                  </a:lnTo>
                  <a:lnTo>
                    <a:pt x="663" y="141"/>
                  </a:lnTo>
                  <a:lnTo>
                    <a:pt x="662" y="138"/>
                  </a:lnTo>
                  <a:lnTo>
                    <a:pt x="660" y="135"/>
                  </a:lnTo>
                  <a:lnTo>
                    <a:pt x="660" y="135"/>
                  </a:lnTo>
                  <a:lnTo>
                    <a:pt x="660" y="122"/>
                  </a:lnTo>
                  <a:lnTo>
                    <a:pt x="662" y="110"/>
                  </a:lnTo>
                  <a:lnTo>
                    <a:pt x="663" y="99"/>
                  </a:lnTo>
                  <a:lnTo>
                    <a:pt x="662" y="93"/>
                  </a:lnTo>
                  <a:lnTo>
                    <a:pt x="660" y="89"/>
                  </a:lnTo>
                  <a:lnTo>
                    <a:pt x="656" y="84"/>
                  </a:lnTo>
                  <a:lnTo>
                    <a:pt x="650" y="78"/>
                  </a:lnTo>
                  <a:lnTo>
                    <a:pt x="642" y="74"/>
                  </a:lnTo>
                  <a:lnTo>
                    <a:pt x="633" y="69"/>
                  </a:lnTo>
                  <a:lnTo>
                    <a:pt x="620" y="65"/>
                  </a:lnTo>
                  <a:lnTo>
                    <a:pt x="603" y="60"/>
                  </a:lnTo>
                  <a:lnTo>
                    <a:pt x="560" y="51"/>
                  </a:lnTo>
                  <a:lnTo>
                    <a:pt x="560" y="51"/>
                  </a:lnTo>
                  <a:lnTo>
                    <a:pt x="439" y="29"/>
                  </a:lnTo>
                  <a:lnTo>
                    <a:pt x="400" y="24"/>
                  </a:lnTo>
                  <a:lnTo>
                    <a:pt x="373" y="21"/>
                  </a:lnTo>
                  <a:lnTo>
                    <a:pt x="356" y="20"/>
                  </a:lnTo>
                  <a:lnTo>
                    <a:pt x="352" y="21"/>
                  </a:lnTo>
                  <a:lnTo>
                    <a:pt x="350" y="21"/>
                  </a:lnTo>
                  <a:lnTo>
                    <a:pt x="350" y="24"/>
                  </a:lnTo>
                  <a:lnTo>
                    <a:pt x="352" y="26"/>
                  </a:lnTo>
                  <a:lnTo>
                    <a:pt x="361" y="32"/>
                  </a:lnTo>
                  <a:lnTo>
                    <a:pt x="394" y="47"/>
                  </a:lnTo>
                  <a:lnTo>
                    <a:pt x="437" y="68"/>
                  </a:lnTo>
                  <a:lnTo>
                    <a:pt x="482" y="89"/>
                  </a:lnTo>
                  <a:lnTo>
                    <a:pt x="500" y="101"/>
                  </a:lnTo>
                  <a:lnTo>
                    <a:pt x="515" y="111"/>
                  </a:lnTo>
                  <a:lnTo>
                    <a:pt x="515" y="111"/>
                  </a:lnTo>
                  <a:lnTo>
                    <a:pt x="517" y="111"/>
                  </a:lnTo>
                  <a:lnTo>
                    <a:pt x="515" y="113"/>
                  </a:lnTo>
                  <a:lnTo>
                    <a:pt x="512" y="114"/>
                  </a:lnTo>
                  <a:lnTo>
                    <a:pt x="496" y="116"/>
                  </a:lnTo>
                  <a:lnTo>
                    <a:pt x="470" y="117"/>
                  </a:lnTo>
                  <a:lnTo>
                    <a:pt x="440" y="116"/>
                  </a:lnTo>
                  <a:lnTo>
                    <a:pt x="410" y="113"/>
                  </a:lnTo>
                  <a:lnTo>
                    <a:pt x="382" y="110"/>
                  </a:lnTo>
                  <a:lnTo>
                    <a:pt x="371" y="107"/>
                  </a:lnTo>
                  <a:lnTo>
                    <a:pt x="362" y="102"/>
                  </a:lnTo>
                  <a:lnTo>
                    <a:pt x="356" y="99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52" y="93"/>
                  </a:lnTo>
                  <a:lnTo>
                    <a:pt x="349" y="90"/>
                  </a:lnTo>
                  <a:lnTo>
                    <a:pt x="337" y="84"/>
                  </a:lnTo>
                  <a:lnTo>
                    <a:pt x="319" y="77"/>
                  </a:lnTo>
                  <a:lnTo>
                    <a:pt x="296" y="69"/>
                  </a:lnTo>
                  <a:lnTo>
                    <a:pt x="240" y="54"/>
                  </a:lnTo>
                  <a:lnTo>
                    <a:pt x="175" y="38"/>
                  </a:lnTo>
                  <a:lnTo>
                    <a:pt x="55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40"/>
            <p:cNvSpPr>
              <a:spLocks/>
            </p:cNvSpPr>
            <p:nvPr/>
          </p:nvSpPr>
          <p:spPr bwMode="auto">
            <a:xfrm>
              <a:off x="7861626" y="4025035"/>
              <a:ext cx="224894" cy="360658"/>
            </a:xfrm>
            <a:custGeom>
              <a:avLst/>
              <a:gdLst>
                <a:gd name="T0" fmla="*/ 139 w 141"/>
                <a:gd name="T1" fmla="*/ 70 h 234"/>
                <a:gd name="T2" fmla="*/ 139 w 141"/>
                <a:gd name="T3" fmla="*/ 70 h 234"/>
                <a:gd name="T4" fmla="*/ 132 w 141"/>
                <a:gd name="T5" fmla="*/ 72 h 234"/>
                <a:gd name="T6" fmla="*/ 123 w 141"/>
                <a:gd name="T7" fmla="*/ 70 h 234"/>
                <a:gd name="T8" fmla="*/ 109 w 141"/>
                <a:gd name="T9" fmla="*/ 67 h 234"/>
                <a:gd name="T10" fmla="*/ 93 w 141"/>
                <a:gd name="T11" fmla="*/ 63 h 234"/>
                <a:gd name="T12" fmla="*/ 75 w 141"/>
                <a:gd name="T13" fmla="*/ 52 h 234"/>
                <a:gd name="T14" fmla="*/ 52 w 141"/>
                <a:gd name="T15" fmla="*/ 39 h 234"/>
                <a:gd name="T16" fmla="*/ 28 w 141"/>
                <a:gd name="T17" fmla="*/ 18 h 234"/>
                <a:gd name="T18" fmla="*/ 28 w 141"/>
                <a:gd name="T19" fmla="*/ 18 h 234"/>
                <a:gd name="T20" fmla="*/ 16 w 141"/>
                <a:gd name="T21" fmla="*/ 7 h 234"/>
                <a:gd name="T22" fmla="*/ 9 w 141"/>
                <a:gd name="T23" fmla="*/ 3 h 234"/>
                <a:gd name="T24" fmla="*/ 3 w 141"/>
                <a:gd name="T25" fmla="*/ 0 h 234"/>
                <a:gd name="T26" fmla="*/ 1 w 141"/>
                <a:gd name="T27" fmla="*/ 1 h 234"/>
                <a:gd name="T28" fmla="*/ 1 w 141"/>
                <a:gd name="T29" fmla="*/ 3 h 234"/>
                <a:gd name="T30" fmla="*/ 0 w 141"/>
                <a:gd name="T31" fmla="*/ 7 h 234"/>
                <a:gd name="T32" fmla="*/ 1 w 141"/>
                <a:gd name="T33" fmla="*/ 13 h 234"/>
                <a:gd name="T34" fmla="*/ 7 w 141"/>
                <a:gd name="T35" fmla="*/ 34 h 234"/>
                <a:gd name="T36" fmla="*/ 15 w 141"/>
                <a:gd name="T37" fmla="*/ 60 h 234"/>
                <a:gd name="T38" fmla="*/ 24 w 141"/>
                <a:gd name="T39" fmla="*/ 87 h 234"/>
                <a:gd name="T40" fmla="*/ 27 w 141"/>
                <a:gd name="T41" fmla="*/ 99 h 234"/>
                <a:gd name="T42" fmla="*/ 28 w 141"/>
                <a:gd name="T43" fmla="*/ 111 h 234"/>
                <a:gd name="T44" fmla="*/ 28 w 141"/>
                <a:gd name="T45" fmla="*/ 121 h 234"/>
                <a:gd name="T46" fmla="*/ 28 w 141"/>
                <a:gd name="T47" fmla="*/ 130 h 234"/>
                <a:gd name="T48" fmla="*/ 28 w 141"/>
                <a:gd name="T49" fmla="*/ 130 h 234"/>
                <a:gd name="T50" fmla="*/ 19 w 141"/>
                <a:gd name="T51" fmla="*/ 165 h 234"/>
                <a:gd name="T52" fmla="*/ 15 w 141"/>
                <a:gd name="T53" fmla="*/ 181 h 234"/>
                <a:gd name="T54" fmla="*/ 13 w 141"/>
                <a:gd name="T55" fmla="*/ 198 h 234"/>
                <a:gd name="T56" fmla="*/ 12 w 141"/>
                <a:gd name="T57" fmla="*/ 213 h 234"/>
                <a:gd name="T58" fmla="*/ 15 w 141"/>
                <a:gd name="T59" fmla="*/ 225 h 234"/>
                <a:gd name="T60" fmla="*/ 16 w 141"/>
                <a:gd name="T61" fmla="*/ 228 h 234"/>
                <a:gd name="T62" fmla="*/ 19 w 141"/>
                <a:gd name="T63" fmla="*/ 231 h 234"/>
                <a:gd name="T64" fmla="*/ 24 w 141"/>
                <a:gd name="T65" fmla="*/ 234 h 234"/>
                <a:gd name="T66" fmla="*/ 28 w 141"/>
                <a:gd name="T67" fmla="*/ 234 h 234"/>
                <a:gd name="T68" fmla="*/ 28 w 141"/>
                <a:gd name="T69" fmla="*/ 234 h 234"/>
                <a:gd name="T70" fmla="*/ 34 w 141"/>
                <a:gd name="T71" fmla="*/ 232 h 234"/>
                <a:gd name="T72" fmla="*/ 42 w 141"/>
                <a:gd name="T73" fmla="*/ 228 h 234"/>
                <a:gd name="T74" fmla="*/ 49 w 141"/>
                <a:gd name="T75" fmla="*/ 222 h 234"/>
                <a:gd name="T76" fmla="*/ 60 w 141"/>
                <a:gd name="T77" fmla="*/ 213 h 234"/>
                <a:gd name="T78" fmla="*/ 81 w 141"/>
                <a:gd name="T79" fmla="*/ 192 h 234"/>
                <a:gd name="T80" fmla="*/ 100 w 141"/>
                <a:gd name="T81" fmla="*/ 165 h 234"/>
                <a:gd name="T82" fmla="*/ 120 w 141"/>
                <a:gd name="T83" fmla="*/ 138 h 234"/>
                <a:gd name="T84" fmla="*/ 127 w 141"/>
                <a:gd name="T85" fmla="*/ 124 h 234"/>
                <a:gd name="T86" fmla="*/ 133 w 141"/>
                <a:gd name="T87" fmla="*/ 111 h 234"/>
                <a:gd name="T88" fmla="*/ 138 w 141"/>
                <a:gd name="T89" fmla="*/ 99 h 234"/>
                <a:gd name="T90" fmla="*/ 141 w 141"/>
                <a:gd name="T91" fmla="*/ 88 h 234"/>
                <a:gd name="T92" fmla="*/ 141 w 141"/>
                <a:gd name="T93" fmla="*/ 78 h 234"/>
                <a:gd name="T94" fmla="*/ 139 w 141"/>
                <a:gd name="T95" fmla="*/ 70 h 234"/>
                <a:gd name="T96" fmla="*/ 139 w 141"/>
                <a:gd name="T97" fmla="*/ 7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" h="234">
                  <a:moveTo>
                    <a:pt x="139" y="70"/>
                  </a:moveTo>
                  <a:lnTo>
                    <a:pt x="139" y="70"/>
                  </a:lnTo>
                  <a:lnTo>
                    <a:pt x="132" y="72"/>
                  </a:lnTo>
                  <a:lnTo>
                    <a:pt x="123" y="70"/>
                  </a:lnTo>
                  <a:lnTo>
                    <a:pt x="109" y="67"/>
                  </a:lnTo>
                  <a:lnTo>
                    <a:pt x="93" y="63"/>
                  </a:lnTo>
                  <a:lnTo>
                    <a:pt x="75" y="52"/>
                  </a:lnTo>
                  <a:lnTo>
                    <a:pt x="52" y="39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16" y="7"/>
                  </a:lnTo>
                  <a:lnTo>
                    <a:pt x="9" y="3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1" y="13"/>
                  </a:lnTo>
                  <a:lnTo>
                    <a:pt x="7" y="34"/>
                  </a:lnTo>
                  <a:lnTo>
                    <a:pt x="15" y="60"/>
                  </a:lnTo>
                  <a:lnTo>
                    <a:pt x="24" y="87"/>
                  </a:lnTo>
                  <a:lnTo>
                    <a:pt x="27" y="99"/>
                  </a:lnTo>
                  <a:lnTo>
                    <a:pt x="28" y="111"/>
                  </a:lnTo>
                  <a:lnTo>
                    <a:pt x="28" y="121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19" y="165"/>
                  </a:lnTo>
                  <a:lnTo>
                    <a:pt x="15" y="181"/>
                  </a:lnTo>
                  <a:lnTo>
                    <a:pt x="13" y="198"/>
                  </a:lnTo>
                  <a:lnTo>
                    <a:pt x="12" y="213"/>
                  </a:lnTo>
                  <a:lnTo>
                    <a:pt x="15" y="225"/>
                  </a:lnTo>
                  <a:lnTo>
                    <a:pt x="16" y="228"/>
                  </a:lnTo>
                  <a:lnTo>
                    <a:pt x="19" y="231"/>
                  </a:lnTo>
                  <a:lnTo>
                    <a:pt x="24" y="234"/>
                  </a:lnTo>
                  <a:lnTo>
                    <a:pt x="28" y="234"/>
                  </a:lnTo>
                  <a:lnTo>
                    <a:pt x="28" y="234"/>
                  </a:lnTo>
                  <a:lnTo>
                    <a:pt x="34" y="232"/>
                  </a:lnTo>
                  <a:lnTo>
                    <a:pt x="42" y="228"/>
                  </a:lnTo>
                  <a:lnTo>
                    <a:pt x="49" y="222"/>
                  </a:lnTo>
                  <a:lnTo>
                    <a:pt x="60" y="213"/>
                  </a:lnTo>
                  <a:lnTo>
                    <a:pt x="81" y="192"/>
                  </a:lnTo>
                  <a:lnTo>
                    <a:pt x="100" y="165"/>
                  </a:lnTo>
                  <a:lnTo>
                    <a:pt x="120" y="138"/>
                  </a:lnTo>
                  <a:lnTo>
                    <a:pt x="127" y="124"/>
                  </a:lnTo>
                  <a:lnTo>
                    <a:pt x="133" y="111"/>
                  </a:lnTo>
                  <a:lnTo>
                    <a:pt x="138" y="99"/>
                  </a:lnTo>
                  <a:lnTo>
                    <a:pt x="141" y="88"/>
                  </a:lnTo>
                  <a:lnTo>
                    <a:pt x="141" y="78"/>
                  </a:lnTo>
                  <a:lnTo>
                    <a:pt x="139" y="70"/>
                  </a:lnTo>
                  <a:lnTo>
                    <a:pt x="139" y="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41"/>
            <p:cNvSpPr>
              <a:spLocks/>
            </p:cNvSpPr>
            <p:nvPr/>
          </p:nvSpPr>
          <p:spPr bwMode="auto">
            <a:xfrm>
              <a:off x="7080079" y="3521039"/>
              <a:ext cx="757622" cy="326750"/>
            </a:xfrm>
            <a:custGeom>
              <a:avLst/>
              <a:gdLst>
                <a:gd name="T0" fmla="*/ 3 w 475"/>
                <a:gd name="T1" fmla="*/ 21 h 212"/>
                <a:gd name="T2" fmla="*/ 2 w 475"/>
                <a:gd name="T3" fmla="*/ 29 h 212"/>
                <a:gd name="T4" fmla="*/ 9 w 475"/>
                <a:gd name="T5" fmla="*/ 39 h 212"/>
                <a:gd name="T6" fmla="*/ 40 w 475"/>
                <a:gd name="T7" fmla="*/ 63 h 212"/>
                <a:gd name="T8" fmla="*/ 72 w 475"/>
                <a:gd name="T9" fmla="*/ 92 h 212"/>
                <a:gd name="T10" fmla="*/ 81 w 475"/>
                <a:gd name="T11" fmla="*/ 105 h 212"/>
                <a:gd name="T12" fmla="*/ 82 w 475"/>
                <a:gd name="T13" fmla="*/ 119 h 212"/>
                <a:gd name="T14" fmla="*/ 81 w 475"/>
                <a:gd name="T15" fmla="*/ 125 h 212"/>
                <a:gd name="T16" fmla="*/ 85 w 475"/>
                <a:gd name="T17" fmla="*/ 132 h 212"/>
                <a:gd name="T18" fmla="*/ 94 w 475"/>
                <a:gd name="T19" fmla="*/ 137 h 212"/>
                <a:gd name="T20" fmla="*/ 117 w 475"/>
                <a:gd name="T21" fmla="*/ 137 h 212"/>
                <a:gd name="T22" fmla="*/ 150 w 475"/>
                <a:gd name="T23" fmla="*/ 129 h 212"/>
                <a:gd name="T24" fmla="*/ 177 w 475"/>
                <a:gd name="T25" fmla="*/ 119 h 212"/>
                <a:gd name="T26" fmla="*/ 196 w 475"/>
                <a:gd name="T27" fmla="*/ 108 h 212"/>
                <a:gd name="T28" fmla="*/ 228 w 475"/>
                <a:gd name="T29" fmla="*/ 95 h 212"/>
                <a:gd name="T30" fmla="*/ 252 w 475"/>
                <a:gd name="T31" fmla="*/ 92 h 212"/>
                <a:gd name="T32" fmla="*/ 264 w 475"/>
                <a:gd name="T33" fmla="*/ 92 h 212"/>
                <a:gd name="T34" fmla="*/ 279 w 475"/>
                <a:gd name="T35" fmla="*/ 99 h 212"/>
                <a:gd name="T36" fmla="*/ 316 w 475"/>
                <a:gd name="T37" fmla="*/ 132 h 212"/>
                <a:gd name="T38" fmla="*/ 359 w 475"/>
                <a:gd name="T39" fmla="*/ 176 h 212"/>
                <a:gd name="T40" fmla="*/ 388 w 475"/>
                <a:gd name="T41" fmla="*/ 201 h 212"/>
                <a:gd name="T42" fmla="*/ 404 w 475"/>
                <a:gd name="T43" fmla="*/ 210 h 212"/>
                <a:gd name="T44" fmla="*/ 410 w 475"/>
                <a:gd name="T45" fmla="*/ 212 h 212"/>
                <a:gd name="T46" fmla="*/ 445 w 475"/>
                <a:gd name="T47" fmla="*/ 207 h 212"/>
                <a:gd name="T48" fmla="*/ 472 w 475"/>
                <a:gd name="T49" fmla="*/ 192 h 212"/>
                <a:gd name="T50" fmla="*/ 475 w 475"/>
                <a:gd name="T51" fmla="*/ 188 h 212"/>
                <a:gd name="T52" fmla="*/ 475 w 475"/>
                <a:gd name="T53" fmla="*/ 176 h 212"/>
                <a:gd name="T54" fmla="*/ 464 w 475"/>
                <a:gd name="T55" fmla="*/ 152 h 212"/>
                <a:gd name="T56" fmla="*/ 437 w 475"/>
                <a:gd name="T57" fmla="*/ 114 h 212"/>
                <a:gd name="T58" fmla="*/ 407 w 475"/>
                <a:gd name="T59" fmla="*/ 83 h 212"/>
                <a:gd name="T60" fmla="*/ 395 w 475"/>
                <a:gd name="T61" fmla="*/ 74 h 212"/>
                <a:gd name="T62" fmla="*/ 367 w 475"/>
                <a:gd name="T63" fmla="*/ 62 h 212"/>
                <a:gd name="T64" fmla="*/ 309 w 475"/>
                <a:gd name="T65" fmla="*/ 47 h 212"/>
                <a:gd name="T66" fmla="*/ 271 w 475"/>
                <a:gd name="T67" fmla="*/ 32 h 212"/>
                <a:gd name="T68" fmla="*/ 255 w 475"/>
                <a:gd name="T69" fmla="*/ 21 h 212"/>
                <a:gd name="T70" fmla="*/ 246 w 475"/>
                <a:gd name="T71" fmla="*/ 15 h 212"/>
                <a:gd name="T72" fmla="*/ 219 w 475"/>
                <a:gd name="T73" fmla="*/ 8 h 212"/>
                <a:gd name="T74" fmla="*/ 163 w 475"/>
                <a:gd name="T75" fmla="*/ 2 h 212"/>
                <a:gd name="T76" fmla="*/ 82 w 475"/>
                <a:gd name="T77" fmla="*/ 3 h 212"/>
                <a:gd name="T78" fmla="*/ 31 w 475"/>
                <a:gd name="T79" fmla="*/ 11 h 212"/>
                <a:gd name="T80" fmla="*/ 9 w 475"/>
                <a:gd name="T81" fmla="*/ 17 h 212"/>
                <a:gd name="T82" fmla="*/ 3 w 475"/>
                <a:gd name="T83" fmla="*/ 2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5" h="212">
                  <a:moveTo>
                    <a:pt x="3" y="21"/>
                  </a:moveTo>
                  <a:lnTo>
                    <a:pt x="3" y="21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5" y="33"/>
                  </a:lnTo>
                  <a:lnTo>
                    <a:pt x="9" y="39"/>
                  </a:lnTo>
                  <a:lnTo>
                    <a:pt x="24" y="50"/>
                  </a:lnTo>
                  <a:lnTo>
                    <a:pt x="40" y="63"/>
                  </a:lnTo>
                  <a:lnTo>
                    <a:pt x="57" y="78"/>
                  </a:lnTo>
                  <a:lnTo>
                    <a:pt x="72" y="92"/>
                  </a:lnTo>
                  <a:lnTo>
                    <a:pt x="78" y="99"/>
                  </a:lnTo>
                  <a:lnTo>
                    <a:pt x="81" y="105"/>
                  </a:lnTo>
                  <a:lnTo>
                    <a:pt x="82" y="113"/>
                  </a:lnTo>
                  <a:lnTo>
                    <a:pt x="82" y="119"/>
                  </a:lnTo>
                  <a:lnTo>
                    <a:pt x="82" y="119"/>
                  </a:lnTo>
                  <a:lnTo>
                    <a:pt x="81" y="125"/>
                  </a:lnTo>
                  <a:lnTo>
                    <a:pt x="82" y="129"/>
                  </a:lnTo>
                  <a:lnTo>
                    <a:pt x="85" y="132"/>
                  </a:lnTo>
                  <a:lnTo>
                    <a:pt x="90" y="135"/>
                  </a:lnTo>
                  <a:lnTo>
                    <a:pt x="94" y="137"/>
                  </a:lnTo>
                  <a:lnTo>
                    <a:pt x="102" y="137"/>
                  </a:lnTo>
                  <a:lnTo>
                    <a:pt x="117" y="137"/>
                  </a:lnTo>
                  <a:lnTo>
                    <a:pt x="133" y="134"/>
                  </a:lnTo>
                  <a:lnTo>
                    <a:pt x="150" y="129"/>
                  </a:lnTo>
                  <a:lnTo>
                    <a:pt x="165" y="125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96" y="108"/>
                  </a:lnTo>
                  <a:lnTo>
                    <a:pt x="217" y="98"/>
                  </a:lnTo>
                  <a:lnTo>
                    <a:pt x="228" y="95"/>
                  </a:lnTo>
                  <a:lnTo>
                    <a:pt x="240" y="92"/>
                  </a:lnTo>
                  <a:lnTo>
                    <a:pt x="252" y="92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1" y="95"/>
                  </a:lnTo>
                  <a:lnTo>
                    <a:pt x="279" y="99"/>
                  </a:lnTo>
                  <a:lnTo>
                    <a:pt x="297" y="113"/>
                  </a:lnTo>
                  <a:lnTo>
                    <a:pt x="316" y="132"/>
                  </a:lnTo>
                  <a:lnTo>
                    <a:pt x="338" y="155"/>
                  </a:lnTo>
                  <a:lnTo>
                    <a:pt x="359" y="176"/>
                  </a:lnTo>
                  <a:lnTo>
                    <a:pt x="379" y="194"/>
                  </a:lnTo>
                  <a:lnTo>
                    <a:pt x="388" y="201"/>
                  </a:lnTo>
                  <a:lnTo>
                    <a:pt x="397" y="207"/>
                  </a:lnTo>
                  <a:lnTo>
                    <a:pt x="404" y="210"/>
                  </a:lnTo>
                  <a:lnTo>
                    <a:pt x="410" y="212"/>
                  </a:lnTo>
                  <a:lnTo>
                    <a:pt x="410" y="212"/>
                  </a:lnTo>
                  <a:lnTo>
                    <a:pt x="430" y="210"/>
                  </a:lnTo>
                  <a:lnTo>
                    <a:pt x="445" y="207"/>
                  </a:lnTo>
                  <a:lnTo>
                    <a:pt x="458" y="201"/>
                  </a:lnTo>
                  <a:lnTo>
                    <a:pt x="472" y="192"/>
                  </a:lnTo>
                  <a:lnTo>
                    <a:pt x="472" y="192"/>
                  </a:lnTo>
                  <a:lnTo>
                    <a:pt x="475" y="188"/>
                  </a:lnTo>
                  <a:lnTo>
                    <a:pt x="475" y="183"/>
                  </a:lnTo>
                  <a:lnTo>
                    <a:pt x="475" y="176"/>
                  </a:lnTo>
                  <a:lnTo>
                    <a:pt x="472" y="170"/>
                  </a:lnTo>
                  <a:lnTo>
                    <a:pt x="464" y="152"/>
                  </a:lnTo>
                  <a:lnTo>
                    <a:pt x="452" y="134"/>
                  </a:lnTo>
                  <a:lnTo>
                    <a:pt x="437" y="114"/>
                  </a:lnTo>
                  <a:lnTo>
                    <a:pt x="422" y="98"/>
                  </a:lnTo>
                  <a:lnTo>
                    <a:pt x="407" y="83"/>
                  </a:lnTo>
                  <a:lnTo>
                    <a:pt x="395" y="74"/>
                  </a:lnTo>
                  <a:lnTo>
                    <a:pt x="395" y="74"/>
                  </a:lnTo>
                  <a:lnTo>
                    <a:pt x="382" y="68"/>
                  </a:lnTo>
                  <a:lnTo>
                    <a:pt x="367" y="62"/>
                  </a:lnTo>
                  <a:lnTo>
                    <a:pt x="328" y="53"/>
                  </a:lnTo>
                  <a:lnTo>
                    <a:pt x="309" y="47"/>
                  </a:lnTo>
                  <a:lnTo>
                    <a:pt x="289" y="41"/>
                  </a:lnTo>
                  <a:lnTo>
                    <a:pt x="271" y="32"/>
                  </a:lnTo>
                  <a:lnTo>
                    <a:pt x="262" y="27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46" y="15"/>
                  </a:lnTo>
                  <a:lnTo>
                    <a:pt x="234" y="11"/>
                  </a:lnTo>
                  <a:lnTo>
                    <a:pt x="219" y="8"/>
                  </a:lnTo>
                  <a:lnTo>
                    <a:pt x="202" y="5"/>
                  </a:lnTo>
                  <a:lnTo>
                    <a:pt x="163" y="2"/>
                  </a:lnTo>
                  <a:lnTo>
                    <a:pt x="123" y="0"/>
                  </a:lnTo>
                  <a:lnTo>
                    <a:pt x="82" y="3"/>
                  </a:lnTo>
                  <a:lnTo>
                    <a:pt x="46" y="8"/>
                  </a:lnTo>
                  <a:lnTo>
                    <a:pt x="31" y="11"/>
                  </a:lnTo>
                  <a:lnTo>
                    <a:pt x="18" y="14"/>
                  </a:lnTo>
                  <a:lnTo>
                    <a:pt x="9" y="17"/>
                  </a:lnTo>
                  <a:lnTo>
                    <a:pt x="3" y="21"/>
                  </a:lnTo>
                  <a:lnTo>
                    <a:pt x="3" y="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42"/>
            <p:cNvSpPr>
              <a:spLocks/>
            </p:cNvSpPr>
            <p:nvPr/>
          </p:nvSpPr>
          <p:spPr bwMode="auto">
            <a:xfrm>
              <a:off x="3186703" y="5143997"/>
              <a:ext cx="778356" cy="536363"/>
            </a:xfrm>
            <a:custGeom>
              <a:avLst/>
              <a:gdLst>
                <a:gd name="T0" fmla="*/ 488 w 488"/>
                <a:gd name="T1" fmla="*/ 0 h 348"/>
                <a:gd name="T2" fmla="*/ 488 w 488"/>
                <a:gd name="T3" fmla="*/ 0 h 348"/>
                <a:gd name="T4" fmla="*/ 344 w 488"/>
                <a:gd name="T5" fmla="*/ 86 h 348"/>
                <a:gd name="T6" fmla="*/ 233 w 488"/>
                <a:gd name="T7" fmla="*/ 151 h 348"/>
                <a:gd name="T8" fmla="*/ 159 w 488"/>
                <a:gd name="T9" fmla="*/ 198 h 348"/>
                <a:gd name="T10" fmla="*/ 159 w 488"/>
                <a:gd name="T11" fmla="*/ 198 h 348"/>
                <a:gd name="T12" fmla="*/ 135 w 488"/>
                <a:gd name="T13" fmla="*/ 214 h 348"/>
                <a:gd name="T14" fmla="*/ 109 w 488"/>
                <a:gd name="T15" fmla="*/ 237 h 348"/>
                <a:gd name="T16" fmla="*/ 84 w 488"/>
                <a:gd name="T17" fmla="*/ 261 h 348"/>
                <a:gd name="T18" fmla="*/ 58 w 488"/>
                <a:gd name="T19" fmla="*/ 286 h 348"/>
                <a:gd name="T20" fmla="*/ 16 w 488"/>
                <a:gd name="T21" fmla="*/ 330 h 348"/>
                <a:gd name="T22" fmla="*/ 0 w 488"/>
                <a:gd name="T23" fmla="*/ 348 h 348"/>
                <a:gd name="T24" fmla="*/ 0 w 488"/>
                <a:gd name="T25" fmla="*/ 348 h 348"/>
                <a:gd name="T26" fmla="*/ 49 w 488"/>
                <a:gd name="T27" fmla="*/ 345 h 348"/>
                <a:gd name="T28" fmla="*/ 91 w 488"/>
                <a:gd name="T29" fmla="*/ 345 h 348"/>
                <a:gd name="T30" fmla="*/ 111 w 488"/>
                <a:gd name="T31" fmla="*/ 346 h 348"/>
                <a:gd name="T32" fmla="*/ 126 w 488"/>
                <a:gd name="T33" fmla="*/ 348 h 348"/>
                <a:gd name="T34" fmla="*/ 126 w 488"/>
                <a:gd name="T35" fmla="*/ 348 h 348"/>
                <a:gd name="T36" fmla="*/ 133 w 488"/>
                <a:gd name="T37" fmla="*/ 348 h 348"/>
                <a:gd name="T38" fmla="*/ 139 w 488"/>
                <a:gd name="T39" fmla="*/ 346 h 348"/>
                <a:gd name="T40" fmla="*/ 147 w 488"/>
                <a:gd name="T41" fmla="*/ 345 h 348"/>
                <a:gd name="T42" fmla="*/ 153 w 488"/>
                <a:gd name="T43" fmla="*/ 340 h 348"/>
                <a:gd name="T44" fmla="*/ 166 w 488"/>
                <a:gd name="T45" fmla="*/ 331 h 348"/>
                <a:gd name="T46" fmla="*/ 180 w 488"/>
                <a:gd name="T47" fmla="*/ 319 h 348"/>
                <a:gd name="T48" fmla="*/ 202 w 488"/>
                <a:gd name="T49" fmla="*/ 297 h 348"/>
                <a:gd name="T50" fmla="*/ 211 w 488"/>
                <a:gd name="T51" fmla="*/ 289 h 348"/>
                <a:gd name="T52" fmla="*/ 215 w 488"/>
                <a:gd name="T53" fmla="*/ 286 h 348"/>
                <a:gd name="T54" fmla="*/ 218 w 488"/>
                <a:gd name="T55" fmla="*/ 285 h 348"/>
                <a:gd name="T56" fmla="*/ 218 w 488"/>
                <a:gd name="T57" fmla="*/ 285 h 348"/>
                <a:gd name="T58" fmla="*/ 221 w 488"/>
                <a:gd name="T59" fmla="*/ 283 h 348"/>
                <a:gd name="T60" fmla="*/ 223 w 488"/>
                <a:gd name="T61" fmla="*/ 282 h 348"/>
                <a:gd name="T62" fmla="*/ 223 w 488"/>
                <a:gd name="T63" fmla="*/ 277 h 348"/>
                <a:gd name="T64" fmla="*/ 220 w 488"/>
                <a:gd name="T65" fmla="*/ 270 h 348"/>
                <a:gd name="T66" fmla="*/ 217 w 488"/>
                <a:gd name="T67" fmla="*/ 261 h 348"/>
                <a:gd name="T68" fmla="*/ 217 w 488"/>
                <a:gd name="T69" fmla="*/ 250 h 348"/>
                <a:gd name="T70" fmla="*/ 217 w 488"/>
                <a:gd name="T71" fmla="*/ 244 h 348"/>
                <a:gd name="T72" fmla="*/ 218 w 488"/>
                <a:gd name="T73" fmla="*/ 237 h 348"/>
                <a:gd name="T74" fmla="*/ 223 w 488"/>
                <a:gd name="T75" fmla="*/ 231 h 348"/>
                <a:gd name="T76" fmla="*/ 227 w 488"/>
                <a:gd name="T77" fmla="*/ 225 h 348"/>
                <a:gd name="T78" fmla="*/ 235 w 488"/>
                <a:gd name="T79" fmla="*/ 217 h 348"/>
                <a:gd name="T80" fmla="*/ 244 w 488"/>
                <a:gd name="T81" fmla="*/ 210 h 348"/>
                <a:gd name="T82" fmla="*/ 244 w 488"/>
                <a:gd name="T83" fmla="*/ 210 h 348"/>
                <a:gd name="T84" fmla="*/ 269 w 488"/>
                <a:gd name="T85" fmla="*/ 190 h 348"/>
                <a:gd name="T86" fmla="*/ 304 w 488"/>
                <a:gd name="T87" fmla="*/ 163 h 348"/>
                <a:gd name="T88" fmla="*/ 382 w 488"/>
                <a:gd name="T89" fmla="*/ 99 h 348"/>
                <a:gd name="T90" fmla="*/ 452 w 488"/>
                <a:gd name="T91" fmla="*/ 36 h 348"/>
                <a:gd name="T92" fmla="*/ 476 w 488"/>
                <a:gd name="T93" fmla="*/ 14 h 348"/>
                <a:gd name="T94" fmla="*/ 488 w 488"/>
                <a:gd name="T95" fmla="*/ 0 h 348"/>
                <a:gd name="T96" fmla="*/ 488 w 488"/>
                <a:gd name="T9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8" h="348">
                  <a:moveTo>
                    <a:pt x="488" y="0"/>
                  </a:moveTo>
                  <a:lnTo>
                    <a:pt x="488" y="0"/>
                  </a:lnTo>
                  <a:lnTo>
                    <a:pt x="344" y="86"/>
                  </a:lnTo>
                  <a:lnTo>
                    <a:pt x="233" y="151"/>
                  </a:lnTo>
                  <a:lnTo>
                    <a:pt x="159" y="198"/>
                  </a:lnTo>
                  <a:lnTo>
                    <a:pt x="159" y="198"/>
                  </a:lnTo>
                  <a:lnTo>
                    <a:pt x="135" y="214"/>
                  </a:lnTo>
                  <a:lnTo>
                    <a:pt x="109" y="237"/>
                  </a:lnTo>
                  <a:lnTo>
                    <a:pt x="84" y="261"/>
                  </a:lnTo>
                  <a:lnTo>
                    <a:pt x="58" y="286"/>
                  </a:lnTo>
                  <a:lnTo>
                    <a:pt x="16" y="330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49" y="345"/>
                  </a:lnTo>
                  <a:lnTo>
                    <a:pt x="91" y="345"/>
                  </a:lnTo>
                  <a:lnTo>
                    <a:pt x="111" y="346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33" y="348"/>
                  </a:lnTo>
                  <a:lnTo>
                    <a:pt x="139" y="346"/>
                  </a:lnTo>
                  <a:lnTo>
                    <a:pt x="147" y="345"/>
                  </a:lnTo>
                  <a:lnTo>
                    <a:pt x="153" y="340"/>
                  </a:lnTo>
                  <a:lnTo>
                    <a:pt x="166" y="331"/>
                  </a:lnTo>
                  <a:lnTo>
                    <a:pt x="180" y="319"/>
                  </a:lnTo>
                  <a:lnTo>
                    <a:pt x="202" y="297"/>
                  </a:lnTo>
                  <a:lnTo>
                    <a:pt x="211" y="289"/>
                  </a:lnTo>
                  <a:lnTo>
                    <a:pt x="215" y="286"/>
                  </a:lnTo>
                  <a:lnTo>
                    <a:pt x="218" y="285"/>
                  </a:lnTo>
                  <a:lnTo>
                    <a:pt x="218" y="285"/>
                  </a:lnTo>
                  <a:lnTo>
                    <a:pt x="221" y="283"/>
                  </a:lnTo>
                  <a:lnTo>
                    <a:pt x="223" y="282"/>
                  </a:lnTo>
                  <a:lnTo>
                    <a:pt x="223" y="277"/>
                  </a:lnTo>
                  <a:lnTo>
                    <a:pt x="220" y="270"/>
                  </a:lnTo>
                  <a:lnTo>
                    <a:pt x="217" y="261"/>
                  </a:lnTo>
                  <a:lnTo>
                    <a:pt x="217" y="250"/>
                  </a:lnTo>
                  <a:lnTo>
                    <a:pt x="217" y="244"/>
                  </a:lnTo>
                  <a:lnTo>
                    <a:pt x="218" y="237"/>
                  </a:lnTo>
                  <a:lnTo>
                    <a:pt x="223" y="231"/>
                  </a:lnTo>
                  <a:lnTo>
                    <a:pt x="227" y="225"/>
                  </a:lnTo>
                  <a:lnTo>
                    <a:pt x="235" y="217"/>
                  </a:lnTo>
                  <a:lnTo>
                    <a:pt x="244" y="210"/>
                  </a:lnTo>
                  <a:lnTo>
                    <a:pt x="244" y="210"/>
                  </a:lnTo>
                  <a:lnTo>
                    <a:pt x="269" y="190"/>
                  </a:lnTo>
                  <a:lnTo>
                    <a:pt x="304" y="163"/>
                  </a:lnTo>
                  <a:lnTo>
                    <a:pt x="382" y="99"/>
                  </a:lnTo>
                  <a:lnTo>
                    <a:pt x="452" y="36"/>
                  </a:lnTo>
                  <a:lnTo>
                    <a:pt x="476" y="14"/>
                  </a:lnTo>
                  <a:lnTo>
                    <a:pt x="488" y="0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43"/>
            <p:cNvSpPr>
              <a:spLocks/>
            </p:cNvSpPr>
            <p:nvPr/>
          </p:nvSpPr>
          <p:spPr bwMode="auto">
            <a:xfrm>
              <a:off x="3816725" y="5216439"/>
              <a:ext cx="571007" cy="528656"/>
            </a:xfrm>
            <a:custGeom>
              <a:avLst/>
              <a:gdLst>
                <a:gd name="T0" fmla="*/ 93 w 358"/>
                <a:gd name="T1" fmla="*/ 343 h 343"/>
                <a:gd name="T2" fmla="*/ 93 w 358"/>
                <a:gd name="T3" fmla="*/ 343 h 343"/>
                <a:gd name="T4" fmla="*/ 116 w 358"/>
                <a:gd name="T5" fmla="*/ 314 h 343"/>
                <a:gd name="T6" fmla="*/ 169 w 358"/>
                <a:gd name="T7" fmla="*/ 253 h 343"/>
                <a:gd name="T8" fmla="*/ 199 w 358"/>
                <a:gd name="T9" fmla="*/ 218 h 343"/>
                <a:gd name="T10" fmla="*/ 228 w 358"/>
                <a:gd name="T11" fmla="*/ 187 h 343"/>
                <a:gd name="T12" fmla="*/ 253 w 358"/>
                <a:gd name="T13" fmla="*/ 163 h 343"/>
                <a:gd name="T14" fmla="*/ 262 w 358"/>
                <a:gd name="T15" fmla="*/ 154 h 343"/>
                <a:gd name="T16" fmla="*/ 270 w 358"/>
                <a:gd name="T17" fmla="*/ 148 h 343"/>
                <a:gd name="T18" fmla="*/ 270 w 358"/>
                <a:gd name="T19" fmla="*/ 148 h 343"/>
                <a:gd name="T20" fmla="*/ 276 w 358"/>
                <a:gd name="T21" fmla="*/ 143 h 343"/>
                <a:gd name="T22" fmla="*/ 282 w 358"/>
                <a:gd name="T23" fmla="*/ 137 h 343"/>
                <a:gd name="T24" fmla="*/ 295 w 358"/>
                <a:gd name="T25" fmla="*/ 119 h 343"/>
                <a:gd name="T26" fmla="*/ 307 w 358"/>
                <a:gd name="T27" fmla="*/ 100 h 343"/>
                <a:gd name="T28" fmla="*/ 321 w 358"/>
                <a:gd name="T29" fmla="*/ 78 h 343"/>
                <a:gd name="T30" fmla="*/ 342 w 358"/>
                <a:gd name="T31" fmla="*/ 34 h 343"/>
                <a:gd name="T32" fmla="*/ 357 w 358"/>
                <a:gd name="T33" fmla="*/ 4 h 343"/>
                <a:gd name="T34" fmla="*/ 357 w 358"/>
                <a:gd name="T35" fmla="*/ 4 h 343"/>
                <a:gd name="T36" fmla="*/ 358 w 358"/>
                <a:gd name="T37" fmla="*/ 1 h 343"/>
                <a:gd name="T38" fmla="*/ 358 w 358"/>
                <a:gd name="T39" fmla="*/ 0 h 343"/>
                <a:gd name="T40" fmla="*/ 352 w 358"/>
                <a:gd name="T41" fmla="*/ 3 h 343"/>
                <a:gd name="T42" fmla="*/ 324 w 358"/>
                <a:gd name="T43" fmla="*/ 21 h 343"/>
                <a:gd name="T44" fmla="*/ 288 w 358"/>
                <a:gd name="T45" fmla="*/ 46 h 343"/>
                <a:gd name="T46" fmla="*/ 271 w 358"/>
                <a:gd name="T47" fmla="*/ 55 h 343"/>
                <a:gd name="T48" fmla="*/ 264 w 358"/>
                <a:gd name="T49" fmla="*/ 58 h 343"/>
                <a:gd name="T50" fmla="*/ 258 w 358"/>
                <a:gd name="T51" fmla="*/ 61 h 343"/>
                <a:gd name="T52" fmla="*/ 258 w 358"/>
                <a:gd name="T53" fmla="*/ 61 h 343"/>
                <a:gd name="T54" fmla="*/ 253 w 358"/>
                <a:gd name="T55" fmla="*/ 63 h 343"/>
                <a:gd name="T56" fmla="*/ 249 w 358"/>
                <a:gd name="T57" fmla="*/ 66 h 343"/>
                <a:gd name="T58" fmla="*/ 246 w 358"/>
                <a:gd name="T59" fmla="*/ 69 h 343"/>
                <a:gd name="T60" fmla="*/ 244 w 358"/>
                <a:gd name="T61" fmla="*/ 73 h 343"/>
                <a:gd name="T62" fmla="*/ 243 w 358"/>
                <a:gd name="T63" fmla="*/ 82 h 343"/>
                <a:gd name="T64" fmla="*/ 244 w 358"/>
                <a:gd name="T65" fmla="*/ 92 h 343"/>
                <a:gd name="T66" fmla="*/ 247 w 358"/>
                <a:gd name="T67" fmla="*/ 113 h 343"/>
                <a:gd name="T68" fmla="*/ 247 w 358"/>
                <a:gd name="T69" fmla="*/ 122 h 343"/>
                <a:gd name="T70" fmla="*/ 247 w 358"/>
                <a:gd name="T71" fmla="*/ 125 h 343"/>
                <a:gd name="T72" fmla="*/ 246 w 358"/>
                <a:gd name="T73" fmla="*/ 127 h 343"/>
                <a:gd name="T74" fmla="*/ 246 w 358"/>
                <a:gd name="T75" fmla="*/ 127 h 343"/>
                <a:gd name="T76" fmla="*/ 204 w 358"/>
                <a:gd name="T77" fmla="*/ 160 h 343"/>
                <a:gd name="T78" fmla="*/ 122 w 358"/>
                <a:gd name="T79" fmla="*/ 224 h 343"/>
                <a:gd name="T80" fmla="*/ 39 w 358"/>
                <a:gd name="T81" fmla="*/ 290 h 343"/>
                <a:gd name="T82" fmla="*/ 11 w 358"/>
                <a:gd name="T83" fmla="*/ 313 h 343"/>
                <a:gd name="T84" fmla="*/ 3 w 358"/>
                <a:gd name="T85" fmla="*/ 320 h 343"/>
                <a:gd name="T86" fmla="*/ 0 w 358"/>
                <a:gd name="T87" fmla="*/ 325 h 343"/>
                <a:gd name="T88" fmla="*/ 0 w 358"/>
                <a:gd name="T89" fmla="*/ 325 h 343"/>
                <a:gd name="T90" fmla="*/ 0 w 358"/>
                <a:gd name="T91" fmla="*/ 326 h 343"/>
                <a:gd name="T92" fmla="*/ 3 w 358"/>
                <a:gd name="T93" fmla="*/ 329 h 343"/>
                <a:gd name="T94" fmla="*/ 14 w 358"/>
                <a:gd name="T95" fmla="*/ 332 h 343"/>
                <a:gd name="T96" fmla="*/ 29 w 358"/>
                <a:gd name="T97" fmla="*/ 335 h 343"/>
                <a:gd name="T98" fmla="*/ 45 w 358"/>
                <a:gd name="T99" fmla="*/ 338 h 343"/>
                <a:gd name="T100" fmla="*/ 78 w 358"/>
                <a:gd name="T101" fmla="*/ 341 h 343"/>
                <a:gd name="T102" fmla="*/ 93 w 358"/>
                <a:gd name="T103" fmla="*/ 343 h 343"/>
                <a:gd name="T104" fmla="*/ 93 w 358"/>
                <a:gd name="T10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8" h="343">
                  <a:moveTo>
                    <a:pt x="93" y="343"/>
                  </a:moveTo>
                  <a:lnTo>
                    <a:pt x="93" y="343"/>
                  </a:lnTo>
                  <a:lnTo>
                    <a:pt x="116" y="314"/>
                  </a:lnTo>
                  <a:lnTo>
                    <a:pt x="169" y="253"/>
                  </a:lnTo>
                  <a:lnTo>
                    <a:pt x="199" y="218"/>
                  </a:lnTo>
                  <a:lnTo>
                    <a:pt x="228" y="187"/>
                  </a:lnTo>
                  <a:lnTo>
                    <a:pt x="253" y="163"/>
                  </a:lnTo>
                  <a:lnTo>
                    <a:pt x="262" y="154"/>
                  </a:lnTo>
                  <a:lnTo>
                    <a:pt x="270" y="148"/>
                  </a:lnTo>
                  <a:lnTo>
                    <a:pt x="270" y="148"/>
                  </a:lnTo>
                  <a:lnTo>
                    <a:pt x="276" y="143"/>
                  </a:lnTo>
                  <a:lnTo>
                    <a:pt x="282" y="137"/>
                  </a:lnTo>
                  <a:lnTo>
                    <a:pt x="295" y="119"/>
                  </a:lnTo>
                  <a:lnTo>
                    <a:pt x="307" y="100"/>
                  </a:lnTo>
                  <a:lnTo>
                    <a:pt x="321" y="78"/>
                  </a:lnTo>
                  <a:lnTo>
                    <a:pt x="342" y="34"/>
                  </a:lnTo>
                  <a:lnTo>
                    <a:pt x="357" y="4"/>
                  </a:lnTo>
                  <a:lnTo>
                    <a:pt x="357" y="4"/>
                  </a:lnTo>
                  <a:lnTo>
                    <a:pt x="358" y="1"/>
                  </a:lnTo>
                  <a:lnTo>
                    <a:pt x="358" y="0"/>
                  </a:lnTo>
                  <a:lnTo>
                    <a:pt x="352" y="3"/>
                  </a:lnTo>
                  <a:lnTo>
                    <a:pt x="324" y="21"/>
                  </a:lnTo>
                  <a:lnTo>
                    <a:pt x="288" y="46"/>
                  </a:lnTo>
                  <a:lnTo>
                    <a:pt x="271" y="55"/>
                  </a:lnTo>
                  <a:lnTo>
                    <a:pt x="264" y="58"/>
                  </a:lnTo>
                  <a:lnTo>
                    <a:pt x="258" y="61"/>
                  </a:lnTo>
                  <a:lnTo>
                    <a:pt x="258" y="61"/>
                  </a:lnTo>
                  <a:lnTo>
                    <a:pt x="253" y="63"/>
                  </a:lnTo>
                  <a:lnTo>
                    <a:pt x="249" y="66"/>
                  </a:lnTo>
                  <a:lnTo>
                    <a:pt x="246" y="69"/>
                  </a:lnTo>
                  <a:lnTo>
                    <a:pt x="244" y="73"/>
                  </a:lnTo>
                  <a:lnTo>
                    <a:pt x="243" y="82"/>
                  </a:lnTo>
                  <a:lnTo>
                    <a:pt x="244" y="92"/>
                  </a:lnTo>
                  <a:lnTo>
                    <a:pt x="247" y="113"/>
                  </a:lnTo>
                  <a:lnTo>
                    <a:pt x="247" y="122"/>
                  </a:lnTo>
                  <a:lnTo>
                    <a:pt x="247" y="125"/>
                  </a:lnTo>
                  <a:lnTo>
                    <a:pt x="246" y="127"/>
                  </a:lnTo>
                  <a:lnTo>
                    <a:pt x="246" y="127"/>
                  </a:lnTo>
                  <a:lnTo>
                    <a:pt x="204" y="160"/>
                  </a:lnTo>
                  <a:lnTo>
                    <a:pt x="122" y="224"/>
                  </a:lnTo>
                  <a:lnTo>
                    <a:pt x="39" y="290"/>
                  </a:lnTo>
                  <a:lnTo>
                    <a:pt x="11" y="313"/>
                  </a:lnTo>
                  <a:lnTo>
                    <a:pt x="3" y="320"/>
                  </a:lnTo>
                  <a:lnTo>
                    <a:pt x="0" y="325"/>
                  </a:lnTo>
                  <a:lnTo>
                    <a:pt x="0" y="325"/>
                  </a:lnTo>
                  <a:lnTo>
                    <a:pt x="0" y="326"/>
                  </a:lnTo>
                  <a:lnTo>
                    <a:pt x="3" y="329"/>
                  </a:lnTo>
                  <a:lnTo>
                    <a:pt x="14" y="332"/>
                  </a:lnTo>
                  <a:lnTo>
                    <a:pt x="29" y="335"/>
                  </a:lnTo>
                  <a:lnTo>
                    <a:pt x="45" y="338"/>
                  </a:lnTo>
                  <a:lnTo>
                    <a:pt x="78" y="341"/>
                  </a:lnTo>
                  <a:lnTo>
                    <a:pt x="93" y="343"/>
                  </a:lnTo>
                  <a:lnTo>
                    <a:pt x="93" y="3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44"/>
            <p:cNvSpPr>
              <a:spLocks/>
            </p:cNvSpPr>
            <p:nvPr/>
          </p:nvSpPr>
          <p:spPr bwMode="auto">
            <a:xfrm>
              <a:off x="8384782" y="3547242"/>
              <a:ext cx="759218" cy="1994405"/>
            </a:xfrm>
            <a:custGeom>
              <a:avLst/>
              <a:gdLst>
                <a:gd name="T0" fmla="*/ 352 w 470"/>
                <a:gd name="T1" fmla="*/ 3 h 1294"/>
                <a:gd name="T2" fmla="*/ 341 w 470"/>
                <a:gd name="T3" fmla="*/ 12 h 1294"/>
                <a:gd name="T4" fmla="*/ 307 w 470"/>
                <a:gd name="T5" fmla="*/ 54 h 1294"/>
                <a:gd name="T6" fmla="*/ 236 w 470"/>
                <a:gd name="T7" fmla="*/ 166 h 1294"/>
                <a:gd name="T8" fmla="*/ 81 w 470"/>
                <a:gd name="T9" fmla="*/ 428 h 1294"/>
                <a:gd name="T10" fmla="*/ 24 w 470"/>
                <a:gd name="T11" fmla="*/ 524 h 1294"/>
                <a:gd name="T12" fmla="*/ 19 w 470"/>
                <a:gd name="T13" fmla="*/ 533 h 1294"/>
                <a:gd name="T14" fmla="*/ 10 w 470"/>
                <a:gd name="T15" fmla="*/ 556 h 1294"/>
                <a:gd name="T16" fmla="*/ 4 w 470"/>
                <a:gd name="T17" fmla="*/ 600 h 1294"/>
                <a:gd name="T18" fmla="*/ 3 w 470"/>
                <a:gd name="T19" fmla="*/ 665 h 1294"/>
                <a:gd name="T20" fmla="*/ 7 w 470"/>
                <a:gd name="T21" fmla="*/ 720 h 1294"/>
                <a:gd name="T22" fmla="*/ 12 w 470"/>
                <a:gd name="T23" fmla="*/ 737 h 1294"/>
                <a:gd name="T24" fmla="*/ 15 w 470"/>
                <a:gd name="T25" fmla="*/ 753 h 1294"/>
                <a:gd name="T26" fmla="*/ 18 w 470"/>
                <a:gd name="T27" fmla="*/ 809 h 1294"/>
                <a:gd name="T28" fmla="*/ 13 w 470"/>
                <a:gd name="T29" fmla="*/ 897 h 1294"/>
                <a:gd name="T30" fmla="*/ 9 w 470"/>
                <a:gd name="T31" fmla="*/ 928 h 1294"/>
                <a:gd name="T32" fmla="*/ 6 w 470"/>
                <a:gd name="T33" fmla="*/ 939 h 1294"/>
                <a:gd name="T34" fmla="*/ 1 w 470"/>
                <a:gd name="T35" fmla="*/ 982 h 1294"/>
                <a:gd name="T36" fmla="*/ 0 w 470"/>
                <a:gd name="T37" fmla="*/ 1042 h 1294"/>
                <a:gd name="T38" fmla="*/ 3 w 470"/>
                <a:gd name="T39" fmla="*/ 1099 h 1294"/>
                <a:gd name="T40" fmla="*/ 9 w 470"/>
                <a:gd name="T41" fmla="*/ 1123 h 1294"/>
                <a:gd name="T42" fmla="*/ 13 w 470"/>
                <a:gd name="T43" fmla="*/ 1134 h 1294"/>
                <a:gd name="T44" fmla="*/ 31 w 470"/>
                <a:gd name="T45" fmla="*/ 1159 h 1294"/>
                <a:gd name="T46" fmla="*/ 72 w 470"/>
                <a:gd name="T47" fmla="*/ 1199 h 1294"/>
                <a:gd name="T48" fmla="*/ 132 w 470"/>
                <a:gd name="T49" fmla="*/ 1250 h 1294"/>
                <a:gd name="T50" fmla="*/ 182 w 470"/>
                <a:gd name="T51" fmla="*/ 1288 h 1294"/>
                <a:gd name="T52" fmla="*/ 191 w 470"/>
                <a:gd name="T53" fmla="*/ 1291 h 1294"/>
                <a:gd name="T54" fmla="*/ 218 w 470"/>
                <a:gd name="T55" fmla="*/ 1294 h 1294"/>
                <a:gd name="T56" fmla="*/ 227 w 470"/>
                <a:gd name="T57" fmla="*/ 1294 h 1294"/>
                <a:gd name="T58" fmla="*/ 229 w 470"/>
                <a:gd name="T59" fmla="*/ 1291 h 1294"/>
                <a:gd name="T60" fmla="*/ 227 w 470"/>
                <a:gd name="T61" fmla="*/ 1288 h 1294"/>
                <a:gd name="T62" fmla="*/ 215 w 470"/>
                <a:gd name="T63" fmla="*/ 1259 h 1294"/>
                <a:gd name="T64" fmla="*/ 203 w 470"/>
                <a:gd name="T65" fmla="*/ 1202 h 1294"/>
                <a:gd name="T66" fmla="*/ 202 w 470"/>
                <a:gd name="T67" fmla="*/ 1171 h 1294"/>
                <a:gd name="T68" fmla="*/ 203 w 470"/>
                <a:gd name="T69" fmla="*/ 1140 h 1294"/>
                <a:gd name="T70" fmla="*/ 212 w 470"/>
                <a:gd name="T71" fmla="*/ 1111 h 1294"/>
                <a:gd name="T72" fmla="*/ 227 w 470"/>
                <a:gd name="T73" fmla="*/ 1087 h 1294"/>
                <a:gd name="T74" fmla="*/ 238 w 470"/>
                <a:gd name="T75" fmla="*/ 1078 h 1294"/>
                <a:gd name="T76" fmla="*/ 260 w 470"/>
                <a:gd name="T77" fmla="*/ 1065 h 1294"/>
                <a:gd name="T78" fmla="*/ 284 w 470"/>
                <a:gd name="T79" fmla="*/ 1057 h 1294"/>
                <a:gd name="T80" fmla="*/ 311 w 470"/>
                <a:gd name="T81" fmla="*/ 1053 h 1294"/>
                <a:gd name="T82" fmla="*/ 350 w 470"/>
                <a:gd name="T83" fmla="*/ 1054 h 1294"/>
                <a:gd name="T84" fmla="*/ 413 w 470"/>
                <a:gd name="T85" fmla="*/ 1066 h 1294"/>
                <a:gd name="T86" fmla="*/ 437 w 470"/>
                <a:gd name="T87" fmla="*/ 1069 h 1294"/>
                <a:gd name="T88" fmla="*/ 470 w 470"/>
                <a:gd name="T89" fmla="*/ 24 h 1294"/>
                <a:gd name="T90" fmla="*/ 439 w 470"/>
                <a:gd name="T91" fmla="*/ 13 h 1294"/>
                <a:gd name="T92" fmla="*/ 389 w 470"/>
                <a:gd name="T93" fmla="*/ 1 h 1294"/>
                <a:gd name="T94" fmla="*/ 362 w 470"/>
                <a:gd name="T95" fmla="*/ 0 h 1294"/>
                <a:gd name="T96" fmla="*/ 352 w 470"/>
                <a:gd name="T97" fmla="*/ 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0" h="1294">
                  <a:moveTo>
                    <a:pt x="352" y="3"/>
                  </a:moveTo>
                  <a:lnTo>
                    <a:pt x="352" y="3"/>
                  </a:lnTo>
                  <a:lnTo>
                    <a:pt x="347" y="6"/>
                  </a:lnTo>
                  <a:lnTo>
                    <a:pt x="341" y="12"/>
                  </a:lnTo>
                  <a:lnTo>
                    <a:pt x="326" y="28"/>
                  </a:lnTo>
                  <a:lnTo>
                    <a:pt x="307" y="54"/>
                  </a:lnTo>
                  <a:lnTo>
                    <a:pt x="286" y="87"/>
                  </a:lnTo>
                  <a:lnTo>
                    <a:pt x="236" y="166"/>
                  </a:lnTo>
                  <a:lnTo>
                    <a:pt x="182" y="256"/>
                  </a:lnTo>
                  <a:lnTo>
                    <a:pt x="81" y="428"/>
                  </a:lnTo>
                  <a:lnTo>
                    <a:pt x="45" y="491"/>
                  </a:lnTo>
                  <a:lnTo>
                    <a:pt x="24" y="524"/>
                  </a:lnTo>
                  <a:lnTo>
                    <a:pt x="24" y="524"/>
                  </a:lnTo>
                  <a:lnTo>
                    <a:pt x="19" y="533"/>
                  </a:lnTo>
                  <a:lnTo>
                    <a:pt x="15" y="544"/>
                  </a:lnTo>
                  <a:lnTo>
                    <a:pt x="10" y="556"/>
                  </a:lnTo>
                  <a:lnTo>
                    <a:pt x="7" y="569"/>
                  </a:lnTo>
                  <a:lnTo>
                    <a:pt x="4" y="600"/>
                  </a:lnTo>
                  <a:lnTo>
                    <a:pt x="3" y="632"/>
                  </a:lnTo>
                  <a:lnTo>
                    <a:pt x="3" y="665"/>
                  </a:lnTo>
                  <a:lnTo>
                    <a:pt x="4" y="695"/>
                  </a:lnTo>
                  <a:lnTo>
                    <a:pt x="7" y="720"/>
                  </a:lnTo>
                  <a:lnTo>
                    <a:pt x="12" y="737"/>
                  </a:lnTo>
                  <a:lnTo>
                    <a:pt x="12" y="737"/>
                  </a:lnTo>
                  <a:lnTo>
                    <a:pt x="13" y="744"/>
                  </a:lnTo>
                  <a:lnTo>
                    <a:pt x="15" y="753"/>
                  </a:lnTo>
                  <a:lnTo>
                    <a:pt x="18" y="779"/>
                  </a:lnTo>
                  <a:lnTo>
                    <a:pt x="18" y="809"/>
                  </a:lnTo>
                  <a:lnTo>
                    <a:pt x="18" y="839"/>
                  </a:lnTo>
                  <a:lnTo>
                    <a:pt x="13" y="897"/>
                  </a:lnTo>
                  <a:lnTo>
                    <a:pt x="12" y="918"/>
                  </a:lnTo>
                  <a:lnTo>
                    <a:pt x="9" y="928"/>
                  </a:lnTo>
                  <a:lnTo>
                    <a:pt x="9" y="928"/>
                  </a:lnTo>
                  <a:lnTo>
                    <a:pt x="6" y="939"/>
                  </a:lnTo>
                  <a:lnTo>
                    <a:pt x="4" y="957"/>
                  </a:lnTo>
                  <a:lnTo>
                    <a:pt x="1" y="982"/>
                  </a:lnTo>
                  <a:lnTo>
                    <a:pt x="0" y="1011"/>
                  </a:lnTo>
                  <a:lnTo>
                    <a:pt x="0" y="1042"/>
                  </a:lnTo>
                  <a:lnTo>
                    <a:pt x="0" y="1072"/>
                  </a:lnTo>
                  <a:lnTo>
                    <a:pt x="3" y="1099"/>
                  </a:lnTo>
                  <a:lnTo>
                    <a:pt x="6" y="1113"/>
                  </a:lnTo>
                  <a:lnTo>
                    <a:pt x="9" y="1123"/>
                  </a:lnTo>
                  <a:lnTo>
                    <a:pt x="9" y="1123"/>
                  </a:lnTo>
                  <a:lnTo>
                    <a:pt x="13" y="1134"/>
                  </a:lnTo>
                  <a:lnTo>
                    <a:pt x="21" y="1146"/>
                  </a:lnTo>
                  <a:lnTo>
                    <a:pt x="31" y="1159"/>
                  </a:lnTo>
                  <a:lnTo>
                    <a:pt x="43" y="1171"/>
                  </a:lnTo>
                  <a:lnTo>
                    <a:pt x="72" y="1199"/>
                  </a:lnTo>
                  <a:lnTo>
                    <a:pt x="103" y="1226"/>
                  </a:lnTo>
                  <a:lnTo>
                    <a:pt x="132" y="1250"/>
                  </a:lnTo>
                  <a:lnTo>
                    <a:pt x="158" y="1270"/>
                  </a:lnTo>
                  <a:lnTo>
                    <a:pt x="182" y="1288"/>
                  </a:lnTo>
                  <a:lnTo>
                    <a:pt x="182" y="1288"/>
                  </a:lnTo>
                  <a:lnTo>
                    <a:pt x="191" y="1291"/>
                  </a:lnTo>
                  <a:lnTo>
                    <a:pt x="209" y="1294"/>
                  </a:lnTo>
                  <a:lnTo>
                    <a:pt x="218" y="1294"/>
                  </a:lnTo>
                  <a:lnTo>
                    <a:pt x="226" y="1294"/>
                  </a:lnTo>
                  <a:lnTo>
                    <a:pt x="227" y="1294"/>
                  </a:lnTo>
                  <a:lnTo>
                    <a:pt x="229" y="1292"/>
                  </a:lnTo>
                  <a:lnTo>
                    <a:pt x="229" y="1291"/>
                  </a:lnTo>
                  <a:lnTo>
                    <a:pt x="227" y="1288"/>
                  </a:lnTo>
                  <a:lnTo>
                    <a:pt x="227" y="1288"/>
                  </a:lnTo>
                  <a:lnTo>
                    <a:pt x="221" y="1279"/>
                  </a:lnTo>
                  <a:lnTo>
                    <a:pt x="215" y="1259"/>
                  </a:lnTo>
                  <a:lnTo>
                    <a:pt x="208" y="1234"/>
                  </a:lnTo>
                  <a:lnTo>
                    <a:pt x="203" y="1202"/>
                  </a:lnTo>
                  <a:lnTo>
                    <a:pt x="202" y="1187"/>
                  </a:lnTo>
                  <a:lnTo>
                    <a:pt x="202" y="1171"/>
                  </a:lnTo>
                  <a:lnTo>
                    <a:pt x="202" y="1155"/>
                  </a:lnTo>
                  <a:lnTo>
                    <a:pt x="203" y="1140"/>
                  </a:lnTo>
                  <a:lnTo>
                    <a:pt x="208" y="1125"/>
                  </a:lnTo>
                  <a:lnTo>
                    <a:pt x="212" y="1111"/>
                  </a:lnTo>
                  <a:lnTo>
                    <a:pt x="218" y="1098"/>
                  </a:lnTo>
                  <a:lnTo>
                    <a:pt x="227" y="1087"/>
                  </a:lnTo>
                  <a:lnTo>
                    <a:pt x="227" y="1087"/>
                  </a:lnTo>
                  <a:lnTo>
                    <a:pt x="238" y="1078"/>
                  </a:lnTo>
                  <a:lnTo>
                    <a:pt x="248" y="1071"/>
                  </a:lnTo>
                  <a:lnTo>
                    <a:pt x="260" y="1065"/>
                  </a:lnTo>
                  <a:lnTo>
                    <a:pt x="272" y="1060"/>
                  </a:lnTo>
                  <a:lnTo>
                    <a:pt x="284" y="1057"/>
                  </a:lnTo>
                  <a:lnTo>
                    <a:pt x="298" y="1054"/>
                  </a:lnTo>
                  <a:lnTo>
                    <a:pt x="311" y="1053"/>
                  </a:lnTo>
                  <a:lnTo>
                    <a:pt x="323" y="1053"/>
                  </a:lnTo>
                  <a:lnTo>
                    <a:pt x="350" y="1054"/>
                  </a:lnTo>
                  <a:lnTo>
                    <a:pt x="374" y="1059"/>
                  </a:lnTo>
                  <a:lnTo>
                    <a:pt x="413" y="1066"/>
                  </a:lnTo>
                  <a:lnTo>
                    <a:pt x="413" y="1066"/>
                  </a:lnTo>
                  <a:lnTo>
                    <a:pt x="437" y="1069"/>
                  </a:lnTo>
                  <a:lnTo>
                    <a:pt x="470" y="1069"/>
                  </a:lnTo>
                  <a:lnTo>
                    <a:pt x="470" y="24"/>
                  </a:lnTo>
                  <a:lnTo>
                    <a:pt x="470" y="24"/>
                  </a:lnTo>
                  <a:lnTo>
                    <a:pt x="439" y="13"/>
                  </a:lnTo>
                  <a:lnTo>
                    <a:pt x="406" y="4"/>
                  </a:lnTo>
                  <a:lnTo>
                    <a:pt x="389" y="1"/>
                  </a:lnTo>
                  <a:lnTo>
                    <a:pt x="374" y="0"/>
                  </a:lnTo>
                  <a:lnTo>
                    <a:pt x="362" y="0"/>
                  </a:lnTo>
                  <a:lnTo>
                    <a:pt x="352" y="3"/>
                  </a:lnTo>
                  <a:lnTo>
                    <a:pt x="352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45"/>
            <p:cNvSpPr>
              <a:spLocks/>
            </p:cNvSpPr>
            <p:nvPr/>
          </p:nvSpPr>
          <p:spPr bwMode="auto">
            <a:xfrm>
              <a:off x="6513857" y="3551866"/>
              <a:ext cx="2432364" cy="2049890"/>
            </a:xfrm>
            <a:custGeom>
              <a:avLst/>
              <a:gdLst>
                <a:gd name="T0" fmla="*/ 451 w 1525"/>
                <a:gd name="T1" fmla="*/ 786 h 1330"/>
                <a:gd name="T2" fmla="*/ 556 w 1525"/>
                <a:gd name="T3" fmla="*/ 746 h 1330"/>
                <a:gd name="T4" fmla="*/ 625 w 1525"/>
                <a:gd name="T5" fmla="*/ 707 h 1330"/>
                <a:gd name="T6" fmla="*/ 650 w 1525"/>
                <a:gd name="T7" fmla="*/ 686 h 1330"/>
                <a:gd name="T8" fmla="*/ 750 w 1525"/>
                <a:gd name="T9" fmla="*/ 594 h 1330"/>
                <a:gd name="T10" fmla="*/ 815 w 1525"/>
                <a:gd name="T11" fmla="*/ 536 h 1330"/>
                <a:gd name="T12" fmla="*/ 825 w 1525"/>
                <a:gd name="T13" fmla="*/ 520 h 1330"/>
                <a:gd name="T14" fmla="*/ 866 w 1525"/>
                <a:gd name="T15" fmla="*/ 475 h 1330"/>
                <a:gd name="T16" fmla="*/ 915 w 1525"/>
                <a:gd name="T17" fmla="*/ 427 h 1330"/>
                <a:gd name="T18" fmla="*/ 935 w 1525"/>
                <a:gd name="T19" fmla="*/ 392 h 1330"/>
                <a:gd name="T20" fmla="*/ 945 w 1525"/>
                <a:gd name="T21" fmla="*/ 368 h 1330"/>
                <a:gd name="T22" fmla="*/ 978 w 1525"/>
                <a:gd name="T23" fmla="*/ 328 h 1330"/>
                <a:gd name="T24" fmla="*/ 1030 w 1525"/>
                <a:gd name="T25" fmla="*/ 280 h 1330"/>
                <a:gd name="T26" fmla="*/ 1089 w 1525"/>
                <a:gd name="T27" fmla="*/ 235 h 1330"/>
                <a:gd name="T28" fmla="*/ 1186 w 1525"/>
                <a:gd name="T29" fmla="*/ 175 h 1330"/>
                <a:gd name="T30" fmla="*/ 1263 w 1525"/>
                <a:gd name="T31" fmla="*/ 115 h 1330"/>
                <a:gd name="T32" fmla="*/ 1321 w 1525"/>
                <a:gd name="T33" fmla="*/ 63 h 1330"/>
                <a:gd name="T34" fmla="*/ 1361 w 1525"/>
                <a:gd name="T35" fmla="*/ 40 h 1330"/>
                <a:gd name="T36" fmla="*/ 1412 w 1525"/>
                <a:gd name="T37" fmla="*/ 24 h 1330"/>
                <a:gd name="T38" fmla="*/ 1525 w 1525"/>
                <a:gd name="T39" fmla="*/ 0 h 1330"/>
                <a:gd name="T40" fmla="*/ 1489 w 1525"/>
                <a:gd name="T41" fmla="*/ 78 h 1330"/>
                <a:gd name="T42" fmla="*/ 1453 w 1525"/>
                <a:gd name="T43" fmla="*/ 151 h 1330"/>
                <a:gd name="T44" fmla="*/ 1423 w 1525"/>
                <a:gd name="T45" fmla="*/ 213 h 1330"/>
                <a:gd name="T46" fmla="*/ 1402 w 1525"/>
                <a:gd name="T47" fmla="*/ 240 h 1330"/>
                <a:gd name="T48" fmla="*/ 1337 w 1525"/>
                <a:gd name="T49" fmla="*/ 340 h 1330"/>
                <a:gd name="T50" fmla="*/ 1315 w 1525"/>
                <a:gd name="T51" fmla="*/ 388 h 1330"/>
                <a:gd name="T52" fmla="*/ 1242 w 1525"/>
                <a:gd name="T53" fmla="*/ 514 h 1330"/>
                <a:gd name="T54" fmla="*/ 1197 w 1525"/>
                <a:gd name="T55" fmla="*/ 611 h 1330"/>
                <a:gd name="T56" fmla="*/ 1194 w 1525"/>
                <a:gd name="T57" fmla="*/ 629 h 1330"/>
                <a:gd name="T58" fmla="*/ 1201 w 1525"/>
                <a:gd name="T59" fmla="*/ 711 h 1330"/>
                <a:gd name="T60" fmla="*/ 1219 w 1525"/>
                <a:gd name="T61" fmla="*/ 846 h 1330"/>
                <a:gd name="T62" fmla="*/ 1215 w 1525"/>
                <a:gd name="T63" fmla="*/ 885 h 1330"/>
                <a:gd name="T64" fmla="*/ 1197 w 1525"/>
                <a:gd name="T65" fmla="*/ 1000 h 1330"/>
                <a:gd name="T66" fmla="*/ 1201 w 1525"/>
                <a:gd name="T67" fmla="*/ 1081 h 1330"/>
                <a:gd name="T68" fmla="*/ 1207 w 1525"/>
                <a:gd name="T69" fmla="*/ 1107 h 1330"/>
                <a:gd name="T70" fmla="*/ 1224 w 1525"/>
                <a:gd name="T71" fmla="*/ 1141 h 1330"/>
                <a:gd name="T72" fmla="*/ 1264 w 1525"/>
                <a:gd name="T73" fmla="*/ 1189 h 1330"/>
                <a:gd name="T74" fmla="*/ 1324 w 1525"/>
                <a:gd name="T75" fmla="*/ 1235 h 1330"/>
                <a:gd name="T76" fmla="*/ 1394 w 1525"/>
                <a:gd name="T77" fmla="*/ 1280 h 1330"/>
                <a:gd name="T78" fmla="*/ 1417 w 1525"/>
                <a:gd name="T79" fmla="*/ 1306 h 1330"/>
                <a:gd name="T80" fmla="*/ 1417 w 1525"/>
                <a:gd name="T81" fmla="*/ 1322 h 1330"/>
                <a:gd name="T82" fmla="*/ 1412 w 1525"/>
                <a:gd name="T83" fmla="*/ 1327 h 1330"/>
                <a:gd name="T84" fmla="*/ 1372 w 1525"/>
                <a:gd name="T85" fmla="*/ 1330 h 1330"/>
                <a:gd name="T86" fmla="*/ 1263 w 1525"/>
                <a:gd name="T87" fmla="*/ 1316 h 1330"/>
                <a:gd name="T88" fmla="*/ 938 w 1525"/>
                <a:gd name="T89" fmla="*/ 1253 h 1330"/>
                <a:gd name="T90" fmla="*/ 538 w 1525"/>
                <a:gd name="T91" fmla="*/ 1171 h 1330"/>
                <a:gd name="T92" fmla="*/ 431 w 1525"/>
                <a:gd name="T93" fmla="*/ 1158 h 1330"/>
                <a:gd name="T94" fmla="*/ 388 w 1525"/>
                <a:gd name="T95" fmla="*/ 1167 h 1330"/>
                <a:gd name="T96" fmla="*/ 99 w 1525"/>
                <a:gd name="T97" fmla="*/ 1231 h 1330"/>
                <a:gd name="T98" fmla="*/ 39 w 1525"/>
                <a:gd name="T99" fmla="*/ 1246 h 1330"/>
                <a:gd name="T100" fmla="*/ 29 w 1525"/>
                <a:gd name="T101" fmla="*/ 1241 h 1330"/>
                <a:gd name="T102" fmla="*/ 12 w 1525"/>
                <a:gd name="T103" fmla="*/ 1207 h 1330"/>
                <a:gd name="T104" fmla="*/ 0 w 1525"/>
                <a:gd name="T105" fmla="*/ 1162 h 1330"/>
                <a:gd name="T106" fmla="*/ 177 w 1525"/>
                <a:gd name="T107" fmla="*/ 1036 h 1330"/>
                <a:gd name="T108" fmla="*/ 285 w 1525"/>
                <a:gd name="T109" fmla="*/ 949 h 1330"/>
                <a:gd name="T110" fmla="*/ 379 w 1525"/>
                <a:gd name="T111" fmla="*/ 855 h 1330"/>
                <a:gd name="T112" fmla="*/ 422 w 1525"/>
                <a:gd name="T113" fmla="*/ 795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5" h="1330">
                  <a:moveTo>
                    <a:pt x="422" y="795"/>
                  </a:moveTo>
                  <a:lnTo>
                    <a:pt x="422" y="795"/>
                  </a:lnTo>
                  <a:lnTo>
                    <a:pt x="451" y="786"/>
                  </a:lnTo>
                  <a:lnTo>
                    <a:pt x="481" y="776"/>
                  </a:lnTo>
                  <a:lnTo>
                    <a:pt x="517" y="761"/>
                  </a:lnTo>
                  <a:lnTo>
                    <a:pt x="556" y="746"/>
                  </a:lnTo>
                  <a:lnTo>
                    <a:pt x="593" y="726"/>
                  </a:lnTo>
                  <a:lnTo>
                    <a:pt x="610" y="717"/>
                  </a:lnTo>
                  <a:lnTo>
                    <a:pt x="625" y="707"/>
                  </a:lnTo>
                  <a:lnTo>
                    <a:pt x="638" y="696"/>
                  </a:lnTo>
                  <a:lnTo>
                    <a:pt x="650" y="686"/>
                  </a:lnTo>
                  <a:lnTo>
                    <a:pt x="650" y="686"/>
                  </a:lnTo>
                  <a:lnTo>
                    <a:pt x="673" y="662"/>
                  </a:lnTo>
                  <a:lnTo>
                    <a:pt x="698" y="639"/>
                  </a:lnTo>
                  <a:lnTo>
                    <a:pt x="750" y="594"/>
                  </a:lnTo>
                  <a:lnTo>
                    <a:pt x="794" y="557"/>
                  </a:lnTo>
                  <a:lnTo>
                    <a:pt x="810" y="542"/>
                  </a:lnTo>
                  <a:lnTo>
                    <a:pt x="815" y="536"/>
                  </a:lnTo>
                  <a:lnTo>
                    <a:pt x="819" y="530"/>
                  </a:lnTo>
                  <a:lnTo>
                    <a:pt x="819" y="530"/>
                  </a:lnTo>
                  <a:lnTo>
                    <a:pt x="825" y="520"/>
                  </a:lnTo>
                  <a:lnTo>
                    <a:pt x="833" y="509"/>
                  </a:lnTo>
                  <a:lnTo>
                    <a:pt x="848" y="491"/>
                  </a:lnTo>
                  <a:lnTo>
                    <a:pt x="866" y="475"/>
                  </a:lnTo>
                  <a:lnTo>
                    <a:pt x="884" y="458"/>
                  </a:lnTo>
                  <a:lnTo>
                    <a:pt x="900" y="442"/>
                  </a:lnTo>
                  <a:lnTo>
                    <a:pt x="915" y="427"/>
                  </a:lnTo>
                  <a:lnTo>
                    <a:pt x="927" y="410"/>
                  </a:lnTo>
                  <a:lnTo>
                    <a:pt x="932" y="401"/>
                  </a:lnTo>
                  <a:lnTo>
                    <a:pt x="935" y="392"/>
                  </a:lnTo>
                  <a:lnTo>
                    <a:pt x="935" y="392"/>
                  </a:lnTo>
                  <a:lnTo>
                    <a:pt x="939" y="379"/>
                  </a:lnTo>
                  <a:lnTo>
                    <a:pt x="945" y="368"/>
                  </a:lnTo>
                  <a:lnTo>
                    <a:pt x="951" y="358"/>
                  </a:lnTo>
                  <a:lnTo>
                    <a:pt x="959" y="349"/>
                  </a:lnTo>
                  <a:lnTo>
                    <a:pt x="978" y="328"/>
                  </a:lnTo>
                  <a:lnTo>
                    <a:pt x="1008" y="299"/>
                  </a:lnTo>
                  <a:lnTo>
                    <a:pt x="1008" y="299"/>
                  </a:lnTo>
                  <a:lnTo>
                    <a:pt x="1030" y="280"/>
                  </a:lnTo>
                  <a:lnTo>
                    <a:pt x="1050" y="263"/>
                  </a:lnTo>
                  <a:lnTo>
                    <a:pt x="1069" y="248"/>
                  </a:lnTo>
                  <a:lnTo>
                    <a:pt x="1089" y="235"/>
                  </a:lnTo>
                  <a:lnTo>
                    <a:pt x="1131" y="208"/>
                  </a:lnTo>
                  <a:lnTo>
                    <a:pt x="1186" y="175"/>
                  </a:lnTo>
                  <a:lnTo>
                    <a:pt x="1186" y="175"/>
                  </a:lnTo>
                  <a:lnTo>
                    <a:pt x="1215" y="156"/>
                  </a:lnTo>
                  <a:lnTo>
                    <a:pt x="1240" y="136"/>
                  </a:lnTo>
                  <a:lnTo>
                    <a:pt x="1263" y="115"/>
                  </a:lnTo>
                  <a:lnTo>
                    <a:pt x="1284" y="97"/>
                  </a:lnTo>
                  <a:lnTo>
                    <a:pt x="1303" y="79"/>
                  </a:lnTo>
                  <a:lnTo>
                    <a:pt x="1321" y="63"/>
                  </a:lnTo>
                  <a:lnTo>
                    <a:pt x="1340" y="49"/>
                  </a:lnTo>
                  <a:lnTo>
                    <a:pt x="1351" y="45"/>
                  </a:lnTo>
                  <a:lnTo>
                    <a:pt x="1361" y="40"/>
                  </a:lnTo>
                  <a:lnTo>
                    <a:pt x="1361" y="40"/>
                  </a:lnTo>
                  <a:lnTo>
                    <a:pt x="1387" y="31"/>
                  </a:lnTo>
                  <a:lnTo>
                    <a:pt x="1412" y="24"/>
                  </a:lnTo>
                  <a:lnTo>
                    <a:pt x="1466" y="10"/>
                  </a:lnTo>
                  <a:lnTo>
                    <a:pt x="1508" y="3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07" y="40"/>
                  </a:lnTo>
                  <a:lnTo>
                    <a:pt x="1489" y="78"/>
                  </a:lnTo>
                  <a:lnTo>
                    <a:pt x="1469" y="117"/>
                  </a:lnTo>
                  <a:lnTo>
                    <a:pt x="1469" y="117"/>
                  </a:lnTo>
                  <a:lnTo>
                    <a:pt x="1453" y="151"/>
                  </a:lnTo>
                  <a:lnTo>
                    <a:pt x="1439" y="181"/>
                  </a:lnTo>
                  <a:lnTo>
                    <a:pt x="1427" y="204"/>
                  </a:lnTo>
                  <a:lnTo>
                    <a:pt x="1423" y="213"/>
                  </a:lnTo>
                  <a:lnTo>
                    <a:pt x="1418" y="219"/>
                  </a:lnTo>
                  <a:lnTo>
                    <a:pt x="1418" y="219"/>
                  </a:lnTo>
                  <a:lnTo>
                    <a:pt x="1402" y="240"/>
                  </a:lnTo>
                  <a:lnTo>
                    <a:pt x="1376" y="277"/>
                  </a:lnTo>
                  <a:lnTo>
                    <a:pt x="1349" y="319"/>
                  </a:lnTo>
                  <a:lnTo>
                    <a:pt x="1337" y="340"/>
                  </a:lnTo>
                  <a:lnTo>
                    <a:pt x="1329" y="358"/>
                  </a:lnTo>
                  <a:lnTo>
                    <a:pt x="1329" y="358"/>
                  </a:lnTo>
                  <a:lnTo>
                    <a:pt x="1315" y="388"/>
                  </a:lnTo>
                  <a:lnTo>
                    <a:pt x="1299" y="418"/>
                  </a:lnTo>
                  <a:lnTo>
                    <a:pt x="1261" y="482"/>
                  </a:lnTo>
                  <a:lnTo>
                    <a:pt x="1242" y="514"/>
                  </a:lnTo>
                  <a:lnTo>
                    <a:pt x="1225" y="547"/>
                  </a:lnTo>
                  <a:lnTo>
                    <a:pt x="1209" y="578"/>
                  </a:lnTo>
                  <a:lnTo>
                    <a:pt x="1197" y="611"/>
                  </a:lnTo>
                  <a:lnTo>
                    <a:pt x="1197" y="611"/>
                  </a:lnTo>
                  <a:lnTo>
                    <a:pt x="1194" y="618"/>
                  </a:lnTo>
                  <a:lnTo>
                    <a:pt x="1194" y="629"/>
                  </a:lnTo>
                  <a:lnTo>
                    <a:pt x="1194" y="653"/>
                  </a:lnTo>
                  <a:lnTo>
                    <a:pt x="1197" y="680"/>
                  </a:lnTo>
                  <a:lnTo>
                    <a:pt x="1201" y="711"/>
                  </a:lnTo>
                  <a:lnTo>
                    <a:pt x="1212" y="779"/>
                  </a:lnTo>
                  <a:lnTo>
                    <a:pt x="1216" y="813"/>
                  </a:lnTo>
                  <a:lnTo>
                    <a:pt x="1219" y="846"/>
                  </a:lnTo>
                  <a:lnTo>
                    <a:pt x="1219" y="846"/>
                  </a:lnTo>
                  <a:lnTo>
                    <a:pt x="1218" y="864"/>
                  </a:lnTo>
                  <a:lnTo>
                    <a:pt x="1215" y="885"/>
                  </a:lnTo>
                  <a:lnTo>
                    <a:pt x="1204" y="936"/>
                  </a:lnTo>
                  <a:lnTo>
                    <a:pt x="1200" y="966"/>
                  </a:lnTo>
                  <a:lnTo>
                    <a:pt x="1197" y="1000"/>
                  </a:lnTo>
                  <a:lnTo>
                    <a:pt x="1197" y="1039"/>
                  </a:lnTo>
                  <a:lnTo>
                    <a:pt x="1198" y="1059"/>
                  </a:lnTo>
                  <a:lnTo>
                    <a:pt x="1201" y="1081"/>
                  </a:lnTo>
                  <a:lnTo>
                    <a:pt x="1201" y="1081"/>
                  </a:lnTo>
                  <a:lnTo>
                    <a:pt x="1204" y="1093"/>
                  </a:lnTo>
                  <a:lnTo>
                    <a:pt x="1207" y="1107"/>
                  </a:lnTo>
                  <a:lnTo>
                    <a:pt x="1212" y="1119"/>
                  </a:lnTo>
                  <a:lnTo>
                    <a:pt x="1216" y="1131"/>
                  </a:lnTo>
                  <a:lnTo>
                    <a:pt x="1224" y="1141"/>
                  </a:lnTo>
                  <a:lnTo>
                    <a:pt x="1230" y="1152"/>
                  </a:lnTo>
                  <a:lnTo>
                    <a:pt x="1246" y="1171"/>
                  </a:lnTo>
                  <a:lnTo>
                    <a:pt x="1264" y="1189"/>
                  </a:lnTo>
                  <a:lnTo>
                    <a:pt x="1284" y="1205"/>
                  </a:lnTo>
                  <a:lnTo>
                    <a:pt x="1303" y="1220"/>
                  </a:lnTo>
                  <a:lnTo>
                    <a:pt x="1324" y="1235"/>
                  </a:lnTo>
                  <a:lnTo>
                    <a:pt x="1363" y="1259"/>
                  </a:lnTo>
                  <a:lnTo>
                    <a:pt x="1379" y="1270"/>
                  </a:lnTo>
                  <a:lnTo>
                    <a:pt x="1394" y="1280"/>
                  </a:lnTo>
                  <a:lnTo>
                    <a:pt x="1406" y="1291"/>
                  </a:lnTo>
                  <a:lnTo>
                    <a:pt x="1415" y="1301"/>
                  </a:lnTo>
                  <a:lnTo>
                    <a:pt x="1417" y="1306"/>
                  </a:lnTo>
                  <a:lnTo>
                    <a:pt x="1418" y="1312"/>
                  </a:lnTo>
                  <a:lnTo>
                    <a:pt x="1418" y="1316"/>
                  </a:lnTo>
                  <a:lnTo>
                    <a:pt x="1417" y="1322"/>
                  </a:lnTo>
                  <a:lnTo>
                    <a:pt x="1417" y="1322"/>
                  </a:lnTo>
                  <a:lnTo>
                    <a:pt x="1415" y="1324"/>
                  </a:lnTo>
                  <a:lnTo>
                    <a:pt x="1412" y="1327"/>
                  </a:lnTo>
                  <a:lnTo>
                    <a:pt x="1403" y="1328"/>
                  </a:lnTo>
                  <a:lnTo>
                    <a:pt x="1390" y="1330"/>
                  </a:lnTo>
                  <a:lnTo>
                    <a:pt x="1372" y="1330"/>
                  </a:lnTo>
                  <a:lnTo>
                    <a:pt x="1349" y="1328"/>
                  </a:lnTo>
                  <a:lnTo>
                    <a:pt x="1324" y="1325"/>
                  </a:lnTo>
                  <a:lnTo>
                    <a:pt x="1263" y="1316"/>
                  </a:lnTo>
                  <a:lnTo>
                    <a:pt x="1192" y="1304"/>
                  </a:lnTo>
                  <a:lnTo>
                    <a:pt x="1111" y="1289"/>
                  </a:lnTo>
                  <a:lnTo>
                    <a:pt x="938" y="1253"/>
                  </a:lnTo>
                  <a:lnTo>
                    <a:pt x="762" y="1216"/>
                  </a:lnTo>
                  <a:lnTo>
                    <a:pt x="604" y="1183"/>
                  </a:lnTo>
                  <a:lnTo>
                    <a:pt x="538" y="1171"/>
                  </a:lnTo>
                  <a:lnTo>
                    <a:pt x="484" y="1162"/>
                  </a:lnTo>
                  <a:lnTo>
                    <a:pt x="445" y="1158"/>
                  </a:lnTo>
                  <a:lnTo>
                    <a:pt x="431" y="1158"/>
                  </a:lnTo>
                  <a:lnTo>
                    <a:pt x="422" y="1158"/>
                  </a:lnTo>
                  <a:lnTo>
                    <a:pt x="422" y="1158"/>
                  </a:lnTo>
                  <a:lnTo>
                    <a:pt x="388" y="1167"/>
                  </a:lnTo>
                  <a:lnTo>
                    <a:pt x="337" y="1178"/>
                  </a:lnTo>
                  <a:lnTo>
                    <a:pt x="213" y="1207"/>
                  </a:lnTo>
                  <a:lnTo>
                    <a:pt x="99" y="1231"/>
                  </a:lnTo>
                  <a:lnTo>
                    <a:pt x="58" y="1240"/>
                  </a:lnTo>
                  <a:lnTo>
                    <a:pt x="39" y="1246"/>
                  </a:lnTo>
                  <a:lnTo>
                    <a:pt x="39" y="1246"/>
                  </a:lnTo>
                  <a:lnTo>
                    <a:pt x="36" y="1246"/>
                  </a:lnTo>
                  <a:lnTo>
                    <a:pt x="32" y="1244"/>
                  </a:lnTo>
                  <a:lnTo>
                    <a:pt x="29" y="1241"/>
                  </a:lnTo>
                  <a:lnTo>
                    <a:pt x="26" y="1235"/>
                  </a:lnTo>
                  <a:lnTo>
                    <a:pt x="18" y="1223"/>
                  </a:lnTo>
                  <a:lnTo>
                    <a:pt x="12" y="1207"/>
                  </a:lnTo>
                  <a:lnTo>
                    <a:pt x="3" y="1175"/>
                  </a:lnTo>
                  <a:lnTo>
                    <a:pt x="0" y="1162"/>
                  </a:lnTo>
                  <a:lnTo>
                    <a:pt x="0" y="1162"/>
                  </a:lnTo>
                  <a:lnTo>
                    <a:pt x="52" y="1126"/>
                  </a:lnTo>
                  <a:lnTo>
                    <a:pt x="109" y="1087"/>
                  </a:lnTo>
                  <a:lnTo>
                    <a:pt x="177" y="1036"/>
                  </a:lnTo>
                  <a:lnTo>
                    <a:pt x="213" y="1009"/>
                  </a:lnTo>
                  <a:lnTo>
                    <a:pt x="249" y="979"/>
                  </a:lnTo>
                  <a:lnTo>
                    <a:pt x="285" y="949"/>
                  </a:lnTo>
                  <a:lnTo>
                    <a:pt x="318" y="918"/>
                  </a:lnTo>
                  <a:lnTo>
                    <a:pt x="349" y="886"/>
                  </a:lnTo>
                  <a:lnTo>
                    <a:pt x="379" y="855"/>
                  </a:lnTo>
                  <a:lnTo>
                    <a:pt x="403" y="825"/>
                  </a:lnTo>
                  <a:lnTo>
                    <a:pt x="413" y="810"/>
                  </a:lnTo>
                  <a:lnTo>
                    <a:pt x="422" y="795"/>
                  </a:lnTo>
                  <a:lnTo>
                    <a:pt x="422" y="7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46"/>
            <p:cNvSpPr>
              <a:spLocks/>
            </p:cNvSpPr>
            <p:nvPr/>
          </p:nvSpPr>
          <p:spPr bwMode="auto">
            <a:xfrm>
              <a:off x="7078484" y="3931018"/>
              <a:ext cx="1196244" cy="1058854"/>
            </a:xfrm>
            <a:custGeom>
              <a:avLst/>
              <a:gdLst>
                <a:gd name="T0" fmla="*/ 94 w 750"/>
                <a:gd name="T1" fmla="*/ 539 h 687"/>
                <a:gd name="T2" fmla="*/ 202 w 750"/>
                <a:gd name="T3" fmla="*/ 494 h 687"/>
                <a:gd name="T4" fmla="*/ 269 w 750"/>
                <a:gd name="T5" fmla="*/ 458 h 687"/>
                <a:gd name="T6" fmla="*/ 290 w 750"/>
                <a:gd name="T7" fmla="*/ 440 h 687"/>
                <a:gd name="T8" fmla="*/ 359 w 750"/>
                <a:gd name="T9" fmla="*/ 381 h 687"/>
                <a:gd name="T10" fmla="*/ 422 w 750"/>
                <a:gd name="T11" fmla="*/ 329 h 687"/>
                <a:gd name="T12" fmla="*/ 470 w 750"/>
                <a:gd name="T13" fmla="*/ 271 h 687"/>
                <a:gd name="T14" fmla="*/ 537 w 750"/>
                <a:gd name="T15" fmla="*/ 199 h 687"/>
                <a:gd name="T16" fmla="*/ 611 w 750"/>
                <a:gd name="T17" fmla="*/ 88 h 687"/>
                <a:gd name="T18" fmla="*/ 633 w 750"/>
                <a:gd name="T19" fmla="*/ 67 h 687"/>
                <a:gd name="T20" fmla="*/ 714 w 750"/>
                <a:gd name="T21" fmla="*/ 0 h 687"/>
                <a:gd name="T22" fmla="*/ 736 w 750"/>
                <a:gd name="T23" fmla="*/ 10 h 687"/>
                <a:gd name="T24" fmla="*/ 750 w 750"/>
                <a:gd name="T25" fmla="*/ 28 h 687"/>
                <a:gd name="T26" fmla="*/ 747 w 750"/>
                <a:gd name="T27" fmla="*/ 44 h 687"/>
                <a:gd name="T28" fmla="*/ 729 w 750"/>
                <a:gd name="T29" fmla="*/ 103 h 687"/>
                <a:gd name="T30" fmla="*/ 667 w 750"/>
                <a:gd name="T31" fmla="*/ 332 h 687"/>
                <a:gd name="T32" fmla="*/ 660 w 750"/>
                <a:gd name="T33" fmla="*/ 350 h 687"/>
                <a:gd name="T34" fmla="*/ 653 w 750"/>
                <a:gd name="T35" fmla="*/ 345 h 687"/>
                <a:gd name="T36" fmla="*/ 644 w 750"/>
                <a:gd name="T37" fmla="*/ 296 h 687"/>
                <a:gd name="T38" fmla="*/ 635 w 750"/>
                <a:gd name="T39" fmla="*/ 251 h 687"/>
                <a:gd name="T40" fmla="*/ 627 w 750"/>
                <a:gd name="T41" fmla="*/ 254 h 687"/>
                <a:gd name="T42" fmla="*/ 609 w 750"/>
                <a:gd name="T43" fmla="*/ 286 h 687"/>
                <a:gd name="T44" fmla="*/ 567 w 750"/>
                <a:gd name="T45" fmla="*/ 359 h 687"/>
                <a:gd name="T46" fmla="*/ 555 w 750"/>
                <a:gd name="T47" fmla="*/ 390 h 687"/>
                <a:gd name="T48" fmla="*/ 519 w 750"/>
                <a:gd name="T49" fmla="*/ 491 h 687"/>
                <a:gd name="T50" fmla="*/ 459 w 750"/>
                <a:gd name="T51" fmla="*/ 621 h 687"/>
                <a:gd name="T52" fmla="*/ 432 w 750"/>
                <a:gd name="T53" fmla="*/ 658 h 687"/>
                <a:gd name="T54" fmla="*/ 426 w 750"/>
                <a:gd name="T55" fmla="*/ 654 h 687"/>
                <a:gd name="T56" fmla="*/ 422 w 750"/>
                <a:gd name="T57" fmla="*/ 625 h 687"/>
                <a:gd name="T58" fmla="*/ 420 w 750"/>
                <a:gd name="T59" fmla="*/ 554 h 687"/>
                <a:gd name="T60" fmla="*/ 411 w 750"/>
                <a:gd name="T61" fmla="*/ 509 h 687"/>
                <a:gd name="T62" fmla="*/ 404 w 750"/>
                <a:gd name="T63" fmla="*/ 500 h 687"/>
                <a:gd name="T64" fmla="*/ 386 w 750"/>
                <a:gd name="T65" fmla="*/ 501 h 687"/>
                <a:gd name="T66" fmla="*/ 345 w 750"/>
                <a:gd name="T67" fmla="*/ 534 h 687"/>
                <a:gd name="T68" fmla="*/ 277 w 750"/>
                <a:gd name="T69" fmla="*/ 614 h 687"/>
                <a:gd name="T70" fmla="*/ 269 w 750"/>
                <a:gd name="T71" fmla="*/ 624 h 687"/>
                <a:gd name="T72" fmla="*/ 253 w 750"/>
                <a:gd name="T73" fmla="*/ 676 h 687"/>
                <a:gd name="T74" fmla="*/ 244 w 750"/>
                <a:gd name="T75" fmla="*/ 687 h 687"/>
                <a:gd name="T76" fmla="*/ 230 w 750"/>
                <a:gd name="T77" fmla="*/ 682 h 687"/>
                <a:gd name="T78" fmla="*/ 196 w 750"/>
                <a:gd name="T79" fmla="*/ 652 h 687"/>
                <a:gd name="T80" fmla="*/ 157 w 750"/>
                <a:gd name="T81" fmla="*/ 634 h 687"/>
                <a:gd name="T82" fmla="*/ 116 w 750"/>
                <a:gd name="T83" fmla="*/ 625 h 687"/>
                <a:gd name="T84" fmla="*/ 46 w 750"/>
                <a:gd name="T85" fmla="*/ 624 h 687"/>
                <a:gd name="T86" fmla="*/ 62 w 750"/>
                <a:gd name="T87" fmla="*/ 5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0" h="687">
                  <a:moveTo>
                    <a:pt x="62" y="549"/>
                  </a:moveTo>
                  <a:lnTo>
                    <a:pt x="62" y="549"/>
                  </a:lnTo>
                  <a:lnTo>
                    <a:pt x="94" y="539"/>
                  </a:lnTo>
                  <a:lnTo>
                    <a:pt x="125" y="527"/>
                  </a:lnTo>
                  <a:lnTo>
                    <a:pt x="163" y="512"/>
                  </a:lnTo>
                  <a:lnTo>
                    <a:pt x="202" y="494"/>
                  </a:lnTo>
                  <a:lnTo>
                    <a:pt x="239" y="476"/>
                  </a:lnTo>
                  <a:lnTo>
                    <a:pt x="256" y="467"/>
                  </a:lnTo>
                  <a:lnTo>
                    <a:pt x="269" y="458"/>
                  </a:lnTo>
                  <a:lnTo>
                    <a:pt x="281" y="449"/>
                  </a:lnTo>
                  <a:lnTo>
                    <a:pt x="290" y="440"/>
                  </a:lnTo>
                  <a:lnTo>
                    <a:pt x="290" y="440"/>
                  </a:lnTo>
                  <a:lnTo>
                    <a:pt x="305" y="425"/>
                  </a:lnTo>
                  <a:lnTo>
                    <a:pt x="322" y="410"/>
                  </a:lnTo>
                  <a:lnTo>
                    <a:pt x="359" y="381"/>
                  </a:lnTo>
                  <a:lnTo>
                    <a:pt x="380" y="366"/>
                  </a:lnTo>
                  <a:lnTo>
                    <a:pt x="401" y="350"/>
                  </a:lnTo>
                  <a:lnTo>
                    <a:pt x="422" y="329"/>
                  </a:lnTo>
                  <a:lnTo>
                    <a:pt x="441" y="305"/>
                  </a:lnTo>
                  <a:lnTo>
                    <a:pt x="441" y="305"/>
                  </a:lnTo>
                  <a:lnTo>
                    <a:pt x="470" y="271"/>
                  </a:lnTo>
                  <a:lnTo>
                    <a:pt x="501" y="236"/>
                  </a:lnTo>
                  <a:lnTo>
                    <a:pt x="537" y="199"/>
                  </a:lnTo>
                  <a:lnTo>
                    <a:pt x="537" y="199"/>
                  </a:lnTo>
                  <a:lnTo>
                    <a:pt x="569" y="151"/>
                  </a:lnTo>
                  <a:lnTo>
                    <a:pt x="593" y="113"/>
                  </a:lnTo>
                  <a:lnTo>
                    <a:pt x="611" y="88"/>
                  </a:lnTo>
                  <a:lnTo>
                    <a:pt x="611" y="88"/>
                  </a:lnTo>
                  <a:lnTo>
                    <a:pt x="620" y="79"/>
                  </a:lnTo>
                  <a:lnTo>
                    <a:pt x="633" y="67"/>
                  </a:lnTo>
                  <a:lnTo>
                    <a:pt x="667" y="37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21" y="2"/>
                  </a:lnTo>
                  <a:lnTo>
                    <a:pt x="727" y="5"/>
                  </a:lnTo>
                  <a:lnTo>
                    <a:pt x="736" y="10"/>
                  </a:lnTo>
                  <a:lnTo>
                    <a:pt x="742" y="16"/>
                  </a:lnTo>
                  <a:lnTo>
                    <a:pt x="748" y="23"/>
                  </a:lnTo>
                  <a:lnTo>
                    <a:pt x="750" y="28"/>
                  </a:lnTo>
                  <a:lnTo>
                    <a:pt x="750" y="32"/>
                  </a:lnTo>
                  <a:lnTo>
                    <a:pt x="748" y="38"/>
                  </a:lnTo>
                  <a:lnTo>
                    <a:pt x="747" y="44"/>
                  </a:lnTo>
                  <a:lnTo>
                    <a:pt x="747" y="44"/>
                  </a:lnTo>
                  <a:lnTo>
                    <a:pt x="739" y="67"/>
                  </a:lnTo>
                  <a:lnTo>
                    <a:pt x="729" y="103"/>
                  </a:lnTo>
                  <a:lnTo>
                    <a:pt x="703" y="202"/>
                  </a:lnTo>
                  <a:lnTo>
                    <a:pt x="678" y="298"/>
                  </a:lnTo>
                  <a:lnTo>
                    <a:pt x="667" y="332"/>
                  </a:lnTo>
                  <a:lnTo>
                    <a:pt x="663" y="344"/>
                  </a:lnTo>
                  <a:lnTo>
                    <a:pt x="660" y="350"/>
                  </a:lnTo>
                  <a:lnTo>
                    <a:pt x="660" y="350"/>
                  </a:lnTo>
                  <a:lnTo>
                    <a:pt x="657" y="351"/>
                  </a:lnTo>
                  <a:lnTo>
                    <a:pt x="655" y="350"/>
                  </a:lnTo>
                  <a:lnTo>
                    <a:pt x="653" y="345"/>
                  </a:lnTo>
                  <a:lnTo>
                    <a:pt x="651" y="339"/>
                  </a:lnTo>
                  <a:lnTo>
                    <a:pt x="647" y="320"/>
                  </a:lnTo>
                  <a:lnTo>
                    <a:pt x="644" y="296"/>
                  </a:lnTo>
                  <a:lnTo>
                    <a:pt x="641" y="274"/>
                  </a:lnTo>
                  <a:lnTo>
                    <a:pt x="636" y="257"/>
                  </a:lnTo>
                  <a:lnTo>
                    <a:pt x="635" y="251"/>
                  </a:lnTo>
                  <a:lnTo>
                    <a:pt x="632" y="248"/>
                  </a:lnTo>
                  <a:lnTo>
                    <a:pt x="630" y="250"/>
                  </a:lnTo>
                  <a:lnTo>
                    <a:pt x="627" y="254"/>
                  </a:lnTo>
                  <a:lnTo>
                    <a:pt x="627" y="254"/>
                  </a:lnTo>
                  <a:lnTo>
                    <a:pt x="618" y="269"/>
                  </a:lnTo>
                  <a:lnTo>
                    <a:pt x="609" y="286"/>
                  </a:lnTo>
                  <a:lnTo>
                    <a:pt x="587" y="321"/>
                  </a:lnTo>
                  <a:lnTo>
                    <a:pt x="576" y="341"/>
                  </a:lnTo>
                  <a:lnTo>
                    <a:pt x="567" y="359"/>
                  </a:lnTo>
                  <a:lnTo>
                    <a:pt x="560" y="375"/>
                  </a:lnTo>
                  <a:lnTo>
                    <a:pt x="555" y="390"/>
                  </a:lnTo>
                  <a:lnTo>
                    <a:pt x="555" y="390"/>
                  </a:lnTo>
                  <a:lnTo>
                    <a:pt x="549" y="411"/>
                  </a:lnTo>
                  <a:lnTo>
                    <a:pt x="537" y="447"/>
                  </a:lnTo>
                  <a:lnTo>
                    <a:pt x="519" y="491"/>
                  </a:lnTo>
                  <a:lnTo>
                    <a:pt x="500" y="537"/>
                  </a:lnTo>
                  <a:lnTo>
                    <a:pt x="479" y="582"/>
                  </a:lnTo>
                  <a:lnTo>
                    <a:pt x="459" y="621"/>
                  </a:lnTo>
                  <a:lnTo>
                    <a:pt x="443" y="648"/>
                  </a:lnTo>
                  <a:lnTo>
                    <a:pt x="437" y="655"/>
                  </a:lnTo>
                  <a:lnTo>
                    <a:pt x="432" y="658"/>
                  </a:lnTo>
                  <a:lnTo>
                    <a:pt x="432" y="658"/>
                  </a:lnTo>
                  <a:lnTo>
                    <a:pt x="429" y="657"/>
                  </a:lnTo>
                  <a:lnTo>
                    <a:pt x="426" y="654"/>
                  </a:lnTo>
                  <a:lnTo>
                    <a:pt x="425" y="649"/>
                  </a:lnTo>
                  <a:lnTo>
                    <a:pt x="423" y="643"/>
                  </a:lnTo>
                  <a:lnTo>
                    <a:pt x="422" y="625"/>
                  </a:lnTo>
                  <a:lnTo>
                    <a:pt x="422" y="603"/>
                  </a:lnTo>
                  <a:lnTo>
                    <a:pt x="422" y="579"/>
                  </a:lnTo>
                  <a:lnTo>
                    <a:pt x="420" y="554"/>
                  </a:lnTo>
                  <a:lnTo>
                    <a:pt x="417" y="530"/>
                  </a:lnTo>
                  <a:lnTo>
                    <a:pt x="414" y="519"/>
                  </a:lnTo>
                  <a:lnTo>
                    <a:pt x="411" y="509"/>
                  </a:lnTo>
                  <a:lnTo>
                    <a:pt x="411" y="509"/>
                  </a:lnTo>
                  <a:lnTo>
                    <a:pt x="407" y="501"/>
                  </a:lnTo>
                  <a:lnTo>
                    <a:pt x="404" y="500"/>
                  </a:lnTo>
                  <a:lnTo>
                    <a:pt x="401" y="498"/>
                  </a:lnTo>
                  <a:lnTo>
                    <a:pt x="393" y="498"/>
                  </a:lnTo>
                  <a:lnTo>
                    <a:pt x="386" y="501"/>
                  </a:lnTo>
                  <a:lnTo>
                    <a:pt x="377" y="507"/>
                  </a:lnTo>
                  <a:lnTo>
                    <a:pt x="366" y="515"/>
                  </a:lnTo>
                  <a:lnTo>
                    <a:pt x="345" y="534"/>
                  </a:lnTo>
                  <a:lnTo>
                    <a:pt x="323" y="557"/>
                  </a:lnTo>
                  <a:lnTo>
                    <a:pt x="304" y="581"/>
                  </a:lnTo>
                  <a:lnTo>
                    <a:pt x="277" y="614"/>
                  </a:lnTo>
                  <a:lnTo>
                    <a:pt x="277" y="614"/>
                  </a:lnTo>
                  <a:lnTo>
                    <a:pt x="274" y="618"/>
                  </a:lnTo>
                  <a:lnTo>
                    <a:pt x="269" y="624"/>
                  </a:lnTo>
                  <a:lnTo>
                    <a:pt x="265" y="637"/>
                  </a:lnTo>
                  <a:lnTo>
                    <a:pt x="257" y="666"/>
                  </a:lnTo>
                  <a:lnTo>
                    <a:pt x="253" y="676"/>
                  </a:lnTo>
                  <a:lnTo>
                    <a:pt x="250" y="681"/>
                  </a:lnTo>
                  <a:lnTo>
                    <a:pt x="247" y="684"/>
                  </a:lnTo>
                  <a:lnTo>
                    <a:pt x="244" y="687"/>
                  </a:lnTo>
                  <a:lnTo>
                    <a:pt x="241" y="687"/>
                  </a:lnTo>
                  <a:lnTo>
                    <a:pt x="235" y="685"/>
                  </a:lnTo>
                  <a:lnTo>
                    <a:pt x="230" y="682"/>
                  </a:lnTo>
                  <a:lnTo>
                    <a:pt x="230" y="682"/>
                  </a:lnTo>
                  <a:lnTo>
                    <a:pt x="214" y="667"/>
                  </a:lnTo>
                  <a:lnTo>
                    <a:pt x="196" y="652"/>
                  </a:lnTo>
                  <a:lnTo>
                    <a:pt x="185" y="646"/>
                  </a:lnTo>
                  <a:lnTo>
                    <a:pt x="173" y="639"/>
                  </a:lnTo>
                  <a:lnTo>
                    <a:pt x="157" y="634"/>
                  </a:lnTo>
                  <a:lnTo>
                    <a:pt x="139" y="628"/>
                  </a:lnTo>
                  <a:lnTo>
                    <a:pt x="139" y="628"/>
                  </a:lnTo>
                  <a:lnTo>
                    <a:pt x="116" y="625"/>
                  </a:lnTo>
                  <a:lnTo>
                    <a:pt x="92" y="624"/>
                  </a:lnTo>
                  <a:lnTo>
                    <a:pt x="68" y="624"/>
                  </a:lnTo>
                  <a:lnTo>
                    <a:pt x="46" y="624"/>
                  </a:lnTo>
                  <a:lnTo>
                    <a:pt x="13" y="627"/>
                  </a:lnTo>
                  <a:lnTo>
                    <a:pt x="0" y="628"/>
                  </a:lnTo>
                  <a:lnTo>
                    <a:pt x="62" y="54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47"/>
            <p:cNvSpPr>
              <a:spLocks/>
            </p:cNvSpPr>
            <p:nvPr/>
          </p:nvSpPr>
          <p:spPr bwMode="auto">
            <a:xfrm>
              <a:off x="8005174" y="3521040"/>
              <a:ext cx="1138826" cy="718232"/>
            </a:xfrm>
            <a:custGeom>
              <a:avLst/>
              <a:gdLst>
                <a:gd name="T0" fmla="*/ 479 w 713"/>
                <a:gd name="T1" fmla="*/ 17 h 466"/>
                <a:gd name="T2" fmla="*/ 425 w 713"/>
                <a:gd name="T3" fmla="*/ 44 h 466"/>
                <a:gd name="T4" fmla="*/ 355 w 713"/>
                <a:gd name="T5" fmla="*/ 84 h 466"/>
                <a:gd name="T6" fmla="*/ 335 w 713"/>
                <a:gd name="T7" fmla="*/ 98 h 466"/>
                <a:gd name="T8" fmla="*/ 265 w 713"/>
                <a:gd name="T9" fmla="*/ 153 h 466"/>
                <a:gd name="T10" fmla="*/ 230 w 713"/>
                <a:gd name="T11" fmla="*/ 177 h 466"/>
                <a:gd name="T12" fmla="*/ 194 w 713"/>
                <a:gd name="T13" fmla="*/ 195 h 466"/>
                <a:gd name="T14" fmla="*/ 173 w 713"/>
                <a:gd name="T15" fmla="*/ 207 h 466"/>
                <a:gd name="T16" fmla="*/ 113 w 713"/>
                <a:gd name="T17" fmla="*/ 249 h 466"/>
                <a:gd name="T18" fmla="*/ 52 w 713"/>
                <a:gd name="T19" fmla="*/ 306 h 466"/>
                <a:gd name="T20" fmla="*/ 27 w 713"/>
                <a:gd name="T21" fmla="*/ 336 h 466"/>
                <a:gd name="T22" fmla="*/ 9 w 713"/>
                <a:gd name="T23" fmla="*/ 363 h 466"/>
                <a:gd name="T24" fmla="*/ 0 w 713"/>
                <a:gd name="T25" fmla="*/ 388 h 466"/>
                <a:gd name="T26" fmla="*/ 0 w 713"/>
                <a:gd name="T27" fmla="*/ 393 h 466"/>
                <a:gd name="T28" fmla="*/ 6 w 713"/>
                <a:gd name="T29" fmla="*/ 396 h 466"/>
                <a:gd name="T30" fmla="*/ 25 w 713"/>
                <a:gd name="T31" fmla="*/ 388 h 466"/>
                <a:gd name="T32" fmla="*/ 66 w 713"/>
                <a:gd name="T33" fmla="*/ 367 h 466"/>
                <a:gd name="T34" fmla="*/ 92 w 713"/>
                <a:gd name="T35" fmla="*/ 358 h 466"/>
                <a:gd name="T36" fmla="*/ 121 w 713"/>
                <a:gd name="T37" fmla="*/ 355 h 466"/>
                <a:gd name="T38" fmla="*/ 151 w 713"/>
                <a:gd name="T39" fmla="*/ 360 h 466"/>
                <a:gd name="T40" fmla="*/ 164 w 713"/>
                <a:gd name="T41" fmla="*/ 364 h 466"/>
                <a:gd name="T42" fmla="*/ 188 w 713"/>
                <a:gd name="T43" fmla="*/ 378 h 466"/>
                <a:gd name="T44" fmla="*/ 203 w 713"/>
                <a:gd name="T45" fmla="*/ 394 h 466"/>
                <a:gd name="T46" fmla="*/ 214 w 713"/>
                <a:gd name="T47" fmla="*/ 412 h 466"/>
                <a:gd name="T48" fmla="*/ 224 w 713"/>
                <a:gd name="T49" fmla="*/ 438 h 466"/>
                <a:gd name="T50" fmla="*/ 232 w 713"/>
                <a:gd name="T51" fmla="*/ 463 h 466"/>
                <a:gd name="T52" fmla="*/ 236 w 713"/>
                <a:gd name="T53" fmla="*/ 466 h 466"/>
                <a:gd name="T54" fmla="*/ 241 w 713"/>
                <a:gd name="T55" fmla="*/ 466 h 466"/>
                <a:gd name="T56" fmla="*/ 254 w 713"/>
                <a:gd name="T57" fmla="*/ 460 h 466"/>
                <a:gd name="T58" fmla="*/ 275 w 713"/>
                <a:gd name="T59" fmla="*/ 435 h 466"/>
                <a:gd name="T60" fmla="*/ 332 w 713"/>
                <a:gd name="T61" fmla="*/ 339 h 466"/>
                <a:gd name="T62" fmla="*/ 347 w 713"/>
                <a:gd name="T63" fmla="*/ 315 h 466"/>
                <a:gd name="T64" fmla="*/ 361 w 713"/>
                <a:gd name="T65" fmla="*/ 301 h 466"/>
                <a:gd name="T66" fmla="*/ 370 w 713"/>
                <a:gd name="T67" fmla="*/ 295 h 466"/>
                <a:gd name="T68" fmla="*/ 377 w 713"/>
                <a:gd name="T69" fmla="*/ 295 h 466"/>
                <a:gd name="T70" fmla="*/ 382 w 713"/>
                <a:gd name="T71" fmla="*/ 301 h 466"/>
                <a:gd name="T72" fmla="*/ 388 w 713"/>
                <a:gd name="T73" fmla="*/ 327 h 466"/>
                <a:gd name="T74" fmla="*/ 389 w 713"/>
                <a:gd name="T75" fmla="*/ 337 h 466"/>
                <a:gd name="T76" fmla="*/ 398 w 713"/>
                <a:gd name="T77" fmla="*/ 357 h 466"/>
                <a:gd name="T78" fmla="*/ 410 w 713"/>
                <a:gd name="T79" fmla="*/ 375 h 466"/>
                <a:gd name="T80" fmla="*/ 425 w 713"/>
                <a:gd name="T81" fmla="*/ 391 h 466"/>
                <a:gd name="T82" fmla="*/ 441 w 713"/>
                <a:gd name="T83" fmla="*/ 403 h 466"/>
                <a:gd name="T84" fmla="*/ 459 w 713"/>
                <a:gd name="T85" fmla="*/ 411 h 466"/>
                <a:gd name="T86" fmla="*/ 477 w 713"/>
                <a:gd name="T87" fmla="*/ 411 h 466"/>
                <a:gd name="T88" fmla="*/ 494 w 713"/>
                <a:gd name="T89" fmla="*/ 403 h 466"/>
                <a:gd name="T90" fmla="*/ 500 w 713"/>
                <a:gd name="T91" fmla="*/ 396 h 466"/>
                <a:gd name="T92" fmla="*/ 519 w 713"/>
                <a:gd name="T93" fmla="*/ 363 h 466"/>
                <a:gd name="T94" fmla="*/ 540 w 713"/>
                <a:gd name="T95" fmla="*/ 330 h 466"/>
                <a:gd name="T96" fmla="*/ 558 w 713"/>
                <a:gd name="T97" fmla="*/ 310 h 466"/>
                <a:gd name="T98" fmla="*/ 581 w 713"/>
                <a:gd name="T99" fmla="*/ 294 h 466"/>
                <a:gd name="T100" fmla="*/ 606 w 713"/>
                <a:gd name="T101" fmla="*/ 286 h 466"/>
                <a:gd name="T102" fmla="*/ 636 w 713"/>
                <a:gd name="T103" fmla="*/ 289 h 466"/>
                <a:gd name="T104" fmla="*/ 651 w 713"/>
                <a:gd name="T105" fmla="*/ 295 h 466"/>
                <a:gd name="T106" fmla="*/ 689 w 713"/>
                <a:gd name="T107" fmla="*/ 318 h 466"/>
                <a:gd name="T108" fmla="*/ 713 w 713"/>
                <a:gd name="T109" fmla="*/ 30 h 466"/>
                <a:gd name="T110" fmla="*/ 684 w 713"/>
                <a:gd name="T111" fmla="*/ 23 h 466"/>
                <a:gd name="T112" fmla="*/ 615 w 713"/>
                <a:gd name="T113" fmla="*/ 8 h 466"/>
                <a:gd name="T114" fmla="*/ 557 w 713"/>
                <a:gd name="T115" fmla="*/ 0 h 466"/>
                <a:gd name="T116" fmla="*/ 519 w 713"/>
                <a:gd name="T117" fmla="*/ 2 h 466"/>
                <a:gd name="T118" fmla="*/ 489 w 713"/>
                <a:gd name="T119" fmla="*/ 9 h 466"/>
                <a:gd name="T120" fmla="*/ 479 w 713"/>
                <a:gd name="T121" fmla="*/ 17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3" h="466">
                  <a:moveTo>
                    <a:pt x="479" y="17"/>
                  </a:moveTo>
                  <a:lnTo>
                    <a:pt x="479" y="17"/>
                  </a:lnTo>
                  <a:lnTo>
                    <a:pt x="462" y="24"/>
                  </a:lnTo>
                  <a:lnTo>
                    <a:pt x="425" y="44"/>
                  </a:lnTo>
                  <a:lnTo>
                    <a:pt x="377" y="71"/>
                  </a:lnTo>
                  <a:lnTo>
                    <a:pt x="355" y="84"/>
                  </a:lnTo>
                  <a:lnTo>
                    <a:pt x="335" y="98"/>
                  </a:lnTo>
                  <a:lnTo>
                    <a:pt x="335" y="98"/>
                  </a:lnTo>
                  <a:lnTo>
                    <a:pt x="299" y="126"/>
                  </a:lnTo>
                  <a:lnTo>
                    <a:pt x="265" y="153"/>
                  </a:lnTo>
                  <a:lnTo>
                    <a:pt x="247" y="167"/>
                  </a:lnTo>
                  <a:lnTo>
                    <a:pt x="230" y="177"/>
                  </a:lnTo>
                  <a:lnTo>
                    <a:pt x="212" y="188"/>
                  </a:lnTo>
                  <a:lnTo>
                    <a:pt x="194" y="195"/>
                  </a:lnTo>
                  <a:lnTo>
                    <a:pt x="194" y="195"/>
                  </a:lnTo>
                  <a:lnTo>
                    <a:pt x="173" y="207"/>
                  </a:lnTo>
                  <a:lnTo>
                    <a:pt x="145" y="225"/>
                  </a:lnTo>
                  <a:lnTo>
                    <a:pt x="113" y="249"/>
                  </a:lnTo>
                  <a:lnTo>
                    <a:pt x="82" y="276"/>
                  </a:lnTo>
                  <a:lnTo>
                    <a:pt x="52" y="306"/>
                  </a:lnTo>
                  <a:lnTo>
                    <a:pt x="39" y="321"/>
                  </a:lnTo>
                  <a:lnTo>
                    <a:pt x="27" y="336"/>
                  </a:lnTo>
                  <a:lnTo>
                    <a:pt x="16" y="349"/>
                  </a:lnTo>
                  <a:lnTo>
                    <a:pt x="9" y="363"/>
                  </a:lnTo>
                  <a:lnTo>
                    <a:pt x="3" y="376"/>
                  </a:lnTo>
                  <a:lnTo>
                    <a:pt x="0" y="388"/>
                  </a:lnTo>
                  <a:lnTo>
                    <a:pt x="0" y="388"/>
                  </a:lnTo>
                  <a:lnTo>
                    <a:pt x="0" y="393"/>
                  </a:lnTo>
                  <a:lnTo>
                    <a:pt x="3" y="396"/>
                  </a:lnTo>
                  <a:lnTo>
                    <a:pt x="6" y="396"/>
                  </a:lnTo>
                  <a:lnTo>
                    <a:pt x="10" y="396"/>
                  </a:lnTo>
                  <a:lnTo>
                    <a:pt x="25" y="388"/>
                  </a:lnTo>
                  <a:lnTo>
                    <a:pt x="43" y="378"/>
                  </a:lnTo>
                  <a:lnTo>
                    <a:pt x="66" y="367"/>
                  </a:lnTo>
                  <a:lnTo>
                    <a:pt x="79" y="363"/>
                  </a:lnTo>
                  <a:lnTo>
                    <a:pt x="92" y="358"/>
                  </a:lnTo>
                  <a:lnTo>
                    <a:pt x="106" y="357"/>
                  </a:lnTo>
                  <a:lnTo>
                    <a:pt x="121" y="355"/>
                  </a:lnTo>
                  <a:lnTo>
                    <a:pt x="136" y="357"/>
                  </a:lnTo>
                  <a:lnTo>
                    <a:pt x="151" y="360"/>
                  </a:lnTo>
                  <a:lnTo>
                    <a:pt x="151" y="360"/>
                  </a:lnTo>
                  <a:lnTo>
                    <a:pt x="164" y="364"/>
                  </a:lnTo>
                  <a:lnTo>
                    <a:pt x="178" y="370"/>
                  </a:lnTo>
                  <a:lnTo>
                    <a:pt x="188" y="378"/>
                  </a:lnTo>
                  <a:lnTo>
                    <a:pt x="196" y="385"/>
                  </a:lnTo>
                  <a:lnTo>
                    <a:pt x="203" y="394"/>
                  </a:lnTo>
                  <a:lnTo>
                    <a:pt x="209" y="403"/>
                  </a:lnTo>
                  <a:lnTo>
                    <a:pt x="214" y="412"/>
                  </a:lnTo>
                  <a:lnTo>
                    <a:pt x="218" y="421"/>
                  </a:lnTo>
                  <a:lnTo>
                    <a:pt x="224" y="438"/>
                  </a:lnTo>
                  <a:lnTo>
                    <a:pt x="227" y="453"/>
                  </a:lnTo>
                  <a:lnTo>
                    <a:pt x="232" y="463"/>
                  </a:lnTo>
                  <a:lnTo>
                    <a:pt x="233" y="466"/>
                  </a:lnTo>
                  <a:lnTo>
                    <a:pt x="236" y="466"/>
                  </a:lnTo>
                  <a:lnTo>
                    <a:pt x="236" y="466"/>
                  </a:lnTo>
                  <a:lnTo>
                    <a:pt x="241" y="466"/>
                  </a:lnTo>
                  <a:lnTo>
                    <a:pt x="245" y="466"/>
                  </a:lnTo>
                  <a:lnTo>
                    <a:pt x="254" y="460"/>
                  </a:lnTo>
                  <a:lnTo>
                    <a:pt x="263" y="450"/>
                  </a:lnTo>
                  <a:lnTo>
                    <a:pt x="275" y="435"/>
                  </a:lnTo>
                  <a:lnTo>
                    <a:pt x="299" y="393"/>
                  </a:lnTo>
                  <a:lnTo>
                    <a:pt x="332" y="339"/>
                  </a:lnTo>
                  <a:lnTo>
                    <a:pt x="332" y="339"/>
                  </a:lnTo>
                  <a:lnTo>
                    <a:pt x="347" y="315"/>
                  </a:lnTo>
                  <a:lnTo>
                    <a:pt x="355" y="307"/>
                  </a:lnTo>
                  <a:lnTo>
                    <a:pt x="361" y="301"/>
                  </a:lnTo>
                  <a:lnTo>
                    <a:pt x="365" y="297"/>
                  </a:lnTo>
                  <a:lnTo>
                    <a:pt x="370" y="295"/>
                  </a:lnTo>
                  <a:lnTo>
                    <a:pt x="374" y="295"/>
                  </a:lnTo>
                  <a:lnTo>
                    <a:pt x="377" y="295"/>
                  </a:lnTo>
                  <a:lnTo>
                    <a:pt x="380" y="298"/>
                  </a:lnTo>
                  <a:lnTo>
                    <a:pt x="382" y="301"/>
                  </a:lnTo>
                  <a:lnTo>
                    <a:pt x="385" y="310"/>
                  </a:lnTo>
                  <a:lnTo>
                    <a:pt x="388" y="327"/>
                  </a:lnTo>
                  <a:lnTo>
                    <a:pt x="388" y="327"/>
                  </a:lnTo>
                  <a:lnTo>
                    <a:pt x="389" y="337"/>
                  </a:lnTo>
                  <a:lnTo>
                    <a:pt x="394" y="346"/>
                  </a:lnTo>
                  <a:lnTo>
                    <a:pt x="398" y="357"/>
                  </a:lnTo>
                  <a:lnTo>
                    <a:pt x="402" y="366"/>
                  </a:lnTo>
                  <a:lnTo>
                    <a:pt x="410" y="375"/>
                  </a:lnTo>
                  <a:lnTo>
                    <a:pt x="416" y="384"/>
                  </a:lnTo>
                  <a:lnTo>
                    <a:pt x="425" y="391"/>
                  </a:lnTo>
                  <a:lnTo>
                    <a:pt x="432" y="397"/>
                  </a:lnTo>
                  <a:lnTo>
                    <a:pt x="441" y="403"/>
                  </a:lnTo>
                  <a:lnTo>
                    <a:pt x="450" y="408"/>
                  </a:lnTo>
                  <a:lnTo>
                    <a:pt x="459" y="411"/>
                  </a:lnTo>
                  <a:lnTo>
                    <a:pt x="468" y="411"/>
                  </a:lnTo>
                  <a:lnTo>
                    <a:pt x="477" y="411"/>
                  </a:lnTo>
                  <a:lnTo>
                    <a:pt x="485" y="408"/>
                  </a:lnTo>
                  <a:lnTo>
                    <a:pt x="494" y="403"/>
                  </a:lnTo>
                  <a:lnTo>
                    <a:pt x="500" y="396"/>
                  </a:lnTo>
                  <a:lnTo>
                    <a:pt x="500" y="396"/>
                  </a:lnTo>
                  <a:lnTo>
                    <a:pt x="509" y="382"/>
                  </a:lnTo>
                  <a:lnTo>
                    <a:pt x="519" y="363"/>
                  </a:lnTo>
                  <a:lnTo>
                    <a:pt x="533" y="342"/>
                  </a:lnTo>
                  <a:lnTo>
                    <a:pt x="540" y="330"/>
                  </a:lnTo>
                  <a:lnTo>
                    <a:pt x="549" y="319"/>
                  </a:lnTo>
                  <a:lnTo>
                    <a:pt x="558" y="310"/>
                  </a:lnTo>
                  <a:lnTo>
                    <a:pt x="569" y="301"/>
                  </a:lnTo>
                  <a:lnTo>
                    <a:pt x="581" y="294"/>
                  </a:lnTo>
                  <a:lnTo>
                    <a:pt x="593" y="289"/>
                  </a:lnTo>
                  <a:lnTo>
                    <a:pt x="606" y="286"/>
                  </a:lnTo>
                  <a:lnTo>
                    <a:pt x="620" y="286"/>
                  </a:lnTo>
                  <a:lnTo>
                    <a:pt x="636" y="289"/>
                  </a:lnTo>
                  <a:lnTo>
                    <a:pt x="651" y="295"/>
                  </a:lnTo>
                  <a:lnTo>
                    <a:pt x="651" y="295"/>
                  </a:lnTo>
                  <a:lnTo>
                    <a:pt x="671" y="306"/>
                  </a:lnTo>
                  <a:lnTo>
                    <a:pt x="689" y="318"/>
                  </a:lnTo>
                  <a:lnTo>
                    <a:pt x="708" y="333"/>
                  </a:lnTo>
                  <a:lnTo>
                    <a:pt x="713" y="30"/>
                  </a:lnTo>
                  <a:lnTo>
                    <a:pt x="713" y="30"/>
                  </a:lnTo>
                  <a:lnTo>
                    <a:pt x="684" y="23"/>
                  </a:lnTo>
                  <a:lnTo>
                    <a:pt x="653" y="15"/>
                  </a:lnTo>
                  <a:lnTo>
                    <a:pt x="615" y="8"/>
                  </a:lnTo>
                  <a:lnTo>
                    <a:pt x="576" y="2"/>
                  </a:lnTo>
                  <a:lnTo>
                    <a:pt x="557" y="0"/>
                  </a:lnTo>
                  <a:lnTo>
                    <a:pt x="537" y="0"/>
                  </a:lnTo>
                  <a:lnTo>
                    <a:pt x="519" y="2"/>
                  </a:lnTo>
                  <a:lnTo>
                    <a:pt x="504" y="5"/>
                  </a:lnTo>
                  <a:lnTo>
                    <a:pt x="489" y="9"/>
                  </a:lnTo>
                  <a:lnTo>
                    <a:pt x="479" y="17"/>
                  </a:lnTo>
                  <a:lnTo>
                    <a:pt x="479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48"/>
            <p:cNvSpPr>
              <a:spLocks/>
            </p:cNvSpPr>
            <p:nvPr/>
          </p:nvSpPr>
          <p:spPr bwMode="auto">
            <a:xfrm>
              <a:off x="2251282" y="5635664"/>
              <a:ext cx="3051977" cy="365268"/>
            </a:xfrm>
            <a:custGeom>
              <a:avLst/>
              <a:gdLst/>
              <a:ahLst/>
              <a:cxnLst/>
              <a:rect l="l" t="t" r="r" b="b"/>
              <a:pathLst>
                <a:path w="4069303" h="503999">
                  <a:moveTo>
                    <a:pt x="1419489" y="0"/>
                  </a:moveTo>
                  <a:lnTo>
                    <a:pt x="1508809" y="0"/>
                  </a:lnTo>
                  <a:lnTo>
                    <a:pt x="1600255" y="6380"/>
                  </a:lnTo>
                  <a:lnTo>
                    <a:pt x="1700208" y="12760"/>
                  </a:lnTo>
                  <a:lnTo>
                    <a:pt x="1798034" y="23393"/>
                  </a:lnTo>
                  <a:lnTo>
                    <a:pt x="1893734" y="36153"/>
                  </a:lnTo>
                  <a:lnTo>
                    <a:pt x="1989433" y="51040"/>
                  </a:lnTo>
                  <a:lnTo>
                    <a:pt x="2155312" y="80813"/>
                  </a:lnTo>
                  <a:lnTo>
                    <a:pt x="2225492" y="93573"/>
                  </a:lnTo>
                  <a:lnTo>
                    <a:pt x="2282912" y="108460"/>
                  </a:lnTo>
                  <a:lnTo>
                    <a:pt x="2323318" y="121220"/>
                  </a:lnTo>
                  <a:lnTo>
                    <a:pt x="2348838" y="131853"/>
                  </a:lnTo>
                  <a:lnTo>
                    <a:pt x="2367978" y="140360"/>
                  </a:lnTo>
                  <a:lnTo>
                    <a:pt x="2389245" y="144613"/>
                  </a:lnTo>
                  <a:lnTo>
                    <a:pt x="2414764" y="146740"/>
                  </a:lnTo>
                  <a:lnTo>
                    <a:pt x="2444538" y="150993"/>
                  </a:lnTo>
                  <a:lnTo>
                    <a:pt x="2508337" y="146740"/>
                  </a:lnTo>
                  <a:lnTo>
                    <a:pt x="2578517" y="140360"/>
                  </a:lnTo>
                  <a:lnTo>
                    <a:pt x="2655077" y="133980"/>
                  </a:lnTo>
                  <a:lnTo>
                    <a:pt x="2733763" y="127600"/>
                  </a:lnTo>
                  <a:lnTo>
                    <a:pt x="2810323" y="125473"/>
                  </a:lnTo>
                  <a:lnTo>
                    <a:pt x="2848602" y="127600"/>
                  </a:lnTo>
                  <a:lnTo>
                    <a:pt x="2886882" y="131853"/>
                  </a:lnTo>
                  <a:lnTo>
                    <a:pt x="2974075" y="138233"/>
                  </a:lnTo>
                  <a:lnTo>
                    <a:pt x="3080408" y="144613"/>
                  </a:lnTo>
                  <a:lnTo>
                    <a:pt x="3212261" y="146740"/>
                  </a:lnTo>
                  <a:lnTo>
                    <a:pt x="3354747" y="153119"/>
                  </a:lnTo>
                  <a:lnTo>
                    <a:pt x="3507866" y="165879"/>
                  </a:lnTo>
                  <a:lnTo>
                    <a:pt x="3584426" y="172259"/>
                  </a:lnTo>
                  <a:lnTo>
                    <a:pt x="3665239" y="182893"/>
                  </a:lnTo>
                  <a:lnTo>
                    <a:pt x="3741798" y="195653"/>
                  </a:lnTo>
                  <a:lnTo>
                    <a:pt x="3816231" y="208413"/>
                  </a:lnTo>
                  <a:lnTo>
                    <a:pt x="3892791" y="227552"/>
                  </a:lnTo>
                  <a:lnTo>
                    <a:pt x="3967224" y="246692"/>
                  </a:lnTo>
                  <a:lnTo>
                    <a:pt x="3999124" y="255199"/>
                  </a:lnTo>
                  <a:lnTo>
                    <a:pt x="4024644" y="267959"/>
                  </a:lnTo>
                  <a:lnTo>
                    <a:pt x="4043784" y="276466"/>
                  </a:lnTo>
                  <a:lnTo>
                    <a:pt x="4058670" y="289225"/>
                  </a:lnTo>
                  <a:lnTo>
                    <a:pt x="4065050" y="299859"/>
                  </a:lnTo>
                  <a:lnTo>
                    <a:pt x="4069303" y="312619"/>
                  </a:lnTo>
                  <a:lnTo>
                    <a:pt x="4069303" y="321125"/>
                  </a:lnTo>
                  <a:lnTo>
                    <a:pt x="4062923" y="333885"/>
                  </a:lnTo>
                  <a:lnTo>
                    <a:pt x="4050163" y="346645"/>
                  </a:lnTo>
                  <a:lnTo>
                    <a:pt x="4037404" y="357278"/>
                  </a:lnTo>
                  <a:lnTo>
                    <a:pt x="3994870" y="378545"/>
                  </a:lnTo>
                  <a:lnTo>
                    <a:pt x="3943831" y="401938"/>
                  </a:lnTo>
                  <a:lnTo>
                    <a:pt x="3886411" y="423205"/>
                  </a:lnTo>
                  <a:lnTo>
                    <a:pt x="3756685" y="467865"/>
                  </a:lnTo>
                  <a:lnTo>
                    <a:pt x="3642862" y="503999"/>
                  </a:lnTo>
                  <a:lnTo>
                    <a:pt x="0" y="503999"/>
                  </a:lnTo>
                  <a:lnTo>
                    <a:pt x="90329" y="472118"/>
                  </a:lnTo>
                  <a:lnTo>
                    <a:pt x="192408" y="440218"/>
                  </a:lnTo>
                  <a:lnTo>
                    <a:pt x="279601" y="416825"/>
                  </a:lnTo>
                  <a:lnTo>
                    <a:pt x="311501" y="414698"/>
                  </a:lnTo>
                  <a:lnTo>
                    <a:pt x="337021" y="410445"/>
                  </a:lnTo>
                  <a:lnTo>
                    <a:pt x="360414" y="408318"/>
                  </a:lnTo>
                  <a:lnTo>
                    <a:pt x="396567" y="397685"/>
                  </a:lnTo>
                  <a:lnTo>
                    <a:pt x="434847" y="384925"/>
                  </a:lnTo>
                  <a:lnTo>
                    <a:pt x="481634" y="370038"/>
                  </a:lnTo>
                  <a:lnTo>
                    <a:pt x="587967" y="325379"/>
                  </a:lnTo>
                  <a:lnTo>
                    <a:pt x="704933" y="267959"/>
                  </a:lnTo>
                  <a:lnTo>
                    <a:pt x="830405" y="210539"/>
                  </a:lnTo>
                  <a:lnTo>
                    <a:pt x="947372" y="146740"/>
                  </a:lnTo>
                  <a:lnTo>
                    <a:pt x="1151531" y="42533"/>
                  </a:lnTo>
                  <a:lnTo>
                    <a:pt x="1172797" y="31900"/>
                  </a:lnTo>
                  <a:lnTo>
                    <a:pt x="1198317" y="23393"/>
                  </a:lnTo>
                  <a:lnTo>
                    <a:pt x="1228090" y="17013"/>
                  </a:lnTo>
                  <a:lnTo>
                    <a:pt x="1262116" y="10634"/>
                  </a:lnTo>
                  <a:lnTo>
                    <a:pt x="1336549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49"/>
            <p:cNvSpPr>
              <a:spLocks/>
            </p:cNvSpPr>
            <p:nvPr/>
          </p:nvSpPr>
          <p:spPr bwMode="auto">
            <a:xfrm>
              <a:off x="5293688" y="4898936"/>
              <a:ext cx="3087906" cy="1101995"/>
            </a:xfrm>
            <a:custGeom>
              <a:avLst/>
              <a:gdLst/>
              <a:ahLst/>
              <a:cxnLst/>
              <a:rect l="l" t="t" r="r" b="b"/>
              <a:pathLst>
                <a:path w="4117208" h="1520541">
                  <a:moveTo>
                    <a:pt x="2671081" y="0"/>
                  </a:moveTo>
                  <a:lnTo>
                    <a:pt x="2694474" y="4254"/>
                  </a:lnTo>
                  <a:lnTo>
                    <a:pt x="2719994" y="12760"/>
                  </a:lnTo>
                  <a:lnTo>
                    <a:pt x="2745514" y="29773"/>
                  </a:lnTo>
                  <a:lnTo>
                    <a:pt x="2777414" y="48913"/>
                  </a:lnTo>
                  <a:lnTo>
                    <a:pt x="2809314" y="70180"/>
                  </a:lnTo>
                  <a:lnTo>
                    <a:pt x="2879494" y="127600"/>
                  </a:lnTo>
                  <a:lnTo>
                    <a:pt x="2956053" y="191399"/>
                  </a:lnTo>
                  <a:lnTo>
                    <a:pt x="3028360" y="253072"/>
                  </a:lnTo>
                  <a:lnTo>
                    <a:pt x="3098539" y="306239"/>
                  </a:lnTo>
                  <a:lnTo>
                    <a:pt x="3132566" y="329632"/>
                  </a:lnTo>
                  <a:lnTo>
                    <a:pt x="3164466" y="344519"/>
                  </a:lnTo>
                  <a:lnTo>
                    <a:pt x="3226139" y="370039"/>
                  </a:lnTo>
                  <a:lnTo>
                    <a:pt x="3251658" y="380672"/>
                  </a:lnTo>
                  <a:lnTo>
                    <a:pt x="3277178" y="382798"/>
                  </a:lnTo>
                  <a:lnTo>
                    <a:pt x="3298445" y="387052"/>
                  </a:lnTo>
                  <a:lnTo>
                    <a:pt x="3317585" y="389178"/>
                  </a:lnTo>
                  <a:lnTo>
                    <a:pt x="3360118" y="387052"/>
                  </a:lnTo>
                  <a:lnTo>
                    <a:pt x="3404778" y="382798"/>
                  </a:lnTo>
                  <a:lnTo>
                    <a:pt x="3462198" y="376419"/>
                  </a:lnTo>
                  <a:lnTo>
                    <a:pt x="3528124" y="376419"/>
                  </a:lnTo>
                  <a:lnTo>
                    <a:pt x="3617444" y="382798"/>
                  </a:lnTo>
                  <a:lnTo>
                    <a:pt x="3642964" y="389178"/>
                  </a:lnTo>
                  <a:lnTo>
                    <a:pt x="3672736" y="399812"/>
                  </a:lnTo>
                  <a:lnTo>
                    <a:pt x="3704636" y="414698"/>
                  </a:lnTo>
                  <a:lnTo>
                    <a:pt x="3732283" y="431712"/>
                  </a:lnTo>
                  <a:lnTo>
                    <a:pt x="3798209" y="478498"/>
                  </a:lnTo>
                  <a:lnTo>
                    <a:pt x="3866262" y="529538"/>
                  </a:lnTo>
                  <a:lnTo>
                    <a:pt x="3989608" y="637997"/>
                  </a:lnTo>
                  <a:lnTo>
                    <a:pt x="4047028" y="682657"/>
                  </a:lnTo>
                  <a:lnTo>
                    <a:pt x="4072548" y="701797"/>
                  </a:lnTo>
                  <a:lnTo>
                    <a:pt x="4095941" y="714557"/>
                  </a:lnTo>
                  <a:lnTo>
                    <a:pt x="4104448" y="720937"/>
                  </a:lnTo>
                  <a:lnTo>
                    <a:pt x="4110828" y="727317"/>
                  </a:lnTo>
                  <a:lnTo>
                    <a:pt x="4115081" y="735824"/>
                  </a:lnTo>
                  <a:lnTo>
                    <a:pt x="4117208" y="746457"/>
                  </a:lnTo>
                  <a:lnTo>
                    <a:pt x="4115081" y="754963"/>
                  </a:lnTo>
                  <a:lnTo>
                    <a:pt x="4110828" y="767723"/>
                  </a:lnTo>
                  <a:lnTo>
                    <a:pt x="4098068" y="793243"/>
                  </a:lnTo>
                  <a:lnTo>
                    <a:pt x="4078928" y="818763"/>
                  </a:lnTo>
                  <a:lnTo>
                    <a:pt x="4051282" y="850663"/>
                  </a:lnTo>
                  <a:lnTo>
                    <a:pt x="4019382" y="882563"/>
                  </a:lnTo>
                  <a:lnTo>
                    <a:pt x="3981102" y="914463"/>
                  </a:lnTo>
                  <a:lnTo>
                    <a:pt x="3898162" y="982516"/>
                  </a:lnTo>
                  <a:lnTo>
                    <a:pt x="3808843" y="1048442"/>
                  </a:lnTo>
                  <a:lnTo>
                    <a:pt x="3642964" y="1167535"/>
                  </a:lnTo>
                  <a:lnTo>
                    <a:pt x="3538757" y="1239841"/>
                  </a:lnTo>
                  <a:lnTo>
                    <a:pt x="3451564" y="1305768"/>
                  </a:lnTo>
                  <a:lnTo>
                    <a:pt x="3413284" y="1337667"/>
                  </a:lnTo>
                  <a:lnTo>
                    <a:pt x="3379258" y="1373821"/>
                  </a:lnTo>
                  <a:lnTo>
                    <a:pt x="3347358" y="1405720"/>
                  </a:lnTo>
                  <a:lnTo>
                    <a:pt x="3321838" y="1437620"/>
                  </a:lnTo>
                  <a:lnTo>
                    <a:pt x="3296318" y="1471647"/>
                  </a:lnTo>
                  <a:lnTo>
                    <a:pt x="3277178" y="1507800"/>
                  </a:lnTo>
                  <a:lnTo>
                    <a:pt x="3271515" y="1520541"/>
                  </a:lnTo>
                  <a:lnTo>
                    <a:pt x="11752" y="1520541"/>
                  </a:lnTo>
                  <a:lnTo>
                    <a:pt x="0" y="1350427"/>
                  </a:lnTo>
                  <a:lnTo>
                    <a:pt x="12760" y="1337667"/>
                  </a:lnTo>
                  <a:lnTo>
                    <a:pt x="44660" y="1310021"/>
                  </a:lnTo>
                  <a:lnTo>
                    <a:pt x="95700" y="1265361"/>
                  </a:lnTo>
                  <a:lnTo>
                    <a:pt x="159500" y="1218575"/>
                  </a:lnTo>
                  <a:lnTo>
                    <a:pt x="197779" y="1195181"/>
                  </a:lnTo>
                  <a:lnTo>
                    <a:pt x="238186" y="1173915"/>
                  </a:lnTo>
                  <a:lnTo>
                    <a:pt x="282846" y="1150522"/>
                  </a:lnTo>
                  <a:lnTo>
                    <a:pt x="327505" y="1135635"/>
                  </a:lnTo>
                  <a:lnTo>
                    <a:pt x="374292" y="1118622"/>
                  </a:lnTo>
                  <a:lnTo>
                    <a:pt x="423205" y="1110115"/>
                  </a:lnTo>
                  <a:lnTo>
                    <a:pt x="474245" y="1105862"/>
                  </a:lnTo>
                  <a:lnTo>
                    <a:pt x="525284" y="1110115"/>
                  </a:lnTo>
                  <a:lnTo>
                    <a:pt x="550804" y="1110115"/>
                  </a:lnTo>
                  <a:lnTo>
                    <a:pt x="582704" y="1103735"/>
                  </a:lnTo>
                  <a:lnTo>
                    <a:pt x="620984" y="1093102"/>
                  </a:lnTo>
                  <a:lnTo>
                    <a:pt x="665644" y="1080342"/>
                  </a:lnTo>
                  <a:lnTo>
                    <a:pt x="767723" y="1048442"/>
                  </a:lnTo>
                  <a:lnTo>
                    <a:pt x="876183" y="1008036"/>
                  </a:lnTo>
                  <a:lnTo>
                    <a:pt x="1078215" y="920843"/>
                  </a:lnTo>
                  <a:lnTo>
                    <a:pt x="1210068" y="867676"/>
                  </a:lnTo>
                  <a:lnTo>
                    <a:pt x="1358934" y="799623"/>
                  </a:lnTo>
                  <a:lnTo>
                    <a:pt x="1586486" y="695417"/>
                  </a:lnTo>
                  <a:lnTo>
                    <a:pt x="1805532" y="586958"/>
                  </a:lnTo>
                  <a:lnTo>
                    <a:pt x="1884218" y="546551"/>
                  </a:lnTo>
                  <a:lnTo>
                    <a:pt x="1935258" y="516778"/>
                  </a:lnTo>
                  <a:lnTo>
                    <a:pt x="2075617" y="421078"/>
                  </a:lnTo>
                  <a:lnTo>
                    <a:pt x="2298916" y="259452"/>
                  </a:lnTo>
                  <a:lnTo>
                    <a:pt x="2522215" y="99953"/>
                  </a:lnTo>
                  <a:lnTo>
                    <a:pt x="2605155" y="42533"/>
                  </a:lnTo>
                  <a:lnTo>
                    <a:pt x="2656194" y="6380"/>
                  </a:lnTo>
                  <a:lnTo>
                    <a:pt x="2664701" y="425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50"/>
            <p:cNvSpPr>
              <a:spLocks/>
            </p:cNvSpPr>
            <p:nvPr/>
          </p:nvSpPr>
          <p:spPr bwMode="auto">
            <a:xfrm>
              <a:off x="4264377" y="5005283"/>
              <a:ext cx="2874718" cy="995648"/>
            </a:xfrm>
            <a:custGeom>
              <a:avLst/>
              <a:gdLst/>
              <a:ahLst/>
              <a:cxnLst/>
              <a:rect l="l" t="t" r="r" b="b"/>
              <a:pathLst>
                <a:path w="3832957" h="1373802">
                  <a:moveTo>
                    <a:pt x="3824450" y="0"/>
                  </a:moveTo>
                  <a:lnTo>
                    <a:pt x="3830830" y="0"/>
                  </a:lnTo>
                  <a:lnTo>
                    <a:pt x="3832957" y="0"/>
                  </a:lnTo>
                  <a:lnTo>
                    <a:pt x="3832957" y="6404"/>
                  </a:lnTo>
                  <a:lnTo>
                    <a:pt x="3830830" y="17078"/>
                  </a:lnTo>
                  <a:lnTo>
                    <a:pt x="3818070" y="38425"/>
                  </a:lnTo>
                  <a:lnTo>
                    <a:pt x="3794677" y="68310"/>
                  </a:lnTo>
                  <a:lnTo>
                    <a:pt x="3741511" y="132351"/>
                  </a:lnTo>
                  <a:lnTo>
                    <a:pt x="3715991" y="157968"/>
                  </a:lnTo>
                  <a:lnTo>
                    <a:pt x="3696851" y="172910"/>
                  </a:lnTo>
                  <a:lnTo>
                    <a:pt x="3528845" y="288184"/>
                  </a:lnTo>
                  <a:lnTo>
                    <a:pt x="3426765" y="356494"/>
                  </a:lnTo>
                  <a:lnTo>
                    <a:pt x="3320433" y="422669"/>
                  </a:lnTo>
                  <a:lnTo>
                    <a:pt x="3216226" y="488845"/>
                  </a:lnTo>
                  <a:lnTo>
                    <a:pt x="3114147" y="546482"/>
                  </a:lnTo>
                  <a:lnTo>
                    <a:pt x="3016321" y="597714"/>
                  </a:lnTo>
                  <a:lnTo>
                    <a:pt x="2973787" y="616926"/>
                  </a:lnTo>
                  <a:lnTo>
                    <a:pt x="2933381" y="634004"/>
                  </a:lnTo>
                  <a:lnTo>
                    <a:pt x="2788768" y="685237"/>
                  </a:lnTo>
                  <a:lnTo>
                    <a:pt x="2659042" y="736469"/>
                  </a:lnTo>
                  <a:lnTo>
                    <a:pt x="2595242" y="762086"/>
                  </a:lnTo>
                  <a:lnTo>
                    <a:pt x="2539949" y="787702"/>
                  </a:lnTo>
                  <a:lnTo>
                    <a:pt x="2488910" y="813318"/>
                  </a:lnTo>
                  <a:lnTo>
                    <a:pt x="2448503" y="838935"/>
                  </a:lnTo>
                  <a:lnTo>
                    <a:pt x="2357057" y="898706"/>
                  </a:lnTo>
                  <a:lnTo>
                    <a:pt x="2274117" y="943534"/>
                  </a:lnTo>
                  <a:lnTo>
                    <a:pt x="2199684" y="979824"/>
                  </a:lnTo>
                  <a:lnTo>
                    <a:pt x="2133758" y="1007575"/>
                  </a:lnTo>
                  <a:lnTo>
                    <a:pt x="2072085" y="1024653"/>
                  </a:lnTo>
                  <a:lnTo>
                    <a:pt x="2018918" y="1033192"/>
                  </a:lnTo>
                  <a:lnTo>
                    <a:pt x="1970005" y="1039596"/>
                  </a:lnTo>
                  <a:lnTo>
                    <a:pt x="1925346" y="1039596"/>
                  </a:lnTo>
                  <a:lnTo>
                    <a:pt x="1884939" y="1037461"/>
                  </a:lnTo>
                  <a:lnTo>
                    <a:pt x="1848786" y="1033192"/>
                  </a:lnTo>
                  <a:lnTo>
                    <a:pt x="1782860" y="1026787"/>
                  </a:lnTo>
                  <a:lnTo>
                    <a:pt x="1750960" y="1026787"/>
                  </a:lnTo>
                  <a:lnTo>
                    <a:pt x="1723313" y="1031057"/>
                  </a:lnTo>
                  <a:lnTo>
                    <a:pt x="1691413" y="1039596"/>
                  </a:lnTo>
                  <a:lnTo>
                    <a:pt x="1659513" y="1056673"/>
                  </a:lnTo>
                  <a:lnTo>
                    <a:pt x="1623360" y="1078020"/>
                  </a:lnTo>
                  <a:lnTo>
                    <a:pt x="1582954" y="1107906"/>
                  </a:lnTo>
                  <a:lnTo>
                    <a:pt x="1544674" y="1139926"/>
                  </a:lnTo>
                  <a:lnTo>
                    <a:pt x="1525534" y="1157004"/>
                  </a:lnTo>
                  <a:lnTo>
                    <a:pt x="1506394" y="1176216"/>
                  </a:lnTo>
                  <a:lnTo>
                    <a:pt x="1493634" y="1199698"/>
                  </a:lnTo>
                  <a:lnTo>
                    <a:pt x="1480874" y="1221045"/>
                  </a:lnTo>
                  <a:lnTo>
                    <a:pt x="1470241" y="1246661"/>
                  </a:lnTo>
                  <a:lnTo>
                    <a:pt x="1463861" y="1272277"/>
                  </a:lnTo>
                  <a:lnTo>
                    <a:pt x="1461734" y="1302163"/>
                  </a:lnTo>
                  <a:lnTo>
                    <a:pt x="1461734" y="1329914"/>
                  </a:lnTo>
                  <a:lnTo>
                    <a:pt x="1468114" y="1361934"/>
                  </a:lnTo>
                  <a:lnTo>
                    <a:pt x="1472844" y="1373802"/>
                  </a:lnTo>
                  <a:lnTo>
                    <a:pt x="0" y="1373802"/>
                  </a:lnTo>
                  <a:lnTo>
                    <a:pt x="49634" y="1340587"/>
                  </a:lnTo>
                  <a:lnTo>
                    <a:pt x="98548" y="1304298"/>
                  </a:lnTo>
                  <a:lnTo>
                    <a:pt x="138954" y="1272277"/>
                  </a:lnTo>
                  <a:lnTo>
                    <a:pt x="168727" y="1244526"/>
                  </a:lnTo>
                  <a:lnTo>
                    <a:pt x="194247" y="1221045"/>
                  </a:lnTo>
                  <a:lnTo>
                    <a:pt x="328226" y="1208236"/>
                  </a:lnTo>
                  <a:lnTo>
                    <a:pt x="619578" y="1174081"/>
                  </a:lnTo>
                  <a:lnTo>
                    <a:pt x="776951" y="1150600"/>
                  </a:lnTo>
                  <a:lnTo>
                    <a:pt x="913057" y="1127118"/>
                  </a:lnTo>
                  <a:lnTo>
                    <a:pt x="970477" y="1116445"/>
                  </a:lnTo>
                  <a:lnTo>
                    <a:pt x="1013010" y="1103636"/>
                  </a:lnTo>
                  <a:lnTo>
                    <a:pt x="1040656" y="1090828"/>
                  </a:lnTo>
                  <a:lnTo>
                    <a:pt x="1051290" y="1088694"/>
                  </a:lnTo>
                  <a:lnTo>
                    <a:pt x="1053416" y="1082289"/>
                  </a:lnTo>
                  <a:lnTo>
                    <a:pt x="1059796" y="1071616"/>
                  </a:lnTo>
                  <a:lnTo>
                    <a:pt x="1072556" y="1058808"/>
                  </a:lnTo>
                  <a:lnTo>
                    <a:pt x="1091696" y="1050269"/>
                  </a:lnTo>
                  <a:lnTo>
                    <a:pt x="1117216" y="1039596"/>
                  </a:lnTo>
                  <a:lnTo>
                    <a:pt x="1176762" y="1018249"/>
                  </a:lnTo>
                  <a:lnTo>
                    <a:pt x="1251195" y="999036"/>
                  </a:lnTo>
                  <a:lnTo>
                    <a:pt x="1406441" y="956343"/>
                  </a:lnTo>
                  <a:lnTo>
                    <a:pt x="1480874" y="937130"/>
                  </a:lnTo>
                  <a:lnTo>
                    <a:pt x="1538294" y="915783"/>
                  </a:lnTo>
                  <a:lnTo>
                    <a:pt x="1597840" y="892302"/>
                  </a:lnTo>
                  <a:lnTo>
                    <a:pt x="1674400" y="873090"/>
                  </a:lnTo>
                  <a:lnTo>
                    <a:pt x="1853039" y="828261"/>
                  </a:lnTo>
                  <a:lnTo>
                    <a:pt x="1938106" y="809049"/>
                  </a:lnTo>
                  <a:lnTo>
                    <a:pt x="2014665" y="787702"/>
                  </a:lnTo>
                  <a:lnTo>
                    <a:pt x="2069958" y="768490"/>
                  </a:lnTo>
                  <a:lnTo>
                    <a:pt x="2089098" y="757816"/>
                  </a:lnTo>
                  <a:lnTo>
                    <a:pt x="2101858" y="749277"/>
                  </a:lnTo>
                  <a:lnTo>
                    <a:pt x="2114618" y="738604"/>
                  </a:lnTo>
                  <a:lnTo>
                    <a:pt x="2135885" y="730065"/>
                  </a:lnTo>
                  <a:lnTo>
                    <a:pt x="2193304" y="704449"/>
                  </a:lnTo>
                  <a:lnTo>
                    <a:pt x="2269864" y="680967"/>
                  </a:lnTo>
                  <a:lnTo>
                    <a:pt x="2352804" y="659620"/>
                  </a:lnTo>
                  <a:lnTo>
                    <a:pt x="2501670" y="623331"/>
                  </a:lnTo>
                  <a:lnTo>
                    <a:pt x="2569723" y="608388"/>
                  </a:lnTo>
                  <a:lnTo>
                    <a:pt x="2608002" y="597714"/>
                  </a:lnTo>
                  <a:lnTo>
                    <a:pt x="2697322" y="576367"/>
                  </a:lnTo>
                  <a:lnTo>
                    <a:pt x="2748361" y="559290"/>
                  </a:lnTo>
                  <a:lnTo>
                    <a:pt x="2793021" y="540078"/>
                  </a:lnTo>
                  <a:lnTo>
                    <a:pt x="2831301" y="525135"/>
                  </a:lnTo>
                  <a:lnTo>
                    <a:pt x="2844061" y="514461"/>
                  </a:lnTo>
                  <a:lnTo>
                    <a:pt x="2852568" y="505922"/>
                  </a:lnTo>
                  <a:lnTo>
                    <a:pt x="2863201" y="495249"/>
                  </a:lnTo>
                  <a:lnTo>
                    <a:pt x="2884467" y="484576"/>
                  </a:lnTo>
                  <a:lnTo>
                    <a:pt x="2948267" y="452555"/>
                  </a:lnTo>
                  <a:lnTo>
                    <a:pt x="3073740" y="397053"/>
                  </a:lnTo>
                  <a:lnTo>
                    <a:pt x="3152427" y="358629"/>
                  </a:lnTo>
                  <a:lnTo>
                    <a:pt x="3288533" y="288184"/>
                  </a:lnTo>
                  <a:lnTo>
                    <a:pt x="3428892" y="215604"/>
                  </a:lnTo>
                  <a:lnTo>
                    <a:pt x="3479931" y="185719"/>
                  </a:lnTo>
                  <a:lnTo>
                    <a:pt x="3509705" y="166506"/>
                  </a:lnTo>
                  <a:lnTo>
                    <a:pt x="3535225" y="151563"/>
                  </a:lnTo>
                  <a:lnTo>
                    <a:pt x="3569251" y="128082"/>
                  </a:lnTo>
                  <a:lnTo>
                    <a:pt x="3664951" y="76849"/>
                  </a:lnTo>
                  <a:lnTo>
                    <a:pt x="3760650" y="298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51"/>
            <p:cNvSpPr>
              <a:spLocks/>
            </p:cNvSpPr>
            <p:nvPr/>
          </p:nvSpPr>
          <p:spPr bwMode="auto">
            <a:xfrm>
              <a:off x="5558456" y="5746634"/>
              <a:ext cx="1617260" cy="254297"/>
            </a:xfrm>
            <a:custGeom>
              <a:avLst/>
              <a:gdLst/>
              <a:ahLst/>
              <a:cxnLst/>
              <a:rect l="l" t="t" r="r" b="b"/>
              <a:pathLst>
                <a:path w="2156346" h="350880">
                  <a:moveTo>
                    <a:pt x="1171788" y="0"/>
                  </a:moveTo>
                  <a:lnTo>
                    <a:pt x="1176041" y="0"/>
                  </a:lnTo>
                  <a:lnTo>
                    <a:pt x="1188801" y="4254"/>
                  </a:lnTo>
                  <a:lnTo>
                    <a:pt x="1201561" y="10634"/>
                  </a:lnTo>
                  <a:lnTo>
                    <a:pt x="1233461" y="25520"/>
                  </a:lnTo>
                  <a:lnTo>
                    <a:pt x="1271741" y="55293"/>
                  </a:lnTo>
                  <a:lnTo>
                    <a:pt x="1312147" y="87193"/>
                  </a:lnTo>
                  <a:lnTo>
                    <a:pt x="1361061" y="121220"/>
                  </a:lnTo>
                  <a:lnTo>
                    <a:pt x="1409974" y="155246"/>
                  </a:lnTo>
                  <a:lnTo>
                    <a:pt x="1465267" y="191399"/>
                  </a:lnTo>
                  <a:lnTo>
                    <a:pt x="1522686" y="219046"/>
                  </a:lnTo>
                  <a:lnTo>
                    <a:pt x="1541826" y="225426"/>
                  </a:lnTo>
                  <a:lnTo>
                    <a:pt x="1569473" y="236059"/>
                  </a:lnTo>
                  <a:lnTo>
                    <a:pt x="1650286" y="250946"/>
                  </a:lnTo>
                  <a:lnTo>
                    <a:pt x="1856571" y="289226"/>
                  </a:lnTo>
                  <a:lnTo>
                    <a:pt x="1969284" y="308366"/>
                  </a:lnTo>
                  <a:lnTo>
                    <a:pt x="2069237" y="331759"/>
                  </a:lnTo>
                  <a:lnTo>
                    <a:pt x="2156346" y="350880"/>
                  </a:lnTo>
                  <a:lnTo>
                    <a:pt x="1258174" y="350880"/>
                  </a:lnTo>
                  <a:lnTo>
                    <a:pt x="1099482" y="321126"/>
                  </a:lnTo>
                  <a:lnTo>
                    <a:pt x="735824" y="255199"/>
                  </a:lnTo>
                  <a:lnTo>
                    <a:pt x="529538" y="212666"/>
                  </a:lnTo>
                  <a:lnTo>
                    <a:pt x="327505" y="168006"/>
                  </a:lnTo>
                  <a:lnTo>
                    <a:pt x="231806" y="142486"/>
                  </a:lnTo>
                  <a:lnTo>
                    <a:pt x="146740" y="121220"/>
                  </a:lnTo>
                  <a:lnTo>
                    <a:pt x="65927" y="95700"/>
                  </a:lnTo>
                  <a:lnTo>
                    <a:pt x="0" y="74433"/>
                  </a:lnTo>
                  <a:lnTo>
                    <a:pt x="193526" y="82940"/>
                  </a:lnTo>
                  <a:lnTo>
                    <a:pt x="363659" y="89320"/>
                  </a:lnTo>
                  <a:lnTo>
                    <a:pt x="446598" y="89320"/>
                  </a:lnTo>
                  <a:lnTo>
                    <a:pt x="518905" y="87193"/>
                  </a:lnTo>
                  <a:lnTo>
                    <a:pt x="576324" y="82940"/>
                  </a:lnTo>
                  <a:lnTo>
                    <a:pt x="625237" y="74433"/>
                  </a:lnTo>
                  <a:lnTo>
                    <a:pt x="659264" y="61673"/>
                  </a:lnTo>
                  <a:lnTo>
                    <a:pt x="691164" y="44660"/>
                  </a:lnTo>
                  <a:lnTo>
                    <a:pt x="735824" y="19140"/>
                  </a:lnTo>
                  <a:lnTo>
                    <a:pt x="757090" y="10634"/>
                  </a:lnTo>
                  <a:lnTo>
                    <a:pt x="780483" y="4254"/>
                  </a:lnTo>
                  <a:lnTo>
                    <a:pt x="793243" y="4254"/>
                  </a:lnTo>
                  <a:lnTo>
                    <a:pt x="808130" y="6380"/>
                  </a:lnTo>
                  <a:lnTo>
                    <a:pt x="840030" y="19140"/>
                  </a:lnTo>
                  <a:lnTo>
                    <a:pt x="871930" y="38280"/>
                  </a:lnTo>
                  <a:lnTo>
                    <a:pt x="903829" y="63800"/>
                  </a:lnTo>
                  <a:lnTo>
                    <a:pt x="965502" y="119093"/>
                  </a:lnTo>
                  <a:lnTo>
                    <a:pt x="1010162" y="159500"/>
                  </a:lnTo>
                  <a:lnTo>
                    <a:pt x="1029302" y="172260"/>
                  </a:lnTo>
                  <a:lnTo>
                    <a:pt x="1054822" y="187146"/>
                  </a:lnTo>
                  <a:lnTo>
                    <a:pt x="1088848" y="199906"/>
                  </a:lnTo>
                  <a:lnTo>
                    <a:pt x="1125001" y="212666"/>
                  </a:lnTo>
                  <a:lnTo>
                    <a:pt x="1207941" y="231806"/>
                  </a:lnTo>
                  <a:lnTo>
                    <a:pt x="1290881" y="244566"/>
                  </a:lnTo>
                  <a:lnTo>
                    <a:pt x="1299387" y="244566"/>
                  </a:lnTo>
                  <a:lnTo>
                    <a:pt x="1303641" y="236059"/>
                  </a:lnTo>
                  <a:lnTo>
                    <a:pt x="1303641" y="225426"/>
                  </a:lnTo>
                  <a:lnTo>
                    <a:pt x="1297261" y="210539"/>
                  </a:lnTo>
                  <a:lnTo>
                    <a:pt x="1273867" y="172260"/>
                  </a:lnTo>
                  <a:lnTo>
                    <a:pt x="1241968" y="123346"/>
                  </a:lnTo>
                  <a:lnTo>
                    <a:pt x="1210068" y="80813"/>
                  </a:lnTo>
                  <a:lnTo>
                    <a:pt x="1184548" y="38280"/>
                  </a:lnTo>
                  <a:lnTo>
                    <a:pt x="1176041" y="23393"/>
                  </a:lnTo>
                  <a:lnTo>
                    <a:pt x="1169661" y="10634"/>
                  </a:lnTo>
                  <a:lnTo>
                    <a:pt x="1169661" y="425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52"/>
            <p:cNvSpPr>
              <a:spLocks/>
            </p:cNvSpPr>
            <p:nvPr/>
          </p:nvSpPr>
          <p:spPr bwMode="auto">
            <a:xfrm>
              <a:off x="6596797" y="5523151"/>
              <a:ext cx="824612" cy="440804"/>
            </a:xfrm>
            <a:custGeom>
              <a:avLst/>
              <a:gdLst>
                <a:gd name="T0" fmla="*/ 0 w 517"/>
                <a:gd name="T1" fmla="*/ 0 h 286"/>
                <a:gd name="T2" fmla="*/ 86 w 517"/>
                <a:gd name="T3" fmla="*/ 52 h 286"/>
                <a:gd name="T4" fmla="*/ 138 w 517"/>
                <a:gd name="T5" fmla="*/ 81 h 286"/>
                <a:gd name="T6" fmla="*/ 147 w 517"/>
                <a:gd name="T7" fmla="*/ 84 h 286"/>
                <a:gd name="T8" fmla="*/ 152 w 517"/>
                <a:gd name="T9" fmla="*/ 82 h 286"/>
                <a:gd name="T10" fmla="*/ 155 w 517"/>
                <a:gd name="T11" fmla="*/ 67 h 286"/>
                <a:gd name="T12" fmla="*/ 159 w 517"/>
                <a:gd name="T13" fmla="*/ 49 h 286"/>
                <a:gd name="T14" fmla="*/ 165 w 517"/>
                <a:gd name="T15" fmla="*/ 42 h 286"/>
                <a:gd name="T16" fmla="*/ 174 w 517"/>
                <a:gd name="T17" fmla="*/ 39 h 286"/>
                <a:gd name="T18" fmla="*/ 180 w 517"/>
                <a:gd name="T19" fmla="*/ 39 h 286"/>
                <a:gd name="T20" fmla="*/ 188 w 517"/>
                <a:gd name="T21" fmla="*/ 43 h 286"/>
                <a:gd name="T22" fmla="*/ 195 w 517"/>
                <a:gd name="T23" fmla="*/ 55 h 286"/>
                <a:gd name="T24" fmla="*/ 203 w 517"/>
                <a:gd name="T25" fmla="*/ 78 h 286"/>
                <a:gd name="T26" fmla="*/ 209 w 517"/>
                <a:gd name="T27" fmla="*/ 93 h 286"/>
                <a:gd name="T28" fmla="*/ 215 w 517"/>
                <a:gd name="T29" fmla="*/ 100 h 286"/>
                <a:gd name="T30" fmla="*/ 219 w 517"/>
                <a:gd name="T31" fmla="*/ 102 h 286"/>
                <a:gd name="T32" fmla="*/ 231 w 517"/>
                <a:gd name="T33" fmla="*/ 103 h 286"/>
                <a:gd name="T34" fmla="*/ 237 w 517"/>
                <a:gd name="T35" fmla="*/ 100 h 286"/>
                <a:gd name="T36" fmla="*/ 240 w 517"/>
                <a:gd name="T37" fmla="*/ 93 h 286"/>
                <a:gd name="T38" fmla="*/ 242 w 517"/>
                <a:gd name="T39" fmla="*/ 75 h 286"/>
                <a:gd name="T40" fmla="*/ 246 w 517"/>
                <a:gd name="T41" fmla="*/ 60 h 286"/>
                <a:gd name="T42" fmla="*/ 254 w 517"/>
                <a:gd name="T43" fmla="*/ 51 h 286"/>
                <a:gd name="T44" fmla="*/ 258 w 517"/>
                <a:gd name="T45" fmla="*/ 48 h 286"/>
                <a:gd name="T46" fmla="*/ 267 w 517"/>
                <a:gd name="T47" fmla="*/ 93 h 286"/>
                <a:gd name="T48" fmla="*/ 281 w 517"/>
                <a:gd name="T49" fmla="*/ 142 h 286"/>
                <a:gd name="T50" fmla="*/ 285 w 517"/>
                <a:gd name="T51" fmla="*/ 151 h 286"/>
                <a:gd name="T52" fmla="*/ 302 w 517"/>
                <a:gd name="T53" fmla="*/ 165 h 286"/>
                <a:gd name="T54" fmla="*/ 412 w 517"/>
                <a:gd name="T55" fmla="*/ 220 h 286"/>
                <a:gd name="T56" fmla="*/ 487 w 517"/>
                <a:gd name="T57" fmla="*/ 259 h 286"/>
                <a:gd name="T58" fmla="*/ 510 w 517"/>
                <a:gd name="T59" fmla="*/ 274 h 286"/>
                <a:gd name="T60" fmla="*/ 517 w 517"/>
                <a:gd name="T61" fmla="*/ 283 h 286"/>
                <a:gd name="T62" fmla="*/ 516 w 517"/>
                <a:gd name="T63" fmla="*/ 284 h 286"/>
                <a:gd name="T64" fmla="*/ 511 w 517"/>
                <a:gd name="T65" fmla="*/ 286 h 286"/>
                <a:gd name="T66" fmla="*/ 484 w 517"/>
                <a:gd name="T67" fmla="*/ 278 h 286"/>
                <a:gd name="T68" fmla="*/ 414 w 517"/>
                <a:gd name="T69" fmla="*/ 247 h 286"/>
                <a:gd name="T70" fmla="*/ 237 w 517"/>
                <a:gd name="T71" fmla="*/ 162 h 286"/>
                <a:gd name="T72" fmla="*/ 174 w 517"/>
                <a:gd name="T73" fmla="*/ 133 h 286"/>
                <a:gd name="T74" fmla="*/ 162 w 517"/>
                <a:gd name="T75" fmla="*/ 129 h 286"/>
                <a:gd name="T76" fmla="*/ 137 w 517"/>
                <a:gd name="T77" fmla="*/ 120 h 286"/>
                <a:gd name="T78" fmla="*/ 117 w 517"/>
                <a:gd name="T79" fmla="*/ 109 h 286"/>
                <a:gd name="T80" fmla="*/ 84 w 517"/>
                <a:gd name="T81" fmla="*/ 81 h 286"/>
                <a:gd name="T82" fmla="*/ 27 w 517"/>
                <a:gd name="T83" fmla="*/ 22 h 286"/>
                <a:gd name="T84" fmla="*/ 0 w 517"/>
                <a:gd name="T8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7" h="286">
                  <a:moveTo>
                    <a:pt x="0" y="0"/>
                  </a:moveTo>
                  <a:lnTo>
                    <a:pt x="0" y="0"/>
                  </a:lnTo>
                  <a:lnTo>
                    <a:pt x="42" y="27"/>
                  </a:lnTo>
                  <a:lnTo>
                    <a:pt x="86" y="52"/>
                  </a:lnTo>
                  <a:lnTo>
                    <a:pt x="138" y="81"/>
                  </a:lnTo>
                  <a:lnTo>
                    <a:pt x="138" y="81"/>
                  </a:lnTo>
                  <a:lnTo>
                    <a:pt x="143" y="84"/>
                  </a:lnTo>
                  <a:lnTo>
                    <a:pt x="147" y="84"/>
                  </a:lnTo>
                  <a:lnTo>
                    <a:pt x="150" y="84"/>
                  </a:lnTo>
                  <a:lnTo>
                    <a:pt x="152" y="82"/>
                  </a:lnTo>
                  <a:lnTo>
                    <a:pt x="155" y="76"/>
                  </a:lnTo>
                  <a:lnTo>
                    <a:pt x="155" y="67"/>
                  </a:lnTo>
                  <a:lnTo>
                    <a:pt x="156" y="58"/>
                  </a:lnTo>
                  <a:lnTo>
                    <a:pt x="159" y="49"/>
                  </a:lnTo>
                  <a:lnTo>
                    <a:pt x="162" y="45"/>
                  </a:lnTo>
                  <a:lnTo>
                    <a:pt x="165" y="42"/>
                  </a:lnTo>
                  <a:lnTo>
                    <a:pt x="168" y="40"/>
                  </a:lnTo>
                  <a:lnTo>
                    <a:pt x="174" y="39"/>
                  </a:lnTo>
                  <a:lnTo>
                    <a:pt x="174" y="39"/>
                  </a:lnTo>
                  <a:lnTo>
                    <a:pt x="180" y="39"/>
                  </a:lnTo>
                  <a:lnTo>
                    <a:pt x="185" y="40"/>
                  </a:lnTo>
                  <a:lnTo>
                    <a:pt x="188" y="43"/>
                  </a:lnTo>
                  <a:lnTo>
                    <a:pt x="191" y="46"/>
                  </a:lnTo>
                  <a:lnTo>
                    <a:pt x="195" y="55"/>
                  </a:lnTo>
                  <a:lnTo>
                    <a:pt x="200" y="67"/>
                  </a:lnTo>
                  <a:lnTo>
                    <a:pt x="203" y="78"/>
                  </a:lnTo>
                  <a:lnTo>
                    <a:pt x="206" y="88"/>
                  </a:lnTo>
                  <a:lnTo>
                    <a:pt x="209" y="93"/>
                  </a:lnTo>
                  <a:lnTo>
                    <a:pt x="212" y="97"/>
                  </a:lnTo>
                  <a:lnTo>
                    <a:pt x="215" y="100"/>
                  </a:lnTo>
                  <a:lnTo>
                    <a:pt x="219" y="102"/>
                  </a:lnTo>
                  <a:lnTo>
                    <a:pt x="219" y="102"/>
                  </a:lnTo>
                  <a:lnTo>
                    <a:pt x="225" y="103"/>
                  </a:lnTo>
                  <a:lnTo>
                    <a:pt x="231" y="103"/>
                  </a:lnTo>
                  <a:lnTo>
                    <a:pt x="234" y="102"/>
                  </a:lnTo>
                  <a:lnTo>
                    <a:pt x="237" y="100"/>
                  </a:lnTo>
                  <a:lnTo>
                    <a:pt x="239" y="97"/>
                  </a:lnTo>
                  <a:lnTo>
                    <a:pt x="240" y="93"/>
                  </a:lnTo>
                  <a:lnTo>
                    <a:pt x="242" y="85"/>
                  </a:lnTo>
                  <a:lnTo>
                    <a:pt x="242" y="75"/>
                  </a:lnTo>
                  <a:lnTo>
                    <a:pt x="245" y="64"/>
                  </a:lnTo>
                  <a:lnTo>
                    <a:pt x="246" y="60"/>
                  </a:lnTo>
                  <a:lnTo>
                    <a:pt x="249" y="55"/>
                  </a:lnTo>
                  <a:lnTo>
                    <a:pt x="254" y="51"/>
                  </a:lnTo>
                  <a:lnTo>
                    <a:pt x="258" y="48"/>
                  </a:lnTo>
                  <a:lnTo>
                    <a:pt x="258" y="48"/>
                  </a:lnTo>
                  <a:lnTo>
                    <a:pt x="261" y="61"/>
                  </a:lnTo>
                  <a:lnTo>
                    <a:pt x="267" y="93"/>
                  </a:lnTo>
                  <a:lnTo>
                    <a:pt x="276" y="129"/>
                  </a:lnTo>
                  <a:lnTo>
                    <a:pt x="281" y="142"/>
                  </a:lnTo>
                  <a:lnTo>
                    <a:pt x="285" y="151"/>
                  </a:lnTo>
                  <a:lnTo>
                    <a:pt x="285" y="151"/>
                  </a:lnTo>
                  <a:lnTo>
                    <a:pt x="291" y="157"/>
                  </a:lnTo>
                  <a:lnTo>
                    <a:pt x="302" y="165"/>
                  </a:lnTo>
                  <a:lnTo>
                    <a:pt x="331" y="181"/>
                  </a:lnTo>
                  <a:lnTo>
                    <a:pt x="412" y="220"/>
                  </a:lnTo>
                  <a:lnTo>
                    <a:pt x="453" y="241"/>
                  </a:lnTo>
                  <a:lnTo>
                    <a:pt x="487" y="259"/>
                  </a:lnTo>
                  <a:lnTo>
                    <a:pt x="501" y="266"/>
                  </a:lnTo>
                  <a:lnTo>
                    <a:pt x="510" y="274"/>
                  </a:lnTo>
                  <a:lnTo>
                    <a:pt x="516" y="280"/>
                  </a:lnTo>
                  <a:lnTo>
                    <a:pt x="517" y="283"/>
                  </a:lnTo>
                  <a:lnTo>
                    <a:pt x="516" y="284"/>
                  </a:lnTo>
                  <a:lnTo>
                    <a:pt x="516" y="284"/>
                  </a:lnTo>
                  <a:lnTo>
                    <a:pt x="514" y="286"/>
                  </a:lnTo>
                  <a:lnTo>
                    <a:pt x="511" y="286"/>
                  </a:lnTo>
                  <a:lnTo>
                    <a:pt x="501" y="284"/>
                  </a:lnTo>
                  <a:lnTo>
                    <a:pt x="484" y="278"/>
                  </a:lnTo>
                  <a:lnTo>
                    <a:pt x="465" y="271"/>
                  </a:lnTo>
                  <a:lnTo>
                    <a:pt x="414" y="247"/>
                  </a:lnTo>
                  <a:lnTo>
                    <a:pt x="354" y="218"/>
                  </a:lnTo>
                  <a:lnTo>
                    <a:pt x="237" y="162"/>
                  </a:lnTo>
                  <a:lnTo>
                    <a:pt x="191" y="139"/>
                  </a:lnTo>
                  <a:lnTo>
                    <a:pt x="174" y="133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49" y="124"/>
                  </a:lnTo>
                  <a:lnTo>
                    <a:pt x="137" y="120"/>
                  </a:lnTo>
                  <a:lnTo>
                    <a:pt x="126" y="115"/>
                  </a:lnTo>
                  <a:lnTo>
                    <a:pt x="117" y="109"/>
                  </a:lnTo>
                  <a:lnTo>
                    <a:pt x="99" y="96"/>
                  </a:lnTo>
                  <a:lnTo>
                    <a:pt x="84" y="81"/>
                  </a:lnTo>
                  <a:lnTo>
                    <a:pt x="50" y="43"/>
                  </a:lnTo>
                  <a:lnTo>
                    <a:pt x="27" y="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55"/>
            <p:cNvSpPr>
              <a:spLocks/>
            </p:cNvSpPr>
            <p:nvPr/>
          </p:nvSpPr>
          <p:spPr bwMode="auto">
            <a:xfrm>
              <a:off x="7368774" y="5143998"/>
              <a:ext cx="636403" cy="499372"/>
            </a:xfrm>
            <a:custGeom>
              <a:avLst/>
              <a:gdLst>
                <a:gd name="T0" fmla="*/ 0 w 399"/>
                <a:gd name="T1" fmla="*/ 0 h 324"/>
                <a:gd name="T2" fmla="*/ 56 w 399"/>
                <a:gd name="T3" fmla="*/ 38 h 324"/>
                <a:gd name="T4" fmla="*/ 98 w 399"/>
                <a:gd name="T5" fmla="*/ 71 h 324"/>
                <a:gd name="T6" fmla="*/ 120 w 399"/>
                <a:gd name="T7" fmla="*/ 95 h 324"/>
                <a:gd name="T8" fmla="*/ 123 w 399"/>
                <a:gd name="T9" fmla="*/ 102 h 324"/>
                <a:gd name="T10" fmla="*/ 134 w 399"/>
                <a:gd name="T11" fmla="*/ 114 h 324"/>
                <a:gd name="T12" fmla="*/ 153 w 399"/>
                <a:gd name="T13" fmla="*/ 126 h 324"/>
                <a:gd name="T14" fmla="*/ 205 w 399"/>
                <a:gd name="T15" fmla="*/ 142 h 324"/>
                <a:gd name="T16" fmla="*/ 256 w 399"/>
                <a:gd name="T17" fmla="*/ 153 h 324"/>
                <a:gd name="T18" fmla="*/ 283 w 399"/>
                <a:gd name="T19" fmla="*/ 157 h 324"/>
                <a:gd name="T20" fmla="*/ 300 w 399"/>
                <a:gd name="T21" fmla="*/ 168 h 324"/>
                <a:gd name="T22" fmla="*/ 324 w 399"/>
                <a:gd name="T23" fmla="*/ 195 h 324"/>
                <a:gd name="T24" fmla="*/ 346 w 399"/>
                <a:gd name="T25" fmla="*/ 228 h 324"/>
                <a:gd name="T26" fmla="*/ 363 w 399"/>
                <a:gd name="T27" fmla="*/ 259 h 324"/>
                <a:gd name="T28" fmla="*/ 367 w 399"/>
                <a:gd name="T29" fmla="*/ 273 h 324"/>
                <a:gd name="T30" fmla="*/ 385 w 399"/>
                <a:gd name="T31" fmla="*/ 306 h 324"/>
                <a:gd name="T32" fmla="*/ 399 w 399"/>
                <a:gd name="T33" fmla="*/ 324 h 324"/>
                <a:gd name="T34" fmla="*/ 358 w 399"/>
                <a:gd name="T35" fmla="*/ 289 h 324"/>
                <a:gd name="T36" fmla="*/ 319 w 399"/>
                <a:gd name="T37" fmla="*/ 252 h 324"/>
                <a:gd name="T38" fmla="*/ 313 w 399"/>
                <a:gd name="T39" fmla="*/ 244 h 324"/>
                <a:gd name="T40" fmla="*/ 310 w 399"/>
                <a:gd name="T41" fmla="*/ 244 h 324"/>
                <a:gd name="T42" fmla="*/ 318 w 399"/>
                <a:gd name="T43" fmla="*/ 283 h 324"/>
                <a:gd name="T44" fmla="*/ 327 w 399"/>
                <a:gd name="T45" fmla="*/ 300 h 324"/>
                <a:gd name="T46" fmla="*/ 327 w 399"/>
                <a:gd name="T47" fmla="*/ 300 h 324"/>
                <a:gd name="T48" fmla="*/ 321 w 399"/>
                <a:gd name="T49" fmla="*/ 295 h 324"/>
                <a:gd name="T50" fmla="*/ 268 w 399"/>
                <a:gd name="T51" fmla="*/ 255 h 324"/>
                <a:gd name="T52" fmla="*/ 250 w 399"/>
                <a:gd name="T53" fmla="*/ 235 h 324"/>
                <a:gd name="T54" fmla="*/ 244 w 399"/>
                <a:gd name="T55" fmla="*/ 228 h 324"/>
                <a:gd name="T56" fmla="*/ 220 w 399"/>
                <a:gd name="T57" fmla="*/ 205 h 324"/>
                <a:gd name="T58" fmla="*/ 258 w 399"/>
                <a:gd name="T59" fmla="*/ 187 h 324"/>
                <a:gd name="T60" fmla="*/ 208 w 399"/>
                <a:gd name="T61" fmla="*/ 177 h 324"/>
                <a:gd name="T62" fmla="*/ 137 w 399"/>
                <a:gd name="T63" fmla="*/ 156 h 324"/>
                <a:gd name="T64" fmla="*/ 131 w 399"/>
                <a:gd name="T65" fmla="*/ 153 h 324"/>
                <a:gd name="T66" fmla="*/ 104 w 399"/>
                <a:gd name="T67" fmla="*/ 131 h 324"/>
                <a:gd name="T68" fmla="*/ 62 w 399"/>
                <a:gd name="T69" fmla="*/ 84 h 324"/>
                <a:gd name="T70" fmla="*/ 0 w 399"/>
                <a:gd name="T71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9" h="324">
                  <a:moveTo>
                    <a:pt x="0" y="0"/>
                  </a:moveTo>
                  <a:lnTo>
                    <a:pt x="0" y="0"/>
                  </a:lnTo>
                  <a:lnTo>
                    <a:pt x="17" y="11"/>
                  </a:lnTo>
                  <a:lnTo>
                    <a:pt x="56" y="38"/>
                  </a:lnTo>
                  <a:lnTo>
                    <a:pt x="78" y="53"/>
                  </a:lnTo>
                  <a:lnTo>
                    <a:pt x="98" y="71"/>
                  </a:lnTo>
                  <a:lnTo>
                    <a:pt x="114" y="86"/>
                  </a:lnTo>
                  <a:lnTo>
                    <a:pt x="120" y="95"/>
                  </a:lnTo>
                  <a:lnTo>
                    <a:pt x="123" y="102"/>
                  </a:lnTo>
                  <a:lnTo>
                    <a:pt x="123" y="102"/>
                  </a:lnTo>
                  <a:lnTo>
                    <a:pt x="128" y="108"/>
                  </a:lnTo>
                  <a:lnTo>
                    <a:pt x="134" y="114"/>
                  </a:lnTo>
                  <a:lnTo>
                    <a:pt x="143" y="120"/>
                  </a:lnTo>
                  <a:lnTo>
                    <a:pt x="153" y="126"/>
                  </a:lnTo>
                  <a:lnTo>
                    <a:pt x="177" y="135"/>
                  </a:lnTo>
                  <a:lnTo>
                    <a:pt x="205" y="142"/>
                  </a:lnTo>
                  <a:lnTo>
                    <a:pt x="232" y="148"/>
                  </a:lnTo>
                  <a:lnTo>
                    <a:pt x="256" y="153"/>
                  </a:lnTo>
                  <a:lnTo>
                    <a:pt x="283" y="157"/>
                  </a:lnTo>
                  <a:lnTo>
                    <a:pt x="283" y="157"/>
                  </a:lnTo>
                  <a:lnTo>
                    <a:pt x="291" y="160"/>
                  </a:lnTo>
                  <a:lnTo>
                    <a:pt x="300" y="168"/>
                  </a:lnTo>
                  <a:lnTo>
                    <a:pt x="310" y="180"/>
                  </a:lnTo>
                  <a:lnTo>
                    <a:pt x="324" y="195"/>
                  </a:lnTo>
                  <a:lnTo>
                    <a:pt x="336" y="211"/>
                  </a:lnTo>
                  <a:lnTo>
                    <a:pt x="346" y="228"/>
                  </a:lnTo>
                  <a:lnTo>
                    <a:pt x="357" y="244"/>
                  </a:lnTo>
                  <a:lnTo>
                    <a:pt x="363" y="259"/>
                  </a:lnTo>
                  <a:lnTo>
                    <a:pt x="363" y="259"/>
                  </a:lnTo>
                  <a:lnTo>
                    <a:pt x="367" y="273"/>
                  </a:lnTo>
                  <a:lnTo>
                    <a:pt x="373" y="286"/>
                  </a:lnTo>
                  <a:lnTo>
                    <a:pt x="385" y="306"/>
                  </a:lnTo>
                  <a:lnTo>
                    <a:pt x="396" y="319"/>
                  </a:lnTo>
                  <a:lnTo>
                    <a:pt x="399" y="324"/>
                  </a:lnTo>
                  <a:lnTo>
                    <a:pt x="399" y="324"/>
                  </a:lnTo>
                  <a:lnTo>
                    <a:pt x="358" y="289"/>
                  </a:lnTo>
                  <a:lnTo>
                    <a:pt x="330" y="262"/>
                  </a:lnTo>
                  <a:lnTo>
                    <a:pt x="319" y="252"/>
                  </a:lnTo>
                  <a:lnTo>
                    <a:pt x="313" y="244"/>
                  </a:lnTo>
                  <a:lnTo>
                    <a:pt x="313" y="244"/>
                  </a:lnTo>
                  <a:lnTo>
                    <a:pt x="310" y="241"/>
                  </a:lnTo>
                  <a:lnTo>
                    <a:pt x="310" y="244"/>
                  </a:lnTo>
                  <a:lnTo>
                    <a:pt x="312" y="262"/>
                  </a:lnTo>
                  <a:lnTo>
                    <a:pt x="318" y="283"/>
                  </a:lnTo>
                  <a:lnTo>
                    <a:pt x="322" y="294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1" y="295"/>
                  </a:lnTo>
                  <a:lnTo>
                    <a:pt x="297" y="279"/>
                  </a:lnTo>
                  <a:lnTo>
                    <a:pt x="268" y="255"/>
                  </a:lnTo>
                  <a:lnTo>
                    <a:pt x="256" y="244"/>
                  </a:lnTo>
                  <a:lnTo>
                    <a:pt x="250" y="235"/>
                  </a:lnTo>
                  <a:lnTo>
                    <a:pt x="250" y="235"/>
                  </a:lnTo>
                  <a:lnTo>
                    <a:pt x="244" y="228"/>
                  </a:lnTo>
                  <a:lnTo>
                    <a:pt x="237" y="220"/>
                  </a:lnTo>
                  <a:lnTo>
                    <a:pt x="220" y="205"/>
                  </a:lnTo>
                  <a:lnTo>
                    <a:pt x="196" y="189"/>
                  </a:lnTo>
                  <a:lnTo>
                    <a:pt x="258" y="187"/>
                  </a:lnTo>
                  <a:lnTo>
                    <a:pt x="258" y="187"/>
                  </a:lnTo>
                  <a:lnTo>
                    <a:pt x="208" y="177"/>
                  </a:lnTo>
                  <a:lnTo>
                    <a:pt x="169" y="166"/>
                  </a:lnTo>
                  <a:lnTo>
                    <a:pt x="137" y="156"/>
                  </a:lnTo>
                  <a:lnTo>
                    <a:pt x="137" y="156"/>
                  </a:lnTo>
                  <a:lnTo>
                    <a:pt x="131" y="153"/>
                  </a:lnTo>
                  <a:lnTo>
                    <a:pt x="123" y="147"/>
                  </a:lnTo>
                  <a:lnTo>
                    <a:pt x="104" y="131"/>
                  </a:lnTo>
                  <a:lnTo>
                    <a:pt x="84" y="108"/>
                  </a:lnTo>
                  <a:lnTo>
                    <a:pt x="62" y="84"/>
                  </a:lnTo>
                  <a:lnTo>
                    <a:pt x="23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56"/>
            <p:cNvSpPr>
              <a:spLocks/>
            </p:cNvSpPr>
            <p:nvPr/>
          </p:nvSpPr>
          <p:spPr bwMode="auto">
            <a:xfrm>
              <a:off x="5362520" y="5845276"/>
              <a:ext cx="1456917" cy="155655"/>
            </a:xfrm>
            <a:custGeom>
              <a:avLst/>
              <a:gdLst/>
              <a:ahLst/>
              <a:cxnLst/>
              <a:rect l="l" t="t" r="r" b="b"/>
              <a:pathLst>
                <a:path w="1942556" h="214774">
                  <a:moveTo>
                    <a:pt x="16684" y="0"/>
                  </a:moveTo>
                  <a:lnTo>
                    <a:pt x="88990" y="19140"/>
                  </a:lnTo>
                  <a:lnTo>
                    <a:pt x="171930" y="38280"/>
                  </a:lnTo>
                  <a:lnTo>
                    <a:pt x="274009" y="57420"/>
                  </a:lnTo>
                  <a:lnTo>
                    <a:pt x="388849" y="76560"/>
                  </a:lnTo>
                  <a:lnTo>
                    <a:pt x="505815" y="93573"/>
                  </a:lnTo>
                  <a:lnTo>
                    <a:pt x="567488" y="95700"/>
                  </a:lnTo>
                  <a:lnTo>
                    <a:pt x="627034" y="99953"/>
                  </a:lnTo>
                  <a:lnTo>
                    <a:pt x="682327" y="99953"/>
                  </a:lnTo>
                  <a:lnTo>
                    <a:pt x="735494" y="95700"/>
                  </a:lnTo>
                  <a:lnTo>
                    <a:pt x="920513" y="76560"/>
                  </a:lnTo>
                  <a:lnTo>
                    <a:pt x="992819" y="68053"/>
                  </a:lnTo>
                  <a:lnTo>
                    <a:pt x="1060872" y="63800"/>
                  </a:lnTo>
                  <a:lnTo>
                    <a:pt x="1118292" y="61673"/>
                  </a:lnTo>
                  <a:lnTo>
                    <a:pt x="1162952" y="68053"/>
                  </a:lnTo>
                  <a:lnTo>
                    <a:pt x="1184218" y="74433"/>
                  </a:lnTo>
                  <a:lnTo>
                    <a:pt x="1203358" y="80813"/>
                  </a:lnTo>
                  <a:lnTo>
                    <a:pt x="1220371" y="89320"/>
                  </a:lnTo>
                  <a:lnTo>
                    <a:pt x="1233131" y="99953"/>
                  </a:lnTo>
                  <a:lnTo>
                    <a:pt x="1248018" y="112713"/>
                  </a:lnTo>
                  <a:lnTo>
                    <a:pt x="1271411" y="121220"/>
                  </a:lnTo>
                  <a:lnTo>
                    <a:pt x="1296931" y="131853"/>
                  </a:lnTo>
                  <a:lnTo>
                    <a:pt x="1324577" y="140360"/>
                  </a:lnTo>
                  <a:lnTo>
                    <a:pt x="1392630" y="157373"/>
                  </a:lnTo>
                  <a:lnTo>
                    <a:pt x="1464937" y="165879"/>
                  </a:lnTo>
                  <a:lnTo>
                    <a:pt x="1541496" y="176513"/>
                  </a:lnTo>
                  <a:lnTo>
                    <a:pt x="1611676" y="182893"/>
                  </a:lnTo>
                  <a:lnTo>
                    <a:pt x="1715882" y="185019"/>
                  </a:lnTo>
                  <a:lnTo>
                    <a:pt x="1777555" y="191399"/>
                  </a:lnTo>
                  <a:lnTo>
                    <a:pt x="1881761" y="204159"/>
                  </a:lnTo>
                  <a:lnTo>
                    <a:pt x="1942556" y="214774"/>
                  </a:lnTo>
                  <a:lnTo>
                    <a:pt x="0" y="21477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57"/>
            <p:cNvSpPr>
              <a:spLocks/>
            </p:cNvSpPr>
            <p:nvPr/>
          </p:nvSpPr>
          <p:spPr bwMode="auto">
            <a:xfrm>
              <a:off x="5136763" y="5843736"/>
              <a:ext cx="285364" cy="157196"/>
            </a:xfrm>
            <a:custGeom>
              <a:avLst/>
              <a:gdLst/>
              <a:ahLst/>
              <a:cxnLst/>
              <a:rect l="l" t="t" r="r" b="b"/>
              <a:pathLst>
                <a:path w="380485" h="216901">
                  <a:moveTo>
                    <a:pt x="334053" y="0"/>
                  </a:moveTo>
                  <a:lnTo>
                    <a:pt x="340445" y="0"/>
                  </a:lnTo>
                  <a:lnTo>
                    <a:pt x="342575" y="2140"/>
                  </a:lnTo>
                  <a:lnTo>
                    <a:pt x="348967" y="12837"/>
                  </a:lnTo>
                  <a:lnTo>
                    <a:pt x="353228" y="32092"/>
                  </a:lnTo>
                  <a:lnTo>
                    <a:pt x="355359" y="79161"/>
                  </a:lnTo>
                  <a:lnTo>
                    <a:pt x="361750" y="143345"/>
                  </a:lnTo>
                  <a:lnTo>
                    <a:pt x="368142" y="179716"/>
                  </a:lnTo>
                  <a:lnTo>
                    <a:pt x="380485" y="216901"/>
                  </a:lnTo>
                  <a:lnTo>
                    <a:pt x="0" y="216901"/>
                  </a:lnTo>
                  <a:lnTo>
                    <a:pt x="59212" y="173297"/>
                  </a:lnTo>
                  <a:lnTo>
                    <a:pt x="157217" y="104834"/>
                  </a:lnTo>
                  <a:lnTo>
                    <a:pt x="257353" y="40650"/>
                  </a:lnTo>
                  <a:lnTo>
                    <a:pt x="321270" y="2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58"/>
            <p:cNvSpPr>
              <a:spLocks/>
            </p:cNvSpPr>
            <p:nvPr/>
          </p:nvSpPr>
          <p:spPr bwMode="auto">
            <a:xfrm>
              <a:off x="5061310" y="5811368"/>
              <a:ext cx="942149" cy="189563"/>
            </a:xfrm>
            <a:custGeom>
              <a:avLst/>
              <a:gdLst/>
              <a:ahLst/>
              <a:cxnLst/>
              <a:rect l="l" t="t" r="r" b="b"/>
              <a:pathLst>
                <a:path w="1256198" h="261560">
                  <a:moveTo>
                    <a:pt x="445942" y="0"/>
                  </a:moveTo>
                  <a:lnTo>
                    <a:pt x="465082" y="0"/>
                  </a:lnTo>
                  <a:lnTo>
                    <a:pt x="482095" y="4254"/>
                  </a:lnTo>
                  <a:lnTo>
                    <a:pt x="503362" y="12760"/>
                  </a:lnTo>
                  <a:lnTo>
                    <a:pt x="545895" y="23393"/>
                  </a:lnTo>
                  <a:lnTo>
                    <a:pt x="650101" y="46787"/>
                  </a:lnTo>
                  <a:lnTo>
                    <a:pt x="843627" y="91447"/>
                  </a:lnTo>
                  <a:lnTo>
                    <a:pt x="879780" y="97826"/>
                  </a:lnTo>
                  <a:lnTo>
                    <a:pt x="924440" y="102080"/>
                  </a:lnTo>
                  <a:lnTo>
                    <a:pt x="1032899" y="108460"/>
                  </a:lnTo>
                  <a:lnTo>
                    <a:pt x="1141359" y="116966"/>
                  </a:lnTo>
                  <a:lnTo>
                    <a:pt x="1186019" y="123346"/>
                  </a:lnTo>
                  <a:lnTo>
                    <a:pt x="1220045" y="133980"/>
                  </a:lnTo>
                  <a:lnTo>
                    <a:pt x="1232805" y="140360"/>
                  </a:lnTo>
                  <a:lnTo>
                    <a:pt x="1243438" y="146740"/>
                  </a:lnTo>
                  <a:lnTo>
                    <a:pt x="1249818" y="153120"/>
                  </a:lnTo>
                  <a:lnTo>
                    <a:pt x="1251945" y="159500"/>
                  </a:lnTo>
                  <a:lnTo>
                    <a:pt x="1256198" y="165880"/>
                  </a:lnTo>
                  <a:lnTo>
                    <a:pt x="1256198" y="172259"/>
                  </a:lnTo>
                  <a:lnTo>
                    <a:pt x="1249818" y="185019"/>
                  </a:lnTo>
                  <a:lnTo>
                    <a:pt x="1239185" y="197779"/>
                  </a:lnTo>
                  <a:lnTo>
                    <a:pt x="1230678" y="204159"/>
                  </a:lnTo>
                  <a:lnTo>
                    <a:pt x="1220045" y="212666"/>
                  </a:lnTo>
                  <a:lnTo>
                    <a:pt x="1169005" y="225426"/>
                  </a:lnTo>
                  <a:lnTo>
                    <a:pt x="1086066" y="250946"/>
                  </a:lnTo>
                  <a:lnTo>
                    <a:pt x="1064799" y="255199"/>
                  </a:lnTo>
                  <a:lnTo>
                    <a:pt x="1026519" y="255199"/>
                  </a:lnTo>
                  <a:lnTo>
                    <a:pt x="926567" y="244566"/>
                  </a:lnTo>
                  <a:lnTo>
                    <a:pt x="792587" y="231806"/>
                  </a:lnTo>
                  <a:lnTo>
                    <a:pt x="709648" y="206286"/>
                  </a:lnTo>
                  <a:lnTo>
                    <a:pt x="647975" y="187146"/>
                  </a:lnTo>
                  <a:lnTo>
                    <a:pt x="609695" y="180766"/>
                  </a:lnTo>
                  <a:lnTo>
                    <a:pt x="599061" y="185019"/>
                  </a:lnTo>
                  <a:lnTo>
                    <a:pt x="586302" y="191399"/>
                  </a:lnTo>
                  <a:lnTo>
                    <a:pt x="573542" y="199906"/>
                  </a:lnTo>
                  <a:lnTo>
                    <a:pt x="565035" y="212666"/>
                  </a:lnTo>
                  <a:lnTo>
                    <a:pt x="558655" y="229679"/>
                  </a:lnTo>
                  <a:lnTo>
                    <a:pt x="554402" y="250946"/>
                  </a:lnTo>
                  <a:lnTo>
                    <a:pt x="556332" y="261560"/>
                  </a:lnTo>
                  <a:lnTo>
                    <a:pt x="0" y="261560"/>
                  </a:lnTo>
                  <a:lnTo>
                    <a:pt x="114184" y="185019"/>
                  </a:lnTo>
                  <a:lnTo>
                    <a:pt x="254543" y="91447"/>
                  </a:lnTo>
                  <a:lnTo>
                    <a:pt x="335356" y="44660"/>
                  </a:lnTo>
                  <a:lnTo>
                    <a:pt x="367256" y="29773"/>
                  </a:lnTo>
                  <a:lnTo>
                    <a:pt x="405536" y="10634"/>
                  </a:lnTo>
                  <a:lnTo>
                    <a:pt x="426802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212271" y="1983922"/>
            <a:ext cx="7517374" cy="3804557"/>
          </a:xfrm>
          <a:prstGeom prst="roundRect">
            <a:avLst/>
          </a:prstGeom>
          <a:gradFill>
            <a:gsLst>
              <a:gs pos="0">
                <a:schemeClr val="accent1">
                  <a:alpha val="93000"/>
                </a:schemeClr>
              </a:gs>
              <a:gs pos="100000">
                <a:schemeClr val="accent2">
                  <a:lumMod val="60000"/>
                  <a:lumOff val="40000"/>
                  <a:alpha val="81000"/>
                </a:schemeClr>
              </a:gs>
            </a:gsLst>
            <a:lin ang="5400000" scaled="1"/>
          </a:gradFill>
          <a:ln w="12700">
            <a:solidFill>
              <a:schemeClr val="tx2">
                <a:lumMod val="50000"/>
              </a:schemeClr>
            </a:solidFill>
          </a:ln>
          <a:effectLst>
            <a:outerShdw blurRad="596900" dist="215900" dir="4620000" sx="91000" sy="91000" rotWithShape="0">
              <a:prstClr val="black">
                <a:alpha val="3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33974" y="2166591"/>
            <a:ext cx="6876360" cy="36911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Walkthrough of K-12 learning environment with feedback form.</a:t>
            </a:r>
          </a:p>
          <a:p>
            <a:r>
              <a:rPr lang="en-US" dirty="0"/>
              <a:t>Review of lesson plans</a:t>
            </a:r>
          </a:p>
          <a:p>
            <a:r>
              <a:rPr lang="en-US" dirty="0"/>
              <a:t>Saturday school observations</a:t>
            </a:r>
          </a:p>
          <a:p>
            <a:r>
              <a:rPr lang="en-US" dirty="0"/>
              <a:t>Academic probation meeting participation</a:t>
            </a:r>
          </a:p>
          <a:p>
            <a:r>
              <a:rPr lang="en-US" dirty="0"/>
              <a:t>ACOE Training</a:t>
            </a:r>
          </a:p>
          <a:p>
            <a:r>
              <a:rPr lang="en-US" dirty="0"/>
              <a:t>Parent Coffees to discuss academics and other subjects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12269" y="5543255"/>
            <a:ext cx="897151" cy="1241459"/>
            <a:chOff x="-1988230" y="4429494"/>
            <a:chExt cx="839761" cy="1544493"/>
          </a:xfrm>
        </p:grpSpPr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-1272120" y="4920303"/>
              <a:ext cx="80411" cy="1046098"/>
            </a:xfrm>
            <a:custGeom>
              <a:avLst/>
              <a:gdLst>
                <a:gd name="T0" fmla="*/ 13 w 106"/>
                <a:gd name="T1" fmla="*/ 1379 h 1379"/>
                <a:gd name="T2" fmla="*/ 7 w 106"/>
                <a:gd name="T3" fmla="*/ 1377 h 1379"/>
                <a:gd name="T4" fmla="*/ 0 w 106"/>
                <a:gd name="T5" fmla="*/ 1322 h 1379"/>
                <a:gd name="T6" fmla="*/ 60 w 106"/>
                <a:gd name="T7" fmla="*/ 240 h 1379"/>
                <a:gd name="T8" fmla="*/ 55 w 106"/>
                <a:gd name="T9" fmla="*/ 240 h 1379"/>
                <a:gd name="T10" fmla="*/ 68 w 106"/>
                <a:gd name="T11" fmla="*/ 0 h 1379"/>
                <a:gd name="T12" fmla="*/ 106 w 106"/>
                <a:gd name="T13" fmla="*/ 1 h 1379"/>
                <a:gd name="T14" fmla="*/ 92 w 106"/>
                <a:gd name="T15" fmla="*/ 244 h 1379"/>
                <a:gd name="T16" fmla="*/ 86 w 106"/>
                <a:gd name="T17" fmla="*/ 244 h 1379"/>
                <a:gd name="T18" fmla="*/ 26 w 106"/>
                <a:gd name="T19" fmla="*/ 1322 h 1379"/>
                <a:gd name="T20" fmla="*/ 13 w 106"/>
                <a:gd name="T21" fmla="*/ 1379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1379">
                  <a:moveTo>
                    <a:pt x="13" y="1379"/>
                  </a:moveTo>
                  <a:lnTo>
                    <a:pt x="7" y="1377"/>
                  </a:lnTo>
                  <a:lnTo>
                    <a:pt x="0" y="1322"/>
                  </a:lnTo>
                  <a:lnTo>
                    <a:pt x="60" y="240"/>
                  </a:lnTo>
                  <a:lnTo>
                    <a:pt x="55" y="240"/>
                  </a:lnTo>
                  <a:lnTo>
                    <a:pt x="68" y="0"/>
                  </a:lnTo>
                  <a:lnTo>
                    <a:pt x="106" y="1"/>
                  </a:lnTo>
                  <a:lnTo>
                    <a:pt x="92" y="244"/>
                  </a:lnTo>
                  <a:lnTo>
                    <a:pt x="86" y="244"/>
                  </a:lnTo>
                  <a:lnTo>
                    <a:pt x="26" y="1322"/>
                  </a:lnTo>
                  <a:lnTo>
                    <a:pt x="13" y="13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" name="Freeform 6"/>
            <p:cNvSpPr>
              <a:spLocks noEditPoints="1"/>
            </p:cNvSpPr>
            <p:nvPr/>
          </p:nvSpPr>
          <p:spPr bwMode="auto">
            <a:xfrm>
              <a:off x="-1206122" y="4926372"/>
              <a:ext cx="57653" cy="100893"/>
            </a:xfrm>
            <a:custGeom>
              <a:avLst/>
              <a:gdLst>
                <a:gd name="T0" fmla="*/ 5 w 76"/>
                <a:gd name="T1" fmla="*/ 0 h 133"/>
                <a:gd name="T2" fmla="*/ 0 w 76"/>
                <a:gd name="T3" fmla="*/ 9 h 133"/>
                <a:gd name="T4" fmla="*/ 0 w 76"/>
                <a:gd name="T5" fmla="*/ 28 h 133"/>
                <a:gd name="T6" fmla="*/ 3 w 76"/>
                <a:gd name="T7" fmla="*/ 53 h 133"/>
                <a:gd name="T8" fmla="*/ 12 w 76"/>
                <a:gd name="T9" fmla="*/ 79 h 133"/>
                <a:gd name="T10" fmla="*/ 19 w 76"/>
                <a:gd name="T11" fmla="*/ 92 h 133"/>
                <a:gd name="T12" fmla="*/ 34 w 76"/>
                <a:gd name="T13" fmla="*/ 112 h 133"/>
                <a:gd name="T14" fmla="*/ 48 w 76"/>
                <a:gd name="T15" fmla="*/ 127 h 133"/>
                <a:gd name="T16" fmla="*/ 61 w 76"/>
                <a:gd name="T17" fmla="*/ 133 h 133"/>
                <a:gd name="T18" fmla="*/ 67 w 76"/>
                <a:gd name="T19" fmla="*/ 131 h 133"/>
                <a:gd name="T20" fmla="*/ 74 w 76"/>
                <a:gd name="T21" fmla="*/ 121 h 133"/>
                <a:gd name="T22" fmla="*/ 76 w 76"/>
                <a:gd name="T23" fmla="*/ 104 h 133"/>
                <a:gd name="T24" fmla="*/ 73 w 76"/>
                <a:gd name="T25" fmla="*/ 82 h 133"/>
                <a:gd name="T26" fmla="*/ 63 w 76"/>
                <a:gd name="T27" fmla="*/ 56 h 133"/>
                <a:gd name="T28" fmla="*/ 56 w 76"/>
                <a:gd name="T29" fmla="*/ 43 h 133"/>
                <a:gd name="T30" fmla="*/ 40 w 76"/>
                <a:gd name="T31" fmla="*/ 22 h 133"/>
                <a:gd name="T32" fmla="*/ 22 w 76"/>
                <a:gd name="T33" fmla="*/ 6 h 133"/>
                <a:gd name="T34" fmla="*/ 9 w 76"/>
                <a:gd name="T35" fmla="*/ 0 h 133"/>
                <a:gd name="T36" fmla="*/ 5 w 76"/>
                <a:gd name="T37" fmla="*/ 0 h 133"/>
                <a:gd name="T38" fmla="*/ 61 w 76"/>
                <a:gd name="T39" fmla="*/ 115 h 133"/>
                <a:gd name="T40" fmla="*/ 54 w 76"/>
                <a:gd name="T41" fmla="*/ 117 h 133"/>
                <a:gd name="T42" fmla="*/ 42 w 76"/>
                <a:gd name="T43" fmla="*/ 108 h 133"/>
                <a:gd name="T44" fmla="*/ 29 w 76"/>
                <a:gd name="T45" fmla="*/ 93 h 133"/>
                <a:gd name="T46" fmla="*/ 18 w 76"/>
                <a:gd name="T47" fmla="*/ 73 h 133"/>
                <a:gd name="T48" fmla="*/ 13 w 76"/>
                <a:gd name="T49" fmla="*/ 63 h 133"/>
                <a:gd name="T50" fmla="*/ 9 w 76"/>
                <a:gd name="T51" fmla="*/ 43 h 133"/>
                <a:gd name="T52" fmla="*/ 10 w 76"/>
                <a:gd name="T53" fmla="*/ 25 h 133"/>
                <a:gd name="T54" fmla="*/ 13 w 76"/>
                <a:gd name="T55" fmla="*/ 13 h 133"/>
                <a:gd name="T56" fmla="*/ 16 w 76"/>
                <a:gd name="T57" fmla="*/ 10 h 133"/>
                <a:gd name="T58" fmla="*/ 23 w 76"/>
                <a:gd name="T59" fmla="*/ 10 h 133"/>
                <a:gd name="T60" fmla="*/ 32 w 76"/>
                <a:gd name="T61" fmla="*/ 19 h 133"/>
                <a:gd name="T62" fmla="*/ 50 w 76"/>
                <a:gd name="T63" fmla="*/ 53 h 133"/>
                <a:gd name="T64" fmla="*/ 58 w 76"/>
                <a:gd name="T65" fmla="*/ 70 h 133"/>
                <a:gd name="T66" fmla="*/ 66 w 76"/>
                <a:gd name="T67" fmla="*/ 92 h 133"/>
                <a:gd name="T68" fmla="*/ 64 w 76"/>
                <a:gd name="T69" fmla="*/ 107 h 133"/>
                <a:gd name="T70" fmla="*/ 61 w 76"/>
                <a:gd name="T71" fmla="*/ 11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" h="133">
                  <a:moveTo>
                    <a:pt x="5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0"/>
                  </a:lnTo>
                  <a:lnTo>
                    <a:pt x="3" y="53"/>
                  </a:lnTo>
                  <a:lnTo>
                    <a:pt x="7" y="66"/>
                  </a:lnTo>
                  <a:lnTo>
                    <a:pt x="12" y="79"/>
                  </a:lnTo>
                  <a:lnTo>
                    <a:pt x="12" y="79"/>
                  </a:lnTo>
                  <a:lnTo>
                    <a:pt x="19" y="92"/>
                  </a:lnTo>
                  <a:lnTo>
                    <a:pt x="25" y="104"/>
                  </a:lnTo>
                  <a:lnTo>
                    <a:pt x="34" y="112"/>
                  </a:lnTo>
                  <a:lnTo>
                    <a:pt x="41" y="121"/>
                  </a:lnTo>
                  <a:lnTo>
                    <a:pt x="48" y="127"/>
                  </a:lnTo>
                  <a:lnTo>
                    <a:pt x="56" y="131"/>
                  </a:lnTo>
                  <a:lnTo>
                    <a:pt x="61" y="133"/>
                  </a:lnTo>
                  <a:lnTo>
                    <a:pt x="67" y="131"/>
                  </a:lnTo>
                  <a:lnTo>
                    <a:pt x="67" y="131"/>
                  </a:lnTo>
                  <a:lnTo>
                    <a:pt x="72" y="127"/>
                  </a:lnTo>
                  <a:lnTo>
                    <a:pt x="74" y="121"/>
                  </a:lnTo>
                  <a:lnTo>
                    <a:pt x="76" y="114"/>
                  </a:lnTo>
                  <a:lnTo>
                    <a:pt x="76" y="104"/>
                  </a:lnTo>
                  <a:lnTo>
                    <a:pt x="76" y="93"/>
                  </a:lnTo>
                  <a:lnTo>
                    <a:pt x="73" y="82"/>
                  </a:lnTo>
                  <a:lnTo>
                    <a:pt x="69" y="69"/>
                  </a:lnTo>
                  <a:lnTo>
                    <a:pt x="63" y="56"/>
                  </a:lnTo>
                  <a:lnTo>
                    <a:pt x="63" y="56"/>
                  </a:lnTo>
                  <a:lnTo>
                    <a:pt x="56" y="43"/>
                  </a:lnTo>
                  <a:lnTo>
                    <a:pt x="48" y="31"/>
                  </a:lnTo>
                  <a:lnTo>
                    <a:pt x="40" y="22"/>
                  </a:lnTo>
                  <a:lnTo>
                    <a:pt x="31" y="13"/>
                  </a:lnTo>
                  <a:lnTo>
                    <a:pt x="22" y="6"/>
                  </a:lnTo>
                  <a:lnTo>
                    <a:pt x="15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0"/>
                  </a:lnTo>
                  <a:close/>
                  <a:moveTo>
                    <a:pt x="61" y="115"/>
                  </a:moveTo>
                  <a:lnTo>
                    <a:pt x="61" y="115"/>
                  </a:lnTo>
                  <a:lnTo>
                    <a:pt x="58" y="118"/>
                  </a:lnTo>
                  <a:lnTo>
                    <a:pt x="54" y="117"/>
                  </a:lnTo>
                  <a:lnTo>
                    <a:pt x="48" y="114"/>
                  </a:lnTo>
                  <a:lnTo>
                    <a:pt x="42" y="108"/>
                  </a:lnTo>
                  <a:lnTo>
                    <a:pt x="35" y="101"/>
                  </a:lnTo>
                  <a:lnTo>
                    <a:pt x="29" y="93"/>
                  </a:lnTo>
                  <a:lnTo>
                    <a:pt x="22" y="83"/>
                  </a:lnTo>
                  <a:lnTo>
                    <a:pt x="18" y="73"/>
                  </a:lnTo>
                  <a:lnTo>
                    <a:pt x="18" y="73"/>
                  </a:lnTo>
                  <a:lnTo>
                    <a:pt x="13" y="63"/>
                  </a:lnTo>
                  <a:lnTo>
                    <a:pt x="10" y="53"/>
                  </a:lnTo>
                  <a:lnTo>
                    <a:pt x="9" y="43"/>
                  </a:lnTo>
                  <a:lnTo>
                    <a:pt x="9" y="32"/>
                  </a:lnTo>
                  <a:lnTo>
                    <a:pt x="10" y="25"/>
                  </a:lnTo>
                  <a:lnTo>
                    <a:pt x="12" y="18"/>
                  </a:lnTo>
                  <a:lnTo>
                    <a:pt x="13" y="13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1" y="9"/>
                  </a:lnTo>
                  <a:lnTo>
                    <a:pt x="23" y="10"/>
                  </a:lnTo>
                  <a:lnTo>
                    <a:pt x="28" y="15"/>
                  </a:lnTo>
                  <a:lnTo>
                    <a:pt x="32" y="19"/>
                  </a:lnTo>
                  <a:lnTo>
                    <a:pt x="41" y="3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8" y="70"/>
                  </a:lnTo>
                  <a:lnTo>
                    <a:pt x="64" y="85"/>
                  </a:lnTo>
                  <a:lnTo>
                    <a:pt x="66" y="92"/>
                  </a:lnTo>
                  <a:lnTo>
                    <a:pt x="66" y="99"/>
                  </a:lnTo>
                  <a:lnTo>
                    <a:pt x="64" y="107"/>
                  </a:lnTo>
                  <a:lnTo>
                    <a:pt x="61" y="115"/>
                  </a:lnTo>
                  <a:lnTo>
                    <a:pt x="6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-1303222" y="5917851"/>
              <a:ext cx="80411" cy="12137"/>
            </a:xfrm>
            <a:custGeom>
              <a:avLst/>
              <a:gdLst>
                <a:gd name="T0" fmla="*/ 106 w 106"/>
                <a:gd name="T1" fmla="*/ 11 h 16"/>
                <a:gd name="T2" fmla="*/ 106 w 106"/>
                <a:gd name="T3" fmla="*/ 11 h 16"/>
                <a:gd name="T4" fmla="*/ 106 w 106"/>
                <a:gd name="T5" fmla="*/ 13 h 16"/>
                <a:gd name="T6" fmla="*/ 102 w 106"/>
                <a:gd name="T7" fmla="*/ 13 h 16"/>
                <a:gd name="T8" fmla="*/ 90 w 106"/>
                <a:gd name="T9" fmla="*/ 14 h 16"/>
                <a:gd name="T10" fmla="*/ 74 w 106"/>
                <a:gd name="T11" fmla="*/ 16 h 16"/>
                <a:gd name="T12" fmla="*/ 52 w 106"/>
                <a:gd name="T13" fmla="*/ 14 h 16"/>
                <a:gd name="T14" fmla="*/ 52 w 106"/>
                <a:gd name="T15" fmla="*/ 14 h 16"/>
                <a:gd name="T16" fmla="*/ 32 w 106"/>
                <a:gd name="T17" fmla="*/ 13 h 16"/>
                <a:gd name="T18" fmla="*/ 15 w 106"/>
                <a:gd name="T19" fmla="*/ 10 h 16"/>
                <a:gd name="T20" fmla="*/ 3 w 106"/>
                <a:gd name="T21" fmla="*/ 7 h 16"/>
                <a:gd name="T22" fmla="*/ 0 w 106"/>
                <a:gd name="T23" fmla="*/ 6 h 16"/>
                <a:gd name="T24" fmla="*/ 0 w 106"/>
                <a:gd name="T25" fmla="*/ 4 h 16"/>
                <a:gd name="T26" fmla="*/ 0 w 106"/>
                <a:gd name="T27" fmla="*/ 4 h 16"/>
                <a:gd name="T28" fmla="*/ 1 w 106"/>
                <a:gd name="T29" fmla="*/ 4 h 16"/>
                <a:gd name="T30" fmla="*/ 6 w 106"/>
                <a:gd name="T31" fmla="*/ 3 h 16"/>
                <a:gd name="T32" fmla="*/ 20 w 106"/>
                <a:gd name="T33" fmla="*/ 0 h 16"/>
                <a:gd name="T34" fmla="*/ 38 w 106"/>
                <a:gd name="T35" fmla="*/ 0 h 16"/>
                <a:gd name="T36" fmla="*/ 54 w 106"/>
                <a:gd name="T37" fmla="*/ 0 h 16"/>
                <a:gd name="T38" fmla="*/ 54 w 106"/>
                <a:gd name="T39" fmla="*/ 0 h 16"/>
                <a:gd name="T40" fmla="*/ 70 w 106"/>
                <a:gd name="T41" fmla="*/ 1 h 16"/>
                <a:gd name="T42" fmla="*/ 87 w 106"/>
                <a:gd name="T43" fmla="*/ 4 h 16"/>
                <a:gd name="T44" fmla="*/ 102 w 106"/>
                <a:gd name="T45" fmla="*/ 8 h 16"/>
                <a:gd name="T46" fmla="*/ 106 w 106"/>
                <a:gd name="T47" fmla="*/ 10 h 16"/>
                <a:gd name="T48" fmla="*/ 106 w 106"/>
                <a:gd name="T49" fmla="*/ 11 h 16"/>
                <a:gd name="T50" fmla="*/ 106 w 106"/>
                <a:gd name="T51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" h="16">
                  <a:moveTo>
                    <a:pt x="106" y="11"/>
                  </a:moveTo>
                  <a:lnTo>
                    <a:pt x="106" y="11"/>
                  </a:lnTo>
                  <a:lnTo>
                    <a:pt x="106" y="13"/>
                  </a:lnTo>
                  <a:lnTo>
                    <a:pt x="102" y="13"/>
                  </a:lnTo>
                  <a:lnTo>
                    <a:pt x="90" y="14"/>
                  </a:lnTo>
                  <a:lnTo>
                    <a:pt x="74" y="16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32" y="13"/>
                  </a:lnTo>
                  <a:lnTo>
                    <a:pt x="15" y="10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4"/>
                  </a:lnTo>
                  <a:lnTo>
                    <a:pt x="6" y="3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0" y="1"/>
                  </a:lnTo>
                  <a:lnTo>
                    <a:pt x="87" y="4"/>
                  </a:lnTo>
                  <a:lnTo>
                    <a:pt x="102" y="8"/>
                  </a:lnTo>
                  <a:lnTo>
                    <a:pt x="106" y="10"/>
                  </a:lnTo>
                  <a:lnTo>
                    <a:pt x="106" y="11"/>
                  </a:lnTo>
                  <a:lnTo>
                    <a:pt x="10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-1692379" y="5027264"/>
              <a:ext cx="475637" cy="946723"/>
            </a:xfrm>
            <a:custGeom>
              <a:avLst/>
              <a:gdLst>
                <a:gd name="T0" fmla="*/ 5 w 627"/>
                <a:gd name="T1" fmla="*/ 1248 h 1248"/>
                <a:gd name="T2" fmla="*/ 0 w 627"/>
                <a:gd name="T3" fmla="*/ 1245 h 1248"/>
                <a:gd name="T4" fmla="*/ 15 w 627"/>
                <a:gd name="T5" fmla="*/ 1191 h 1248"/>
                <a:gd name="T6" fmla="*/ 491 w 627"/>
                <a:gd name="T7" fmla="*/ 217 h 1248"/>
                <a:gd name="T8" fmla="*/ 487 w 627"/>
                <a:gd name="T9" fmla="*/ 215 h 1248"/>
                <a:gd name="T10" fmla="*/ 592 w 627"/>
                <a:gd name="T11" fmla="*/ 0 h 1248"/>
                <a:gd name="T12" fmla="*/ 627 w 627"/>
                <a:gd name="T13" fmla="*/ 16 h 1248"/>
                <a:gd name="T14" fmla="*/ 520 w 627"/>
                <a:gd name="T15" fmla="*/ 233 h 1248"/>
                <a:gd name="T16" fmla="*/ 514 w 627"/>
                <a:gd name="T17" fmla="*/ 231 h 1248"/>
                <a:gd name="T18" fmla="*/ 38 w 627"/>
                <a:gd name="T19" fmla="*/ 1201 h 1248"/>
                <a:gd name="T20" fmla="*/ 5 w 627"/>
                <a:gd name="T21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7" h="1248">
                  <a:moveTo>
                    <a:pt x="5" y="1248"/>
                  </a:moveTo>
                  <a:lnTo>
                    <a:pt x="0" y="1245"/>
                  </a:lnTo>
                  <a:lnTo>
                    <a:pt x="15" y="1191"/>
                  </a:lnTo>
                  <a:lnTo>
                    <a:pt x="491" y="217"/>
                  </a:lnTo>
                  <a:lnTo>
                    <a:pt x="487" y="215"/>
                  </a:lnTo>
                  <a:lnTo>
                    <a:pt x="592" y="0"/>
                  </a:lnTo>
                  <a:lnTo>
                    <a:pt x="627" y="16"/>
                  </a:lnTo>
                  <a:lnTo>
                    <a:pt x="520" y="233"/>
                  </a:lnTo>
                  <a:lnTo>
                    <a:pt x="514" y="231"/>
                  </a:lnTo>
                  <a:lnTo>
                    <a:pt x="38" y="1201"/>
                  </a:lnTo>
                  <a:lnTo>
                    <a:pt x="5" y="1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9"/>
            <p:cNvSpPr>
              <a:spLocks noEditPoints="1"/>
            </p:cNvSpPr>
            <p:nvPr/>
          </p:nvSpPr>
          <p:spPr bwMode="auto">
            <a:xfrm>
              <a:off x="-1247086" y="5039402"/>
              <a:ext cx="42481" cy="109996"/>
            </a:xfrm>
            <a:custGeom>
              <a:avLst/>
              <a:gdLst>
                <a:gd name="T0" fmla="*/ 24 w 56"/>
                <a:gd name="T1" fmla="*/ 0 h 145"/>
                <a:gd name="T2" fmla="*/ 16 w 56"/>
                <a:gd name="T3" fmla="*/ 7 h 145"/>
                <a:gd name="T4" fmla="*/ 9 w 56"/>
                <a:gd name="T5" fmla="*/ 25 h 145"/>
                <a:gd name="T6" fmla="*/ 2 w 56"/>
                <a:gd name="T7" fmla="*/ 48 h 145"/>
                <a:gd name="T8" fmla="*/ 0 w 56"/>
                <a:gd name="T9" fmla="*/ 76 h 145"/>
                <a:gd name="T10" fmla="*/ 0 w 56"/>
                <a:gd name="T11" fmla="*/ 90 h 145"/>
                <a:gd name="T12" fmla="*/ 6 w 56"/>
                <a:gd name="T13" fmla="*/ 115 h 145"/>
                <a:gd name="T14" fmla="*/ 15 w 56"/>
                <a:gd name="T15" fmla="*/ 134 h 145"/>
                <a:gd name="T16" fmla="*/ 25 w 56"/>
                <a:gd name="T17" fmla="*/ 144 h 145"/>
                <a:gd name="T18" fmla="*/ 31 w 56"/>
                <a:gd name="T19" fmla="*/ 145 h 145"/>
                <a:gd name="T20" fmla="*/ 41 w 56"/>
                <a:gd name="T21" fmla="*/ 140 h 145"/>
                <a:gd name="T22" fmla="*/ 50 w 56"/>
                <a:gd name="T23" fmla="*/ 124 h 145"/>
                <a:gd name="T24" fmla="*/ 54 w 56"/>
                <a:gd name="T25" fmla="*/ 102 h 145"/>
                <a:gd name="T26" fmla="*/ 56 w 56"/>
                <a:gd name="T27" fmla="*/ 74 h 145"/>
                <a:gd name="T28" fmla="*/ 54 w 56"/>
                <a:gd name="T29" fmla="*/ 60 h 145"/>
                <a:gd name="T30" fmla="*/ 47 w 56"/>
                <a:gd name="T31" fmla="*/ 33 h 145"/>
                <a:gd name="T32" fmla="*/ 37 w 56"/>
                <a:gd name="T33" fmla="*/ 13 h 145"/>
                <a:gd name="T34" fmla="*/ 28 w 56"/>
                <a:gd name="T35" fmla="*/ 1 h 145"/>
                <a:gd name="T36" fmla="*/ 24 w 56"/>
                <a:gd name="T37" fmla="*/ 0 h 145"/>
                <a:gd name="T38" fmla="*/ 31 w 56"/>
                <a:gd name="T39" fmla="*/ 128 h 145"/>
                <a:gd name="T40" fmla="*/ 24 w 56"/>
                <a:gd name="T41" fmla="*/ 127 h 145"/>
                <a:gd name="T42" fmla="*/ 16 w 56"/>
                <a:gd name="T43" fmla="*/ 115 h 145"/>
                <a:gd name="T44" fmla="*/ 10 w 56"/>
                <a:gd name="T45" fmla="*/ 95 h 145"/>
                <a:gd name="T46" fmla="*/ 6 w 56"/>
                <a:gd name="T47" fmla="*/ 73 h 145"/>
                <a:gd name="T48" fmla="*/ 8 w 56"/>
                <a:gd name="T49" fmla="*/ 61 h 145"/>
                <a:gd name="T50" fmla="*/ 12 w 56"/>
                <a:gd name="T51" fmla="*/ 41 h 145"/>
                <a:gd name="T52" fmla="*/ 19 w 56"/>
                <a:gd name="T53" fmla="*/ 25 h 145"/>
                <a:gd name="T54" fmla="*/ 28 w 56"/>
                <a:gd name="T55" fmla="*/ 16 h 145"/>
                <a:gd name="T56" fmla="*/ 31 w 56"/>
                <a:gd name="T57" fmla="*/ 14 h 145"/>
                <a:gd name="T58" fmla="*/ 37 w 56"/>
                <a:gd name="T59" fmla="*/ 17 h 145"/>
                <a:gd name="T60" fmla="*/ 41 w 56"/>
                <a:gd name="T61" fmla="*/ 29 h 145"/>
                <a:gd name="T62" fmla="*/ 45 w 56"/>
                <a:gd name="T63" fmla="*/ 65 h 145"/>
                <a:gd name="T64" fmla="*/ 45 w 56"/>
                <a:gd name="T65" fmla="*/ 86 h 145"/>
                <a:gd name="T66" fmla="*/ 44 w 56"/>
                <a:gd name="T67" fmla="*/ 109 h 145"/>
                <a:gd name="T68" fmla="*/ 37 w 56"/>
                <a:gd name="T69" fmla="*/ 122 h 145"/>
                <a:gd name="T70" fmla="*/ 31 w 56"/>
                <a:gd name="T71" fmla="*/ 12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" h="145">
                  <a:moveTo>
                    <a:pt x="24" y="0"/>
                  </a:moveTo>
                  <a:lnTo>
                    <a:pt x="24" y="0"/>
                  </a:lnTo>
                  <a:lnTo>
                    <a:pt x="21" y="3"/>
                  </a:lnTo>
                  <a:lnTo>
                    <a:pt x="16" y="7"/>
                  </a:lnTo>
                  <a:lnTo>
                    <a:pt x="12" y="14"/>
                  </a:lnTo>
                  <a:lnTo>
                    <a:pt x="9" y="25"/>
                  </a:lnTo>
                  <a:lnTo>
                    <a:pt x="5" y="35"/>
                  </a:lnTo>
                  <a:lnTo>
                    <a:pt x="2" y="48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90"/>
                  </a:lnTo>
                  <a:lnTo>
                    <a:pt x="3" y="103"/>
                  </a:lnTo>
                  <a:lnTo>
                    <a:pt x="6" y="115"/>
                  </a:lnTo>
                  <a:lnTo>
                    <a:pt x="10" y="125"/>
                  </a:lnTo>
                  <a:lnTo>
                    <a:pt x="15" y="134"/>
                  </a:lnTo>
                  <a:lnTo>
                    <a:pt x="19" y="140"/>
                  </a:lnTo>
                  <a:lnTo>
                    <a:pt x="25" y="144"/>
                  </a:lnTo>
                  <a:lnTo>
                    <a:pt x="31" y="145"/>
                  </a:lnTo>
                  <a:lnTo>
                    <a:pt x="31" y="145"/>
                  </a:lnTo>
                  <a:lnTo>
                    <a:pt x="37" y="144"/>
                  </a:lnTo>
                  <a:lnTo>
                    <a:pt x="41" y="140"/>
                  </a:lnTo>
                  <a:lnTo>
                    <a:pt x="45" y="132"/>
                  </a:lnTo>
                  <a:lnTo>
                    <a:pt x="50" y="124"/>
                  </a:lnTo>
                  <a:lnTo>
                    <a:pt x="53" y="113"/>
                  </a:lnTo>
                  <a:lnTo>
                    <a:pt x="54" y="102"/>
                  </a:lnTo>
                  <a:lnTo>
                    <a:pt x="56" y="89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4" y="60"/>
                  </a:lnTo>
                  <a:lnTo>
                    <a:pt x="51" y="46"/>
                  </a:lnTo>
                  <a:lnTo>
                    <a:pt x="47" y="33"/>
                  </a:lnTo>
                  <a:lnTo>
                    <a:pt x="43" y="23"/>
                  </a:lnTo>
                  <a:lnTo>
                    <a:pt x="37" y="13"/>
                  </a:lnTo>
                  <a:lnTo>
                    <a:pt x="32" y="6"/>
                  </a:lnTo>
                  <a:lnTo>
                    <a:pt x="28" y="1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31" y="128"/>
                  </a:moveTo>
                  <a:lnTo>
                    <a:pt x="31" y="128"/>
                  </a:lnTo>
                  <a:lnTo>
                    <a:pt x="28" y="129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6" y="115"/>
                  </a:lnTo>
                  <a:lnTo>
                    <a:pt x="13" y="106"/>
                  </a:lnTo>
                  <a:lnTo>
                    <a:pt x="10" y="95"/>
                  </a:lnTo>
                  <a:lnTo>
                    <a:pt x="8" y="84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8" y="61"/>
                  </a:lnTo>
                  <a:lnTo>
                    <a:pt x="9" y="51"/>
                  </a:lnTo>
                  <a:lnTo>
                    <a:pt x="12" y="41"/>
                  </a:lnTo>
                  <a:lnTo>
                    <a:pt x="15" y="32"/>
                  </a:lnTo>
                  <a:lnTo>
                    <a:pt x="19" y="25"/>
                  </a:lnTo>
                  <a:lnTo>
                    <a:pt x="24" y="19"/>
                  </a:lnTo>
                  <a:lnTo>
                    <a:pt x="28" y="16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5" y="14"/>
                  </a:lnTo>
                  <a:lnTo>
                    <a:pt x="37" y="17"/>
                  </a:lnTo>
                  <a:lnTo>
                    <a:pt x="40" y="22"/>
                  </a:lnTo>
                  <a:lnTo>
                    <a:pt x="41" y="29"/>
                  </a:lnTo>
                  <a:lnTo>
                    <a:pt x="44" y="45"/>
                  </a:lnTo>
                  <a:lnTo>
                    <a:pt x="45" y="65"/>
                  </a:lnTo>
                  <a:lnTo>
                    <a:pt x="45" y="65"/>
                  </a:lnTo>
                  <a:lnTo>
                    <a:pt x="45" y="86"/>
                  </a:lnTo>
                  <a:lnTo>
                    <a:pt x="45" y="102"/>
                  </a:lnTo>
                  <a:lnTo>
                    <a:pt x="44" y="109"/>
                  </a:lnTo>
                  <a:lnTo>
                    <a:pt x="41" y="116"/>
                  </a:lnTo>
                  <a:lnTo>
                    <a:pt x="37" y="122"/>
                  </a:lnTo>
                  <a:lnTo>
                    <a:pt x="31" y="128"/>
                  </a:lnTo>
                  <a:lnTo>
                    <a:pt x="31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-1709068" y="5916334"/>
              <a:ext cx="73584" cy="37930"/>
            </a:xfrm>
            <a:custGeom>
              <a:avLst/>
              <a:gdLst>
                <a:gd name="T0" fmla="*/ 97 w 97"/>
                <a:gd name="T1" fmla="*/ 48 h 50"/>
                <a:gd name="T2" fmla="*/ 97 w 97"/>
                <a:gd name="T3" fmla="*/ 48 h 50"/>
                <a:gd name="T4" fmla="*/ 95 w 97"/>
                <a:gd name="T5" fmla="*/ 50 h 50"/>
                <a:gd name="T6" fmla="*/ 92 w 97"/>
                <a:gd name="T7" fmla="*/ 48 h 50"/>
                <a:gd name="T8" fmla="*/ 81 w 97"/>
                <a:gd name="T9" fmla="*/ 45 h 50"/>
                <a:gd name="T10" fmla="*/ 65 w 97"/>
                <a:gd name="T11" fmla="*/ 40 h 50"/>
                <a:gd name="T12" fmla="*/ 46 w 97"/>
                <a:gd name="T13" fmla="*/ 31 h 50"/>
                <a:gd name="T14" fmla="*/ 46 w 97"/>
                <a:gd name="T15" fmla="*/ 31 h 50"/>
                <a:gd name="T16" fmla="*/ 27 w 97"/>
                <a:gd name="T17" fmla="*/ 21 h 50"/>
                <a:gd name="T18" fmla="*/ 12 w 97"/>
                <a:gd name="T19" fmla="*/ 12 h 50"/>
                <a:gd name="T20" fmla="*/ 2 w 97"/>
                <a:gd name="T21" fmla="*/ 5 h 50"/>
                <a:gd name="T22" fmla="*/ 0 w 97"/>
                <a:gd name="T23" fmla="*/ 2 h 50"/>
                <a:gd name="T24" fmla="*/ 0 w 97"/>
                <a:gd name="T25" fmla="*/ 0 h 50"/>
                <a:gd name="T26" fmla="*/ 0 w 97"/>
                <a:gd name="T27" fmla="*/ 0 h 50"/>
                <a:gd name="T28" fmla="*/ 2 w 97"/>
                <a:gd name="T29" fmla="*/ 0 h 50"/>
                <a:gd name="T30" fmla="*/ 6 w 97"/>
                <a:gd name="T31" fmla="*/ 0 h 50"/>
                <a:gd name="T32" fmla="*/ 21 w 97"/>
                <a:gd name="T33" fmla="*/ 5 h 50"/>
                <a:gd name="T34" fmla="*/ 37 w 97"/>
                <a:gd name="T35" fmla="*/ 10 h 50"/>
                <a:gd name="T36" fmla="*/ 51 w 97"/>
                <a:gd name="T37" fmla="*/ 16 h 50"/>
                <a:gd name="T38" fmla="*/ 51 w 97"/>
                <a:gd name="T39" fmla="*/ 16 h 50"/>
                <a:gd name="T40" fmla="*/ 66 w 97"/>
                <a:gd name="T41" fmla="*/ 25 h 50"/>
                <a:gd name="T42" fmla="*/ 82 w 97"/>
                <a:gd name="T43" fmla="*/ 35 h 50"/>
                <a:gd name="T44" fmla="*/ 92 w 97"/>
                <a:gd name="T45" fmla="*/ 44 h 50"/>
                <a:gd name="T46" fmla="*/ 95 w 97"/>
                <a:gd name="T47" fmla="*/ 47 h 50"/>
                <a:gd name="T48" fmla="*/ 97 w 97"/>
                <a:gd name="T49" fmla="*/ 48 h 50"/>
                <a:gd name="T50" fmla="*/ 97 w 97"/>
                <a:gd name="T51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" h="50">
                  <a:moveTo>
                    <a:pt x="97" y="48"/>
                  </a:moveTo>
                  <a:lnTo>
                    <a:pt x="97" y="48"/>
                  </a:lnTo>
                  <a:lnTo>
                    <a:pt x="95" y="50"/>
                  </a:lnTo>
                  <a:lnTo>
                    <a:pt x="92" y="48"/>
                  </a:lnTo>
                  <a:lnTo>
                    <a:pt x="81" y="45"/>
                  </a:lnTo>
                  <a:lnTo>
                    <a:pt x="65" y="4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27" y="21"/>
                  </a:lnTo>
                  <a:lnTo>
                    <a:pt x="12" y="12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21" y="5"/>
                  </a:lnTo>
                  <a:lnTo>
                    <a:pt x="37" y="10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66" y="25"/>
                  </a:lnTo>
                  <a:lnTo>
                    <a:pt x="82" y="35"/>
                  </a:lnTo>
                  <a:lnTo>
                    <a:pt x="92" y="44"/>
                  </a:lnTo>
                  <a:lnTo>
                    <a:pt x="95" y="47"/>
                  </a:lnTo>
                  <a:lnTo>
                    <a:pt x="97" y="48"/>
                  </a:lnTo>
                  <a:lnTo>
                    <a:pt x="97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-1988230" y="4429494"/>
              <a:ext cx="810935" cy="1520218"/>
            </a:xfrm>
            <a:custGeom>
              <a:avLst/>
              <a:gdLst>
                <a:gd name="T0" fmla="*/ 339 w 1069"/>
                <a:gd name="T1" fmla="*/ 197 h 2004"/>
                <a:gd name="T2" fmla="*/ 438 w 1069"/>
                <a:gd name="T3" fmla="*/ 280 h 2004"/>
                <a:gd name="T4" fmla="*/ 514 w 1069"/>
                <a:gd name="T5" fmla="*/ 336 h 2004"/>
                <a:gd name="T6" fmla="*/ 542 w 1069"/>
                <a:gd name="T7" fmla="*/ 230 h 2004"/>
                <a:gd name="T8" fmla="*/ 494 w 1069"/>
                <a:gd name="T9" fmla="*/ 116 h 2004"/>
                <a:gd name="T10" fmla="*/ 639 w 1069"/>
                <a:gd name="T11" fmla="*/ 10 h 2004"/>
                <a:gd name="T12" fmla="*/ 728 w 1069"/>
                <a:gd name="T13" fmla="*/ 25 h 2004"/>
                <a:gd name="T14" fmla="*/ 813 w 1069"/>
                <a:gd name="T15" fmla="*/ 108 h 2004"/>
                <a:gd name="T16" fmla="*/ 805 w 1069"/>
                <a:gd name="T17" fmla="*/ 189 h 2004"/>
                <a:gd name="T18" fmla="*/ 803 w 1069"/>
                <a:gd name="T19" fmla="*/ 271 h 2004"/>
                <a:gd name="T20" fmla="*/ 775 w 1069"/>
                <a:gd name="T21" fmla="*/ 294 h 2004"/>
                <a:gd name="T22" fmla="*/ 756 w 1069"/>
                <a:gd name="T23" fmla="*/ 360 h 2004"/>
                <a:gd name="T24" fmla="*/ 693 w 1069"/>
                <a:gd name="T25" fmla="*/ 370 h 2004"/>
                <a:gd name="T26" fmla="*/ 669 w 1069"/>
                <a:gd name="T27" fmla="*/ 475 h 2004"/>
                <a:gd name="T28" fmla="*/ 686 w 1069"/>
                <a:gd name="T29" fmla="*/ 679 h 2004"/>
                <a:gd name="T30" fmla="*/ 919 w 1069"/>
                <a:gd name="T31" fmla="*/ 765 h 2004"/>
                <a:gd name="T32" fmla="*/ 982 w 1069"/>
                <a:gd name="T33" fmla="*/ 722 h 2004"/>
                <a:gd name="T34" fmla="*/ 1062 w 1069"/>
                <a:gd name="T35" fmla="*/ 724 h 2004"/>
                <a:gd name="T36" fmla="*/ 1052 w 1069"/>
                <a:gd name="T37" fmla="*/ 859 h 2004"/>
                <a:gd name="T38" fmla="*/ 856 w 1069"/>
                <a:gd name="T39" fmla="*/ 853 h 2004"/>
                <a:gd name="T40" fmla="*/ 861 w 1069"/>
                <a:gd name="T41" fmla="*/ 907 h 2004"/>
                <a:gd name="T42" fmla="*/ 960 w 1069"/>
                <a:gd name="T43" fmla="*/ 926 h 2004"/>
                <a:gd name="T44" fmla="*/ 935 w 1069"/>
                <a:gd name="T45" fmla="*/ 1027 h 2004"/>
                <a:gd name="T46" fmla="*/ 821 w 1069"/>
                <a:gd name="T47" fmla="*/ 1012 h 2004"/>
                <a:gd name="T48" fmla="*/ 670 w 1069"/>
                <a:gd name="T49" fmla="*/ 942 h 2004"/>
                <a:gd name="T50" fmla="*/ 612 w 1069"/>
                <a:gd name="T51" fmla="*/ 952 h 2004"/>
                <a:gd name="T52" fmla="*/ 714 w 1069"/>
                <a:gd name="T53" fmla="*/ 1153 h 2004"/>
                <a:gd name="T54" fmla="*/ 779 w 1069"/>
                <a:gd name="T55" fmla="*/ 1322 h 2004"/>
                <a:gd name="T56" fmla="*/ 810 w 1069"/>
                <a:gd name="T57" fmla="*/ 1497 h 2004"/>
                <a:gd name="T58" fmla="*/ 749 w 1069"/>
                <a:gd name="T59" fmla="*/ 1700 h 2004"/>
                <a:gd name="T60" fmla="*/ 725 w 1069"/>
                <a:gd name="T61" fmla="*/ 1794 h 2004"/>
                <a:gd name="T62" fmla="*/ 788 w 1069"/>
                <a:gd name="T63" fmla="*/ 1860 h 2004"/>
                <a:gd name="T64" fmla="*/ 867 w 1069"/>
                <a:gd name="T65" fmla="*/ 1893 h 2004"/>
                <a:gd name="T66" fmla="*/ 816 w 1069"/>
                <a:gd name="T67" fmla="*/ 1949 h 2004"/>
                <a:gd name="T68" fmla="*/ 545 w 1069"/>
                <a:gd name="T69" fmla="*/ 1931 h 2004"/>
                <a:gd name="T70" fmla="*/ 562 w 1069"/>
                <a:gd name="T71" fmla="*/ 1861 h 2004"/>
                <a:gd name="T72" fmla="*/ 565 w 1069"/>
                <a:gd name="T73" fmla="*/ 1802 h 2004"/>
                <a:gd name="T74" fmla="*/ 575 w 1069"/>
                <a:gd name="T75" fmla="*/ 1567 h 2004"/>
                <a:gd name="T76" fmla="*/ 577 w 1069"/>
                <a:gd name="T77" fmla="*/ 1491 h 2004"/>
                <a:gd name="T78" fmla="*/ 492 w 1069"/>
                <a:gd name="T79" fmla="*/ 1497 h 2004"/>
                <a:gd name="T80" fmla="*/ 421 w 1069"/>
                <a:gd name="T81" fmla="*/ 1641 h 2004"/>
                <a:gd name="T82" fmla="*/ 338 w 1069"/>
                <a:gd name="T83" fmla="*/ 1743 h 2004"/>
                <a:gd name="T84" fmla="*/ 274 w 1069"/>
                <a:gd name="T85" fmla="*/ 1838 h 2004"/>
                <a:gd name="T86" fmla="*/ 363 w 1069"/>
                <a:gd name="T87" fmla="*/ 1914 h 2004"/>
                <a:gd name="T88" fmla="*/ 434 w 1069"/>
                <a:gd name="T89" fmla="*/ 1950 h 2004"/>
                <a:gd name="T90" fmla="*/ 352 w 1069"/>
                <a:gd name="T91" fmla="*/ 2004 h 2004"/>
                <a:gd name="T92" fmla="*/ 114 w 1069"/>
                <a:gd name="T93" fmla="*/ 1965 h 2004"/>
                <a:gd name="T94" fmla="*/ 137 w 1069"/>
                <a:gd name="T95" fmla="*/ 1835 h 2004"/>
                <a:gd name="T96" fmla="*/ 105 w 1069"/>
                <a:gd name="T97" fmla="*/ 1816 h 2004"/>
                <a:gd name="T98" fmla="*/ 134 w 1069"/>
                <a:gd name="T99" fmla="*/ 1730 h 2004"/>
                <a:gd name="T100" fmla="*/ 230 w 1069"/>
                <a:gd name="T101" fmla="*/ 1426 h 2004"/>
                <a:gd name="T102" fmla="*/ 267 w 1069"/>
                <a:gd name="T103" fmla="*/ 1201 h 2004"/>
                <a:gd name="T104" fmla="*/ 269 w 1069"/>
                <a:gd name="T105" fmla="*/ 1046 h 2004"/>
                <a:gd name="T106" fmla="*/ 87 w 1069"/>
                <a:gd name="T107" fmla="*/ 1037 h 2004"/>
                <a:gd name="T108" fmla="*/ 0 w 1069"/>
                <a:gd name="T109" fmla="*/ 916 h 2004"/>
                <a:gd name="T110" fmla="*/ 52 w 1069"/>
                <a:gd name="T111" fmla="*/ 641 h 2004"/>
                <a:gd name="T112" fmla="*/ 86 w 1069"/>
                <a:gd name="T113" fmla="*/ 443 h 2004"/>
                <a:gd name="T114" fmla="*/ 128 w 1069"/>
                <a:gd name="T115" fmla="*/ 325 h 2004"/>
                <a:gd name="T116" fmla="*/ 194 w 1069"/>
                <a:gd name="T117" fmla="*/ 259 h 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69" h="2004">
                  <a:moveTo>
                    <a:pt x="248" y="221"/>
                  </a:moveTo>
                  <a:lnTo>
                    <a:pt x="248" y="221"/>
                  </a:lnTo>
                  <a:lnTo>
                    <a:pt x="256" y="220"/>
                  </a:lnTo>
                  <a:lnTo>
                    <a:pt x="265" y="215"/>
                  </a:lnTo>
                  <a:lnTo>
                    <a:pt x="284" y="205"/>
                  </a:lnTo>
                  <a:lnTo>
                    <a:pt x="296" y="201"/>
                  </a:lnTo>
                  <a:lnTo>
                    <a:pt x="307" y="197"/>
                  </a:lnTo>
                  <a:lnTo>
                    <a:pt x="322" y="195"/>
                  </a:lnTo>
                  <a:lnTo>
                    <a:pt x="339" y="197"/>
                  </a:lnTo>
                  <a:lnTo>
                    <a:pt x="339" y="197"/>
                  </a:lnTo>
                  <a:lnTo>
                    <a:pt x="352" y="199"/>
                  </a:lnTo>
                  <a:lnTo>
                    <a:pt x="366" y="204"/>
                  </a:lnTo>
                  <a:lnTo>
                    <a:pt x="379" y="210"/>
                  </a:lnTo>
                  <a:lnTo>
                    <a:pt x="392" y="217"/>
                  </a:lnTo>
                  <a:lnTo>
                    <a:pt x="403" y="224"/>
                  </a:lnTo>
                  <a:lnTo>
                    <a:pt x="412" y="233"/>
                  </a:lnTo>
                  <a:lnTo>
                    <a:pt x="421" y="242"/>
                  </a:lnTo>
                  <a:lnTo>
                    <a:pt x="427" y="250"/>
                  </a:lnTo>
                  <a:lnTo>
                    <a:pt x="427" y="250"/>
                  </a:lnTo>
                  <a:lnTo>
                    <a:pt x="438" y="280"/>
                  </a:lnTo>
                  <a:lnTo>
                    <a:pt x="447" y="297"/>
                  </a:lnTo>
                  <a:lnTo>
                    <a:pt x="457" y="316"/>
                  </a:lnTo>
                  <a:lnTo>
                    <a:pt x="463" y="323"/>
                  </a:lnTo>
                  <a:lnTo>
                    <a:pt x="469" y="330"/>
                  </a:lnTo>
                  <a:lnTo>
                    <a:pt x="475" y="336"/>
                  </a:lnTo>
                  <a:lnTo>
                    <a:pt x="482" y="341"/>
                  </a:lnTo>
                  <a:lnTo>
                    <a:pt x="489" y="342"/>
                  </a:lnTo>
                  <a:lnTo>
                    <a:pt x="497" y="344"/>
                  </a:lnTo>
                  <a:lnTo>
                    <a:pt x="505" y="341"/>
                  </a:lnTo>
                  <a:lnTo>
                    <a:pt x="514" y="336"/>
                  </a:lnTo>
                  <a:lnTo>
                    <a:pt x="514" y="336"/>
                  </a:lnTo>
                  <a:lnTo>
                    <a:pt x="561" y="303"/>
                  </a:lnTo>
                  <a:lnTo>
                    <a:pt x="561" y="303"/>
                  </a:lnTo>
                  <a:lnTo>
                    <a:pt x="561" y="293"/>
                  </a:lnTo>
                  <a:lnTo>
                    <a:pt x="556" y="269"/>
                  </a:lnTo>
                  <a:lnTo>
                    <a:pt x="555" y="256"/>
                  </a:lnTo>
                  <a:lnTo>
                    <a:pt x="551" y="245"/>
                  </a:lnTo>
                  <a:lnTo>
                    <a:pt x="548" y="234"/>
                  </a:lnTo>
                  <a:lnTo>
                    <a:pt x="545" y="231"/>
                  </a:lnTo>
                  <a:lnTo>
                    <a:pt x="542" y="230"/>
                  </a:lnTo>
                  <a:lnTo>
                    <a:pt x="542" y="230"/>
                  </a:lnTo>
                  <a:lnTo>
                    <a:pt x="536" y="226"/>
                  </a:lnTo>
                  <a:lnTo>
                    <a:pt x="530" y="221"/>
                  </a:lnTo>
                  <a:lnTo>
                    <a:pt x="524" y="215"/>
                  </a:lnTo>
                  <a:lnTo>
                    <a:pt x="520" y="208"/>
                  </a:lnTo>
                  <a:lnTo>
                    <a:pt x="511" y="191"/>
                  </a:lnTo>
                  <a:lnTo>
                    <a:pt x="504" y="170"/>
                  </a:lnTo>
                  <a:lnTo>
                    <a:pt x="498" y="151"/>
                  </a:lnTo>
                  <a:lnTo>
                    <a:pt x="495" y="132"/>
                  </a:lnTo>
                  <a:lnTo>
                    <a:pt x="494" y="116"/>
                  </a:lnTo>
                  <a:lnTo>
                    <a:pt x="494" y="105"/>
                  </a:lnTo>
                  <a:lnTo>
                    <a:pt x="494" y="105"/>
                  </a:lnTo>
                  <a:lnTo>
                    <a:pt x="497" y="99"/>
                  </a:lnTo>
                  <a:lnTo>
                    <a:pt x="502" y="92"/>
                  </a:lnTo>
                  <a:lnTo>
                    <a:pt x="510" y="83"/>
                  </a:lnTo>
                  <a:lnTo>
                    <a:pt x="520" y="76"/>
                  </a:lnTo>
                  <a:lnTo>
                    <a:pt x="546" y="57"/>
                  </a:lnTo>
                  <a:lnTo>
                    <a:pt x="575" y="39"/>
                  </a:lnTo>
                  <a:lnTo>
                    <a:pt x="609" y="23"/>
                  </a:lnTo>
                  <a:lnTo>
                    <a:pt x="639" y="10"/>
                  </a:lnTo>
                  <a:lnTo>
                    <a:pt x="654" y="4"/>
                  </a:lnTo>
                  <a:lnTo>
                    <a:pt x="669" y="1"/>
                  </a:lnTo>
                  <a:lnTo>
                    <a:pt x="68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9" y="1"/>
                  </a:lnTo>
                  <a:lnTo>
                    <a:pt x="706" y="6"/>
                  </a:lnTo>
                  <a:lnTo>
                    <a:pt x="714" y="10"/>
                  </a:lnTo>
                  <a:lnTo>
                    <a:pt x="718" y="14"/>
                  </a:lnTo>
                  <a:lnTo>
                    <a:pt x="728" y="25"/>
                  </a:lnTo>
                  <a:lnTo>
                    <a:pt x="733" y="30"/>
                  </a:lnTo>
                  <a:lnTo>
                    <a:pt x="738" y="33"/>
                  </a:lnTo>
                  <a:lnTo>
                    <a:pt x="738" y="33"/>
                  </a:lnTo>
                  <a:lnTo>
                    <a:pt x="750" y="42"/>
                  </a:lnTo>
                  <a:lnTo>
                    <a:pt x="762" y="51"/>
                  </a:lnTo>
                  <a:lnTo>
                    <a:pt x="773" y="63"/>
                  </a:lnTo>
                  <a:lnTo>
                    <a:pt x="785" y="74"/>
                  </a:lnTo>
                  <a:lnTo>
                    <a:pt x="803" y="95"/>
                  </a:lnTo>
                  <a:lnTo>
                    <a:pt x="813" y="108"/>
                  </a:lnTo>
                  <a:lnTo>
                    <a:pt x="813" y="108"/>
                  </a:lnTo>
                  <a:lnTo>
                    <a:pt x="817" y="116"/>
                  </a:lnTo>
                  <a:lnTo>
                    <a:pt x="820" y="127"/>
                  </a:lnTo>
                  <a:lnTo>
                    <a:pt x="820" y="137"/>
                  </a:lnTo>
                  <a:lnTo>
                    <a:pt x="820" y="146"/>
                  </a:lnTo>
                  <a:lnTo>
                    <a:pt x="817" y="166"/>
                  </a:lnTo>
                  <a:lnTo>
                    <a:pt x="814" y="185"/>
                  </a:lnTo>
                  <a:lnTo>
                    <a:pt x="814" y="185"/>
                  </a:lnTo>
                  <a:lnTo>
                    <a:pt x="814" y="188"/>
                  </a:lnTo>
                  <a:lnTo>
                    <a:pt x="811" y="188"/>
                  </a:lnTo>
                  <a:lnTo>
                    <a:pt x="805" y="189"/>
                  </a:lnTo>
                  <a:lnTo>
                    <a:pt x="798" y="191"/>
                  </a:lnTo>
                  <a:lnTo>
                    <a:pt x="798" y="191"/>
                  </a:lnTo>
                  <a:lnTo>
                    <a:pt x="794" y="199"/>
                  </a:lnTo>
                  <a:lnTo>
                    <a:pt x="791" y="210"/>
                  </a:lnTo>
                  <a:lnTo>
                    <a:pt x="788" y="224"/>
                  </a:lnTo>
                  <a:lnTo>
                    <a:pt x="788" y="224"/>
                  </a:lnTo>
                  <a:lnTo>
                    <a:pt x="788" y="233"/>
                  </a:lnTo>
                  <a:lnTo>
                    <a:pt x="791" y="243"/>
                  </a:lnTo>
                  <a:lnTo>
                    <a:pt x="800" y="262"/>
                  </a:lnTo>
                  <a:lnTo>
                    <a:pt x="803" y="271"/>
                  </a:lnTo>
                  <a:lnTo>
                    <a:pt x="803" y="275"/>
                  </a:lnTo>
                  <a:lnTo>
                    <a:pt x="803" y="278"/>
                  </a:lnTo>
                  <a:lnTo>
                    <a:pt x="801" y="280"/>
                  </a:lnTo>
                  <a:lnTo>
                    <a:pt x="798" y="281"/>
                  </a:lnTo>
                  <a:lnTo>
                    <a:pt x="794" y="282"/>
                  </a:lnTo>
                  <a:lnTo>
                    <a:pt x="788" y="282"/>
                  </a:lnTo>
                  <a:lnTo>
                    <a:pt x="788" y="282"/>
                  </a:lnTo>
                  <a:lnTo>
                    <a:pt x="785" y="282"/>
                  </a:lnTo>
                  <a:lnTo>
                    <a:pt x="781" y="285"/>
                  </a:lnTo>
                  <a:lnTo>
                    <a:pt x="775" y="294"/>
                  </a:lnTo>
                  <a:lnTo>
                    <a:pt x="768" y="304"/>
                  </a:lnTo>
                  <a:lnTo>
                    <a:pt x="763" y="314"/>
                  </a:lnTo>
                  <a:lnTo>
                    <a:pt x="763" y="314"/>
                  </a:lnTo>
                  <a:lnTo>
                    <a:pt x="762" y="320"/>
                  </a:lnTo>
                  <a:lnTo>
                    <a:pt x="762" y="329"/>
                  </a:lnTo>
                  <a:lnTo>
                    <a:pt x="763" y="347"/>
                  </a:lnTo>
                  <a:lnTo>
                    <a:pt x="762" y="354"/>
                  </a:lnTo>
                  <a:lnTo>
                    <a:pt x="760" y="357"/>
                  </a:lnTo>
                  <a:lnTo>
                    <a:pt x="759" y="358"/>
                  </a:lnTo>
                  <a:lnTo>
                    <a:pt x="756" y="360"/>
                  </a:lnTo>
                  <a:lnTo>
                    <a:pt x="753" y="361"/>
                  </a:lnTo>
                  <a:lnTo>
                    <a:pt x="747" y="361"/>
                  </a:lnTo>
                  <a:lnTo>
                    <a:pt x="741" y="360"/>
                  </a:lnTo>
                  <a:lnTo>
                    <a:pt x="741" y="360"/>
                  </a:lnTo>
                  <a:lnTo>
                    <a:pt x="727" y="357"/>
                  </a:lnTo>
                  <a:lnTo>
                    <a:pt x="721" y="357"/>
                  </a:lnTo>
                  <a:lnTo>
                    <a:pt x="715" y="358"/>
                  </a:lnTo>
                  <a:lnTo>
                    <a:pt x="705" y="363"/>
                  </a:lnTo>
                  <a:lnTo>
                    <a:pt x="693" y="370"/>
                  </a:lnTo>
                  <a:lnTo>
                    <a:pt x="693" y="370"/>
                  </a:lnTo>
                  <a:lnTo>
                    <a:pt x="687" y="374"/>
                  </a:lnTo>
                  <a:lnTo>
                    <a:pt x="680" y="380"/>
                  </a:lnTo>
                  <a:lnTo>
                    <a:pt x="674" y="387"/>
                  </a:lnTo>
                  <a:lnTo>
                    <a:pt x="670" y="396"/>
                  </a:lnTo>
                  <a:lnTo>
                    <a:pt x="666" y="405"/>
                  </a:lnTo>
                  <a:lnTo>
                    <a:pt x="663" y="415"/>
                  </a:lnTo>
                  <a:lnTo>
                    <a:pt x="661" y="425"/>
                  </a:lnTo>
                  <a:lnTo>
                    <a:pt x="661" y="437"/>
                  </a:lnTo>
                  <a:lnTo>
                    <a:pt x="661" y="437"/>
                  </a:lnTo>
                  <a:lnTo>
                    <a:pt x="669" y="475"/>
                  </a:lnTo>
                  <a:lnTo>
                    <a:pt x="679" y="530"/>
                  </a:lnTo>
                  <a:lnTo>
                    <a:pt x="685" y="559"/>
                  </a:lnTo>
                  <a:lnTo>
                    <a:pt x="687" y="587"/>
                  </a:lnTo>
                  <a:lnTo>
                    <a:pt x="689" y="613"/>
                  </a:lnTo>
                  <a:lnTo>
                    <a:pt x="689" y="623"/>
                  </a:lnTo>
                  <a:lnTo>
                    <a:pt x="687" y="632"/>
                  </a:lnTo>
                  <a:lnTo>
                    <a:pt x="687" y="632"/>
                  </a:lnTo>
                  <a:lnTo>
                    <a:pt x="685" y="649"/>
                  </a:lnTo>
                  <a:lnTo>
                    <a:pt x="685" y="664"/>
                  </a:lnTo>
                  <a:lnTo>
                    <a:pt x="686" y="679"/>
                  </a:lnTo>
                  <a:lnTo>
                    <a:pt x="690" y="692"/>
                  </a:lnTo>
                  <a:lnTo>
                    <a:pt x="696" y="702"/>
                  </a:lnTo>
                  <a:lnTo>
                    <a:pt x="703" y="711"/>
                  </a:lnTo>
                  <a:lnTo>
                    <a:pt x="711" y="716"/>
                  </a:lnTo>
                  <a:lnTo>
                    <a:pt x="721" y="721"/>
                  </a:lnTo>
                  <a:lnTo>
                    <a:pt x="721" y="721"/>
                  </a:lnTo>
                  <a:lnTo>
                    <a:pt x="762" y="732"/>
                  </a:lnTo>
                  <a:lnTo>
                    <a:pt x="819" y="744"/>
                  </a:lnTo>
                  <a:lnTo>
                    <a:pt x="875" y="757"/>
                  </a:lnTo>
                  <a:lnTo>
                    <a:pt x="919" y="765"/>
                  </a:lnTo>
                  <a:lnTo>
                    <a:pt x="919" y="765"/>
                  </a:lnTo>
                  <a:lnTo>
                    <a:pt x="926" y="765"/>
                  </a:lnTo>
                  <a:lnTo>
                    <a:pt x="932" y="763"/>
                  </a:lnTo>
                  <a:lnTo>
                    <a:pt x="938" y="762"/>
                  </a:lnTo>
                  <a:lnTo>
                    <a:pt x="944" y="759"/>
                  </a:lnTo>
                  <a:lnTo>
                    <a:pt x="953" y="751"/>
                  </a:lnTo>
                  <a:lnTo>
                    <a:pt x="960" y="743"/>
                  </a:lnTo>
                  <a:lnTo>
                    <a:pt x="967" y="734"/>
                  </a:lnTo>
                  <a:lnTo>
                    <a:pt x="976" y="725"/>
                  </a:lnTo>
                  <a:lnTo>
                    <a:pt x="982" y="722"/>
                  </a:lnTo>
                  <a:lnTo>
                    <a:pt x="986" y="719"/>
                  </a:lnTo>
                  <a:lnTo>
                    <a:pt x="992" y="716"/>
                  </a:lnTo>
                  <a:lnTo>
                    <a:pt x="999" y="715"/>
                  </a:lnTo>
                  <a:lnTo>
                    <a:pt x="999" y="715"/>
                  </a:lnTo>
                  <a:lnTo>
                    <a:pt x="1024" y="714"/>
                  </a:lnTo>
                  <a:lnTo>
                    <a:pt x="1038" y="712"/>
                  </a:lnTo>
                  <a:lnTo>
                    <a:pt x="1044" y="712"/>
                  </a:lnTo>
                  <a:lnTo>
                    <a:pt x="1050" y="715"/>
                  </a:lnTo>
                  <a:lnTo>
                    <a:pt x="1054" y="718"/>
                  </a:lnTo>
                  <a:lnTo>
                    <a:pt x="1062" y="724"/>
                  </a:lnTo>
                  <a:lnTo>
                    <a:pt x="1062" y="724"/>
                  </a:lnTo>
                  <a:lnTo>
                    <a:pt x="1065" y="728"/>
                  </a:lnTo>
                  <a:lnTo>
                    <a:pt x="1066" y="734"/>
                  </a:lnTo>
                  <a:lnTo>
                    <a:pt x="1069" y="753"/>
                  </a:lnTo>
                  <a:lnTo>
                    <a:pt x="1069" y="775"/>
                  </a:lnTo>
                  <a:lnTo>
                    <a:pt x="1068" y="799"/>
                  </a:lnTo>
                  <a:lnTo>
                    <a:pt x="1063" y="824"/>
                  </a:lnTo>
                  <a:lnTo>
                    <a:pt x="1059" y="845"/>
                  </a:lnTo>
                  <a:lnTo>
                    <a:pt x="1056" y="853"/>
                  </a:lnTo>
                  <a:lnTo>
                    <a:pt x="1052" y="859"/>
                  </a:lnTo>
                  <a:lnTo>
                    <a:pt x="1049" y="865"/>
                  </a:lnTo>
                  <a:lnTo>
                    <a:pt x="1044" y="866"/>
                  </a:lnTo>
                  <a:lnTo>
                    <a:pt x="1044" y="866"/>
                  </a:lnTo>
                  <a:lnTo>
                    <a:pt x="1036" y="868"/>
                  </a:lnTo>
                  <a:lnTo>
                    <a:pt x="1025" y="868"/>
                  </a:lnTo>
                  <a:lnTo>
                    <a:pt x="996" y="865"/>
                  </a:lnTo>
                  <a:lnTo>
                    <a:pt x="931" y="856"/>
                  </a:lnTo>
                  <a:lnTo>
                    <a:pt x="931" y="856"/>
                  </a:lnTo>
                  <a:lnTo>
                    <a:pt x="903" y="853"/>
                  </a:lnTo>
                  <a:lnTo>
                    <a:pt x="856" y="853"/>
                  </a:lnTo>
                  <a:lnTo>
                    <a:pt x="804" y="852"/>
                  </a:lnTo>
                  <a:lnTo>
                    <a:pt x="753" y="849"/>
                  </a:lnTo>
                  <a:lnTo>
                    <a:pt x="753" y="849"/>
                  </a:lnTo>
                  <a:lnTo>
                    <a:pt x="760" y="858"/>
                  </a:lnTo>
                  <a:lnTo>
                    <a:pt x="772" y="865"/>
                  </a:lnTo>
                  <a:lnTo>
                    <a:pt x="785" y="874"/>
                  </a:lnTo>
                  <a:lnTo>
                    <a:pt x="800" y="881"/>
                  </a:lnTo>
                  <a:lnTo>
                    <a:pt x="832" y="896"/>
                  </a:lnTo>
                  <a:lnTo>
                    <a:pt x="861" y="907"/>
                  </a:lnTo>
                  <a:lnTo>
                    <a:pt x="861" y="907"/>
                  </a:lnTo>
                  <a:lnTo>
                    <a:pt x="867" y="909"/>
                  </a:lnTo>
                  <a:lnTo>
                    <a:pt x="872" y="907"/>
                  </a:lnTo>
                  <a:lnTo>
                    <a:pt x="883" y="901"/>
                  </a:lnTo>
                  <a:lnTo>
                    <a:pt x="894" y="896"/>
                  </a:lnTo>
                  <a:lnTo>
                    <a:pt x="900" y="894"/>
                  </a:lnTo>
                  <a:lnTo>
                    <a:pt x="904" y="896"/>
                  </a:lnTo>
                  <a:lnTo>
                    <a:pt x="904" y="896"/>
                  </a:lnTo>
                  <a:lnTo>
                    <a:pt x="925" y="904"/>
                  </a:lnTo>
                  <a:lnTo>
                    <a:pt x="944" y="916"/>
                  </a:lnTo>
                  <a:lnTo>
                    <a:pt x="960" y="926"/>
                  </a:lnTo>
                  <a:lnTo>
                    <a:pt x="964" y="929"/>
                  </a:lnTo>
                  <a:lnTo>
                    <a:pt x="967" y="933"/>
                  </a:lnTo>
                  <a:lnTo>
                    <a:pt x="967" y="933"/>
                  </a:lnTo>
                  <a:lnTo>
                    <a:pt x="969" y="939"/>
                  </a:lnTo>
                  <a:lnTo>
                    <a:pt x="969" y="948"/>
                  </a:lnTo>
                  <a:lnTo>
                    <a:pt x="967" y="957"/>
                  </a:lnTo>
                  <a:lnTo>
                    <a:pt x="964" y="966"/>
                  </a:lnTo>
                  <a:lnTo>
                    <a:pt x="957" y="986"/>
                  </a:lnTo>
                  <a:lnTo>
                    <a:pt x="947" y="1006"/>
                  </a:lnTo>
                  <a:lnTo>
                    <a:pt x="935" y="1027"/>
                  </a:lnTo>
                  <a:lnTo>
                    <a:pt x="923" y="1041"/>
                  </a:lnTo>
                  <a:lnTo>
                    <a:pt x="913" y="1051"/>
                  </a:lnTo>
                  <a:lnTo>
                    <a:pt x="910" y="1054"/>
                  </a:lnTo>
                  <a:lnTo>
                    <a:pt x="906" y="1054"/>
                  </a:lnTo>
                  <a:lnTo>
                    <a:pt x="906" y="1054"/>
                  </a:lnTo>
                  <a:lnTo>
                    <a:pt x="890" y="1049"/>
                  </a:lnTo>
                  <a:lnTo>
                    <a:pt x="861" y="1035"/>
                  </a:lnTo>
                  <a:lnTo>
                    <a:pt x="846" y="1028"/>
                  </a:lnTo>
                  <a:lnTo>
                    <a:pt x="832" y="1019"/>
                  </a:lnTo>
                  <a:lnTo>
                    <a:pt x="821" y="1012"/>
                  </a:lnTo>
                  <a:lnTo>
                    <a:pt x="814" y="1005"/>
                  </a:lnTo>
                  <a:lnTo>
                    <a:pt x="814" y="1005"/>
                  </a:lnTo>
                  <a:lnTo>
                    <a:pt x="811" y="1002"/>
                  </a:lnTo>
                  <a:lnTo>
                    <a:pt x="805" y="998"/>
                  </a:lnTo>
                  <a:lnTo>
                    <a:pt x="788" y="989"/>
                  </a:lnTo>
                  <a:lnTo>
                    <a:pt x="766" y="979"/>
                  </a:lnTo>
                  <a:lnTo>
                    <a:pt x="741" y="968"/>
                  </a:lnTo>
                  <a:lnTo>
                    <a:pt x="695" y="951"/>
                  </a:lnTo>
                  <a:lnTo>
                    <a:pt x="670" y="942"/>
                  </a:lnTo>
                  <a:lnTo>
                    <a:pt x="670" y="942"/>
                  </a:lnTo>
                  <a:lnTo>
                    <a:pt x="654" y="938"/>
                  </a:lnTo>
                  <a:lnTo>
                    <a:pt x="644" y="936"/>
                  </a:lnTo>
                  <a:lnTo>
                    <a:pt x="635" y="935"/>
                  </a:lnTo>
                  <a:lnTo>
                    <a:pt x="626" y="936"/>
                  </a:lnTo>
                  <a:lnTo>
                    <a:pt x="619" y="939"/>
                  </a:lnTo>
                  <a:lnTo>
                    <a:pt x="616" y="941"/>
                  </a:lnTo>
                  <a:lnTo>
                    <a:pt x="613" y="944"/>
                  </a:lnTo>
                  <a:lnTo>
                    <a:pt x="612" y="948"/>
                  </a:lnTo>
                  <a:lnTo>
                    <a:pt x="612" y="952"/>
                  </a:lnTo>
                  <a:lnTo>
                    <a:pt x="612" y="952"/>
                  </a:lnTo>
                  <a:lnTo>
                    <a:pt x="613" y="963"/>
                  </a:lnTo>
                  <a:lnTo>
                    <a:pt x="616" y="977"/>
                  </a:lnTo>
                  <a:lnTo>
                    <a:pt x="620" y="990"/>
                  </a:lnTo>
                  <a:lnTo>
                    <a:pt x="626" y="998"/>
                  </a:lnTo>
                  <a:lnTo>
                    <a:pt x="626" y="998"/>
                  </a:lnTo>
                  <a:lnTo>
                    <a:pt x="636" y="1012"/>
                  </a:lnTo>
                  <a:lnTo>
                    <a:pt x="650" y="1034"/>
                  </a:lnTo>
                  <a:lnTo>
                    <a:pt x="680" y="1085"/>
                  </a:lnTo>
                  <a:lnTo>
                    <a:pt x="703" y="1133"/>
                  </a:lnTo>
                  <a:lnTo>
                    <a:pt x="714" y="1153"/>
                  </a:lnTo>
                  <a:lnTo>
                    <a:pt x="714" y="1153"/>
                  </a:lnTo>
                  <a:lnTo>
                    <a:pt x="718" y="1174"/>
                  </a:lnTo>
                  <a:lnTo>
                    <a:pt x="724" y="1197"/>
                  </a:lnTo>
                  <a:lnTo>
                    <a:pt x="731" y="1223"/>
                  </a:lnTo>
                  <a:lnTo>
                    <a:pt x="740" y="1252"/>
                  </a:lnTo>
                  <a:lnTo>
                    <a:pt x="752" y="1280"/>
                  </a:lnTo>
                  <a:lnTo>
                    <a:pt x="757" y="1293"/>
                  </a:lnTo>
                  <a:lnTo>
                    <a:pt x="765" y="1303"/>
                  </a:lnTo>
                  <a:lnTo>
                    <a:pt x="770" y="1314"/>
                  </a:lnTo>
                  <a:lnTo>
                    <a:pt x="779" y="1322"/>
                  </a:lnTo>
                  <a:lnTo>
                    <a:pt x="779" y="1322"/>
                  </a:lnTo>
                  <a:lnTo>
                    <a:pt x="786" y="1330"/>
                  </a:lnTo>
                  <a:lnTo>
                    <a:pt x="792" y="1340"/>
                  </a:lnTo>
                  <a:lnTo>
                    <a:pt x="798" y="1353"/>
                  </a:lnTo>
                  <a:lnTo>
                    <a:pt x="803" y="1367"/>
                  </a:lnTo>
                  <a:lnTo>
                    <a:pt x="805" y="1382"/>
                  </a:lnTo>
                  <a:lnTo>
                    <a:pt x="808" y="1400"/>
                  </a:lnTo>
                  <a:lnTo>
                    <a:pt x="811" y="1433"/>
                  </a:lnTo>
                  <a:lnTo>
                    <a:pt x="811" y="1467"/>
                  </a:lnTo>
                  <a:lnTo>
                    <a:pt x="810" y="1497"/>
                  </a:lnTo>
                  <a:lnTo>
                    <a:pt x="805" y="1520"/>
                  </a:lnTo>
                  <a:lnTo>
                    <a:pt x="803" y="1529"/>
                  </a:lnTo>
                  <a:lnTo>
                    <a:pt x="798" y="1535"/>
                  </a:lnTo>
                  <a:lnTo>
                    <a:pt x="798" y="1535"/>
                  </a:lnTo>
                  <a:lnTo>
                    <a:pt x="795" y="1542"/>
                  </a:lnTo>
                  <a:lnTo>
                    <a:pt x="791" y="1552"/>
                  </a:lnTo>
                  <a:lnTo>
                    <a:pt x="781" y="1582"/>
                  </a:lnTo>
                  <a:lnTo>
                    <a:pt x="769" y="1619"/>
                  </a:lnTo>
                  <a:lnTo>
                    <a:pt x="759" y="1660"/>
                  </a:lnTo>
                  <a:lnTo>
                    <a:pt x="749" y="1700"/>
                  </a:lnTo>
                  <a:lnTo>
                    <a:pt x="741" y="1736"/>
                  </a:lnTo>
                  <a:lnTo>
                    <a:pt x="737" y="1762"/>
                  </a:lnTo>
                  <a:lnTo>
                    <a:pt x="736" y="1769"/>
                  </a:lnTo>
                  <a:lnTo>
                    <a:pt x="737" y="1774"/>
                  </a:lnTo>
                  <a:lnTo>
                    <a:pt x="737" y="1774"/>
                  </a:lnTo>
                  <a:lnTo>
                    <a:pt x="738" y="1780"/>
                  </a:lnTo>
                  <a:lnTo>
                    <a:pt x="737" y="1783"/>
                  </a:lnTo>
                  <a:lnTo>
                    <a:pt x="734" y="1787"/>
                  </a:lnTo>
                  <a:lnTo>
                    <a:pt x="731" y="1790"/>
                  </a:lnTo>
                  <a:lnTo>
                    <a:pt x="725" y="1794"/>
                  </a:lnTo>
                  <a:lnTo>
                    <a:pt x="722" y="1796"/>
                  </a:lnTo>
                  <a:lnTo>
                    <a:pt x="722" y="1796"/>
                  </a:lnTo>
                  <a:lnTo>
                    <a:pt x="728" y="1806"/>
                  </a:lnTo>
                  <a:lnTo>
                    <a:pt x="734" y="1816"/>
                  </a:lnTo>
                  <a:lnTo>
                    <a:pt x="743" y="1828"/>
                  </a:lnTo>
                  <a:lnTo>
                    <a:pt x="754" y="1839"/>
                  </a:lnTo>
                  <a:lnTo>
                    <a:pt x="766" y="1850"/>
                  </a:lnTo>
                  <a:lnTo>
                    <a:pt x="773" y="1854"/>
                  </a:lnTo>
                  <a:lnTo>
                    <a:pt x="781" y="1857"/>
                  </a:lnTo>
                  <a:lnTo>
                    <a:pt x="788" y="1860"/>
                  </a:lnTo>
                  <a:lnTo>
                    <a:pt x="797" y="1860"/>
                  </a:lnTo>
                  <a:lnTo>
                    <a:pt x="797" y="1860"/>
                  </a:lnTo>
                  <a:lnTo>
                    <a:pt x="811" y="1861"/>
                  </a:lnTo>
                  <a:lnTo>
                    <a:pt x="826" y="1863"/>
                  </a:lnTo>
                  <a:lnTo>
                    <a:pt x="837" y="1866"/>
                  </a:lnTo>
                  <a:lnTo>
                    <a:pt x="848" y="1870"/>
                  </a:lnTo>
                  <a:lnTo>
                    <a:pt x="856" y="1874"/>
                  </a:lnTo>
                  <a:lnTo>
                    <a:pt x="862" y="1880"/>
                  </a:lnTo>
                  <a:lnTo>
                    <a:pt x="865" y="1886"/>
                  </a:lnTo>
                  <a:lnTo>
                    <a:pt x="867" y="1893"/>
                  </a:lnTo>
                  <a:lnTo>
                    <a:pt x="867" y="1893"/>
                  </a:lnTo>
                  <a:lnTo>
                    <a:pt x="864" y="1918"/>
                  </a:lnTo>
                  <a:lnTo>
                    <a:pt x="864" y="1927"/>
                  </a:lnTo>
                  <a:lnTo>
                    <a:pt x="861" y="1936"/>
                  </a:lnTo>
                  <a:lnTo>
                    <a:pt x="861" y="1936"/>
                  </a:lnTo>
                  <a:lnTo>
                    <a:pt x="859" y="1937"/>
                  </a:lnTo>
                  <a:lnTo>
                    <a:pt x="856" y="1940"/>
                  </a:lnTo>
                  <a:lnTo>
                    <a:pt x="846" y="1944"/>
                  </a:lnTo>
                  <a:lnTo>
                    <a:pt x="833" y="1947"/>
                  </a:lnTo>
                  <a:lnTo>
                    <a:pt x="816" y="1949"/>
                  </a:lnTo>
                  <a:lnTo>
                    <a:pt x="772" y="1953"/>
                  </a:lnTo>
                  <a:lnTo>
                    <a:pt x="722" y="1953"/>
                  </a:lnTo>
                  <a:lnTo>
                    <a:pt x="670" y="1952"/>
                  </a:lnTo>
                  <a:lnTo>
                    <a:pt x="619" y="1949"/>
                  </a:lnTo>
                  <a:lnTo>
                    <a:pt x="597" y="1946"/>
                  </a:lnTo>
                  <a:lnTo>
                    <a:pt x="577" y="1943"/>
                  </a:lnTo>
                  <a:lnTo>
                    <a:pt x="561" y="1938"/>
                  </a:lnTo>
                  <a:lnTo>
                    <a:pt x="548" y="1934"/>
                  </a:lnTo>
                  <a:lnTo>
                    <a:pt x="548" y="1934"/>
                  </a:lnTo>
                  <a:lnTo>
                    <a:pt x="545" y="1931"/>
                  </a:lnTo>
                  <a:lnTo>
                    <a:pt x="543" y="1924"/>
                  </a:lnTo>
                  <a:lnTo>
                    <a:pt x="542" y="1915"/>
                  </a:lnTo>
                  <a:lnTo>
                    <a:pt x="542" y="1903"/>
                  </a:lnTo>
                  <a:lnTo>
                    <a:pt x="542" y="1892"/>
                  </a:lnTo>
                  <a:lnTo>
                    <a:pt x="545" y="1882"/>
                  </a:lnTo>
                  <a:lnTo>
                    <a:pt x="548" y="1873"/>
                  </a:lnTo>
                  <a:lnTo>
                    <a:pt x="551" y="1870"/>
                  </a:lnTo>
                  <a:lnTo>
                    <a:pt x="553" y="1867"/>
                  </a:lnTo>
                  <a:lnTo>
                    <a:pt x="553" y="1867"/>
                  </a:lnTo>
                  <a:lnTo>
                    <a:pt x="562" y="1861"/>
                  </a:lnTo>
                  <a:lnTo>
                    <a:pt x="568" y="1854"/>
                  </a:lnTo>
                  <a:lnTo>
                    <a:pt x="572" y="1845"/>
                  </a:lnTo>
                  <a:lnTo>
                    <a:pt x="575" y="1835"/>
                  </a:lnTo>
                  <a:lnTo>
                    <a:pt x="578" y="1826"/>
                  </a:lnTo>
                  <a:lnTo>
                    <a:pt x="578" y="1818"/>
                  </a:lnTo>
                  <a:lnTo>
                    <a:pt x="578" y="1810"/>
                  </a:lnTo>
                  <a:lnTo>
                    <a:pt x="577" y="1804"/>
                  </a:lnTo>
                  <a:lnTo>
                    <a:pt x="577" y="1804"/>
                  </a:lnTo>
                  <a:lnTo>
                    <a:pt x="572" y="1804"/>
                  </a:lnTo>
                  <a:lnTo>
                    <a:pt x="565" y="1802"/>
                  </a:lnTo>
                  <a:lnTo>
                    <a:pt x="561" y="1799"/>
                  </a:lnTo>
                  <a:lnTo>
                    <a:pt x="558" y="1794"/>
                  </a:lnTo>
                  <a:lnTo>
                    <a:pt x="555" y="1788"/>
                  </a:lnTo>
                  <a:lnTo>
                    <a:pt x="555" y="1783"/>
                  </a:lnTo>
                  <a:lnTo>
                    <a:pt x="555" y="1783"/>
                  </a:lnTo>
                  <a:lnTo>
                    <a:pt x="558" y="1740"/>
                  </a:lnTo>
                  <a:lnTo>
                    <a:pt x="562" y="1665"/>
                  </a:lnTo>
                  <a:lnTo>
                    <a:pt x="567" y="1625"/>
                  </a:lnTo>
                  <a:lnTo>
                    <a:pt x="569" y="1592"/>
                  </a:lnTo>
                  <a:lnTo>
                    <a:pt x="575" y="1567"/>
                  </a:lnTo>
                  <a:lnTo>
                    <a:pt x="578" y="1558"/>
                  </a:lnTo>
                  <a:lnTo>
                    <a:pt x="581" y="1555"/>
                  </a:lnTo>
                  <a:lnTo>
                    <a:pt x="581" y="1555"/>
                  </a:lnTo>
                  <a:lnTo>
                    <a:pt x="584" y="1552"/>
                  </a:lnTo>
                  <a:lnTo>
                    <a:pt x="585" y="1550"/>
                  </a:lnTo>
                  <a:lnTo>
                    <a:pt x="587" y="1544"/>
                  </a:lnTo>
                  <a:lnTo>
                    <a:pt x="587" y="1535"/>
                  </a:lnTo>
                  <a:lnTo>
                    <a:pt x="585" y="1526"/>
                  </a:lnTo>
                  <a:lnTo>
                    <a:pt x="581" y="1507"/>
                  </a:lnTo>
                  <a:lnTo>
                    <a:pt x="577" y="1491"/>
                  </a:lnTo>
                  <a:lnTo>
                    <a:pt x="577" y="1491"/>
                  </a:lnTo>
                  <a:lnTo>
                    <a:pt x="574" y="1484"/>
                  </a:lnTo>
                  <a:lnTo>
                    <a:pt x="567" y="1471"/>
                  </a:lnTo>
                  <a:lnTo>
                    <a:pt x="546" y="1443"/>
                  </a:lnTo>
                  <a:lnTo>
                    <a:pt x="517" y="1405"/>
                  </a:lnTo>
                  <a:lnTo>
                    <a:pt x="517" y="1405"/>
                  </a:lnTo>
                  <a:lnTo>
                    <a:pt x="513" y="1421"/>
                  </a:lnTo>
                  <a:lnTo>
                    <a:pt x="502" y="1456"/>
                  </a:lnTo>
                  <a:lnTo>
                    <a:pt x="497" y="1477"/>
                  </a:lnTo>
                  <a:lnTo>
                    <a:pt x="492" y="1497"/>
                  </a:lnTo>
                  <a:lnTo>
                    <a:pt x="491" y="1515"/>
                  </a:lnTo>
                  <a:lnTo>
                    <a:pt x="491" y="1528"/>
                  </a:lnTo>
                  <a:lnTo>
                    <a:pt x="491" y="1528"/>
                  </a:lnTo>
                  <a:lnTo>
                    <a:pt x="491" y="1534"/>
                  </a:lnTo>
                  <a:lnTo>
                    <a:pt x="488" y="1541"/>
                  </a:lnTo>
                  <a:lnTo>
                    <a:pt x="481" y="1558"/>
                  </a:lnTo>
                  <a:lnTo>
                    <a:pt x="469" y="1579"/>
                  </a:lnTo>
                  <a:lnTo>
                    <a:pt x="454" y="1601"/>
                  </a:lnTo>
                  <a:lnTo>
                    <a:pt x="438" y="1622"/>
                  </a:lnTo>
                  <a:lnTo>
                    <a:pt x="421" y="1641"/>
                  </a:lnTo>
                  <a:lnTo>
                    <a:pt x="405" y="1657"/>
                  </a:lnTo>
                  <a:lnTo>
                    <a:pt x="392" y="1666"/>
                  </a:lnTo>
                  <a:lnTo>
                    <a:pt x="392" y="1666"/>
                  </a:lnTo>
                  <a:lnTo>
                    <a:pt x="380" y="1676"/>
                  </a:lnTo>
                  <a:lnTo>
                    <a:pt x="368" y="1686"/>
                  </a:lnTo>
                  <a:lnTo>
                    <a:pt x="360" y="1697"/>
                  </a:lnTo>
                  <a:lnTo>
                    <a:pt x="352" y="1708"/>
                  </a:lnTo>
                  <a:lnTo>
                    <a:pt x="347" y="1720"/>
                  </a:lnTo>
                  <a:lnTo>
                    <a:pt x="342" y="1729"/>
                  </a:lnTo>
                  <a:lnTo>
                    <a:pt x="338" y="1743"/>
                  </a:lnTo>
                  <a:lnTo>
                    <a:pt x="338" y="1743"/>
                  </a:lnTo>
                  <a:lnTo>
                    <a:pt x="336" y="1751"/>
                  </a:lnTo>
                  <a:lnTo>
                    <a:pt x="331" y="1762"/>
                  </a:lnTo>
                  <a:lnTo>
                    <a:pt x="316" y="1793"/>
                  </a:lnTo>
                  <a:lnTo>
                    <a:pt x="296" y="1834"/>
                  </a:lnTo>
                  <a:lnTo>
                    <a:pt x="296" y="1834"/>
                  </a:lnTo>
                  <a:lnTo>
                    <a:pt x="291" y="1834"/>
                  </a:lnTo>
                  <a:lnTo>
                    <a:pt x="281" y="1834"/>
                  </a:lnTo>
                  <a:lnTo>
                    <a:pt x="277" y="1835"/>
                  </a:lnTo>
                  <a:lnTo>
                    <a:pt x="274" y="1838"/>
                  </a:lnTo>
                  <a:lnTo>
                    <a:pt x="274" y="1841"/>
                  </a:lnTo>
                  <a:lnTo>
                    <a:pt x="275" y="1845"/>
                  </a:lnTo>
                  <a:lnTo>
                    <a:pt x="275" y="1845"/>
                  </a:lnTo>
                  <a:lnTo>
                    <a:pt x="285" y="1860"/>
                  </a:lnTo>
                  <a:lnTo>
                    <a:pt x="293" y="1870"/>
                  </a:lnTo>
                  <a:lnTo>
                    <a:pt x="304" y="1882"/>
                  </a:lnTo>
                  <a:lnTo>
                    <a:pt x="319" y="1893"/>
                  </a:lnTo>
                  <a:lnTo>
                    <a:pt x="338" y="1903"/>
                  </a:lnTo>
                  <a:lnTo>
                    <a:pt x="350" y="1909"/>
                  </a:lnTo>
                  <a:lnTo>
                    <a:pt x="363" y="1914"/>
                  </a:lnTo>
                  <a:lnTo>
                    <a:pt x="377" y="1918"/>
                  </a:lnTo>
                  <a:lnTo>
                    <a:pt x="393" y="1921"/>
                  </a:lnTo>
                  <a:lnTo>
                    <a:pt x="393" y="1921"/>
                  </a:lnTo>
                  <a:lnTo>
                    <a:pt x="403" y="1924"/>
                  </a:lnTo>
                  <a:lnTo>
                    <a:pt x="412" y="1927"/>
                  </a:lnTo>
                  <a:lnTo>
                    <a:pt x="419" y="1931"/>
                  </a:lnTo>
                  <a:lnTo>
                    <a:pt x="425" y="1936"/>
                  </a:lnTo>
                  <a:lnTo>
                    <a:pt x="430" y="1940"/>
                  </a:lnTo>
                  <a:lnTo>
                    <a:pt x="433" y="1944"/>
                  </a:lnTo>
                  <a:lnTo>
                    <a:pt x="434" y="1950"/>
                  </a:lnTo>
                  <a:lnTo>
                    <a:pt x="435" y="1956"/>
                  </a:lnTo>
                  <a:lnTo>
                    <a:pt x="434" y="1966"/>
                  </a:lnTo>
                  <a:lnTo>
                    <a:pt x="431" y="1976"/>
                  </a:lnTo>
                  <a:lnTo>
                    <a:pt x="424" y="1994"/>
                  </a:lnTo>
                  <a:lnTo>
                    <a:pt x="424" y="1994"/>
                  </a:lnTo>
                  <a:lnTo>
                    <a:pt x="419" y="1997"/>
                  </a:lnTo>
                  <a:lnTo>
                    <a:pt x="412" y="2000"/>
                  </a:lnTo>
                  <a:lnTo>
                    <a:pt x="402" y="2001"/>
                  </a:lnTo>
                  <a:lnTo>
                    <a:pt x="387" y="2003"/>
                  </a:lnTo>
                  <a:lnTo>
                    <a:pt x="352" y="2004"/>
                  </a:lnTo>
                  <a:lnTo>
                    <a:pt x="309" y="2004"/>
                  </a:lnTo>
                  <a:lnTo>
                    <a:pt x="261" y="2000"/>
                  </a:lnTo>
                  <a:lnTo>
                    <a:pt x="211" y="1994"/>
                  </a:lnTo>
                  <a:lnTo>
                    <a:pt x="186" y="1989"/>
                  </a:lnTo>
                  <a:lnTo>
                    <a:pt x="163" y="1985"/>
                  </a:lnTo>
                  <a:lnTo>
                    <a:pt x="141" y="1979"/>
                  </a:lnTo>
                  <a:lnTo>
                    <a:pt x="121" y="1972"/>
                  </a:lnTo>
                  <a:lnTo>
                    <a:pt x="121" y="1972"/>
                  </a:lnTo>
                  <a:lnTo>
                    <a:pt x="117" y="1969"/>
                  </a:lnTo>
                  <a:lnTo>
                    <a:pt x="114" y="1965"/>
                  </a:lnTo>
                  <a:lnTo>
                    <a:pt x="114" y="1959"/>
                  </a:lnTo>
                  <a:lnTo>
                    <a:pt x="115" y="1952"/>
                  </a:lnTo>
                  <a:lnTo>
                    <a:pt x="118" y="1936"/>
                  </a:lnTo>
                  <a:lnTo>
                    <a:pt x="121" y="1927"/>
                  </a:lnTo>
                  <a:lnTo>
                    <a:pt x="122" y="1917"/>
                  </a:lnTo>
                  <a:lnTo>
                    <a:pt x="122" y="1917"/>
                  </a:lnTo>
                  <a:lnTo>
                    <a:pt x="125" y="1889"/>
                  </a:lnTo>
                  <a:lnTo>
                    <a:pt x="130" y="1864"/>
                  </a:lnTo>
                  <a:lnTo>
                    <a:pt x="133" y="1845"/>
                  </a:lnTo>
                  <a:lnTo>
                    <a:pt x="137" y="1835"/>
                  </a:lnTo>
                  <a:lnTo>
                    <a:pt x="137" y="1835"/>
                  </a:lnTo>
                  <a:lnTo>
                    <a:pt x="138" y="1832"/>
                  </a:lnTo>
                  <a:lnTo>
                    <a:pt x="138" y="1831"/>
                  </a:lnTo>
                  <a:lnTo>
                    <a:pt x="138" y="1829"/>
                  </a:lnTo>
                  <a:lnTo>
                    <a:pt x="137" y="1828"/>
                  </a:lnTo>
                  <a:lnTo>
                    <a:pt x="131" y="1825"/>
                  </a:lnTo>
                  <a:lnTo>
                    <a:pt x="125" y="1823"/>
                  </a:lnTo>
                  <a:lnTo>
                    <a:pt x="111" y="1820"/>
                  </a:lnTo>
                  <a:lnTo>
                    <a:pt x="106" y="1818"/>
                  </a:lnTo>
                  <a:lnTo>
                    <a:pt x="105" y="1816"/>
                  </a:lnTo>
                  <a:lnTo>
                    <a:pt x="105" y="1815"/>
                  </a:lnTo>
                  <a:lnTo>
                    <a:pt x="105" y="1815"/>
                  </a:lnTo>
                  <a:lnTo>
                    <a:pt x="106" y="1803"/>
                  </a:lnTo>
                  <a:lnTo>
                    <a:pt x="109" y="1791"/>
                  </a:lnTo>
                  <a:lnTo>
                    <a:pt x="114" y="1781"/>
                  </a:lnTo>
                  <a:lnTo>
                    <a:pt x="118" y="1771"/>
                  </a:lnTo>
                  <a:lnTo>
                    <a:pt x="127" y="1752"/>
                  </a:lnTo>
                  <a:lnTo>
                    <a:pt x="131" y="1742"/>
                  </a:lnTo>
                  <a:lnTo>
                    <a:pt x="134" y="1730"/>
                  </a:lnTo>
                  <a:lnTo>
                    <a:pt x="134" y="1730"/>
                  </a:lnTo>
                  <a:lnTo>
                    <a:pt x="140" y="1685"/>
                  </a:lnTo>
                  <a:lnTo>
                    <a:pt x="153" y="1611"/>
                  </a:lnTo>
                  <a:lnTo>
                    <a:pt x="160" y="1573"/>
                  </a:lnTo>
                  <a:lnTo>
                    <a:pt x="167" y="1539"/>
                  </a:lnTo>
                  <a:lnTo>
                    <a:pt x="175" y="1512"/>
                  </a:lnTo>
                  <a:lnTo>
                    <a:pt x="178" y="1503"/>
                  </a:lnTo>
                  <a:lnTo>
                    <a:pt x="181" y="1496"/>
                  </a:lnTo>
                  <a:lnTo>
                    <a:pt x="181" y="1496"/>
                  </a:lnTo>
                  <a:lnTo>
                    <a:pt x="201" y="1467"/>
                  </a:lnTo>
                  <a:lnTo>
                    <a:pt x="230" y="1426"/>
                  </a:lnTo>
                  <a:lnTo>
                    <a:pt x="245" y="1402"/>
                  </a:lnTo>
                  <a:lnTo>
                    <a:pt x="256" y="1379"/>
                  </a:lnTo>
                  <a:lnTo>
                    <a:pt x="267" y="1357"/>
                  </a:lnTo>
                  <a:lnTo>
                    <a:pt x="269" y="1349"/>
                  </a:lnTo>
                  <a:lnTo>
                    <a:pt x="271" y="1338"/>
                  </a:lnTo>
                  <a:lnTo>
                    <a:pt x="271" y="1338"/>
                  </a:lnTo>
                  <a:lnTo>
                    <a:pt x="272" y="1318"/>
                  </a:lnTo>
                  <a:lnTo>
                    <a:pt x="272" y="1293"/>
                  </a:lnTo>
                  <a:lnTo>
                    <a:pt x="268" y="1232"/>
                  </a:lnTo>
                  <a:lnTo>
                    <a:pt x="267" y="1201"/>
                  </a:lnTo>
                  <a:lnTo>
                    <a:pt x="265" y="1171"/>
                  </a:lnTo>
                  <a:lnTo>
                    <a:pt x="265" y="1145"/>
                  </a:lnTo>
                  <a:lnTo>
                    <a:pt x="268" y="1123"/>
                  </a:lnTo>
                  <a:lnTo>
                    <a:pt x="268" y="1123"/>
                  </a:lnTo>
                  <a:lnTo>
                    <a:pt x="271" y="1105"/>
                  </a:lnTo>
                  <a:lnTo>
                    <a:pt x="272" y="1091"/>
                  </a:lnTo>
                  <a:lnTo>
                    <a:pt x="274" y="1076"/>
                  </a:lnTo>
                  <a:lnTo>
                    <a:pt x="272" y="1066"/>
                  </a:lnTo>
                  <a:lnTo>
                    <a:pt x="271" y="1050"/>
                  </a:lnTo>
                  <a:lnTo>
                    <a:pt x="269" y="1046"/>
                  </a:lnTo>
                  <a:lnTo>
                    <a:pt x="269" y="1046"/>
                  </a:lnTo>
                  <a:lnTo>
                    <a:pt x="256" y="1047"/>
                  </a:lnTo>
                  <a:lnTo>
                    <a:pt x="223" y="1050"/>
                  </a:lnTo>
                  <a:lnTo>
                    <a:pt x="179" y="1051"/>
                  </a:lnTo>
                  <a:lnTo>
                    <a:pt x="157" y="1051"/>
                  </a:lnTo>
                  <a:lnTo>
                    <a:pt x="135" y="1050"/>
                  </a:lnTo>
                  <a:lnTo>
                    <a:pt x="135" y="1050"/>
                  </a:lnTo>
                  <a:lnTo>
                    <a:pt x="114" y="1046"/>
                  </a:lnTo>
                  <a:lnTo>
                    <a:pt x="100" y="1041"/>
                  </a:lnTo>
                  <a:lnTo>
                    <a:pt x="87" y="1037"/>
                  </a:lnTo>
                  <a:lnTo>
                    <a:pt x="76" y="1031"/>
                  </a:lnTo>
                  <a:lnTo>
                    <a:pt x="63" y="1024"/>
                  </a:lnTo>
                  <a:lnTo>
                    <a:pt x="50" y="1015"/>
                  </a:lnTo>
                  <a:lnTo>
                    <a:pt x="39" y="1006"/>
                  </a:lnTo>
                  <a:lnTo>
                    <a:pt x="28" y="995"/>
                  </a:lnTo>
                  <a:lnTo>
                    <a:pt x="19" y="983"/>
                  </a:lnTo>
                  <a:lnTo>
                    <a:pt x="12" y="968"/>
                  </a:lnTo>
                  <a:lnTo>
                    <a:pt x="6" y="952"/>
                  </a:lnTo>
                  <a:lnTo>
                    <a:pt x="1" y="935"/>
                  </a:lnTo>
                  <a:lnTo>
                    <a:pt x="0" y="916"/>
                  </a:lnTo>
                  <a:lnTo>
                    <a:pt x="1" y="894"/>
                  </a:lnTo>
                  <a:lnTo>
                    <a:pt x="6" y="871"/>
                  </a:lnTo>
                  <a:lnTo>
                    <a:pt x="6" y="871"/>
                  </a:lnTo>
                  <a:lnTo>
                    <a:pt x="16" y="824"/>
                  </a:lnTo>
                  <a:lnTo>
                    <a:pt x="25" y="783"/>
                  </a:lnTo>
                  <a:lnTo>
                    <a:pt x="35" y="721"/>
                  </a:lnTo>
                  <a:lnTo>
                    <a:pt x="44" y="676"/>
                  </a:lnTo>
                  <a:lnTo>
                    <a:pt x="48" y="657"/>
                  </a:lnTo>
                  <a:lnTo>
                    <a:pt x="52" y="641"/>
                  </a:lnTo>
                  <a:lnTo>
                    <a:pt x="52" y="641"/>
                  </a:lnTo>
                  <a:lnTo>
                    <a:pt x="63" y="606"/>
                  </a:lnTo>
                  <a:lnTo>
                    <a:pt x="74" y="558"/>
                  </a:lnTo>
                  <a:lnTo>
                    <a:pt x="79" y="533"/>
                  </a:lnTo>
                  <a:lnTo>
                    <a:pt x="83" y="511"/>
                  </a:lnTo>
                  <a:lnTo>
                    <a:pt x="84" y="494"/>
                  </a:lnTo>
                  <a:lnTo>
                    <a:pt x="84" y="481"/>
                  </a:lnTo>
                  <a:lnTo>
                    <a:pt x="84" y="481"/>
                  </a:lnTo>
                  <a:lnTo>
                    <a:pt x="83" y="470"/>
                  </a:lnTo>
                  <a:lnTo>
                    <a:pt x="84" y="457"/>
                  </a:lnTo>
                  <a:lnTo>
                    <a:pt x="86" y="443"/>
                  </a:lnTo>
                  <a:lnTo>
                    <a:pt x="90" y="428"/>
                  </a:lnTo>
                  <a:lnTo>
                    <a:pt x="95" y="414"/>
                  </a:lnTo>
                  <a:lnTo>
                    <a:pt x="99" y="400"/>
                  </a:lnTo>
                  <a:lnTo>
                    <a:pt x="105" y="390"/>
                  </a:lnTo>
                  <a:lnTo>
                    <a:pt x="111" y="383"/>
                  </a:lnTo>
                  <a:lnTo>
                    <a:pt x="111" y="383"/>
                  </a:lnTo>
                  <a:lnTo>
                    <a:pt x="115" y="376"/>
                  </a:lnTo>
                  <a:lnTo>
                    <a:pt x="118" y="364"/>
                  </a:lnTo>
                  <a:lnTo>
                    <a:pt x="125" y="338"/>
                  </a:lnTo>
                  <a:lnTo>
                    <a:pt x="128" y="325"/>
                  </a:lnTo>
                  <a:lnTo>
                    <a:pt x="134" y="313"/>
                  </a:lnTo>
                  <a:lnTo>
                    <a:pt x="140" y="306"/>
                  </a:lnTo>
                  <a:lnTo>
                    <a:pt x="143" y="303"/>
                  </a:lnTo>
                  <a:lnTo>
                    <a:pt x="147" y="300"/>
                  </a:lnTo>
                  <a:lnTo>
                    <a:pt x="147" y="300"/>
                  </a:lnTo>
                  <a:lnTo>
                    <a:pt x="154" y="298"/>
                  </a:lnTo>
                  <a:lnTo>
                    <a:pt x="160" y="294"/>
                  </a:lnTo>
                  <a:lnTo>
                    <a:pt x="172" y="285"/>
                  </a:lnTo>
                  <a:lnTo>
                    <a:pt x="184" y="272"/>
                  </a:lnTo>
                  <a:lnTo>
                    <a:pt x="194" y="259"/>
                  </a:lnTo>
                  <a:lnTo>
                    <a:pt x="205" y="246"/>
                  </a:lnTo>
                  <a:lnTo>
                    <a:pt x="217" y="234"/>
                  </a:lnTo>
                  <a:lnTo>
                    <a:pt x="224" y="230"/>
                  </a:lnTo>
                  <a:lnTo>
                    <a:pt x="232" y="226"/>
                  </a:lnTo>
                  <a:lnTo>
                    <a:pt x="239" y="223"/>
                  </a:lnTo>
                  <a:lnTo>
                    <a:pt x="248" y="221"/>
                  </a:lnTo>
                  <a:lnTo>
                    <a:pt x="248" y="2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-1596797" y="4439356"/>
              <a:ext cx="138822" cy="90273"/>
            </a:xfrm>
            <a:custGeom>
              <a:avLst/>
              <a:gdLst>
                <a:gd name="T0" fmla="*/ 151 w 183"/>
                <a:gd name="T1" fmla="*/ 3 h 119"/>
                <a:gd name="T2" fmla="*/ 151 w 183"/>
                <a:gd name="T3" fmla="*/ 3 h 119"/>
                <a:gd name="T4" fmla="*/ 132 w 183"/>
                <a:gd name="T5" fmla="*/ 12 h 119"/>
                <a:gd name="T6" fmla="*/ 87 w 183"/>
                <a:gd name="T7" fmla="*/ 33 h 119"/>
                <a:gd name="T8" fmla="*/ 61 w 183"/>
                <a:gd name="T9" fmla="*/ 47 h 119"/>
                <a:gd name="T10" fmla="*/ 39 w 183"/>
                <a:gd name="T11" fmla="*/ 58 h 119"/>
                <a:gd name="T12" fmla="*/ 20 w 183"/>
                <a:gd name="T13" fmla="*/ 70 h 119"/>
                <a:gd name="T14" fmla="*/ 14 w 183"/>
                <a:gd name="T15" fmla="*/ 76 h 119"/>
                <a:gd name="T16" fmla="*/ 10 w 183"/>
                <a:gd name="T17" fmla="*/ 80 h 119"/>
                <a:gd name="T18" fmla="*/ 10 w 183"/>
                <a:gd name="T19" fmla="*/ 80 h 119"/>
                <a:gd name="T20" fmla="*/ 5 w 183"/>
                <a:gd name="T21" fmla="*/ 87 h 119"/>
                <a:gd name="T22" fmla="*/ 3 w 183"/>
                <a:gd name="T23" fmla="*/ 95 h 119"/>
                <a:gd name="T24" fmla="*/ 1 w 183"/>
                <a:gd name="T25" fmla="*/ 100 h 119"/>
                <a:gd name="T26" fmla="*/ 0 w 183"/>
                <a:gd name="T27" fmla="*/ 106 h 119"/>
                <a:gd name="T28" fmla="*/ 1 w 183"/>
                <a:gd name="T29" fmla="*/ 114 h 119"/>
                <a:gd name="T30" fmla="*/ 3 w 183"/>
                <a:gd name="T31" fmla="*/ 117 h 119"/>
                <a:gd name="T32" fmla="*/ 3 w 183"/>
                <a:gd name="T33" fmla="*/ 117 h 119"/>
                <a:gd name="T34" fmla="*/ 5 w 183"/>
                <a:gd name="T35" fmla="*/ 118 h 119"/>
                <a:gd name="T36" fmla="*/ 11 w 183"/>
                <a:gd name="T37" fmla="*/ 119 h 119"/>
                <a:gd name="T38" fmla="*/ 17 w 183"/>
                <a:gd name="T39" fmla="*/ 118 h 119"/>
                <a:gd name="T40" fmla="*/ 23 w 183"/>
                <a:gd name="T41" fmla="*/ 117 h 119"/>
                <a:gd name="T42" fmla="*/ 30 w 183"/>
                <a:gd name="T43" fmla="*/ 111 h 119"/>
                <a:gd name="T44" fmla="*/ 37 w 183"/>
                <a:gd name="T45" fmla="*/ 102 h 119"/>
                <a:gd name="T46" fmla="*/ 45 w 183"/>
                <a:gd name="T47" fmla="*/ 87 h 119"/>
                <a:gd name="T48" fmla="*/ 45 w 183"/>
                <a:gd name="T49" fmla="*/ 87 h 119"/>
                <a:gd name="T50" fmla="*/ 49 w 183"/>
                <a:gd name="T51" fmla="*/ 80 h 119"/>
                <a:gd name="T52" fmla="*/ 55 w 183"/>
                <a:gd name="T53" fmla="*/ 73 h 119"/>
                <a:gd name="T54" fmla="*/ 62 w 183"/>
                <a:gd name="T55" fmla="*/ 66 h 119"/>
                <a:gd name="T56" fmla="*/ 71 w 183"/>
                <a:gd name="T57" fmla="*/ 60 h 119"/>
                <a:gd name="T58" fmla="*/ 91 w 183"/>
                <a:gd name="T59" fmla="*/ 48 h 119"/>
                <a:gd name="T60" fmla="*/ 113 w 183"/>
                <a:gd name="T61" fmla="*/ 38 h 119"/>
                <a:gd name="T62" fmla="*/ 134 w 183"/>
                <a:gd name="T63" fmla="*/ 31 h 119"/>
                <a:gd name="T64" fmla="*/ 153 w 183"/>
                <a:gd name="T65" fmla="*/ 25 h 119"/>
                <a:gd name="T66" fmla="*/ 166 w 183"/>
                <a:gd name="T67" fmla="*/ 20 h 119"/>
                <a:gd name="T68" fmla="*/ 173 w 183"/>
                <a:gd name="T69" fmla="*/ 20 h 119"/>
                <a:gd name="T70" fmla="*/ 173 w 183"/>
                <a:gd name="T71" fmla="*/ 20 h 119"/>
                <a:gd name="T72" fmla="*/ 176 w 183"/>
                <a:gd name="T73" fmla="*/ 19 h 119"/>
                <a:gd name="T74" fmla="*/ 180 w 183"/>
                <a:gd name="T75" fmla="*/ 16 h 119"/>
                <a:gd name="T76" fmla="*/ 182 w 183"/>
                <a:gd name="T77" fmla="*/ 12 h 119"/>
                <a:gd name="T78" fmla="*/ 183 w 183"/>
                <a:gd name="T79" fmla="*/ 7 h 119"/>
                <a:gd name="T80" fmla="*/ 182 w 183"/>
                <a:gd name="T81" fmla="*/ 4 h 119"/>
                <a:gd name="T82" fmla="*/ 176 w 183"/>
                <a:gd name="T83" fmla="*/ 1 h 119"/>
                <a:gd name="T84" fmla="*/ 167 w 183"/>
                <a:gd name="T85" fmla="*/ 0 h 119"/>
                <a:gd name="T86" fmla="*/ 151 w 183"/>
                <a:gd name="T87" fmla="*/ 3 h 119"/>
                <a:gd name="T88" fmla="*/ 151 w 183"/>
                <a:gd name="T89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3" h="119">
                  <a:moveTo>
                    <a:pt x="151" y="3"/>
                  </a:moveTo>
                  <a:lnTo>
                    <a:pt x="151" y="3"/>
                  </a:lnTo>
                  <a:lnTo>
                    <a:pt x="132" y="12"/>
                  </a:lnTo>
                  <a:lnTo>
                    <a:pt x="87" y="33"/>
                  </a:lnTo>
                  <a:lnTo>
                    <a:pt x="61" y="47"/>
                  </a:lnTo>
                  <a:lnTo>
                    <a:pt x="39" y="58"/>
                  </a:lnTo>
                  <a:lnTo>
                    <a:pt x="20" y="70"/>
                  </a:lnTo>
                  <a:lnTo>
                    <a:pt x="14" y="76"/>
                  </a:lnTo>
                  <a:lnTo>
                    <a:pt x="10" y="80"/>
                  </a:lnTo>
                  <a:lnTo>
                    <a:pt x="10" y="80"/>
                  </a:lnTo>
                  <a:lnTo>
                    <a:pt x="5" y="87"/>
                  </a:lnTo>
                  <a:lnTo>
                    <a:pt x="3" y="95"/>
                  </a:lnTo>
                  <a:lnTo>
                    <a:pt x="1" y="100"/>
                  </a:lnTo>
                  <a:lnTo>
                    <a:pt x="0" y="106"/>
                  </a:lnTo>
                  <a:lnTo>
                    <a:pt x="1" y="114"/>
                  </a:lnTo>
                  <a:lnTo>
                    <a:pt x="3" y="117"/>
                  </a:lnTo>
                  <a:lnTo>
                    <a:pt x="3" y="117"/>
                  </a:lnTo>
                  <a:lnTo>
                    <a:pt x="5" y="118"/>
                  </a:lnTo>
                  <a:lnTo>
                    <a:pt x="11" y="119"/>
                  </a:lnTo>
                  <a:lnTo>
                    <a:pt x="17" y="118"/>
                  </a:lnTo>
                  <a:lnTo>
                    <a:pt x="23" y="117"/>
                  </a:lnTo>
                  <a:lnTo>
                    <a:pt x="30" y="111"/>
                  </a:lnTo>
                  <a:lnTo>
                    <a:pt x="37" y="102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9" y="80"/>
                  </a:lnTo>
                  <a:lnTo>
                    <a:pt x="55" y="73"/>
                  </a:lnTo>
                  <a:lnTo>
                    <a:pt x="62" y="66"/>
                  </a:lnTo>
                  <a:lnTo>
                    <a:pt x="71" y="60"/>
                  </a:lnTo>
                  <a:lnTo>
                    <a:pt x="91" y="48"/>
                  </a:lnTo>
                  <a:lnTo>
                    <a:pt x="113" y="38"/>
                  </a:lnTo>
                  <a:lnTo>
                    <a:pt x="134" y="31"/>
                  </a:lnTo>
                  <a:lnTo>
                    <a:pt x="153" y="25"/>
                  </a:lnTo>
                  <a:lnTo>
                    <a:pt x="166" y="20"/>
                  </a:lnTo>
                  <a:lnTo>
                    <a:pt x="173" y="20"/>
                  </a:lnTo>
                  <a:lnTo>
                    <a:pt x="173" y="20"/>
                  </a:lnTo>
                  <a:lnTo>
                    <a:pt x="176" y="19"/>
                  </a:lnTo>
                  <a:lnTo>
                    <a:pt x="180" y="16"/>
                  </a:lnTo>
                  <a:lnTo>
                    <a:pt x="182" y="12"/>
                  </a:lnTo>
                  <a:lnTo>
                    <a:pt x="183" y="7"/>
                  </a:lnTo>
                  <a:lnTo>
                    <a:pt x="182" y="4"/>
                  </a:lnTo>
                  <a:lnTo>
                    <a:pt x="176" y="1"/>
                  </a:lnTo>
                  <a:lnTo>
                    <a:pt x="167" y="0"/>
                  </a:lnTo>
                  <a:lnTo>
                    <a:pt x="151" y="3"/>
                  </a:lnTo>
                  <a:lnTo>
                    <a:pt x="151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-1572522" y="4475768"/>
              <a:ext cx="187372" cy="94824"/>
            </a:xfrm>
            <a:custGeom>
              <a:avLst/>
              <a:gdLst>
                <a:gd name="T0" fmla="*/ 209 w 247"/>
                <a:gd name="T1" fmla="*/ 23 h 125"/>
                <a:gd name="T2" fmla="*/ 209 w 247"/>
                <a:gd name="T3" fmla="*/ 23 h 125"/>
                <a:gd name="T4" fmla="*/ 205 w 247"/>
                <a:gd name="T5" fmla="*/ 18 h 125"/>
                <a:gd name="T6" fmla="*/ 201 w 247"/>
                <a:gd name="T7" fmla="*/ 12 h 125"/>
                <a:gd name="T8" fmla="*/ 193 w 247"/>
                <a:gd name="T9" fmla="*/ 6 h 125"/>
                <a:gd name="T10" fmla="*/ 185 w 247"/>
                <a:gd name="T11" fmla="*/ 3 h 125"/>
                <a:gd name="T12" fmla="*/ 177 w 247"/>
                <a:gd name="T13" fmla="*/ 2 h 125"/>
                <a:gd name="T14" fmla="*/ 171 w 247"/>
                <a:gd name="T15" fmla="*/ 0 h 125"/>
                <a:gd name="T16" fmla="*/ 164 w 247"/>
                <a:gd name="T17" fmla="*/ 0 h 125"/>
                <a:gd name="T18" fmla="*/ 155 w 247"/>
                <a:gd name="T19" fmla="*/ 2 h 125"/>
                <a:gd name="T20" fmla="*/ 145 w 247"/>
                <a:gd name="T21" fmla="*/ 4 h 125"/>
                <a:gd name="T22" fmla="*/ 135 w 247"/>
                <a:gd name="T23" fmla="*/ 9 h 125"/>
                <a:gd name="T24" fmla="*/ 135 w 247"/>
                <a:gd name="T25" fmla="*/ 9 h 125"/>
                <a:gd name="T26" fmla="*/ 115 w 247"/>
                <a:gd name="T27" fmla="*/ 16 h 125"/>
                <a:gd name="T28" fmla="*/ 99 w 247"/>
                <a:gd name="T29" fmla="*/ 22 h 125"/>
                <a:gd name="T30" fmla="*/ 74 w 247"/>
                <a:gd name="T31" fmla="*/ 29 h 125"/>
                <a:gd name="T32" fmla="*/ 64 w 247"/>
                <a:gd name="T33" fmla="*/ 34 h 125"/>
                <a:gd name="T34" fmla="*/ 55 w 247"/>
                <a:gd name="T35" fmla="*/ 38 h 125"/>
                <a:gd name="T36" fmla="*/ 48 w 247"/>
                <a:gd name="T37" fmla="*/ 45 h 125"/>
                <a:gd name="T38" fmla="*/ 37 w 247"/>
                <a:gd name="T39" fmla="*/ 55 h 125"/>
                <a:gd name="T40" fmla="*/ 37 w 247"/>
                <a:gd name="T41" fmla="*/ 55 h 125"/>
                <a:gd name="T42" fmla="*/ 21 w 247"/>
                <a:gd name="T43" fmla="*/ 77 h 125"/>
                <a:gd name="T44" fmla="*/ 8 w 247"/>
                <a:gd name="T45" fmla="*/ 95 h 125"/>
                <a:gd name="T46" fmla="*/ 4 w 247"/>
                <a:gd name="T47" fmla="*/ 102 h 125"/>
                <a:gd name="T48" fmla="*/ 1 w 247"/>
                <a:gd name="T49" fmla="*/ 109 h 125"/>
                <a:gd name="T50" fmla="*/ 0 w 247"/>
                <a:gd name="T51" fmla="*/ 115 h 125"/>
                <a:gd name="T52" fmla="*/ 0 w 247"/>
                <a:gd name="T53" fmla="*/ 121 h 125"/>
                <a:gd name="T54" fmla="*/ 0 w 247"/>
                <a:gd name="T55" fmla="*/ 121 h 125"/>
                <a:gd name="T56" fmla="*/ 0 w 247"/>
                <a:gd name="T57" fmla="*/ 125 h 125"/>
                <a:gd name="T58" fmla="*/ 3 w 247"/>
                <a:gd name="T59" fmla="*/ 125 h 125"/>
                <a:gd name="T60" fmla="*/ 5 w 247"/>
                <a:gd name="T61" fmla="*/ 122 h 125"/>
                <a:gd name="T62" fmla="*/ 8 w 247"/>
                <a:gd name="T63" fmla="*/ 118 h 125"/>
                <a:gd name="T64" fmla="*/ 19 w 247"/>
                <a:gd name="T65" fmla="*/ 102 h 125"/>
                <a:gd name="T66" fmla="*/ 35 w 247"/>
                <a:gd name="T67" fmla="*/ 83 h 125"/>
                <a:gd name="T68" fmla="*/ 35 w 247"/>
                <a:gd name="T69" fmla="*/ 83 h 125"/>
                <a:gd name="T70" fmla="*/ 43 w 247"/>
                <a:gd name="T71" fmla="*/ 73 h 125"/>
                <a:gd name="T72" fmla="*/ 54 w 247"/>
                <a:gd name="T73" fmla="*/ 64 h 125"/>
                <a:gd name="T74" fmla="*/ 67 w 247"/>
                <a:gd name="T75" fmla="*/ 54 h 125"/>
                <a:gd name="T76" fmla="*/ 83 w 247"/>
                <a:gd name="T77" fmla="*/ 45 h 125"/>
                <a:gd name="T78" fmla="*/ 99 w 247"/>
                <a:gd name="T79" fmla="*/ 36 h 125"/>
                <a:gd name="T80" fmla="*/ 118 w 247"/>
                <a:gd name="T81" fmla="*/ 29 h 125"/>
                <a:gd name="T82" fmla="*/ 137 w 247"/>
                <a:gd name="T83" fmla="*/ 25 h 125"/>
                <a:gd name="T84" fmla="*/ 157 w 247"/>
                <a:gd name="T85" fmla="*/ 22 h 125"/>
                <a:gd name="T86" fmla="*/ 157 w 247"/>
                <a:gd name="T87" fmla="*/ 22 h 125"/>
                <a:gd name="T88" fmla="*/ 167 w 247"/>
                <a:gd name="T89" fmla="*/ 22 h 125"/>
                <a:gd name="T90" fmla="*/ 176 w 247"/>
                <a:gd name="T91" fmla="*/ 23 h 125"/>
                <a:gd name="T92" fmla="*/ 185 w 247"/>
                <a:gd name="T93" fmla="*/ 26 h 125"/>
                <a:gd name="T94" fmla="*/ 192 w 247"/>
                <a:gd name="T95" fmla="*/ 28 h 125"/>
                <a:gd name="T96" fmla="*/ 205 w 247"/>
                <a:gd name="T97" fmla="*/ 35 h 125"/>
                <a:gd name="T98" fmla="*/ 217 w 247"/>
                <a:gd name="T99" fmla="*/ 44 h 125"/>
                <a:gd name="T100" fmla="*/ 233 w 247"/>
                <a:gd name="T101" fmla="*/ 58 h 125"/>
                <a:gd name="T102" fmla="*/ 238 w 247"/>
                <a:gd name="T103" fmla="*/ 63 h 125"/>
                <a:gd name="T104" fmla="*/ 241 w 247"/>
                <a:gd name="T105" fmla="*/ 64 h 125"/>
                <a:gd name="T106" fmla="*/ 244 w 247"/>
                <a:gd name="T107" fmla="*/ 64 h 125"/>
                <a:gd name="T108" fmla="*/ 244 w 247"/>
                <a:gd name="T109" fmla="*/ 64 h 125"/>
                <a:gd name="T110" fmla="*/ 246 w 247"/>
                <a:gd name="T111" fmla="*/ 64 h 125"/>
                <a:gd name="T112" fmla="*/ 247 w 247"/>
                <a:gd name="T113" fmla="*/ 63 h 125"/>
                <a:gd name="T114" fmla="*/ 246 w 247"/>
                <a:gd name="T115" fmla="*/ 58 h 125"/>
                <a:gd name="T116" fmla="*/ 243 w 247"/>
                <a:gd name="T117" fmla="*/ 54 h 125"/>
                <a:gd name="T118" fmla="*/ 237 w 247"/>
                <a:gd name="T119" fmla="*/ 47 h 125"/>
                <a:gd name="T120" fmla="*/ 222 w 247"/>
                <a:gd name="T121" fmla="*/ 34 h 125"/>
                <a:gd name="T122" fmla="*/ 209 w 247"/>
                <a:gd name="T123" fmla="*/ 23 h 125"/>
                <a:gd name="T124" fmla="*/ 209 w 247"/>
                <a:gd name="T125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7" h="125">
                  <a:moveTo>
                    <a:pt x="209" y="23"/>
                  </a:moveTo>
                  <a:lnTo>
                    <a:pt x="209" y="23"/>
                  </a:lnTo>
                  <a:lnTo>
                    <a:pt x="205" y="18"/>
                  </a:lnTo>
                  <a:lnTo>
                    <a:pt x="201" y="12"/>
                  </a:lnTo>
                  <a:lnTo>
                    <a:pt x="193" y="6"/>
                  </a:lnTo>
                  <a:lnTo>
                    <a:pt x="185" y="3"/>
                  </a:lnTo>
                  <a:lnTo>
                    <a:pt x="177" y="2"/>
                  </a:lnTo>
                  <a:lnTo>
                    <a:pt x="171" y="0"/>
                  </a:lnTo>
                  <a:lnTo>
                    <a:pt x="164" y="0"/>
                  </a:lnTo>
                  <a:lnTo>
                    <a:pt x="155" y="2"/>
                  </a:lnTo>
                  <a:lnTo>
                    <a:pt x="145" y="4"/>
                  </a:lnTo>
                  <a:lnTo>
                    <a:pt x="135" y="9"/>
                  </a:lnTo>
                  <a:lnTo>
                    <a:pt x="135" y="9"/>
                  </a:lnTo>
                  <a:lnTo>
                    <a:pt x="115" y="16"/>
                  </a:lnTo>
                  <a:lnTo>
                    <a:pt x="99" y="22"/>
                  </a:lnTo>
                  <a:lnTo>
                    <a:pt x="74" y="29"/>
                  </a:lnTo>
                  <a:lnTo>
                    <a:pt x="64" y="34"/>
                  </a:lnTo>
                  <a:lnTo>
                    <a:pt x="55" y="38"/>
                  </a:lnTo>
                  <a:lnTo>
                    <a:pt x="48" y="45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21" y="77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1" y="109"/>
                  </a:lnTo>
                  <a:lnTo>
                    <a:pt x="0" y="115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3" y="125"/>
                  </a:lnTo>
                  <a:lnTo>
                    <a:pt x="5" y="122"/>
                  </a:lnTo>
                  <a:lnTo>
                    <a:pt x="8" y="118"/>
                  </a:lnTo>
                  <a:lnTo>
                    <a:pt x="19" y="102"/>
                  </a:lnTo>
                  <a:lnTo>
                    <a:pt x="35" y="83"/>
                  </a:lnTo>
                  <a:lnTo>
                    <a:pt x="35" y="83"/>
                  </a:lnTo>
                  <a:lnTo>
                    <a:pt x="43" y="73"/>
                  </a:lnTo>
                  <a:lnTo>
                    <a:pt x="54" y="64"/>
                  </a:lnTo>
                  <a:lnTo>
                    <a:pt x="67" y="54"/>
                  </a:lnTo>
                  <a:lnTo>
                    <a:pt x="83" y="45"/>
                  </a:lnTo>
                  <a:lnTo>
                    <a:pt x="99" y="36"/>
                  </a:lnTo>
                  <a:lnTo>
                    <a:pt x="118" y="29"/>
                  </a:lnTo>
                  <a:lnTo>
                    <a:pt x="137" y="25"/>
                  </a:lnTo>
                  <a:lnTo>
                    <a:pt x="157" y="22"/>
                  </a:lnTo>
                  <a:lnTo>
                    <a:pt x="157" y="22"/>
                  </a:lnTo>
                  <a:lnTo>
                    <a:pt x="167" y="22"/>
                  </a:lnTo>
                  <a:lnTo>
                    <a:pt x="176" y="23"/>
                  </a:lnTo>
                  <a:lnTo>
                    <a:pt x="185" y="26"/>
                  </a:lnTo>
                  <a:lnTo>
                    <a:pt x="192" y="28"/>
                  </a:lnTo>
                  <a:lnTo>
                    <a:pt x="205" y="35"/>
                  </a:lnTo>
                  <a:lnTo>
                    <a:pt x="217" y="44"/>
                  </a:lnTo>
                  <a:lnTo>
                    <a:pt x="233" y="58"/>
                  </a:lnTo>
                  <a:lnTo>
                    <a:pt x="238" y="63"/>
                  </a:lnTo>
                  <a:lnTo>
                    <a:pt x="241" y="64"/>
                  </a:lnTo>
                  <a:lnTo>
                    <a:pt x="244" y="64"/>
                  </a:lnTo>
                  <a:lnTo>
                    <a:pt x="244" y="64"/>
                  </a:lnTo>
                  <a:lnTo>
                    <a:pt x="246" y="64"/>
                  </a:lnTo>
                  <a:lnTo>
                    <a:pt x="247" y="63"/>
                  </a:lnTo>
                  <a:lnTo>
                    <a:pt x="246" y="58"/>
                  </a:lnTo>
                  <a:lnTo>
                    <a:pt x="243" y="54"/>
                  </a:lnTo>
                  <a:lnTo>
                    <a:pt x="237" y="47"/>
                  </a:lnTo>
                  <a:lnTo>
                    <a:pt x="222" y="34"/>
                  </a:lnTo>
                  <a:lnTo>
                    <a:pt x="209" y="23"/>
                  </a:lnTo>
                  <a:lnTo>
                    <a:pt x="209" y="2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auto">
            <a:xfrm>
              <a:off x="-1855476" y="4586523"/>
              <a:ext cx="169924" cy="75101"/>
            </a:xfrm>
            <a:custGeom>
              <a:avLst/>
              <a:gdLst>
                <a:gd name="T0" fmla="*/ 204 w 224"/>
                <a:gd name="T1" fmla="*/ 32 h 99"/>
                <a:gd name="T2" fmla="*/ 185 w 224"/>
                <a:gd name="T3" fmla="*/ 16 h 99"/>
                <a:gd name="T4" fmla="*/ 159 w 224"/>
                <a:gd name="T5" fmla="*/ 3 h 99"/>
                <a:gd name="T6" fmla="*/ 144 w 224"/>
                <a:gd name="T7" fmla="*/ 0 h 99"/>
                <a:gd name="T8" fmla="*/ 131 w 224"/>
                <a:gd name="T9" fmla="*/ 3 h 99"/>
                <a:gd name="T10" fmla="*/ 118 w 224"/>
                <a:gd name="T11" fmla="*/ 13 h 99"/>
                <a:gd name="T12" fmla="*/ 105 w 224"/>
                <a:gd name="T13" fmla="*/ 24 h 99"/>
                <a:gd name="T14" fmla="*/ 87 w 224"/>
                <a:gd name="T15" fmla="*/ 36 h 99"/>
                <a:gd name="T16" fmla="*/ 73 w 224"/>
                <a:gd name="T17" fmla="*/ 35 h 99"/>
                <a:gd name="T18" fmla="*/ 62 w 224"/>
                <a:gd name="T19" fmla="*/ 33 h 99"/>
                <a:gd name="T20" fmla="*/ 55 w 224"/>
                <a:gd name="T21" fmla="*/ 33 h 99"/>
                <a:gd name="T22" fmla="*/ 39 w 224"/>
                <a:gd name="T23" fmla="*/ 45 h 99"/>
                <a:gd name="T24" fmla="*/ 22 w 224"/>
                <a:gd name="T25" fmla="*/ 65 h 99"/>
                <a:gd name="T26" fmla="*/ 0 w 224"/>
                <a:gd name="T27" fmla="*/ 97 h 99"/>
                <a:gd name="T28" fmla="*/ 0 w 224"/>
                <a:gd name="T29" fmla="*/ 99 h 99"/>
                <a:gd name="T30" fmla="*/ 11 w 224"/>
                <a:gd name="T31" fmla="*/ 91 h 99"/>
                <a:gd name="T32" fmla="*/ 33 w 224"/>
                <a:gd name="T33" fmla="*/ 80 h 99"/>
                <a:gd name="T34" fmla="*/ 41 w 224"/>
                <a:gd name="T35" fmla="*/ 77 h 99"/>
                <a:gd name="T36" fmla="*/ 48 w 224"/>
                <a:gd name="T37" fmla="*/ 73 h 99"/>
                <a:gd name="T38" fmla="*/ 45 w 224"/>
                <a:gd name="T39" fmla="*/ 68 h 99"/>
                <a:gd name="T40" fmla="*/ 42 w 224"/>
                <a:gd name="T41" fmla="*/ 62 h 99"/>
                <a:gd name="T42" fmla="*/ 46 w 224"/>
                <a:gd name="T43" fmla="*/ 57 h 99"/>
                <a:gd name="T44" fmla="*/ 57 w 224"/>
                <a:gd name="T45" fmla="*/ 51 h 99"/>
                <a:gd name="T46" fmla="*/ 73 w 224"/>
                <a:gd name="T47" fmla="*/ 49 h 99"/>
                <a:gd name="T48" fmla="*/ 93 w 224"/>
                <a:gd name="T49" fmla="*/ 57 h 99"/>
                <a:gd name="T50" fmla="*/ 106 w 224"/>
                <a:gd name="T51" fmla="*/ 55 h 99"/>
                <a:gd name="T52" fmla="*/ 112 w 224"/>
                <a:gd name="T53" fmla="*/ 51 h 99"/>
                <a:gd name="T54" fmla="*/ 124 w 224"/>
                <a:gd name="T55" fmla="*/ 39 h 99"/>
                <a:gd name="T56" fmla="*/ 131 w 224"/>
                <a:gd name="T57" fmla="*/ 32 h 99"/>
                <a:gd name="T58" fmla="*/ 143 w 224"/>
                <a:gd name="T59" fmla="*/ 30 h 99"/>
                <a:gd name="T60" fmla="*/ 150 w 224"/>
                <a:gd name="T61" fmla="*/ 32 h 99"/>
                <a:gd name="T62" fmla="*/ 175 w 224"/>
                <a:gd name="T63" fmla="*/ 46 h 99"/>
                <a:gd name="T64" fmla="*/ 196 w 224"/>
                <a:gd name="T65" fmla="*/ 59 h 99"/>
                <a:gd name="T66" fmla="*/ 204 w 224"/>
                <a:gd name="T67" fmla="*/ 59 h 99"/>
                <a:gd name="T68" fmla="*/ 215 w 224"/>
                <a:gd name="T69" fmla="*/ 55 h 99"/>
                <a:gd name="T70" fmla="*/ 224 w 224"/>
                <a:gd name="T71" fmla="*/ 48 h 99"/>
                <a:gd name="T72" fmla="*/ 221 w 224"/>
                <a:gd name="T73" fmla="*/ 39 h 99"/>
                <a:gd name="T74" fmla="*/ 204 w 224"/>
                <a:gd name="T75" fmla="*/ 3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99">
                  <a:moveTo>
                    <a:pt x="204" y="32"/>
                  </a:moveTo>
                  <a:lnTo>
                    <a:pt x="204" y="32"/>
                  </a:lnTo>
                  <a:lnTo>
                    <a:pt x="195" y="23"/>
                  </a:lnTo>
                  <a:lnTo>
                    <a:pt x="185" y="16"/>
                  </a:lnTo>
                  <a:lnTo>
                    <a:pt x="172" y="8"/>
                  </a:lnTo>
                  <a:lnTo>
                    <a:pt x="159" y="3"/>
                  </a:lnTo>
                  <a:lnTo>
                    <a:pt x="151" y="1"/>
                  </a:lnTo>
                  <a:lnTo>
                    <a:pt x="144" y="0"/>
                  </a:lnTo>
                  <a:lnTo>
                    <a:pt x="137" y="1"/>
                  </a:lnTo>
                  <a:lnTo>
                    <a:pt x="131" y="3"/>
                  </a:lnTo>
                  <a:lnTo>
                    <a:pt x="124" y="7"/>
                  </a:lnTo>
                  <a:lnTo>
                    <a:pt x="118" y="13"/>
                  </a:lnTo>
                  <a:lnTo>
                    <a:pt x="118" y="13"/>
                  </a:lnTo>
                  <a:lnTo>
                    <a:pt x="105" y="24"/>
                  </a:lnTo>
                  <a:lnTo>
                    <a:pt x="94" y="32"/>
                  </a:lnTo>
                  <a:lnTo>
                    <a:pt x="87" y="36"/>
                  </a:lnTo>
                  <a:lnTo>
                    <a:pt x="80" y="36"/>
                  </a:lnTo>
                  <a:lnTo>
                    <a:pt x="73" y="35"/>
                  </a:lnTo>
                  <a:lnTo>
                    <a:pt x="68" y="33"/>
                  </a:lnTo>
                  <a:lnTo>
                    <a:pt x="62" y="33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48" y="38"/>
                  </a:lnTo>
                  <a:lnTo>
                    <a:pt x="39" y="45"/>
                  </a:lnTo>
                  <a:lnTo>
                    <a:pt x="30" y="55"/>
                  </a:lnTo>
                  <a:lnTo>
                    <a:pt x="22" y="65"/>
                  </a:lnTo>
                  <a:lnTo>
                    <a:pt x="7" y="86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0" y="99"/>
                  </a:lnTo>
                  <a:lnTo>
                    <a:pt x="3" y="97"/>
                  </a:lnTo>
                  <a:lnTo>
                    <a:pt x="11" y="91"/>
                  </a:lnTo>
                  <a:lnTo>
                    <a:pt x="25" y="83"/>
                  </a:lnTo>
                  <a:lnTo>
                    <a:pt x="33" y="80"/>
                  </a:lnTo>
                  <a:lnTo>
                    <a:pt x="41" y="77"/>
                  </a:lnTo>
                  <a:lnTo>
                    <a:pt x="41" y="77"/>
                  </a:lnTo>
                  <a:lnTo>
                    <a:pt x="45" y="74"/>
                  </a:lnTo>
                  <a:lnTo>
                    <a:pt x="48" y="73"/>
                  </a:lnTo>
                  <a:lnTo>
                    <a:pt x="46" y="70"/>
                  </a:lnTo>
                  <a:lnTo>
                    <a:pt x="45" y="68"/>
                  </a:lnTo>
                  <a:lnTo>
                    <a:pt x="43" y="65"/>
                  </a:lnTo>
                  <a:lnTo>
                    <a:pt x="42" y="62"/>
                  </a:lnTo>
                  <a:lnTo>
                    <a:pt x="43" y="61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57" y="51"/>
                  </a:lnTo>
                  <a:lnTo>
                    <a:pt x="65" y="49"/>
                  </a:lnTo>
                  <a:lnTo>
                    <a:pt x="73" y="49"/>
                  </a:lnTo>
                  <a:lnTo>
                    <a:pt x="80" y="52"/>
                  </a:lnTo>
                  <a:lnTo>
                    <a:pt x="93" y="57"/>
                  </a:lnTo>
                  <a:lnTo>
                    <a:pt x="99" y="57"/>
                  </a:lnTo>
                  <a:lnTo>
                    <a:pt x="106" y="55"/>
                  </a:lnTo>
                  <a:lnTo>
                    <a:pt x="106" y="55"/>
                  </a:lnTo>
                  <a:lnTo>
                    <a:pt x="112" y="51"/>
                  </a:lnTo>
                  <a:lnTo>
                    <a:pt x="116" y="46"/>
                  </a:lnTo>
                  <a:lnTo>
                    <a:pt x="124" y="39"/>
                  </a:lnTo>
                  <a:lnTo>
                    <a:pt x="128" y="35"/>
                  </a:lnTo>
                  <a:lnTo>
                    <a:pt x="131" y="32"/>
                  </a:lnTo>
                  <a:lnTo>
                    <a:pt x="137" y="30"/>
                  </a:lnTo>
                  <a:lnTo>
                    <a:pt x="143" y="30"/>
                  </a:lnTo>
                  <a:lnTo>
                    <a:pt x="143" y="30"/>
                  </a:lnTo>
                  <a:lnTo>
                    <a:pt x="150" y="32"/>
                  </a:lnTo>
                  <a:lnTo>
                    <a:pt x="159" y="35"/>
                  </a:lnTo>
                  <a:lnTo>
                    <a:pt x="175" y="46"/>
                  </a:lnTo>
                  <a:lnTo>
                    <a:pt x="189" y="57"/>
                  </a:lnTo>
                  <a:lnTo>
                    <a:pt x="196" y="59"/>
                  </a:lnTo>
                  <a:lnTo>
                    <a:pt x="204" y="59"/>
                  </a:lnTo>
                  <a:lnTo>
                    <a:pt x="204" y="59"/>
                  </a:lnTo>
                  <a:lnTo>
                    <a:pt x="210" y="58"/>
                  </a:lnTo>
                  <a:lnTo>
                    <a:pt x="215" y="55"/>
                  </a:lnTo>
                  <a:lnTo>
                    <a:pt x="221" y="52"/>
                  </a:lnTo>
                  <a:lnTo>
                    <a:pt x="224" y="48"/>
                  </a:lnTo>
                  <a:lnTo>
                    <a:pt x="224" y="43"/>
                  </a:lnTo>
                  <a:lnTo>
                    <a:pt x="221" y="39"/>
                  </a:lnTo>
                  <a:lnTo>
                    <a:pt x="214" y="35"/>
                  </a:lnTo>
                  <a:lnTo>
                    <a:pt x="204" y="32"/>
                  </a:lnTo>
                  <a:lnTo>
                    <a:pt x="204" y="3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15"/>
            <p:cNvSpPr>
              <a:spLocks/>
            </p:cNvSpPr>
            <p:nvPr/>
          </p:nvSpPr>
          <p:spPr bwMode="auto">
            <a:xfrm>
              <a:off x="-1656725" y="4735207"/>
              <a:ext cx="150960" cy="57653"/>
            </a:xfrm>
            <a:custGeom>
              <a:avLst/>
              <a:gdLst>
                <a:gd name="T0" fmla="*/ 165 w 199"/>
                <a:gd name="T1" fmla="*/ 15 h 76"/>
                <a:gd name="T2" fmla="*/ 165 w 199"/>
                <a:gd name="T3" fmla="*/ 15 h 76"/>
                <a:gd name="T4" fmla="*/ 156 w 199"/>
                <a:gd name="T5" fmla="*/ 9 h 76"/>
                <a:gd name="T6" fmla="*/ 144 w 199"/>
                <a:gd name="T7" fmla="*/ 6 h 76"/>
                <a:gd name="T8" fmla="*/ 131 w 199"/>
                <a:gd name="T9" fmla="*/ 2 h 76"/>
                <a:gd name="T10" fmla="*/ 115 w 199"/>
                <a:gd name="T11" fmla="*/ 0 h 76"/>
                <a:gd name="T12" fmla="*/ 106 w 199"/>
                <a:gd name="T13" fmla="*/ 0 h 76"/>
                <a:gd name="T14" fmla="*/ 98 w 199"/>
                <a:gd name="T15" fmla="*/ 2 h 76"/>
                <a:gd name="T16" fmla="*/ 89 w 199"/>
                <a:gd name="T17" fmla="*/ 5 h 76"/>
                <a:gd name="T18" fmla="*/ 80 w 199"/>
                <a:gd name="T19" fmla="*/ 8 h 76"/>
                <a:gd name="T20" fmla="*/ 73 w 199"/>
                <a:gd name="T21" fmla="*/ 13 h 76"/>
                <a:gd name="T22" fmla="*/ 64 w 199"/>
                <a:gd name="T23" fmla="*/ 21 h 76"/>
                <a:gd name="T24" fmla="*/ 64 w 199"/>
                <a:gd name="T25" fmla="*/ 21 h 76"/>
                <a:gd name="T26" fmla="*/ 36 w 199"/>
                <a:gd name="T27" fmla="*/ 44 h 76"/>
                <a:gd name="T28" fmla="*/ 19 w 199"/>
                <a:gd name="T29" fmla="*/ 57 h 76"/>
                <a:gd name="T30" fmla="*/ 1 w 199"/>
                <a:gd name="T31" fmla="*/ 70 h 76"/>
                <a:gd name="T32" fmla="*/ 1 w 199"/>
                <a:gd name="T33" fmla="*/ 70 h 76"/>
                <a:gd name="T34" fmla="*/ 0 w 199"/>
                <a:gd name="T35" fmla="*/ 73 h 76"/>
                <a:gd name="T36" fmla="*/ 0 w 199"/>
                <a:gd name="T37" fmla="*/ 75 h 76"/>
                <a:gd name="T38" fmla="*/ 4 w 199"/>
                <a:gd name="T39" fmla="*/ 76 h 76"/>
                <a:gd name="T40" fmla="*/ 9 w 199"/>
                <a:gd name="T41" fmla="*/ 76 h 76"/>
                <a:gd name="T42" fmla="*/ 22 w 199"/>
                <a:gd name="T43" fmla="*/ 73 h 76"/>
                <a:gd name="T44" fmla="*/ 36 w 199"/>
                <a:gd name="T45" fmla="*/ 69 h 76"/>
                <a:gd name="T46" fmla="*/ 36 w 199"/>
                <a:gd name="T47" fmla="*/ 69 h 76"/>
                <a:gd name="T48" fmla="*/ 52 w 199"/>
                <a:gd name="T49" fmla="*/ 60 h 76"/>
                <a:gd name="T50" fmla="*/ 74 w 199"/>
                <a:gd name="T51" fmla="*/ 48 h 76"/>
                <a:gd name="T52" fmla="*/ 95 w 199"/>
                <a:gd name="T53" fmla="*/ 37 h 76"/>
                <a:gd name="T54" fmla="*/ 109 w 199"/>
                <a:gd name="T55" fmla="*/ 29 h 76"/>
                <a:gd name="T56" fmla="*/ 109 w 199"/>
                <a:gd name="T57" fmla="*/ 29 h 76"/>
                <a:gd name="T58" fmla="*/ 124 w 199"/>
                <a:gd name="T59" fmla="*/ 25 h 76"/>
                <a:gd name="T60" fmla="*/ 132 w 199"/>
                <a:gd name="T61" fmla="*/ 25 h 76"/>
                <a:gd name="T62" fmla="*/ 143 w 199"/>
                <a:gd name="T63" fmla="*/ 25 h 76"/>
                <a:gd name="T64" fmla="*/ 153 w 199"/>
                <a:gd name="T65" fmla="*/ 27 h 76"/>
                <a:gd name="T66" fmla="*/ 162 w 199"/>
                <a:gd name="T67" fmla="*/ 29 h 76"/>
                <a:gd name="T68" fmla="*/ 170 w 199"/>
                <a:gd name="T69" fmla="*/ 35 h 76"/>
                <a:gd name="T70" fmla="*/ 178 w 199"/>
                <a:gd name="T71" fmla="*/ 43 h 76"/>
                <a:gd name="T72" fmla="*/ 178 w 199"/>
                <a:gd name="T73" fmla="*/ 43 h 76"/>
                <a:gd name="T74" fmla="*/ 185 w 199"/>
                <a:gd name="T75" fmla="*/ 50 h 76"/>
                <a:gd name="T76" fmla="*/ 189 w 199"/>
                <a:gd name="T77" fmla="*/ 54 h 76"/>
                <a:gd name="T78" fmla="*/ 194 w 199"/>
                <a:gd name="T79" fmla="*/ 56 h 76"/>
                <a:gd name="T80" fmla="*/ 197 w 199"/>
                <a:gd name="T81" fmla="*/ 54 h 76"/>
                <a:gd name="T82" fmla="*/ 199 w 199"/>
                <a:gd name="T83" fmla="*/ 51 h 76"/>
                <a:gd name="T84" fmla="*/ 199 w 199"/>
                <a:gd name="T85" fmla="*/ 48 h 76"/>
                <a:gd name="T86" fmla="*/ 198 w 199"/>
                <a:gd name="T87" fmla="*/ 45 h 76"/>
                <a:gd name="T88" fmla="*/ 195 w 199"/>
                <a:gd name="T89" fmla="*/ 41 h 76"/>
                <a:gd name="T90" fmla="*/ 195 w 199"/>
                <a:gd name="T91" fmla="*/ 41 h 76"/>
                <a:gd name="T92" fmla="*/ 165 w 199"/>
                <a:gd name="T93" fmla="*/ 15 h 76"/>
                <a:gd name="T94" fmla="*/ 165 w 199"/>
                <a:gd name="T95" fmla="*/ 1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" h="76">
                  <a:moveTo>
                    <a:pt x="165" y="15"/>
                  </a:moveTo>
                  <a:lnTo>
                    <a:pt x="165" y="15"/>
                  </a:lnTo>
                  <a:lnTo>
                    <a:pt x="156" y="9"/>
                  </a:lnTo>
                  <a:lnTo>
                    <a:pt x="144" y="6"/>
                  </a:lnTo>
                  <a:lnTo>
                    <a:pt x="131" y="2"/>
                  </a:lnTo>
                  <a:lnTo>
                    <a:pt x="115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89" y="5"/>
                  </a:lnTo>
                  <a:lnTo>
                    <a:pt x="80" y="8"/>
                  </a:lnTo>
                  <a:lnTo>
                    <a:pt x="73" y="13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36" y="44"/>
                  </a:lnTo>
                  <a:lnTo>
                    <a:pt x="19" y="57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4" y="76"/>
                  </a:lnTo>
                  <a:lnTo>
                    <a:pt x="9" y="76"/>
                  </a:lnTo>
                  <a:lnTo>
                    <a:pt x="22" y="73"/>
                  </a:lnTo>
                  <a:lnTo>
                    <a:pt x="36" y="69"/>
                  </a:lnTo>
                  <a:lnTo>
                    <a:pt x="36" y="69"/>
                  </a:lnTo>
                  <a:lnTo>
                    <a:pt x="52" y="60"/>
                  </a:lnTo>
                  <a:lnTo>
                    <a:pt x="74" y="48"/>
                  </a:lnTo>
                  <a:lnTo>
                    <a:pt x="95" y="37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24" y="25"/>
                  </a:lnTo>
                  <a:lnTo>
                    <a:pt x="132" y="25"/>
                  </a:lnTo>
                  <a:lnTo>
                    <a:pt x="143" y="25"/>
                  </a:lnTo>
                  <a:lnTo>
                    <a:pt x="153" y="27"/>
                  </a:lnTo>
                  <a:lnTo>
                    <a:pt x="162" y="29"/>
                  </a:lnTo>
                  <a:lnTo>
                    <a:pt x="170" y="35"/>
                  </a:lnTo>
                  <a:lnTo>
                    <a:pt x="178" y="43"/>
                  </a:lnTo>
                  <a:lnTo>
                    <a:pt x="178" y="43"/>
                  </a:lnTo>
                  <a:lnTo>
                    <a:pt x="185" y="50"/>
                  </a:lnTo>
                  <a:lnTo>
                    <a:pt x="189" y="54"/>
                  </a:lnTo>
                  <a:lnTo>
                    <a:pt x="194" y="56"/>
                  </a:lnTo>
                  <a:lnTo>
                    <a:pt x="197" y="54"/>
                  </a:lnTo>
                  <a:lnTo>
                    <a:pt x="199" y="51"/>
                  </a:lnTo>
                  <a:lnTo>
                    <a:pt x="199" y="48"/>
                  </a:lnTo>
                  <a:lnTo>
                    <a:pt x="198" y="45"/>
                  </a:lnTo>
                  <a:lnTo>
                    <a:pt x="195" y="41"/>
                  </a:lnTo>
                  <a:lnTo>
                    <a:pt x="195" y="41"/>
                  </a:lnTo>
                  <a:lnTo>
                    <a:pt x="165" y="15"/>
                  </a:lnTo>
                  <a:lnTo>
                    <a:pt x="165" y="15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-1251637" y="4981749"/>
              <a:ext cx="62205" cy="58412"/>
            </a:xfrm>
            <a:custGeom>
              <a:avLst/>
              <a:gdLst>
                <a:gd name="T0" fmla="*/ 0 w 82"/>
                <a:gd name="T1" fmla="*/ 28 h 77"/>
                <a:gd name="T2" fmla="*/ 0 w 82"/>
                <a:gd name="T3" fmla="*/ 28 h 77"/>
                <a:gd name="T4" fmla="*/ 3 w 82"/>
                <a:gd name="T5" fmla="*/ 23 h 77"/>
                <a:gd name="T6" fmla="*/ 11 w 82"/>
                <a:gd name="T7" fmla="*/ 13 h 77"/>
                <a:gd name="T8" fmla="*/ 16 w 82"/>
                <a:gd name="T9" fmla="*/ 9 h 77"/>
                <a:gd name="T10" fmla="*/ 24 w 82"/>
                <a:gd name="T11" fmla="*/ 4 h 77"/>
                <a:gd name="T12" fmla="*/ 31 w 82"/>
                <a:gd name="T13" fmla="*/ 2 h 77"/>
                <a:gd name="T14" fmla="*/ 38 w 82"/>
                <a:gd name="T15" fmla="*/ 0 h 77"/>
                <a:gd name="T16" fmla="*/ 38 w 82"/>
                <a:gd name="T17" fmla="*/ 0 h 77"/>
                <a:gd name="T18" fmla="*/ 53 w 82"/>
                <a:gd name="T19" fmla="*/ 0 h 77"/>
                <a:gd name="T20" fmla="*/ 60 w 82"/>
                <a:gd name="T21" fmla="*/ 0 h 77"/>
                <a:gd name="T22" fmla="*/ 66 w 82"/>
                <a:gd name="T23" fmla="*/ 2 h 77"/>
                <a:gd name="T24" fmla="*/ 70 w 82"/>
                <a:gd name="T25" fmla="*/ 3 h 77"/>
                <a:gd name="T26" fmla="*/ 73 w 82"/>
                <a:gd name="T27" fmla="*/ 6 h 77"/>
                <a:gd name="T28" fmla="*/ 76 w 82"/>
                <a:gd name="T29" fmla="*/ 12 h 77"/>
                <a:gd name="T30" fmla="*/ 79 w 82"/>
                <a:gd name="T31" fmla="*/ 19 h 77"/>
                <a:gd name="T32" fmla="*/ 79 w 82"/>
                <a:gd name="T33" fmla="*/ 19 h 77"/>
                <a:gd name="T34" fmla="*/ 81 w 82"/>
                <a:gd name="T35" fmla="*/ 37 h 77"/>
                <a:gd name="T36" fmla="*/ 82 w 82"/>
                <a:gd name="T37" fmla="*/ 53 h 77"/>
                <a:gd name="T38" fmla="*/ 81 w 82"/>
                <a:gd name="T39" fmla="*/ 67 h 77"/>
                <a:gd name="T40" fmla="*/ 81 w 82"/>
                <a:gd name="T41" fmla="*/ 73 h 77"/>
                <a:gd name="T42" fmla="*/ 79 w 82"/>
                <a:gd name="T43" fmla="*/ 76 h 77"/>
                <a:gd name="T44" fmla="*/ 79 w 82"/>
                <a:gd name="T45" fmla="*/ 76 h 77"/>
                <a:gd name="T46" fmla="*/ 78 w 82"/>
                <a:gd name="T47" fmla="*/ 77 h 77"/>
                <a:gd name="T48" fmla="*/ 76 w 82"/>
                <a:gd name="T49" fmla="*/ 76 h 77"/>
                <a:gd name="T50" fmla="*/ 75 w 82"/>
                <a:gd name="T51" fmla="*/ 71 h 77"/>
                <a:gd name="T52" fmla="*/ 70 w 82"/>
                <a:gd name="T53" fmla="*/ 55 h 77"/>
                <a:gd name="T54" fmla="*/ 67 w 82"/>
                <a:gd name="T55" fmla="*/ 35 h 77"/>
                <a:gd name="T56" fmla="*/ 67 w 82"/>
                <a:gd name="T57" fmla="*/ 26 h 77"/>
                <a:gd name="T58" fmla="*/ 67 w 82"/>
                <a:gd name="T59" fmla="*/ 22 h 77"/>
                <a:gd name="T60" fmla="*/ 67 w 82"/>
                <a:gd name="T61" fmla="*/ 22 h 77"/>
                <a:gd name="T62" fmla="*/ 67 w 82"/>
                <a:gd name="T63" fmla="*/ 18 h 77"/>
                <a:gd name="T64" fmla="*/ 66 w 82"/>
                <a:gd name="T65" fmla="*/ 15 h 77"/>
                <a:gd name="T66" fmla="*/ 62 w 82"/>
                <a:gd name="T67" fmla="*/ 13 h 77"/>
                <a:gd name="T68" fmla="*/ 56 w 82"/>
                <a:gd name="T69" fmla="*/ 10 h 77"/>
                <a:gd name="T70" fmla="*/ 44 w 82"/>
                <a:gd name="T71" fmla="*/ 9 h 77"/>
                <a:gd name="T72" fmla="*/ 35 w 82"/>
                <a:gd name="T73" fmla="*/ 7 h 77"/>
                <a:gd name="T74" fmla="*/ 35 w 82"/>
                <a:gd name="T75" fmla="*/ 7 h 77"/>
                <a:gd name="T76" fmla="*/ 31 w 82"/>
                <a:gd name="T77" fmla="*/ 9 h 77"/>
                <a:gd name="T78" fmla="*/ 28 w 82"/>
                <a:gd name="T79" fmla="*/ 12 h 77"/>
                <a:gd name="T80" fmla="*/ 21 w 82"/>
                <a:gd name="T81" fmla="*/ 20 h 77"/>
                <a:gd name="T82" fmla="*/ 16 w 82"/>
                <a:gd name="T83" fmla="*/ 25 h 77"/>
                <a:gd name="T84" fmla="*/ 12 w 82"/>
                <a:gd name="T85" fmla="*/ 28 h 77"/>
                <a:gd name="T86" fmla="*/ 6 w 82"/>
                <a:gd name="T87" fmla="*/ 29 h 77"/>
                <a:gd name="T88" fmla="*/ 0 w 82"/>
                <a:gd name="T89" fmla="*/ 28 h 77"/>
                <a:gd name="T90" fmla="*/ 0 w 82"/>
                <a:gd name="T91" fmla="*/ 2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77">
                  <a:moveTo>
                    <a:pt x="0" y="28"/>
                  </a:moveTo>
                  <a:lnTo>
                    <a:pt x="0" y="28"/>
                  </a:lnTo>
                  <a:lnTo>
                    <a:pt x="3" y="23"/>
                  </a:lnTo>
                  <a:lnTo>
                    <a:pt x="11" y="13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1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3" y="0"/>
                  </a:lnTo>
                  <a:lnTo>
                    <a:pt x="60" y="0"/>
                  </a:lnTo>
                  <a:lnTo>
                    <a:pt x="66" y="2"/>
                  </a:lnTo>
                  <a:lnTo>
                    <a:pt x="70" y="3"/>
                  </a:lnTo>
                  <a:lnTo>
                    <a:pt x="73" y="6"/>
                  </a:lnTo>
                  <a:lnTo>
                    <a:pt x="76" y="12"/>
                  </a:lnTo>
                  <a:lnTo>
                    <a:pt x="79" y="19"/>
                  </a:lnTo>
                  <a:lnTo>
                    <a:pt x="79" y="19"/>
                  </a:lnTo>
                  <a:lnTo>
                    <a:pt x="81" y="37"/>
                  </a:lnTo>
                  <a:lnTo>
                    <a:pt x="82" y="53"/>
                  </a:lnTo>
                  <a:lnTo>
                    <a:pt x="81" y="67"/>
                  </a:lnTo>
                  <a:lnTo>
                    <a:pt x="81" y="73"/>
                  </a:lnTo>
                  <a:lnTo>
                    <a:pt x="79" y="76"/>
                  </a:lnTo>
                  <a:lnTo>
                    <a:pt x="79" y="76"/>
                  </a:lnTo>
                  <a:lnTo>
                    <a:pt x="78" y="77"/>
                  </a:lnTo>
                  <a:lnTo>
                    <a:pt x="76" y="76"/>
                  </a:lnTo>
                  <a:lnTo>
                    <a:pt x="75" y="71"/>
                  </a:lnTo>
                  <a:lnTo>
                    <a:pt x="70" y="55"/>
                  </a:lnTo>
                  <a:lnTo>
                    <a:pt x="67" y="35"/>
                  </a:lnTo>
                  <a:lnTo>
                    <a:pt x="67" y="26"/>
                  </a:lnTo>
                  <a:lnTo>
                    <a:pt x="67" y="22"/>
                  </a:lnTo>
                  <a:lnTo>
                    <a:pt x="67" y="22"/>
                  </a:lnTo>
                  <a:lnTo>
                    <a:pt x="67" y="18"/>
                  </a:lnTo>
                  <a:lnTo>
                    <a:pt x="66" y="15"/>
                  </a:lnTo>
                  <a:lnTo>
                    <a:pt x="62" y="13"/>
                  </a:lnTo>
                  <a:lnTo>
                    <a:pt x="56" y="10"/>
                  </a:lnTo>
                  <a:lnTo>
                    <a:pt x="44" y="9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1" y="9"/>
                  </a:lnTo>
                  <a:lnTo>
                    <a:pt x="28" y="12"/>
                  </a:lnTo>
                  <a:lnTo>
                    <a:pt x="21" y="20"/>
                  </a:lnTo>
                  <a:lnTo>
                    <a:pt x="16" y="25"/>
                  </a:lnTo>
                  <a:lnTo>
                    <a:pt x="12" y="28"/>
                  </a:lnTo>
                  <a:lnTo>
                    <a:pt x="6" y="29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-1841063" y="4777688"/>
              <a:ext cx="87997" cy="121375"/>
            </a:xfrm>
            <a:custGeom>
              <a:avLst/>
              <a:gdLst>
                <a:gd name="T0" fmla="*/ 71 w 116"/>
                <a:gd name="T1" fmla="*/ 0 h 160"/>
                <a:gd name="T2" fmla="*/ 71 w 116"/>
                <a:gd name="T3" fmla="*/ 0 h 160"/>
                <a:gd name="T4" fmla="*/ 65 w 116"/>
                <a:gd name="T5" fmla="*/ 0 h 160"/>
                <a:gd name="T6" fmla="*/ 49 w 116"/>
                <a:gd name="T7" fmla="*/ 1 h 160"/>
                <a:gd name="T8" fmla="*/ 40 w 116"/>
                <a:gd name="T9" fmla="*/ 3 h 160"/>
                <a:gd name="T10" fmla="*/ 32 w 116"/>
                <a:gd name="T11" fmla="*/ 5 h 160"/>
                <a:gd name="T12" fmla="*/ 24 w 116"/>
                <a:gd name="T13" fmla="*/ 8 h 160"/>
                <a:gd name="T14" fmla="*/ 19 w 116"/>
                <a:gd name="T15" fmla="*/ 14 h 160"/>
                <a:gd name="T16" fmla="*/ 19 w 116"/>
                <a:gd name="T17" fmla="*/ 14 h 160"/>
                <a:gd name="T18" fmla="*/ 14 w 116"/>
                <a:gd name="T19" fmla="*/ 22 h 160"/>
                <a:gd name="T20" fmla="*/ 11 w 116"/>
                <a:gd name="T21" fmla="*/ 32 h 160"/>
                <a:gd name="T22" fmla="*/ 6 w 116"/>
                <a:gd name="T23" fmla="*/ 51 h 160"/>
                <a:gd name="T24" fmla="*/ 0 w 116"/>
                <a:gd name="T25" fmla="*/ 72 h 160"/>
                <a:gd name="T26" fmla="*/ 0 w 116"/>
                <a:gd name="T27" fmla="*/ 72 h 160"/>
                <a:gd name="T28" fmla="*/ 39 w 116"/>
                <a:gd name="T29" fmla="*/ 13 h 160"/>
                <a:gd name="T30" fmla="*/ 39 w 116"/>
                <a:gd name="T31" fmla="*/ 13 h 160"/>
                <a:gd name="T32" fmla="*/ 40 w 116"/>
                <a:gd name="T33" fmla="*/ 11 h 160"/>
                <a:gd name="T34" fmla="*/ 42 w 116"/>
                <a:gd name="T35" fmla="*/ 11 h 160"/>
                <a:gd name="T36" fmla="*/ 46 w 116"/>
                <a:gd name="T37" fmla="*/ 14 h 160"/>
                <a:gd name="T38" fmla="*/ 57 w 116"/>
                <a:gd name="T39" fmla="*/ 29 h 160"/>
                <a:gd name="T40" fmla="*/ 62 w 116"/>
                <a:gd name="T41" fmla="*/ 36 h 160"/>
                <a:gd name="T42" fmla="*/ 68 w 116"/>
                <a:gd name="T43" fmla="*/ 40 h 160"/>
                <a:gd name="T44" fmla="*/ 70 w 116"/>
                <a:gd name="T45" fmla="*/ 40 h 160"/>
                <a:gd name="T46" fmla="*/ 73 w 116"/>
                <a:gd name="T47" fmla="*/ 39 h 160"/>
                <a:gd name="T48" fmla="*/ 75 w 116"/>
                <a:gd name="T49" fmla="*/ 38 h 160"/>
                <a:gd name="T50" fmla="*/ 77 w 116"/>
                <a:gd name="T51" fmla="*/ 33 h 160"/>
                <a:gd name="T52" fmla="*/ 77 w 116"/>
                <a:gd name="T53" fmla="*/ 33 h 160"/>
                <a:gd name="T54" fmla="*/ 80 w 116"/>
                <a:gd name="T55" fmla="*/ 30 h 160"/>
                <a:gd name="T56" fmla="*/ 83 w 116"/>
                <a:gd name="T57" fmla="*/ 30 h 160"/>
                <a:gd name="T58" fmla="*/ 86 w 116"/>
                <a:gd name="T59" fmla="*/ 35 h 160"/>
                <a:gd name="T60" fmla="*/ 89 w 116"/>
                <a:gd name="T61" fmla="*/ 40 h 160"/>
                <a:gd name="T62" fmla="*/ 94 w 116"/>
                <a:gd name="T63" fmla="*/ 59 h 160"/>
                <a:gd name="T64" fmla="*/ 100 w 116"/>
                <a:gd name="T65" fmla="*/ 83 h 160"/>
                <a:gd name="T66" fmla="*/ 112 w 116"/>
                <a:gd name="T67" fmla="*/ 132 h 160"/>
                <a:gd name="T68" fmla="*/ 116 w 116"/>
                <a:gd name="T69" fmla="*/ 160 h 160"/>
                <a:gd name="T70" fmla="*/ 116 w 116"/>
                <a:gd name="T71" fmla="*/ 160 h 160"/>
                <a:gd name="T72" fmla="*/ 113 w 116"/>
                <a:gd name="T73" fmla="*/ 119 h 160"/>
                <a:gd name="T74" fmla="*/ 110 w 116"/>
                <a:gd name="T75" fmla="*/ 55 h 160"/>
                <a:gd name="T76" fmla="*/ 110 w 116"/>
                <a:gd name="T77" fmla="*/ 55 h 160"/>
                <a:gd name="T78" fmla="*/ 110 w 116"/>
                <a:gd name="T79" fmla="*/ 40 h 160"/>
                <a:gd name="T80" fmla="*/ 110 w 116"/>
                <a:gd name="T81" fmla="*/ 32 h 160"/>
                <a:gd name="T82" fmla="*/ 107 w 116"/>
                <a:gd name="T83" fmla="*/ 24 h 160"/>
                <a:gd name="T84" fmla="*/ 103 w 116"/>
                <a:gd name="T85" fmla="*/ 17 h 160"/>
                <a:gd name="T86" fmla="*/ 96 w 116"/>
                <a:gd name="T87" fmla="*/ 10 h 160"/>
                <a:gd name="T88" fmla="*/ 86 w 116"/>
                <a:gd name="T89" fmla="*/ 4 h 160"/>
                <a:gd name="T90" fmla="*/ 71 w 116"/>
                <a:gd name="T91" fmla="*/ 0 h 160"/>
                <a:gd name="T92" fmla="*/ 71 w 116"/>
                <a:gd name="T9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6" h="160">
                  <a:moveTo>
                    <a:pt x="71" y="0"/>
                  </a:moveTo>
                  <a:lnTo>
                    <a:pt x="71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40" y="3"/>
                  </a:lnTo>
                  <a:lnTo>
                    <a:pt x="32" y="5"/>
                  </a:lnTo>
                  <a:lnTo>
                    <a:pt x="24" y="8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4" y="22"/>
                  </a:lnTo>
                  <a:lnTo>
                    <a:pt x="11" y="32"/>
                  </a:lnTo>
                  <a:lnTo>
                    <a:pt x="6" y="51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40" y="11"/>
                  </a:lnTo>
                  <a:lnTo>
                    <a:pt x="42" y="11"/>
                  </a:lnTo>
                  <a:lnTo>
                    <a:pt x="46" y="14"/>
                  </a:lnTo>
                  <a:lnTo>
                    <a:pt x="57" y="29"/>
                  </a:lnTo>
                  <a:lnTo>
                    <a:pt x="62" y="36"/>
                  </a:lnTo>
                  <a:lnTo>
                    <a:pt x="68" y="40"/>
                  </a:lnTo>
                  <a:lnTo>
                    <a:pt x="70" y="40"/>
                  </a:lnTo>
                  <a:lnTo>
                    <a:pt x="73" y="39"/>
                  </a:lnTo>
                  <a:lnTo>
                    <a:pt x="75" y="38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0" y="30"/>
                  </a:lnTo>
                  <a:lnTo>
                    <a:pt x="83" y="30"/>
                  </a:lnTo>
                  <a:lnTo>
                    <a:pt x="86" y="35"/>
                  </a:lnTo>
                  <a:lnTo>
                    <a:pt x="89" y="40"/>
                  </a:lnTo>
                  <a:lnTo>
                    <a:pt x="94" y="59"/>
                  </a:lnTo>
                  <a:lnTo>
                    <a:pt x="100" y="83"/>
                  </a:lnTo>
                  <a:lnTo>
                    <a:pt x="112" y="132"/>
                  </a:lnTo>
                  <a:lnTo>
                    <a:pt x="116" y="160"/>
                  </a:lnTo>
                  <a:lnTo>
                    <a:pt x="116" y="160"/>
                  </a:lnTo>
                  <a:lnTo>
                    <a:pt x="113" y="119"/>
                  </a:lnTo>
                  <a:lnTo>
                    <a:pt x="110" y="55"/>
                  </a:lnTo>
                  <a:lnTo>
                    <a:pt x="110" y="55"/>
                  </a:lnTo>
                  <a:lnTo>
                    <a:pt x="110" y="40"/>
                  </a:lnTo>
                  <a:lnTo>
                    <a:pt x="110" y="32"/>
                  </a:lnTo>
                  <a:lnTo>
                    <a:pt x="107" y="24"/>
                  </a:lnTo>
                  <a:lnTo>
                    <a:pt x="103" y="17"/>
                  </a:lnTo>
                  <a:lnTo>
                    <a:pt x="96" y="10"/>
                  </a:lnTo>
                  <a:lnTo>
                    <a:pt x="86" y="4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18"/>
            <p:cNvSpPr>
              <a:spLocks/>
            </p:cNvSpPr>
            <p:nvPr/>
          </p:nvSpPr>
          <p:spPr bwMode="auto">
            <a:xfrm>
              <a:off x="-1434458" y="5410353"/>
              <a:ext cx="55377" cy="154753"/>
            </a:xfrm>
            <a:custGeom>
              <a:avLst/>
              <a:gdLst>
                <a:gd name="T0" fmla="*/ 1 w 73"/>
                <a:gd name="T1" fmla="*/ 0 h 204"/>
                <a:gd name="T2" fmla="*/ 1 w 73"/>
                <a:gd name="T3" fmla="*/ 0 h 204"/>
                <a:gd name="T4" fmla="*/ 19 w 73"/>
                <a:gd name="T5" fmla="*/ 26 h 204"/>
                <a:gd name="T6" fmla="*/ 35 w 73"/>
                <a:gd name="T7" fmla="*/ 45 h 204"/>
                <a:gd name="T8" fmla="*/ 40 w 73"/>
                <a:gd name="T9" fmla="*/ 54 h 204"/>
                <a:gd name="T10" fmla="*/ 46 w 73"/>
                <a:gd name="T11" fmla="*/ 58 h 204"/>
                <a:gd name="T12" fmla="*/ 46 w 73"/>
                <a:gd name="T13" fmla="*/ 58 h 204"/>
                <a:gd name="T14" fmla="*/ 51 w 73"/>
                <a:gd name="T15" fmla="*/ 64 h 204"/>
                <a:gd name="T16" fmla="*/ 55 w 73"/>
                <a:gd name="T17" fmla="*/ 73 h 204"/>
                <a:gd name="T18" fmla="*/ 61 w 73"/>
                <a:gd name="T19" fmla="*/ 86 h 204"/>
                <a:gd name="T20" fmla="*/ 65 w 73"/>
                <a:gd name="T21" fmla="*/ 101 h 204"/>
                <a:gd name="T22" fmla="*/ 68 w 73"/>
                <a:gd name="T23" fmla="*/ 115 h 204"/>
                <a:gd name="T24" fmla="*/ 71 w 73"/>
                <a:gd name="T25" fmla="*/ 131 h 204"/>
                <a:gd name="T26" fmla="*/ 73 w 73"/>
                <a:gd name="T27" fmla="*/ 146 h 204"/>
                <a:gd name="T28" fmla="*/ 71 w 73"/>
                <a:gd name="T29" fmla="*/ 159 h 204"/>
                <a:gd name="T30" fmla="*/ 71 w 73"/>
                <a:gd name="T31" fmla="*/ 159 h 204"/>
                <a:gd name="T32" fmla="*/ 70 w 73"/>
                <a:gd name="T33" fmla="*/ 165 h 204"/>
                <a:gd name="T34" fmla="*/ 68 w 73"/>
                <a:gd name="T35" fmla="*/ 171 h 204"/>
                <a:gd name="T36" fmla="*/ 65 w 73"/>
                <a:gd name="T37" fmla="*/ 175 h 204"/>
                <a:gd name="T38" fmla="*/ 61 w 73"/>
                <a:gd name="T39" fmla="*/ 179 h 204"/>
                <a:gd name="T40" fmla="*/ 51 w 73"/>
                <a:gd name="T41" fmla="*/ 185 h 204"/>
                <a:gd name="T42" fmla="*/ 39 w 73"/>
                <a:gd name="T43" fmla="*/ 191 h 204"/>
                <a:gd name="T44" fmla="*/ 17 w 73"/>
                <a:gd name="T45" fmla="*/ 200 h 204"/>
                <a:gd name="T46" fmla="*/ 1 w 73"/>
                <a:gd name="T47" fmla="*/ 204 h 204"/>
                <a:gd name="T48" fmla="*/ 1 w 73"/>
                <a:gd name="T49" fmla="*/ 204 h 204"/>
                <a:gd name="T50" fmla="*/ 0 w 73"/>
                <a:gd name="T51" fmla="*/ 204 h 204"/>
                <a:gd name="T52" fmla="*/ 3 w 73"/>
                <a:gd name="T53" fmla="*/ 201 h 204"/>
                <a:gd name="T54" fmla="*/ 17 w 73"/>
                <a:gd name="T55" fmla="*/ 191 h 204"/>
                <a:gd name="T56" fmla="*/ 48 w 73"/>
                <a:gd name="T57" fmla="*/ 168 h 204"/>
                <a:gd name="T58" fmla="*/ 48 w 73"/>
                <a:gd name="T59" fmla="*/ 168 h 204"/>
                <a:gd name="T60" fmla="*/ 52 w 73"/>
                <a:gd name="T61" fmla="*/ 163 h 204"/>
                <a:gd name="T62" fmla="*/ 54 w 73"/>
                <a:gd name="T63" fmla="*/ 156 h 204"/>
                <a:gd name="T64" fmla="*/ 55 w 73"/>
                <a:gd name="T65" fmla="*/ 149 h 204"/>
                <a:gd name="T66" fmla="*/ 56 w 73"/>
                <a:gd name="T67" fmla="*/ 140 h 204"/>
                <a:gd name="T68" fmla="*/ 55 w 73"/>
                <a:gd name="T69" fmla="*/ 124 h 204"/>
                <a:gd name="T70" fmla="*/ 54 w 73"/>
                <a:gd name="T71" fmla="*/ 117 h 204"/>
                <a:gd name="T72" fmla="*/ 52 w 73"/>
                <a:gd name="T73" fmla="*/ 112 h 204"/>
                <a:gd name="T74" fmla="*/ 52 w 73"/>
                <a:gd name="T75" fmla="*/ 112 h 204"/>
                <a:gd name="T76" fmla="*/ 38 w 73"/>
                <a:gd name="T77" fmla="*/ 96 h 204"/>
                <a:gd name="T78" fmla="*/ 33 w 73"/>
                <a:gd name="T79" fmla="*/ 88 h 204"/>
                <a:gd name="T80" fmla="*/ 32 w 73"/>
                <a:gd name="T81" fmla="*/ 83 h 204"/>
                <a:gd name="T82" fmla="*/ 30 w 73"/>
                <a:gd name="T83" fmla="*/ 77 h 204"/>
                <a:gd name="T84" fmla="*/ 30 w 73"/>
                <a:gd name="T85" fmla="*/ 77 h 204"/>
                <a:gd name="T86" fmla="*/ 29 w 73"/>
                <a:gd name="T87" fmla="*/ 72 h 204"/>
                <a:gd name="T88" fmla="*/ 26 w 73"/>
                <a:gd name="T89" fmla="*/ 63 h 204"/>
                <a:gd name="T90" fmla="*/ 14 w 73"/>
                <a:gd name="T91" fmla="*/ 41 h 204"/>
                <a:gd name="T92" fmla="*/ 8 w 73"/>
                <a:gd name="T93" fmla="*/ 29 h 204"/>
                <a:gd name="T94" fmla="*/ 4 w 73"/>
                <a:gd name="T95" fmla="*/ 19 h 204"/>
                <a:gd name="T96" fmla="*/ 1 w 73"/>
                <a:gd name="T97" fmla="*/ 9 h 204"/>
                <a:gd name="T98" fmla="*/ 1 w 73"/>
                <a:gd name="T99" fmla="*/ 0 h 204"/>
                <a:gd name="T100" fmla="*/ 1 w 73"/>
                <a:gd name="T10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3" h="204">
                  <a:moveTo>
                    <a:pt x="1" y="0"/>
                  </a:moveTo>
                  <a:lnTo>
                    <a:pt x="1" y="0"/>
                  </a:lnTo>
                  <a:lnTo>
                    <a:pt x="19" y="26"/>
                  </a:lnTo>
                  <a:lnTo>
                    <a:pt x="35" y="45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51" y="64"/>
                  </a:lnTo>
                  <a:lnTo>
                    <a:pt x="55" y="73"/>
                  </a:lnTo>
                  <a:lnTo>
                    <a:pt x="61" y="86"/>
                  </a:lnTo>
                  <a:lnTo>
                    <a:pt x="65" y="101"/>
                  </a:lnTo>
                  <a:lnTo>
                    <a:pt x="68" y="115"/>
                  </a:lnTo>
                  <a:lnTo>
                    <a:pt x="71" y="131"/>
                  </a:lnTo>
                  <a:lnTo>
                    <a:pt x="73" y="146"/>
                  </a:lnTo>
                  <a:lnTo>
                    <a:pt x="71" y="159"/>
                  </a:lnTo>
                  <a:lnTo>
                    <a:pt x="71" y="159"/>
                  </a:lnTo>
                  <a:lnTo>
                    <a:pt x="70" y="165"/>
                  </a:lnTo>
                  <a:lnTo>
                    <a:pt x="68" y="171"/>
                  </a:lnTo>
                  <a:lnTo>
                    <a:pt x="65" y="175"/>
                  </a:lnTo>
                  <a:lnTo>
                    <a:pt x="61" y="179"/>
                  </a:lnTo>
                  <a:lnTo>
                    <a:pt x="51" y="185"/>
                  </a:lnTo>
                  <a:lnTo>
                    <a:pt x="39" y="191"/>
                  </a:lnTo>
                  <a:lnTo>
                    <a:pt x="17" y="200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0" y="204"/>
                  </a:lnTo>
                  <a:lnTo>
                    <a:pt x="3" y="201"/>
                  </a:lnTo>
                  <a:lnTo>
                    <a:pt x="17" y="191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52" y="163"/>
                  </a:lnTo>
                  <a:lnTo>
                    <a:pt x="54" y="156"/>
                  </a:lnTo>
                  <a:lnTo>
                    <a:pt x="55" y="149"/>
                  </a:lnTo>
                  <a:lnTo>
                    <a:pt x="56" y="140"/>
                  </a:lnTo>
                  <a:lnTo>
                    <a:pt x="55" y="124"/>
                  </a:lnTo>
                  <a:lnTo>
                    <a:pt x="54" y="117"/>
                  </a:lnTo>
                  <a:lnTo>
                    <a:pt x="52" y="112"/>
                  </a:lnTo>
                  <a:lnTo>
                    <a:pt x="52" y="112"/>
                  </a:lnTo>
                  <a:lnTo>
                    <a:pt x="38" y="96"/>
                  </a:lnTo>
                  <a:lnTo>
                    <a:pt x="33" y="88"/>
                  </a:lnTo>
                  <a:lnTo>
                    <a:pt x="32" y="83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29" y="72"/>
                  </a:lnTo>
                  <a:lnTo>
                    <a:pt x="26" y="63"/>
                  </a:lnTo>
                  <a:lnTo>
                    <a:pt x="14" y="41"/>
                  </a:lnTo>
                  <a:lnTo>
                    <a:pt x="8" y="29"/>
                  </a:lnTo>
                  <a:lnTo>
                    <a:pt x="4" y="19"/>
                  </a:lnTo>
                  <a:lnTo>
                    <a:pt x="1" y="9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19"/>
            <p:cNvSpPr>
              <a:spLocks/>
            </p:cNvSpPr>
            <p:nvPr/>
          </p:nvSpPr>
          <p:spPr bwMode="auto">
            <a:xfrm>
              <a:off x="-1862304" y="5477110"/>
              <a:ext cx="102410" cy="179028"/>
            </a:xfrm>
            <a:custGeom>
              <a:avLst/>
              <a:gdLst>
                <a:gd name="T0" fmla="*/ 103 w 135"/>
                <a:gd name="T1" fmla="*/ 8 h 236"/>
                <a:gd name="T2" fmla="*/ 103 w 135"/>
                <a:gd name="T3" fmla="*/ 8 h 236"/>
                <a:gd name="T4" fmla="*/ 98 w 135"/>
                <a:gd name="T5" fmla="*/ 21 h 236"/>
                <a:gd name="T6" fmla="*/ 85 w 135"/>
                <a:gd name="T7" fmla="*/ 52 h 236"/>
                <a:gd name="T8" fmla="*/ 68 w 135"/>
                <a:gd name="T9" fmla="*/ 84 h 236"/>
                <a:gd name="T10" fmla="*/ 61 w 135"/>
                <a:gd name="T11" fmla="*/ 96 h 236"/>
                <a:gd name="T12" fmla="*/ 55 w 135"/>
                <a:gd name="T13" fmla="*/ 103 h 236"/>
                <a:gd name="T14" fmla="*/ 55 w 135"/>
                <a:gd name="T15" fmla="*/ 103 h 236"/>
                <a:gd name="T16" fmla="*/ 48 w 135"/>
                <a:gd name="T17" fmla="*/ 107 h 236"/>
                <a:gd name="T18" fmla="*/ 42 w 135"/>
                <a:gd name="T19" fmla="*/ 115 h 236"/>
                <a:gd name="T20" fmla="*/ 35 w 135"/>
                <a:gd name="T21" fmla="*/ 125 h 236"/>
                <a:gd name="T22" fmla="*/ 28 w 135"/>
                <a:gd name="T23" fmla="*/ 138 h 236"/>
                <a:gd name="T24" fmla="*/ 19 w 135"/>
                <a:gd name="T25" fmla="*/ 155 h 236"/>
                <a:gd name="T26" fmla="*/ 13 w 135"/>
                <a:gd name="T27" fmla="*/ 177 h 236"/>
                <a:gd name="T28" fmla="*/ 6 w 135"/>
                <a:gd name="T29" fmla="*/ 204 h 236"/>
                <a:gd name="T30" fmla="*/ 0 w 135"/>
                <a:gd name="T31" fmla="*/ 234 h 236"/>
                <a:gd name="T32" fmla="*/ 0 w 135"/>
                <a:gd name="T33" fmla="*/ 234 h 236"/>
                <a:gd name="T34" fmla="*/ 0 w 135"/>
                <a:gd name="T35" fmla="*/ 236 h 236"/>
                <a:gd name="T36" fmla="*/ 1 w 135"/>
                <a:gd name="T37" fmla="*/ 236 h 236"/>
                <a:gd name="T38" fmla="*/ 6 w 135"/>
                <a:gd name="T39" fmla="*/ 228 h 236"/>
                <a:gd name="T40" fmla="*/ 18 w 135"/>
                <a:gd name="T41" fmla="*/ 202 h 236"/>
                <a:gd name="T42" fmla="*/ 39 w 135"/>
                <a:gd name="T43" fmla="*/ 151 h 236"/>
                <a:gd name="T44" fmla="*/ 39 w 135"/>
                <a:gd name="T45" fmla="*/ 151 h 236"/>
                <a:gd name="T46" fmla="*/ 41 w 135"/>
                <a:gd name="T47" fmla="*/ 150 h 236"/>
                <a:gd name="T48" fmla="*/ 44 w 135"/>
                <a:gd name="T49" fmla="*/ 147 h 236"/>
                <a:gd name="T50" fmla="*/ 54 w 135"/>
                <a:gd name="T51" fmla="*/ 142 h 236"/>
                <a:gd name="T52" fmla="*/ 83 w 135"/>
                <a:gd name="T53" fmla="*/ 132 h 236"/>
                <a:gd name="T54" fmla="*/ 134 w 135"/>
                <a:gd name="T55" fmla="*/ 116 h 236"/>
                <a:gd name="T56" fmla="*/ 134 w 135"/>
                <a:gd name="T57" fmla="*/ 116 h 236"/>
                <a:gd name="T58" fmla="*/ 135 w 135"/>
                <a:gd name="T59" fmla="*/ 116 h 236"/>
                <a:gd name="T60" fmla="*/ 135 w 135"/>
                <a:gd name="T61" fmla="*/ 115 h 236"/>
                <a:gd name="T62" fmla="*/ 130 w 135"/>
                <a:gd name="T63" fmla="*/ 115 h 236"/>
                <a:gd name="T64" fmla="*/ 106 w 135"/>
                <a:gd name="T65" fmla="*/ 113 h 236"/>
                <a:gd name="T66" fmla="*/ 79 w 135"/>
                <a:gd name="T67" fmla="*/ 113 h 236"/>
                <a:gd name="T68" fmla="*/ 68 w 135"/>
                <a:gd name="T69" fmla="*/ 115 h 236"/>
                <a:gd name="T70" fmla="*/ 63 w 135"/>
                <a:gd name="T71" fmla="*/ 116 h 236"/>
                <a:gd name="T72" fmla="*/ 63 w 135"/>
                <a:gd name="T73" fmla="*/ 116 h 236"/>
                <a:gd name="T74" fmla="*/ 61 w 135"/>
                <a:gd name="T75" fmla="*/ 118 h 236"/>
                <a:gd name="T76" fmla="*/ 61 w 135"/>
                <a:gd name="T77" fmla="*/ 116 h 236"/>
                <a:gd name="T78" fmla="*/ 64 w 135"/>
                <a:gd name="T79" fmla="*/ 112 h 236"/>
                <a:gd name="T80" fmla="*/ 74 w 135"/>
                <a:gd name="T81" fmla="*/ 96 h 236"/>
                <a:gd name="T82" fmla="*/ 87 w 135"/>
                <a:gd name="T83" fmla="*/ 75 h 236"/>
                <a:gd name="T84" fmla="*/ 98 w 135"/>
                <a:gd name="T85" fmla="*/ 64 h 236"/>
                <a:gd name="T86" fmla="*/ 98 w 135"/>
                <a:gd name="T87" fmla="*/ 64 h 236"/>
                <a:gd name="T88" fmla="*/ 101 w 135"/>
                <a:gd name="T89" fmla="*/ 58 h 236"/>
                <a:gd name="T90" fmla="*/ 105 w 135"/>
                <a:gd name="T91" fmla="*/ 46 h 236"/>
                <a:gd name="T92" fmla="*/ 109 w 135"/>
                <a:gd name="T93" fmla="*/ 33 h 236"/>
                <a:gd name="T94" fmla="*/ 114 w 135"/>
                <a:gd name="T95" fmla="*/ 20 h 236"/>
                <a:gd name="T96" fmla="*/ 115 w 135"/>
                <a:gd name="T97" fmla="*/ 8 h 236"/>
                <a:gd name="T98" fmla="*/ 115 w 135"/>
                <a:gd name="T99" fmla="*/ 1 h 236"/>
                <a:gd name="T100" fmla="*/ 114 w 135"/>
                <a:gd name="T101" fmla="*/ 0 h 236"/>
                <a:gd name="T102" fmla="*/ 111 w 135"/>
                <a:gd name="T103" fmla="*/ 0 h 236"/>
                <a:gd name="T104" fmla="*/ 108 w 135"/>
                <a:gd name="T105" fmla="*/ 3 h 236"/>
                <a:gd name="T106" fmla="*/ 103 w 135"/>
                <a:gd name="T107" fmla="*/ 8 h 236"/>
                <a:gd name="T108" fmla="*/ 103 w 135"/>
                <a:gd name="T109" fmla="*/ 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5" h="236">
                  <a:moveTo>
                    <a:pt x="103" y="8"/>
                  </a:moveTo>
                  <a:lnTo>
                    <a:pt x="103" y="8"/>
                  </a:lnTo>
                  <a:lnTo>
                    <a:pt x="98" y="21"/>
                  </a:lnTo>
                  <a:lnTo>
                    <a:pt x="85" y="52"/>
                  </a:lnTo>
                  <a:lnTo>
                    <a:pt x="68" y="84"/>
                  </a:lnTo>
                  <a:lnTo>
                    <a:pt x="61" y="96"/>
                  </a:lnTo>
                  <a:lnTo>
                    <a:pt x="55" y="103"/>
                  </a:lnTo>
                  <a:lnTo>
                    <a:pt x="55" y="103"/>
                  </a:lnTo>
                  <a:lnTo>
                    <a:pt x="48" y="107"/>
                  </a:lnTo>
                  <a:lnTo>
                    <a:pt x="42" y="115"/>
                  </a:lnTo>
                  <a:lnTo>
                    <a:pt x="35" y="125"/>
                  </a:lnTo>
                  <a:lnTo>
                    <a:pt x="28" y="138"/>
                  </a:lnTo>
                  <a:lnTo>
                    <a:pt x="19" y="155"/>
                  </a:lnTo>
                  <a:lnTo>
                    <a:pt x="13" y="177"/>
                  </a:lnTo>
                  <a:lnTo>
                    <a:pt x="6" y="204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1" y="236"/>
                  </a:lnTo>
                  <a:lnTo>
                    <a:pt x="6" y="228"/>
                  </a:lnTo>
                  <a:lnTo>
                    <a:pt x="18" y="202"/>
                  </a:lnTo>
                  <a:lnTo>
                    <a:pt x="39" y="151"/>
                  </a:lnTo>
                  <a:lnTo>
                    <a:pt x="39" y="151"/>
                  </a:lnTo>
                  <a:lnTo>
                    <a:pt x="41" y="150"/>
                  </a:lnTo>
                  <a:lnTo>
                    <a:pt x="44" y="147"/>
                  </a:lnTo>
                  <a:lnTo>
                    <a:pt x="54" y="142"/>
                  </a:lnTo>
                  <a:lnTo>
                    <a:pt x="83" y="132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35" y="116"/>
                  </a:lnTo>
                  <a:lnTo>
                    <a:pt x="135" y="115"/>
                  </a:lnTo>
                  <a:lnTo>
                    <a:pt x="130" y="115"/>
                  </a:lnTo>
                  <a:lnTo>
                    <a:pt x="106" y="113"/>
                  </a:lnTo>
                  <a:lnTo>
                    <a:pt x="79" y="113"/>
                  </a:lnTo>
                  <a:lnTo>
                    <a:pt x="68" y="115"/>
                  </a:lnTo>
                  <a:lnTo>
                    <a:pt x="63" y="116"/>
                  </a:lnTo>
                  <a:lnTo>
                    <a:pt x="63" y="116"/>
                  </a:lnTo>
                  <a:lnTo>
                    <a:pt x="61" y="118"/>
                  </a:lnTo>
                  <a:lnTo>
                    <a:pt x="61" y="116"/>
                  </a:lnTo>
                  <a:lnTo>
                    <a:pt x="64" y="112"/>
                  </a:lnTo>
                  <a:lnTo>
                    <a:pt x="74" y="96"/>
                  </a:lnTo>
                  <a:lnTo>
                    <a:pt x="87" y="75"/>
                  </a:lnTo>
                  <a:lnTo>
                    <a:pt x="98" y="64"/>
                  </a:lnTo>
                  <a:lnTo>
                    <a:pt x="98" y="64"/>
                  </a:lnTo>
                  <a:lnTo>
                    <a:pt x="101" y="58"/>
                  </a:lnTo>
                  <a:lnTo>
                    <a:pt x="105" y="46"/>
                  </a:lnTo>
                  <a:lnTo>
                    <a:pt x="109" y="33"/>
                  </a:lnTo>
                  <a:lnTo>
                    <a:pt x="114" y="20"/>
                  </a:lnTo>
                  <a:lnTo>
                    <a:pt x="115" y="8"/>
                  </a:lnTo>
                  <a:lnTo>
                    <a:pt x="115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8" y="3"/>
                  </a:lnTo>
                  <a:lnTo>
                    <a:pt x="103" y="8"/>
                  </a:lnTo>
                  <a:lnTo>
                    <a:pt x="103" y="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-1429907" y="5833648"/>
              <a:ext cx="88755" cy="40964"/>
            </a:xfrm>
            <a:custGeom>
              <a:avLst/>
              <a:gdLst>
                <a:gd name="T0" fmla="*/ 10 w 117"/>
                <a:gd name="T1" fmla="*/ 0 h 54"/>
                <a:gd name="T2" fmla="*/ 10 w 117"/>
                <a:gd name="T3" fmla="*/ 0 h 54"/>
                <a:gd name="T4" fmla="*/ 16 w 117"/>
                <a:gd name="T5" fmla="*/ 4 h 54"/>
                <a:gd name="T6" fmla="*/ 32 w 117"/>
                <a:gd name="T7" fmla="*/ 15 h 54"/>
                <a:gd name="T8" fmla="*/ 40 w 117"/>
                <a:gd name="T9" fmla="*/ 19 h 54"/>
                <a:gd name="T10" fmla="*/ 52 w 117"/>
                <a:gd name="T11" fmla="*/ 22 h 54"/>
                <a:gd name="T12" fmla="*/ 62 w 117"/>
                <a:gd name="T13" fmla="*/ 25 h 54"/>
                <a:gd name="T14" fmla="*/ 74 w 117"/>
                <a:gd name="T15" fmla="*/ 23 h 54"/>
                <a:gd name="T16" fmla="*/ 74 w 117"/>
                <a:gd name="T17" fmla="*/ 23 h 54"/>
                <a:gd name="T18" fmla="*/ 83 w 117"/>
                <a:gd name="T19" fmla="*/ 20 h 54"/>
                <a:gd name="T20" fmla="*/ 91 w 117"/>
                <a:gd name="T21" fmla="*/ 20 h 54"/>
                <a:gd name="T22" fmla="*/ 99 w 117"/>
                <a:gd name="T23" fmla="*/ 22 h 54"/>
                <a:gd name="T24" fmla="*/ 103 w 117"/>
                <a:gd name="T25" fmla="*/ 23 h 54"/>
                <a:gd name="T26" fmla="*/ 109 w 117"/>
                <a:gd name="T27" fmla="*/ 26 h 54"/>
                <a:gd name="T28" fmla="*/ 112 w 117"/>
                <a:gd name="T29" fmla="*/ 31 h 54"/>
                <a:gd name="T30" fmla="*/ 116 w 117"/>
                <a:gd name="T31" fmla="*/ 36 h 54"/>
                <a:gd name="T32" fmla="*/ 116 w 117"/>
                <a:gd name="T33" fmla="*/ 36 h 54"/>
                <a:gd name="T34" fmla="*/ 117 w 117"/>
                <a:gd name="T35" fmla="*/ 39 h 54"/>
                <a:gd name="T36" fmla="*/ 116 w 117"/>
                <a:gd name="T37" fmla="*/ 42 h 54"/>
                <a:gd name="T38" fmla="*/ 113 w 117"/>
                <a:gd name="T39" fmla="*/ 48 h 54"/>
                <a:gd name="T40" fmla="*/ 107 w 117"/>
                <a:gd name="T41" fmla="*/ 52 h 54"/>
                <a:gd name="T42" fmla="*/ 99 w 117"/>
                <a:gd name="T43" fmla="*/ 54 h 54"/>
                <a:gd name="T44" fmla="*/ 99 w 117"/>
                <a:gd name="T45" fmla="*/ 54 h 54"/>
                <a:gd name="T46" fmla="*/ 96 w 117"/>
                <a:gd name="T47" fmla="*/ 52 h 54"/>
                <a:gd name="T48" fmla="*/ 93 w 117"/>
                <a:gd name="T49" fmla="*/ 51 h 54"/>
                <a:gd name="T50" fmla="*/ 91 w 117"/>
                <a:gd name="T51" fmla="*/ 45 h 54"/>
                <a:gd name="T52" fmla="*/ 88 w 117"/>
                <a:gd name="T53" fmla="*/ 39 h 54"/>
                <a:gd name="T54" fmla="*/ 87 w 117"/>
                <a:gd name="T55" fmla="*/ 38 h 54"/>
                <a:gd name="T56" fmla="*/ 83 w 117"/>
                <a:gd name="T57" fmla="*/ 36 h 54"/>
                <a:gd name="T58" fmla="*/ 83 w 117"/>
                <a:gd name="T59" fmla="*/ 36 h 54"/>
                <a:gd name="T60" fmla="*/ 71 w 117"/>
                <a:gd name="T61" fmla="*/ 35 h 54"/>
                <a:gd name="T62" fmla="*/ 58 w 117"/>
                <a:gd name="T63" fmla="*/ 34 h 54"/>
                <a:gd name="T64" fmla="*/ 43 w 117"/>
                <a:gd name="T65" fmla="*/ 29 h 54"/>
                <a:gd name="T66" fmla="*/ 33 w 117"/>
                <a:gd name="T67" fmla="*/ 26 h 54"/>
                <a:gd name="T68" fmla="*/ 33 w 117"/>
                <a:gd name="T69" fmla="*/ 26 h 54"/>
                <a:gd name="T70" fmla="*/ 21 w 117"/>
                <a:gd name="T71" fmla="*/ 20 h 54"/>
                <a:gd name="T72" fmla="*/ 7 w 117"/>
                <a:gd name="T73" fmla="*/ 10 h 54"/>
                <a:gd name="T74" fmla="*/ 2 w 117"/>
                <a:gd name="T75" fmla="*/ 6 h 54"/>
                <a:gd name="T76" fmla="*/ 0 w 117"/>
                <a:gd name="T77" fmla="*/ 1 h 54"/>
                <a:gd name="T78" fmla="*/ 0 w 117"/>
                <a:gd name="T79" fmla="*/ 0 h 54"/>
                <a:gd name="T80" fmla="*/ 2 w 117"/>
                <a:gd name="T81" fmla="*/ 0 h 54"/>
                <a:gd name="T82" fmla="*/ 10 w 117"/>
                <a:gd name="T83" fmla="*/ 0 h 54"/>
                <a:gd name="T84" fmla="*/ 10 w 117"/>
                <a:gd name="T8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7" h="54">
                  <a:moveTo>
                    <a:pt x="10" y="0"/>
                  </a:moveTo>
                  <a:lnTo>
                    <a:pt x="10" y="0"/>
                  </a:lnTo>
                  <a:lnTo>
                    <a:pt x="16" y="4"/>
                  </a:lnTo>
                  <a:lnTo>
                    <a:pt x="32" y="15"/>
                  </a:lnTo>
                  <a:lnTo>
                    <a:pt x="40" y="19"/>
                  </a:lnTo>
                  <a:lnTo>
                    <a:pt x="52" y="22"/>
                  </a:lnTo>
                  <a:lnTo>
                    <a:pt x="62" y="25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83" y="20"/>
                  </a:lnTo>
                  <a:lnTo>
                    <a:pt x="91" y="20"/>
                  </a:lnTo>
                  <a:lnTo>
                    <a:pt x="99" y="22"/>
                  </a:lnTo>
                  <a:lnTo>
                    <a:pt x="103" y="23"/>
                  </a:lnTo>
                  <a:lnTo>
                    <a:pt x="109" y="26"/>
                  </a:lnTo>
                  <a:lnTo>
                    <a:pt x="112" y="31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3" y="48"/>
                  </a:lnTo>
                  <a:lnTo>
                    <a:pt x="107" y="52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6" y="52"/>
                  </a:lnTo>
                  <a:lnTo>
                    <a:pt x="93" y="51"/>
                  </a:lnTo>
                  <a:lnTo>
                    <a:pt x="91" y="45"/>
                  </a:lnTo>
                  <a:lnTo>
                    <a:pt x="88" y="39"/>
                  </a:lnTo>
                  <a:lnTo>
                    <a:pt x="87" y="38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71" y="35"/>
                  </a:lnTo>
                  <a:lnTo>
                    <a:pt x="58" y="34"/>
                  </a:lnTo>
                  <a:lnTo>
                    <a:pt x="43" y="29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1" y="20"/>
                  </a:lnTo>
                  <a:lnTo>
                    <a:pt x="7" y="10"/>
                  </a:lnTo>
                  <a:lnTo>
                    <a:pt x="2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21"/>
            <p:cNvSpPr>
              <a:spLocks/>
            </p:cNvSpPr>
            <p:nvPr/>
          </p:nvSpPr>
          <p:spPr bwMode="auto">
            <a:xfrm>
              <a:off x="-1584659" y="4989335"/>
              <a:ext cx="146408" cy="84962"/>
            </a:xfrm>
            <a:custGeom>
              <a:avLst/>
              <a:gdLst>
                <a:gd name="T0" fmla="*/ 193 w 193"/>
                <a:gd name="T1" fmla="*/ 112 h 112"/>
                <a:gd name="T2" fmla="*/ 193 w 193"/>
                <a:gd name="T3" fmla="*/ 112 h 112"/>
                <a:gd name="T4" fmla="*/ 157 w 193"/>
                <a:gd name="T5" fmla="*/ 86 h 112"/>
                <a:gd name="T6" fmla="*/ 128 w 193"/>
                <a:gd name="T7" fmla="*/ 64 h 112"/>
                <a:gd name="T8" fmla="*/ 104 w 193"/>
                <a:gd name="T9" fmla="*/ 50 h 112"/>
                <a:gd name="T10" fmla="*/ 104 w 193"/>
                <a:gd name="T11" fmla="*/ 50 h 112"/>
                <a:gd name="T12" fmla="*/ 97 w 193"/>
                <a:gd name="T13" fmla="*/ 44 h 112"/>
                <a:gd name="T14" fmla="*/ 90 w 193"/>
                <a:gd name="T15" fmla="*/ 38 h 112"/>
                <a:gd name="T16" fmla="*/ 84 w 193"/>
                <a:gd name="T17" fmla="*/ 32 h 112"/>
                <a:gd name="T18" fmla="*/ 81 w 193"/>
                <a:gd name="T19" fmla="*/ 27 h 112"/>
                <a:gd name="T20" fmla="*/ 78 w 193"/>
                <a:gd name="T21" fmla="*/ 19 h 112"/>
                <a:gd name="T22" fmla="*/ 77 w 193"/>
                <a:gd name="T23" fmla="*/ 13 h 112"/>
                <a:gd name="T24" fmla="*/ 75 w 193"/>
                <a:gd name="T25" fmla="*/ 9 h 112"/>
                <a:gd name="T26" fmla="*/ 75 w 193"/>
                <a:gd name="T27" fmla="*/ 3 h 112"/>
                <a:gd name="T28" fmla="*/ 75 w 193"/>
                <a:gd name="T29" fmla="*/ 3 h 112"/>
                <a:gd name="T30" fmla="*/ 75 w 193"/>
                <a:gd name="T31" fmla="*/ 0 h 112"/>
                <a:gd name="T32" fmla="*/ 74 w 193"/>
                <a:gd name="T33" fmla="*/ 2 h 112"/>
                <a:gd name="T34" fmla="*/ 70 w 193"/>
                <a:gd name="T35" fmla="*/ 8 h 112"/>
                <a:gd name="T36" fmla="*/ 65 w 193"/>
                <a:gd name="T37" fmla="*/ 19 h 112"/>
                <a:gd name="T38" fmla="*/ 62 w 193"/>
                <a:gd name="T39" fmla="*/ 29 h 112"/>
                <a:gd name="T40" fmla="*/ 62 w 193"/>
                <a:gd name="T41" fmla="*/ 29 h 112"/>
                <a:gd name="T42" fmla="*/ 59 w 193"/>
                <a:gd name="T43" fmla="*/ 34 h 112"/>
                <a:gd name="T44" fmla="*/ 53 w 193"/>
                <a:gd name="T45" fmla="*/ 40 h 112"/>
                <a:gd name="T46" fmla="*/ 35 w 193"/>
                <a:gd name="T47" fmla="*/ 51 h 112"/>
                <a:gd name="T48" fmla="*/ 16 w 193"/>
                <a:gd name="T49" fmla="*/ 61 h 112"/>
                <a:gd name="T50" fmla="*/ 3 w 193"/>
                <a:gd name="T51" fmla="*/ 66 h 112"/>
                <a:gd name="T52" fmla="*/ 3 w 193"/>
                <a:gd name="T53" fmla="*/ 66 h 112"/>
                <a:gd name="T54" fmla="*/ 0 w 193"/>
                <a:gd name="T55" fmla="*/ 67 h 112"/>
                <a:gd name="T56" fmla="*/ 0 w 193"/>
                <a:gd name="T57" fmla="*/ 69 h 112"/>
                <a:gd name="T58" fmla="*/ 0 w 193"/>
                <a:gd name="T59" fmla="*/ 72 h 112"/>
                <a:gd name="T60" fmla="*/ 1 w 193"/>
                <a:gd name="T61" fmla="*/ 75 h 112"/>
                <a:gd name="T62" fmla="*/ 8 w 193"/>
                <a:gd name="T63" fmla="*/ 79 h 112"/>
                <a:gd name="T64" fmla="*/ 11 w 193"/>
                <a:gd name="T65" fmla="*/ 80 h 112"/>
                <a:gd name="T66" fmla="*/ 16 w 193"/>
                <a:gd name="T67" fmla="*/ 80 h 112"/>
                <a:gd name="T68" fmla="*/ 16 w 193"/>
                <a:gd name="T69" fmla="*/ 80 h 112"/>
                <a:gd name="T70" fmla="*/ 19 w 193"/>
                <a:gd name="T71" fmla="*/ 79 h 112"/>
                <a:gd name="T72" fmla="*/ 24 w 193"/>
                <a:gd name="T73" fmla="*/ 75 h 112"/>
                <a:gd name="T74" fmla="*/ 39 w 193"/>
                <a:gd name="T75" fmla="*/ 64 h 112"/>
                <a:gd name="T76" fmla="*/ 46 w 193"/>
                <a:gd name="T77" fmla="*/ 59 h 112"/>
                <a:gd name="T78" fmla="*/ 55 w 193"/>
                <a:gd name="T79" fmla="*/ 54 h 112"/>
                <a:gd name="T80" fmla="*/ 65 w 193"/>
                <a:gd name="T81" fmla="*/ 50 h 112"/>
                <a:gd name="T82" fmla="*/ 75 w 193"/>
                <a:gd name="T83" fmla="*/ 50 h 112"/>
                <a:gd name="T84" fmla="*/ 75 w 193"/>
                <a:gd name="T85" fmla="*/ 50 h 112"/>
                <a:gd name="T86" fmla="*/ 81 w 193"/>
                <a:gd name="T87" fmla="*/ 50 h 112"/>
                <a:gd name="T88" fmla="*/ 88 w 193"/>
                <a:gd name="T89" fmla="*/ 53 h 112"/>
                <a:gd name="T90" fmla="*/ 102 w 193"/>
                <a:gd name="T91" fmla="*/ 60 h 112"/>
                <a:gd name="T92" fmla="*/ 118 w 193"/>
                <a:gd name="T93" fmla="*/ 70 h 112"/>
                <a:gd name="T94" fmla="*/ 134 w 193"/>
                <a:gd name="T95" fmla="*/ 82 h 112"/>
                <a:gd name="T96" fmla="*/ 151 w 193"/>
                <a:gd name="T97" fmla="*/ 94 h 112"/>
                <a:gd name="T98" fmla="*/ 166 w 193"/>
                <a:gd name="T99" fmla="*/ 104 h 112"/>
                <a:gd name="T100" fmla="*/ 180 w 193"/>
                <a:gd name="T101" fmla="*/ 111 h 112"/>
                <a:gd name="T102" fmla="*/ 187 w 193"/>
                <a:gd name="T103" fmla="*/ 112 h 112"/>
                <a:gd name="T104" fmla="*/ 193 w 193"/>
                <a:gd name="T105" fmla="*/ 112 h 112"/>
                <a:gd name="T106" fmla="*/ 193 w 193"/>
                <a:gd name="T10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3" h="112">
                  <a:moveTo>
                    <a:pt x="193" y="112"/>
                  </a:moveTo>
                  <a:lnTo>
                    <a:pt x="193" y="112"/>
                  </a:lnTo>
                  <a:lnTo>
                    <a:pt x="157" y="86"/>
                  </a:lnTo>
                  <a:lnTo>
                    <a:pt x="128" y="64"/>
                  </a:lnTo>
                  <a:lnTo>
                    <a:pt x="104" y="50"/>
                  </a:lnTo>
                  <a:lnTo>
                    <a:pt x="104" y="50"/>
                  </a:lnTo>
                  <a:lnTo>
                    <a:pt x="97" y="44"/>
                  </a:lnTo>
                  <a:lnTo>
                    <a:pt x="90" y="38"/>
                  </a:lnTo>
                  <a:lnTo>
                    <a:pt x="84" y="32"/>
                  </a:lnTo>
                  <a:lnTo>
                    <a:pt x="81" y="27"/>
                  </a:lnTo>
                  <a:lnTo>
                    <a:pt x="78" y="19"/>
                  </a:lnTo>
                  <a:lnTo>
                    <a:pt x="77" y="13"/>
                  </a:lnTo>
                  <a:lnTo>
                    <a:pt x="75" y="9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0"/>
                  </a:lnTo>
                  <a:lnTo>
                    <a:pt x="74" y="2"/>
                  </a:lnTo>
                  <a:lnTo>
                    <a:pt x="70" y="8"/>
                  </a:lnTo>
                  <a:lnTo>
                    <a:pt x="65" y="19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59" y="34"/>
                  </a:lnTo>
                  <a:lnTo>
                    <a:pt x="53" y="40"/>
                  </a:lnTo>
                  <a:lnTo>
                    <a:pt x="35" y="51"/>
                  </a:lnTo>
                  <a:lnTo>
                    <a:pt x="16" y="61"/>
                  </a:lnTo>
                  <a:lnTo>
                    <a:pt x="3" y="66"/>
                  </a:lnTo>
                  <a:lnTo>
                    <a:pt x="3" y="66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8" y="79"/>
                  </a:lnTo>
                  <a:lnTo>
                    <a:pt x="11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9" y="79"/>
                  </a:lnTo>
                  <a:lnTo>
                    <a:pt x="24" y="75"/>
                  </a:lnTo>
                  <a:lnTo>
                    <a:pt x="39" y="64"/>
                  </a:lnTo>
                  <a:lnTo>
                    <a:pt x="46" y="59"/>
                  </a:lnTo>
                  <a:lnTo>
                    <a:pt x="55" y="54"/>
                  </a:lnTo>
                  <a:lnTo>
                    <a:pt x="65" y="50"/>
                  </a:lnTo>
                  <a:lnTo>
                    <a:pt x="75" y="50"/>
                  </a:lnTo>
                  <a:lnTo>
                    <a:pt x="75" y="50"/>
                  </a:lnTo>
                  <a:lnTo>
                    <a:pt x="81" y="50"/>
                  </a:lnTo>
                  <a:lnTo>
                    <a:pt x="88" y="53"/>
                  </a:lnTo>
                  <a:lnTo>
                    <a:pt x="102" y="60"/>
                  </a:lnTo>
                  <a:lnTo>
                    <a:pt x="118" y="70"/>
                  </a:lnTo>
                  <a:lnTo>
                    <a:pt x="134" y="82"/>
                  </a:lnTo>
                  <a:lnTo>
                    <a:pt x="151" y="94"/>
                  </a:lnTo>
                  <a:lnTo>
                    <a:pt x="166" y="104"/>
                  </a:lnTo>
                  <a:lnTo>
                    <a:pt x="180" y="111"/>
                  </a:lnTo>
                  <a:lnTo>
                    <a:pt x="187" y="112"/>
                  </a:lnTo>
                  <a:lnTo>
                    <a:pt x="193" y="112"/>
                  </a:lnTo>
                  <a:lnTo>
                    <a:pt x="193" y="11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121" name="Title 5"/>
          <p:cNvSpPr txBox="1">
            <a:spLocks/>
          </p:cNvSpPr>
          <p:nvPr/>
        </p:nvSpPr>
        <p:spPr>
          <a:xfrm>
            <a:off x="261010" y="1302286"/>
            <a:ext cx="5767466" cy="70828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70C0"/>
                </a:solidFill>
                <a:latin typeface="+mn-lt"/>
              </a:rPr>
              <a:t>Instructional Leadership</a:t>
            </a:r>
          </a:p>
        </p:txBody>
      </p:sp>
    </p:spTree>
    <p:extLst>
      <p:ext uri="{BB962C8B-B14F-4D97-AF65-F5344CB8AC3E}">
        <p14:creationId xmlns:p14="http://schemas.microsoft.com/office/powerpoint/2010/main" val="304429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50"/>
                            </p:stCondLst>
                            <p:childTnLst>
                              <p:par>
                                <p:cTn id="46" presetID="2" presetClass="entr" presetSubtype="12" decel="4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build="p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149629"/>
            <a:ext cx="9144001" cy="6858000"/>
            <a:chOff x="0" y="857250"/>
            <a:chExt cx="9144001" cy="5148874"/>
          </a:xfrm>
        </p:grpSpPr>
        <p:sp>
          <p:nvSpPr>
            <p:cNvPr id="120" name="Rectangle 5"/>
            <p:cNvSpPr>
              <a:spLocks noChangeArrowheads="1"/>
            </p:cNvSpPr>
            <p:nvPr/>
          </p:nvSpPr>
          <p:spPr bwMode="auto">
            <a:xfrm>
              <a:off x="1" y="857250"/>
              <a:ext cx="9144000" cy="514887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2">
                    <a:lumMod val="40000"/>
                    <a:lumOff val="6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6"/>
            <p:cNvSpPr>
              <a:spLocks/>
            </p:cNvSpPr>
            <p:nvPr/>
          </p:nvSpPr>
          <p:spPr bwMode="auto">
            <a:xfrm>
              <a:off x="1" y="3209704"/>
              <a:ext cx="9134431" cy="2788160"/>
            </a:xfrm>
            <a:custGeom>
              <a:avLst/>
              <a:gdLst/>
              <a:ahLst/>
              <a:cxnLst/>
              <a:rect l="l" t="t" r="r" b="b"/>
              <a:pathLst>
                <a:path w="12179241" h="3847123">
                  <a:moveTo>
                    <a:pt x="6832863" y="0"/>
                  </a:moveTo>
                  <a:lnTo>
                    <a:pt x="6854138" y="0"/>
                  </a:lnTo>
                  <a:lnTo>
                    <a:pt x="6911580" y="17014"/>
                  </a:lnTo>
                  <a:lnTo>
                    <a:pt x="6973277" y="36154"/>
                  </a:lnTo>
                  <a:lnTo>
                    <a:pt x="7037102" y="61673"/>
                  </a:lnTo>
                  <a:lnTo>
                    <a:pt x="7103054" y="89320"/>
                  </a:lnTo>
                  <a:lnTo>
                    <a:pt x="7247723" y="153120"/>
                  </a:lnTo>
                  <a:lnTo>
                    <a:pt x="7317930" y="182893"/>
                  </a:lnTo>
                  <a:lnTo>
                    <a:pt x="7394520" y="214793"/>
                  </a:lnTo>
                  <a:lnTo>
                    <a:pt x="7486002" y="253073"/>
                  </a:lnTo>
                  <a:lnTo>
                    <a:pt x="7568974" y="287099"/>
                  </a:lnTo>
                  <a:lnTo>
                    <a:pt x="7698751" y="350899"/>
                  </a:lnTo>
                  <a:lnTo>
                    <a:pt x="7798743" y="397685"/>
                  </a:lnTo>
                  <a:lnTo>
                    <a:pt x="7839165" y="414699"/>
                  </a:lnTo>
                  <a:lnTo>
                    <a:pt x="7875332" y="427459"/>
                  </a:lnTo>
                  <a:lnTo>
                    <a:pt x="7902990" y="435965"/>
                  </a:lnTo>
                  <a:lnTo>
                    <a:pt x="7932774" y="446598"/>
                  </a:lnTo>
                  <a:lnTo>
                    <a:pt x="8009364" y="484878"/>
                  </a:lnTo>
                  <a:lnTo>
                    <a:pt x="8141268" y="548678"/>
                  </a:lnTo>
                  <a:lnTo>
                    <a:pt x="8368910" y="657137"/>
                  </a:lnTo>
                  <a:lnTo>
                    <a:pt x="8422097" y="682657"/>
                  </a:lnTo>
                  <a:lnTo>
                    <a:pt x="8471029" y="701797"/>
                  </a:lnTo>
                  <a:lnTo>
                    <a:pt x="8517834" y="716684"/>
                  </a:lnTo>
                  <a:lnTo>
                    <a:pt x="8560383" y="733697"/>
                  </a:lnTo>
                  <a:lnTo>
                    <a:pt x="8639101" y="752837"/>
                  </a:lnTo>
                  <a:lnTo>
                    <a:pt x="8709308" y="765597"/>
                  </a:lnTo>
                  <a:lnTo>
                    <a:pt x="8813555" y="780484"/>
                  </a:lnTo>
                  <a:lnTo>
                    <a:pt x="8851849" y="786864"/>
                  </a:lnTo>
                  <a:lnTo>
                    <a:pt x="8864614" y="793244"/>
                  </a:lnTo>
                  <a:lnTo>
                    <a:pt x="8877379" y="799623"/>
                  </a:lnTo>
                  <a:lnTo>
                    <a:pt x="8907164" y="797497"/>
                  </a:lnTo>
                  <a:lnTo>
                    <a:pt x="8983754" y="786864"/>
                  </a:lnTo>
                  <a:lnTo>
                    <a:pt x="9247562" y="746457"/>
                  </a:lnTo>
                  <a:lnTo>
                    <a:pt x="9630510" y="689037"/>
                  </a:lnTo>
                  <a:lnTo>
                    <a:pt x="10079410" y="627364"/>
                  </a:lnTo>
                  <a:lnTo>
                    <a:pt x="10311307" y="599718"/>
                  </a:lnTo>
                  <a:lnTo>
                    <a:pt x="10545330" y="569945"/>
                  </a:lnTo>
                  <a:lnTo>
                    <a:pt x="10770844" y="548678"/>
                  </a:lnTo>
                  <a:lnTo>
                    <a:pt x="10983593" y="529538"/>
                  </a:lnTo>
                  <a:lnTo>
                    <a:pt x="11175067" y="518905"/>
                  </a:lnTo>
                  <a:lnTo>
                    <a:pt x="11262294" y="516778"/>
                  </a:lnTo>
                  <a:lnTo>
                    <a:pt x="11341011" y="512525"/>
                  </a:lnTo>
                  <a:lnTo>
                    <a:pt x="11415473" y="516778"/>
                  </a:lnTo>
                  <a:lnTo>
                    <a:pt x="11479298" y="518905"/>
                  </a:lnTo>
                  <a:lnTo>
                    <a:pt x="11532485" y="525285"/>
                  </a:lnTo>
                  <a:lnTo>
                    <a:pt x="11572907" y="535918"/>
                  </a:lnTo>
                  <a:lnTo>
                    <a:pt x="11666517" y="567818"/>
                  </a:lnTo>
                  <a:lnTo>
                    <a:pt x="11764381" y="601844"/>
                  </a:lnTo>
                  <a:lnTo>
                    <a:pt x="11864373" y="644378"/>
                  </a:lnTo>
                  <a:lnTo>
                    <a:pt x="11962238" y="684784"/>
                  </a:lnTo>
                  <a:lnTo>
                    <a:pt x="12115417" y="759217"/>
                  </a:lnTo>
                  <a:lnTo>
                    <a:pt x="12179241" y="786864"/>
                  </a:lnTo>
                  <a:lnTo>
                    <a:pt x="12179241" y="2847594"/>
                  </a:lnTo>
                  <a:lnTo>
                    <a:pt x="11385688" y="2807188"/>
                  </a:lnTo>
                  <a:lnTo>
                    <a:pt x="9645403" y="2713615"/>
                  </a:lnTo>
                  <a:lnTo>
                    <a:pt x="8722073" y="2668955"/>
                  </a:lnTo>
                  <a:lnTo>
                    <a:pt x="7915754" y="2628548"/>
                  </a:lnTo>
                  <a:lnTo>
                    <a:pt x="7351970" y="2605155"/>
                  </a:lnTo>
                  <a:lnTo>
                    <a:pt x="7196663" y="2603029"/>
                  </a:lnTo>
                  <a:lnTo>
                    <a:pt x="7158369" y="2603029"/>
                  </a:lnTo>
                  <a:lnTo>
                    <a:pt x="7145604" y="2603029"/>
                  </a:lnTo>
                  <a:lnTo>
                    <a:pt x="7324313" y="2853974"/>
                  </a:lnTo>
                  <a:lnTo>
                    <a:pt x="7581739" y="3224012"/>
                  </a:lnTo>
                  <a:lnTo>
                    <a:pt x="7596631" y="3245279"/>
                  </a:lnTo>
                  <a:lnTo>
                    <a:pt x="7622161" y="3270799"/>
                  </a:lnTo>
                  <a:lnTo>
                    <a:pt x="7677476" y="3332472"/>
                  </a:lnTo>
                  <a:lnTo>
                    <a:pt x="7698751" y="3364372"/>
                  </a:lnTo>
                  <a:lnTo>
                    <a:pt x="7717898" y="3392018"/>
                  </a:lnTo>
                  <a:lnTo>
                    <a:pt x="7724281" y="3409032"/>
                  </a:lnTo>
                  <a:lnTo>
                    <a:pt x="7728535" y="3421792"/>
                  </a:lnTo>
                  <a:lnTo>
                    <a:pt x="7728535" y="3434551"/>
                  </a:lnTo>
                  <a:lnTo>
                    <a:pt x="7724281" y="3443058"/>
                  </a:lnTo>
                  <a:lnTo>
                    <a:pt x="7717898" y="3455818"/>
                  </a:lnTo>
                  <a:lnTo>
                    <a:pt x="7711516" y="3466451"/>
                  </a:lnTo>
                  <a:lnTo>
                    <a:pt x="7685986" y="3487718"/>
                  </a:lnTo>
                  <a:lnTo>
                    <a:pt x="7658328" y="3504731"/>
                  </a:lnTo>
                  <a:lnTo>
                    <a:pt x="7620034" y="3519618"/>
                  </a:lnTo>
                  <a:lnTo>
                    <a:pt x="7575356" y="3532378"/>
                  </a:lnTo>
                  <a:lnTo>
                    <a:pt x="7526424" y="3543011"/>
                  </a:lnTo>
                  <a:lnTo>
                    <a:pt x="7473237" y="3551518"/>
                  </a:lnTo>
                  <a:lnTo>
                    <a:pt x="7415795" y="3557898"/>
                  </a:lnTo>
                  <a:lnTo>
                    <a:pt x="7358352" y="3562151"/>
                  </a:lnTo>
                  <a:lnTo>
                    <a:pt x="7298783" y="3562151"/>
                  </a:lnTo>
                  <a:lnTo>
                    <a:pt x="7234958" y="3562151"/>
                  </a:lnTo>
                  <a:lnTo>
                    <a:pt x="7173261" y="3557898"/>
                  </a:lnTo>
                  <a:lnTo>
                    <a:pt x="7115819" y="3551518"/>
                  </a:lnTo>
                  <a:lnTo>
                    <a:pt x="7058377" y="3545138"/>
                  </a:lnTo>
                  <a:lnTo>
                    <a:pt x="7005189" y="3532378"/>
                  </a:lnTo>
                  <a:lnTo>
                    <a:pt x="6954130" y="3519618"/>
                  </a:lnTo>
                  <a:lnTo>
                    <a:pt x="6879668" y="3500478"/>
                  </a:lnTo>
                  <a:lnTo>
                    <a:pt x="6845628" y="3498351"/>
                  </a:lnTo>
                  <a:lnTo>
                    <a:pt x="6815843" y="3494098"/>
                  </a:lnTo>
                  <a:lnTo>
                    <a:pt x="6788186" y="3494098"/>
                  </a:lnTo>
                  <a:lnTo>
                    <a:pt x="6756273" y="3498351"/>
                  </a:lnTo>
                  <a:lnTo>
                    <a:pt x="6728616" y="3506858"/>
                  </a:lnTo>
                  <a:lnTo>
                    <a:pt x="6696704" y="3519618"/>
                  </a:lnTo>
                  <a:lnTo>
                    <a:pt x="6660536" y="3536631"/>
                  </a:lnTo>
                  <a:lnTo>
                    <a:pt x="6622241" y="3557898"/>
                  </a:lnTo>
                  <a:lnTo>
                    <a:pt x="6530759" y="3619571"/>
                  </a:lnTo>
                  <a:lnTo>
                    <a:pt x="6411620" y="3700384"/>
                  </a:lnTo>
                  <a:lnTo>
                    <a:pt x="6262696" y="3806716"/>
                  </a:lnTo>
                  <a:lnTo>
                    <a:pt x="6249931" y="3813096"/>
                  </a:lnTo>
                  <a:lnTo>
                    <a:pt x="6230784" y="3819476"/>
                  </a:lnTo>
                  <a:lnTo>
                    <a:pt x="6181851" y="3827983"/>
                  </a:lnTo>
                  <a:lnTo>
                    <a:pt x="6115899" y="3834363"/>
                  </a:lnTo>
                  <a:lnTo>
                    <a:pt x="6032927" y="3840743"/>
                  </a:lnTo>
                  <a:lnTo>
                    <a:pt x="5937190" y="3844996"/>
                  </a:lnTo>
                  <a:lnTo>
                    <a:pt x="5832943" y="3847123"/>
                  </a:lnTo>
                  <a:lnTo>
                    <a:pt x="5605302" y="3847123"/>
                  </a:lnTo>
                  <a:lnTo>
                    <a:pt x="5367023" y="3840743"/>
                  </a:lnTo>
                  <a:lnTo>
                    <a:pt x="5141509" y="3827983"/>
                  </a:lnTo>
                  <a:lnTo>
                    <a:pt x="4943653" y="3813096"/>
                  </a:lnTo>
                  <a:lnTo>
                    <a:pt x="4862808" y="3806716"/>
                  </a:lnTo>
                  <a:lnTo>
                    <a:pt x="4796856" y="3796083"/>
                  </a:lnTo>
                  <a:lnTo>
                    <a:pt x="4709629" y="3776943"/>
                  </a:lnTo>
                  <a:lnTo>
                    <a:pt x="4609637" y="3755677"/>
                  </a:lnTo>
                  <a:lnTo>
                    <a:pt x="4503263" y="3723777"/>
                  </a:lnTo>
                  <a:lnTo>
                    <a:pt x="4392633" y="3691877"/>
                  </a:lnTo>
                  <a:lnTo>
                    <a:pt x="4177757" y="3628077"/>
                  </a:lnTo>
                  <a:lnTo>
                    <a:pt x="4075638" y="3602557"/>
                  </a:lnTo>
                  <a:lnTo>
                    <a:pt x="3990538" y="3583417"/>
                  </a:lnTo>
                  <a:lnTo>
                    <a:pt x="3926713" y="3574911"/>
                  </a:lnTo>
                  <a:lnTo>
                    <a:pt x="3862889" y="3564278"/>
                  </a:lnTo>
                  <a:lnTo>
                    <a:pt x="3726730" y="3555771"/>
                  </a:lnTo>
                  <a:lnTo>
                    <a:pt x="3579933" y="3549391"/>
                  </a:lnTo>
                  <a:lnTo>
                    <a:pt x="3428881" y="3545138"/>
                  </a:lnTo>
                  <a:lnTo>
                    <a:pt x="3133161" y="3538758"/>
                  </a:lnTo>
                  <a:lnTo>
                    <a:pt x="2997001" y="3532378"/>
                  </a:lnTo>
                  <a:lnTo>
                    <a:pt x="2865096" y="3519618"/>
                  </a:lnTo>
                  <a:lnTo>
                    <a:pt x="2680005" y="3494098"/>
                  </a:lnTo>
                  <a:lnTo>
                    <a:pt x="2452364" y="3460071"/>
                  </a:lnTo>
                  <a:lnTo>
                    <a:pt x="2199193" y="3417538"/>
                  </a:lnTo>
                  <a:lnTo>
                    <a:pt x="1941767" y="3377132"/>
                  </a:lnTo>
                  <a:lnTo>
                    <a:pt x="1690723" y="3338852"/>
                  </a:lnTo>
                  <a:lnTo>
                    <a:pt x="1571584" y="3326092"/>
                  </a:lnTo>
                  <a:lnTo>
                    <a:pt x="1463082" y="3315459"/>
                  </a:lnTo>
                  <a:lnTo>
                    <a:pt x="1367345" y="3309079"/>
                  </a:lnTo>
                  <a:lnTo>
                    <a:pt x="1282246" y="3306952"/>
                  </a:lnTo>
                  <a:lnTo>
                    <a:pt x="1216293" y="3309079"/>
                  </a:lnTo>
                  <a:lnTo>
                    <a:pt x="1186509" y="3313332"/>
                  </a:lnTo>
                  <a:lnTo>
                    <a:pt x="1160979" y="3319712"/>
                  </a:lnTo>
                  <a:lnTo>
                    <a:pt x="1122684" y="3328219"/>
                  </a:lnTo>
                  <a:lnTo>
                    <a:pt x="1069497" y="3338852"/>
                  </a:lnTo>
                  <a:lnTo>
                    <a:pt x="929082" y="3353738"/>
                  </a:lnTo>
                  <a:lnTo>
                    <a:pt x="756756" y="3366498"/>
                  </a:lnTo>
                  <a:lnTo>
                    <a:pt x="563154" y="3377132"/>
                  </a:lnTo>
                  <a:lnTo>
                    <a:pt x="169569" y="3392018"/>
                  </a:lnTo>
                  <a:lnTo>
                    <a:pt x="0" y="3401774"/>
                  </a:lnTo>
                  <a:lnTo>
                    <a:pt x="0" y="859800"/>
                  </a:lnTo>
                  <a:lnTo>
                    <a:pt x="20645" y="880436"/>
                  </a:lnTo>
                  <a:lnTo>
                    <a:pt x="54685" y="905956"/>
                  </a:lnTo>
                  <a:lnTo>
                    <a:pt x="67450" y="914463"/>
                  </a:lnTo>
                  <a:lnTo>
                    <a:pt x="84469" y="920843"/>
                  </a:lnTo>
                  <a:lnTo>
                    <a:pt x="116382" y="933603"/>
                  </a:lnTo>
                  <a:lnTo>
                    <a:pt x="154677" y="956996"/>
                  </a:lnTo>
                  <a:lnTo>
                    <a:pt x="237649" y="1005909"/>
                  </a:lnTo>
                  <a:lnTo>
                    <a:pt x="282326" y="1029302"/>
                  </a:lnTo>
                  <a:lnTo>
                    <a:pt x="307856" y="1037809"/>
                  </a:lnTo>
                  <a:lnTo>
                    <a:pt x="329131" y="1044189"/>
                  </a:lnTo>
                  <a:lnTo>
                    <a:pt x="352533" y="1050569"/>
                  </a:lnTo>
                  <a:lnTo>
                    <a:pt x="373808" y="1050569"/>
                  </a:lnTo>
                  <a:lnTo>
                    <a:pt x="397210" y="1050569"/>
                  </a:lnTo>
                  <a:lnTo>
                    <a:pt x="418485" y="1044189"/>
                  </a:lnTo>
                  <a:lnTo>
                    <a:pt x="473800" y="1029302"/>
                  </a:lnTo>
                  <a:lnTo>
                    <a:pt x="531242" y="1005909"/>
                  </a:lnTo>
                  <a:lnTo>
                    <a:pt x="641871" y="959123"/>
                  </a:lnTo>
                  <a:lnTo>
                    <a:pt x="731226" y="918716"/>
                  </a:lnTo>
                  <a:lnTo>
                    <a:pt x="758883" y="908083"/>
                  </a:lnTo>
                  <a:lnTo>
                    <a:pt x="778031" y="905956"/>
                  </a:lnTo>
                  <a:lnTo>
                    <a:pt x="809943" y="905956"/>
                  </a:lnTo>
                  <a:lnTo>
                    <a:pt x="846110" y="899576"/>
                  </a:lnTo>
                  <a:lnTo>
                    <a:pt x="886533" y="888943"/>
                  </a:lnTo>
                  <a:lnTo>
                    <a:pt x="929082" y="874056"/>
                  </a:lnTo>
                  <a:lnTo>
                    <a:pt x="1020564" y="837903"/>
                  </a:lnTo>
                  <a:lnTo>
                    <a:pt x="1116301" y="793244"/>
                  </a:lnTo>
                  <a:lnTo>
                    <a:pt x="1275863" y="716684"/>
                  </a:lnTo>
                  <a:lnTo>
                    <a:pt x="1329050" y="697544"/>
                  </a:lnTo>
                  <a:lnTo>
                    <a:pt x="1346070" y="695417"/>
                  </a:lnTo>
                  <a:lnTo>
                    <a:pt x="1348198" y="695417"/>
                  </a:lnTo>
                  <a:lnTo>
                    <a:pt x="1352453" y="697544"/>
                  </a:lnTo>
                  <a:lnTo>
                    <a:pt x="1358835" y="701797"/>
                  </a:lnTo>
                  <a:lnTo>
                    <a:pt x="1371600" y="701797"/>
                  </a:lnTo>
                  <a:lnTo>
                    <a:pt x="1416277" y="691164"/>
                  </a:lnTo>
                  <a:lnTo>
                    <a:pt x="1556692" y="657137"/>
                  </a:lnTo>
                  <a:lnTo>
                    <a:pt x="1648174" y="633744"/>
                  </a:lnTo>
                  <a:lnTo>
                    <a:pt x="1699233" y="625238"/>
                  </a:lnTo>
                  <a:lnTo>
                    <a:pt x="1754548" y="618858"/>
                  </a:lnTo>
                  <a:lnTo>
                    <a:pt x="1807735" y="612477"/>
                  </a:lnTo>
                  <a:lnTo>
                    <a:pt x="1865177" y="608224"/>
                  </a:lnTo>
                  <a:lnTo>
                    <a:pt x="1922620" y="606097"/>
                  </a:lnTo>
                  <a:lnTo>
                    <a:pt x="1980062" y="608224"/>
                  </a:lnTo>
                  <a:lnTo>
                    <a:pt x="2046014" y="612477"/>
                  </a:lnTo>
                  <a:lnTo>
                    <a:pt x="2122603" y="608224"/>
                  </a:lnTo>
                  <a:lnTo>
                    <a:pt x="2203448" y="606097"/>
                  </a:lnTo>
                  <a:lnTo>
                    <a:pt x="2288548" y="595465"/>
                  </a:lnTo>
                  <a:lnTo>
                    <a:pt x="2371520" y="582704"/>
                  </a:lnTo>
                  <a:lnTo>
                    <a:pt x="2448109" y="569945"/>
                  </a:lnTo>
                  <a:lnTo>
                    <a:pt x="2516189" y="555058"/>
                  </a:lnTo>
                  <a:lnTo>
                    <a:pt x="2567249" y="538045"/>
                  </a:lnTo>
                  <a:lnTo>
                    <a:pt x="2592778" y="531665"/>
                  </a:lnTo>
                  <a:lnTo>
                    <a:pt x="2639583" y="523158"/>
                  </a:lnTo>
                  <a:lnTo>
                    <a:pt x="2792762" y="497638"/>
                  </a:lnTo>
                  <a:lnTo>
                    <a:pt x="3011894" y="465738"/>
                  </a:lnTo>
                  <a:lnTo>
                    <a:pt x="3286340" y="427459"/>
                  </a:lnTo>
                  <a:lnTo>
                    <a:pt x="3958626" y="336012"/>
                  </a:lnTo>
                  <a:lnTo>
                    <a:pt x="4722394" y="240313"/>
                  </a:lnTo>
                  <a:lnTo>
                    <a:pt x="5484035" y="144613"/>
                  </a:lnTo>
                  <a:lnTo>
                    <a:pt x="6154194" y="68053"/>
                  </a:lnTo>
                  <a:lnTo>
                    <a:pt x="6428640" y="36154"/>
                  </a:lnTo>
                  <a:lnTo>
                    <a:pt x="6641389" y="12760"/>
                  </a:lnTo>
                  <a:lnTo>
                    <a:pt x="6788186" y="425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1" y="5333574"/>
              <a:ext cx="9134429" cy="667357"/>
            </a:xfrm>
            <a:custGeom>
              <a:avLst/>
              <a:gdLst/>
              <a:ahLst/>
              <a:cxnLst/>
              <a:rect l="l" t="t" r="r" b="b"/>
              <a:pathLst>
                <a:path w="12179239" h="920824">
                  <a:moveTo>
                    <a:pt x="0" y="0"/>
                  </a:moveTo>
                  <a:lnTo>
                    <a:pt x="12179239" y="0"/>
                  </a:lnTo>
                  <a:lnTo>
                    <a:pt x="12179239" y="920824"/>
                  </a:lnTo>
                  <a:lnTo>
                    <a:pt x="0" y="920824"/>
                  </a:lnTo>
                  <a:close/>
                </a:path>
              </a:pathLst>
            </a:custGeom>
            <a:solidFill>
              <a:srgbClr val="A7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0" y="1562084"/>
              <a:ext cx="9144000" cy="4435778"/>
            </a:xfrm>
            <a:custGeom>
              <a:avLst/>
              <a:gdLst/>
              <a:ahLst/>
              <a:cxnLst/>
              <a:rect l="l" t="t" r="r" b="b"/>
              <a:pathLst>
                <a:path w="12192000" h="6120518">
                  <a:moveTo>
                    <a:pt x="8746816" y="0"/>
                  </a:moveTo>
                  <a:lnTo>
                    <a:pt x="8799982" y="0"/>
                  </a:lnTo>
                  <a:lnTo>
                    <a:pt x="8840389" y="6380"/>
                  </a:lnTo>
                  <a:lnTo>
                    <a:pt x="8876542" y="19140"/>
                  </a:lnTo>
                  <a:lnTo>
                    <a:pt x="8904189" y="34027"/>
                  </a:lnTo>
                  <a:lnTo>
                    <a:pt x="8923329" y="53166"/>
                  </a:lnTo>
                  <a:lnTo>
                    <a:pt x="8942468" y="78686"/>
                  </a:lnTo>
                  <a:lnTo>
                    <a:pt x="8959482" y="104206"/>
                  </a:lnTo>
                  <a:lnTo>
                    <a:pt x="8972242" y="133980"/>
                  </a:lnTo>
                  <a:lnTo>
                    <a:pt x="8997761" y="193526"/>
                  </a:lnTo>
                  <a:lnTo>
                    <a:pt x="9012648" y="223299"/>
                  </a:lnTo>
                  <a:lnTo>
                    <a:pt x="9031788" y="250946"/>
                  </a:lnTo>
                  <a:lnTo>
                    <a:pt x="9057308" y="280719"/>
                  </a:lnTo>
                  <a:lnTo>
                    <a:pt x="9087081" y="301985"/>
                  </a:lnTo>
                  <a:lnTo>
                    <a:pt x="9125361" y="325378"/>
                  </a:lnTo>
                  <a:lnTo>
                    <a:pt x="9172147" y="340265"/>
                  </a:lnTo>
                  <a:lnTo>
                    <a:pt x="9267847" y="372165"/>
                  </a:lnTo>
                  <a:lnTo>
                    <a:pt x="9355040" y="408318"/>
                  </a:lnTo>
                  <a:lnTo>
                    <a:pt x="9433726" y="442345"/>
                  </a:lnTo>
                  <a:lnTo>
                    <a:pt x="9499652" y="478498"/>
                  </a:lnTo>
                  <a:lnTo>
                    <a:pt x="9554946" y="510398"/>
                  </a:lnTo>
                  <a:lnTo>
                    <a:pt x="9595352" y="535918"/>
                  </a:lnTo>
                  <a:lnTo>
                    <a:pt x="9631505" y="557184"/>
                  </a:lnTo>
                  <a:lnTo>
                    <a:pt x="9691052" y="586957"/>
                  </a:lnTo>
                  <a:lnTo>
                    <a:pt x="9742091" y="620984"/>
                  </a:lnTo>
                  <a:lnTo>
                    <a:pt x="9793131" y="665643"/>
                  </a:lnTo>
                  <a:lnTo>
                    <a:pt x="9842044" y="712430"/>
                  </a:lnTo>
                  <a:lnTo>
                    <a:pt x="9886704" y="769850"/>
                  </a:lnTo>
                  <a:lnTo>
                    <a:pt x="9927110" y="837903"/>
                  </a:lnTo>
                  <a:lnTo>
                    <a:pt x="9969644" y="916589"/>
                  </a:lnTo>
                  <a:lnTo>
                    <a:pt x="10010050" y="1005909"/>
                  </a:lnTo>
                  <a:lnTo>
                    <a:pt x="10029190" y="1037809"/>
                  </a:lnTo>
                  <a:lnTo>
                    <a:pt x="10048330" y="1067582"/>
                  </a:lnTo>
                  <a:lnTo>
                    <a:pt x="10071723" y="1086722"/>
                  </a:lnTo>
                  <a:lnTo>
                    <a:pt x="10090863" y="1099482"/>
                  </a:lnTo>
                  <a:lnTo>
                    <a:pt x="10112130" y="1105862"/>
                  </a:lnTo>
                  <a:lnTo>
                    <a:pt x="10135523" y="1112241"/>
                  </a:lnTo>
                  <a:lnTo>
                    <a:pt x="10182309" y="1118622"/>
                  </a:lnTo>
                  <a:lnTo>
                    <a:pt x="10203576" y="1120748"/>
                  </a:lnTo>
                  <a:lnTo>
                    <a:pt x="10229096" y="1127128"/>
                  </a:lnTo>
                  <a:lnTo>
                    <a:pt x="10252489" y="1137762"/>
                  </a:lnTo>
                  <a:lnTo>
                    <a:pt x="10273756" y="1150521"/>
                  </a:lnTo>
                  <a:lnTo>
                    <a:pt x="10297149" y="1169661"/>
                  </a:lnTo>
                  <a:lnTo>
                    <a:pt x="10318415" y="1197308"/>
                  </a:lnTo>
                  <a:lnTo>
                    <a:pt x="10337555" y="1235588"/>
                  </a:lnTo>
                  <a:lnTo>
                    <a:pt x="10356695" y="1280248"/>
                  </a:lnTo>
                  <a:lnTo>
                    <a:pt x="10373708" y="1324907"/>
                  </a:lnTo>
                  <a:lnTo>
                    <a:pt x="10392848" y="1363187"/>
                  </a:lnTo>
                  <a:lnTo>
                    <a:pt x="10407735" y="1397213"/>
                  </a:lnTo>
                  <a:lnTo>
                    <a:pt x="10426875" y="1429114"/>
                  </a:lnTo>
                  <a:lnTo>
                    <a:pt x="10463028" y="1484407"/>
                  </a:lnTo>
                  <a:lnTo>
                    <a:pt x="10501308" y="1537573"/>
                  </a:lnTo>
                  <a:lnTo>
                    <a:pt x="10539588" y="1588613"/>
                  </a:lnTo>
                  <a:lnTo>
                    <a:pt x="10577867" y="1650286"/>
                  </a:lnTo>
                  <a:lnTo>
                    <a:pt x="10592754" y="1684312"/>
                  </a:lnTo>
                  <a:lnTo>
                    <a:pt x="10611894" y="1722592"/>
                  </a:lnTo>
                  <a:lnTo>
                    <a:pt x="10628907" y="1765125"/>
                  </a:lnTo>
                  <a:lnTo>
                    <a:pt x="10648047" y="1811912"/>
                  </a:lnTo>
                  <a:lnTo>
                    <a:pt x="10662934" y="1854445"/>
                  </a:lnTo>
                  <a:lnTo>
                    <a:pt x="10679947" y="1894851"/>
                  </a:lnTo>
                  <a:lnTo>
                    <a:pt x="10699087" y="1931005"/>
                  </a:lnTo>
                  <a:lnTo>
                    <a:pt x="10718227" y="1960778"/>
                  </a:lnTo>
                  <a:lnTo>
                    <a:pt x="10762887" y="2024577"/>
                  </a:lnTo>
                  <a:lnTo>
                    <a:pt x="10807546" y="2081997"/>
                  </a:lnTo>
                  <a:lnTo>
                    <a:pt x="10854333" y="2139417"/>
                  </a:lnTo>
                  <a:lnTo>
                    <a:pt x="10894739" y="2201090"/>
                  </a:lnTo>
                  <a:lnTo>
                    <a:pt x="10913879" y="2235116"/>
                  </a:lnTo>
                  <a:lnTo>
                    <a:pt x="10933019" y="2271270"/>
                  </a:lnTo>
                  <a:lnTo>
                    <a:pt x="10952159" y="2311676"/>
                  </a:lnTo>
                  <a:lnTo>
                    <a:pt x="10964919" y="2354209"/>
                  </a:lnTo>
                  <a:lnTo>
                    <a:pt x="10988312" y="2418009"/>
                  </a:lnTo>
                  <a:lnTo>
                    <a:pt x="11009579" y="2471175"/>
                  </a:lnTo>
                  <a:lnTo>
                    <a:pt x="11054239" y="2573255"/>
                  </a:lnTo>
                  <a:lnTo>
                    <a:pt x="11098898" y="2675334"/>
                  </a:lnTo>
                  <a:lnTo>
                    <a:pt x="11122292" y="2728501"/>
                  </a:lnTo>
                  <a:lnTo>
                    <a:pt x="11141431" y="2790174"/>
                  </a:lnTo>
                  <a:lnTo>
                    <a:pt x="11147811" y="2809313"/>
                  </a:lnTo>
                  <a:lnTo>
                    <a:pt x="11156318" y="2822074"/>
                  </a:lnTo>
                  <a:lnTo>
                    <a:pt x="11173331" y="2847593"/>
                  </a:lnTo>
                  <a:lnTo>
                    <a:pt x="11198851" y="2868860"/>
                  </a:lnTo>
                  <a:lnTo>
                    <a:pt x="11224371" y="2885874"/>
                  </a:lnTo>
                  <a:lnTo>
                    <a:pt x="11256271" y="2898633"/>
                  </a:lnTo>
                  <a:lnTo>
                    <a:pt x="11288171" y="2907140"/>
                  </a:lnTo>
                  <a:lnTo>
                    <a:pt x="11354097" y="2919900"/>
                  </a:lnTo>
                  <a:lnTo>
                    <a:pt x="11422150" y="2932660"/>
                  </a:lnTo>
                  <a:lnTo>
                    <a:pt x="11454050" y="2943293"/>
                  </a:lnTo>
                  <a:lnTo>
                    <a:pt x="11481697" y="2951800"/>
                  </a:lnTo>
                  <a:lnTo>
                    <a:pt x="11511470" y="2968813"/>
                  </a:lnTo>
                  <a:lnTo>
                    <a:pt x="11532736" y="2987953"/>
                  </a:lnTo>
                  <a:lnTo>
                    <a:pt x="11547623" y="3009219"/>
                  </a:lnTo>
                  <a:lnTo>
                    <a:pt x="11558256" y="3021979"/>
                  </a:lnTo>
                  <a:lnTo>
                    <a:pt x="11560383" y="3038993"/>
                  </a:lnTo>
                  <a:lnTo>
                    <a:pt x="11566763" y="3058133"/>
                  </a:lnTo>
                  <a:lnTo>
                    <a:pt x="11577396" y="3077272"/>
                  </a:lnTo>
                  <a:lnTo>
                    <a:pt x="11605043" y="3117679"/>
                  </a:lnTo>
                  <a:lnTo>
                    <a:pt x="11641196" y="3166592"/>
                  </a:lnTo>
                  <a:lnTo>
                    <a:pt x="11681602" y="3217632"/>
                  </a:lnTo>
                  <a:lnTo>
                    <a:pt x="11732642" y="3270798"/>
                  </a:lnTo>
                  <a:lnTo>
                    <a:pt x="11783682" y="3328218"/>
                  </a:lnTo>
                  <a:lnTo>
                    <a:pt x="11898521" y="3436677"/>
                  </a:lnTo>
                  <a:lnTo>
                    <a:pt x="12006981" y="3534504"/>
                  </a:lnTo>
                  <a:lnTo>
                    <a:pt x="12100554" y="3617443"/>
                  </a:lnTo>
                  <a:lnTo>
                    <a:pt x="12192000" y="3698256"/>
                  </a:lnTo>
                  <a:lnTo>
                    <a:pt x="12179240" y="5203929"/>
                  </a:lnTo>
                  <a:lnTo>
                    <a:pt x="12013361" y="5220943"/>
                  </a:lnTo>
                  <a:lnTo>
                    <a:pt x="11834722" y="5235829"/>
                  </a:lnTo>
                  <a:lnTo>
                    <a:pt x="11622056" y="5250716"/>
                  </a:lnTo>
                  <a:lnTo>
                    <a:pt x="11390250" y="5261349"/>
                  </a:lnTo>
                  <a:lnTo>
                    <a:pt x="11275411" y="5263476"/>
                  </a:lnTo>
                  <a:lnTo>
                    <a:pt x="11160571" y="5267729"/>
                  </a:lnTo>
                  <a:lnTo>
                    <a:pt x="11054239" y="5263476"/>
                  </a:lnTo>
                  <a:lnTo>
                    <a:pt x="10956412" y="5257096"/>
                  </a:lnTo>
                  <a:lnTo>
                    <a:pt x="10867093" y="5248589"/>
                  </a:lnTo>
                  <a:lnTo>
                    <a:pt x="10790533" y="5235829"/>
                  </a:lnTo>
                  <a:lnTo>
                    <a:pt x="10726733" y="5227323"/>
                  </a:lnTo>
                  <a:lnTo>
                    <a:pt x="10650174" y="5220943"/>
                  </a:lnTo>
                  <a:lnTo>
                    <a:pt x="10565108" y="5216689"/>
                  </a:lnTo>
                  <a:lnTo>
                    <a:pt x="10471535" y="5216689"/>
                  </a:lnTo>
                  <a:lnTo>
                    <a:pt x="10373708" y="5220943"/>
                  </a:lnTo>
                  <a:lnTo>
                    <a:pt x="10267376" y="5223069"/>
                  </a:lnTo>
                  <a:lnTo>
                    <a:pt x="10048330" y="5237956"/>
                  </a:lnTo>
                  <a:lnTo>
                    <a:pt x="9625125" y="5274109"/>
                  </a:lnTo>
                  <a:lnTo>
                    <a:pt x="9444359" y="5286869"/>
                  </a:lnTo>
                  <a:lnTo>
                    <a:pt x="9367800" y="5293249"/>
                  </a:lnTo>
                  <a:lnTo>
                    <a:pt x="9299747" y="5293249"/>
                  </a:lnTo>
                  <a:lnTo>
                    <a:pt x="9204047" y="5295376"/>
                  </a:lnTo>
                  <a:lnTo>
                    <a:pt x="9101968" y="5301755"/>
                  </a:lnTo>
                  <a:lnTo>
                    <a:pt x="8999888" y="5312389"/>
                  </a:lnTo>
                  <a:lnTo>
                    <a:pt x="8891429" y="5325149"/>
                  </a:lnTo>
                  <a:lnTo>
                    <a:pt x="8670256" y="5352795"/>
                  </a:lnTo>
                  <a:lnTo>
                    <a:pt x="8440577" y="5384695"/>
                  </a:lnTo>
                  <a:lnTo>
                    <a:pt x="8213025" y="5416595"/>
                  </a:lnTo>
                  <a:lnTo>
                    <a:pt x="8100312" y="5429355"/>
                  </a:lnTo>
                  <a:lnTo>
                    <a:pt x="7991853" y="5439988"/>
                  </a:lnTo>
                  <a:lnTo>
                    <a:pt x="7883393" y="5446368"/>
                  </a:lnTo>
                  <a:lnTo>
                    <a:pt x="7777061" y="5452748"/>
                  </a:lnTo>
                  <a:lnTo>
                    <a:pt x="7674981" y="5452748"/>
                  </a:lnTo>
                  <a:lnTo>
                    <a:pt x="7579281" y="5446368"/>
                  </a:lnTo>
                  <a:lnTo>
                    <a:pt x="7428289" y="5435735"/>
                  </a:lnTo>
                  <a:lnTo>
                    <a:pt x="7230510" y="5427228"/>
                  </a:lnTo>
                  <a:lnTo>
                    <a:pt x="6764772" y="5401708"/>
                  </a:lnTo>
                  <a:lnTo>
                    <a:pt x="6532967" y="5382568"/>
                  </a:lnTo>
                  <a:lnTo>
                    <a:pt x="6324554" y="5363429"/>
                  </a:lnTo>
                  <a:lnTo>
                    <a:pt x="6235235" y="5352795"/>
                  </a:lnTo>
                  <a:lnTo>
                    <a:pt x="6158675" y="5340035"/>
                  </a:lnTo>
                  <a:lnTo>
                    <a:pt x="6094875" y="5327275"/>
                  </a:lnTo>
                  <a:lnTo>
                    <a:pt x="6052342" y="5312389"/>
                  </a:lnTo>
                  <a:lnTo>
                    <a:pt x="6022569" y="5306009"/>
                  </a:lnTo>
                  <a:lnTo>
                    <a:pt x="5988542" y="5299629"/>
                  </a:lnTo>
                  <a:lnTo>
                    <a:pt x="5950263" y="5293249"/>
                  </a:lnTo>
                  <a:lnTo>
                    <a:pt x="5905603" y="5293249"/>
                  </a:lnTo>
                  <a:lnTo>
                    <a:pt x="5805650" y="5295376"/>
                  </a:lnTo>
                  <a:lnTo>
                    <a:pt x="5690811" y="5306009"/>
                  </a:lnTo>
                  <a:lnTo>
                    <a:pt x="5561084" y="5320895"/>
                  </a:lnTo>
                  <a:lnTo>
                    <a:pt x="5422852" y="5344289"/>
                  </a:lnTo>
                  <a:lnTo>
                    <a:pt x="5278239" y="5369809"/>
                  </a:lnTo>
                  <a:lnTo>
                    <a:pt x="5125120" y="5397455"/>
                  </a:lnTo>
                  <a:lnTo>
                    <a:pt x="4814628" y="5461255"/>
                  </a:lnTo>
                  <a:lnTo>
                    <a:pt x="4516896" y="5525054"/>
                  </a:lnTo>
                  <a:lnTo>
                    <a:pt x="4244684" y="5580348"/>
                  </a:lnTo>
                  <a:lnTo>
                    <a:pt x="4127718" y="5601614"/>
                  </a:lnTo>
                  <a:lnTo>
                    <a:pt x="4025638" y="5620754"/>
                  </a:lnTo>
                  <a:lnTo>
                    <a:pt x="3953332" y="5631387"/>
                  </a:lnTo>
                  <a:lnTo>
                    <a:pt x="3872519" y="5637767"/>
                  </a:lnTo>
                  <a:lnTo>
                    <a:pt x="3706640" y="5646274"/>
                  </a:lnTo>
                  <a:lnTo>
                    <a:pt x="3534381" y="5652654"/>
                  </a:lnTo>
                  <a:lnTo>
                    <a:pt x="3355741" y="5656907"/>
                  </a:lnTo>
                  <a:lnTo>
                    <a:pt x="3179229" y="5659034"/>
                  </a:lnTo>
                  <a:lnTo>
                    <a:pt x="3006970" y="5671794"/>
                  </a:lnTo>
                  <a:lnTo>
                    <a:pt x="2924030" y="5678174"/>
                  </a:lnTo>
                  <a:lnTo>
                    <a:pt x="2841090" y="5688807"/>
                  </a:lnTo>
                  <a:lnTo>
                    <a:pt x="2764531" y="5701567"/>
                  </a:lnTo>
                  <a:lnTo>
                    <a:pt x="2690097" y="5716454"/>
                  </a:lnTo>
                  <a:lnTo>
                    <a:pt x="2641185" y="5729214"/>
                  </a:lnTo>
                  <a:lnTo>
                    <a:pt x="2585892" y="5746227"/>
                  </a:lnTo>
                  <a:lnTo>
                    <a:pt x="2468926" y="5786633"/>
                  </a:lnTo>
                  <a:lnTo>
                    <a:pt x="2343453" y="5831293"/>
                  </a:lnTo>
                  <a:lnTo>
                    <a:pt x="2213727" y="5882333"/>
                  </a:lnTo>
                  <a:lnTo>
                    <a:pt x="2081874" y="5933373"/>
                  </a:lnTo>
                  <a:lnTo>
                    <a:pt x="1956401" y="5978032"/>
                  </a:lnTo>
                  <a:lnTo>
                    <a:pt x="1837308" y="6016312"/>
                  </a:lnTo>
                  <a:lnTo>
                    <a:pt x="1784142" y="6031199"/>
                  </a:lnTo>
                  <a:lnTo>
                    <a:pt x="1733102" y="6041832"/>
                  </a:lnTo>
                  <a:lnTo>
                    <a:pt x="1656543" y="6056719"/>
                  </a:lnTo>
                  <a:lnTo>
                    <a:pt x="1560843" y="6069479"/>
                  </a:lnTo>
                  <a:lnTo>
                    <a:pt x="1448130" y="6080112"/>
                  </a:lnTo>
                  <a:lnTo>
                    <a:pt x="1326911" y="6092872"/>
                  </a:lnTo>
                  <a:lnTo>
                    <a:pt x="1195058" y="6101378"/>
                  </a:lnTo>
                  <a:lnTo>
                    <a:pt x="1056825" y="6107758"/>
                  </a:lnTo>
                  <a:lnTo>
                    <a:pt x="916466" y="6114138"/>
                  </a:lnTo>
                  <a:lnTo>
                    <a:pt x="773980" y="6118392"/>
                  </a:lnTo>
                  <a:lnTo>
                    <a:pt x="635748" y="6120518"/>
                  </a:lnTo>
                  <a:lnTo>
                    <a:pt x="503895" y="6120518"/>
                  </a:lnTo>
                  <a:lnTo>
                    <a:pt x="378422" y="6118392"/>
                  </a:lnTo>
                  <a:lnTo>
                    <a:pt x="267836" y="6112012"/>
                  </a:lnTo>
                  <a:lnTo>
                    <a:pt x="167883" y="6105632"/>
                  </a:lnTo>
                  <a:lnTo>
                    <a:pt x="89196" y="6092872"/>
                  </a:lnTo>
                  <a:lnTo>
                    <a:pt x="57297" y="6086492"/>
                  </a:lnTo>
                  <a:lnTo>
                    <a:pt x="31777" y="6075859"/>
                  </a:lnTo>
                  <a:lnTo>
                    <a:pt x="8383" y="6067352"/>
                  </a:lnTo>
                  <a:lnTo>
                    <a:pt x="0" y="6061364"/>
                  </a:lnTo>
                  <a:lnTo>
                    <a:pt x="0" y="3194424"/>
                  </a:lnTo>
                  <a:lnTo>
                    <a:pt x="2004" y="3192112"/>
                  </a:lnTo>
                  <a:lnTo>
                    <a:pt x="27523" y="3153832"/>
                  </a:lnTo>
                  <a:lnTo>
                    <a:pt x="50917" y="3115552"/>
                  </a:lnTo>
                  <a:lnTo>
                    <a:pt x="101956" y="3032613"/>
                  </a:lnTo>
                  <a:lnTo>
                    <a:pt x="148743" y="2943293"/>
                  </a:lnTo>
                  <a:lnTo>
                    <a:pt x="193403" y="2847593"/>
                  </a:lnTo>
                  <a:lnTo>
                    <a:pt x="238062" y="2747641"/>
                  </a:lnTo>
                  <a:lnTo>
                    <a:pt x="327382" y="2558368"/>
                  </a:lnTo>
                  <a:lnTo>
                    <a:pt x="372042" y="2469049"/>
                  </a:lnTo>
                  <a:lnTo>
                    <a:pt x="416702" y="2386109"/>
                  </a:lnTo>
                  <a:lnTo>
                    <a:pt x="461361" y="2311676"/>
                  </a:lnTo>
                  <a:lnTo>
                    <a:pt x="486881" y="2279776"/>
                  </a:lnTo>
                  <a:lnTo>
                    <a:pt x="510275" y="2252130"/>
                  </a:lnTo>
                  <a:lnTo>
                    <a:pt x="531541" y="2228736"/>
                  </a:lnTo>
                  <a:lnTo>
                    <a:pt x="557061" y="2207470"/>
                  </a:lnTo>
                  <a:lnTo>
                    <a:pt x="582581" y="2190457"/>
                  </a:lnTo>
                  <a:lnTo>
                    <a:pt x="605974" y="2177697"/>
                  </a:lnTo>
                  <a:lnTo>
                    <a:pt x="693167" y="2150050"/>
                  </a:lnTo>
                  <a:lnTo>
                    <a:pt x="782487" y="2126657"/>
                  </a:lnTo>
                  <a:lnTo>
                    <a:pt x="865426" y="2111770"/>
                  </a:lnTo>
                  <a:lnTo>
                    <a:pt x="941986" y="2101137"/>
                  </a:lnTo>
                  <a:lnTo>
                    <a:pt x="1018546" y="2099010"/>
                  </a:lnTo>
                  <a:lnTo>
                    <a:pt x="1088725" y="2099010"/>
                  </a:lnTo>
                  <a:lnTo>
                    <a:pt x="1156778" y="2101137"/>
                  </a:lnTo>
                  <a:lnTo>
                    <a:pt x="1214198" y="2107517"/>
                  </a:lnTo>
                  <a:lnTo>
                    <a:pt x="1271618" y="2113897"/>
                  </a:lnTo>
                  <a:lnTo>
                    <a:pt x="1318404" y="2124530"/>
                  </a:lnTo>
                  <a:lnTo>
                    <a:pt x="1397090" y="2143670"/>
                  </a:lnTo>
                  <a:lnTo>
                    <a:pt x="1448130" y="2158557"/>
                  </a:lnTo>
                  <a:lnTo>
                    <a:pt x="1465143" y="2162810"/>
                  </a:lnTo>
                  <a:lnTo>
                    <a:pt x="1471523" y="2158557"/>
                  </a:lnTo>
                  <a:lnTo>
                    <a:pt x="1486410" y="2150050"/>
                  </a:lnTo>
                  <a:lnTo>
                    <a:pt x="1503423" y="2139417"/>
                  </a:lnTo>
                  <a:lnTo>
                    <a:pt x="1524690" y="2133037"/>
                  </a:lnTo>
                  <a:lnTo>
                    <a:pt x="1548083" y="2126657"/>
                  </a:lnTo>
                  <a:lnTo>
                    <a:pt x="1675682" y="2105390"/>
                  </a:lnTo>
                  <a:lnTo>
                    <a:pt x="1754369" y="2086250"/>
                  </a:lnTo>
                  <a:lnTo>
                    <a:pt x="1799029" y="2073491"/>
                  </a:lnTo>
                  <a:lnTo>
                    <a:pt x="1850069" y="2054351"/>
                  </a:lnTo>
                  <a:lnTo>
                    <a:pt x="1901108" y="2035211"/>
                  </a:lnTo>
                  <a:lnTo>
                    <a:pt x="1956401" y="2009691"/>
                  </a:lnTo>
                  <a:lnTo>
                    <a:pt x="2015948" y="1977791"/>
                  </a:lnTo>
                  <a:lnTo>
                    <a:pt x="2075494" y="1943764"/>
                  </a:lnTo>
                  <a:lnTo>
                    <a:pt x="2343453" y="1777885"/>
                  </a:lnTo>
                  <a:lnTo>
                    <a:pt x="2502952" y="1675806"/>
                  </a:lnTo>
                  <a:lnTo>
                    <a:pt x="2558245" y="1643906"/>
                  </a:lnTo>
                  <a:lnTo>
                    <a:pt x="2596525" y="1620513"/>
                  </a:lnTo>
                  <a:lnTo>
                    <a:pt x="2630551" y="1601373"/>
                  </a:lnTo>
                  <a:lnTo>
                    <a:pt x="2664578" y="1588613"/>
                  </a:lnTo>
                  <a:lnTo>
                    <a:pt x="2707111" y="1573726"/>
                  </a:lnTo>
                  <a:lnTo>
                    <a:pt x="2753898" y="1548206"/>
                  </a:lnTo>
                  <a:lnTo>
                    <a:pt x="2872990" y="1471647"/>
                  </a:lnTo>
                  <a:lnTo>
                    <a:pt x="2945297" y="1426987"/>
                  </a:lnTo>
                  <a:lnTo>
                    <a:pt x="3028236" y="1375947"/>
                  </a:lnTo>
                  <a:lnTo>
                    <a:pt x="3123936" y="1320654"/>
                  </a:lnTo>
                  <a:lnTo>
                    <a:pt x="3238775" y="1261108"/>
                  </a:lnTo>
                  <a:lnTo>
                    <a:pt x="3325968" y="1216448"/>
                  </a:lnTo>
                  <a:lnTo>
                    <a:pt x="3411034" y="1169661"/>
                  </a:lnTo>
                  <a:lnTo>
                    <a:pt x="3579040" y="1073962"/>
                  </a:lnTo>
                  <a:lnTo>
                    <a:pt x="3659853" y="1029302"/>
                  </a:lnTo>
                  <a:lnTo>
                    <a:pt x="3736413" y="991022"/>
                  </a:lnTo>
                  <a:lnTo>
                    <a:pt x="3806593" y="959122"/>
                  </a:lnTo>
                  <a:lnTo>
                    <a:pt x="3840619" y="946362"/>
                  </a:lnTo>
                  <a:lnTo>
                    <a:pt x="3872519" y="935729"/>
                  </a:lnTo>
                  <a:lnTo>
                    <a:pt x="3902292" y="933602"/>
                  </a:lnTo>
                  <a:lnTo>
                    <a:pt x="3929939" y="927222"/>
                  </a:lnTo>
                  <a:lnTo>
                    <a:pt x="3961839" y="927222"/>
                  </a:lnTo>
                  <a:lnTo>
                    <a:pt x="3991612" y="927222"/>
                  </a:lnTo>
                  <a:lnTo>
                    <a:pt x="4051158" y="935729"/>
                  </a:lnTo>
                  <a:lnTo>
                    <a:pt x="4114958" y="948489"/>
                  </a:lnTo>
                  <a:lnTo>
                    <a:pt x="4178758" y="971882"/>
                  </a:lnTo>
                  <a:lnTo>
                    <a:pt x="4242557" y="997402"/>
                  </a:lnTo>
                  <a:lnTo>
                    <a:pt x="4312737" y="1025048"/>
                  </a:lnTo>
                  <a:lnTo>
                    <a:pt x="4382917" y="1061202"/>
                  </a:lnTo>
                  <a:lnTo>
                    <a:pt x="4410563" y="1073962"/>
                  </a:lnTo>
                  <a:lnTo>
                    <a:pt x="4442463" y="1086722"/>
                  </a:lnTo>
                  <a:lnTo>
                    <a:pt x="4523276" y="1107988"/>
                  </a:lnTo>
                  <a:lnTo>
                    <a:pt x="4614722" y="1131381"/>
                  </a:lnTo>
                  <a:lnTo>
                    <a:pt x="4712548" y="1146268"/>
                  </a:lnTo>
                  <a:lnTo>
                    <a:pt x="4812501" y="1159028"/>
                  </a:lnTo>
                  <a:lnTo>
                    <a:pt x="4908201" y="1169661"/>
                  </a:lnTo>
                  <a:lnTo>
                    <a:pt x="4999647" y="1171788"/>
                  </a:lnTo>
                  <a:lnTo>
                    <a:pt x="5076207" y="1165408"/>
                  </a:lnTo>
                  <a:lnTo>
                    <a:pt x="5146386" y="1163281"/>
                  </a:lnTo>
                  <a:lnTo>
                    <a:pt x="5216566" y="1163281"/>
                  </a:lnTo>
                  <a:lnTo>
                    <a:pt x="5284619" y="1169661"/>
                  </a:lnTo>
                  <a:lnTo>
                    <a:pt x="5348419" y="1178168"/>
                  </a:lnTo>
                  <a:lnTo>
                    <a:pt x="5410092" y="1190928"/>
                  </a:lnTo>
                  <a:lnTo>
                    <a:pt x="5471765" y="1203688"/>
                  </a:lnTo>
                  <a:lnTo>
                    <a:pt x="5580224" y="1235588"/>
                  </a:lnTo>
                  <a:lnTo>
                    <a:pt x="5748230" y="1293007"/>
                  </a:lnTo>
                  <a:lnTo>
                    <a:pt x="5778003" y="1301514"/>
                  </a:lnTo>
                  <a:lnTo>
                    <a:pt x="5799270" y="1305767"/>
                  </a:lnTo>
                  <a:lnTo>
                    <a:pt x="5816283" y="1305767"/>
                  </a:lnTo>
                  <a:lnTo>
                    <a:pt x="5818410" y="1305767"/>
                  </a:lnTo>
                  <a:lnTo>
                    <a:pt x="5822663" y="1299387"/>
                  </a:lnTo>
                  <a:lnTo>
                    <a:pt x="5824790" y="1297261"/>
                  </a:lnTo>
                  <a:lnTo>
                    <a:pt x="5831170" y="1297261"/>
                  </a:lnTo>
                  <a:lnTo>
                    <a:pt x="5850310" y="1301514"/>
                  </a:lnTo>
                  <a:lnTo>
                    <a:pt x="5880083" y="1314274"/>
                  </a:lnTo>
                  <a:lnTo>
                    <a:pt x="5914109" y="1333414"/>
                  </a:lnTo>
                  <a:lnTo>
                    <a:pt x="6001302" y="1384454"/>
                  </a:lnTo>
                  <a:lnTo>
                    <a:pt x="6105509" y="1448253"/>
                  </a:lnTo>
                  <a:lnTo>
                    <a:pt x="6216095" y="1516306"/>
                  </a:lnTo>
                  <a:lnTo>
                    <a:pt x="6271388" y="1543953"/>
                  </a:lnTo>
                  <a:lnTo>
                    <a:pt x="6324554" y="1569473"/>
                  </a:lnTo>
                  <a:lnTo>
                    <a:pt x="6375594" y="1592866"/>
                  </a:lnTo>
                  <a:lnTo>
                    <a:pt x="6424507" y="1607753"/>
                  </a:lnTo>
                  <a:lnTo>
                    <a:pt x="6469167" y="1618386"/>
                  </a:lnTo>
                  <a:lnTo>
                    <a:pt x="6488307" y="1618386"/>
                  </a:lnTo>
                  <a:lnTo>
                    <a:pt x="6507447" y="1618386"/>
                  </a:lnTo>
                  <a:lnTo>
                    <a:pt x="6513827" y="1618386"/>
                  </a:lnTo>
                  <a:lnTo>
                    <a:pt x="6526587" y="1624766"/>
                  </a:lnTo>
                  <a:lnTo>
                    <a:pt x="6564866" y="1639653"/>
                  </a:lnTo>
                  <a:lnTo>
                    <a:pt x="6669072" y="1701325"/>
                  </a:lnTo>
                  <a:lnTo>
                    <a:pt x="6798798" y="1773632"/>
                  </a:lnTo>
                  <a:lnTo>
                    <a:pt x="6866851" y="1805532"/>
                  </a:lnTo>
                  <a:lnTo>
                    <a:pt x="6930651" y="1835305"/>
                  </a:lnTo>
                  <a:lnTo>
                    <a:pt x="6958298" y="1843812"/>
                  </a:lnTo>
                  <a:lnTo>
                    <a:pt x="6983818" y="1843812"/>
                  </a:lnTo>
                  <a:lnTo>
                    <a:pt x="7013591" y="1841685"/>
                  </a:lnTo>
                  <a:lnTo>
                    <a:pt x="7039111" y="1835305"/>
                  </a:lnTo>
                  <a:lnTo>
                    <a:pt x="7066757" y="1824672"/>
                  </a:lnTo>
                  <a:lnTo>
                    <a:pt x="7092277" y="1809785"/>
                  </a:lnTo>
                  <a:lnTo>
                    <a:pt x="7147570" y="1773632"/>
                  </a:lnTo>
                  <a:lnTo>
                    <a:pt x="7198610" y="1735352"/>
                  </a:lnTo>
                  <a:lnTo>
                    <a:pt x="7245396" y="1697072"/>
                  </a:lnTo>
                  <a:lnTo>
                    <a:pt x="7290056" y="1665172"/>
                  </a:lnTo>
                  <a:lnTo>
                    <a:pt x="7309196" y="1652412"/>
                  </a:lnTo>
                  <a:lnTo>
                    <a:pt x="7328336" y="1643906"/>
                  </a:lnTo>
                  <a:lnTo>
                    <a:pt x="7347476" y="1633273"/>
                  </a:lnTo>
                  <a:lnTo>
                    <a:pt x="7366616" y="1620513"/>
                  </a:lnTo>
                  <a:lnTo>
                    <a:pt x="7385756" y="1601373"/>
                  </a:lnTo>
                  <a:lnTo>
                    <a:pt x="7404896" y="1580106"/>
                  </a:lnTo>
                  <a:lnTo>
                    <a:pt x="7445302" y="1529066"/>
                  </a:lnTo>
                  <a:lnTo>
                    <a:pt x="7487835" y="1467393"/>
                  </a:lnTo>
                  <a:lnTo>
                    <a:pt x="7532495" y="1407847"/>
                  </a:lnTo>
                  <a:lnTo>
                    <a:pt x="7577155" y="1352554"/>
                  </a:lnTo>
                  <a:lnTo>
                    <a:pt x="7596295" y="1331287"/>
                  </a:lnTo>
                  <a:lnTo>
                    <a:pt x="7617561" y="1307894"/>
                  </a:lnTo>
                  <a:lnTo>
                    <a:pt x="7636701" y="1293007"/>
                  </a:lnTo>
                  <a:lnTo>
                    <a:pt x="7655841" y="1280248"/>
                  </a:lnTo>
                  <a:lnTo>
                    <a:pt x="7681361" y="1267487"/>
                  </a:lnTo>
                  <a:lnTo>
                    <a:pt x="7704754" y="1248348"/>
                  </a:lnTo>
                  <a:lnTo>
                    <a:pt x="7732401" y="1227081"/>
                  </a:lnTo>
                  <a:lnTo>
                    <a:pt x="7757921" y="1197308"/>
                  </a:lnTo>
                  <a:lnTo>
                    <a:pt x="7813214" y="1133508"/>
                  </a:lnTo>
                  <a:lnTo>
                    <a:pt x="7870633" y="1061202"/>
                  </a:lnTo>
                  <a:lnTo>
                    <a:pt x="7930180" y="984642"/>
                  </a:lnTo>
                  <a:lnTo>
                    <a:pt x="7987600" y="914462"/>
                  </a:lnTo>
                  <a:lnTo>
                    <a:pt x="8042893" y="850663"/>
                  </a:lnTo>
                  <a:lnTo>
                    <a:pt x="8068413" y="825143"/>
                  </a:lnTo>
                  <a:lnTo>
                    <a:pt x="8093932" y="801750"/>
                  </a:lnTo>
                  <a:lnTo>
                    <a:pt x="8110946" y="786863"/>
                  </a:lnTo>
                  <a:lnTo>
                    <a:pt x="8127959" y="763470"/>
                  </a:lnTo>
                  <a:lnTo>
                    <a:pt x="8142845" y="737950"/>
                  </a:lnTo>
                  <a:lnTo>
                    <a:pt x="8159859" y="710303"/>
                  </a:lnTo>
                  <a:lnTo>
                    <a:pt x="8187505" y="640124"/>
                  </a:lnTo>
                  <a:lnTo>
                    <a:pt x="8213025" y="567817"/>
                  </a:lnTo>
                  <a:lnTo>
                    <a:pt x="8238545" y="491258"/>
                  </a:lnTo>
                  <a:lnTo>
                    <a:pt x="8264065" y="421078"/>
                  </a:lnTo>
                  <a:lnTo>
                    <a:pt x="8281078" y="384925"/>
                  </a:lnTo>
                  <a:lnTo>
                    <a:pt x="8293838" y="357278"/>
                  </a:lnTo>
                  <a:lnTo>
                    <a:pt x="8308725" y="327505"/>
                  </a:lnTo>
                  <a:lnTo>
                    <a:pt x="8325738" y="306239"/>
                  </a:lnTo>
                  <a:lnTo>
                    <a:pt x="8366144" y="257325"/>
                  </a:lnTo>
                  <a:lnTo>
                    <a:pt x="8398044" y="206286"/>
                  </a:lnTo>
                  <a:lnTo>
                    <a:pt x="8434197" y="155246"/>
                  </a:lnTo>
                  <a:lnTo>
                    <a:pt x="8453337" y="133980"/>
                  </a:lnTo>
                  <a:lnTo>
                    <a:pt x="8474604" y="110586"/>
                  </a:lnTo>
                  <a:lnTo>
                    <a:pt x="8497997" y="89320"/>
                  </a:lnTo>
                  <a:lnTo>
                    <a:pt x="8519264" y="70180"/>
                  </a:lnTo>
                  <a:lnTo>
                    <a:pt x="8549037" y="53166"/>
                  </a:lnTo>
                  <a:lnTo>
                    <a:pt x="8580937" y="38280"/>
                  </a:lnTo>
                  <a:lnTo>
                    <a:pt x="8614963" y="25520"/>
                  </a:lnTo>
                  <a:lnTo>
                    <a:pt x="8653243" y="12760"/>
                  </a:lnTo>
                  <a:lnTo>
                    <a:pt x="8697903" y="63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4440367" y="1121280"/>
              <a:ext cx="4703633" cy="4879651"/>
            </a:xfrm>
            <a:custGeom>
              <a:avLst/>
              <a:gdLst/>
              <a:ahLst/>
              <a:cxnLst/>
              <a:rect l="l" t="t" r="r" b="b"/>
              <a:pathLst>
                <a:path w="6271511" h="6732977">
                  <a:moveTo>
                    <a:pt x="1687746" y="0"/>
                  </a:moveTo>
                  <a:lnTo>
                    <a:pt x="1706925" y="0"/>
                  </a:lnTo>
                  <a:lnTo>
                    <a:pt x="1717580" y="2127"/>
                  </a:lnTo>
                  <a:lnTo>
                    <a:pt x="1723973" y="8507"/>
                  </a:lnTo>
                  <a:lnTo>
                    <a:pt x="1758069" y="34027"/>
                  </a:lnTo>
                  <a:lnTo>
                    <a:pt x="1775117" y="53166"/>
                  </a:lnTo>
                  <a:lnTo>
                    <a:pt x="1790034" y="72306"/>
                  </a:lnTo>
                  <a:lnTo>
                    <a:pt x="1802820" y="95700"/>
                  </a:lnTo>
                  <a:lnTo>
                    <a:pt x="1815606" y="121219"/>
                  </a:lnTo>
                  <a:lnTo>
                    <a:pt x="1821999" y="146739"/>
                  </a:lnTo>
                  <a:lnTo>
                    <a:pt x="1826261" y="178639"/>
                  </a:lnTo>
                  <a:lnTo>
                    <a:pt x="1826261" y="191399"/>
                  </a:lnTo>
                  <a:lnTo>
                    <a:pt x="1832654" y="206286"/>
                  </a:lnTo>
                  <a:lnTo>
                    <a:pt x="1841178" y="223299"/>
                  </a:lnTo>
                  <a:lnTo>
                    <a:pt x="1851833" y="236059"/>
                  </a:lnTo>
                  <a:lnTo>
                    <a:pt x="1879536" y="261579"/>
                  </a:lnTo>
                  <a:lnTo>
                    <a:pt x="1909369" y="287099"/>
                  </a:lnTo>
                  <a:lnTo>
                    <a:pt x="1969037" y="325378"/>
                  </a:lnTo>
                  <a:lnTo>
                    <a:pt x="1988216" y="338138"/>
                  </a:lnTo>
                  <a:lnTo>
                    <a:pt x="1994609" y="344518"/>
                  </a:lnTo>
                  <a:lnTo>
                    <a:pt x="1994609" y="346645"/>
                  </a:lnTo>
                  <a:lnTo>
                    <a:pt x="1998871" y="357278"/>
                  </a:lnTo>
                  <a:lnTo>
                    <a:pt x="2005264" y="376418"/>
                  </a:lnTo>
                  <a:lnTo>
                    <a:pt x="2026574" y="421078"/>
                  </a:lnTo>
                  <a:lnTo>
                    <a:pt x="2058539" y="472118"/>
                  </a:lnTo>
                  <a:lnTo>
                    <a:pt x="2075587" y="493384"/>
                  </a:lnTo>
                  <a:lnTo>
                    <a:pt x="2090504" y="512524"/>
                  </a:lnTo>
                  <a:lnTo>
                    <a:pt x="2103290" y="529538"/>
                  </a:lnTo>
                  <a:lnTo>
                    <a:pt x="2116076" y="550804"/>
                  </a:lnTo>
                  <a:lnTo>
                    <a:pt x="2135255" y="591211"/>
                  </a:lnTo>
                  <a:lnTo>
                    <a:pt x="2148040" y="614604"/>
                  </a:lnTo>
                  <a:lnTo>
                    <a:pt x="2158695" y="629490"/>
                  </a:lnTo>
                  <a:lnTo>
                    <a:pt x="2171481" y="640124"/>
                  </a:lnTo>
                  <a:lnTo>
                    <a:pt x="2180005" y="642250"/>
                  </a:lnTo>
                  <a:lnTo>
                    <a:pt x="2186398" y="642250"/>
                  </a:lnTo>
                  <a:lnTo>
                    <a:pt x="2205577" y="646504"/>
                  </a:lnTo>
                  <a:lnTo>
                    <a:pt x="2224756" y="648630"/>
                  </a:lnTo>
                  <a:lnTo>
                    <a:pt x="2243935" y="659264"/>
                  </a:lnTo>
                  <a:lnTo>
                    <a:pt x="2263114" y="667770"/>
                  </a:lnTo>
                  <a:lnTo>
                    <a:pt x="2307865" y="697543"/>
                  </a:lnTo>
                  <a:lnTo>
                    <a:pt x="2359009" y="729443"/>
                  </a:lnTo>
                  <a:lnTo>
                    <a:pt x="2384581" y="750710"/>
                  </a:lnTo>
                  <a:lnTo>
                    <a:pt x="2410153" y="776230"/>
                  </a:lnTo>
                  <a:lnTo>
                    <a:pt x="2454903" y="837903"/>
                  </a:lnTo>
                  <a:lnTo>
                    <a:pt x="2480475" y="863423"/>
                  </a:lnTo>
                  <a:lnTo>
                    <a:pt x="2508178" y="888943"/>
                  </a:lnTo>
                  <a:lnTo>
                    <a:pt x="2520964" y="897449"/>
                  </a:lnTo>
                  <a:lnTo>
                    <a:pt x="2538012" y="903829"/>
                  </a:lnTo>
                  <a:lnTo>
                    <a:pt x="2552929" y="910209"/>
                  </a:lnTo>
                  <a:lnTo>
                    <a:pt x="2569977" y="914462"/>
                  </a:lnTo>
                  <a:lnTo>
                    <a:pt x="2584894" y="914462"/>
                  </a:lnTo>
                  <a:lnTo>
                    <a:pt x="2601942" y="916589"/>
                  </a:lnTo>
                  <a:lnTo>
                    <a:pt x="2629645" y="929349"/>
                  </a:lnTo>
                  <a:lnTo>
                    <a:pt x="2653085" y="948489"/>
                  </a:lnTo>
                  <a:lnTo>
                    <a:pt x="2674395" y="967629"/>
                  </a:lnTo>
                  <a:lnTo>
                    <a:pt x="2717015" y="1012289"/>
                  </a:lnTo>
                  <a:lnTo>
                    <a:pt x="2736194" y="1035682"/>
                  </a:lnTo>
                  <a:lnTo>
                    <a:pt x="2761766" y="1054822"/>
                  </a:lnTo>
                  <a:lnTo>
                    <a:pt x="2847006" y="1107988"/>
                  </a:lnTo>
                  <a:lnTo>
                    <a:pt x="2887495" y="1137762"/>
                  </a:lnTo>
                  <a:lnTo>
                    <a:pt x="2949293" y="1182421"/>
                  </a:lnTo>
                  <a:lnTo>
                    <a:pt x="3104856" y="1301514"/>
                  </a:lnTo>
                  <a:lnTo>
                    <a:pt x="3217799" y="1384454"/>
                  </a:lnTo>
                  <a:lnTo>
                    <a:pt x="3243371" y="1397214"/>
                  </a:lnTo>
                  <a:lnTo>
                    <a:pt x="3288121" y="1414227"/>
                  </a:lnTo>
                  <a:lnTo>
                    <a:pt x="3405326" y="1452507"/>
                  </a:lnTo>
                  <a:lnTo>
                    <a:pt x="3526793" y="1492913"/>
                  </a:lnTo>
                  <a:lnTo>
                    <a:pt x="3571543" y="1509926"/>
                  </a:lnTo>
                  <a:lnTo>
                    <a:pt x="3586460" y="1518433"/>
                  </a:lnTo>
                  <a:lnTo>
                    <a:pt x="3597115" y="1524813"/>
                  </a:lnTo>
                  <a:lnTo>
                    <a:pt x="3616294" y="1548206"/>
                  </a:lnTo>
                  <a:lnTo>
                    <a:pt x="3637604" y="1582233"/>
                  </a:lnTo>
                  <a:lnTo>
                    <a:pt x="3693010" y="1682185"/>
                  </a:lnTo>
                  <a:lnTo>
                    <a:pt x="3718582" y="1728972"/>
                  </a:lnTo>
                  <a:lnTo>
                    <a:pt x="3746285" y="1773632"/>
                  </a:lnTo>
                  <a:lnTo>
                    <a:pt x="3771857" y="1809785"/>
                  </a:lnTo>
                  <a:lnTo>
                    <a:pt x="3784643" y="1822545"/>
                  </a:lnTo>
                  <a:lnTo>
                    <a:pt x="3795297" y="1828925"/>
                  </a:lnTo>
                  <a:lnTo>
                    <a:pt x="3854965" y="1850191"/>
                  </a:lnTo>
                  <a:lnTo>
                    <a:pt x="3929550" y="1873585"/>
                  </a:lnTo>
                  <a:lnTo>
                    <a:pt x="4104291" y="1922498"/>
                  </a:lnTo>
                  <a:lnTo>
                    <a:pt x="4187400" y="1952271"/>
                  </a:lnTo>
                  <a:lnTo>
                    <a:pt x="4230020" y="1967158"/>
                  </a:lnTo>
                  <a:lnTo>
                    <a:pt x="4266247" y="1984171"/>
                  </a:lnTo>
                  <a:lnTo>
                    <a:pt x="4298211" y="2003311"/>
                  </a:lnTo>
                  <a:lnTo>
                    <a:pt x="4328045" y="2022451"/>
                  </a:lnTo>
                  <a:lnTo>
                    <a:pt x="4353617" y="2041591"/>
                  </a:lnTo>
                  <a:lnTo>
                    <a:pt x="4372797" y="2062857"/>
                  </a:lnTo>
                  <a:lnTo>
                    <a:pt x="4391975" y="2088377"/>
                  </a:lnTo>
                  <a:lnTo>
                    <a:pt x="4413285" y="2113897"/>
                  </a:lnTo>
                  <a:lnTo>
                    <a:pt x="4475084" y="2175570"/>
                  </a:lnTo>
                  <a:lnTo>
                    <a:pt x="4545407" y="2235116"/>
                  </a:lnTo>
                  <a:lnTo>
                    <a:pt x="4628515" y="2298916"/>
                  </a:lnTo>
                  <a:lnTo>
                    <a:pt x="4713755" y="2356336"/>
                  </a:lnTo>
                  <a:lnTo>
                    <a:pt x="4756375" y="2381856"/>
                  </a:lnTo>
                  <a:lnTo>
                    <a:pt x="4801126" y="2405249"/>
                  </a:lnTo>
                  <a:lnTo>
                    <a:pt x="4839484" y="2426515"/>
                  </a:lnTo>
                  <a:lnTo>
                    <a:pt x="4879973" y="2443529"/>
                  </a:lnTo>
                  <a:lnTo>
                    <a:pt x="4916199" y="2456289"/>
                  </a:lnTo>
                  <a:lnTo>
                    <a:pt x="4950295" y="2462669"/>
                  </a:lnTo>
                  <a:lnTo>
                    <a:pt x="4982261" y="2464795"/>
                  </a:lnTo>
                  <a:lnTo>
                    <a:pt x="5009963" y="2462669"/>
                  </a:lnTo>
                  <a:lnTo>
                    <a:pt x="5033404" y="2452035"/>
                  </a:lnTo>
                  <a:lnTo>
                    <a:pt x="5054714" y="2445655"/>
                  </a:lnTo>
                  <a:lnTo>
                    <a:pt x="5080286" y="2437149"/>
                  </a:lnTo>
                  <a:lnTo>
                    <a:pt x="5110120" y="2430769"/>
                  </a:lnTo>
                  <a:lnTo>
                    <a:pt x="5144215" y="2426515"/>
                  </a:lnTo>
                  <a:lnTo>
                    <a:pt x="5193229" y="2426515"/>
                  </a:lnTo>
                  <a:lnTo>
                    <a:pt x="5297647" y="2443529"/>
                  </a:lnTo>
                  <a:lnTo>
                    <a:pt x="5436161" y="2469049"/>
                  </a:lnTo>
                  <a:lnTo>
                    <a:pt x="5572545" y="2490315"/>
                  </a:lnTo>
                  <a:lnTo>
                    <a:pt x="5630082" y="2496695"/>
                  </a:lnTo>
                  <a:lnTo>
                    <a:pt x="5670571" y="2500948"/>
                  </a:lnTo>
                  <a:lnTo>
                    <a:pt x="5713191" y="2503075"/>
                  </a:lnTo>
                  <a:lnTo>
                    <a:pt x="5753679" y="2509455"/>
                  </a:lnTo>
                  <a:lnTo>
                    <a:pt x="5802693" y="2526468"/>
                  </a:lnTo>
                  <a:lnTo>
                    <a:pt x="5849574" y="2541355"/>
                  </a:lnTo>
                  <a:lnTo>
                    <a:pt x="5900718" y="2562621"/>
                  </a:lnTo>
                  <a:lnTo>
                    <a:pt x="5951862" y="2586015"/>
                  </a:lnTo>
                  <a:lnTo>
                    <a:pt x="6047757" y="2637054"/>
                  </a:lnTo>
                  <a:lnTo>
                    <a:pt x="6135127" y="2683841"/>
                  </a:lnTo>
                  <a:lnTo>
                    <a:pt x="6207581" y="2728501"/>
                  </a:lnTo>
                  <a:lnTo>
                    <a:pt x="6271511" y="2771034"/>
                  </a:lnTo>
                  <a:lnTo>
                    <a:pt x="6271511" y="6732977"/>
                  </a:lnTo>
                  <a:lnTo>
                    <a:pt x="33276" y="6732977"/>
                  </a:lnTo>
                  <a:lnTo>
                    <a:pt x="23441" y="6541596"/>
                  </a:lnTo>
                  <a:lnTo>
                    <a:pt x="12786" y="6280018"/>
                  </a:lnTo>
                  <a:lnTo>
                    <a:pt x="4262" y="6012059"/>
                  </a:lnTo>
                  <a:lnTo>
                    <a:pt x="0" y="5739847"/>
                  </a:lnTo>
                  <a:lnTo>
                    <a:pt x="4262" y="5459128"/>
                  </a:lnTo>
                  <a:lnTo>
                    <a:pt x="10655" y="5176283"/>
                  </a:lnTo>
                  <a:lnTo>
                    <a:pt x="23441" y="4889184"/>
                  </a:lnTo>
                  <a:lnTo>
                    <a:pt x="42620" y="4597832"/>
                  </a:lnTo>
                  <a:lnTo>
                    <a:pt x="55406" y="4455346"/>
                  </a:lnTo>
                  <a:lnTo>
                    <a:pt x="68192" y="4312860"/>
                  </a:lnTo>
                  <a:lnTo>
                    <a:pt x="83109" y="4168247"/>
                  </a:lnTo>
                  <a:lnTo>
                    <a:pt x="102288" y="4025761"/>
                  </a:lnTo>
                  <a:lnTo>
                    <a:pt x="121467" y="3881149"/>
                  </a:lnTo>
                  <a:lnTo>
                    <a:pt x="147039" y="3742916"/>
                  </a:lnTo>
                  <a:lnTo>
                    <a:pt x="168349" y="3602557"/>
                  </a:lnTo>
                  <a:lnTo>
                    <a:pt x="198183" y="3464324"/>
                  </a:lnTo>
                  <a:lnTo>
                    <a:pt x="225885" y="3328218"/>
                  </a:lnTo>
                  <a:lnTo>
                    <a:pt x="257850" y="3192112"/>
                  </a:lnTo>
                  <a:lnTo>
                    <a:pt x="294077" y="3058133"/>
                  </a:lnTo>
                  <a:lnTo>
                    <a:pt x="332435" y="2926280"/>
                  </a:lnTo>
                  <a:lnTo>
                    <a:pt x="370793" y="2798680"/>
                  </a:lnTo>
                  <a:lnTo>
                    <a:pt x="415544" y="2671081"/>
                  </a:lnTo>
                  <a:lnTo>
                    <a:pt x="460295" y="2547735"/>
                  </a:lnTo>
                  <a:lnTo>
                    <a:pt x="507176" y="2426515"/>
                  </a:lnTo>
                  <a:lnTo>
                    <a:pt x="558320" y="2309549"/>
                  </a:lnTo>
                  <a:lnTo>
                    <a:pt x="613726" y="2194710"/>
                  </a:lnTo>
                  <a:lnTo>
                    <a:pt x="673394" y="2081997"/>
                  </a:lnTo>
                  <a:lnTo>
                    <a:pt x="735193" y="1973538"/>
                  </a:lnTo>
                  <a:lnTo>
                    <a:pt x="799122" y="1869331"/>
                  </a:lnTo>
                  <a:lnTo>
                    <a:pt x="865183" y="1771505"/>
                  </a:lnTo>
                  <a:lnTo>
                    <a:pt x="937637" y="1675806"/>
                  </a:lnTo>
                  <a:lnTo>
                    <a:pt x="1012222" y="1582233"/>
                  </a:lnTo>
                  <a:lnTo>
                    <a:pt x="1091068" y="1484406"/>
                  </a:lnTo>
                  <a:lnTo>
                    <a:pt x="1159260" y="1388707"/>
                  </a:lnTo>
                  <a:lnTo>
                    <a:pt x="1218928" y="1295134"/>
                  </a:lnTo>
                  <a:lnTo>
                    <a:pt x="1270072" y="1203688"/>
                  </a:lnTo>
                  <a:lnTo>
                    <a:pt x="1314823" y="1114368"/>
                  </a:lnTo>
                  <a:lnTo>
                    <a:pt x="1351049" y="1031429"/>
                  </a:lnTo>
                  <a:lnTo>
                    <a:pt x="1378752" y="948489"/>
                  </a:lnTo>
                  <a:lnTo>
                    <a:pt x="1404324" y="876183"/>
                  </a:lnTo>
                  <a:lnTo>
                    <a:pt x="1423503" y="806003"/>
                  </a:lnTo>
                  <a:lnTo>
                    <a:pt x="1436289" y="737950"/>
                  </a:lnTo>
                  <a:lnTo>
                    <a:pt x="1449075" y="680530"/>
                  </a:lnTo>
                  <a:lnTo>
                    <a:pt x="1455468" y="629490"/>
                  </a:lnTo>
                  <a:lnTo>
                    <a:pt x="1466123" y="555057"/>
                  </a:lnTo>
                  <a:lnTo>
                    <a:pt x="1472516" y="512524"/>
                  </a:lnTo>
                  <a:lnTo>
                    <a:pt x="1498088" y="404065"/>
                  </a:lnTo>
                  <a:lnTo>
                    <a:pt x="1521529" y="308365"/>
                  </a:lnTo>
                  <a:lnTo>
                    <a:pt x="1566280" y="161626"/>
                  </a:lnTo>
                  <a:lnTo>
                    <a:pt x="1596114" y="72306"/>
                  </a:lnTo>
                  <a:lnTo>
                    <a:pt x="1608899" y="44660"/>
                  </a:lnTo>
                  <a:lnTo>
                    <a:pt x="1621685" y="34027"/>
                  </a:lnTo>
                  <a:lnTo>
                    <a:pt x="1649388" y="14887"/>
                  </a:lnTo>
                  <a:lnTo>
                    <a:pt x="1668567" y="638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10"/>
            <p:cNvSpPr>
              <a:spLocks/>
            </p:cNvSpPr>
            <p:nvPr/>
          </p:nvSpPr>
          <p:spPr bwMode="auto">
            <a:xfrm>
              <a:off x="1" y="1150565"/>
              <a:ext cx="8217308" cy="4850366"/>
            </a:xfrm>
            <a:custGeom>
              <a:avLst/>
              <a:gdLst/>
              <a:ahLst/>
              <a:cxnLst/>
              <a:rect l="l" t="t" r="r" b="b"/>
              <a:pathLst>
                <a:path w="10956411" h="6692570">
                  <a:moveTo>
                    <a:pt x="7529598" y="0"/>
                  </a:moveTo>
                  <a:lnTo>
                    <a:pt x="7531726" y="4253"/>
                  </a:lnTo>
                  <a:lnTo>
                    <a:pt x="7531726" y="10633"/>
                  </a:lnTo>
                  <a:lnTo>
                    <a:pt x="7529598" y="23393"/>
                  </a:lnTo>
                  <a:lnTo>
                    <a:pt x="7523213" y="57420"/>
                  </a:lnTo>
                  <a:lnTo>
                    <a:pt x="7506185" y="99953"/>
                  </a:lnTo>
                  <a:lnTo>
                    <a:pt x="7478515" y="189272"/>
                  </a:lnTo>
                  <a:lnTo>
                    <a:pt x="7467873" y="223299"/>
                  </a:lnTo>
                  <a:lnTo>
                    <a:pt x="7461487" y="246692"/>
                  </a:lnTo>
                  <a:lnTo>
                    <a:pt x="7467873" y="267959"/>
                  </a:lnTo>
                  <a:lnTo>
                    <a:pt x="7478515" y="299859"/>
                  </a:lnTo>
                  <a:lnTo>
                    <a:pt x="7510442" y="382798"/>
                  </a:lnTo>
                  <a:lnTo>
                    <a:pt x="7548754" y="472118"/>
                  </a:lnTo>
                  <a:lnTo>
                    <a:pt x="7580681" y="550804"/>
                  </a:lnTo>
                  <a:lnTo>
                    <a:pt x="7589195" y="593337"/>
                  </a:lnTo>
                  <a:lnTo>
                    <a:pt x="7595580" y="646504"/>
                  </a:lnTo>
                  <a:lnTo>
                    <a:pt x="7601965" y="708177"/>
                  </a:lnTo>
                  <a:lnTo>
                    <a:pt x="7601965" y="778356"/>
                  </a:lnTo>
                  <a:lnTo>
                    <a:pt x="7599837" y="848536"/>
                  </a:lnTo>
                  <a:lnTo>
                    <a:pt x="7593452" y="912336"/>
                  </a:lnTo>
                  <a:lnTo>
                    <a:pt x="7582809" y="971882"/>
                  </a:lnTo>
                  <a:lnTo>
                    <a:pt x="7576424" y="997402"/>
                  </a:lnTo>
                  <a:lnTo>
                    <a:pt x="7567910" y="1020795"/>
                  </a:lnTo>
                  <a:lnTo>
                    <a:pt x="7548754" y="1059075"/>
                  </a:lnTo>
                  <a:lnTo>
                    <a:pt x="7523213" y="1105861"/>
                  </a:lnTo>
                  <a:lnTo>
                    <a:pt x="7459359" y="1205814"/>
                  </a:lnTo>
                  <a:lnTo>
                    <a:pt x="7429560" y="1254727"/>
                  </a:lnTo>
                  <a:lnTo>
                    <a:pt x="7406147" y="1303640"/>
                  </a:lnTo>
                  <a:lnTo>
                    <a:pt x="7386991" y="1344047"/>
                  </a:lnTo>
                  <a:lnTo>
                    <a:pt x="7380606" y="1363187"/>
                  </a:lnTo>
                  <a:lnTo>
                    <a:pt x="7376349" y="1380200"/>
                  </a:lnTo>
                  <a:lnTo>
                    <a:pt x="7369964" y="1405720"/>
                  </a:lnTo>
                  <a:lnTo>
                    <a:pt x="7361450" y="1433366"/>
                  </a:lnTo>
                  <a:lnTo>
                    <a:pt x="7344422" y="1463140"/>
                  </a:lnTo>
                  <a:lnTo>
                    <a:pt x="7323138" y="1490786"/>
                  </a:lnTo>
                  <a:lnTo>
                    <a:pt x="7274183" y="1554586"/>
                  </a:lnTo>
                  <a:lnTo>
                    <a:pt x="7216715" y="1618386"/>
                  </a:lnTo>
                  <a:lnTo>
                    <a:pt x="7163504" y="1675805"/>
                  </a:lnTo>
                  <a:lnTo>
                    <a:pt x="7112421" y="1724718"/>
                  </a:lnTo>
                  <a:lnTo>
                    <a:pt x="7054952" y="1775758"/>
                  </a:lnTo>
                  <a:lnTo>
                    <a:pt x="7050695" y="1782138"/>
                  </a:lnTo>
                  <a:lnTo>
                    <a:pt x="7050695" y="1794898"/>
                  </a:lnTo>
                  <a:lnTo>
                    <a:pt x="7050695" y="1833178"/>
                  </a:lnTo>
                  <a:lnTo>
                    <a:pt x="7061338" y="1886344"/>
                  </a:lnTo>
                  <a:lnTo>
                    <a:pt x="7074108" y="1945891"/>
                  </a:lnTo>
                  <a:lnTo>
                    <a:pt x="7093264" y="2013944"/>
                  </a:lnTo>
                  <a:lnTo>
                    <a:pt x="7114549" y="2073490"/>
                  </a:lnTo>
                  <a:lnTo>
                    <a:pt x="7127320" y="2105390"/>
                  </a:lnTo>
                  <a:lnTo>
                    <a:pt x="7140091" y="2130910"/>
                  </a:lnTo>
                  <a:lnTo>
                    <a:pt x="7152861" y="2154303"/>
                  </a:lnTo>
                  <a:lnTo>
                    <a:pt x="7169889" y="2175570"/>
                  </a:lnTo>
                  <a:lnTo>
                    <a:pt x="7189045" y="2194710"/>
                  </a:lnTo>
                  <a:lnTo>
                    <a:pt x="7214586" y="2218103"/>
                  </a:lnTo>
                  <a:lnTo>
                    <a:pt x="7284825" y="2271269"/>
                  </a:lnTo>
                  <a:lnTo>
                    <a:pt x="7369964" y="2332942"/>
                  </a:lnTo>
                  <a:lnTo>
                    <a:pt x="7461487" y="2396742"/>
                  </a:lnTo>
                  <a:lnTo>
                    <a:pt x="7625378" y="2511581"/>
                  </a:lnTo>
                  <a:lnTo>
                    <a:pt x="7678590" y="2551988"/>
                  </a:lnTo>
                  <a:lnTo>
                    <a:pt x="7695617" y="2564748"/>
                  </a:lnTo>
                  <a:lnTo>
                    <a:pt x="7704131" y="2573254"/>
                  </a:lnTo>
                  <a:lnTo>
                    <a:pt x="7710517" y="2583888"/>
                  </a:lnTo>
                  <a:lnTo>
                    <a:pt x="7727544" y="2592394"/>
                  </a:lnTo>
                  <a:lnTo>
                    <a:pt x="7774370" y="2622168"/>
                  </a:lnTo>
                  <a:lnTo>
                    <a:pt x="7919105" y="2692347"/>
                  </a:lnTo>
                  <a:lnTo>
                    <a:pt x="8065969" y="2762527"/>
                  </a:lnTo>
                  <a:lnTo>
                    <a:pt x="8121309" y="2794427"/>
                  </a:lnTo>
                  <a:lnTo>
                    <a:pt x="8153235" y="2813567"/>
                  </a:lnTo>
                  <a:lnTo>
                    <a:pt x="8246887" y="2890126"/>
                  </a:lnTo>
                  <a:lnTo>
                    <a:pt x="8317126" y="2941166"/>
                  </a:lnTo>
                  <a:lnTo>
                    <a:pt x="8336283" y="2956053"/>
                  </a:lnTo>
                  <a:lnTo>
                    <a:pt x="8349053" y="2968813"/>
                  </a:lnTo>
                  <a:lnTo>
                    <a:pt x="8357567" y="2985826"/>
                  </a:lnTo>
                  <a:lnTo>
                    <a:pt x="8368209" y="3007092"/>
                  </a:lnTo>
                  <a:lnTo>
                    <a:pt x="8376723" y="3036866"/>
                  </a:lnTo>
                  <a:lnTo>
                    <a:pt x="8380980" y="3075145"/>
                  </a:lnTo>
                  <a:lnTo>
                    <a:pt x="8380980" y="3115552"/>
                  </a:lnTo>
                  <a:lnTo>
                    <a:pt x="8383109" y="3138945"/>
                  </a:lnTo>
                  <a:lnTo>
                    <a:pt x="8387365" y="3158085"/>
                  </a:lnTo>
                  <a:lnTo>
                    <a:pt x="8395879" y="3172972"/>
                  </a:lnTo>
                  <a:lnTo>
                    <a:pt x="8408650" y="3187858"/>
                  </a:lnTo>
                  <a:lnTo>
                    <a:pt x="8421421" y="3198491"/>
                  </a:lnTo>
                  <a:lnTo>
                    <a:pt x="8438448" y="3206998"/>
                  </a:lnTo>
                  <a:lnTo>
                    <a:pt x="8457604" y="3213378"/>
                  </a:lnTo>
                  <a:lnTo>
                    <a:pt x="8476761" y="3219758"/>
                  </a:lnTo>
                  <a:lnTo>
                    <a:pt x="8515073" y="3226138"/>
                  </a:lnTo>
                  <a:lnTo>
                    <a:pt x="8549128" y="3226138"/>
                  </a:lnTo>
                  <a:lnTo>
                    <a:pt x="8578926" y="3230391"/>
                  </a:lnTo>
                  <a:lnTo>
                    <a:pt x="8598083" y="3232518"/>
                  </a:lnTo>
                  <a:lnTo>
                    <a:pt x="8632138" y="3249531"/>
                  </a:lnTo>
                  <a:lnTo>
                    <a:pt x="8674707" y="3270798"/>
                  </a:lnTo>
                  <a:lnTo>
                    <a:pt x="8715148" y="3296318"/>
                  </a:lnTo>
                  <a:lnTo>
                    <a:pt x="8738561" y="3315458"/>
                  </a:lnTo>
                  <a:lnTo>
                    <a:pt x="8757717" y="3326091"/>
                  </a:lnTo>
                  <a:lnTo>
                    <a:pt x="8791772" y="3345231"/>
                  </a:lnTo>
                  <a:lnTo>
                    <a:pt x="8844983" y="3366497"/>
                  </a:lnTo>
                  <a:lnTo>
                    <a:pt x="8913094" y="3392017"/>
                  </a:lnTo>
                  <a:lnTo>
                    <a:pt x="8996104" y="3415410"/>
                  </a:lnTo>
                  <a:lnTo>
                    <a:pt x="9040801" y="3423917"/>
                  </a:lnTo>
                  <a:lnTo>
                    <a:pt x="9087627" y="3434551"/>
                  </a:lnTo>
                  <a:lnTo>
                    <a:pt x="9136582" y="3440930"/>
                  </a:lnTo>
                  <a:lnTo>
                    <a:pt x="9187665" y="3443057"/>
                  </a:lnTo>
                  <a:lnTo>
                    <a:pt x="9240876" y="3447310"/>
                  </a:lnTo>
                  <a:lnTo>
                    <a:pt x="9296216" y="3443057"/>
                  </a:lnTo>
                  <a:lnTo>
                    <a:pt x="9391996" y="3436677"/>
                  </a:lnTo>
                  <a:lnTo>
                    <a:pt x="9462236" y="3428170"/>
                  </a:lnTo>
                  <a:lnTo>
                    <a:pt x="9543117" y="3411157"/>
                  </a:lnTo>
                  <a:lnTo>
                    <a:pt x="9566530" y="3409030"/>
                  </a:lnTo>
                  <a:lnTo>
                    <a:pt x="9575044" y="3409030"/>
                  </a:lnTo>
                  <a:lnTo>
                    <a:pt x="9585686" y="3411157"/>
                  </a:lnTo>
                  <a:lnTo>
                    <a:pt x="9600585" y="3423917"/>
                  </a:lnTo>
                  <a:lnTo>
                    <a:pt x="9619741" y="3447310"/>
                  </a:lnTo>
                  <a:lnTo>
                    <a:pt x="9632512" y="3455817"/>
                  </a:lnTo>
                  <a:lnTo>
                    <a:pt x="9649540" y="3466450"/>
                  </a:lnTo>
                  <a:lnTo>
                    <a:pt x="9662310" y="3472830"/>
                  </a:lnTo>
                  <a:lnTo>
                    <a:pt x="9677210" y="3474957"/>
                  </a:lnTo>
                  <a:lnTo>
                    <a:pt x="9689980" y="3474957"/>
                  </a:lnTo>
                  <a:lnTo>
                    <a:pt x="9707008" y="3472830"/>
                  </a:lnTo>
                  <a:lnTo>
                    <a:pt x="9738935" y="3466450"/>
                  </a:lnTo>
                  <a:lnTo>
                    <a:pt x="9792146" y="3447310"/>
                  </a:lnTo>
                  <a:lnTo>
                    <a:pt x="9811302" y="3443057"/>
                  </a:lnTo>
                  <a:lnTo>
                    <a:pt x="9821945" y="3443057"/>
                  </a:lnTo>
                  <a:lnTo>
                    <a:pt x="9828330" y="3447310"/>
                  </a:lnTo>
                  <a:lnTo>
                    <a:pt x="9873027" y="3487717"/>
                  </a:lnTo>
                  <a:lnTo>
                    <a:pt x="9943266" y="3568530"/>
                  </a:lnTo>
                  <a:lnTo>
                    <a:pt x="9981579" y="3615316"/>
                  </a:lnTo>
                  <a:lnTo>
                    <a:pt x="10015634" y="3664229"/>
                  </a:lnTo>
                  <a:lnTo>
                    <a:pt x="10045432" y="3708889"/>
                  </a:lnTo>
                  <a:lnTo>
                    <a:pt x="10053946" y="3728029"/>
                  </a:lnTo>
                  <a:lnTo>
                    <a:pt x="10064588" y="3749296"/>
                  </a:lnTo>
                  <a:lnTo>
                    <a:pt x="10070974" y="3759929"/>
                  </a:lnTo>
                  <a:lnTo>
                    <a:pt x="10079488" y="3768435"/>
                  </a:lnTo>
                  <a:lnTo>
                    <a:pt x="10111414" y="3793955"/>
                  </a:lnTo>
                  <a:lnTo>
                    <a:pt x="10156112" y="3819475"/>
                  </a:lnTo>
                  <a:lnTo>
                    <a:pt x="10213580" y="3847122"/>
                  </a:lnTo>
                  <a:lnTo>
                    <a:pt x="10349801" y="3910922"/>
                  </a:lnTo>
                  <a:lnTo>
                    <a:pt x="10509436" y="3978974"/>
                  </a:lnTo>
                  <a:lnTo>
                    <a:pt x="10666941" y="4042774"/>
                  </a:lnTo>
                  <a:lnTo>
                    <a:pt x="10807419" y="4100194"/>
                  </a:lnTo>
                  <a:lnTo>
                    <a:pt x="10907457" y="4146980"/>
                  </a:lnTo>
                  <a:lnTo>
                    <a:pt x="10939384" y="4166120"/>
                  </a:lnTo>
                  <a:lnTo>
                    <a:pt x="10950026" y="4172500"/>
                  </a:lnTo>
                  <a:lnTo>
                    <a:pt x="10956411" y="4178880"/>
                  </a:lnTo>
                  <a:lnTo>
                    <a:pt x="10956411" y="6692570"/>
                  </a:lnTo>
                  <a:lnTo>
                    <a:pt x="0" y="6692570"/>
                  </a:lnTo>
                  <a:lnTo>
                    <a:pt x="0" y="5184384"/>
                  </a:lnTo>
                  <a:lnTo>
                    <a:pt x="82132" y="5169902"/>
                  </a:lnTo>
                  <a:lnTo>
                    <a:pt x="348189" y="5116736"/>
                  </a:lnTo>
                  <a:lnTo>
                    <a:pt x="469511" y="5091216"/>
                  </a:lnTo>
                  <a:lnTo>
                    <a:pt x="584448" y="5061443"/>
                  </a:lnTo>
                  <a:lnTo>
                    <a:pt x="684485" y="5035923"/>
                  </a:lnTo>
                  <a:lnTo>
                    <a:pt x="780266" y="5008276"/>
                  </a:lnTo>
                  <a:lnTo>
                    <a:pt x="835605" y="4991263"/>
                  </a:lnTo>
                  <a:lnTo>
                    <a:pt x="882431" y="4972123"/>
                  </a:lnTo>
                  <a:lnTo>
                    <a:pt x="931386" y="4950857"/>
                  </a:lnTo>
                  <a:lnTo>
                    <a:pt x="976083" y="4927463"/>
                  </a:lnTo>
                  <a:lnTo>
                    <a:pt x="1020781" y="4906197"/>
                  </a:lnTo>
                  <a:lnTo>
                    <a:pt x="1061222" y="4882804"/>
                  </a:lnTo>
                  <a:lnTo>
                    <a:pt x="1137846" y="4829637"/>
                  </a:lnTo>
                  <a:lnTo>
                    <a:pt x="1212342" y="4774344"/>
                  </a:lnTo>
                  <a:lnTo>
                    <a:pt x="1282581" y="4714798"/>
                  </a:lnTo>
                  <a:lnTo>
                    <a:pt x="1425188" y="4587198"/>
                  </a:lnTo>
                  <a:lnTo>
                    <a:pt x="1503940" y="4519145"/>
                  </a:lnTo>
                  <a:lnTo>
                    <a:pt x="1584822" y="4451092"/>
                  </a:lnTo>
                  <a:lnTo>
                    <a:pt x="1676345" y="4380913"/>
                  </a:lnTo>
                  <a:lnTo>
                    <a:pt x="1776383" y="4310733"/>
                  </a:lnTo>
                  <a:lnTo>
                    <a:pt x="1833851" y="4274580"/>
                  </a:lnTo>
                  <a:lnTo>
                    <a:pt x="1891319" y="4240553"/>
                  </a:lnTo>
                  <a:lnTo>
                    <a:pt x="1950916" y="4208653"/>
                  </a:lnTo>
                  <a:lnTo>
                    <a:pt x="2016898" y="4172500"/>
                  </a:lnTo>
                  <a:lnTo>
                    <a:pt x="2087137" y="4138474"/>
                  </a:lnTo>
                  <a:lnTo>
                    <a:pt x="2161633" y="4106574"/>
                  </a:lnTo>
                  <a:lnTo>
                    <a:pt x="2240386" y="4070421"/>
                  </a:lnTo>
                  <a:lnTo>
                    <a:pt x="2323396" y="4038521"/>
                  </a:lnTo>
                  <a:lnTo>
                    <a:pt x="2431947" y="3993861"/>
                  </a:lnTo>
                  <a:lnTo>
                    <a:pt x="2534113" y="3947075"/>
                  </a:lnTo>
                  <a:lnTo>
                    <a:pt x="2636278" y="3896035"/>
                  </a:lnTo>
                  <a:lnTo>
                    <a:pt x="2732059" y="3838615"/>
                  </a:lnTo>
                  <a:lnTo>
                    <a:pt x="2823583" y="3779069"/>
                  </a:lnTo>
                  <a:lnTo>
                    <a:pt x="2912978" y="3717396"/>
                  </a:lnTo>
                  <a:lnTo>
                    <a:pt x="3000245" y="3653596"/>
                  </a:lnTo>
                  <a:lnTo>
                    <a:pt x="3085383" y="3589796"/>
                  </a:lnTo>
                  <a:lnTo>
                    <a:pt x="3249274" y="3460070"/>
                  </a:lnTo>
                  <a:lnTo>
                    <a:pt x="3400394" y="3332471"/>
                  </a:lnTo>
                  <a:lnTo>
                    <a:pt x="3553643" y="3206998"/>
                  </a:lnTo>
                  <a:lnTo>
                    <a:pt x="3628139" y="3151705"/>
                  </a:lnTo>
                  <a:lnTo>
                    <a:pt x="3700507" y="3096412"/>
                  </a:lnTo>
                  <a:lnTo>
                    <a:pt x="3813315" y="3011346"/>
                  </a:lnTo>
                  <a:lnTo>
                    <a:pt x="3930380" y="2915646"/>
                  </a:lnTo>
                  <a:lnTo>
                    <a:pt x="4045316" y="2813567"/>
                  </a:lnTo>
                  <a:lnTo>
                    <a:pt x="4166638" y="2700854"/>
                  </a:lnTo>
                  <a:lnTo>
                    <a:pt x="4281575" y="2586014"/>
                  </a:lnTo>
                  <a:lnTo>
                    <a:pt x="4398640" y="2473302"/>
                  </a:lnTo>
                  <a:lnTo>
                    <a:pt x="4507191" y="2358462"/>
                  </a:lnTo>
                  <a:lnTo>
                    <a:pt x="4615742" y="2243623"/>
                  </a:lnTo>
                  <a:lnTo>
                    <a:pt x="4803046" y="2035210"/>
                  </a:lnTo>
                  <a:lnTo>
                    <a:pt x="4954167" y="1865078"/>
                  </a:lnTo>
                  <a:lnTo>
                    <a:pt x="5088259" y="1707705"/>
                  </a:lnTo>
                  <a:lnTo>
                    <a:pt x="5120186" y="1688565"/>
                  </a:lnTo>
                  <a:lnTo>
                    <a:pt x="5160627" y="1669426"/>
                  </a:lnTo>
                  <a:lnTo>
                    <a:pt x="5209581" y="1650286"/>
                  </a:lnTo>
                  <a:lnTo>
                    <a:pt x="5260664" y="1631146"/>
                  </a:lnTo>
                  <a:lnTo>
                    <a:pt x="5318133" y="1616259"/>
                  </a:lnTo>
                  <a:lnTo>
                    <a:pt x="5371344" y="1599246"/>
                  </a:lnTo>
                  <a:lnTo>
                    <a:pt x="5424555" y="1592866"/>
                  </a:lnTo>
                  <a:lnTo>
                    <a:pt x="5475638" y="1590739"/>
                  </a:lnTo>
                  <a:lnTo>
                    <a:pt x="5518207" y="1586486"/>
                  </a:lnTo>
                  <a:lnTo>
                    <a:pt x="5562905" y="1580106"/>
                  </a:lnTo>
                  <a:lnTo>
                    <a:pt x="5607602" y="1567346"/>
                  </a:lnTo>
                  <a:lnTo>
                    <a:pt x="5654429" y="1554586"/>
                  </a:lnTo>
                  <a:lnTo>
                    <a:pt x="5754466" y="1522686"/>
                  </a:lnTo>
                  <a:lnTo>
                    <a:pt x="5863017" y="1484406"/>
                  </a:lnTo>
                  <a:lnTo>
                    <a:pt x="5958798" y="1452506"/>
                  </a:lnTo>
                  <a:lnTo>
                    <a:pt x="6024780" y="1426986"/>
                  </a:lnTo>
                  <a:lnTo>
                    <a:pt x="6101404" y="1392960"/>
                  </a:lnTo>
                  <a:lnTo>
                    <a:pt x="6186542" y="1356807"/>
                  </a:lnTo>
                  <a:lnTo>
                    <a:pt x="6269552" y="1312147"/>
                  </a:lnTo>
                  <a:lnTo>
                    <a:pt x="6352562" y="1265361"/>
                  </a:lnTo>
                  <a:lnTo>
                    <a:pt x="6395131" y="1235588"/>
                  </a:lnTo>
                  <a:lnTo>
                    <a:pt x="6433443" y="1210068"/>
                  </a:lnTo>
                  <a:lnTo>
                    <a:pt x="6524967" y="1135635"/>
                  </a:lnTo>
                  <a:lnTo>
                    <a:pt x="6633518" y="1046315"/>
                  </a:lnTo>
                  <a:lnTo>
                    <a:pt x="6733555" y="952742"/>
                  </a:lnTo>
                  <a:lnTo>
                    <a:pt x="6773996" y="908082"/>
                  </a:lnTo>
                  <a:lnTo>
                    <a:pt x="6808051" y="867676"/>
                  </a:lnTo>
                  <a:lnTo>
                    <a:pt x="6831464" y="844283"/>
                  </a:lnTo>
                  <a:lnTo>
                    <a:pt x="6850621" y="823016"/>
                  </a:lnTo>
                  <a:lnTo>
                    <a:pt x="6901703" y="780483"/>
                  </a:lnTo>
                  <a:lnTo>
                    <a:pt x="6952786" y="742203"/>
                  </a:lnTo>
                  <a:lnTo>
                    <a:pt x="7005998" y="708177"/>
                  </a:lnTo>
                  <a:lnTo>
                    <a:pt x="7057081" y="676277"/>
                  </a:lnTo>
                  <a:lnTo>
                    <a:pt x="7106035" y="650757"/>
                  </a:lnTo>
                  <a:lnTo>
                    <a:pt x="7169889" y="614604"/>
                  </a:lnTo>
                  <a:lnTo>
                    <a:pt x="7191173" y="599717"/>
                  </a:lnTo>
                  <a:lnTo>
                    <a:pt x="7214586" y="574197"/>
                  </a:lnTo>
                  <a:lnTo>
                    <a:pt x="7235871" y="542297"/>
                  </a:lnTo>
                  <a:lnTo>
                    <a:pt x="7259284" y="504018"/>
                  </a:lnTo>
                  <a:lnTo>
                    <a:pt x="7278440" y="463611"/>
                  </a:lnTo>
                  <a:lnTo>
                    <a:pt x="7297596" y="418951"/>
                  </a:lnTo>
                  <a:lnTo>
                    <a:pt x="7338037" y="323252"/>
                  </a:lnTo>
                  <a:lnTo>
                    <a:pt x="7380606" y="227552"/>
                  </a:lnTo>
                  <a:lnTo>
                    <a:pt x="7399762" y="178639"/>
                  </a:lnTo>
                  <a:lnTo>
                    <a:pt x="7421047" y="133979"/>
                  </a:lnTo>
                  <a:lnTo>
                    <a:pt x="7442331" y="93573"/>
                  </a:lnTo>
                  <a:lnTo>
                    <a:pt x="7467873" y="57420"/>
                  </a:lnTo>
                  <a:lnTo>
                    <a:pt x="7493414" y="25520"/>
                  </a:lnTo>
                  <a:lnTo>
                    <a:pt x="7523213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4" name="Freeform 11"/>
            <p:cNvSpPr>
              <a:spLocks/>
            </p:cNvSpPr>
            <p:nvPr/>
          </p:nvSpPr>
          <p:spPr bwMode="auto">
            <a:xfrm>
              <a:off x="5146948" y="1099703"/>
              <a:ext cx="786332" cy="930928"/>
            </a:xfrm>
            <a:custGeom>
              <a:avLst/>
              <a:gdLst>
                <a:gd name="T0" fmla="*/ 312 w 493"/>
                <a:gd name="T1" fmla="*/ 24 h 604"/>
                <a:gd name="T2" fmla="*/ 242 w 493"/>
                <a:gd name="T3" fmla="*/ 117 h 604"/>
                <a:gd name="T4" fmla="*/ 209 w 493"/>
                <a:gd name="T5" fmla="*/ 173 h 604"/>
                <a:gd name="T6" fmla="*/ 192 w 493"/>
                <a:gd name="T7" fmla="*/ 225 h 604"/>
                <a:gd name="T8" fmla="*/ 188 w 493"/>
                <a:gd name="T9" fmla="*/ 242 h 604"/>
                <a:gd name="T10" fmla="*/ 153 w 493"/>
                <a:gd name="T11" fmla="*/ 291 h 604"/>
                <a:gd name="T12" fmla="*/ 81 w 493"/>
                <a:gd name="T13" fmla="*/ 352 h 604"/>
                <a:gd name="T14" fmla="*/ 2 w 493"/>
                <a:gd name="T15" fmla="*/ 409 h 604"/>
                <a:gd name="T16" fmla="*/ 3 w 493"/>
                <a:gd name="T17" fmla="*/ 414 h 604"/>
                <a:gd name="T18" fmla="*/ 18 w 493"/>
                <a:gd name="T19" fmla="*/ 415 h 604"/>
                <a:gd name="T20" fmla="*/ 53 w 493"/>
                <a:gd name="T21" fmla="*/ 424 h 604"/>
                <a:gd name="T22" fmla="*/ 77 w 493"/>
                <a:gd name="T23" fmla="*/ 421 h 604"/>
                <a:gd name="T24" fmla="*/ 111 w 493"/>
                <a:gd name="T25" fmla="*/ 405 h 604"/>
                <a:gd name="T26" fmla="*/ 141 w 493"/>
                <a:gd name="T27" fmla="*/ 382 h 604"/>
                <a:gd name="T28" fmla="*/ 162 w 493"/>
                <a:gd name="T29" fmla="*/ 376 h 604"/>
                <a:gd name="T30" fmla="*/ 180 w 493"/>
                <a:gd name="T31" fmla="*/ 388 h 604"/>
                <a:gd name="T32" fmla="*/ 206 w 493"/>
                <a:gd name="T33" fmla="*/ 430 h 604"/>
                <a:gd name="T34" fmla="*/ 216 w 493"/>
                <a:gd name="T35" fmla="*/ 468 h 604"/>
                <a:gd name="T36" fmla="*/ 242 w 493"/>
                <a:gd name="T37" fmla="*/ 552 h 604"/>
                <a:gd name="T38" fmla="*/ 266 w 493"/>
                <a:gd name="T39" fmla="*/ 597 h 604"/>
                <a:gd name="T40" fmla="*/ 279 w 493"/>
                <a:gd name="T41" fmla="*/ 604 h 604"/>
                <a:gd name="T42" fmla="*/ 295 w 493"/>
                <a:gd name="T43" fmla="*/ 597 h 604"/>
                <a:gd name="T44" fmla="*/ 315 w 493"/>
                <a:gd name="T45" fmla="*/ 559 h 604"/>
                <a:gd name="T46" fmla="*/ 327 w 493"/>
                <a:gd name="T47" fmla="*/ 531 h 604"/>
                <a:gd name="T48" fmla="*/ 333 w 493"/>
                <a:gd name="T49" fmla="*/ 537 h 604"/>
                <a:gd name="T50" fmla="*/ 342 w 493"/>
                <a:gd name="T51" fmla="*/ 570 h 604"/>
                <a:gd name="T52" fmla="*/ 349 w 493"/>
                <a:gd name="T53" fmla="*/ 574 h 604"/>
                <a:gd name="T54" fmla="*/ 361 w 493"/>
                <a:gd name="T55" fmla="*/ 553 h 604"/>
                <a:gd name="T56" fmla="*/ 376 w 493"/>
                <a:gd name="T57" fmla="*/ 478 h 604"/>
                <a:gd name="T58" fmla="*/ 391 w 493"/>
                <a:gd name="T59" fmla="*/ 376 h 604"/>
                <a:gd name="T60" fmla="*/ 397 w 493"/>
                <a:gd name="T61" fmla="*/ 369 h 604"/>
                <a:gd name="T62" fmla="*/ 424 w 493"/>
                <a:gd name="T63" fmla="*/ 396 h 604"/>
                <a:gd name="T64" fmla="*/ 472 w 493"/>
                <a:gd name="T65" fmla="*/ 468 h 604"/>
                <a:gd name="T66" fmla="*/ 487 w 493"/>
                <a:gd name="T67" fmla="*/ 478 h 604"/>
                <a:gd name="T68" fmla="*/ 493 w 493"/>
                <a:gd name="T69" fmla="*/ 472 h 604"/>
                <a:gd name="T70" fmla="*/ 492 w 493"/>
                <a:gd name="T71" fmla="*/ 459 h 604"/>
                <a:gd name="T72" fmla="*/ 459 w 493"/>
                <a:gd name="T73" fmla="*/ 378 h 604"/>
                <a:gd name="T74" fmla="*/ 435 w 493"/>
                <a:gd name="T75" fmla="*/ 316 h 604"/>
                <a:gd name="T76" fmla="*/ 439 w 493"/>
                <a:gd name="T77" fmla="*/ 319 h 604"/>
                <a:gd name="T78" fmla="*/ 453 w 493"/>
                <a:gd name="T79" fmla="*/ 330 h 604"/>
                <a:gd name="T80" fmla="*/ 439 w 493"/>
                <a:gd name="T81" fmla="*/ 300 h 604"/>
                <a:gd name="T82" fmla="*/ 393 w 493"/>
                <a:gd name="T83" fmla="*/ 233 h 604"/>
                <a:gd name="T84" fmla="*/ 352 w 493"/>
                <a:gd name="T85" fmla="*/ 174 h 604"/>
                <a:gd name="T86" fmla="*/ 352 w 493"/>
                <a:gd name="T87" fmla="*/ 159 h 604"/>
                <a:gd name="T88" fmla="*/ 375 w 493"/>
                <a:gd name="T89" fmla="*/ 92 h 604"/>
                <a:gd name="T90" fmla="*/ 378 w 493"/>
                <a:gd name="T91" fmla="*/ 74 h 604"/>
                <a:gd name="T92" fmla="*/ 364 w 493"/>
                <a:gd name="T93" fmla="*/ 29 h 604"/>
                <a:gd name="T94" fmla="*/ 346 w 493"/>
                <a:gd name="T95" fmla="*/ 3 h 604"/>
                <a:gd name="T96" fmla="*/ 333 w 493"/>
                <a:gd name="T97" fmla="*/ 2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3" h="604">
                  <a:moveTo>
                    <a:pt x="333" y="2"/>
                  </a:moveTo>
                  <a:lnTo>
                    <a:pt x="333" y="2"/>
                  </a:lnTo>
                  <a:lnTo>
                    <a:pt x="312" y="24"/>
                  </a:lnTo>
                  <a:lnTo>
                    <a:pt x="291" y="50"/>
                  </a:lnTo>
                  <a:lnTo>
                    <a:pt x="267" y="81"/>
                  </a:lnTo>
                  <a:lnTo>
                    <a:pt x="242" y="117"/>
                  </a:lnTo>
                  <a:lnTo>
                    <a:pt x="230" y="135"/>
                  </a:lnTo>
                  <a:lnTo>
                    <a:pt x="219" y="153"/>
                  </a:lnTo>
                  <a:lnTo>
                    <a:pt x="209" y="173"/>
                  </a:lnTo>
                  <a:lnTo>
                    <a:pt x="201" y="191"/>
                  </a:lnTo>
                  <a:lnTo>
                    <a:pt x="195" y="209"/>
                  </a:lnTo>
                  <a:lnTo>
                    <a:pt x="192" y="225"/>
                  </a:lnTo>
                  <a:lnTo>
                    <a:pt x="192" y="225"/>
                  </a:lnTo>
                  <a:lnTo>
                    <a:pt x="191" y="233"/>
                  </a:lnTo>
                  <a:lnTo>
                    <a:pt x="188" y="242"/>
                  </a:lnTo>
                  <a:lnTo>
                    <a:pt x="179" y="258"/>
                  </a:lnTo>
                  <a:lnTo>
                    <a:pt x="167" y="275"/>
                  </a:lnTo>
                  <a:lnTo>
                    <a:pt x="153" y="291"/>
                  </a:lnTo>
                  <a:lnTo>
                    <a:pt x="135" y="307"/>
                  </a:lnTo>
                  <a:lnTo>
                    <a:pt x="119" y="322"/>
                  </a:lnTo>
                  <a:lnTo>
                    <a:pt x="81" y="352"/>
                  </a:lnTo>
                  <a:lnTo>
                    <a:pt x="17" y="397"/>
                  </a:lnTo>
                  <a:lnTo>
                    <a:pt x="8" y="403"/>
                  </a:lnTo>
                  <a:lnTo>
                    <a:pt x="2" y="409"/>
                  </a:lnTo>
                  <a:lnTo>
                    <a:pt x="0" y="412"/>
                  </a:lnTo>
                  <a:lnTo>
                    <a:pt x="2" y="414"/>
                  </a:lnTo>
                  <a:lnTo>
                    <a:pt x="3" y="414"/>
                  </a:lnTo>
                  <a:lnTo>
                    <a:pt x="3" y="414"/>
                  </a:lnTo>
                  <a:lnTo>
                    <a:pt x="11" y="414"/>
                  </a:lnTo>
                  <a:lnTo>
                    <a:pt x="18" y="415"/>
                  </a:lnTo>
                  <a:lnTo>
                    <a:pt x="30" y="418"/>
                  </a:lnTo>
                  <a:lnTo>
                    <a:pt x="41" y="423"/>
                  </a:lnTo>
                  <a:lnTo>
                    <a:pt x="53" y="424"/>
                  </a:lnTo>
                  <a:lnTo>
                    <a:pt x="60" y="426"/>
                  </a:lnTo>
                  <a:lnTo>
                    <a:pt x="68" y="424"/>
                  </a:lnTo>
                  <a:lnTo>
                    <a:pt x="77" y="421"/>
                  </a:lnTo>
                  <a:lnTo>
                    <a:pt x="86" y="418"/>
                  </a:lnTo>
                  <a:lnTo>
                    <a:pt x="98" y="412"/>
                  </a:lnTo>
                  <a:lnTo>
                    <a:pt x="111" y="405"/>
                  </a:lnTo>
                  <a:lnTo>
                    <a:pt x="125" y="396"/>
                  </a:lnTo>
                  <a:lnTo>
                    <a:pt x="141" y="382"/>
                  </a:lnTo>
                  <a:lnTo>
                    <a:pt x="141" y="382"/>
                  </a:lnTo>
                  <a:lnTo>
                    <a:pt x="149" y="378"/>
                  </a:lnTo>
                  <a:lnTo>
                    <a:pt x="156" y="376"/>
                  </a:lnTo>
                  <a:lnTo>
                    <a:pt x="162" y="376"/>
                  </a:lnTo>
                  <a:lnTo>
                    <a:pt x="170" y="379"/>
                  </a:lnTo>
                  <a:lnTo>
                    <a:pt x="176" y="384"/>
                  </a:lnTo>
                  <a:lnTo>
                    <a:pt x="180" y="388"/>
                  </a:lnTo>
                  <a:lnTo>
                    <a:pt x="191" y="402"/>
                  </a:lnTo>
                  <a:lnTo>
                    <a:pt x="200" y="417"/>
                  </a:lnTo>
                  <a:lnTo>
                    <a:pt x="206" y="430"/>
                  </a:lnTo>
                  <a:lnTo>
                    <a:pt x="210" y="444"/>
                  </a:lnTo>
                  <a:lnTo>
                    <a:pt x="210" y="444"/>
                  </a:lnTo>
                  <a:lnTo>
                    <a:pt x="216" y="468"/>
                  </a:lnTo>
                  <a:lnTo>
                    <a:pt x="222" y="493"/>
                  </a:lnTo>
                  <a:lnTo>
                    <a:pt x="231" y="522"/>
                  </a:lnTo>
                  <a:lnTo>
                    <a:pt x="242" y="552"/>
                  </a:lnTo>
                  <a:lnTo>
                    <a:pt x="254" y="577"/>
                  </a:lnTo>
                  <a:lnTo>
                    <a:pt x="260" y="588"/>
                  </a:lnTo>
                  <a:lnTo>
                    <a:pt x="266" y="597"/>
                  </a:lnTo>
                  <a:lnTo>
                    <a:pt x="273" y="602"/>
                  </a:lnTo>
                  <a:lnTo>
                    <a:pt x="279" y="604"/>
                  </a:lnTo>
                  <a:lnTo>
                    <a:pt x="279" y="604"/>
                  </a:lnTo>
                  <a:lnTo>
                    <a:pt x="285" y="604"/>
                  </a:lnTo>
                  <a:lnTo>
                    <a:pt x="291" y="601"/>
                  </a:lnTo>
                  <a:lnTo>
                    <a:pt x="295" y="597"/>
                  </a:lnTo>
                  <a:lnTo>
                    <a:pt x="300" y="591"/>
                  </a:lnTo>
                  <a:lnTo>
                    <a:pt x="309" y="576"/>
                  </a:lnTo>
                  <a:lnTo>
                    <a:pt x="315" y="559"/>
                  </a:lnTo>
                  <a:lnTo>
                    <a:pt x="321" y="544"/>
                  </a:lnTo>
                  <a:lnTo>
                    <a:pt x="325" y="534"/>
                  </a:lnTo>
                  <a:lnTo>
                    <a:pt x="327" y="531"/>
                  </a:lnTo>
                  <a:lnTo>
                    <a:pt x="328" y="529"/>
                  </a:lnTo>
                  <a:lnTo>
                    <a:pt x="331" y="532"/>
                  </a:lnTo>
                  <a:lnTo>
                    <a:pt x="333" y="537"/>
                  </a:lnTo>
                  <a:lnTo>
                    <a:pt x="333" y="537"/>
                  </a:lnTo>
                  <a:lnTo>
                    <a:pt x="337" y="558"/>
                  </a:lnTo>
                  <a:lnTo>
                    <a:pt x="342" y="570"/>
                  </a:lnTo>
                  <a:lnTo>
                    <a:pt x="345" y="573"/>
                  </a:lnTo>
                  <a:lnTo>
                    <a:pt x="348" y="574"/>
                  </a:lnTo>
                  <a:lnTo>
                    <a:pt x="349" y="574"/>
                  </a:lnTo>
                  <a:lnTo>
                    <a:pt x="352" y="573"/>
                  </a:lnTo>
                  <a:lnTo>
                    <a:pt x="357" y="565"/>
                  </a:lnTo>
                  <a:lnTo>
                    <a:pt x="361" y="553"/>
                  </a:lnTo>
                  <a:lnTo>
                    <a:pt x="366" y="538"/>
                  </a:lnTo>
                  <a:lnTo>
                    <a:pt x="370" y="520"/>
                  </a:lnTo>
                  <a:lnTo>
                    <a:pt x="376" y="478"/>
                  </a:lnTo>
                  <a:lnTo>
                    <a:pt x="382" y="435"/>
                  </a:lnTo>
                  <a:lnTo>
                    <a:pt x="391" y="376"/>
                  </a:lnTo>
                  <a:lnTo>
                    <a:pt x="391" y="376"/>
                  </a:lnTo>
                  <a:lnTo>
                    <a:pt x="394" y="370"/>
                  </a:lnTo>
                  <a:lnTo>
                    <a:pt x="396" y="369"/>
                  </a:lnTo>
                  <a:lnTo>
                    <a:pt x="397" y="369"/>
                  </a:lnTo>
                  <a:lnTo>
                    <a:pt x="403" y="372"/>
                  </a:lnTo>
                  <a:lnTo>
                    <a:pt x="409" y="376"/>
                  </a:lnTo>
                  <a:lnTo>
                    <a:pt x="424" y="396"/>
                  </a:lnTo>
                  <a:lnTo>
                    <a:pt x="441" y="421"/>
                  </a:lnTo>
                  <a:lnTo>
                    <a:pt x="457" y="447"/>
                  </a:lnTo>
                  <a:lnTo>
                    <a:pt x="472" y="468"/>
                  </a:lnTo>
                  <a:lnTo>
                    <a:pt x="480" y="474"/>
                  </a:lnTo>
                  <a:lnTo>
                    <a:pt x="486" y="478"/>
                  </a:lnTo>
                  <a:lnTo>
                    <a:pt x="487" y="478"/>
                  </a:lnTo>
                  <a:lnTo>
                    <a:pt x="490" y="477"/>
                  </a:lnTo>
                  <a:lnTo>
                    <a:pt x="492" y="475"/>
                  </a:lnTo>
                  <a:lnTo>
                    <a:pt x="493" y="472"/>
                  </a:lnTo>
                  <a:lnTo>
                    <a:pt x="493" y="472"/>
                  </a:lnTo>
                  <a:lnTo>
                    <a:pt x="493" y="468"/>
                  </a:lnTo>
                  <a:lnTo>
                    <a:pt x="492" y="459"/>
                  </a:lnTo>
                  <a:lnTo>
                    <a:pt x="484" y="436"/>
                  </a:lnTo>
                  <a:lnTo>
                    <a:pt x="472" y="408"/>
                  </a:lnTo>
                  <a:lnTo>
                    <a:pt x="459" y="378"/>
                  </a:lnTo>
                  <a:lnTo>
                    <a:pt x="438" y="328"/>
                  </a:lnTo>
                  <a:lnTo>
                    <a:pt x="435" y="316"/>
                  </a:lnTo>
                  <a:lnTo>
                    <a:pt x="435" y="316"/>
                  </a:lnTo>
                  <a:lnTo>
                    <a:pt x="436" y="316"/>
                  </a:lnTo>
                  <a:lnTo>
                    <a:pt x="439" y="319"/>
                  </a:lnTo>
                  <a:lnTo>
                    <a:pt x="439" y="319"/>
                  </a:lnTo>
                  <a:lnTo>
                    <a:pt x="447" y="327"/>
                  </a:lnTo>
                  <a:lnTo>
                    <a:pt x="453" y="330"/>
                  </a:lnTo>
                  <a:lnTo>
                    <a:pt x="453" y="330"/>
                  </a:lnTo>
                  <a:lnTo>
                    <a:pt x="454" y="330"/>
                  </a:lnTo>
                  <a:lnTo>
                    <a:pt x="451" y="324"/>
                  </a:lnTo>
                  <a:lnTo>
                    <a:pt x="439" y="300"/>
                  </a:lnTo>
                  <a:lnTo>
                    <a:pt x="414" y="261"/>
                  </a:lnTo>
                  <a:lnTo>
                    <a:pt x="414" y="261"/>
                  </a:lnTo>
                  <a:lnTo>
                    <a:pt x="393" y="233"/>
                  </a:lnTo>
                  <a:lnTo>
                    <a:pt x="373" y="206"/>
                  </a:lnTo>
                  <a:lnTo>
                    <a:pt x="357" y="183"/>
                  </a:lnTo>
                  <a:lnTo>
                    <a:pt x="352" y="174"/>
                  </a:lnTo>
                  <a:lnTo>
                    <a:pt x="351" y="167"/>
                  </a:lnTo>
                  <a:lnTo>
                    <a:pt x="351" y="167"/>
                  </a:lnTo>
                  <a:lnTo>
                    <a:pt x="352" y="159"/>
                  </a:lnTo>
                  <a:lnTo>
                    <a:pt x="355" y="149"/>
                  </a:lnTo>
                  <a:lnTo>
                    <a:pt x="366" y="120"/>
                  </a:lnTo>
                  <a:lnTo>
                    <a:pt x="375" y="92"/>
                  </a:lnTo>
                  <a:lnTo>
                    <a:pt x="378" y="81"/>
                  </a:lnTo>
                  <a:lnTo>
                    <a:pt x="378" y="74"/>
                  </a:lnTo>
                  <a:lnTo>
                    <a:pt x="378" y="74"/>
                  </a:lnTo>
                  <a:lnTo>
                    <a:pt x="373" y="54"/>
                  </a:lnTo>
                  <a:lnTo>
                    <a:pt x="369" y="41"/>
                  </a:lnTo>
                  <a:lnTo>
                    <a:pt x="364" y="29"/>
                  </a:lnTo>
                  <a:lnTo>
                    <a:pt x="358" y="17"/>
                  </a:lnTo>
                  <a:lnTo>
                    <a:pt x="351" y="6"/>
                  </a:lnTo>
                  <a:lnTo>
                    <a:pt x="346" y="3"/>
                  </a:lnTo>
                  <a:lnTo>
                    <a:pt x="342" y="2"/>
                  </a:lnTo>
                  <a:lnTo>
                    <a:pt x="337" y="0"/>
                  </a:lnTo>
                  <a:lnTo>
                    <a:pt x="333" y="2"/>
                  </a:lnTo>
                  <a:lnTo>
                    <a:pt x="333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5" name="Freeform 12"/>
            <p:cNvSpPr>
              <a:spLocks/>
            </p:cNvSpPr>
            <p:nvPr/>
          </p:nvSpPr>
          <p:spPr bwMode="auto">
            <a:xfrm>
              <a:off x="5064008" y="1753201"/>
              <a:ext cx="392369" cy="425390"/>
            </a:xfrm>
            <a:custGeom>
              <a:avLst/>
              <a:gdLst>
                <a:gd name="T0" fmla="*/ 202 w 246"/>
                <a:gd name="T1" fmla="*/ 3 h 276"/>
                <a:gd name="T2" fmla="*/ 175 w 246"/>
                <a:gd name="T3" fmla="*/ 21 h 276"/>
                <a:gd name="T4" fmla="*/ 142 w 246"/>
                <a:gd name="T5" fmla="*/ 45 h 276"/>
                <a:gd name="T6" fmla="*/ 118 w 246"/>
                <a:gd name="T7" fmla="*/ 57 h 276"/>
                <a:gd name="T8" fmla="*/ 103 w 246"/>
                <a:gd name="T9" fmla="*/ 59 h 276"/>
                <a:gd name="T10" fmla="*/ 93 w 246"/>
                <a:gd name="T11" fmla="*/ 54 h 276"/>
                <a:gd name="T12" fmla="*/ 88 w 246"/>
                <a:gd name="T13" fmla="*/ 50 h 276"/>
                <a:gd name="T14" fmla="*/ 87 w 246"/>
                <a:gd name="T15" fmla="*/ 50 h 276"/>
                <a:gd name="T16" fmla="*/ 90 w 246"/>
                <a:gd name="T17" fmla="*/ 75 h 276"/>
                <a:gd name="T18" fmla="*/ 93 w 246"/>
                <a:gd name="T19" fmla="*/ 105 h 276"/>
                <a:gd name="T20" fmla="*/ 90 w 246"/>
                <a:gd name="T21" fmla="*/ 138 h 276"/>
                <a:gd name="T22" fmla="*/ 87 w 246"/>
                <a:gd name="T23" fmla="*/ 146 h 276"/>
                <a:gd name="T24" fmla="*/ 72 w 246"/>
                <a:gd name="T25" fmla="*/ 173 h 276"/>
                <a:gd name="T26" fmla="*/ 42 w 246"/>
                <a:gd name="T27" fmla="*/ 205 h 276"/>
                <a:gd name="T28" fmla="*/ 0 w 246"/>
                <a:gd name="T29" fmla="*/ 243 h 276"/>
                <a:gd name="T30" fmla="*/ 33 w 246"/>
                <a:gd name="T31" fmla="*/ 238 h 276"/>
                <a:gd name="T32" fmla="*/ 85 w 246"/>
                <a:gd name="T33" fmla="*/ 228 h 276"/>
                <a:gd name="T34" fmla="*/ 90 w 246"/>
                <a:gd name="T35" fmla="*/ 228 h 276"/>
                <a:gd name="T36" fmla="*/ 97 w 246"/>
                <a:gd name="T37" fmla="*/ 229 h 276"/>
                <a:gd name="T38" fmla="*/ 103 w 246"/>
                <a:gd name="T39" fmla="*/ 237 h 276"/>
                <a:gd name="T40" fmla="*/ 105 w 246"/>
                <a:gd name="T41" fmla="*/ 253 h 276"/>
                <a:gd name="T42" fmla="*/ 103 w 246"/>
                <a:gd name="T43" fmla="*/ 274 h 276"/>
                <a:gd name="T44" fmla="*/ 105 w 246"/>
                <a:gd name="T45" fmla="*/ 276 h 276"/>
                <a:gd name="T46" fmla="*/ 112 w 246"/>
                <a:gd name="T47" fmla="*/ 265 h 276"/>
                <a:gd name="T48" fmla="*/ 162 w 246"/>
                <a:gd name="T49" fmla="*/ 189 h 276"/>
                <a:gd name="T50" fmla="*/ 187 w 246"/>
                <a:gd name="T51" fmla="*/ 155 h 276"/>
                <a:gd name="T52" fmla="*/ 199 w 246"/>
                <a:gd name="T53" fmla="*/ 141 h 276"/>
                <a:gd name="T54" fmla="*/ 214 w 246"/>
                <a:gd name="T55" fmla="*/ 113 h 276"/>
                <a:gd name="T56" fmla="*/ 231 w 246"/>
                <a:gd name="T57" fmla="*/ 75 h 276"/>
                <a:gd name="T58" fmla="*/ 241 w 246"/>
                <a:gd name="T59" fmla="*/ 59 h 276"/>
                <a:gd name="T60" fmla="*/ 246 w 246"/>
                <a:gd name="T61" fmla="*/ 54 h 276"/>
                <a:gd name="T62" fmla="*/ 246 w 246"/>
                <a:gd name="T63" fmla="*/ 54 h 276"/>
                <a:gd name="T64" fmla="*/ 216 w 246"/>
                <a:gd name="T65" fmla="*/ 75 h 276"/>
                <a:gd name="T66" fmla="*/ 192 w 246"/>
                <a:gd name="T67" fmla="*/ 99 h 276"/>
                <a:gd name="T68" fmla="*/ 180 w 246"/>
                <a:gd name="T69" fmla="*/ 111 h 276"/>
                <a:gd name="T70" fmla="*/ 159 w 246"/>
                <a:gd name="T71" fmla="*/ 129 h 276"/>
                <a:gd name="T72" fmla="*/ 142 w 246"/>
                <a:gd name="T73" fmla="*/ 137 h 276"/>
                <a:gd name="T74" fmla="*/ 132 w 246"/>
                <a:gd name="T75" fmla="*/ 135 h 276"/>
                <a:gd name="T76" fmla="*/ 129 w 246"/>
                <a:gd name="T77" fmla="*/ 131 h 276"/>
                <a:gd name="T78" fmla="*/ 132 w 246"/>
                <a:gd name="T79" fmla="*/ 120 h 276"/>
                <a:gd name="T80" fmla="*/ 177 w 246"/>
                <a:gd name="T81" fmla="*/ 54 h 276"/>
                <a:gd name="T82" fmla="*/ 205 w 246"/>
                <a:gd name="T83" fmla="*/ 12 h 276"/>
                <a:gd name="T84" fmla="*/ 210 w 246"/>
                <a:gd name="T85" fmla="*/ 2 h 276"/>
                <a:gd name="T86" fmla="*/ 207 w 246"/>
                <a:gd name="T87" fmla="*/ 0 h 276"/>
                <a:gd name="T88" fmla="*/ 202 w 246"/>
                <a:gd name="T89" fmla="*/ 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6" h="276">
                  <a:moveTo>
                    <a:pt x="202" y="3"/>
                  </a:moveTo>
                  <a:lnTo>
                    <a:pt x="202" y="3"/>
                  </a:lnTo>
                  <a:lnTo>
                    <a:pt x="190" y="11"/>
                  </a:lnTo>
                  <a:lnTo>
                    <a:pt x="175" y="21"/>
                  </a:lnTo>
                  <a:lnTo>
                    <a:pt x="159" y="33"/>
                  </a:lnTo>
                  <a:lnTo>
                    <a:pt x="142" y="45"/>
                  </a:lnTo>
                  <a:lnTo>
                    <a:pt x="126" y="54"/>
                  </a:lnTo>
                  <a:lnTo>
                    <a:pt x="118" y="57"/>
                  </a:lnTo>
                  <a:lnTo>
                    <a:pt x="111" y="59"/>
                  </a:lnTo>
                  <a:lnTo>
                    <a:pt x="103" y="59"/>
                  </a:lnTo>
                  <a:lnTo>
                    <a:pt x="97" y="59"/>
                  </a:lnTo>
                  <a:lnTo>
                    <a:pt x="93" y="54"/>
                  </a:lnTo>
                  <a:lnTo>
                    <a:pt x="88" y="50"/>
                  </a:lnTo>
                  <a:lnTo>
                    <a:pt x="88" y="50"/>
                  </a:lnTo>
                  <a:lnTo>
                    <a:pt x="87" y="48"/>
                  </a:lnTo>
                  <a:lnTo>
                    <a:pt x="87" y="50"/>
                  </a:lnTo>
                  <a:lnTo>
                    <a:pt x="87" y="54"/>
                  </a:lnTo>
                  <a:lnTo>
                    <a:pt x="90" y="75"/>
                  </a:lnTo>
                  <a:lnTo>
                    <a:pt x="91" y="89"/>
                  </a:lnTo>
                  <a:lnTo>
                    <a:pt x="93" y="105"/>
                  </a:lnTo>
                  <a:lnTo>
                    <a:pt x="91" y="12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7" y="146"/>
                  </a:lnTo>
                  <a:lnTo>
                    <a:pt x="84" y="155"/>
                  </a:lnTo>
                  <a:lnTo>
                    <a:pt x="72" y="173"/>
                  </a:lnTo>
                  <a:lnTo>
                    <a:pt x="58" y="189"/>
                  </a:lnTo>
                  <a:lnTo>
                    <a:pt x="42" y="205"/>
                  </a:lnTo>
                  <a:lnTo>
                    <a:pt x="13" y="232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33" y="238"/>
                  </a:lnTo>
                  <a:lnTo>
                    <a:pt x="60" y="234"/>
                  </a:lnTo>
                  <a:lnTo>
                    <a:pt x="85" y="228"/>
                  </a:lnTo>
                  <a:lnTo>
                    <a:pt x="85" y="228"/>
                  </a:lnTo>
                  <a:lnTo>
                    <a:pt x="90" y="228"/>
                  </a:lnTo>
                  <a:lnTo>
                    <a:pt x="93" y="228"/>
                  </a:lnTo>
                  <a:lnTo>
                    <a:pt x="97" y="229"/>
                  </a:lnTo>
                  <a:lnTo>
                    <a:pt x="99" y="231"/>
                  </a:lnTo>
                  <a:lnTo>
                    <a:pt x="103" y="237"/>
                  </a:lnTo>
                  <a:lnTo>
                    <a:pt x="105" y="244"/>
                  </a:lnTo>
                  <a:lnTo>
                    <a:pt x="105" y="253"/>
                  </a:lnTo>
                  <a:lnTo>
                    <a:pt x="105" y="262"/>
                  </a:lnTo>
                  <a:lnTo>
                    <a:pt x="103" y="274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6" y="274"/>
                  </a:lnTo>
                  <a:lnTo>
                    <a:pt x="112" y="265"/>
                  </a:lnTo>
                  <a:lnTo>
                    <a:pt x="133" y="231"/>
                  </a:lnTo>
                  <a:lnTo>
                    <a:pt x="162" y="189"/>
                  </a:lnTo>
                  <a:lnTo>
                    <a:pt x="175" y="170"/>
                  </a:lnTo>
                  <a:lnTo>
                    <a:pt x="187" y="155"/>
                  </a:lnTo>
                  <a:lnTo>
                    <a:pt x="187" y="155"/>
                  </a:lnTo>
                  <a:lnTo>
                    <a:pt x="199" y="141"/>
                  </a:lnTo>
                  <a:lnTo>
                    <a:pt x="207" y="128"/>
                  </a:lnTo>
                  <a:lnTo>
                    <a:pt x="214" y="113"/>
                  </a:lnTo>
                  <a:lnTo>
                    <a:pt x="220" y="99"/>
                  </a:lnTo>
                  <a:lnTo>
                    <a:pt x="231" y="75"/>
                  </a:lnTo>
                  <a:lnTo>
                    <a:pt x="237" y="65"/>
                  </a:lnTo>
                  <a:lnTo>
                    <a:pt x="241" y="59"/>
                  </a:lnTo>
                  <a:lnTo>
                    <a:pt x="241" y="59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35" y="60"/>
                  </a:lnTo>
                  <a:lnTo>
                    <a:pt x="216" y="75"/>
                  </a:lnTo>
                  <a:lnTo>
                    <a:pt x="204" y="86"/>
                  </a:lnTo>
                  <a:lnTo>
                    <a:pt x="192" y="99"/>
                  </a:lnTo>
                  <a:lnTo>
                    <a:pt x="192" y="99"/>
                  </a:lnTo>
                  <a:lnTo>
                    <a:pt x="180" y="111"/>
                  </a:lnTo>
                  <a:lnTo>
                    <a:pt x="168" y="122"/>
                  </a:lnTo>
                  <a:lnTo>
                    <a:pt x="159" y="129"/>
                  </a:lnTo>
                  <a:lnTo>
                    <a:pt x="150" y="134"/>
                  </a:lnTo>
                  <a:lnTo>
                    <a:pt x="142" y="137"/>
                  </a:lnTo>
                  <a:lnTo>
                    <a:pt x="136" y="138"/>
                  </a:lnTo>
                  <a:lnTo>
                    <a:pt x="132" y="135"/>
                  </a:lnTo>
                  <a:lnTo>
                    <a:pt x="129" y="131"/>
                  </a:lnTo>
                  <a:lnTo>
                    <a:pt x="129" y="131"/>
                  </a:lnTo>
                  <a:lnTo>
                    <a:pt x="130" y="126"/>
                  </a:lnTo>
                  <a:lnTo>
                    <a:pt x="132" y="120"/>
                  </a:lnTo>
                  <a:lnTo>
                    <a:pt x="144" y="101"/>
                  </a:lnTo>
                  <a:lnTo>
                    <a:pt x="177" y="54"/>
                  </a:lnTo>
                  <a:lnTo>
                    <a:pt x="193" y="30"/>
                  </a:lnTo>
                  <a:lnTo>
                    <a:pt x="205" y="12"/>
                  </a:lnTo>
                  <a:lnTo>
                    <a:pt x="208" y="6"/>
                  </a:lnTo>
                  <a:lnTo>
                    <a:pt x="210" y="2"/>
                  </a:lnTo>
                  <a:lnTo>
                    <a:pt x="208" y="2"/>
                  </a:lnTo>
                  <a:lnTo>
                    <a:pt x="207" y="0"/>
                  </a:lnTo>
                  <a:lnTo>
                    <a:pt x="202" y="3"/>
                  </a:lnTo>
                  <a:lnTo>
                    <a:pt x="202" y="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6" name="Freeform 13"/>
            <p:cNvSpPr>
              <a:spLocks/>
            </p:cNvSpPr>
            <p:nvPr/>
          </p:nvSpPr>
          <p:spPr bwMode="auto">
            <a:xfrm>
              <a:off x="6153388" y="1802522"/>
              <a:ext cx="639593" cy="690489"/>
            </a:xfrm>
            <a:custGeom>
              <a:avLst/>
              <a:gdLst>
                <a:gd name="T0" fmla="*/ 0 w 401"/>
                <a:gd name="T1" fmla="*/ 0 h 448"/>
                <a:gd name="T2" fmla="*/ 31 w 401"/>
                <a:gd name="T3" fmla="*/ 1 h 448"/>
                <a:gd name="T4" fmla="*/ 76 w 401"/>
                <a:gd name="T5" fmla="*/ 9 h 448"/>
                <a:gd name="T6" fmla="*/ 111 w 401"/>
                <a:gd name="T7" fmla="*/ 21 h 448"/>
                <a:gd name="T8" fmla="*/ 133 w 401"/>
                <a:gd name="T9" fmla="*/ 33 h 448"/>
                <a:gd name="T10" fmla="*/ 144 w 401"/>
                <a:gd name="T11" fmla="*/ 40 h 448"/>
                <a:gd name="T12" fmla="*/ 180 w 401"/>
                <a:gd name="T13" fmla="*/ 75 h 448"/>
                <a:gd name="T14" fmla="*/ 238 w 401"/>
                <a:gd name="T15" fmla="*/ 133 h 448"/>
                <a:gd name="T16" fmla="*/ 255 w 401"/>
                <a:gd name="T17" fmla="*/ 148 h 448"/>
                <a:gd name="T18" fmla="*/ 277 w 401"/>
                <a:gd name="T19" fmla="*/ 164 h 448"/>
                <a:gd name="T20" fmla="*/ 346 w 401"/>
                <a:gd name="T21" fmla="*/ 220 h 448"/>
                <a:gd name="T22" fmla="*/ 368 w 401"/>
                <a:gd name="T23" fmla="*/ 244 h 448"/>
                <a:gd name="T24" fmla="*/ 370 w 401"/>
                <a:gd name="T25" fmla="*/ 247 h 448"/>
                <a:gd name="T26" fmla="*/ 361 w 401"/>
                <a:gd name="T27" fmla="*/ 250 h 448"/>
                <a:gd name="T28" fmla="*/ 331 w 401"/>
                <a:gd name="T29" fmla="*/ 247 h 448"/>
                <a:gd name="T30" fmla="*/ 277 w 401"/>
                <a:gd name="T31" fmla="*/ 233 h 448"/>
                <a:gd name="T32" fmla="*/ 234 w 401"/>
                <a:gd name="T33" fmla="*/ 215 h 448"/>
                <a:gd name="T34" fmla="*/ 226 w 401"/>
                <a:gd name="T35" fmla="*/ 209 h 448"/>
                <a:gd name="T36" fmla="*/ 225 w 401"/>
                <a:gd name="T37" fmla="*/ 206 h 448"/>
                <a:gd name="T38" fmla="*/ 214 w 401"/>
                <a:gd name="T39" fmla="*/ 202 h 448"/>
                <a:gd name="T40" fmla="*/ 196 w 401"/>
                <a:gd name="T41" fmla="*/ 203 h 448"/>
                <a:gd name="T42" fmla="*/ 184 w 401"/>
                <a:gd name="T43" fmla="*/ 209 h 448"/>
                <a:gd name="T44" fmla="*/ 180 w 401"/>
                <a:gd name="T45" fmla="*/ 215 h 448"/>
                <a:gd name="T46" fmla="*/ 181 w 401"/>
                <a:gd name="T47" fmla="*/ 224 h 448"/>
                <a:gd name="T48" fmla="*/ 184 w 401"/>
                <a:gd name="T49" fmla="*/ 230 h 448"/>
                <a:gd name="T50" fmla="*/ 198 w 401"/>
                <a:gd name="T51" fmla="*/ 244 h 448"/>
                <a:gd name="T52" fmla="*/ 280 w 401"/>
                <a:gd name="T53" fmla="*/ 307 h 448"/>
                <a:gd name="T54" fmla="*/ 358 w 401"/>
                <a:gd name="T55" fmla="*/ 367 h 448"/>
                <a:gd name="T56" fmla="*/ 370 w 401"/>
                <a:gd name="T57" fmla="*/ 377 h 448"/>
                <a:gd name="T58" fmla="*/ 383 w 401"/>
                <a:gd name="T59" fmla="*/ 400 h 448"/>
                <a:gd name="T60" fmla="*/ 397 w 401"/>
                <a:gd name="T61" fmla="*/ 427 h 448"/>
                <a:gd name="T62" fmla="*/ 401 w 401"/>
                <a:gd name="T63" fmla="*/ 443 h 448"/>
                <a:gd name="T64" fmla="*/ 398 w 401"/>
                <a:gd name="T65" fmla="*/ 448 h 448"/>
                <a:gd name="T66" fmla="*/ 391 w 401"/>
                <a:gd name="T67" fmla="*/ 446 h 448"/>
                <a:gd name="T68" fmla="*/ 383 w 401"/>
                <a:gd name="T69" fmla="*/ 443 h 448"/>
                <a:gd name="T70" fmla="*/ 349 w 401"/>
                <a:gd name="T71" fmla="*/ 416 h 448"/>
                <a:gd name="T72" fmla="*/ 290 w 401"/>
                <a:gd name="T73" fmla="*/ 364 h 448"/>
                <a:gd name="T74" fmla="*/ 255 w 401"/>
                <a:gd name="T75" fmla="*/ 334 h 448"/>
                <a:gd name="T76" fmla="*/ 240 w 401"/>
                <a:gd name="T77" fmla="*/ 326 h 448"/>
                <a:gd name="T78" fmla="*/ 222 w 401"/>
                <a:gd name="T79" fmla="*/ 320 h 448"/>
                <a:gd name="T80" fmla="*/ 147 w 401"/>
                <a:gd name="T81" fmla="*/ 301 h 448"/>
                <a:gd name="T82" fmla="*/ 103 w 401"/>
                <a:gd name="T83" fmla="*/ 287 h 448"/>
                <a:gd name="T84" fmla="*/ 85 w 401"/>
                <a:gd name="T85" fmla="*/ 278 h 448"/>
                <a:gd name="T86" fmla="*/ 84 w 401"/>
                <a:gd name="T87" fmla="*/ 275 h 448"/>
                <a:gd name="T88" fmla="*/ 88 w 401"/>
                <a:gd name="T89" fmla="*/ 190 h 448"/>
                <a:gd name="T90" fmla="*/ 84 w 401"/>
                <a:gd name="T91" fmla="*/ 148 h 448"/>
                <a:gd name="T92" fmla="*/ 79 w 401"/>
                <a:gd name="T93" fmla="*/ 127 h 448"/>
                <a:gd name="T94" fmla="*/ 60 w 401"/>
                <a:gd name="T95" fmla="*/ 81 h 448"/>
                <a:gd name="T96" fmla="*/ 36 w 401"/>
                <a:gd name="T97" fmla="*/ 39 h 448"/>
                <a:gd name="T98" fmla="*/ 10 w 401"/>
                <a:gd name="T99" fmla="*/ 9 h 448"/>
                <a:gd name="T100" fmla="*/ 0 w 401"/>
                <a:gd name="T101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01" h="448">
                  <a:moveTo>
                    <a:pt x="0" y="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1" y="1"/>
                  </a:lnTo>
                  <a:lnTo>
                    <a:pt x="52" y="4"/>
                  </a:lnTo>
                  <a:lnTo>
                    <a:pt x="76" y="9"/>
                  </a:lnTo>
                  <a:lnTo>
                    <a:pt x="100" y="16"/>
                  </a:lnTo>
                  <a:lnTo>
                    <a:pt x="111" y="21"/>
                  </a:lnTo>
                  <a:lnTo>
                    <a:pt x="123" y="27"/>
                  </a:lnTo>
                  <a:lnTo>
                    <a:pt x="133" y="33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63" y="57"/>
                  </a:lnTo>
                  <a:lnTo>
                    <a:pt x="180" y="75"/>
                  </a:lnTo>
                  <a:lnTo>
                    <a:pt x="213" y="108"/>
                  </a:lnTo>
                  <a:lnTo>
                    <a:pt x="238" y="133"/>
                  </a:lnTo>
                  <a:lnTo>
                    <a:pt x="247" y="144"/>
                  </a:lnTo>
                  <a:lnTo>
                    <a:pt x="255" y="148"/>
                  </a:lnTo>
                  <a:lnTo>
                    <a:pt x="255" y="148"/>
                  </a:lnTo>
                  <a:lnTo>
                    <a:pt x="277" y="164"/>
                  </a:lnTo>
                  <a:lnTo>
                    <a:pt x="311" y="191"/>
                  </a:lnTo>
                  <a:lnTo>
                    <a:pt x="346" y="220"/>
                  </a:lnTo>
                  <a:lnTo>
                    <a:pt x="359" y="233"/>
                  </a:lnTo>
                  <a:lnTo>
                    <a:pt x="368" y="244"/>
                  </a:lnTo>
                  <a:lnTo>
                    <a:pt x="368" y="244"/>
                  </a:lnTo>
                  <a:lnTo>
                    <a:pt x="370" y="247"/>
                  </a:lnTo>
                  <a:lnTo>
                    <a:pt x="367" y="250"/>
                  </a:lnTo>
                  <a:lnTo>
                    <a:pt x="361" y="250"/>
                  </a:lnTo>
                  <a:lnTo>
                    <a:pt x="353" y="250"/>
                  </a:lnTo>
                  <a:lnTo>
                    <a:pt x="331" y="247"/>
                  </a:lnTo>
                  <a:lnTo>
                    <a:pt x="304" y="241"/>
                  </a:lnTo>
                  <a:lnTo>
                    <a:pt x="277" y="233"/>
                  </a:lnTo>
                  <a:lnTo>
                    <a:pt x="252" y="224"/>
                  </a:lnTo>
                  <a:lnTo>
                    <a:pt x="234" y="215"/>
                  </a:lnTo>
                  <a:lnTo>
                    <a:pt x="228" y="212"/>
                  </a:lnTo>
                  <a:lnTo>
                    <a:pt x="226" y="209"/>
                  </a:lnTo>
                  <a:lnTo>
                    <a:pt x="226" y="209"/>
                  </a:lnTo>
                  <a:lnTo>
                    <a:pt x="225" y="206"/>
                  </a:lnTo>
                  <a:lnTo>
                    <a:pt x="222" y="205"/>
                  </a:lnTo>
                  <a:lnTo>
                    <a:pt x="214" y="202"/>
                  </a:lnTo>
                  <a:lnTo>
                    <a:pt x="205" y="202"/>
                  </a:lnTo>
                  <a:lnTo>
                    <a:pt x="196" y="203"/>
                  </a:lnTo>
                  <a:lnTo>
                    <a:pt x="187" y="206"/>
                  </a:lnTo>
                  <a:lnTo>
                    <a:pt x="184" y="209"/>
                  </a:lnTo>
                  <a:lnTo>
                    <a:pt x="181" y="212"/>
                  </a:lnTo>
                  <a:lnTo>
                    <a:pt x="180" y="215"/>
                  </a:lnTo>
                  <a:lnTo>
                    <a:pt x="180" y="220"/>
                  </a:lnTo>
                  <a:lnTo>
                    <a:pt x="181" y="224"/>
                  </a:lnTo>
                  <a:lnTo>
                    <a:pt x="184" y="230"/>
                  </a:lnTo>
                  <a:lnTo>
                    <a:pt x="184" y="230"/>
                  </a:lnTo>
                  <a:lnTo>
                    <a:pt x="190" y="236"/>
                  </a:lnTo>
                  <a:lnTo>
                    <a:pt x="198" y="244"/>
                  </a:lnTo>
                  <a:lnTo>
                    <a:pt x="220" y="263"/>
                  </a:lnTo>
                  <a:lnTo>
                    <a:pt x="280" y="307"/>
                  </a:lnTo>
                  <a:lnTo>
                    <a:pt x="338" y="350"/>
                  </a:lnTo>
                  <a:lnTo>
                    <a:pt x="358" y="367"/>
                  </a:lnTo>
                  <a:lnTo>
                    <a:pt x="365" y="373"/>
                  </a:lnTo>
                  <a:lnTo>
                    <a:pt x="370" y="377"/>
                  </a:lnTo>
                  <a:lnTo>
                    <a:pt x="370" y="377"/>
                  </a:lnTo>
                  <a:lnTo>
                    <a:pt x="383" y="400"/>
                  </a:lnTo>
                  <a:lnTo>
                    <a:pt x="391" y="413"/>
                  </a:lnTo>
                  <a:lnTo>
                    <a:pt x="397" y="427"/>
                  </a:lnTo>
                  <a:lnTo>
                    <a:pt x="401" y="439"/>
                  </a:lnTo>
                  <a:lnTo>
                    <a:pt x="401" y="443"/>
                  </a:lnTo>
                  <a:lnTo>
                    <a:pt x="401" y="446"/>
                  </a:lnTo>
                  <a:lnTo>
                    <a:pt x="398" y="448"/>
                  </a:lnTo>
                  <a:lnTo>
                    <a:pt x="395" y="448"/>
                  </a:lnTo>
                  <a:lnTo>
                    <a:pt x="391" y="446"/>
                  </a:lnTo>
                  <a:lnTo>
                    <a:pt x="383" y="443"/>
                  </a:lnTo>
                  <a:lnTo>
                    <a:pt x="383" y="443"/>
                  </a:lnTo>
                  <a:lnTo>
                    <a:pt x="367" y="431"/>
                  </a:lnTo>
                  <a:lnTo>
                    <a:pt x="349" y="416"/>
                  </a:lnTo>
                  <a:lnTo>
                    <a:pt x="310" y="382"/>
                  </a:lnTo>
                  <a:lnTo>
                    <a:pt x="290" y="364"/>
                  </a:lnTo>
                  <a:lnTo>
                    <a:pt x="273" y="347"/>
                  </a:lnTo>
                  <a:lnTo>
                    <a:pt x="255" y="334"/>
                  </a:lnTo>
                  <a:lnTo>
                    <a:pt x="247" y="329"/>
                  </a:lnTo>
                  <a:lnTo>
                    <a:pt x="240" y="326"/>
                  </a:lnTo>
                  <a:lnTo>
                    <a:pt x="240" y="326"/>
                  </a:lnTo>
                  <a:lnTo>
                    <a:pt x="222" y="320"/>
                  </a:lnTo>
                  <a:lnTo>
                    <a:pt x="199" y="314"/>
                  </a:lnTo>
                  <a:lnTo>
                    <a:pt x="147" y="301"/>
                  </a:lnTo>
                  <a:lnTo>
                    <a:pt x="123" y="295"/>
                  </a:lnTo>
                  <a:lnTo>
                    <a:pt x="103" y="287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5"/>
                  </a:lnTo>
                  <a:lnTo>
                    <a:pt x="84" y="275"/>
                  </a:lnTo>
                  <a:lnTo>
                    <a:pt x="87" y="227"/>
                  </a:lnTo>
                  <a:lnTo>
                    <a:pt x="88" y="190"/>
                  </a:lnTo>
                  <a:lnTo>
                    <a:pt x="87" y="169"/>
                  </a:lnTo>
                  <a:lnTo>
                    <a:pt x="84" y="148"/>
                  </a:lnTo>
                  <a:lnTo>
                    <a:pt x="84" y="148"/>
                  </a:lnTo>
                  <a:lnTo>
                    <a:pt x="79" y="127"/>
                  </a:lnTo>
                  <a:lnTo>
                    <a:pt x="70" y="105"/>
                  </a:lnTo>
                  <a:lnTo>
                    <a:pt x="60" y="81"/>
                  </a:lnTo>
                  <a:lnTo>
                    <a:pt x="49" y="58"/>
                  </a:lnTo>
                  <a:lnTo>
                    <a:pt x="36" y="39"/>
                  </a:lnTo>
                  <a:lnTo>
                    <a:pt x="24" y="21"/>
                  </a:lnTo>
                  <a:lnTo>
                    <a:pt x="1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5725931" y="2170887"/>
              <a:ext cx="604503" cy="402272"/>
            </a:xfrm>
            <a:custGeom>
              <a:avLst/>
              <a:gdLst>
                <a:gd name="T0" fmla="*/ 130 w 379"/>
                <a:gd name="T1" fmla="*/ 3 h 261"/>
                <a:gd name="T2" fmla="*/ 130 w 379"/>
                <a:gd name="T3" fmla="*/ 3 h 261"/>
                <a:gd name="T4" fmla="*/ 166 w 379"/>
                <a:gd name="T5" fmla="*/ 0 h 261"/>
                <a:gd name="T6" fmla="*/ 192 w 379"/>
                <a:gd name="T7" fmla="*/ 0 h 261"/>
                <a:gd name="T8" fmla="*/ 202 w 379"/>
                <a:gd name="T9" fmla="*/ 2 h 261"/>
                <a:gd name="T10" fmla="*/ 208 w 379"/>
                <a:gd name="T11" fmla="*/ 3 h 261"/>
                <a:gd name="T12" fmla="*/ 208 w 379"/>
                <a:gd name="T13" fmla="*/ 3 h 261"/>
                <a:gd name="T14" fmla="*/ 213 w 379"/>
                <a:gd name="T15" fmla="*/ 11 h 261"/>
                <a:gd name="T16" fmla="*/ 220 w 379"/>
                <a:gd name="T17" fmla="*/ 23 h 261"/>
                <a:gd name="T18" fmla="*/ 229 w 379"/>
                <a:gd name="T19" fmla="*/ 39 h 261"/>
                <a:gd name="T20" fmla="*/ 241 w 379"/>
                <a:gd name="T21" fmla="*/ 60 h 261"/>
                <a:gd name="T22" fmla="*/ 256 w 379"/>
                <a:gd name="T23" fmla="*/ 83 h 261"/>
                <a:gd name="T24" fmla="*/ 275 w 379"/>
                <a:gd name="T25" fmla="*/ 107 h 261"/>
                <a:gd name="T26" fmla="*/ 296 w 379"/>
                <a:gd name="T27" fmla="*/ 131 h 261"/>
                <a:gd name="T28" fmla="*/ 308 w 379"/>
                <a:gd name="T29" fmla="*/ 143 h 261"/>
                <a:gd name="T30" fmla="*/ 322 w 379"/>
                <a:gd name="T31" fmla="*/ 153 h 261"/>
                <a:gd name="T32" fmla="*/ 322 w 379"/>
                <a:gd name="T33" fmla="*/ 153 h 261"/>
                <a:gd name="T34" fmla="*/ 344 w 379"/>
                <a:gd name="T35" fmla="*/ 173 h 261"/>
                <a:gd name="T36" fmla="*/ 361 w 379"/>
                <a:gd name="T37" fmla="*/ 191 h 261"/>
                <a:gd name="T38" fmla="*/ 371 w 379"/>
                <a:gd name="T39" fmla="*/ 207 h 261"/>
                <a:gd name="T40" fmla="*/ 377 w 379"/>
                <a:gd name="T41" fmla="*/ 220 h 261"/>
                <a:gd name="T42" fmla="*/ 379 w 379"/>
                <a:gd name="T43" fmla="*/ 232 h 261"/>
                <a:gd name="T44" fmla="*/ 379 w 379"/>
                <a:gd name="T45" fmla="*/ 243 h 261"/>
                <a:gd name="T46" fmla="*/ 377 w 379"/>
                <a:gd name="T47" fmla="*/ 259 h 261"/>
                <a:gd name="T48" fmla="*/ 377 w 379"/>
                <a:gd name="T49" fmla="*/ 259 h 261"/>
                <a:gd name="T50" fmla="*/ 376 w 379"/>
                <a:gd name="T51" fmla="*/ 261 h 261"/>
                <a:gd name="T52" fmla="*/ 374 w 379"/>
                <a:gd name="T53" fmla="*/ 261 h 261"/>
                <a:gd name="T54" fmla="*/ 368 w 379"/>
                <a:gd name="T55" fmla="*/ 258 h 261"/>
                <a:gd name="T56" fmla="*/ 361 w 379"/>
                <a:gd name="T57" fmla="*/ 252 h 261"/>
                <a:gd name="T58" fmla="*/ 349 w 379"/>
                <a:gd name="T59" fmla="*/ 243 h 261"/>
                <a:gd name="T60" fmla="*/ 320 w 379"/>
                <a:gd name="T61" fmla="*/ 219 h 261"/>
                <a:gd name="T62" fmla="*/ 289 w 379"/>
                <a:gd name="T63" fmla="*/ 188 h 261"/>
                <a:gd name="T64" fmla="*/ 257 w 379"/>
                <a:gd name="T65" fmla="*/ 156 h 261"/>
                <a:gd name="T66" fmla="*/ 229 w 379"/>
                <a:gd name="T67" fmla="*/ 125 h 261"/>
                <a:gd name="T68" fmla="*/ 210 w 379"/>
                <a:gd name="T69" fmla="*/ 101 h 261"/>
                <a:gd name="T70" fmla="*/ 204 w 379"/>
                <a:gd name="T71" fmla="*/ 93 h 261"/>
                <a:gd name="T72" fmla="*/ 202 w 379"/>
                <a:gd name="T73" fmla="*/ 87 h 261"/>
                <a:gd name="T74" fmla="*/ 202 w 379"/>
                <a:gd name="T75" fmla="*/ 87 h 261"/>
                <a:gd name="T76" fmla="*/ 201 w 379"/>
                <a:gd name="T77" fmla="*/ 83 h 261"/>
                <a:gd name="T78" fmla="*/ 195 w 379"/>
                <a:gd name="T79" fmla="*/ 80 h 261"/>
                <a:gd name="T80" fmla="*/ 186 w 379"/>
                <a:gd name="T81" fmla="*/ 75 h 261"/>
                <a:gd name="T82" fmla="*/ 174 w 379"/>
                <a:gd name="T83" fmla="*/ 71 h 261"/>
                <a:gd name="T84" fmla="*/ 145 w 379"/>
                <a:gd name="T85" fmla="*/ 65 h 261"/>
                <a:gd name="T86" fmla="*/ 111 w 379"/>
                <a:gd name="T87" fmla="*/ 57 h 261"/>
                <a:gd name="T88" fmla="*/ 76 w 379"/>
                <a:gd name="T89" fmla="*/ 53 h 261"/>
                <a:gd name="T90" fmla="*/ 45 w 379"/>
                <a:gd name="T91" fmla="*/ 50 h 261"/>
                <a:gd name="T92" fmla="*/ 19 w 379"/>
                <a:gd name="T93" fmla="*/ 50 h 261"/>
                <a:gd name="T94" fmla="*/ 10 w 379"/>
                <a:gd name="T95" fmla="*/ 50 h 261"/>
                <a:gd name="T96" fmla="*/ 4 w 379"/>
                <a:gd name="T97" fmla="*/ 51 h 261"/>
                <a:gd name="T98" fmla="*/ 4 w 379"/>
                <a:gd name="T99" fmla="*/ 51 h 261"/>
                <a:gd name="T100" fmla="*/ 1 w 379"/>
                <a:gd name="T101" fmla="*/ 53 h 261"/>
                <a:gd name="T102" fmla="*/ 0 w 379"/>
                <a:gd name="T103" fmla="*/ 51 h 261"/>
                <a:gd name="T104" fmla="*/ 4 w 379"/>
                <a:gd name="T105" fmla="*/ 48 h 261"/>
                <a:gd name="T106" fmla="*/ 15 w 379"/>
                <a:gd name="T107" fmla="*/ 41 h 261"/>
                <a:gd name="T108" fmla="*/ 31 w 379"/>
                <a:gd name="T109" fmla="*/ 30 h 261"/>
                <a:gd name="T110" fmla="*/ 51 w 379"/>
                <a:gd name="T111" fmla="*/ 21 h 261"/>
                <a:gd name="T112" fmla="*/ 75 w 379"/>
                <a:gd name="T113" fmla="*/ 12 h 261"/>
                <a:gd name="T114" fmla="*/ 88 w 379"/>
                <a:gd name="T115" fmla="*/ 9 h 261"/>
                <a:gd name="T116" fmla="*/ 102 w 379"/>
                <a:gd name="T117" fmla="*/ 6 h 261"/>
                <a:gd name="T118" fmla="*/ 117 w 379"/>
                <a:gd name="T119" fmla="*/ 5 h 261"/>
                <a:gd name="T120" fmla="*/ 130 w 379"/>
                <a:gd name="T121" fmla="*/ 3 h 261"/>
                <a:gd name="T122" fmla="*/ 130 w 379"/>
                <a:gd name="T123" fmla="*/ 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9" h="261">
                  <a:moveTo>
                    <a:pt x="130" y="3"/>
                  </a:moveTo>
                  <a:lnTo>
                    <a:pt x="130" y="3"/>
                  </a:lnTo>
                  <a:lnTo>
                    <a:pt x="166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08" y="3"/>
                  </a:lnTo>
                  <a:lnTo>
                    <a:pt x="208" y="3"/>
                  </a:lnTo>
                  <a:lnTo>
                    <a:pt x="213" y="11"/>
                  </a:lnTo>
                  <a:lnTo>
                    <a:pt x="220" y="23"/>
                  </a:lnTo>
                  <a:lnTo>
                    <a:pt x="229" y="39"/>
                  </a:lnTo>
                  <a:lnTo>
                    <a:pt x="241" y="60"/>
                  </a:lnTo>
                  <a:lnTo>
                    <a:pt x="256" y="83"/>
                  </a:lnTo>
                  <a:lnTo>
                    <a:pt x="275" y="107"/>
                  </a:lnTo>
                  <a:lnTo>
                    <a:pt x="296" y="131"/>
                  </a:lnTo>
                  <a:lnTo>
                    <a:pt x="308" y="143"/>
                  </a:lnTo>
                  <a:lnTo>
                    <a:pt x="322" y="153"/>
                  </a:lnTo>
                  <a:lnTo>
                    <a:pt x="322" y="153"/>
                  </a:lnTo>
                  <a:lnTo>
                    <a:pt x="344" y="173"/>
                  </a:lnTo>
                  <a:lnTo>
                    <a:pt x="361" y="191"/>
                  </a:lnTo>
                  <a:lnTo>
                    <a:pt x="371" y="207"/>
                  </a:lnTo>
                  <a:lnTo>
                    <a:pt x="377" y="220"/>
                  </a:lnTo>
                  <a:lnTo>
                    <a:pt x="379" y="232"/>
                  </a:lnTo>
                  <a:lnTo>
                    <a:pt x="379" y="243"/>
                  </a:lnTo>
                  <a:lnTo>
                    <a:pt x="377" y="259"/>
                  </a:lnTo>
                  <a:lnTo>
                    <a:pt x="377" y="259"/>
                  </a:lnTo>
                  <a:lnTo>
                    <a:pt x="376" y="261"/>
                  </a:lnTo>
                  <a:lnTo>
                    <a:pt x="374" y="261"/>
                  </a:lnTo>
                  <a:lnTo>
                    <a:pt x="368" y="258"/>
                  </a:lnTo>
                  <a:lnTo>
                    <a:pt x="361" y="252"/>
                  </a:lnTo>
                  <a:lnTo>
                    <a:pt x="349" y="243"/>
                  </a:lnTo>
                  <a:lnTo>
                    <a:pt x="320" y="219"/>
                  </a:lnTo>
                  <a:lnTo>
                    <a:pt x="289" y="188"/>
                  </a:lnTo>
                  <a:lnTo>
                    <a:pt x="257" y="156"/>
                  </a:lnTo>
                  <a:lnTo>
                    <a:pt x="229" y="125"/>
                  </a:lnTo>
                  <a:lnTo>
                    <a:pt x="210" y="101"/>
                  </a:lnTo>
                  <a:lnTo>
                    <a:pt x="204" y="93"/>
                  </a:lnTo>
                  <a:lnTo>
                    <a:pt x="202" y="87"/>
                  </a:lnTo>
                  <a:lnTo>
                    <a:pt x="202" y="87"/>
                  </a:lnTo>
                  <a:lnTo>
                    <a:pt x="201" y="83"/>
                  </a:lnTo>
                  <a:lnTo>
                    <a:pt x="195" y="80"/>
                  </a:lnTo>
                  <a:lnTo>
                    <a:pt x="186" y="75"/>
                  </a:lnTo>
                  <a:lnTo>
                    <a:pt x="174" y="71"/>
                  </a:lnTo>
                  <a:lnTo>
                    <a:pt x="145" y="65"/>
                  </a:lnTo>
                  <a:lnTo>
                    <a:pt x="111" y="57"/>
                  </a:lnTo>
                  <a:lnTo>
                    <a:pt x="76" y="53"/>
                  </a:lnTo>
                  <a:lnTo>
                    <a:pt x="45" y="50"/>
                  </a:lnTo>
                  <a:lnTo>
                    <a:pt x="19" y="50"/>
                  </a:lnTo>
                  <a:lnTo>
                    <a:pt x="10" y="50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4" y="48"/>
                  </a:lnTo>
                  <a:lnTo>
                    <a:pt x="15" y="41"/>
                  </a:lnTo>
                  <a:lnTo>
                    <a:pt x="31" y="30"/>
                  </a:lnTo>
                  <a:lnTo>
                    <a:pt x="51" y="21"/>
                  </a:lnTo>
                  <a:lnTo>
                    <a:pt x="75" y="12"/>
                  </a:lnTo>
                  <a:lnTo>
                    <a:pt x="88" y="9"/>
                  </a:lnTo>
                  <a:lnTo>
                    <a:pt x="102" y="6"/>
                  </a:lnTo>
                  <a:lnTo>
                    <a:pt x="117" y="5"/>
                  </a:lnTo>
                  <a:lnTo>
                    <a:pt x="130" y="3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15"/>
            <p:cNvSpPr>
              <a:spLocks/>
            </p:cNvSpPr>
            <p:nvPr/>
          </p:nvSpPr>
          <p:spPr bwMode="auto">
            <a:xfrm>
              <a:off x="7671821" y="2842880"/>
              <a:ext cx="1419543" cy="362199"/>
            </a:xfrm>
            <a:custGeom>
              <a:avLst/>
              <a:gdLst>
                <a:gd name="T0" fmla="*/ 447 w 890"/>
                <a:gd name="T1" fmla="*/ 24 h 235"/>
                <a:gd name="T2" fmla="*/ 400 w 890"/>
                <a:gd name="T3" fmla="*/ 20 h 235"/>
                <a:gd name="T4" fmla="*/ 354 w 890"/>
                <a:gd name="T5" fmla="*/ 21 h 235"/>
                <a:gd name="T6" fmla="*/ 304 w 890"/>
                <a:gd name="T7" fmla="*/ 38 h 235"/>
                <a:gd name="T8" fmla="*/ 192 w 890"/>
                <a:gd name="T9" fmla="*/ 83 h 235"/>
                <a:gd name="T10" fmla="*/ 162 w 890"/>
                <a:gd name="T11" fmla="*/ 103 h 235"/>
                <a:gd name="T12" fmla="*/ 155 w 890"/>
                <a:gd name="T13" fmla="*/ 109 h 235"/>
                <a:gd name="T14" fmla="*/ 123 w 890"/>
                <a:gd name="T15" fmla="*/ 102 h 235"/>
                <a:gd name="T16" fmla="*/ 66 w 890"/>
                <a:gd name="T17" fmla="*/ 65 h 235"/>
                <a:gd name="T18" fmla="*/ 48 w 890"/>
                <a:gd name="T19" fmla="*/ 39 h 235"/>
                <a:gd name="T20" fmla="*/ 42 w 890"/>
                <a:gd name="T21" fmla="*/ 24 h 235"/>
                <a:gd name="T22" fmla="*/ 30 w 890"/>
                <a:gd name="T23" fmla="*/ 8 h 235"/>
                <a:gd name="T24" fmla="*/ 15 w 890"/>
                <a:gd name="T25" fmla="*/ 0 h 235"/>
                <a:gd name="T26" fmla="*/ 5 w 890"/>
                <a:gd name="T27" fmla="*/ 5 h 235"/>
                <a:gd name="T28" fmla="*/ 0 w 890"/>
                <a:gd name="T29" fmla="*/ 21 h 235"/>
                <a:gd name="T30" fmla="*/ 9 w 890"/>
                <a:gd name="T31" fmla="*/ 53 h 235"/>
                <a:gd name="T32" fmla="*/ 23 w 890"/>
                <a:gd name="T33" fmla="*/ 77 h 235"/>
                <a:gd name="T34" fmla="*/ 68 w 890"/>
                <a:gd name="T35" fmla="*/ 135 h 235"/>
                <a:gd name="T36" fmla="*/ 89 w 890"/>
                <a:gd name="T37" fmla="*/ 166 h 235"/>
                <a:gd name="T38" fmla="*/ 93 w 890"/>
                <a:gd name="T39" fmla="*/ 190 h 235"/>
                <a:gd name="T40" fmla="*/ 87 w 890"/>
                <a:gd name="T41" fmla="*/ 207 h 235"/>
                <a:gd name="T42" fmla="*/ 93 w 890"/>
                <a:gd name="T43" fmla="*/ 214 h 235"/>
                <a:gd name="T44" fmla="*/ 140 w 890"/>
                <a:gd name="T45" fmla="*/ 192 h 235"/>
                <a:gd name="T46" fmla="*/ 186 w 890"/>
                <a:gd name="T47" fmla="*/ 177 h 235"/>
                <a:gd name="T48" fmla="*/ 209 w 890"/>
                <a:gd name="T49" fmla="*/ 177 h 235"/>
                <a:gd name="T50" fmla="*/ 263 w 890"/>
                <a:gd name="T51" fmla="*/ 175 h 235"/>
                <a:gd name="T52" fmla="*/ 337 w 890"/>
                <a:gd name="T53" fmla="*/ 171 h 235"/>
                <a:gd name="T54" fmla="*/ 373 w 890"/>
                <a:gd name="T55" fmla="*/ 178 h 235"/>
                <a:gd name="T56" fmla="*/ 397 w 890"/>
                <a:gd name="T57" fmla="*/ 201 h 235"/>
                <a:gd name="T58" fmla="*/ 405 w 890"/>
                <a:gd name="T59" fmla="*/ 225 h 235"/>
                <a:gd name="T60" fmla="*/ 415 w 890"/>
                <a:gd name="T61" fmla="*/ 235 h 235"/>
                <a:gd name="T62" fmla="*/ 430 w 890"/>
                <a:gd name="T63" fmla="*/ 213 h 235"/>
                <a:gd name="T64" fmla="*/ 447 w 890"/>
                <a:gd name="T65" fmla="*/ 157 h 235"/>
                <a:gd name="T66" fmla="*/ 468 w 890"/>
                <a:gd name="T67" fmla="*/ 139 h 235"/>
                <a:gd name="T68" fmla="*/ 508 w 890"/>
                <a:gd name="T69" fmla="*/ 121 h 235"/>
                <a:gd name="T70" fmla="*/ 535 w 890"/>
                <a:gd name="T71" fmla="*/ 118 h 235"/>
                <a:gd name="T72" fmla="*/ 577 w 890"/>
                <a:gd name="T73" fmla="*/ 138 h 235"/>
                <a:gd name="T74" fmla="*/ 679 w 890"/>
                <a:gd name="T75" fmla="*/ 207 h 235"/>
                <a:gd name="T76" fmla="*/ 721 w 890"/>
                <a:gd name="T77" fmla="*/ 226 h 235"/>
                <a:gd name="T78" fmla="*/ 734 w 890"/>
                <a:gd name="T79" fmla="*/ 225 h 235"/>
                <a:gd name="T80" fmla="*/ 743 w 890"/>
                <a:gd name="T81" fmla="*/ 214 h 235"/>
                <a:gd name="T82" fmla="*/ 755 w 890"/>
                <a:gd name="T83" fmla="*/ 196 h 235"/>
                <a:gd name="T84" fmla="*/ 785 w 890"/>
                <a:gd name="T85" fmla="*/ 178 h 235"/>
                <a:gd name="T86" fmla="*/ 848 w 890"/>
                <a:gd name="T87" fmla="*/ 166 h 235"/>
                <a:gd name="T88" fmla="*/ 890 w 890"/>
                <a:gd name="T89" fmla="*/ 166 h 235"/>
                <a:gd name="T90" fmla="*/ 836 w 890"/>
                <a:gd name="T91" fmla="*/ 123 h 235"/>
                <a:gd name="T92" fmla="*/ 776 w 890"/>
                <a:gd name="T93" fmla="*/ 86 h 235"/>
                <a:gd name="T94" fmla="*/ 695 w 890"/>
                <a:gd name="T95" fmla="*/ 56 h 235"/>
                <a:gd name="T96" fmla="*/ 601 w 890"/>
                <a:gd name="T97" fmla="*/ 4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0" h="235">
                  <a:moveTo>
                    <a:pt x="567" y="45"/>
                  </a:moveTo>
                  <a:lnTo>
                    <a:pt x="567" y="45"/>
                  </a:lnTo>
                  <a:lnTo>
                    <a:pt x="447" y="24"/>
                  </a:lnTo>
                  <a:lnTo>
                    <a:pt x="447" y="24"/>
                  </a:lnTo>
                  <a:lnTo>
                    <a:pt x="430" y="21"/>
                  </a:lnTo>
                  <a:lnTo>
                    <a:pt x="400" y="20"/>
                  </a:lnTo>
                  <a:lnTo>
                    <a:pt x="384" y="18"/>
                  </a:lnTo>
                  <a:lnTo>
                    <a:pt x="369" y="18"/>
                  </a:lnTo>
                  <a:lnTo>
                    <a:pt x="354" y="21"/>
                  </a:lnTo>
                  <a:lnTo>
                    <a:pt x="342" y="24"/>
                  </a:lnTo>
                  <a:lnTo>
                    <a:pt x="342" y="24"/>
                  </a:lnTo>
                  <a:lnTo>
                    <a:pt x="304" y="38"/>
                  </a:lnTo>
                  <a:lnTo>
                    <a:pt x="246" y="59"/>
                  </a:lnTo>
                  <a:lnTo>
                    <a:pt x="218" y="71"/>
                  </a:lnTo>
                  <a:lnTo>
                    <a:pt x="192" y="83"/>
                  </a:lnTo>
                  <a:lnTo>
                    <a:pt x="173" y="93"/>
                  </a:lnTo>
                  <a:lnTo>
                    <a:pt x="165" y="99"/>
                  </a:lnTo>
                  <a:lnTo>
                    <a:pt x="162" y="103"/>
                  </a:lnTo>
                  <a:lnTo>
                    <a:pt x="162" y="103"/>
                  </a:lnTo>
                  <a:lnTo>
                    <a:pt x="159" y="106"/>
                  </a:lnTo>
                  <a:lnTo>
                    <a:pt x="155" y="109"/>
                  </a:lnTo>
                  <a:lnTo>
                    <a:pt x="149" y="109"/>
                  </a:lnTo>
                  <a:lnTo>
                    <a:pt x="141" y="108"/>
                  </a:lnTo>
                  <a:lnTo>
                    <a:pt x="123" y="102"/>
                  </a:lnTo>
                  <a:lnTo>
                    <a:pt x="104" y="91"/>
                  </a:lnTo>
                  <a:lnTo>
                    <a:pt x="84" y="80"/>
                  </a:lnTo>
                  <a:lnTo>
                    <a:pt x="66" y="65"/>
                  </a:lnTo>
                  <a:lnTo>
                    <a:pt x="59" y="56"/>
                  </a:lnTo>
                  <a:lnTo>
                    <a:pt x="53" y="48"/>
                  </a:lnTo>
                  <a:lnTo>
                    <a:pt x="48" y="39"/>
                  </a:lnTo>
                  <a:lnTo>
                    <a:pt x="45" y="32"/>
                  </a:lnTo>
                  <a:lnTo>
                    <a:pt x="45" y="32"/>
                  </a:lnTo>
                  <a:lnTo>
                    <a:pt x="42" y="24"/>
                  </a:lnTo>
                  <a:lnTo>
                    <a:pt x="39" y="18"/>
                  </a:lnTo>
                  <a:lnTo>
                    <a:pt x="35" y="12"/>
                  </a:lnTo>
                  <a:lnTo>
                    <a:pt x="30" y="8"/>
                  </a:lnTo>
                  <a:lnTo>
                    <a:pt x="26" y="3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2" y="30"/>
                  </a:lnTo>
                  <a:lnTo>
                    <a:pt x="5" y="41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15" y="65"/>
                  </a:lnTo>
                  <a:lnTo>
                    <a:pt x="23" y="77"/>
                  </a:lnTo>
                  <a:lnTo>
                    <a:pt x="38" y="97"/>
                  </a:lnTo>
                  <a:lnTo>
                    <a:pt x="53" y="117"/>
                  </a:lnTo>
                  <a:lnTo>
                    <a:pt x="68" y="135"/>
                  </a:lnTo>
                  <a:lnTo>
                    <a:pt x="80" y="151"/>
                  </a:lnTo>
                  <a:lnTo>
                    <a:pt x="86" y="159"/>
                  </a:lnTo>
                  <a:lnTo>
                    <a:pt x="89" y="166"/>
                  </a:lnTo>
                  <a:lnTo>
                    <a:pt x="92" y="175"/>
                  </a:lnTo>
                  <a:lnTo>
                    <a:pt x="93" y="183"/>
                  </a:lnTo>
                  <a:lnTo>
                    <a:pt x="93" y="190"/>
                  </a:lnTo>
                  <a:lnTo>
                    <a:pt x="90" y="199"/>
                  </a:lnTo>
                  <a:lnTo>
                    <a:pt x="90" y="199"/>
                  </a:lnTo>
                  <a:lnTo>
                    <a:pt x="87" y="207"/>
                  </a:lnTo>
                  <a:lnTo>
                    <a:pt x="87" y="211"/>
                  </a:lnTo>
                  <a:lnTo>
                    <a:pt x="89" y="213"/>
                  </a:lnTo>
                  <a:lnTo>
                    <a:pt x="93" y="214"/>
                  </a:lnTo>
                  <a:lnTo>
                    <a:pt x="104" y="210"/>
                  </a:lnTo>
                  <a:lnTo>
                    <a:pt x="120" y="202"/>
                  </a:lnTo>
                  <a:lnTo>
                    <a:pt x="140" y="192"/>
                  </a:lnTo>
                  <a:lnTo>
                    <a:pt x="162" y="183"/>
                  </a:lnTo>
                  <a:lnTo>
                    <a:pt x="174" y="180"/>
                  </a:lnTo>
                  <a:lnTo>
                    <a:pt x="186" y="177"/>
                  </a:lnTo>
                  <a:lnTo>
                    <a:pt x="198" y="177"/>
                  </a:lnTo>
                  <a:lnTo>
                    <a:pt x="209" y="177"/>
                  </a:lnTo>
                  <a:lnTo>
                    <a:pt x="209" y="177"/>
                  </a:lnTo>
                  <a:lnTo>
                    <a:pt x="221" y="178"/>
                  </a:lnTo>
                  <a:lnTo>
                    <a:pt x="234" y="178"/>
                  </a:lnTo>
                  <a:lnTo>
                    <a:pt x="263" y="175"/>
                  </a:lnTo>
                  <a:lnTo>
                    <a:pt x="292" y="172"/>
                  </a:lnTo>
                  <a:lnTo>
                    <a:pt x="322" y="171"/>
                  </a:lnTo>
                  <a:lnTo>
                    <a:pt x="337" y="171"/>
                  </a:lnTo>
                  <a:lnTo>
                    <a:pt x="351" y="172"/>
                  </a:lnTo>
                  <a:lnTo>
                    <a:pt x="363" y="175"/>
                  </a:lnTo>
                  <a:lnTo>
                    <a:pt x="373" y="178"/>
                  </a:lnTo>
                  <a:lnTo>
                    <a:pt x="384" y="184"/>
                  </a:lnTo>
                  <a:lnTo>
                    <a:pt x="391" y="192"/>
                  </a:lnTo>
                  <a:lnTo>
                    <a:pt x="397" y="201"/>
                  </a:lnTo>
                  <a:lnTo>
                    <a:pt x="402" y="214"/>
                  </a:lnTo>
                  <a:lnTo>
                    <a:pt x="402" y="214"/>
                  </a:lnTo>
                  <a:lnTo>
                    <a:pt x="405" y="225"/>
                  </a:lnTo>
                  <a:lnTo>
                    <a:pt x="408" y="232"/>
                  </a:lnTo>
                  <a:lnTo>
                    <a:pt x="411" y="235"/>
                  </a:lnTo>
                  <a:lnTo>
                    <a:pt x="415" y="235"/>
                  </a:lnTo>
                  <a:lnTo>
                    <a:pt x="418" y="232"/>
                  </a:lnTo>
                  <a:lnTo>
                    <a:pt x="423" y="228"/>
                  </a:lnTo>
                  <a:lnTo>
                    <a:pt x="430" y="213"/>
                  </a:lnTo>
                  <a:lnTo>
                    <a:pt x="436" y="195"/>
                  </a:lnTo>
                  <a:lnTo>
                    <a:pt x="441" y="177"/>
                  </a:lnTo>
                  <a:lnTo>
                    <a:pt x="447" y="157"/>
                  </a:lnTo>
                  <a:lnTo>
                    <a:pt x="447" y="157"/>
                  </a:lnTo>
                  <a:lnTo>
                    <a:pt x="451" y="151"/>
                  </a:lnTo>
                  <a:lnTo>
                    <a:pt x="468" y="139"/>
                  </a:lnTo>
                  <a:lnTo>
                    <a:pt x="478" y="132"/>
                  </a:lnTo>
                  <a:lnTo>
                    <a:pt x="492" y="126"/>
                  </a:lnTo>
                  <a:lnTo>
                    <a:pt x="508" y="121"/>
                  </a:lnTo>
                  <a:lnTo>
                    <a:pt x="525" y="118"/>
                  </a:lnTo>
                  <a:lnTo>
                    <a:pt x="525" y="118"/>
                  </a:lnTo>
                  <a:lnTo>
                    <a:pt x="535" y="118"/>
                  </a:lnTo>
                  <a:lnTo>
                    <a:pt x="547" y="123"/>
                  </a:lnTo>
                  <a:lnTo>
                    <a:pt x="561" y="129"/>
                  </a:lnTo>
                  <a:lnTo>
                    <a:pt x="577" y="138"/>
                  </a:lnTo>
                  <a:lnTo>
                    <a:pt x="610" y="160"/>
                  </a:lnTo>
                  <a:lnTo>
                    <a:pt x="646" y="186"/>
                  </a:lnTo>
                  <a:lnTo>
                    <a:pt x="679" y="207"/>
                  </a:lnTo>
                  <a:lnTo>
                    <a:pt x="694" y="216"/>
                  </a:lnTo>
                  <a:lnTo>
                    <a:pt x="709" y="222"/>
                  </a:lnTo>
                  <a:lnTo>
                    <a:pt x="721" y="226"/>
                  </a:lnTo>
                  <a:lnTo>
                    <a:pt x="725" y="226"/>
                  </a:lnTo>
                  <a:lnTo>
                    <a:pt x="731" y="226"/>
                  </a:lnTo>
                  <a:lnTo>
                    <a:pt x="734" y="225"/>
                  </a:lnTo>
                  <a:lnTo>
                    <a:pt x="739" y="222"/>
                  </a:lnTo>
                  <a:lnTo>
                    <a:pt x="742" y="219"/>
                  </a:lnTo>
                  <a:lnTo>
                    <a:pt x="743" y="214"/>
                  </a:lnTo>
                  <a:lnTo>
                    <a:pt x="743" y="214"/>
                  </a:lnTo>
                  <a:lnTo>
                    <a:pt x="748" y="204"/>
                  </a:lnTo>
                  <a:lnTo>
                    <a:pt x="755" y="196"/>
                  </a:lnTo>
                  <a:lnTo>
                    <a:pt x="764" y="189"/>
                  </a:lnTo>
                  <a:lnTo>
                    <a:pt x="773" y="183"/>
                  </a:lnTo>
                  <a:lnTo>
                    <a:pt x="785" y="178"/>
                  </a:lnTo>
                  <a:lnTo>
                    <a:pt x="797" y="174"/>
                  </a:lnTo>
                  <a:lnTo>
                    <a:pt x="824" y="169"/>
                  </a:lnTo>
                  <a:lnTo>
                    <a:pt x="848" y="166"/>
                  </a:lnTo>
                  <a:lnTo>
                    <a:pt x="869" y="166"/>
                  </a:lnTo>
                  <a:lnTo>
                    <a:pt x="890" y="166"/>
                  </a:lnTo>
                  <a:lnTo>
                    <a:pt x="890" y="166"/>
                  </a:lnTo>
                  <a:lnTo>
                    <a:pt x="884" y="160"/>
                  </a:lnTo>
                  <a:lnTo>
                    <a:pt x="866" y="144"/>
                  </a:lnTo>
                  <a:lnTo>
                    <a:pt x="836" y="123"/>
                  </a:lnTo>
                  <a:lnTo>
                    <a:pt x="818" y="111"/>
                  </a:lnTo>
                  <a:lnTo>
                    <a:pt x="799" y="97"/>
                  </a:lnTo>
                  <a:lnTo>
                    <a:pt x="776" y="86"/>
                  </a:lnTo>
                  <a:lnTo>
                    <a:pt x="751" y="74"/>
                  </a:lnTo>
                  <a:lnTo>
                    <a:pt x="724" y="65"/>
                  </a:lnTo>
                  <a:lnTo>
                    <a:pt x="695" y="56"/>
                  </a:lnTo>
                  <a:lnTo>
                    <a:pt x="665" y="48"/>
                  </a:lnTo>
                  <a:lnTo>
                    <a:pt x="634" y="44"/>
                  </a:lnTo>
                  <a:lnTo>
                    <a:pt x="601" y="42"/>
                  </a:lnTo>
                  <a:lnTo>
                    <a:pt x="567" y="45"/>
                  </a:lnTo>
                  <a:lnTo>
                    <a:pt x="567" y="4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16"/>
            <p:cNvSpPr>
              <a:spLocks/>
            </p:cNvSpPr>
            <p:nvPr/>
          </p:nvSpPr>
          <p:spPr bwMode="auto">
            <a:xfrm>
              <a:off x="8000391" y="2842881"/>
              <a:ext cx="913931" cy="198824"/>
            </a:xfrm>
            <a:custGeom>
              <a:avLst/>
              <a:gdLst>
                <a:gd name="T0" fmla="*/ 202 w 573"/>
                <a:gd name="T1" fmla="*/ 0 h 129"/>
                <a:gd name="T2" fmla="*/ 40 w 573"/>
                <a:gd name="T3" fmla="*/ 29 h 129"/>
                <a:gd name="T4" fmla="*/ 7 w 573"/>
                <a:gd name="T5" fmla="*/ 38 h 129"/>
                <a:gd name="T6" fmla="*/ 3 w 573"/>
                <a:gd name="T7" fmla="*/ 41 h 129"/>
                <a:gd name="T8" fmla="*/ 0 w 573"/>
                <a:gd name="T9" fmla="*/ 47 h 129"/>
                <a:gd name="T10" fmla="*/ 3 w 573"/>
                <a:gd name="T11" fmla="*/ 62 h 129"/>
                <a:gd name="T12" fmla="*/ 18 w 573"/>
                <a:gd name="T13" fmla="*/ 78 h 129"/>
                <a:gd name="T14" fmla="*/ 40 w 573"/>
                <a:gd name="T15" fmla="*/ 88 h 129"/>
                <a:gd name="T16" fmla="*/ 55 w 573"/>
                <a:gd name="T17" fmla="*/ 90 h 129"/>
                <a:gd name="T18" fmla="*/ 86 w 573"/>
                <a:gd name="T19" fmla="*/ 87 h 129"/>
                <a:gd name="T20" fmla="*/ 119 w 573"/>
                <a:gd name="T21" fmla="*/ 77 h 129"/>
                <a:gd name="T22" fmla="*/ 172 w 573"/>
                <a:gd name="T23" fmla="*/ 59 h 129"/>
                <a:gd name="T24" fmla="*/ 199 w 573"/>
                <a:gd name="T25" fmla="*/ 54 h 129"/>
                <a:gd name="T26" fmla="*/ 257 w 573"/>
                <a:gd name="T27" fmla="*/ 51 h 129"/>
                <a:gd name="T28" fmla="*/ 299 w 573"/>
                <a:gd name="T29" fmla="*/ 54 h 129"/>
                <a:gd name="T30" fmla="*/ 319 w 573"/>
                <a:gd name="T31" fmla="*/ 59 h 129"/>
                <a:gd name="T32" fmla="*/ 338 w 573"/>
                <a:gd name="T33" fmla="*/ 66 h 129"/>
                <a:gd name="T34" fmla="*/ 380 w 573"/>
                <a:gd name="T35" fmla="*/ 91 h 129"/>
                <a:gd name="T36" fmla="*/ 428 w 573"/>
                <a:gd name="T37" fmla="*/ 118 h 129"/>
                <a:gd name="T38" fmla="*/ 453 w 573"/>
                <a:gd name="T39" fmla="*/ 126 h 129"/>
                <a:gd name="T40" fmla="*/ 480 w 573"/>
                <a:gd name="T41" fmla="*/ 129 h 129"/>
                <a:gd name="T42" fmla="*/ 507 w 573"/>
                <a:gd name="T43" fmla="*/ 124 h 129"/>
                <a:gd name="T44" fmla="*/ 549 w 573"/>
                <a:gd name="T45" fmla="*/ 109 h 129"/>
                <a:gd name="T46" fmla="*/ 569 w 573"/>
                <a:gd name="T47" fmla="*/ 102 h 129"/>
                <a:gd name="T48" fmla="*/ 573 w 573"/>
                <a:gd name="T49" fmla="*/ 96 h 129"/>
                <a:gd name="T50" fmla="*/ 573 w 573"/>
                <a:gd name="T51" fmla="*/ 83 h 129"/>
                <a:gd name="T52" fmla="*/ 569 w 573"/>
                <a:gd name="T53" fmla="*/ 74 h 129"/>
                <a:gd name="T54" fmla="*/ 555 w 573"/>
                <a:gd name="T55" fmla="*/ 65 h 129"/>
                <a:gd name="T56" fmla="*/ 516 w 573"/>
                <a:gd name="T57" fmla="*/ 47 h 129"/>
                <a:gd name="T58" fmla="*/ 470 w 573"/>
                <a:gd name="T59" fmla="*/ 33 h 129"/>
                <a:gd name="T60" fmla="*/ 435 w 573"/>
                <a:gd name="T61" fmla="*/ 24 h 129"/>
                <a:gd name="T62" fmla="*/ 308 w 573"/>
                <a:gd name="T63" fmla="*/ 11 h 129"/>
                <a:gd name="T64" fmla="*/ 202 w 573"/>
                <a:gd name="T6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3" h="129">
                  <a:moveTo>
                    <a:pt x="202" y="0"/>
                  </a:moveTo>
                  <a:lnTo>
                    <a:pt x="202" y="0"/>
                  </a:lnTo>
                  <a:lnTo>
                    <a:pt x="107" y="15"/>
                  </a:lnTo>
                  <a:lnTo>
                    <a:pt x="40" y="29"/>
                  </a:lnTo>
                  <a:lnTo>
                    <a:pt x="16" y="36"/>
                  </a:lnTo>
                  <a:lnTo>
                    <a:pt x="7" y="38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" y="44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3" y="62"/>
                  </a:lnTo>
                  <a:lnTo>
                    <a:pt x="9" y="69"/>
                  </a:lnTo>
                  <a:lnTo>
                    <a:pt x="18" y="78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70" y="90"/>
                  </a:lnTo>
                  <a:lnTo>
                    <a:pt x="86" y="87"/>
                  </a:lnTo>
                  <a:lnTo>
                    <a:pt x="103" y="83"/>
                  </a:lnTo>
                  <a:lnTo>
                    <a:pt x="119" y="77"/>
                  </a:lnTo>
                  <a:lnTo>
                    <a:pt x="149" y="66"/>
                  </a:lnTo>
                  <a:lnTo>
                    <a:pt x="172" y="59"/>
                  </a:lnTo>
                  <a:lnTo>
                    <a:pt x="172" y="59"/>
                  </a:lnTo>
                  <a:lnTo>
                    <a:pt x="199" y="54"/>
                  </a:lnTo>
                  <a:lnTo>
                    <a:pt x="236" y="51"/>
                  </a:lnTo>
                  <a:lnTo>
                    <a:pt x="257" y="51"/>
                  </a:lnTo>
                  <a:lnTo>
                    <a:pt x="278" y="53"/>
                  </a:lnTo>
                  <a:lnTo>
                    <a:pt x="299" y="54"/>
                  </a:lnTo>
                  <a:lnTo>
                    <a:pt x="319" y="59"/>
                  </a:lnTo>
                  <a:lnTo>
                    <a:pt x="319" y="59"/>
                  </a:lnTo>
                  <a:lnTo>
                    <a:pt x="328" y="62"/>
                  </a:lnTo>
                  <a:lnTo>
                    <a:pt x="338" y="66"/>
                  </a:lnTo>
                  <a:lnTo>
                    <a:pt x="358" y="78"/>
                  </a:lnTo>
                  <a:lnTo>
                    <a:pt x="380" y="91"/>
                  </a:lnTo>
                  <a:lnTo>
                    <a:pt x="402" y="105"/>
                  </a:lnTo>
                  <a:lnTo>
                    <a:pt x="428" y="118"/>
                  </a:lnTo>
                  <a:lnTo>
                    <a:pt x="440" y="123"/>
                  </a:lnTo>
                  <a:lnTo>
                    <a:pt x="453" y="126"/>
                  </a:lnTo>
                  <a:lnTo>
                    <a:pt x="467" y="129"/>
                  </a:lnTo>
                  <a:lnTo>
                    <a:pt x="480" y="129"/>
                  </a:lnTo>
                  <a:lnTo>
                    <a:pt x="494" y="127"/>
                  </a:lnTo>
                  <a:lnTo>
                    <a:pt x="507" y="124"/>
                  </a:lnTo>
                  <a:lnTo>
                    <a:pt x="507" y="124"/>
                  </a:lnTo>
                  <a:lnTo>
                    <a:pt x="549" y="109"/>
                  </a:lnTo>
                  <a:lnTo>
                    <a:pt x="561" y="105"/>
                  </a:lnTo>
                  <a:lnTo>
                    <a:pt x="569" y="102"/>
                  </a:lnTo>
                  <a:lnTo>
                    <a:pt x="572" y="99"/>
                  </a:lnTo>
                  <a:lnTo>
                    <a:pt x="573" y="96"/>
                  </a:lnTo>
                  <a:lnTo>
                    <a:pt x="573" y="83"/>
                  </a:lnTo>
                  <a:lnTo>
                    <a:pt x="573" y="83"/>
                  </a:lnTo>
                  <a:lnTo>
                    <a:pt x="572" y="78"/>
                  </a:lnTo>
                  <a:lnTo>
                    <a:pt x="569" y="74"/>
                  </a:lnTo>
                  <a:lnTo>
                    <a:pt x="563" y="69"/>
                  </a:lnTo>
                  <a:lnTo>
                    <a:pt x="555" y="65"/>
                  </a:lnTo>
                  <a:lnTo>
                    <a:pt x="537" y="56"/>
                  </a:lnTo>
                  <a:lnTo>
                    <a:pt x="516" y="47"/>
                  </a:lnTo>
                  <a:lnTo>
                    <a:pt x="492" y="39"/>
                  </a:lnTo>
                  <a:lnTo>
                    <a:pt x="470" y="33"/>
                  </a:lnTo>
                  <a:lnTo>
                    <a:pt x="435" y="24"/>
                  </a:lnTo>
                  <a:lnTo>
                    <a:pt x="435" y="24"/>
                  </a:lnTo>
                  <a:lnTo>
                    <a:pt x="386" y="18"/>
                  </a:lnTo>
                  <a:lnTo>
                    <a:pt x="308" y="11"/>
                  </a:lnTo>
                  <a:lnTo>
                    <a:pt x="202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17"/>
            <p:cNvSpPr>
              <a:spLocks/>
            </p:cNvSpPr>
            <p:nvPr/>
          </p:nvSpPr>
          <p:spPr bwMode="auto">
            <a:xfrm>
              <a:off x="3738570" y="1794817"/>
              <a:ext cx="5118332" cy="4206115"/>
            </a:xfrm>
            <a:custGeom>
              <a:avLst/>
              <a:gdLst/>
              <a:ahLst/>
              <a:cxnLst/>
              <a:rect l="l" t="t" r="r" b="b"/>
              <a:pathLst>
                <a:path w="6824442" h="5803627">
                  <a:moveTo>
                    <a:pt x="1722592" y="0"/>
                  </a:moveTo>
                  <a:lnTo>
                    <a:pt x="1748112" y="0"/>
                  </a:lnTo>
                  <a:lnTo>
                    <a:pt x="1758746" y="4253"/>
                  </a:lnTo>
                  <a:lnTo>
                    <a:pt x="1762999" y="10633"/>
                  </a:lnTo>
                  <a:lnTo>
                    <a:pt x="1799152" y="36153"/>
                  </a:lnTo>
                  <a:lnTo>
                    <a:pt x="1814039" y="55293"/>
                  </a:lnTo>
                  <a:lnTo>
                    <a:pt x="1831052" y="74433"/>
                  </a:lnTo>
                  <a:lnTo>
                    <a:pt x="1843812" y="95699"/>
                  </a:lnTo>
                  <a:lnTo>
                    <a:pt x="1856572" y="121220"/>
                  </a:lnTo>
                  <a:lnTo>
                    <a:pt x="1862952" y="146739"/>
                  </a:lnTo>
                  <a:lnTo>
                    <a:pt x="1865078" y="178639"/>
                  </a:lnTo>
                  <a:lnTo>
                    <a:pt x="1865078" y="208412"/>
                  </a:lnTo>
                  <a:lnTo>
                    <a:pt x="1871458" y="233932"/>
                  </a:lnTo>
                  <a:lnTo>
                    <a:pt x="1877838" y="259452"/>
                  </a:lnTo>
                  <a:lnTo>
                    <a:pt x="1888472" y="278592"/>
                  </a:lnTo>
                  <a:lnTo>
                    <a:pt x="1903358" y="306239"/>
                  </a:lnTo>
                  <a:lnTo>
                    <a:pt x="1909738" y="318998"/>
                  </a:lnTo>
                  <a:lnTo>
                    <a:pt x="1971411" y="353025"/>
                  </a:lnTo>
                  <a:lnTo>
                    <a:pt x="2009691" y="382798"/>
                  </a:lnTo>
                  <a:lnTo>
                    <a:pt x="2022451" y="395558"/>
                  </a:lnTo>
                  <a:lnTo>
                    <a:pt x="2028831" y="404065"/>
                  </a:lnTo>
                  <a:lnTo>
                    <a:pt x="2028831" y="423205"/>
                  </a:lnTo>
                  <a:lnTo>
                    <a:pt x="2028831" y="452978"/>
                  </a:lnTo>
                  <a:lnTo>
                    <a:pt x="2030958" y="467865"/>
                  </a:lnTo>
                  <a:lnTo>
                    <a:pt x="2035211" y="484878"/>
                  </a:lnTo>
                  <a:lnTo>
                    <a:pt x="2043718" y="499765"/>
                  </a:lnTo>
                  <a:lnTo>
                    <a:pt x="2056477" y="516778"/>
                  </a:lnTo>
                  <a:lnTo>
                    <a:pt x="2094757" y="555058"/>
                  </a:lnTo>
                  <a:lnTo>
                    <a:pt x="2139417" y="595464"/>
                  </a:lnTo>
                  <a:lnTo>
                    <a:pt x="2162810" y="614604"/>
                  </a:lnTo>
                  <a:lnTo>
                    <a:pt x="2188330" y="631617"/>
                  </a:lnTo>
                  <a:lnTo>
                    <a:pt x="2207470" y="640124"/>
                  </a:lnTo>
                  <a:lnTo>
                    <a:pt x="2226610" y="644377"/>
                  </a:lnTo>
                  <a:lnTo>
                    <a:pt x="2260636" y="640124"/>
                  </a:lnTo>
                  <a:lnTo>
                    <a:pt x="2298916" y="637997"/>
                  </a:lnTo>
                  <a:lnTo>
                    <a:pt x="2322310" y="640124"/>
                  </a:lnTo>
                  <a:lnTo>
                    <a:pt x="2341449" y="644377"/>
                  </a:lnTo>
                  <a:lnTo>
                    <a:pt x="2366969" y="652884"/>
                  </a:lnTo>
                  <a:lnTo>
                    <a:pt x="2392489" y="669897"/>
                  </a:lnTo>
                  <a:lnTo>
                    <a:pt x="2447782" y="710304"/>
                  </a:lnTo>
                  <a:lnTo>
                    <a:pt x="2517962" y="754963"/>
                  </a:lnTo>
                  <a:lnTo>
                    <a:pt x="2554115" y="778356"/>
                  </a:lnTo>
                  <a:lnTo>
                    <a:pt x="2588142" y="797496"/>
                  </a:lnTo>
                  <a:lnTo>
                    <a:pt x="2624295" y="810256"/>
                  </a:lnTo>
                  <a:lnTo>
                    <a:pt x="2662575" y="816636"/>
                  </a:lnTo>
                  <a:lnTo>
                    <a:pt x="2709361" y="818763"/>
                  </a:lnTo>
                  <a:lnTo>
                    <a:pt x="2719994" y="818763"/>
                  </a:lnTo>
                  <a:lnTo>
                    <a:pt x="2726374" y="825143"/>
                  </a:lnTo>
                  <a:lnTo>
                    <a:pt x="2728501" y="831523"/>
                  </a:lnTo>
                  <a:lnTo>
                    <a:pt x="2728501" y="842156"/>
                  </a:lnTo>
                  <a:lnTo>
                    <a:pt x="2732754" y="854916"/>
                  </a:lnTo>
                  <a:lnTo>
                    <a:pt x="2734881" y="874056"/>
                  </a:lnTo>
                  <a:lnTo>
                    <a:pt x="2741261" y="895323"/>
                  </a:lnTo>
                  <a:lnTo>
                    <a:pt x="2741261" y="918716"/>
                  </a:lnTo>
                  <a:lnTo>
                    <a:pt x="2747641" y="969756"/>
                  </a:lnTo>
                  <a:lnTo>
                    <a:pt x="2754021" y="991022"/>
                  </a:lnTo>
                  <a:lnTo>
                    <a:pt x="2764654" y="1012289"/>
                  </a:lnTo>
                  <a:lnTo>
                    <a:pt x="2777414" y="1035682"/>
                  </a:lnTo>
                  <a:lnTo>
                    <a:pt x="2798681" y="1054822"/>
                  </a:lnTo>
                  <a:lnTo>
                    <a:pt x="2885874" y="1107988"/>
                  </a:lnTo>
                  <a:lnTo>
                    <a:pt x="2926280" y="1137762"/>
                  </a:lnTo>
                  <a:lnTo>
                    <a:pt x="2987953" y="1182421"/>
                  </a:lnTo>
                  <a:lnTo>
                    <a:pt x="3051753" y="1229208"/>
                  </a:lnTo>
                  <a:lnTo>
                    <a:pt x="3098539" y="1265361"/>
                  </a:lnTo>
                  <a:lnTo>
                    <a:pt x="3136819" y="1286628"/>
                  </a:lnTo>
                  <a:lnTo>
                    <a:pt x="3162339" y="1299387"/>
                  </a:lnTo>
                  <a:lnTo>
                    <a:pt x="3170846" y="1305767"/>
                  </a:lnTo>
                  <a:lnTo>
                    <a:pt x="3183606" y="1316401"/>
                  </a:lnTo>
                  <a:lnTo>
                    <a:pt x="3206999" y="1337667"/>
                  </a:lnTo>
                  <a:lnTo>
                    <a:pt x="3228265" y="1363187"/>
                  </a:lnTo>
                  <a:lnTo>
                    <a:pt x="3241025" y="1375947"/>
                  </a:lnTo>
                  <a:lnTo>
                    <a:pt x="3253785" y="1386580"/>
                  </a:lnTo>
                  <a:lnTo>
                    <a:pt x="3283559" y="1405720"/>
                  </a:lnTo>
                  <a:lnTo>
                    <a:pt x="3311205" y="1420607"/>
                  </a:lnTo>
                  <a:lnTo>
                    <a:pt x="3328218" y="1426987"/>
                  </a:lnTo>
                  <a:lnTo>
                    <a:pt x="3343105" y="1433367"/>
                  </a:lnTo>
                  <a:lnTo>
                    <a:pt x="3362245" y="1433367"/>
                  </a:lnTo>
                  <a:lnTo>
                    <a:pt x="3385638" y="1433367"/>
                  </a:lnTo>
                  <a:lnTo>
                    <a:pt x="3426044" y="1431240"/>
                  </a:lnTo>
                  <a:lnTo>
                    <a:pt x="3464324" y="1433367"/>
                  </a:lnTo>
                  <a:lnTo>
                    <a:pt x="3481338" y="1437620"/>
                  </a:lnTo>
                  <a:lnTo>
                    <a:pt x="3500478" y="1444000"/>
                  </a:lnTo>
                  <a:lnTo>
                    <a:pt x="3515364" y="1452507"/>
                  </a:lnTo>
                  <a:lnTo>
                    <a:pt x="3532377" y="1463140"/>
                  </a:lnTo>
                  <a:lnTo>
                    <a:pt x="3570657" y="1495040"/>
                  </a:lnTo>
                  <a:lnTo>
                    <a:pt x="3621697" y="1533320"/>
                  </a:lnTo>
                  <a:lnTo>
                    <a:pt x="3666357" y="1565220"/>
                  </a:lnTo>
                  <a:lnTo>
                    <a:pt x="3694003" y="1580106"/>
                  </a:lnTo>
                  <a:lnTo>
                    <a:pt x="3717396" y="1590739"/>
                  </a:lnTo>
                  <a:lnTo>
                    <a:pt x="3730156" y="1597119"/>
                  </a:lnTo>
                  <a:lnTo>
                    <a:pt x="3745043" y="1605626"/>
                  </a:lnTo>
                  <a:lnTo>
                    <a:pt x="3757803" y="1618386"/>
                  </a:lnTo>
                  <a:lnTo>
                    <a:pt x="3770563" y="1633273"/>
                  </a:lnTo>
                  <a:lnTo>
                    <a:pt x="3781196" y="1652412"/>
                  </a:lnTo>
                  <a:lnTo>
                    <a:pt x="3781196" y="1671552"/>
                  </a:lnTo>
                  <a:lnTo>
                    <a:pt x="3783323" y="1684312"/>
                  </a:lnTo>
                  <a:lnTo>
                    <a:pt x="3787576" y="1694946"/>
                  </a:lnTo>
                  <a:lnTo>
                    <a:pt x="3796083" y="1709832"/>
                  </a:lnTo>
                  <a:lnTo>
                    <a:pt x="3808843" y="1722592"/>
                  </a:lnTo>
                  <a:lnTo>
                    <a:pt x="3823729" y="1733225"/>
                  </a:lnTo>
                  <a:lnTo>
                    <a:pt x="3855629" y="1745985"/>
                  </a:lnTo>
                  <a:lnTo>
                    <a:pt x="3868389" y="1748112"/>
                  </a:lnTo>
                  <a:lnTo>
                    <a:pt x="3893909" y="1765125"/>
                  </a:lnTo>
                  <a:lnTo>
                    <a:pt x="3923682" y="1780012"/>
                  </a:lnTo>
                  <a:lnTo>
                    <a:pt x="3957709" y="1805532"/>
                  </a:lnTo>
                  <a:lnTo>
                    <a:pt x="4000242" y="1835305"/>
                  </a:lnTo>
                  <a:lnTo>
                    <a:pt x="4038522" y="1869331"/>
                  </a:lnTo>
                  <a:lnTo>
                    <a:pt x="4076802" y="1907611"/>
                  </a:lnTo>
                  <a:lnTo>
                    <a:pt x="4110828" y="1952271"/>
                  </a:lnTo>
                  <a:lnTo>
                    <a:pt x="4129968" y="1975664"/>
                  </a:lnTo>
                  <a:lnTo>
                    <a:pt x="4155488" y="2001184"/>
                  </a:lnTo>
                  <a:lnTo>
                    <a:pt x="4185261" y="2026704"/>
                  </a:lnTo>
                  <a:lnTo>
                    <a:pt x="4219288" y="2052224"/>
                  </a:lnTo>
                  <a:lnTo>
                    <a:pt x="4257568" y="2073491"/>
                  </a:lnTo>
                  <a:lnTo>
                    <a:pt x="4300100" y="2099010"/>
                  </a:lnTo>
                  <a:lnTo>
                    <a:pt x="4389420" y="2147923"/>
                  </a:lnTo>
                  <a:lnTo>
                    <a:pt x="4480866" y="2192583"/>
                  </a:lnTo>
                  <a:lnTo>
                    <a:pt x="4572312" y="2226610"/>
                  </a:lnTo>
                  <a:lnTo>
                    <a:pt x="4655252" y="2256383"/>
                  </a:lnTo>
                  <a:lnTo>
                    <a:pt x="4693532" y="2264890"/>
                  </a:lnTo>
                  <a:lnTo>
                    <a:pt x="4729685" y="2271270"/>
                  </a:lnTo>
                  <a:lnTo>
                    <a:pt x="4901944" y="2292536"/>
                  </a:lnTo>
                  <a:lnTo>
                    <a:pt x="5010404" y="2309549"/>
                  </a:lnTo>
                  <a:lnTo>
                    <a:pt x="5127370" y="2318056"/>
                  </a:lnTo>
                  <a:lnTo>
                    <a:pt x="5244336" y="2330816"/>
                  </a:lnTo>
                  <a:lnTo>
                    <a:pt x="5363429" y="2337196"/>
                  </a:lnTo>
                  <a:lnTo>
                    <a:pt x="5467635" y="2337196"/>
                  </a:lnTo>
                  <a:lnTo>
                    <a:pt x="5512295" y="2337196"/>
                  </a:lnTo>
                  <a:lnTo>
                    <a:pt x="5556954" y="2335069"/>
                  </a:lnTo>
                  <a:lnTo>
                    <a:pt x="5593108" y="2330816"/>
                  </a:lnTo>
                  <a:lnTo>
                    <a:pt x="5633514" y="2335069"/>
                  </a:lnTo>
                  <a:lnTo>
                    <a:pt x="5676048" y="2337196"/>
                  </a:lnTo>
                  <a:lnTo>
                    <a:pt x="5720708" y="2343576"/>
                  </a:lnTo>
                  <a:lnTo>
                    <a:pt x="5765367" y="2349956"/>
                  </a:lnTo>
                  <a:lnTo>
                    <a:pt x="5810027" y="2362716"/>
                  </a:lnTo>
                  <a:lnTo>
                    <a:pt x="5897220" y="2388236"/>
                  </a:lnTo>
                  <a:lnTo>
                    <a:pt x="5986540" y="2420135"/>
                  </a:lnTo>
                  <a:lnTo>
                    <a:pt x="6067352" y="2458415"/>
                  </a:lnTo>
                  <a:lnTo>
                    <a:pt x="6101379" y="2477555"/>
                  </a:lnTo>
                  <a:lnTo>
                    <a:pt x="6137532" y="2496695"/>
                  </a:lnTo>
                  <a:lnTo>
                    <a:pt x="6165178" y="2520088"/>
                  </a:lnTo>
                  <a:lnTo>
                    <a:pt x="6194952" y="2539228"/>
                  </a:lnTo>
                  <a:lnTo>
                    <a:pt x="6220472" y="2558368"/>
                  </a:lnTo>
                  <a:lnTo>
                    <a:pt x="6248118" y="2573255"/>
                  </a:lnTo>
                  <a:lnTo>
                    <a:pt x="6280018" y="2586015"/>
                  </a:lnTo>
                  <a:lnTo>
                    <a:pt x="6316171" y="2598775"/>
                  </a:lnTo>
                  <a:lnTo>
                    <a:pt x="6350198" y="2609408"/>
                  </a:lnTo>
                  <a:lnTo>
                    <a:pt x="6388478" y="2617915"/>
                  </a:lnTo>
                  <a:lnTo>
                    <a:pt x="6465037" y="2628548"/>
                  </a:lnTo>
                  <a:lnTo>
                    <a:pt x="6535217" y="2637054"/>
                  </a:lnTo>
                  <a:lnTo>
                    <a:pt x="6599016" y="2643434"/>
                  </a:lnTo>
                  <a:lnTo>
                    <a:pt x="6650056" y="2647688"/>
                  </a:lnTo>
                  <a:lnTo>
                    <a:pt x="6677703" y="2654068"/>
                  </a:lnTo>
                  <a:lnTo>
                    <a:pt x="6684083" y="2660448"/>
                  </a:lnTo>
                  <a:lnTo>
                    <a:pt x="6688336" y="2673208"/>
                  </a:lnTo>
                  <a:lnTo>
                    <a:pt x="6696843" y="2719994"/>
                  </a:lnTo>
                  <a:lnTo>
                    <a:pt x="6707476" y="2794427"/>
                  </a:lnTo>
                  <a:lnTo>
                    <a:pt x="6715983" y="2885873"/>
                  </a:lnTo>
                  <a:lnTo>
                    <a:pt x="6735122" y="3117679"/>
                  </a:lnTo>
                  <a:lnTo>
                    <a:pt x="6752136" y="3383511"/>
                  </a:lnTo>
                  <a:lnTo>
                    <a:pt x="6777656" y="3872642"/>
                  </a:lnTo>
                  <a:lnTo>
                    <a:pt x="6786162" y="4095941"/>
                  </a:lnTo>
                  <a:lnTo>
                    <a:pt x="6824442" y="5803627"/>
                  </a:lnTo>
                  <a:lnTo>
                    <a:pt x="342027" y="5803627"/>
                  </a:lnTo>
                  <a:lnTo>
                    <a:pt x="257326" y="4793485"/>
                  </a:lnTo>
                  <a:lnTo>
                    <a:pt x="91446" y="2877367"/>
                  </a:lnTo>
                  <a:lnTo>
                    <a:pt x="34027" y="2220230"/>
                  </a:lnTo>
                  <a:lnTo>
                    <a:pt x="14887" y="2026704"/>
                  </a:lnTo>
                  <a:lnTo>
                    <a:pt x="6380" y="1937384"/>
                  </a:lnTo>
                  <a:lnTo>
                    <a:pt x="2127" y="1901231"/>
                  </a:lnTo>
                  <a:lnTo>
                    <a:pt x="0" y="1850192"/>
                  </a:lnTo>
                  <a:lnTo>
                    <a:pt x="2127" y="1701326"/>
                  </a:lnTo>
                  <a:lnTo>
                    <a:pt x="14887" y="1509926"/>
                  </a:lnTo>
                  <a:lnTo>
                    <a:pt x="34027" y="1303641"/>
                  </a:lnTo>
                  <a:lnTo>
                    <a:pt x="44660" y="1203688"/>
                  </a:lnTo>
                  <a:lnTo>
                    <a:pt x="57420" y="1107988"/>
                  </a:lnTo>
                  <a:lnTo>
                    <a:pt x="72307" y="1022922"/>
                  </a:lnTo>
                  <a:lnTo>
                    <a:pt x="89320" y="946362"/>
                  </a:lnTo>
                  <a:lnTo>
                    <a:pt x="104206" y="886816"/>
                  </a:lnTo>
                  <a:lnTo>
                    <a:pt x="110586" y="861296"/>
                  </a:lnTo>
                  <a:lnTo>
                    <a:pt x="121220" y="842156"/>
                  </a:lnTo>
                  <a:lnTo>
                    <a:pt x="129726" y="825143"/>
                  </a:lnTo>
                  <a:lnTo>
                    <a:pt x="140360" y="818763"/>
                  </a:lnTo>
                  <a:lnTo>
                    <a:pt x="148866" y="816636"/>
                  </a:lnTo>
                  <a:lnTo>
                    <a:pt x="159500" y="818763"/>
                  </a:lnTo>
                  <a:lnTo>
                    <a:pt x="168006" y="823016"/>
                  </a:lnTo>
                  <a:lnTo>
                    <a:pt x="185019" y="825143"/>
                  </a:lnTo>
                  <a:lnTo>
                    <a:pt x="225426" y="825143"/>
                  </a:lnTo>
                  <a:lnTo>
                    <a:pt x="280719" y="816636"/>
                  </a:lnTo>
                  <a:lnTo>
                    <a:pt x="338139" y="803876"/>
                  </a:lnTo>
                  <a:lnTo>
                    <a:pt x="457231" y="771976"/>
                  </a:lnTo>
                  <a:lnTo>
                    <a:pt x="546551" y="748583"/>
                  </a:lnTo>
                  <a:lnTo>
                    <a:pt x="595464" y="735823"/>
                  </a:lnTo>
                  <a:lnTo>
                    <a:pt x="646504" y="723063"/>
                  </a:lnTo>
                  <a:lnTo>
                    <a:pt x="754963" y="682657"/>
                  </a:lnTo>
                  <a:lnTo>
                    <a:pt x="863423" y="640124"/>
                  </a:lnTo>
                  <a:lnTo>
                    <a:pt x="942109" y="601844"/>
                  </a:lnTo>
                  <a:lnTo>
                    <a:pt x="971882" y="586957"/>
                  </a:lnTo>
                  <a:lnTo>
                    <a:pt x="1003782" y="561437"/>
                  </a:lnTo>
                  <a:lnTo>
                    <a:pt x="1073962" y="506144"/>
                  </a:lnTo>
                  <a:lnTo>
                    <a:pt x="1133508" y="452978"/>
                  </a:lnTo>
                  <a:lnTo>
                    <a:pt x="1165408" y="423205"/>
                  </a:lnTo>
                  <a:lnTo>
                    <a:pt x="1203688" y="384925"/>
                  </a:lnTo>
                  <a:lnTo>
                    <a:pt x="1263234" y="327505"/>
                  </a:lnTo>
                  <a:lnTo>
                    <a:pt x="1414227" y="197779"/>
                  </a:lnTo>
                  <a:lnTo>
                    <a:pt x="1612006" y="31900"/>
                  </a:lnTo>
                  <a:lnTo>
                    <a:pt x="1626893" y="23393"/>
                  </a:lnTo>
                  <a:lnTo>
                    <a:pt x="1671553" y="10633"/>
                  </a:lnTo>
                  <a:lnTo>
                    <a:pt x="1697072" y="42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18"/>
            <p:cNvSpPr>
              <a:spLocks/>
            </p:cNvSpPr>
            <p:nvPr/>
          </p:nvSpPr>
          <p:spPr bwMode="auto">
            <a:xfrm>
              <a:off x="3149822" y="1816395"/>
              <a:ext cx="4399185" cy="4184537"/>
            </a:xfrm>
            <a:custGeom>
              <a:avLst/>
              <a:gdLst/>
              <a:ahLst/>
              <a:cxnLst/>
              <a:rect l="l" t="t" r="r" b="b"/>
              <a:pathLst>
                <a:path w="5865580" h="5773854">
                  <a:moveTo>
                    <a:pt x="2399130" y="0"/>
                  </a:moveTo>
                  <a:lnTo>
                    <a:pt x="2403384" y="2127"/>
                  </a:lnTo>
                  <a:lnTo>
                    <a:pt x="2397004" y="21267"/>
                  </a:lnTo>
                  <a:lnTo>
                    <a:pt x="2365104" y="108460"/>
                  </a:lnTo>
                  <a:lnTo>
                    <a:pt x="2322571" y="204159"/>
                  </a:lnTo>
                  <a:lnTo>
                    <a:pt x="2309811" y="242439"/>
                  </a:lnTo>
                  <a:lnTo>
                    <a:pt x="2303431" y="267959"/>
                  </a:lnTo>
                  <a:lnTo>
                    <a:pt x="2301304" y="276465"/>
                  </a:lnTo>
                  <a:lnTo>
                    <a:pt x="2290671" y="287099"/>
                  </a:lnTo>
                  <a:lnTo>
                    <a:pt x="2256644" y="308365"/>
                  </a:lnTo>
                  <a:lnTo>
                    <a:pt x="2205604" y="336012"/>
                  </a:lnTo>
                  <a:lnTo>
                    <a:pt x="2148185" y="372165"/>
                  </a:lnTo>
                  <a:lnTo>
                    <a:pt x="2084385" y="406192"/>
                  </a:lnTo>
                  <a:lnTo>
                    <a:pt x="2026965" y="442345"/>
                  </a:lnTo>
                  <a:lnTo>
                    <a:pt x="2001446" y="461485"/>
                  </a:lnTo>
                  <a:lnTo>
                    <a:pt x="1975926" y="480625"/>
                  </a:lnTo>
                  <a:lnTo>
                    <a:pt x="1958912" y="499764"/>
                  </a:lnTo>
                  <a:lnTo>
                    <a:pt x="1944026" y="518904"/>
                  </a:lnTo>
                  <a:lnTo>
                    <a:pt x="1888733" y="620984"/>
                  </a:lnTo>
                  <a:lnTo>
                    <a:pt x="1854706" y="691164"/>
                  </a:lnTo>
                  <a:lnTo>
                    <a:pt x="1810046" y="767723"/>
                  </a:lnTo>
                  <a:lnTo>
                    <a:pt x="1765387" y="837903"/>
                  </a:lnTo>
                  <a:lnTo>
                    <a:pt x="1744120" y="869803"/>
                  </a:lnTo>
                  <a:lnTo>
                    <a:pt x="1718600" y="897449"/>
                  </a:lnTo>
                  <a:lnTo>
                    <a:pt x="1695207" y="922969"/>
                  </a:lnTo>
                  <a:lnTo>
                    <a:pt x="1673940" y="942109"/>
                  </a:lnTo>
                  <a:lnTo>
                    <a:pt x="1650547" y="954869"/>
                  </a:lnTo>
                  <a:lnTo>
                    <a:pt x="1631407" y="956996"/>
                  </a:lnTo>
                  <a:lnTo>
                    <a:pt x="1616521" y="961249"/>
                  </a:lnTo>
                  <a:lnTo>
                    <a:pt x="1603761" y="963376"/>
                  </a:lnTo>
                  <a:lnTo>
                    <a:pt x="1578241" y="980389"/>
                  </a:lnTo>
                  <a:lnTo>
                    <a:pt x="1548468" y="1005909"/>
                  </a:lnTo>
                  <a:lnTo>
                    <a:pt x="1520821" y="1033555"/>
                  </a:lnTo>
                  <a:lnTo>
                    <a:pt x="1495301" y="1071835"/>
                  </a:lnTo>
                  <a:lnTo>
                    <a:pt x="1465528" y="1110115"/>
                  </a:lnTo>
                  <a:lnTo>
                    <a:pt x="1414488" y="1199435"/>
                  </a:lnTo>
                  <a:lnTo>
                    <a:pt x="1363449" y="1293007"/>
                  </a:lnTo>
                  <a:lnTo>
                    <a:pt x="1316662" y="1378074"/>
                  </a:lnTo>
                  <a:lnTo>
                    <a:pt x="1293269" y="1414227"/>
                  </a:lnTo>
                  <a:lnTo>
                    <a:pt x="1272002" y="1446127"/>
                  </a:lnTo>
                  <a:lnTo>
                    <a:pt x="1248609" y="1467393"/>
                  </a:lnTo>
                  <a:lnTo>
                    <a:pt x="1229469" y="1486533"/>
                  </a:lnTo>
                  <a:lnTo>
                    <a:pt x="1223089" y="1492913"/>
                  </a:lnTo>
                  <a:lnTo>
                    <a:pt x="1220963" y="1499293"/>
                  </a:lnTo>
                  <a:lnTo>
                    <a:pt x="1210329" y="1529066"/>
                  </a:lnTo>
                  <a:lnTo>
                    <a:pt x="1208203" y="1563093"/>
                  </a:lnTo>
                  <a:lnTo>
                    <a:pt x="1203949" y="1607753"/>
                  </a:lnTo>
                  <a:lnTo>
                    <a:pt x="1208203" y="1716212"/>
                  </a:lnTo>
                  <a:lnTo>
                    <a:pt x="1214583" y="1837432"/>
                  </a:lnTo>
                  <a:lnTo>
                    <a:pt x="1233723" y="2056477"/>
                  </a:lnTo>
                  <a:lnTo>
                    <a:pt x="1240102" y="2133037"/>
                  </a:lnTo>
                  <a:lnTo>
                    <a:pt x="1240102" y="2156430"/>
                  </a:lnTo>
                  <a:lnTo>
                    <a:pt x="1235849" y="2164937"/>
                  </a:lnTo>
                  <a:lnTo>
                    <a:pt x="1229469" y="2177697"/>
                  </a:lnTo>
                  <a:lnTo>
                    <a:pt x="1223089" y="2207470"/>
                  </a:lnTo>
                  <a:lnTo>
                    <a:pt x="1208203" y="2301043"/>
                  </a:lnTo>
                  <a:lnTo>
                    <a:pt x="1191189" y="2435022"/>
                  </a:lnTo>
                  <a:lnTo>
                    <a:pt x="1174176" y="2592395"/>
                  </a:lnTo>
                  <a:lnTo>
                    <a:pt x="1163543" y="2751894"/>
                  </a:lnTo>
                  <a:lnTo>
                    <a:pt x="1161416" y="2828454"/>
                  </a:lnTo>
                  <a:lnTo>
                    <a:pt x="1161416" y="2898633"/>
                  </a:lnTo>
                  <a:lnTo>
                    <a:pt x="1161416" y="2958180"/>
                  </a:lnTo>
                  <a:lnTo>
                    <a:pt x="1167796" y="3011346"/>
                  </a:lnTo>
                  <a:lnTo>
                    <a:pt x="1176303" y="3049626"/>
                  </a:lnTo>
                  <a:lnTo>
                    <a:pt x="1182683" y="3066639"/>
                  </a:lnTo>
                  <a:lnTo>
                    <a:pt x="1189063" y="3075146"/>
                  </a:lnTo>
                  <a:lnTo>
                    <a:pt x="1197569" y="3087906"/>
                  </a:lnTo>
                  <a:lnTo>
                    <a:pt x="1208203" y="3104919"/>
                  </a:lnTo>
                  <a:lnTo>
                    <a:pt x="1227343" y="3155959"/>
                  </a:lnTo>
                  <a:lnTo>
                    <a:pt x="1252862" y="3226138"/>
                  </a:lnTo>
                  <a:lnTo>
                    <a:pt x="1280509" y="3311205"/>
                  </a:lnTo>
                  <a:lnTo>
                    <a:pt x="1344309" y="3513237"/>
                  </a:lnTo>
                  <a:lnTo>
                    <a:pt x="1408108" y="3738663"/>
                  </a:lnTo>
                  <a:lnTo>
                    <a:pt x="1522948" y="4155487"/>
                  </a:lnTo>
                  <a:lnTo>
                    <a:pt x="1561228" y="4295847"/>
                  </a:lnTo>
                  <a:lnTo>
                    <a:pt x="1580368" y="4355393"/>
                  </a:lnTo>
                  <a:lnTo>
                    <a:pt x="1584621" y="4355393"/>
                  </a:lnTo>
                  <a:lnTo>
                    <a:pt x="1599507" y="4342633"/>
                  </a:lnTo>
                  <a:lnTo>
                    <a:pt x="1648421" y="4297974"/>
                  </a:lnTo>
                  <a:lnTo>
                    <a:pt x="1814300" y="4127841"/>
                  </a:lnTo>
                  <a:lnTo>
                    <a:pt x="2046105" y="3874769"/>
                  </a:lnTo>
                  <a:lnTo>
                    <a:pt x="2309811" y="3587670"/>
                  </a:lnTo>
                  <a:lnTo>
                    <a:pt x="2577769" y="3298445"/>
                  </a:lnTo>
                  <a:lnTo>
                    <a:pt x="2815955" y="3049626"/>
                  </a:lnTo>
                  <a:lnTo>
                    <a:pt x="2911654" y="2953926"/>
                  </a:lnTo>
                  <a:lnTo>
                    <a:pt x="2988214" y="2879493"/>
                  </a:lnTo>
                  <a:lnTo>
                    <a:pt x="3039254" y="2834834"/>
                  </a:lnTo>
                  <a:lnTo>
                    <a:pt x="3056267" y="2824200"/>
                  </a:lnTo>
                  <a:lnTo>
                    <a:pt x="3062647" y="2824200"/>
                  </a:lnTo>
                  <a:lnTo>
                    <a:pt x="3064774" y="2824200"/>
                  </a:lnTo>
                  <a:lnTo>
                    <a:pt x="3158347" y="2900760"/>
                  </a:lnTo>
                  <a:lnTo>
                    <a:pt x="3228526" y="2951800"/>
                  </a:lnTo>
                  <a:lnTo>
                    <a:pt x="3245540" y="2966686"/>
                  </a:lnTo>
                  <a:lnTo>
                    <a:pt x="3258299" y="2979446"/>
                  </a:lnTo>
                  <a:lnTo>
                    <a:pt x="3268933" y="2996459"/>
                  </a:lnTo>
                  <a:lnTo>
                    <a:pt x="3277439" y="3017726"/>
                  </a:lnTo>
                  <a:lnTo>
                    <a:pt x="3288073" y="3047499"/>
                  </a:lnTo>
                  <a:lnTo>
                    <a:pt x="3290199" y="3085779"/>
                  </a:lnTo>
                  <a:lnTo>
                    <a:pt x="3290199" y="3126186"/>
                  </a:lnTo>
                  <a:lnTo>
                    <a:pt x="3294453" y="3149579"/>
                  </a:lnTo>
                  <a:lnTo>
                    <a:pt x="3296579" y="3168719"/>
                  </a:lnTo>
                  <a:lnTo>
                    <a:pt x="3307213" y="3183605"/>
                  </a:lnTo>
                  <a:lnTo>
                    <a:pt x="3319972" y="3200619"/>
                  </a:lnTo>
                  <a:lnTo>
                    <a:pt x="3332732" y="3209125"/>
                  </a:lnTo>
                  <a:lnTo>
                    <a:pt x="3347619" y="3219758"/>
                  </a:lnTo>
                  <a:lnTo>
                    <a:pt x="3366759" y="3226138"/>
                  </a:lnTo>
                  <a:lnTo>
                    <a:pt x="3385899" y="3232518"/>
                  </a:lnTo>
                  <a:lnTo>
                    <a:pt x="3424179" y="3238898"/>
                  </a:lnTo>
                  <a:lnTo>
                    <a:pt x="3460332" y="3238898"/>
                  </a:lnTo>
                  <a:lnTo>
                    <a:pt x="3487978" y="3241025"/>
                  </a:lnTo>
                  <a:lnTo>
                    <a:pt x="3507118" y="3245278"/>
                  </a:lnTo>
                  <a:lnTo>
                    <a:pt x="3543271" y="3260165"/>
                  </a:lnTo>
                  <a:lnTo>
                    <a:pt x="3583678" y="3283558"/>
                  </a:lnTo>
                  <a:lnTo>
                    <a:pt x="3626211" y="3309078"/>
                  </a:lnTo>
                  <a:lnTo>
                    <a:pt x="3647478" y="3328218"/>
                  </a:lnTo>
                  <a:lnTo>
                    <a:pt x="3666617" y="3336725"/>
                  </a:lnTo>
                  <a:lnTo>
                    <a:pt x="3702771" y="3355864"/>
                  </a:lnTo>
                  <a:lnTo>
                    <a:pt x="3755937" y="3379258"/>
                  </a:lnTo>
                  <a:lnTo>
                    <a:pt x="3823990" y="3404778"/>
                  </a:lnTo>
                  <a:lnTo>
                    <a:pt x="3906930" y="3426044"/>
                  </a:lnTo>
                  <a:lnTo>
                    <a:pt x="3949463" y="3436677"/>
                  </a:lnTo>
                  <a:lnTo>
                    <a:pt x="3998376" y="3445184"/>
                  </a:lnTo>
                  <a:lnTo>
                    <a:pt x="4045162" y="3451564"/>
                  </a:lnTo>
                  <a:lnTo>
                    <a:pt x="4096202" y="3455817"/>
                  </a:lnTo>
                  <a:lnTo>
                    <a:pt x="4151495" y="3457944"/>
                  </a:lnTo>
                  <a:lnTo>
                    <a:pt x="4204662" y="3455817"/>
                  </a:lnTo>
                  <a:lnTo>
                    <a:pt x="4300361" y="3449437"/>
                  </a:lnTo>
                  <a:lnTo>
                    <a:pt x="4370540" y="3438804"/>
                  </a:lnTo>
                  <a:lnTo>
                    <a:pt x="4453480" y="3423917"/>
                  </a:lnTo>
                  <a:lnTo>
                    <a:pt x="4476874" y="3419664"/>
                  </a:lnTo>
                  <a:lnTo>
                    <a:pt x="4485380" y="3419664"/>
                  </a:lnTo>
                  <a:lnTo>
                    <a:pt x="4496014" y="3423917"/>
                  </a:lnTo>
                  <a:lnTo>
                    <a:pt x="4510900" y="3436677"/>
                  </a:lnTo>
                  <a:lnTo>
                    <a:pt x="4530040" y="3457944"/>
                  </a:lnTo>
                  <a:lnTo>
                    <a:pt x="4542800" y="3468577"/>
                  </a:lnTo>
                  <a:lnTo>
                    <a:pt x="4559813" y="3477084"/>
                  </a:lnTo>
                  <a:lnTo>
                    <a:pt x="4572573" y="3483464"/>
                  </a:lnTo>
                  <a:lnTo>
                    <a:pt x="4587460" y="3487717"/>
                  </a:lnTo>
                  <a:lnTo>
                    <a:pt x="4600220" y="3487717"/>
                  </a:lnTo>
                  <a:lnTo>
                    <a:pt x="4615106" y="3483464"/>
                  </a:lnTo>
                  <a:lnTo>
                    <a:pt x="4647006" y="3477084"/>
                  </a:lnTo>
                  <a:lnTo>
                    <a:pt x="4702299" y="3457944"/>
                  </a:lnTo>
                  <a:lnTo>
                    <a:pt x="4721439" y="3455817"/>
                  </a:lnTo>
                  <a:lnTo>
                    <a:pt x="4729946" y="3455817"/>
                  </a:lnTo>
                  <a:lnTo>
                    <a:pt x="4736326" y="3457944"/>
                  </a:lnTo>
                  <a:lnTo>
                    <a:pt x="4780986" y="3500477"/>
                  </a:lnTo>
                  <a:lnTo>
                    <a:pt x="4851165" y="3579163"/>
                  </a:lnTo>
                  <a:lnTo>
                    <a:pt x="4889445" y="3625950"/>
                  </a:lnTo>
                  <a:lnTo>
                    <a:pt x="4925598" y="3674863"/>
                  </a:lnTo>
                  <a:lnTo>
                    <a:pt x="4953244" y="3719523"/>
                  </a:lnTo>
                  <a:lnTo>
                    <a:pt x="4963878" y="3738663"/>
                  </a:lnTo>
                  <a:lnTo>
                    <a:pt x="4972384" y="3759929"/>
                  </a:lnTo>
                  <a:lnTo>
                    <a:pt x="4978764" y="3770563"/>
                  </a:lnTo>
                  <a:lnTo>
                    <a:pt x="4989398" y="3779069"/>
                  </a:lnTo>
                  <a:lnTo>
                    <a:pt x="5021298" y="3804589"/>
                  </a:lnTo>
                  <a:lnTo>
                    <a:pt x="5065958" y="3830109"/>
                  </a:lnTo>
                  <a:lnTo>
                    <a:pt x="5123377" y="3859882"/>
                  </a:lnTo>
                  <a:lnTo>
                    <a:pt x="5259483" y="3923682"/>
                  </a:lnTo>
                  <a:lnTo>
                    <a:pt x="5418982" y="3989608"/>
                  </a:lnTo>
                  <a:lnTo>
                    <a:pt x="5574228" y="4053408"/>
                  </a:lnTo>
                  <a:lnTo>
                    <a:pt x="5714588" y="4110828"/>
                  </a:lnTo>
                  <a:lnTo>
                    <a:pt x="5816667" y="4159741"/>
                  </a:lnTo>
                  <a:lnTo>
                    <a:pt x="5848567" y="4178881"/>
                  </a:lnTo>
                  <a:lnTo>
                    <a:pt x="5859200" y="4185261"/>
                  </a:lnTo>
                  <a:lnTo>
                    <a:pt x="5865580" y="4191641"/>
                  </a:lnTo>
                  <a:lnTo>
                    <a:pt x="5865580" y="5773854"/>
                  </a:lnTo>
                  <a:lnTo>
                    <a:pt x="0" y="5773854"/>
                  </a:lnTo>
                  <a:lnTo>
                    <a:pt x="55555" y="4166121"/>
                  </a:lnTo>
                  <a:lnTo>
                    <a:pt x="119355" y="2273396"/>
                  </a:lnTo>
                  <a:lnTo>
                    <a:pt x="134241" y="2258510"/>
                  </a:lnTo>
                  <a:lnTo>
                    <a:pt x="157634" y="2232990"/>
                  </a:lnTo>
                  <a:lnTo>
                    <a:pt x="217181" y="2150050"/>
                  </a:lnTo>
                  <a:lnTo>
                    <a:pt x="376680" y="1922498"/>
                  </a:lnTo>
                  <a:lnTo>
                    <a:pt x="463873" y="1807658"/>
                  </a:lnTo>
                  <a:lnTo>
                    <a:pt x="506406" y="1754492"/>
                  </a:lnTo>
                  <a:lnTo>
                    <a:pt x="548939" y="1705579"/>
                  </a:lnTo>
                  <a:lnTo>
                    <a:pt x="587219" y="1665172"/>
                  </a:lnTo>
                  <a:lnTo>
                    <a:pt x="621245" y="1635399"/>
                  </a:lnTo>
                  <a:lnTo>
                    <a:pt x="638259" y="1622639"/>
                  </a:lnTo>
                  <a:lnTo>
                    <a:pt x="653145" y="1616259"/>
                  </a:lnTo>
                  <a:lnTo>
                    <a:pt x="665905" y="1609879"/>
                  </a:lnTo>
                  <a:lnTo>
                    <a:pt x="678665" y="1607753"/>
                  </a:lnTo>
                  <a:lnTo>
                    <a:pt x="689298" y="1607753"/>
                  </a:lnTo>
                  <a:lnTo>
                    <a:pt x="697805" y="1599246"/>
                  </a:lnTo>
                  <a:lnTo>
                    <a:pt x="708438" y="1588613"/>
                  </a:lnTo>
                  <a:lnTo>
                    <a:pt x="714818" y="1573726"/>
                  </a:lnTo>
                  <a:lnTo>
                    <a:pt x="729705" y="1531193"/>
                  </a:lnTo>
                  <a:lnTo>
                    <a:pt x="742465" y="1478027"/>
                  </a:lnTo>
                  <a:lnTo>
                    <a:pt x="755225" y="1414227"/>
                  </a:lnTo>
                  <a:lnTo>
                    <a:pt x="767985" y="1344047"/>
                  </a:lnTo>
                  <a:lnTo>
                    <a:pt x="791378" y="1184548"/>
                  </a:lnTo>
                  <a:lnTo>
                    <a:pt x="816898" y="1025049"/>
                  </a:lnTo>
                  <a:lnTo>
                    <a:pt x="831784" y="950616"/>
                  </a:lnTo>
                  <a:lnTo>
                    <a:pt x="848798" y="884689"/>
                  </a:lnTo>
                  <a:lnTo>
                    <a:pt x="863684" y="825143"/>
                  </a:lnTo>
                  <a:lnTo>
                    <a:pt x="887078" y="776230"/>
                  </a:lnTo>
                  <a:lnTo>
                    <a:pt x="895584" y="757090"/>
                  </a:lnTo>
                  <a:lnTo>
                    <a:pt x="908344" y="742203"/>
                  </a:lnTo>
                  <a:lnTo>
                    <a:pt x="921104" y="731570"/>
                  </a:lnTo>
                  <a:lnTo>
                    <a:pt x="933864" y="725190"/>
                  </a:lnTo>
                  <a:lnTo>
                    <a:pt x="946624" y="723063"/>
                  </a:lnTo>
                  <a:lnTo>
                    <a:pt x="957257" y="723063"/>
                  </a:lnTo>
                  <a:lnTo>
                    <a:pt x="963637" y="725190"/>
                  </a:lnTo>
                  <a:lnTo>
                    <a:pt x="970017" y="735823"/>
                  </a:lnTo>
                  <a:lnTo>
                    <a:pt x="978524" y="750710"/>
                  </a:lnTo>
                  <a:lnTo>
                    <a:pt x="984904" y="767723"/>
                  </a:lnTo>
                  <a:lnTo>
                    <a:pt x="991284" y="776230"/>
                  </a:lnTo>
                  <a:lnTo>
                    <a:pt x="1001917" y="780483"/>
                  </a:lnTo>
                  <a:lnTo>
                    <a:pt x="1010424" y="780483"/>
                  </a:lnTo>
                  <a:lnTo>
                    <a:pt x="1023184" y="780483"/>
                  </a:lnTo>
                  <a:lnTo>
                    <a:pt x="1042323" y="774103"/>
                  </a:lnTo>
                  <a:lnTo>
                    <a:pt x="1065717" y="761343"/>
                  </a:lnTo>
                  <a:lnTo>
                    <a:pt x="1091237" y="744330"/>
                  </a:lnTo>
                  <a:lnTo>
                    <a:pt x="1125263" y="718810"/>
                  </a:lnTo>
                  <a:lnTo>
                    <a:pt x="1148656" y="703924"/>
                  </a:lnTo>
                  <a:lnTo>
                    <a:pt x="1169923" y="693290"/>
                  </a:lnTo>
                  <a:lnTo>
                    <a:pt x="1195443" y="684783"/>
                  </a:lnTo>
                  <a:lnTo>
                    <a:pt x="1220963" y="680530"/>
                  </a:lnTo>
                  <a:lnTo>
                    <a:pt x="1272002" y="672024"/>
                  </a:lnTo>
                  <a:lnTo>
                    <a:pt x="1325169" y="667770"/>
                  </a:lnTo>
                  <a:lnTo>
                    <a:pt x="1380462" y="659264"/>
                  </a:lnTo>
                  <a:lnTo>
                    <a:pt x="1405982" y="652884"/>
                  </a:lnTo>
                  <a:lnTo>
                    <a:pt x="1427248" y="642250"/>
                  </a:lnTo>
                  <a:lnTo>
                    <a:pt x="1452768" y="629490"/>
                  </a:lnTo>
                  <a:lnTo>
                    <a:pt x="1476161" y="614604"/>
                  </a:lnTo>
                  <a:lnTo>
                    <a:pt x="1495301" y="591211"/>
                  </a:lnTo>
                  <a:lnTo>
                    <a:pt x="1514441" y="565691"/>
                  </a:lnTo>
                  <a:lnTo>
                    <a:pt x="1529328" y="544424"/>
                  </a:lnTo>
                  <a:lnTo>
                    <a:pt x="1548468" y="521031"/>
                  </a:lnTo>
                  <a:lnTo>
                    <a:pt x="1567608" y="506144"/>
                  </a:lnTo>
                  <a:lnTo>
                    <a:pt x="1586747" y="489131"/>
                  </a:lnTo>
                  <a:lnTo>
                    <a:pt x="1631407" y="461485"/>
                  </a:lnTo>
                  <a:lnTo>
                    <a:pt x="1673940" y="442345"/>
                  </a:lnTo>
                  <a:lnTo>
                    <a:pt x="1718600" y="425331"/>
                  </a:lnTo>
                  <a:lnTo>
                    <a:pt x="1756880" y="416825"/>
                  </a:lnTo>
                  <a:lnTo>
                    <a:pt x="1788780" y="404065"/>
                  </a:lnTo>
                  <a:lnTo>
                    <a:pt x="1814300" y="393431"/>
                  </a:lnTo>
                  <a:lnTo>
                    <a:pt x="1933393" y="323252"/>
                  </a:lnTo>
                  <a:lnTo>
                    <a:pt x="2009952" y="280719"/>
                  </a:lnTo>
                  <a:lnTo>
                    <a:pt x="2090765" y="229679"/>
                  </a:lnTo>
                  <a:lnTo>
                    <a:pt x="2173705" y="174386"/>
                  </a:lnTo>
                  <a:lnTo>
                    <a:pt x="2252391" y="116966"/>
                  </a:lnTo>
                  <a:lnTo>
                    <a:pt x="2328951" y="59547"/>
                  </a:lnTo>
                  <a:lnTo>
                    <a:pt x="2397004" y="2127"/>
                  </a:lnTo>
                  <a:close/>
                </a:path>
              </a:pathLst>
            </a:custGeom>
            <a:solidFill>
              <a:srgbClr val="8AB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19"/>
            <p:cNvSpPr>
              <a:spLocks/>
            </p:cNvSpPr>
            <p:nvPr/>
          </p:nvSpPr>
          <p:spPr bwMode="auto">
            <a:xfrm>
              <a:off x="3993769" y="2304976"/>
              <a:ext cx="4084776" cy="1772462"/>
            </a:xfrm>
            <a:custGeom>
              <a:avLst/>
              <a:gdLst>
                <a:gd name="T0" fmla="*/ 875 w 2561"/>
                <a:gd name="T1" fmla="*/ 63 h 1150"/>
                <a:gd name="T2" fmla="*/ 1014 w 2561"/>
                <a:gd name="T3" fmla="*/ 123 h 1150"/>
                <a:gd name="T4" fmla="*/ 1056 w 2561"/>
                <a:gd name="T5" fmla="*/ 150 h 1150"/>
                <a:gd name="T6" fmla="*/ 1056 w 2561"/>
                <a:gd name="T7" fmla="*/ 153 h 1150"/>
                <a:gd name="T8" fmla="*/ 1035 w 2561"/>
                <a:gd name="T9" fmla="*/ 153 h 1150"/>
                <a:gd name="T10" fmla="*/ 948 w 2561"/>
                <a:gd name="T11" fmla="*/ 130 h 1150"/>
                <a:gd name="T12" fmla="*/ 917 w 2561"/>
                <a:gd name="T13" fmla="*/ 125 h 1150"/>
                <a:gd name="T14" fmla="*/ 926 w 2561"/>
                <a:gd name="T15" fmla="*/ 132 h 1150"/>
                <a:gd name="T16" fmla="*/ 1117 w 2561"/>
                <a:gd name="T17" fmla="*/ 231 h 1150"/>
                <a:gd name="T18" fmla="*/ 1134 w 2561"/>
                <a:gd name="T19" fmla="*/ 250 h 1150"/>
                <a:gd name="T20" fmla="*/ 1143 w 2561"/>
                <a:gd name="T21" fmla="*/ 303 h 1150"/>
                <a:gd name="T22" fmla="*/ 1147 w 2561"/>
                <a:gd name="T23" fmla="*/ 337 h 1150"/>
                <a:gd name="T24" fmla="*/ 1153 w 2561"/>
                <a:gd name="T25" fmla="*/ 330 h 1150"/>
                <a:gd name="T26" fmla="*/ 1173 w 2561"/>
                <a:gd name="T27" fmla="*/ 289 h 1150"/>
                <a:gd name="T28" fmla="*/ 1179 w 2561"/>
                <a:gd name="T29" fmla="*/ 286 h 1150"/>
                <a:gd name="T30" fmla="*/ 1189 w 2561"/>
                <a:gd name="T31" fmla="*/ 345 h 1150"/>
                <a:gd name="T32" fmla="*/ 1207 w 2561"/>
                <a:gd name="T33" fmla="*/ 411 h 1150"/>
                <a:gd name="T34" fmla="*/ 1245 w 2561"/>
                <a:gd name="T35" fmla="*/ 488 h 1150"/>
                <a:gd name="T36" fmla="*/ 1254 w 2561"/>
                <a:gd name="T37" fmla="*/ 499 h 1150"/>
                <a:gd name="T38" fmla="*/ 1303 w 2561"/>
                <a:gd name="T39" fmla="*/ 523 h 1150"/>
                <a:gd name="T40" fmla="*/ 1357 w 2561"/>
                <a:gd name="T41" fmla="*/ 533 h 1150"/>
                <a:gd name="T42" fmla="*/ 1384 w 2561"/>
                <a:gd name="T43" fmla="*/ 532 h 1150"/>
                <a:gd name="T44" fmla="*/ 1460 w 2561"/>
                <a:gd name="T45" fmla="*/ 515 h 1150"/>
                <a:gd name="T46" fmla="*/ 1528 w 2561"/>
                <a:gd name="T47" fmla="*/ 503 h 1150"/>
                <a:gd name="T48" fmla="*/ 1571 w 2561"/>
                <a:gd name="T49" fmla="*/ 509 h 1150"/>
                <a:gd name="T50" fmla="*/ 1600 w 2561"/>
                <a:gd name="T51" fmla="*/ 533 h 1150"/>
                <a:gd name="T52" fmla="*/ 1615 w 2561"/>
                <a:gd name="T53" fmla="*/ 556 h 1150"/>
                <a:gd name="T54" fmla="*/ 1671 w 2561"/>
                <a:gd name="T55" fmla="*/ 611 h 1150"/>
                <a:gd name="T56" fmla="*/ 1736 w 2561"/>
                <a:gd name="T57" fmla="*/ 647 h 1150"/>
                <a:gd name="T58" fmla="*/ 1820 w 2561"/>
                <a:gd name="T59" fmla="*/ 680 h 1150"/>
                <a:gd name="T60" fmla="*/ 1830 w 2561"/>
                <a:gd name="T61" fmla="*/ 688 h 1150"/>
                <a:gd name="T62" fmla="*/ 1821 w 2561"/>
                <a:gd name="T63" fmla="*/ 691 h 1150"/>
                <a:gd name="T64" fmla="*/ 1799 w 2561"/>
                <a:gd name="T65" fmla="*/ 698 h 1150"/>
                <a:gd name="T66" fmla="*/ 1802 w 2561"/>
                <a:gd name="T67" fmla="*/ 710 h 1150"/>
                <a:gd name="T68" fmla="*/ 1836 w 2561"/>
                <a:gd name="T69" fmla="*/ 731 h 1150"/>
                <a:gd name="T70" fmla="*/ 1937 w 2561"/>
                <a:gd name="T71" fmla="*/ 770 h 1150"/>
                <a:gd name="T72" fmla="*/ 2175 w 2561"/>
                <a:gd name="T73" fmla="*/ 840 h 1150"/>
                <a:gd name="T74" fmla="*/ 2245 w 2561"/>
                <a:gd name="T75" fmla="*/ 860 h 1150"/>
                <a:gd name="T76" fmla="*/ 2296 w 2561"/>
                <a:gd name="T77" fmla="*/ 885 h 1150"/>
                <a:gd name="T78" fmla="*/ 2407 w 2561"/>
                <a:gd name="T79" fmla="*/ 962 h 1150"/>
                <a:gd name="T80" fmla="*/ 2477 w 2561"/>
                <a:gd name="T81" fmla="*/ 1001 h 1150"/>
                <a:gd name="T82" fmla="*/ 2512 w 2561"/>
                <a:gd name="T83" fmla="*/ 1011 h 1150"/>
                <a:gd name="T84" fmla="*/ 2548 w 2561"/>
                <a:gd name="T85" fmla="*/ 1028 h 1150"/>
                <a:gd name="T86" fmla="*/ 2560 w 2561"/>
                <a:gd name="T87" fmla="*/ 1060 h 1150"/>
                <a:gd name="T88" fmla="*/ 2558 w 2561"/>
                <a:gd name="T89" fmla="*/ 1098 h 1150"/>
                <a:gd name="T90" fmla="*/ 2540 w 2561"/>
                <a:gd name="T91" fmla="*/ 1150 h 1150"/>
                <a:gd name="T92" fmla="*/ 458 w 2561"/>
                <a:gd name="T93" fmla="*/ 265 h 1150"/>
                <a:gd name="T94" fmla="*/ 27 w 2561"/>
                <a:gd name="T95" fmla="*/ 42 h 1150"/>
                <a:gd name="T96" fmla="*/ 180 w 2561"/>
                <a:gd name="T97" fmla="*/ 9 h 1150"/>
                <a:gd name="T98" fmla="*/ 199 w 2561"/>
                <a:gd name="T99" fmla="*/ 2 h 1150"/>
                <a:gd name="T100" fmla="*/ 309 w 2561"/>
                <a:gd name="T101" fmla="*/ 3 h 1150"/>
                <a:gd name="T102" fmla="*/ 747 w 2561"/>
                <a:gd name="T103" fmla="*/ 42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1" h="1150">
                  <a:moveTo>
                    <a:pt x="845" y="51"/>
                  </a:moveTo>
                  <a:lnTo>
                    <a:pt x="845" y="51"/>
                  </a:lnTo>
                  <a:lnTo>
                    <a:pt x="875" y="63"/>
                  </a:lnTo>
                  <a:lnTo>
                    <a:pt x="944" y="90"/>
                  </a:lnTo>
                  <a:lnTo>
                    <a:pt x="981" y="107"/>
                  </a:lnTo>
                  <a:lnTo>
                    <a:pt x="1014" y="123"/>
                  </a:lnTo>
                  <a:lnTo>
                    <a:pt x="1041" y="138"/>
                  </a:lnTo>
                  <a:lnTo>
                    <a:pt x="1050" y="144"/>
                  </a:lnTo>
                  <a:lnTo>
                    <a:pt x="1056" y="150"/>
                  </a:lnTo>
                  <a:lnTo>
                    <a:pt x="1056" y="150"/>
                  </a:lnTo>
                  <a:lnTo>
                    <a:pt x="1056" y="151"/>
                  </a:lnTo>
                  <a:lnTo>
                    <a:pt x="1056" y="153"/>
                  </a:lnTo>
                  <a:lnTo>
                    <a:pt x="1053" y="154"/>
                  </a:lnTo>
                  <a:lnTo>
                    <a:pt x="1045" y="154"/>
                  </a:lnTo>
                  <a:lnTo>
                    <a:pt x="1035" y="153"/>
                  </a:lnTo>
                  <a:lnTo>
                    <a:pt x="1008" y="147"/>
                  </a:lnTo>
                  <a:lnTo>
                    <a:pt x="977" y="138"/>
                  </a:lnTo>
                  <a:lnTo>
                    <a:pt x="948" y="130"/>
                  </a:lnTo>
                  <a:lnTo>
                    <a:pt x="926" y="126"/>
                  </a:lnTo>
                  <a:lnTo>
                    <a:pt x="920" y="125"/>
                  </a:lnTo>
                  <a:lnTo>
                    <a:pt x="917" y="125"/>
                  </a:lnTo>
                  <a:lnTo>
                    <a:pt x="918" y="128"/>
                  </a:lnTo>
                  <a:lnTo>
                    <a:pt x="926" y="132"/>
                  </a:lnTo>
                  <a:lnTo>
                    <a:pt x="926" y="132"/>
                  </a:lnTo>
                  <a:lnTo>
                    <a:pt x="1003" y="172"/>
                  </a:lnTo>
                  <a:lnTo>
                    <a:pt x="1117" y="231"/>
                  </a:lnTo>
                  <a:lnTo>
                    <a:pt x="1117" y="231"/>
                  </a:lnTo>
                  <a:lnTo>
                    <a:pt x="1123" y="235"/>
                  </a:lnTo>
                  <a:lnTo>
                    <a:pt x="1129" y="243"/>
                  </a:lnTo>
                  <a:lnTo>
                    <a:pt x="1134" y="250"/>
                  </a:lnTo>
                  <a:lnTo>
                    <a:pt x="1137" y="261"/>
                  </a:lnTo>
                  <a:lnTo>
                    <a:pt x="1141" y="282"/>
                  </a:lnTo>
                  <a:lnTo>
                    <a:pt x="1143" y="303"/>
                  </a:lnTo>
                  <a:lnTo>
                    <a:pt x="1144" y="321"/>
                  </a:lnTo>
                  <a:lnTo>
                    <a:pt x="1146" y="334"/>
                  </a:lnTo>
                  <a:lnTo>
                    <a:pt x="1147" y="337"/>
                  </a:lnTo>
                  <a:lnTo>
                    <a:pt x="1149" y="337"/>
                  </a:lnTo>
                  <a:lnTo>
                    <a:pt x="1150" y="336"/>
                  </a:lnTo>
                  <a:lnTo>
                    <a:pt x="1153" y="330"/>
                  </a:lnTo>
                  <a:lnTo>
                    <a:pt x="1153" y="330"/>
                  </a:lnTo>
                  <a:lnTo>
                    <a:pt x="1168" y="297"/>
                  </a:lnTo>
                  <a:lnTo>
                    <a:pt x="1173" y="289"/>
                  </a:lnTo>
                  <a:lnTo>
                    <a:pt x="1176" y="285"/>
                  </a:lnTo>
                  <a:lnTo>
                    <a:pt x="1177" y="285"/>
                  </a:lnTo>
                  <a:lnTo>
                    <a:pt x="1179" y="286"/>
                  </a:lnTo>
                  <a:lnTo>
                    <a:pt x="1180" y="291"/>
                  </a:lnTo>
                  <a:lnTo>
                    <a:pt x="1183" y="312"/>
                  </a:lnTo>
                  <a:lnTo>
                    <a:pt x="1189" y="345"/>
                  </a:lnTo>
                  <a:lnTo>
                    <a:pt x="1194" y="366"/>
                  </a:lnTo>
                  <a:lnTo>
                    <a:pt x="1200" y="387"/>
                  </a:lnTo>
                  <a:lnTo>
                    <a:pt x="1207" y="411"/>
                  </a:lnTo>
                  <a:lnTo>
                    <a:pt x="1216" y="436"/>
                  </a:lnTo>
                  <a:lnTo>
                    <a:pt x="1230" y="463"/>
                  </a:lnTo>
                  <a:lnTo>
                    <a:pt x="1245" y="488"/>
                  </a:lnTo>
                  <a:lnTo>
                    <a:pt x="1245" y="488"/>
                  </a:lnTo>
                  <a:lnTo>
                    <a:pt x="1249" y="494"/>
                  </a:lnTo>
                  <a:lnTo>
                    <a:pt x="1254" y="499"/>
                  </a:lnTo>
                  <a:lnTo>
                    <a:pt x="1267" y="508"/>
                  </a:lnTo>
                  <a:lnTo>
                    <a:pt x="1284" y="515"/>
                  </a:lnTo>
                  <a:lnTo>
                    <a:pt x="1303" y="523"/>
                  </a:lnTo>
                  <a:lnTo>
                    <a:pt x="1322" y="527"/>
                  </a:lnTo>
                  <a:lnTo>
                    <a:pt x="1340" y="532"/>
                  </a:lnTo>
                  <a:lnTo>
                    <a:pt x="1357" y="533"/>
                  </a:lnTo>
                  <a:lnTo>
                    <a:pt x="1372" y="533"/>
                  </a:lnTo>
                  <a:lnTo>
                    <a:pt x="1372" y="533"/>
                  </a:lnTo>
                  <a:lnTo>
                    <a:pt x="1384" y="532"/>
                  </a:lnTo>
                  <a:lnTo>
                    <a:pt x="1396" y="530"/>
                  </a:lnTo>
                  <a:lnTo>
                    <a:pt x="1426" y="523"/>
                  </a:lnTo>
                  <a:lnTo>
                    <a:pt x="1460" y="515"/>
                  </a:lnTo>
                  <a:lnTo>
                    <a:pt x="1493" y="508"/>
                  </a:lnTo>
                  <a:lnTo>
                    <a:pt x="1511" y="505"/>
                  </a:lnTo>
                  <a:lnTo>
                    <a:pt x="1528" y="503"/>
                  </a:lnTo>
                  <a:lnTo>
                    <a:pt x="1543" y="503"/>
                  </a:lnTo>
                  <a:lnTo>
                    <a:pt x="1558" y="505"/>
                  </a:lnTo>
                  <a:lnTo>
                    <a:pt x="1571" y="509"/>
                  </a:lnTo>
                  <a:lnTo>
                    <a:pt x="1582" y="514"/>
                  </a:lnTo>
                  <a:lnTo>
                    <a:pt x="1592" y="523"/>
                  </a:lnTo>
                  <a:lnTo>
                    <a:pt x="1600" y="533"/>
                  </a:lnTo>
                  <a:lnTo>
                    <a:pt x="1600" y="533"/>
                  </a:lnTo>
                  <a:lnTo>
                    <a:pt x="1607" y="545"/>
                  </a:lnTo>
                  <a:lnTo>
                    <a:pt x="1615" y="556"/>
                  </a:lnTo>
                  <a:lnTo>
                    <a:pt x="1631" y="577"/>
                  </a:lnTo>
                  <a:lnTo>
                    <a:pt x="1650" y="595"/>
                  </a:lnTo>
                  <a:lnTo>
                    <a:pt x="1671" y="611"/>
                  </a:lnTo>
                  <a:lnTo>
                    <a:pt x="1692" y="625"/>
                  </a:lnTo>
                  <a:lnTo>
                    <a:pt x="1715" y="637"/>
                  </a:lnTo>
                  <a:lnTo>
                    <a:pt x="1736" y="647"/>
                  </a:lnTo>
                  <a:lnTo>
                    <a:pt x="1757" y="658"/>
                  </a:lnTo>
                  <a:lnTo>
                    <a:pt x="1794" y="671"/>
                  </a:lnTo>
                  <a:lnTo>
                    <a:pt x="1820" y="680"/>
                  </a:lnTo>
                  <a:lnTo>
                    <a:pt x="1827" y="685"/>
                  </a:lnTo>
                  <a:lnTo>
                    <a:pt x="1830" y="688"/>
                  </a:lnTo>
                  <a:lnTo>
                    <a:pt x="1830" y="688"/>
                  </a:lnTo>
                  <a:lnTo>
                    <a:pt x="1829" y="689"/>
                  </a:lnTo>
                  <a:lnTo>
                    <a:pt x="1821" y="691"/>
                  </a:lnTo>
                  <a:lnTo>
                    <a:pt x="1821" y="691"/>
                  </a:lnTo>
                  <a:lnTo>
                    <a:pt x="1811" y="694"/>
                  </a:lnTo>
                  <a:lnTo>
                    <a:pt x="1803" y="695"/>
                  </a:lnTo>
                  <a:lnTo>
                    <a:pt x="1799" y="698"/>
                  </a:lnTo>
                  <a:lnTo>
                    <a:pt x="1797" y="703"/>
                  </a:lnTo>
                  <a:lnTo>
                    <a:pt x="1797" y="706"/>
                  </a:lnTo>
                  <a:lnTo>
                    <a:pt x="1802" y="710"/>
                  </a:lnTo>
                  <a:lnTo>
                    <a:pt x="1808" y="716"/>
                  </a:lnTo>
                  <a:lnTo>
                    <a:pt x="1815" y="721"/>
                  </a:lnTo>
                  <a:lnTo>
                    <a:pt x="1836" y="731"/>
                  </a:lnTo>
                  <a:lnTo>
                    <a:pt x="1865" y="745"/>
                  </a:lnTo>
                  <a:lnTo>
                    <a:pt x="1899" y="756"/>
                  </a:lnTo>
                  <a:lnTo>
                    <a:pt x="1937" y="770"/>
                  </a:lnTo>
                  <a:lnTo>
                    <a:pt x="2019" y="797"/>
                  </a:lnTo>
                  <a:lnTo>
                    <a:pt x="2101" y="821"/>
                  </a:lnTo>
                  <a:lnTo>
                    <a:pt x="2175" y="840"/>
                  </a:lnTo>
                  <a:lnTo>
                    <a:pt x="2229" y="854"/>
                  </a:lnTo>
                  <a:lnTo>
                    <a:pt x="2229" y="854"/>
                  </a:lnTo>
                  <a:lnTo>
                    <a:pt x="2245" y="860"/>
                  </a:lnTo>
                  <a:lnTo>
                    <a:pt x="2262" y="866"/>
                  </a:lnTo>
                  <a:lnTo>
                    <a:pt x="2279" y="875"/>
                  </a:lnTo>
                  <a:lnTo>
                    <a:pt x="2296" y="885"/>
                  </a:lnTo>
                  <a:lnTo>
                    <a:pt x="2332" y="909"/>
                  </a:lnTo>
                  <a:lnTo>
                    <a:pt x="2369" y="936"/>
                  </a:lnTo>
                  <a:lnTo>
                    <a:pt x="2407" y="962"/>
                  </a:lnTo>
                  <a:lnTo>
                    <a:pt x="2443" y="984"/>
                  </a:lnTo>
                  <a:lnTo>
                    <a:pt x="2461" y="993"/>
                  </a:lnTo>
                  <a:lnTo>
                    <a:pt x="2477" y="1001"/>
                  </a:lnTo>
                  <a:lnTo>
                    <a:pt x="2495" y="1007"/>
                  </a:lnTo>
                  <a:lnTo>
                    <a:pt x="2512" y="1011"/>
                  </a:lnTo>
                  <a:lnTo>
                    <a:pt x="2512" y="1011"/>
                  </a:lnTo>
                  <a:lnTo>
                    <a:pt x="2527" y="1014"/>
                  </a:lnTo>
                  <a:lnTo>
                    <a:pt x="2539" y="1020"/>
                  </a:lnTo>
                  <a:lnTo>
                    <a:pt x="2548" y="1028"/>
                  </a:lnTo>
                  <a:lnTo>
                    <a:pt x="2554" y="1038"/>
                  </a:lnTo>
                  <a:lnTo>
                    <a:pt x="2558" y="1049"/>
                  </a:lnTo>
                  <a:lnTo>
                    <a:pt x="2560" y="1060"/>
                  </a:lnTo>
                  <a:lnTo>
                    <a:pt x="2561" y="1072"/>
                  </a:lnTo>
                  <a:lnTo>
                    <a:pt x="2560" y="1084"/>
                  </a:lnTo>
                  <a:lnTo>
                    <a:pt x="2558" y="1098"/>
                  </a:lnTo>
                  <a:lnTo>
                    <a:pt x="2555" y="1110"/>
                  </a:lnTo>
                  <a:lnTo>
                    <a:pt x="2548" y="1131"/>
                  </a:lnTo>
                  <a:lnTo>
                    <a:pt x="2540" y="1150"/>
                  </a:lnTo>
                  <a:lnTo>
                    <a:pt x="1288" y="1150"/>
                  </a:lnTo>
                  <a:lnTo>
                    <a:pt x="680" y="457"/>
                  </a:lnTo>
                  <a:lnTo>
                    <a:pt x="458" y="26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27" y="42"/>
                  </a:lnTo>
                  <a:lnTo>
                    <a:pt x="88" y="30"/>
                  </a:lnTo>
                  <a:lnTo>
                    <a:pt x="154" y="15"/>
                  </a:lnTo>
                  <a:lnTo>
                    <a:pt x="180" y="9"/>
                  </a:lnTo>
                  <a:lnTo>
                    <a:pt x="196" y="2"/>
                  </a:lnTo>
                  <a:lnTo>
                    <a:pt x="196" y="2"/>
                  </a:lnTo>
                  <a:lnTo>
                    <a:pt x="199" y="2"/>
                  </a:lnTo>
                  <a:lnTo>
                    <a:pt x="208" y="0"/>
                  </a:lnTo>
                  <a:lnTo>
                    <a:pt x="231" y="0"/>
                  </a:lnTo>
                  <a:lnTo>
                    <a:pt x="309" y="3"/>
                  </a:lnTo>
                  <a:lnTo>
                    <a:pt x="413" y="11"/>
                  </a:lnTo>
                  <a:lnTo>
                    <a:pt x="530" y="21"/>
                  </a:lnTo>
                  <a:lnTo>
                    <a:pt x="747" y="42"/>
                  </a:lnTo>
                  <a:lnTo>
                    <a:pt x="845" y="51"/>
                  </a:lnTo>
                  <a:lnTo>
                    <a:pt x="845" y="5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20"/>
            <p:cNvSpPr>
              <a:spLocks/>
            </p:cNvSpPr>
            <p:nvPr/>
          </p:nvSpPr>
          <p:spPr bwMode="auto">
            <a:xfrm>
              <a:off x="3853409" y="1784027"/>
              <a:ext cx="1764062" cy="786048"/>
            </a:xfrm>
            <a:custGeom>
              <a:avLst/>
              <a:gdLst>
                <a:gd name="T0" fmla="*/ 551 w 1106"/>
                <a:gd name="T1" fmla="*/ 102 h 510"/>
                <a:gd name="T2" fmla="*/ 449 w 1106"/>
                <a:gd name="T3" fmla="*/ 161 h 510"/>
                <a:gd name="T4" fmla="*/ 361 w 1106"/>
                <a:gd name="T5" fmla="*/ 206 h 510"/>
                <a:gd name="T6" fmla="*/ 310 w 1106"/>
                <a:gd name="T7" fmla="*/ 235 h 510"/>
                <a:gd name="T8" fmla="*/ 238 w 1106"/>
                <a:gd name="T9" fmla="*/ 293 h 510"/>
                <a:gd name="T10" fmla="*/ 42 w 1106"/>
                <a:gd name="T11" fmla="*/ 367 h 510"/>
                <a:gd name="T12" fmla="*/ 0 w 1106"/>
                <a:gd name="T13" fmla="*/ 386 h 510"/>
                <a:gd name="T14" fmla="*/ 16 w 1106"/>
                <a:gd name="T15" fmla="*/ 394 h 510"/>
                <a:gd name="T16" fmla="*/ 134 w 1106"/>
                <a:gd name="T17" fmla="*/ 404 h 510"/>
                <a:gd name="T18" fmla="*/ 175 w 1106"/>
                <a:gd name="T19" fmla="*/ 419 h 510"/>
                <a:gd name="T20" fmla="*/ 206 w 1106"/>
                <a:gd name="T21" fmla="*/ 443 h 510"/>
                <a:gd name="T22" fmla="*/ 250 w 1106"/>
                <a:gd name="T23" fmla="*/ 455 h 510"/>
                <a:gd name="T24" fmla="*/ 275 w 1106"/>
                <a:gd name="T25" fmla="*/ 443 h 510"/>
                <a:gd name="T26" fmla="*/ 295 w 1106"/>
                <a:gd name="T27" fmla="*/ 440 h 510"/>
                <a:gd name="T28" fmla="*/ 325 w 1106"/>
                <a:gd name="T29" fmla="*/ 473 h 510"/>
                <a:gd name="T30" fmla="*/ 359 w 1106"/>
                <a:gd name="T31" fmla="*/ 510 h 510"/>
                <a:gd name="T32" fmla="*/ 379 w 1106"/>
                <a:gd name="T33" fmla="*/ 504 h 510"/>
                <a:gd name="T34" fmla="*/ 485 w 1106"/>
                <a:gd name="T35" fmla="*/ 476 h 510"/>
                <a:gd name="T36" fmla="*/ 534 w 1106"/>
                <a:gd name="T37" fmla="*/ 451 h 510"/>
                <a:gd name="T38" fmla="*/ 548 w 1106"/>
                <a:gd name="T39" fmla="*/ 425 h 510"/>
                <a:gd name="T40" fmla="*/ 566 w 1106"/>
                <a:gd name="T41" fmla="*/ 421 h 510"/>
                <a:gd name="T42" fmla="*/ 614 w 1106"/>
                <a:gd name="T43" fmla="*/ 460 h 510"/>
                <a:gd name="T44" fmla="*/ 648 w 1106"/>
                <a:gd name="T45" fmla="*/ 470 h 510"/>
                <a:gd name="T46" fmla="*/ 675 w 1106"/>
                <a:gd name="T47" fmla="*/ 460 h 510"/>
                <a:gd name="T48" fmla="*/ 725 w 1106"/>
                <a:gd name="T49" fmla="*/ 422 h 510"/>
                <a:gd name="T50" fmla="*/ 743 w 1106"/>
                <a:gd name="T51" fmla="*/ 422 h 510"/>
                <a:gd name="T52" fmla="*/ 749 w 1106"/>
                <a:gd name="T53" fmla="*/ 443 h 510"/>
                <a:gd name="T54" fmla="*/ 765 w 1106"/>
                <a:gd name="T55" fmla="*/ 471 h 510"/>
                <a:gd name="T56" fmla="*/ 811 w 1106"/>
                <a:gd name="T57" fmla="*/ 492 h 510"/>
                <a:gd name="T58" fmla="*/ 831 w 1106"/>
                <a:gd name="T59" fmla="*/ 488 h 510"/>
                <a:gd name="T60" fmla="*/ 883 w 1106"/>
                <a:gd name="T61" fmla="*/ 466 h 510"/>
                <a:gd name="T62" fmla="*/ 936 w 1106"/>
                <a:gd name="T63" fmla="*/ 474 h 510"/>
                <a:gd name="T64" fmla="*/ 1011 w 1106"/>
                <a:gd name="T65" fmla="*/ 491 h 510"/>
                <a:gd name="T66" fmla="*/ 1044 w 1106"/>
                <a:gd name="T67" fmla="*/ 482 h 510"/>
                <a:gd name="T68" fmla="*/ 1078 w 1106"/>
                <a:gd name="T69" fmla="*/ 449 h 510"/>
                <a:gd name="T70" fmla="*/ 1102 w 1106"/>
                <a:gd name="T71" fmla="*/ 380 h 510"/>
                <a:gd name="T72" fmla="*/ 1106 w 1106"/>
                <a:gd name="T73" fmla="*/ 353 h 510"/>
                <a:gd name="T74" fmla="*/ 1084 w 1106"/>
                <a:gd name="T75" fmla="*/ 326 h 510"/>
                <a:gd name="T76" fmla="*/ 1027 w 1106"/>
                <a:gd name="T77" fmla="*/ 295 h 510"/>
                <a:gd name="T78" fmla="*/ 1033 w 1106"/>
                <a:gd name="T79" fmla="*/ 290 h 510"/>
                <a:gd name="T80" fmla="*/ 967 w 1106"/>
                <a:gd name="T81" fmla="*/ 284 h 510"/>
                <a:gd name="T82" fmla="*/ 940 w 1106"/>
                <a:gd name="T83" fmla="*/ 292 h 510"/>
                <a:gd name="T84" fmla="*/ 949 w 1106"/>
                <a:gd name="T85" fmla="*/ 296 h 510"/>
                <a:gd name="T86" fmla="*/ 937 w 1106"/>
                <a:gd name="T87" fmla="*/ 274 h 510"/>
                <a:gd name="T88" fmla="*/ 909 w 1106"/>
                <a:gd name="T89" fmla="*/ 242 h 510"/>
                <a:gd name="T90" fmla="*/ 904 w 1106"/>
                <a:gd name="T91" fmla="*/ 218 h 510"/>
                <a:gd name="T92" fmla="*/ 894 w 1106"/>
                <a:gd name="T93" fmla="*/ 200 h 510"/>
                <a:gd name="T94" fmla="*/ 835 w 1106"/>
                <a:gd name="T95" fmla="*/ 150 h 510"/>
                <a:gd name="T96" fmla="*/ 825 w 1106"/>
                <a:gd name="T97" fmla="*/ 115 h 510"/>
                <a:gd name="T98" fmla="*/ 801 w 1106"/>
                <a:gd name="T99" fmla="*/ 21 h 510"/>
                <a:gd name="T100" fmla="*/ 783 w 1106"/>
                <a:gd name="T101" fmla="*/ 9 h 510"/>
                <a:gd name="T102" fmla="*/ 713 w 1106"/>
                <a:gd name="T103" fmla="*/ 0 h 510"/>
                <a:gd name="T104" fmla="*/ 687 w 1106"/>
                <a:gd name="T105" fmla="*/ 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06" h="510">
                  <a:moveTo>
                    <a:pt x="687" y="7"/>
                  </a:moveTo>
                  <a:lnTo>
                    <a:pt x="687" y="7"/>
                  </a:lnTo>
                  <a:lnTo>
                    <a:pt x="614" y="58"/>
                  </a:lnTo>
                  <a:lnTo>
                    <a:pt x="551" y="102"/>
                  </a:lnTo>
                  <a:lnTo>
                    <a:pt x="519" y="121"/>
                  </a:lnTo>
                  <a:lnTo>
                    <a:pt x="492" y="138"/>
                  </a:lnTo>
                  <a:lnTo>
                    <a:pt x="492" y="138"/>
                  </a:lnTo>
                  <a:lnTo>
                    <a:pt x="449" y="161"/>
                  </a:lnTo>
                  <a:lnTo>
                    <a:pt x="415" y="182"/>
                  </a:lnTo>
                  <a:lnTo>
                    <a:pt x="386" y="197"/>
                  </a:lnTo>
                  <a:lnTo>
                    <a:pt x="373" y="202"/>
                  </a:lnTo>
                  <a:lnTo>
                    <a:pt x="361" y="206"/>
                  </a:lnTo>
                  <a:lnTo>
                    <a:pt x="361" y="206"/>
                  </a:lnTo>
                  <a:lnTo>
                    <a:pt x="346" y="212"/>
                  </a:lnTo>
                  <a:lnTo>
                    <a:pt x="329" y="223"/>
                  </a:lnTo>
                  <a:lnTo>
                    <a:pt x="310" y="235"/>
                  </a:lnTo>
                  <a:lnTo>
                    <a:pt x="290" y="250"/>
                  </a:lnTo>
                  <a:lnTo>
                    <a:pt x="256" y="277"/>
                  </a:lnTo>
                  <a:lnTo>
                    <a:pt x="238" y="293"/>
                  </a:lnTo>
                  <a:lnTo>
                    <a:pt x="238" y="293"/>
                  </a:lnTo>
                  <a:lnTo>
                    <a:pt x="226" y="299"/>
                  </a:lnTo>
                  <a:lnTo>
                    <a:pt x="199" y="310"/>
                  </a:lnTo>
                  <a:lnTo>
                    <a:pt x="121" y="338"/>
                  </a:lnTo>
                  <a:lnTo>
                    <a:pt x="42" y="367"/>
                  </a:lnTo>
                  <a:lnTo>
                    <a:pt x="15" y="377"/>
                  </a:lnTo>
                  <a:lnTo>
                    <a:pt x="1" y="383"/>
                  </a:lnTo>
                  <a:lnTo>
                    <a:pt x="1" y="383"/>
                  </a:lnTo>
                  <a:lnTo>
                    <a:pt x="0" y="386"/>
                  </a:lnTo>
                  <a:lnTo>
                    <a:pt x="0" y="388"/>
                  </a:lnTo>
                  <a:lnTo>
                    <a:pt x="1" y="389"/>
                  </a:lnTo>
                  <a:lnTo>
                    <a:pt x="7" y="391"/>
                  </a:lnTo>
                  <a:lnTo>
                    <a:pt x="16" y="394"/>
                  </a:lnTo>
                  <a:lnTo>
                    <a:pt x="40" y="395"/>
                  </a:lnTo>
                  <a:lnTo>
                    <a:pt x="72" y="398"/>
                  </a:lnTo>
                  <a:lnTo>
                    <a:pt x="105" y="401"/>
                  </a:lnTo>
                  <a:lnTo>
                    <a:pt x="134" y="404"/>
                  </a:lnTo>
                  <a:lnTo>
                    <a:pt x="148" y="407"/>
                  </a:lnTo>
                  <a:lnTo>
                    <a:pt x="160" y="410"/>
                  </a:lnTo>
                  <a:lnTo>
                    <a:pt x="169" y="415"/>
                  </a:lnTo>
                  <a:lnTo>
                    <a:pt x="175" y="419"/>
                  </a:lnTo>
                  <a:lnTo>
                    <a:pt x="175" y="419"/>
                  </a:lnTo>
                  <a:lnTo>
                    <a:pt x="182" y="428"/>
                  </a:lnTo>
                  <a:lnTo>
                    <a:pt x="193" y="436"/>
                  </a:lnTo>
                  <a:lnTo>
                    <a:pt x="206" y="443"/>
                  </a:lnTo>
                  <a:lnTo>
                    <a:pt x="220" y="451"/>
                  </a:lnTo>
                  <a:lnTo>
                    <a:pt x="235" y="454"/>
                  </a:lnTo>
                  <a:lnTo>
                    <a:pt x="242" y="455"/>
                  </a:lnTo>
                  <a:lnTo>
                    <a:pt x="250" y="455"/>
                  </a:lnTo>
                  <a:lnTo>
                    <a:pt x="257" y="454"/>
                  </a:lnTo>
                  <a:lnTo>
                    <a:pt x="263" y="451"/>
                  </a:lnTo>
                  <a:lnTo>
                    <a:pt x="269" y="448"/>
                  </a:lnTo>
                  <a:lnTo>
                    <a:pt x="275" y="443"/>
                  </a:lnTo>
                  <a:lnTo>
                    <a:pt x="275" y="443"/>
                  </a:lnTo>
                  <a:lnTo>
                    <a:pt x="281" y="439"/>
                  </a:lnTo>
                  <a:lnTo>
                    <a:pt x="289" y="437"/>
                  </a:lnTo>
                  <a:lnTo>
                    <a:pt x="295" y="440"/>
                  </a:lnTo>
                  <a:lnTo>
                    <a:pt x="301" y="443"/>
                  </a:lnTo>
                  <a:lnTo>
                    <a:pt x="307" y="449"/>
                  </a:lnTo>
                  <a:lnTo>
                    <a:pt x="313" y="457"/>
                  </a:lnTo>
                  <a:lnTo>
                    <a:pt x="325" y="473"/>
                  </a:lnTo>
                  <a:lnTo>
                    <a:pt x="337" y="489"/>
                  </a:lnTo>
                  <a:lnTo>
                    <a:pt x="347" y="504"/>
                  </a:lnTo>
                  <a:lnTo>
                    <a:pt x="353" y="509"/>
                  </a:lnTo>
                  <a:lnTo>
                    <a:pt x="359" y="510"/>
                  </a:lnTo>
                  <a:lnTo>
                    <a:pt x="364" y="510"/>
                  </a:lnTo>
                  <a:lnTo>
                    <a:pt x="370" y="507"/>
                  </a:lnTo>
                  <a:lnTo>
                    <a:pt x="370" y="507"/>
                  </a:lnTo>
                  <a:lnTo>
                    <a:pt x="379" y="504"/>
                  </a:lnTo>
                  <a:lnTo>
                    <a:pt x="400" y="500"/>
                  </a:lnTo>
                  <a:lnTo>
                    <a:pt x="425" y="494"/>
                  </a:lnTo>
                  <a:lnTo>
                    <a:pt x="455" y="486"/>
                  </a:lnTo>
                  <a:lnTo>
                    <a:pt x="485" y="476"/>
                  </a:lnTo>
                  <a:lnTo>
                    <a:pt x="500" y="471"/>
                  </a:lnTo>
                  <a:lnTo>
                    <a:pt x="513" y="464"/>
                  </a:lnTo>
                  <a:lnTo>
                    <a:pt x="524" y="458"/>
                  </a:lnTo>
                  <a:lnTo>
                    <a:pt x="534" y="451"/>
                  </a:lnTo>
                  <a:lnTo>
                    <a:pt x="540" y="442"/>
                  </a:lnTo>
                  <a:lnTo>
                    <a:pt x="545" y="433"/>
                  </a:lnTo>
                  <a:lnTo>
                    <a:pt x="545" y="433"/>
                  </a:lnTo>
                  <a:lnTo>
                    <a:pt x="548" y="425"/>
                  </a:lnTo>
                  <a:lnTo>
                    <a:pt x="552" y="419"/>
                  </a:lnTo>
                  <a:lnTo>
                    <a:pt x="557" y="418"/>
                  </a:lnTo>
                  <a:lnTo>
                    <a:pt x="561" y="418"/>
                  </a:lnTo>
                  <a:lnTo>
                    <a:pt x="566" y="421"/>
                  </a:lnTo>
                  <a:lnTo>
                    <a:pt x="572" y="424"/>
                  </a:lnTo>
                  <a:lnTo>
                    <a:pt x="584" y="434"/>
                  </a:lnTo>
                  <a:lnTo>
                    <a:pt x="599" y="448"/>
                  </a:lnTo>
                  <a:lnTo>
                    <a:pt x="614" y="460"/>
                  </a:lnTo>
                  <a:lnTo>
                    <a:pt x="623" y="464"/>
                  </a:lnTo>
                  <a:lnTo>
                    <a:pt x="630" y="468"/>
                  </a:lnTo>
                  <a:lnTo>
                    <a:pt x="639" y="470"/>
                  </a:lnTo>
                  <a:lnTo>
                    <a:pt x="648" y="470"/>
                  </a:lnTo>
                  <a:lnTo>
                    <a:pt x="648" y="470"/>
                  </a:lnTo>
                  <a:lnTo>
                    <a:pt x="657" y="468"/>
                  </a:lnTo>
                  <a:lnTo>
                    <a:pt x="666" y="464"/>
                  </a:lnTo>
                  <a:lnTo>
                    <a:pt x="675" y="460"/>
                  </a:lnTo>
                  <a:lnTo>
                    <a:pt x="683" y="455"/>
                  </a:lnTo>
                  <a:lnTo>
                    <a:pt x="699" y="443"/>
                  </a:lnTo>
                  <a:lnTo>
                    <a:pt x="713" y="431"/>
                  </a:lnTo>
                  <a:lnTo>
                    <a:pt x="725" y="422"/>
                  </a:lnTo>
                  <a:lnTo>
                    <a:pt x="731" y="419"/>
                  </a:lnTo>
                  <a:lnTo>
                    <a:pt x="735" y="418"/>
                  </a:lnTo>
                  <a:lnTo>
                    <a:pt x="740" y="419"/>
                  </a:lnTo>
                  <a:lnTo>
                    <a:pt x="743" y="422"/>
                  </a:lnTo>
                  <a:lnTo>
                    <a:pt x="744" y="427"/>
                  </a:lnTo>
                  <a:lnTo>
                    <a:pt x="747" y="434"/>
                  </a:lnTo>
                  <a:lnTo>
                    <a:pt x="747" y="434"/>
                  </a:lnTo>
                  <a:lnTo>
                    <a:pt x="749" y="443"/>
                  </a:lnTo>
                  <a:lnTo>
                    <a:pt x="752" y="452"/>
                  </a:lnTo>
                  <a:lnTo>
                    <a:pt x="755" y="460"/>
                  </a:lnTo>
                  <a:lnTo>
                    <a:pt x="760" y="466"/>
                  </a:lnTo>
                  <a:lnTo>
                    <a:pt x="765" y="471"/>
                  </a:lnTo>
                  <a:lnTo>
                    <a:pt x="771" y="477"/>
                  </a:lnTo>
                  <a:lnTo>
                    <a:pt x="784" y="485"/>
                  </a:lnTo>
                  <a:lnTo>
                    <a:pt x="798" y="491"/>
                  </a:lnTo>
                  <a:lnTo>
                    <a:pt x="811" y="492"/>
                  </a:lnTo>
                  <a:lnTo>
                    <a:pt x="823" y="492"/>
                  </a:lnTo>
                  <a:lnTo>
                    <a:pt x="828" y="491"/>
                  </a:lnTo>
                  <a:lnTo>
                    <a:pt x="831" y="488"/>
                  </a:lnTo>
                  <a:lnTo>
                    <a:pt x="831" y="488"/>
                  </a:lnTo>
                  <a:lnTo>
                    <a:pt x="844" y="479"/>
                  </a:lnTo>
                  <a:lnTo>
                    <a:pt x="856" y="471"/>
                  </a:lnTo>
                  <a:lnTo>
                    <a:pt x="870" y="468"/>
                  </a:lnTo>
                  <a:lnTo>
                    <a:pt x="883" y="466"/>
                  </a:lnTo>
                  <a:lnTo>
                    <a:pt x="897" y="466"/>
                  </a:lnTo>
                  <a:lnTo>
                    <a:pt x="910" y="468"/>
                  </a:lnTo>
                  <a:lnTo>
                    <a:pt x="924" y="470"/>
                  </a:lnTo>
                  <a:lnTo>
                    <a:pt x="936" y="474"/>
                  </a:lnTo>
                  <a:lnTo>
                    <a:pt x="963" y="482"/>
                  </a:lnTo>
                  <a:lnTo>
                    <a:pt x="987" y="488"/>
                  </a:lnTo>
                  <a:lnTo>
                    <a:pt x="999" y="491"/>
                  </a:lnTo>
                  <a:lnTo>
                    <a:pt x="1011" y="491"/>
                  </a:lnTo>
                  <a:lnTo>
                    <a:pt x="1021" y="491"/>
                  </a:lnTo>
                  <a:lnTo>
                    <a:pt x="1032" y="488"/>
                  </a:lnTo>
                  <a:lnTo>
                    <a:pt x="1032" y="488"/>
                  </a:lnTo>
                  <a:lnTo>
                    <a:pt x="1044" y="482"/>
                  </a:lnTo>
                  <a:lnTo>
                    <a:pt x="1054" y="476"/>
                  </a:lnTo>
                  <a:lnTo>
                    <a:pt x="1063" y="467"/>
                  </a:lnTo>
                  <a:lnTo>
                    <a:pt x="1072" y="458"/>
                  </a:lnTo>
                  <a:lnTo>
                    <a:pt x="1078" y="449"/>
                  </a:lnTo>
                  <a:lnTo>
                    <a:pt x="1084" y="439"/>
                  </a:lnTo>
                  <a:lnTo>
                    <a:pt x="1093" y="418"/>
                  </a:lnTo>
                  <a:lnTo>
                    <a:pt x="1099" y="398"/>
                  </a:lnTo>
                  <a:lnTo>
                    <a:pt x="1102" y="380"/>
                  </a:lnTo>
                  <a:lnTo>
                    <a:pt x="1103" y="367"/>
                  </a:lnTo>
                  <a:lnTo>
                    <a:pt x="1106" y="359"/>
                  </a:lnTo>
                  <a:lnTo>
                    <a:pt x="1106" y="359"/>
                  </a:lnTo>
                  <a:lnTo>
                    <a:pt x="1106" y="353"/>
                  </a:lnTo>
                  <a:lnTo>
                    <a:pt x="1105" y="349"/>
                  </a:lnTo>
                  <a:lnTo>
                    <a:pt x="1102" y="343"/>
                  </a:lnTo>
                  <a:lnTo>
                    <a:pt x="1097" y="337"/>
                  </a:lnTo>
                  <a:lnTo>
                    <a:pt x="1084" y="326"/>
                  </a:lnTo>
                  <a:lnTo>
                    <a:pt x="1068" y="317"/>
                  </a:lnTo>
                  <a:lnTo>
                    <a:pt x="1038" y="301"/>
                  </a:lnTo>
                  <a:lnTo>
                    <a:pt x="1030" y="296"/>
                  </a:lnTo>
                  <a:lnTo>
                    <a:pt x="1027" y="295"/>
                  </a:lnTo>
                  <a:lnTo>
                    <a:pt x="1029" y="293"/>
                  </a:lnTo>
                  <a:lnTo>
                    <a:pt x="1029" y="293"/>
                  </a:lnTo>
                  <a:lnTo>
                    <a:pt x="1032" y="292"/>
                  </a:lnTo>
                  <a:lnTo>
                    <a:pt x="1033" y="290"/>
                  </a:lnTo>
                  <a:lnTo>
                    <a:pt x="1024" y="289"/>
                  </a:lnTo>
                  <a:lnTo>
                    <a:pt x="1008" y="286"/>
                  </a:lnTo>
                  <a:lnTo>
                    <a:pt x="988" y="286"/>
                  </a:lnTo>
                  <a:lnTo>
                    <a:pt x="967" y="284"/>
                  </a:lnTo>
                  <a:lnTo>
                    <a:pt x="949" y="286"/>
                  </a:lnTo>
                  <a:lnTo>
                    <a:pt x="945" y="287"/>
                  </a:lnTo>
                  <a:lnTo>
                    <a:pt x="940" y="289"/>
                  </a:lnTo>
                  <a:lnTo>
                    <a:pt x="940" y="292"/>
                  </a:lnTo>
                  <a:lnTo>
                    <a:pt x="943" y="295"/>
                  </a:lnTo>
                  <a:lnTo>
                    <a:pt x="943" y="295"/>
                  </a:lnTo>
                  <a:lnTo>
                    <a:pt x="948" y="296"/>
                  </a:lnTo>
                  <a:lnTo>
                    <a:pt x="949" y="296"/>
                  </a:lnTo>
                  <a:lnTo>
                    <a:pt x="949" y="296"/>
                  </a:lnTo>
                  <a:lnTo>
                    <a:pt x="949" y="292"/>
                  </a:lnTo>
                  <a:lnTo>
                    <a:pt x="946" y="287"/>
                  </a:lnTo>
                  <a:lnTo>
                    <a:pt x="937" y="274"/>
                  </a:lnTo>
                  <a:lnTo>
                    <a:pt x="927" y="262"/>
                  </a:lnTo>
                  <a:lnTo>
                    <a:pt x="927" y="262"/>
                  </a:lnTo>
                  <a:lnTo>
                    <a:pt x="916" y="253"/>
                  </a:lnTo>
                  <a:lnTo>
                    <a:pt x="909" y="242"/>
                  </a:lnTo>
                  <a:lnTo>
                    <a:pt x="906" y="238"/>
                  </a:lnTo>
                  <a:lnTo>
                    <a:pt x="904" y="232"/>
                  </a:lnTo>
                  <a:lnTo>
                    <a:pt x="904" y="226"/>
                  </a:lnTo>
                  <a:lnTo>
                    <a:pt x="904" y="218"/>
                  </a:lnTo>
                  <a:lnTo>
                    <a:pt x="904" y="218"/>
                  </a:lnTo>
                  <a:lnTo>
                    <a:pt x="904" y="214"/>
                  </a:lnTo>
                  <a:lnTo>
                    <a:pt x="901" y="209"/>
                  </a:lnTo>
                  <a:lnTo>
                    <a:pt x="894" y="200"/>
                  </a:lnTo>
                  <a:lnTo>
                    <a:pt x="883" y="190"/>
                  </a:lnTo>
                  <a:lnTo>
                    <a:pt x="870" y="179"/>
                  </a:lnTo>
                  <a:lnTo>
                    <a:pt x="844" y="158"/>
                  </a:lnTo>
                  <a:lnTo>
                    <a:pt x="835" y="150"/>
                  </a:lnTo>
                  <a:lnTo>
                    <a:pt x="832" y="145"/>
                  </a:lnTo>
                  <a:lnTo>
                    <a:pt x="831" y="141"/>
                  </a:lnTo>
                  <a:lnTo>
                    <a:pt x="831" y="141"/>
                  </a:lnTo>
                  <a:lnTo>
                    <a:pt x="825" y="115"/>
                  </a:lnTo>
                  <a:lnTo>
                    <a:pt x="817" y="79"/>
                  </a:lnTo>
                  <a:lnTo>
                    <a:pt x="808" y="43"/>
                  </a:lnTo>
                  <a:lnTo>
                    <a:pt x="804" y="30"/>
                  </a:lnTo>
                  <a:lnTo>
                    <a:pt x="801" y="21"/>
                  </a:lnTo>
                  <a:lnTo>
                    <a:pt x="801" y="21"/>
                  </a:lnTo>
                  <a:lnTo>
                    <a:pt x="798" y="18"/>
                  </a:lnTo>
                  <a:lnTo>
                    <a:pt x="795" y="15"/>
                  </a:lnTo>
                  <a:lnTo>
                    <a:pt x="783" y="9"/>
                  </a:lnTo>
                  <a:lnTo>
                    <a:pt x="766" y="4"/>
                  </a:lnTo>
                  <a:lnTo>
                    <a:pt x="749" y="1"/>
                  </a:lnTo>
                  <a:lnTo>
                    <a:pt x="731" y="0"/>
                  </a:lnTo>
                  <a:lnTo>
                    <a:pt x="713" y="0"/>
                  </a:lnTo>
                  <a:lnTo>
                    <a:pt x="698" y="3"/>
                  </a:lnTo>
                  <a:lnTo>
                    <a:pt x="692" y="4"/>
                  </a:lnTo>
                  <a:lnTo>
                    <a:pt x="687" y="7"/>
                  </a:lnTo>
                  <a:lnTo>
                    <a:pt x="687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21"/>
            <p:cNvSpPr>
              <a:spLocks/>
            </p:cNvSpPr>
            <p:nvPr/>
          </p:nvSpPr>
          <p:spPr bwMode="auto">
            <a:xfrm>
              <a:off x="5245838" y="2656386"/>
              <a:ext cx="336544" cy="326750"/>
            </a:xfrm>
            <a:custGeom>
              <a:avLst/>
              <a:gdLst>
                <a:gd name="T0" fmla="*/ 0 w 211"/>
                <a:gd name="T1" fmla="*/ 0 h 212"/>
                <a:gd name="T2" fmla="*/ 0 w 211"/>
                <a:gd name="T3" fmla="*/ 0 h 212"/>
                <a:gd name="T4" fmla="*/ 18 w 211"/>
                <a:gd name="T5" fmla="*/ 4 h 212"/>
                <a:gd name="T6" fmla="*/ 36 w 211"/>
                <a:gd name="T7" fmla="*/ 9 h 212"/>
                <a:gd name="T8" fmla="*/ 58 w 211"/>
                <a:gd name="T9" fmla="*/ 16 h 212"/>
                <a:gd name="T10" fmla="*/ 84 w 211"/>
                <a:gd name="T11" fmla="*/ 28 h 212"/>
                <a:gd name="T12" fmla="*/ 97 w 211"/>
                <a:gd name="T13" fmla="*/ 36 h 212"/>
                <a:gd name="T14" fmla="*/ 109 w 211"/>
                <a:gd name="T15" fmla="*/ 43 h 212"/>
                <a:gd name="T16" fmla="*/ 123 w 211"/>
                <a:gd name="T17" fmla="*/ 54 h 212"/>
                <a:gd name="T18" fmla="*/ 135 w 211"/>
                <a:gd name="T19" fmla="*/ 64 h 212"/>
                <a:gd name="T20" fmla="*/ 145 w 211"/>
                <a:gd name="T21" fmla="*/ 76 h 212"/>
                <a:gd name="T22" fmla="*/ 156 w 211"/>
                <a:gd name="T23" fmla="*/ 90 h 212"/>
                <a:gd name="T24" fmla="*/ 156 w 211"/>
                <a:gd name="T25" fmla="*/ 90 h 212"/>
                <a:gd name="T26" fmla="*/ 174 w 211"/>
                <a:gd name="T27" fmla="*/ 118 h 212"/>
                <a:gd name="T28" fmla="*/ 189 w 211"/>
                <a:gd name="T29" fmla="*/ 144 h 212"/>
                <a:gd name="T30" fmla="*/ 201 w 211"/>
                <a:gd name="T31" fmla="*/ 166 h 212"/>
                <a:gd name="T32" fmla="*/ 208 w 211"/>
                <a:gd name="T33" fmla="*/ 186 h 212"/>
                <a:gd name="T34" fmla="*/ 211 w 211"/>
                <a:gd name="T35" fmla="*/ 201 h 212"/>
                <a:gd name="T36" fmla="*/ 211 w 211"/>
                <a:gd name="T37" fmla="*/ 207 h 212"/>
                <a:gd name="T38" fmla="*/ 211 w 211"/>
                <a:gd name="T39" fmla="*/ 209 h 212"/>
                <a:gd name="T40" fmla="*/ 208 w 211"/>
                <a:gd name="T41" fmla="*/ 212 h 212"/>
                <a:gd name="T42" fmla="*/ 205 w 211"/>
                <a:gd name="T43" fmla="*/ 212 h 212"/>
                <a:gd name="T44" fmla="*/ 201 w 211"/>
                <a:gd name="T45" fmla="*/ 212 h 212"/>
                <a:gd name="T46" fmla="*/ 196 w 211"/>
                <a:gd name="T47" fmla="*/ 209 h 212"/>
                <a:gd name="T48" fmla="*/ 196 w 211"/>
                <a:gd name="T49" fmla="*/ 209 h 212"/>
                <a:gd name="T50" fmla="*/ 159 w 211"/>
                <a:gd name="T51" fmla="*/ 184 h 212"/>
                <a:gd name="T52" fmla="*/ 130 w 211"/>
                <a:gd name="T53" fmla="*/ 165 h 212"/>
                <a:gd name="T54" fmla="*/ 108 w 211"/>
                <a:gd name="T55" fmla="*/ 147 h 212"/>
                <a:gd name="T56" fmla="*/ 91 w 211"/>
                <a:gd name="T57" fmla="*/ 133 h 212"/>
                <a:gd name="T58" fmla="*/ 79 w 211"/>
                <a:gd name="T59" fmla="*/ 121 h 212"/>
                <a:gd name="T60" fmla="*/ 72 w 211"/>
                <a:gd name="T61" fmla="*/ 111 h 212"/>
                <a:gd name="T62" fmla="*/ 67 w 211"/>
                <a:gd name="T63" fmla="*/ 102 h 212"/>
                <a:gd name="T64" fmla="*/ 64 w 211"/>
                <a:gd name="T65" fmla="*/ 93 h 212"/>
                <a:gd name="T66" fmla="*/ 61 w 211"/>
                <a:gd name="T67" fmla="*/ 78 h 212"/>
                <a:gd name="T68" fmla="*/ 58 w 211"/>
                <a:gd name="T69" fmla="*/ 69 h 212"/>
                <a:gd name="T70" fmla="*/ 54 w 211"/>
                <a:gd name="T71" fmla="*/ 60 h 212"/>
                <a:gd name="T72" fmla="*/ 48 w 211"/>
                <a:gd name="T73" fmla="*/ 48 h 212"/>
                <a:gd name="T74" fmla="*/ 36 w 211"/>
                <a:gd name="T75" fmla="*/ 34 h 212"/>
                <a:gd name="T76" fmla="*/ 21 w 211"/>
                <a:gd name="T77" fmla="*/ 19 h 212"/>
                <a:gd name="T78" fmla="*/ 0 w 211"/>
                <a:gd name="T79" fmla="*/ 0 h 212"/>
                <a:gd name="T80" fmla="*/ 0 w 211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1" h="212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36" y="9"/>
                  </a:lnTo>
                  <a:lnTo>
                    <a:pt x="58" y="16"/>
                  </a:lnTo>
                  <a:lnTo>
                    <a:pt x="84" y="28"/>
                  </a:lnTo>
                  <a:lnTo>
                    <a:pt x="97" y="36"/>
                  </a:lnTo>
                  <a:lnTo>
                    <a:pt x="109" y="43"/>
                  </a:lnTo>
                  <a:lnTo>
                    <a:pt x="123" y="54"/>
                  </a:lnTo>
                  <a:lnTo>
                    <a:pt x="135" y="64"/>
                  </a:lnTo>
                  <a:lnTo>
                    <a:pt x="145" y="76"/>
                  </a:lnTo>
                  <a:lnTo>
                    <a:pt x="156" y="90"/>
                  </a:lnTo>
                  <a:lnTo>
                    <a:pt x="156" y="90"/>
                  </a:lnTo>
                  <a:lnTo>
                    <a:pt x="174" y="118"/>
                  </a:lnTo>
                  <a:lnTo>
                    <a:pt x="189" y="144"/>
                  </a:lnTo>
                  <a:lnTo>
                    <a:pt x="201" y="166"/>
                  </a:lnTo>
                  <a:lnTo>
                    <a:pt x="208" y="186"/>
                  </a:lnTo>
                  <a:lnTo>
                    <a:pt x="211" y="201"/>
                  </a:lnTo>
                  <a:lnTo>
                    <a:pt x="211" y="207"/>
                  </a:lnTo>
                  <a:lnTo>
                    <a:pt x="211" y="209"/>
                  </a:lnTo>
                  <a:lnTo>
                    <a:pt x="208" y="212"/>
                  </a:lnTo>
                  <a:lnTo>
                    <a:pt x="205" y="212"/>
                  </a:lnTo>
                  <a:lnTo>
                    <a:pt x="201" y="212"/>
                  </a:lnTo>
                  <a:lnTo>
                    <a:pt x="196" y="209"/>
                  </a:lnTo>
                  <a:lnTo>
                    <a:pt x="196" y="209"/>
                  </a:lnTo>
                  <a:lnTo>
                    <a:pt x="159" y="184"/>
                  </a:lnTo>
                  <a:lnTo>
                    <a:pt x="130" y="165"/>
                  </a:lnTo>
                  <a:lnTo>
                    <a:pt x="108" y="147"/>
                  </a:lnTo>
                  <a:lnTo>
                    <a:pt x="91" y="133"/>
                  </a:lnTo>
                  <a:lnTo>
                    <a:pt x="79" y="121"/>
                  </a:lnTo>
                  <a:lnTo>
                    <a:pt x="72" y="111"/>
                  </a:lnTo>
                  <a:lnTo>
                    <a:pt x="67" y="102"/>
                  </a:lnTo>
                  <a:lnTo>
                    <a:pt x="64" y="93"/>
                  </a:lnTo>
                  <a:lnTo>
                    <a:pt x="61" y="78"/>
                  </a:lnTo>
                  <a:lnTo>
                    <a:pt x="58" y="69"/>
                  </a:lnTo>
                  <a:lnTo>
                    <a:pt x="54" y="60"/>
                  </a:lnTo>
                  <a:lnTo>
                    <a:pt x="48" y="48"/>
                  </a:lnTo>
                  <a:lnTo>
                    <a:pt x="36" y="34"/>
                  </a:lnTo>
                  <a:lnTo>
                    <a:pt x="21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22"/>
            <p:cNvSpPr>
              <a:spLocks/>
            </p:cNvSpPr>
            <p:nvPr/>
          </p:nvSpPr>
          <p:spPr bwMode="auto">
            <a:xfrm>
              <a:off x="7765926" y="3574984"/>
              <a:ext cx="657137" cy="302090"/>
            </a:xfrm>
            <a:custGeom>
              <a:avLst/>
              <a:gdLst>
                <a:gd name="T0" fmla="*/ 0 w 412"/>
                <a:gd name="T1" fmla="*/ 0 h 196"/>
                <a:gd name="T2" fmla="*/ 0 w 412"/>
                <a:gd name="T3" fmla="*/ 0 h 196"/>
                <a:gd name="T4" fmla="*/ 45 w 412"/>
                <a:gd name="T5" fmla="*/ 12 h 196"/>
                <a:gd name="T6" fmla="*/ 145 w 412"/>
                <a:gd name="T7" fmla="*/ 36 h 196"/>
                <a:gd name="T8" fmla="*/ 202 w 412"/>
                <a:gd name="T9" fmla="*/ 48 h 196"/>
                <a:gd name="T10" fmla="*/ 253 w 412"/>
                <a:gd name="T11" fmla="*/ 58 h 196"/>
                <a:gd name="T12" fmla="*/ 295 w 412"/>
                <a:gd name="T13" fmla="*/ 64 h 196"/>
                <a:gd name="T14" fmla="*/ 310 w 412"/>
                <a:gd name="T15" fmla="*/ 64 h 196"/>
                <a:gd name="T16" fmla="*/ 319 w 412"/>
                <a:gd name="T17" fmla="*/ 63 h 196"/>
                <a:gd name="T18" fmla="*/ 319 w 412"/>
                <a:gd name="T19" fmla="*/ 63 h 196"/>
                <a:gd name="T20" fmla="*/ 326 w 412"/>
                <a:gd name="T21" fmla="*/ 63 h 196"/>
                <a:gd name="T22" fmla="*/ 332 w 412"/>
                <a:gd name="T23" fmla="*/ 63 h 196"/>
                <a:gd name="T24" fmla="*/ 340 w 412"/>
                <a:gd name="T25" fmla="*/ 63 h 196"/>
                <a:gd name="T26" fmla="*/ 347 w 412"/>
                <a:gd name="T27" fmla="*/ 64 h 196"/>
                <a:gd name="T28" fmla="*/ 362 w 412"/>
                <a:gd name="T29" fmla="*/ 70 h 196"/>
                <a:gd name="T30" fmla="*/ 377 w 412"/>
                <a:gd name="T31" fmla="*/ 79 h 196"/>
                <a:gd name="T32" fmla="*/ 389 w 412"/>
                <a:gd name="T33" fmla="*/ 88 h 196"/>
                <a:gd name="T34" fmla="*/ 400 w 412"/>
                <a:gd name="T35" fmla="*/ 99 h 196"/>
                <a:gd name="T36" fmla="*/ 407 w 412"/>
                <a:gd name="T37" fmla="*/ 111 h 196"/>
                <a:gd name="T38" fmla="*/ 409 w 412"/>
                <a:gd name="T39" fmla="*/ 115 h 196"/>
                <a:gd name="T40" fmla="*/ 410 w 412"/>
                <a:gd name="T41" fmla="*/ 121 h 196"/>
                <a:gd name="T42" fmla="*/ 410 w 412"/>
                <a:gd name="T43" fmla="*/ 121 h 196"/>
                <a:gd name="T44" fmla="*/ 412 w 412"/>
                <a:gd name="T45" fmla="*/ 132 h 196"/>
                <a:gd name="T46" fmla="*/ 412 w 412"/>
                <a:gd name="T47" fmla="*/ 144 h 196"/>
                <a:gd name="T48" fmla="*/ 409 w 412"/>
                <a:gd name="T49" fmla="*/ 168 h 196"/>
                <a:gd name="T50" fmla="*/ 403 w 412"/>
                <a:gd name="T51" fmla="*/ 196 h 196"/>
                <a:gd name="T52" fmla="*/ 403 w 412"/>
                <a:gd name="T53" fmla="*/ 196 h 196"/>
                <a:gd name="T54" fmla="*/ 391 w 412"/>
                <a:gd name="T55" fmla="*/ 186 h 196"/>
                <a:gd name="T56" fmla="*/ 376 w 412"/>
                <a:gd name="T57" fmla="*/ 177 h 196"/>
                <a:gd name="T58" fmla="*/ 359 w 412"/>
                <a:gd name="T59" fmla="*/ 168 h 196"/>
                <a:gd name="T60" fmla="*/ 340 w 412"/>
                <a:gd name="T61" fmla="*/ 160 h 196"/>
                <a:gd name="T62" fmla="*/ 331 w 412"/>
                <a:gd name="T63" fmla="*/ 157 h 196"/>
                <a:gd name="T64" fmla="*/ 320 w 412"/>
                <a:gd name="T65" fmla="*/ 156 h 196"/>
                <a:gd name="T66" fmla="*/ 310 w 412"/>
                <a:gd name="T67" fmla="*/ 154 h 196"/>
                <a:gd name="T68" fmla="*/ 301 w 412"/>
                <a:gd name="T69" fmla="*/ 156 h 196"/>
                <a:gd name="T70" fmla="*/ 292 w 412"/>
                <a:gd name="T71" fmla="*/ 159 h 196"/>
                <a:gd name="T72" fmla="*/ 283 w 412"/>
                <a:gd name="T73" fmla="*/ 163 h 196"/>
                <a:gd name="T74" fmla="*/ 283 w 412"/>
                <a:gd name="T75" fmla="*/ 163 h 196"/>
                <a:gd name="T76" fmla="*/ 271 w 412"/>
                <a:gd name="T77" fmla="*/ 169 h 196"/>
                <a:gd name="T78" fmla="*/ 268 w 412"/>
                <a:gd name="T79" fmla="*/ 171 h 196"/>
                <a:gd name="T80" fmla="*/ 265 w 412"/>
                <a:gd name="T81" fmla="*/ 169 h 196"/>
                <a:gd name="T82" fmla="*/ 263 w 412"/>
                <a:gd name="T83" fmla="*/ 163 h 196"/>
                <a:gd name="T84" fmla="*/ 259 w 412"/>
                <a:gd name="T85" fmla="*/ 151 h 196"/>
                <a:gd name="T86" fmla="*/ 254 w 412"/>
                <a:gd name="T87" fmla="*/ 144 h 196"/>
                <a:gd name="T88" fmla="*/ 250 w 412"/>
                <a:gd name="T89" fmla="*/ 135 h 196"/>
                <a:gd name="T90" fmla="*/ 241 w 412"/>
                <a:gd name="T91" fmla="*/ 126 h 196"/>
                <a:gd name="T92" fmla="*/ 230 w 412"/>
                <a:gd name="T93" fmla="*/ 115 h 196"/>
                <a:gd name="T94" fmla="*/ 217 w 412"/>
                <a:gd name="T95" fmla="*/ 105 h 196"/>
                <a:gd name="T96" fmla="*/ 199 w 412"/>
                <a:gd name="T97" fmla="*/ 94 h 196"/>
                <a:gd name="T98" fmla="*/ 177 w 412"/>
                <a:gd name="T99" fmla="*/ 82 h 196"/>
                <a:gd name="T100" fmla="*/ 150 w 412"/>
                <a:gd name="T101" fmla="*/ 72 h 196"/>
                <a:gd name="T102" fmla="*/ 150 w 412"/>
                <a:gd name="T103" fmla="*/ 72 h 196"/>
                <a:gd name="T104" fmla="*/ 117 w 412"/>
                <a:gd name="T105" fmla="*/ 57 h 196"/>
                <a:gd name="T106" fmla="*/ 66 w 412"/>
                <a:gd name="T107" fmla="*/ 33 h 196"/>
                <a:gd name="T108" fmla="*/ 0 w 412"/>
                <a:gd name="T109" fmla="*/ 0 h 196"/>
                <a:gd name="T110" fmla="*/ 0 w 412"/>
                <a:gd name="T1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2" h="196">
                  <a:moveTo>
                    <a:pt x="0" y="0"/>
                  </a:moveTo>
                  <a:lnTo>
                    <a:pt x="0" y="0"/>
                  </a:lnTo>
                  <a:lnTo>
                    <a:pt x="45" y="12"/>
                  </a:lnTo>
                  <a:lnTo>
                    <a:pt x="145" y="36"/>
                  </a:lnTo>
                  <a:lnTo>
                    <a:pt x="202" y="48"/>
                  </a:lnTo>
                  <a:lnTo>
                    <a:pt x="253" y="58"/>
                  </a:lnTo>
                  <a:lnTo>
                    <a:pt x="295" y="64"/>
                  </a:lnTo>
                  <a:lnTo>
                    <a:pt x="310" y="64"/>
                  </a:lnTo>
                  <a:lnTo>
                    <a:pt x="319" y="63"/>
                  </a:lnTo>
                  <a:lnTo>
                    <a:pt x="319" y="63"/>
                  </a:lnTo>
                  <a:lnTo>
                    <a:pt x="326" y="63"/>
                  </a:lnTo>
                  <a:lnTo>
                    <a:pt x="332" y="63"/>
                  </a:lnTo>
                  <a:lnTo>
                    <a:pt x="340" y="63"/>
                  </a:lnTo>
                  <a:lnTo>
                    <a:pt x="347" y="64"/>
                  </a:lnTo>
                  <a:lnTo>
                    <a:pt x="362" y="70"/>
                  </a:lnTo>
                  <a:lnTo>
                    <a:pt x="377" y="79"/>
                  </a:lnTo>
                  <a:lnTo>
                    <a:pt x="389" y="88"/>
                  </a:lnTo>
                  <a:lnTo>
                    <a:pt x="400" y="99"/>
                  </a:lnTo>
                  <a:lnTo>
                    <a:pt x="407" y="111"/>
                  </a:lnTo>
                  <a:lnTo>
                    <a:pt x="409" y="115"/>
                  </a:lnTo>
                  <a:lnTo>
                    <a:pt x="410" y="121"/>
                  </a:lnTo>
                  <a:lnTo>
                    <a:pt x="410" y="121"/>
                  </a:lnTo>
                  <a:lnTo>
                    <a:pt x="412" y="132"/>
                  </a:lnTo>
                  <a:lnTo>
                    <a:pt x="412" y="144"/>
                  </a:lnTo>
                  <a:lnTo>
                    <a:pt x="409" y="168"/>
                  </a:lnTo>
                  <a:lnTo>
                    <a:pt x="403" y="196"/>
                  </a:lnTo>
                  <a:lnTo>
                    <a:pt x="403" y="196"/>
                  </a:lnTo>
                  <a:lnTo>
                    <a:pt x="391" y="186"/>
                  </a:lnTo>
                  <a:lnTo>
                    <a:pt x="376" y="177"/>
                  </a:lnTo>
                  <a:lnTo>
                    <a:pt x="359" y="168"/>
                  </a:lnTo>
                  <a:lnTo>
                    <a:pt x="340" y="160"/>
                  </a:lnTo>
                  <a:lnTo>
                    <a:pt x="331" y="157"/>
                  </a:lnTo>
                  <a:lnTo>
                    <a:pt x="320" y="156"/>
                  </a:lnTo>
                  <a:lnTo>
                    <a:pt x="310" y="154"/>
                  </a:lnTo>
                  <a:lnTo>
                    <a:pt x="301" y="156"/>
                  </a:lnTo>
                  <a:lnTo>
                    <a:pt x="292" y="159"/>
                  </a:lnTo>
                  <a:lnTo>
                    <a:pt x="283" y="163"/>
                  </a:lnTo>
                  <a:lnTo>
                    <a:pt x="283" y="163"/>
                  </a:lnTo>
                  <a:lnTo>
                    <a:pt x="271" y="169"/>
                  </a:lnTo>
                  <a:lnTo>
                    <a:pt x="268" y="171"/>
                  </a:lnTo>
                  <a:lnTo>
                    <a:pt x="265" y="169"/>
                  </a:lnTo>
                  <a:lnTo>
                    <a:pt x="263" y="163"/>
                  </a:lnTo>
                  <a:lnTo>
                    <a:pt x="259" y="151"/>
                  </a:lnTo>
                  <a:lnTo>
                    <a:pt x="254" y="144"/>
                  </a:lnTo>
                  <a:lnTo>
                    <a:pt x="250" y="135"/>
                  </a:lnTo>
                  <a:lnTo>
                    <a:pt x="241" y="126"/>
                  </a:lnTo>
                  <a:lnTo>
                    <a:pt x="230" y="115"/>
                  </a:lnTo>
                  <a:lnTo>
                    <a:pt x="217" y="105"/>
                  </a:lnTo>
                  <a:lnTo>
                    <a:pt x="199" y="94"/>
                  </a:lnTo>
                  <a:lnTo>
                    <a:pt x="177" y="82"/>
                  </a:lnTo>
                  <a:lnTo>
                    <a:pt x="150" y="72"/>
                  </a:lnTo>
                  <a:lnTo>
                    <a:pt x="150" y="72"/>
                  </a:lnTo>
                  <a:lnTo>
                    <a:pt x="117" y="57"/>
                  </a:lnTo>
                  <a:lnTo>
                    <a:pt x="66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992524" y="2341967"/>
              <a:ext cx="6688868" cy="3658964"/>
            </a:xfrm>
            <a:custGeom>
              <a:avLst/>
              <a:gdLst/>
              <a:ahLst/>
              <a:cxnLst/>
              <a:rect l="l" t="t" r="r" b="b"/>
              <a:pathLst>
                <a:path w="8918490" h="5048665">
                  <a:moveTo>
                    <a:pt x="3810260" y="0"/>
                  </a:moveTo>
                  <a:lnTo>
                    <a:pt x="3867680" y="12760"/>
                  </a:lnTo>
                  <a:lnTo>
                    <a:pt x="4005913" y="42533"/>
                  </a:lnTo>
                  <a:lnTo>
                    <a:pt x="4176045" y="76560"/>
                  </a:lnTo>
                  <a:lnTo>
                    <a:pt x="4263238" y="89320"/>
                  </a:lnTo>
                  <a:lnTo>
                    <a:pt x="4339798" y="99953"/>
                  </a:lnTo>
                  <a:lnTo>
                    <a:pt x="4373824" y="102080"/>
                  </a:lnTo>
                  <a:lnTo>
                    <a:pt x="4412104" y="112713"/>
                  </a:lnTo>
                  <a:lnTo>
                    <a:pt x="4456764" y="127599"/>
                  </a:lnTo>
                  <a:lnTo>
                    <a:pt x="4501424" y="144613"/>
                  </a:lnTo>
                  <a:lnTo>
                    <a:pt x="4703456" y="221172"/>
                  </a:lnTo>
                  <a:lnTo>
                    <a:pt x="4809789" y="255199"/>
                  </a:lnTo>
                  <a:lnTo>
                    <a:pt x="4860829" y="270086"/>
                  </a:lnTo>
                  <a:lnTo>
                    <a:pt x="4916122" y="282845"/>
                  </a:lnTo>
                  <a:lnTo>
                    <a:pt x="4967162" y="289225"/>
                  </a:lnTo>
                  <a:lnTo>
                    <a:pt x="5013948" y="293479"/>
                  </a:lnTo>
                  <a:lnTo>
                    <a:pt x="5064988" y="293479"/>
                  </a:lnTo>
                  <a:lnTo>
                    <a:pt x="5109648" y="282845"/>
                  </a:lnTo>
                  <a:lnTo>
                    <a:pt x="5126661" y="282845"/>
                  </a:lnTo>
                  <a:lnTo>
                    <a:pt x="5139421" y="282845"/>
                  </a:lnTo>
                  <a:lnTo>
                    <a:pt x="5154307" y="287099"/>
                  </a:lnTo>
                  <a:lnTo>
                    <a:pt x="5171321" y="293479"/>
                  </a:lnTo>
                  <a:lnTo>
                    <a:pt x="5203220" y="308365"/>
                  </a:lnTo>
                  <a:lnTo>
                    <a:pt x="5235120" y="333885"/>
                  </a:lnTo>
                  <a:lnTo>
                    <a:pt x="5267020" y="365785"/>
                  </a:lnTo>
                  <a:lnTo>
                    <a:pt x="5301047" y="404065"/>
                  </a:lnTo>
                  <a:lnTo>
                    <a:pt x="5332947" y="448725"/>
                  </a:lnTo>
                  <a:lnTo>
                    <a:pt x="5364846" y="493385"/>
                  </a:lnTo>
                  <a:lnTo>
                    <a:pt x="5430773" y="589084"/>
                  </a:lnTo>
                  <a:lnTo>
                    <a:pt x="5498826" y="682657"/>
                  </a:lnTo>
                  <a:lnTo>
                    <a:pt x="5530726" y="723064"/>
                  </a:lnTo>
                  <a:lnTo>
                    <a:pt x="5558372" y="761343"/>
                  </a:lnTo>
                  <a:lnTo>
                    <a:pt x="5590272" y="793243"/>
                  </a:lnTo>
                  <a:lnTo>
                    <a:pt x="5620045" y="818763"/>
                  </a:lnTo>
                  <a:lnTo>
                    <a:pt x="5798684" y="952742"/>
                  </a:lnTo>
                  <a:lnTo>
                    <a:pt x="5922030" y="1037809"/>
                  </a:lnTo>
                  <a:lnTo>
                    <a:pt x="6009223" y="1093102"/>
                  </a:lnTo>
                  <a:lnTo>
                    <a:pt x="6068770" y="1125002"/>
                  </a:lnTo>
                  <a:lnTo>
                    <a:pt x="6094290" y="1139888"/>
                  </a:lnTo>
                  <a:lnTo>
                    <a:pt x="6119810" y="1159028"/>
                  </a:lnTo>
                  <a:lnTo>
                    <a:pt x="6145329" y="1176041"/>
                  </a:lnTo>
                  <a:lnTo>
                    <a:pt x="6183609" y="1195181"/>
                  </a:lnTo>
                  <a:lnTo>
                    <a:pt x="6228269" y="1210068"/>
                  </a:lnTo>
                  <a:lnTo>
                    <a:pt x="6292069" y="1220701"/>
                  </a:lnTo>
                  <a:lnTo>
                    <a:pt x="6370755" y="1227081"/>
                  </a:lnTo>
                  <a:lnTo>
                    <a:pt x="6477088" y="1227081"/>
                  </a:lnTo>
                  <a:lnTo>
                    <a:pt x="6504734" y="1229208"/>
                  </a:lnTo>
                  <a:lnTo>
                    <a:pt x="6536634" y="1235588"/>
                  </a:lnTo>
                  <a:lnTo>
                    <a:pt x="6568534" y="1248348"/>
                  </a:lnTo>
                  <a:lnTo>
                    <a:pt x="6604687" y="1267488"/>
                  </a:lnTo>
                  <a:lnTo>
                    <a:pt x="6638714" y="1286628"/>
                  </a:lnTo>
                  <a:lnTo>
                    <a:pt x="6676994" y="1312148"/>
                  </a:lnTo>
                  <a:lnTo>
                    <a:pt x="6715273" y="1341921"/>
                  </a:lnTo>
                  <a:lnTo>
                    <a:pt x="6757807" y="1375947"/>
                  </a:lnTo>
                  <a:lnTo>
                    <a:pt x="6836493" y="1446127"/>
                  </a:lnTo>
                  <a:lnTo>
                    <a:pt x="6919432" y="1529067"/>
                  </a:lnTo>
                  <a:lnTo>
                    <a:pt x="6998119" y="1614133"/>
                  </a:lnTo>
                  <a:lnTo>
                    <a:pt x="7081058" y="1707706"/>
                  </a:lnTo>
                  <a:lnTo>
                    <a:pt x="7157618" y="1797025"/>
                  </a:lnTo>
                  <a:lnTo>
                    <a:pt x="7227798" y="1886345"/>
                  </a:lnTo>
                  <a:lnTo>
                    <a:pt x="7349017" y="2039464"/>
                  </a:lnTo>
                  <a:lnTo>
                    <a:pt x="7431956" y="2150050"/>
                  </a:lnTo>
                  <a:lnTo>
                    <a:pt x="7463856" y="2192583"/>
                  </a:lnTo>
                  <a:lnTo>
                    <a:pt x="7625482" y="2437149"/>
                  </a:lnTo>
                  <a:lnTo>
                    <a:pt x="7757335" y="2622168"/>
                  </a:lnTo>
                  <a:lnTo>
                    <a:pt x="7808375" y="2694475"/>
                  </a:lnTo>
                  <a:lnTo>
                    <a:pt x="7846654" y="2739134"/>
                  </a:lnTo>
                  <a:lnTo>
                    <a:pt x="8157146" y="3085779"/>
                  </a:lnTo>
                  <a:lnTo>
                    <a:pt x="8174160" y="3098539"/>
                  </a:lnTo>
                  <a:lnTo>
                    <a:pt x="8201806" y="3117679"/>
                  </a:lnTo>
                  <a:lnTo>
                    <a:pt x="8284746" y="3166592"/>
                  </a:lnTo>
                  <a:lnTo>
                    <a:pt x="8399585" y="3226139"/>
                  </a:lnTo>
                  <a:lnTo>
                    <a:pt x="8527185" y="3289938"/>
                  </a:lnTo>
                  <a:lnTo>
                    <a:pt x="8659037" y="3353738"/>
                  </a:lnTo>
                  <a:lnTo>
                    <a:pt x="8773877" y="3409031"/>
                  </a:lnTo>
                  <a:lnTo>
                    <a:pt x="8861070" y="3447311"/>
                  </a:lnTo>
                  <a:lnTo>
                    <a:pt x="8890843" y="3455818"/>
                  </a:lnTo>
                  <a:lnTo>
                    <a:pt x="8905730" y="3462198"/>
                  </a:lnTo>
                  <a:lnTo>
                    <a:pt x="8912110" y="3462198"/>
                  </a:lnTo>
                  <a:lnTo>
                    <a:pt x="8916363" y="3468578"/>
                  </a:lnTo>
                  <a:lnTo>
                    <a:pt x="8918490" y="3485591"/>
                  </a:lnTo>
                  <a:lnTo>
                    <a:pt x="8916363" y="3508984"/>
                  </a:lnTo>
                  <a:lnTo>
                    <a:pt x="8909983" y="3545137"/>
                  </a:lnTo>
                  <a:lnTo>
                    <a:pt x="8892970" y="3630204"/>
                  </a:lnTo>
                  <a:lnTo>
                    <a:pt x="8871703" y="3730156"/>
                  </a:lnTo>
                  <a:lnTo>
                    <a:pt x="8861070" y="3783323"/>
                  </a:lnTo>
                  <a:lnTo>
                    <a:pt x="8854690" y="3834363"/>
                  </a:lnTo>
                  <a:lnTo>
                    <a:pt x="8848310" y="3883276"/>
                  </a:lnTo>
                  <a:lnTo>
                    <a:pt x="8848310" y="3930062"/>
                  </a:lnTo>
                  <a:lnTo>
                    <a:pt x="8852563" y="3972595"/>
                  </a:lnTo>
                  <a:lnTo>
                    <a:pt x="8861070" y="4006622"/>
                  </a:lnTo>
                  <a:lnTo>
                    <a:pt x="8867450" y="4023635"/>
                  </a:lnTo>
                  <a:lnTo>
                    <a:pt x="8873830" y="4036395"/>
                  </a:lnTo>
                  <a:lnTo>
                    <a:pt x="8886590" y="4049155"/>
                  </a:lnTo>
                  <a:lnTo>
                    <a:pt x="8897223" y="4055535"/>
                  </a:lnTo>
                  <a:lnTo>
                    <a:pt x="8905730" y="4061915"/>
                  </a:lnTo>
                  <a:lnTo>
                    <a:pt x="8905730" y="4068295"/>
                  </a:lnTo>
                  <a:lnTo>
                    <a:pt x="8899350" y="4070422"/>
                  </a:lnTo>
                  <a:lnTo>
                    <a:pt x="8886590" y="4076802"/>
                  </a:lnTo>
                  <a:lnTo>
                    <a:pt x="8841930" y="4081055"/>
                  </a:lnTo>
                  <a:lnTo>
                    <a:pt x="8776004" y="4081055"/>
                  </a:lnTo>
                  <a:lnTo>
                    <a:pt x="8597364" y="4076802"/>
                  </a:lnTo>
                  <a:lnTo>
                    <a:pt x="8374065" y="4068295"/>
                  </a:lnTo>
                  <a:lnTo>
                    <a:pt x="8142260" y="4055535"/>
                  </a:lnTo>
                  <a:lnTo>
                    <a:pt x="7929594" y="4044902"/>
                  </a:lnTo>
                  <a:lnTo>
                    <a:pt x="7836022" y="4044902"/>
                  </a:lnTo>
                  <a:lnTo>
                    <a:pt x="7763715" y="4044902"/>
                  </a:lnTo>
                  <a:lnTo>
                    <a:pt x="7706295" y="4044902"/>
                  </a:lnTo>
                  <a:lnTo>
                    <a:pt x="7670142" y="4051282"/>
                  </a:lnTo>
                  <a:lnTo>
                    <a:pt x="7253318" y="4181008"/>
                  </a:lnTo>
                  <a:lnTo>
                    <a:pt x="6870519" y="4300101"/>
                  </a:lnTo>
                  <a:lnTo>
                    <a:pt x="6434555" y="4429827"/>
                  </a:lnTo>
                  <a:lnTo>
                    <a:pt x="5998590" y="4561679"/>
                  </a:lnTo>
                  <a:lnTo>
                    <a:pt x="5607285" y="4672266"/>
                  </a:lnTo>
                  <a:lnTo>
                    <a:pt x="5443533" y="4716925"/>
                  </a:lnTo>
                  <a:lnTo>
                    <a:pt x="5311680" y="4748825"/>
                  </a:lnTo>
                  <a:lnTo>
                    <a:pt x="5215980" y="4772219"/>
                  </a:lnTo>
                  <a:lnTo>
                    <a:pt x="5184081" y="4778598"/>
                  </a:lnTo>
                  <a:lnTo>
                    <a:pt x="5160687" y="4778598"/>
                  </a:lnTo>
                  <a:lnTo>
                    <a:pt x="5113901" y="4774345"/>
                  </a:lnTo>
                  <a:lnTo>
                    <a:pt x="5037341" y="4761585"/>
                  </a:lnTo>
                  <a:lnTo>
                    <a:pt x="4809789" y="4729685"/>
                  </a:lnTo>
                  <a:lnTo>
                    <a:pt x="4512057" y="4682899"/>
                  </a:lnTo>
                  <a:lnTo>
                    <a:pt x="4173919" y="4633986"/>
                  </a:lnTo>
                  <a:lnTo>
                    <a:pt x="3829400" y="4587199"/>
                  </a:lnTo>
                  <a:lnTo>
                    <a:pt x="3667774" y="4568059"/>
                  </a:lnTo>
                  <a:lnTo>
                    <a:pt x="3510402" y="4551046"/>
                  </a:lnTo>
                  <a:lnTo>
                    <a:pt x="3372169" y="4538286"/>
                  </a:lnTo>
                  <a:lnTo>
                    <a:pt x="3250949" y="4531906"/>
                  </a:lnTo>
                  <a:lnTo>
                    <a:pt x="3150997" y="4536160"/>
                  </a:lnTo>
                  <a:lnTo>
                    <a:pt x="3110590" y="4536160"/>
                  </a:lnTo>
                  <a:lnTo>
                    <a:pt x="3078690" y="4542540"/>
                  </a:lnTo>
                  <a:lnTo>
                    <a:pt x="3004257" y="4561679"/>
                  </a:lnTo>
                  <a:lnTo>
                    <a:pt x="2908558" y="4589326"/>
                  </a:lnTo>
                  <a:lnTo>
                    <a:pt x="2791592" y="4631859"/>
                  </a:lnTo>
                  <a:lnTo>
                    <a:pt x="2657612" y="4678646"/>
                  </a:lnTo>
                  <a:lnTo>
                    <a:pt x="2355627" y="4797738"/>
                  </a:lnTo>
                  <a:lnTo>
                    <a:pt x="2032375" y="4923211"/>
                  </a:lnTo>
                  <a:lnTo>
                    <a:pt x="1727103" y="5048665"/>
                  </a:lnTo>
                  <a:lnTo>
                    <a:pt x="0" y="5048665"/>
                  </a:lnTo>
                  <a:lnTo>
                    <a:pt x="3635874" y="58908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0" y="2337344"/>
              <a:ext cx="6525785" cy="3663587"/>
            </a:xfrm>
            <a:custGeom>
              <a:avLst/>
              <a:gdLst/>
              <a:ahLst/>
              <a:cxnLst/>
              <a:rect l="l" t="t" r="r" b="b"/>
              <a:pathLst>
                <a:path w="8701046" h="5055044">
                  <a:moveTo>
                    <a:pt x="5112358" y="0"/>
                  </a:moveTo>
                  <a:lnTo>
                    <a:pt x="5125118" y="0"/>
                  </a:lnTo>
                  <a:lnTo>
                    <a:pt x="5133625" y="6380"/>
                  </a:lnTo>
                  <a:lnTo>
                    <a:pt x="5137878" y="10633"/>
                  </a:lnTo>
                  <a:lnTo>
                    <a:pt x="5140005" y="19140"/>
                  </a:lnTo>
                  <a:lnTo>
                    <a:pt x="5140005" y="51040"/>
                  </a:lnTo>
                  <a:lnTo>
                    <a:pt x="5137878" y="153119"/>
                  </a:lnTo>
                  <a:lnTo>
                    <a:pt x="5137878" y="182893"/>
                  </a:lnTo>
                  <a:lnTo>
                    <a:pt x="5146385" y="216919"/>
                  </a:lnTo>
                  <a:lnTo>
                    <a:pt x="5159145" y="255199"/>
                  </a:lnTo>
                  <a:lnTo>
                    <a:pt x="5178285" y="299859"/>
                  </a:lnTo>
                  <a:lnTo>
                    <a:pt x="5201678" y="344519"/>
                  </a:lnTo>
                  <a:lnTo>
                    <a:pt x="5229325" y="391305"/>
                  </a:lnTo>
                  <a:lnTo>
                    <a:pt x="5259098" y="442345"/>
                  </a:lnTo>
                  <a:lnTo>
                    <a:pt x="5293124" y="491258"/>
                  </a:lnTo>
                  <a:lnTo>
                    <a:pt x="5331404" y="542298"/>
                  </a:lnTo>
                  <a:lnTo>
                    <a:pt x="5369684" y="593337"/>
                  </a:lnTo>
                  <a:lnTo>
                    <a:pt x="5410090" y="644377"/>
                  </a:lnTo>
                  <a:lnTo>
                    <a:pt x="5452624" y="691164"/>
                  </a:lnTo>
                  <a:lnTo>
                    <a:pt x="5493030" y="735823"/>
                  </a:lnTo>
                  <a:lnTo>
                    <a:pt x="5537690" y="778357"/>
                  </a:lnTo>
                  <a:lnTo>
                    <a:pt x="5580223" y="818763"/>
                  </a:lnTo>
                  <a:lnTo>
                    <a:pt x="5624883" y="850663"/>
                  </a:lnTo>
                  <a:lnTo>
                    <a:pt x="5914108" y="1073962"/>
                  </a:lnTo>
                  <a:lnTo>
                    <a:pt x="6022567" y="1152648"/>
                  </a:lnTo>
                  <a:lnTo>
                    <a:pt x="6120394" y="1220701"/>
                  </a:lnTo>
                  <a:lnTo>
                    <a:pt x="6207587" y="1273868"/>
                  </a:lnTo>
                  <a:lnTo>
                    <a:pt x="6247993" y="1297261"/>
                  </a:lnTo>
                  <a:lnTo>
                    <a:pt x="6292653" y="1318527"/>
                  </a:lnTo>
                  <a:lnTo>
                    <a:pt x="6335186" y="1337667"/>
                  </a:lnTo>
                  <a:lnTo>
                    <a:pt x="6379846" y="1354681"/>
                  </a:lnTo>
                  <a:lnTo>
                    <a:pt x="6475545" y="1386580"/>
                  </a:lnTo>
                  <a:lnTo>
                    <a:pt x="6573371" y="1418480"/>
                  </a:lnTo>
                  <a:lnTo>
                    <a:pt x="6669071" y="1446127"/>
                  </a:lnTo>
                  <a:lnTo>
                    <a:pt x="6766897" y="1475900"/>
                  </a:lnTo>
                  <a:lnTo>
                    <a:pt x="6815810" y="1488660"/>
                  </a:lnTo>
                  <a:lnTo>
                    <a:pt x="6862597" y="1497167"/>
                  </a:lnTo>
                  <a:lnTo>
                    <a:pt x="6913637" y="1507800"/>
                  </a:lnTo>
                  <a:lnTo>
                    <a:pt x="6964676" y="1509926"/>
                  </a:lnTo>
                  <a:lnTo>
                    <a:pt x="7015716" y="1514180"/>
                  </a:lnTo>
                  <a:lnTo>
                    <a:pt x="7066756" y="1514180"/>
                  </a:lnTo>
                  <a:lnTo>
                    <a:pt x="7122049" y="1507800"/>
                  </a:lnTo>
                  <a:lnTo>
                    <a:pt x="7175215" y="1497167"/>
                  </a:lnTo>
                  <a:lnTo>
                    <a:pt x="7232635" y="1482280"/>
                  </a:lnTo>
                  <a:lnTo>
                    <a:pt x="7290055" y="1463140"/>
                  </a:lnTo>
                  <a:lnTo>
                    <a:pt x="7300688" y="1463140"/>
                  </a:lnTo>
                  <a:lnTo>
                    <a:pt x="7309195" y="1458887"/>
                  </a:lnTo>
                  <a:lnTo>
                    <a:pt x="7332588" y="1465267"/>
                  </a:lnTo>
                  <a:lnTo>
                    <a:pt x="7353854" y="1478027"/>
                  </a:lnTo>
                  <a:lnTo>
                    <a:pt x="7377248" y="1497167"/>
                  </a:lnTo>
                  <a:lnTo>
                    <a:pt x="7402768" y="1526940"/>
                  </a:lnTo>
                  <a:lnTo>
                    <a:pt x="7430414" y="1560966"/>
                  </a:lnTo>
                  <a:lnTo>
                    <a:pt x="7458061" y="1599246"/>
                  </a:lnTo>
                  <a:lnTo>
                    <a:pt x="7487834" y="1646033"/>
                  </a:lnTo>
                  <a:lnTo>
                    <a:pt x="7547380" y="1760872"/>
                  </a:lnTo>
                  <a:lnTo>
                    <a:pt x="7615433" y="1894851"/>
                  </a:lnTo>
                  <a:lnTo>
                    <a:pt x="7681360" y="2054351"/>
                  </a:lnTo>
                  <a:lnTo>
                    <a:pt x="7755792" y="2228736"/>
                  </a:lnTo>
                  <a:lnTo>
                    <a:pt x="7832352" y="2420135"/>
                  </a:lnTo>
                  <a:lnTo>
                    <a:pt x="7908912" y="2624295"/>
                  </a:lnTo>
                  <a:lnTo>
                    <a:pt x="7987598" y="2845467"/>
                  </a:lnTo>
                  <a:lnTo>
                    <a:pt x="8068411" y="3073019"/>
                  </a:lnTo>
                  <a:lnTo>
                    <a:pt x="8230037" y="3557897"/>
                  </a:lnTo>
                  <a:lnTo>
                    <a:pt x="8391663" y="4057661"/>
                  </a:lnTo>
                  <a:lnTo>
                    <a:pt x="8551162" y="4557426"/>
                  </a:lnTo>
                  <a:lnTo>
                    <a:pt x="8697901" y="5044430"/>
                  </a:lnTo>
                  <a:lnTo>
                    <a:pt x="8701046" y="5055044"/>
                  </a:lnTo>
                  <a:lnTo>
                    <a:pt x="0" y="5055044"/>
                  </a:lnTo>
                  <a:lnTo>
                    <a:pt x="0" y="3884444"/>
                  </a:lnTo>
                  <a:lnTo>
                    <a:pt x="38156" y="3851375"/>
                  </a:lnTo>
                  <a:lnTo>
                    <a:pt x="312495" y="3611063"/>
                  </a:lnTo>
                  <a:lnTo>
                    <a:pt x="618734" y="3351611"/>
                  </a:lnTo>
                  <a:lnTo>
                    <a:pt x="927099" y="3092159"/>
                  </a:lnTo>
                  <a:lnTo>
                    <a:pt x="1073838" y="2970940"/>
                  </a:lnTo>
                  <a:lnTo>
                    <a:pt x="1209944" y="2862480"/>
                  </a:lnTo>
                  <a:lnTo>
                    <a:pt x="1326910" y="2771034"/>
                  </a:lnTo>
                  <a:lnTo>
                    <a:pt x="1428990" y="2698728"/>
                  </a:lnTo>
                  <a:lnTo>
                    <a:pt x="1505549" y="2643434"/>
                  </a:lnTo>
                  <a:lnTo>
                    <a:pt x="1535322" y="2628548"/>
                  </a:lnTo>
                  <a:lnTo>
                    <a:pt x="1556589" y="2617915"/>
                  </a:lnTo>
                  <a:lnTo>
                    <a:pt x="1611882" y="2596648"/>
                  </a:lnTo>
                  <a:lnTo>
                    <a:pt x="1690568" y="2564748"/>
                  </a:lnTo>
                  <a:lnTo>
                    <a:pt x="1898981" y="2464795"/>
                  </a:lnTo>
                  <a:lnTo>
                    <a:pt x="2143546" y="2347829"/>
                  </a:lnTo>
                  <a:lnTo>
                    <a:pt x="2394492" y="2222356"/>
                  </a:lnTo>
                  <a:lnTo>
                    <a:pt x="2817696" y="2009691"/>
                  </a:lnTo>
                  <a:lnTo>
                    <a:pt x="2866609" y="1996931"/>
                  </a:lnTo>
                  <a:lnTo>
                    <a:pt x="2913396" y="1975664"/>
                  </a:lnTo>
                  <a:lnTo>
                    <a:pt x="2964436" y="1950144"/>
                  </a:lnTo>
                  <a:lnTo>
                    <a:pt x="3015475" y="1920371"/>
                  </a:lnTo>
                  <a:lnTo>
                    <a:pt x="3102668" y="1867205"/>
                  </a:lnTo>
                  <a:lnTo>
                    <a:pt x="3153708" y="1828925"/>
                  </a:lnTo>
                  <a:lnTo>
                    <a:pt x="3187735" y="1803405"/>
                  </a:lnTo>
                  <a:lnTo>
                    <a:pt x="3232394" y="1777885"/>
                  </a:lnTo>
                  <a:lnTo>
                    <a:pt x="3277054" y="1754492"/>
                  </a:lnTo>
                  <a:lnTo>
                    <a:pt x="3294067" y="1748112"/>
                  </a:lnTo>
                  <a:lnTo>
                    <a:pt x="3306827" y="1745985"/>
                  </a:lnTo>
                  <a:lnTo>
                    <a:pt x="3315334" y="1745985"/>
                  </a:lnTo>
                  <a:lnTo>
                    <a:pt x="3325967" y="1739605"/>
                  </a:lnTo>
                  <a:lnTo>
                    <a:pt x="3347234" y="1720465"/>
                  </a:lnTo>
                  <a:lnTo>
                    <a:pt x="3366374" y="1697072"/>
                  </a:lnTo>
                  <a:lnTo>
                    <a:pt x="3381260" y="1682186"/>
                  </a:lnTo>
                  <a:lnTo>
                    <a:pt x="3438680" y="1646033"/>
                  </a:lnTo>
                  <a:lnTo>
                    <a:pt x="3481213" y="1618386"/>
                  </a:lnTo>
                  <a:lnTo>
                    <a:pt x="3500353" y="1601373"/>
                  </a:lnTo>
                  <a:lnTo>
                    <a:pt x="3515240" y="1582233"/>
                  </a:lnTo>
                  <a:lnTo>
                    <a:pt x="3534380" y="1567346"/>
                  </a:lnTo>
                  <a:lnTo>
                    <a:pt x="3559899" y="1543953"/>
                  </a:lnTo>
                  <a:lnTo>
                    <a:pt x="3621573" y="1503547"/>
                  </a:lnTo>
                  <a:lnTo>
                    <a:pt x="3678992" y="1458887"/>
                  </a:lnTo>
                  <a:lnTo>
                    <a:pt x="3700259" y="1439747"/>
                  </a:lnTo>
                  <a:lnTo>
                    <a:pt x="3713019" y="1420607"/>
                  </a:lnTo>
                  <a:lnTo>
                    <a:pt x="3723652" y="1401467"/>
                  </a:lnTo>
                  <a:lnTo>
                    <a:pt x="3736412" y="1386580"/>
                  </a:lnTo>
                  <a:lnTo>
                    <a:pt x="3764058" y="1356807"/>
                  </a:lnTo>
                  <a:lnTo>
                    <a:pt x="3793832" y="1335541"/>
                  </a:lnTo>
                  <a:lnTo>
                    <a:pt x="3819352" y="1322781"/>
                  </a:lnTo>
                  <a:lnTo>
                    <a:pt x="3832112" y="1312147"/>
                  </a:lnTo>
                  <a:lnTo>
                    <a:pt x="3851251" y="1297261"/>
                  </a:lnTo>
                  <a:lnTo>
                    <a:pt x="3870391" y="1278121"/>
                  </a:lnTo>
                  <a:lnTo>
                    <a:pt x="3891658" y="1252601"/>
                  </a:lnTo>
                  <a:lnTo>
                    <a:pt x="3915051" y="1222828"/>
                  </a:lnTo>
                  <a:lnTo>
                    <a:pt x="3934191" y="1195181"/>
                  </a:lnTo>
                  <a:lnTo>
                    <a:pt x="3949078" y="1163281"/>
                  </a:lnTo>
                  <a:lnTo>
                    <a:pt x="3959711" y="1133508"/>
                  </a:lnTo>
                  <a:lnTo>
                    <a:pt x="3972471" y="1101608"/>
                  </a:lnTo>
                  <a:lnTo>
                    <a:pt x="3993737" y="1073962"/>
                  </a:lnTo>
                  <a:lnTo>
                    <a:pt x="4019257" y="1042062"/>
                  </a:lnTo>
                  <a:lnTo>
                    <a:pt x="4044777" y="1010162"/>
                  </a:lnTo>
                  <a:lnTo>
                    <a:pt x="4097944" y="959122"/>
                  </a:lnTo>
                  <a:lnTo>
                    <a:pt x="4134097" y="922969"/>
                  </a:lnTo>
                  <a:lnTo>
                    <a:pt x="4140477" y="916589"/>
                  </a:lnTo>
                  <a:lnTo>
                    <a:pt x="4146857" y="916589"/>
                  </a:lnTo>
                  <a:lnTo>
                    <a:pt x="4161743" y="914463"/>
                  </a:lnTo>
                  <a:lnTo>
                    <a:pt x="4180883" y="916589"/>
                  </a:lnTo>
                  <a:lnTo>
                    <a:pt x="4197896" y="916589"/>
                  </a:lnTo>
                  <a:lnTo>
                    <a:pt x="4206403" y="914463"/>
                  </a:lnTo>
                  <a:lnTo>
                    <a:pt x="4212783" y="910209"/>
                  </a:lnTo>
                  <a:lnTo>
                    <a:pt x="4223416" y="903829"/>
                  </a:lnTo>
                  <a:lnTo>
                    <a:pt x="4229796" y="895323"/>
                  </a:lnTo>
                  <a:lnTo>
                    <a:pt x="4236176" y="882563"/>
                  </a:lnTo>
                  <a:lnTo>
                    <a:pt x="4242556" y="863423"/>
                  </a:lnTo>
                  <a:lnTo>
                    <a:pt x="4248936" y="844283"/>
                  </a:lnTo>
                  <a:lnTo>
                    <a:pt x="4251063" y="818763"/>
                  </a:lnTo>
                  <a:lnTo>
                    <a:pt x="4255316" y="791116"/>
                  </a:lnTo>
                  <a:lnTo>
                    <a:pt x="4261696" y="765597"/>
                  </a:lnTo>
                  <a:lnTo>
                    <a:pt x="4270202" y="740077"/>
                  </a:lnTo>
                  <a:lnTo>
                    <a:pt x="4280836" y="716683"/>
                  </a:lnTo>
                  <a:lnTo>
                    <a:pt x="4302102" y="678404"/>
                  </a:lnTo>
                  <a:lnTo>
                    <a:pt x="4325496" y="646504"/>
                  </a:lnTo>
                  <a:lnTo>
                    <a:pt x="4351015" y="620984"/>
                  </a:lnTo>
                  <a:lnTo>
                    <a:pt x="4376535" y="606097"/>
                  </a:lnTo>
                  <a:lnTo>
                    <a:pt x="4395675" y="593337"/>
                  </a:lnTo>
                  <a:lnTo>
                    <a:pt x="4410562" y="589084"/>
                  </a:lnTo>
                  <a:lnTo>
                    <a:pt x="4421195" y="589084"/>
                  </a:lnTo>
                  <a:lnTo>
                    <a:pt x="4433955" y="582704"/>
                  </a:lnTo>
                  <a:lnTo>
                    <a:pt x="4465855" y="567818"/>
                  </a:lnTo>
                  <a:lnTo>
                    <a:pt x="4506261" y="544424"/>
                  </a:lnTo>
                  <a:lnTo>
                    <a:pt x="4567934" y="518904"/>
                  </a:lnTo>
                  <a:lnTo>
                    <a:pt x="4582821" y="512524"/>
                  </a:lnTo>
                  <a:lnTo>
                    <a:pt x="4599834" y="504018"/>
                  </a:lnTo>
                  <a:lnTo>
                    <a:pt x="4627481" y="480625"/>
                  </a:lnTo>
                  <a:lnTo>
                    <a:pt x="4653001" y="452978"/>
                  </a:lnTo>
                  <a:lnTo>
                    <a:pt x="4672141" y="421078"/>
                  </a:lnTo>
                  <a:lnTo>
                    <a:pt x="4691280" y="384925"/>
                  </a:lnTo>
                  <a:lnTo>
                    <a:pt x="4710420" y="350899"/>
                  </a:lnTo>
                  <a:lnTo>
                    <a:pt x="4750827" y="274339"/>
                  </a:lnTo>
                  <a:lnTo>
                    <a:pt x="4763587" y="255199"/>
                  </a:lnTo>
                  <a:lnTo>
                    <a:pt x="4776347" y="238186"/>
                  </a:lnTo>
                  <a:lnTo>
                    <a:pt x="4793360" y="227552"/>
                  </a:lnTo>
                  <a:lnTo>
                    <a:pt x="4808247" y="210539"/>
                  </a:lnTo>
                  <a:lnTo>
                    <a:pt x="4844400" y="189272"/>
                  </a:lnTo>
                  <a:lnTo>
                    <a:pt x="4878426" y="172259"/>
                  </a:lnTo>
                  <a:lnTo>
                    <a:pt x="4916706" y="159499"/>
                  </a:lnTo>
                  <a:lnTo>
                    <a:pt x="4948606" y="153119"/>
                  </a:lnTo>
                  <a:lnTo>
                    <a:pt x="4978379" y="150993"/>
                  </a:lnTo>
                  <a:lnTo>
                    <a:pt x="4999646" y="153119"/>
                  </a:lnTo>
                  <a:lnTo>
                    <a:pt x="5016659" y="153119"/>
                  </a:lnTo>
                  <a:lnTo>
                    <a:pt x="5031546" y="153119"/>
                  </a:lnTo>
                  <a:lnTo>
                    <a:pt x="5048559" y="146739"/>
                  </a:lnTo>
                  <a:lnTo>
                    <a:pt x="5061319" y="140360"/>
                  </a:lnTo>
                  <a:lnTo>
                    <a:pt x="5067699" y="127599"/>
                  </a:lnTo>
                  <a:lnTo>
                    <a:pt x="5074079" y="112713"/>
                  </a:lnTo>
                  <a:lnTo>
                    <a:pt x="5074079" y="93573"/>
                  </a:lnTo>
                  <a:lnTo>
                    <a:pt x="5069825" y="74433"/>
                  </a:lnTo>
                  <a:lnTo>
                    <a:pt x="5067699" y="51040"/>
                  </a:lnTo>
                  <a:lnTo>
                    <a:pt x="5069825" y="31900"/>
                  </a:lnTo>
                  <a:lnTo>
                    <a:pt x="5076205" y="19140"/>
                  </a:lnTo>
                  <a:lnTo>
                    <a:pt x="5086839" y="10633"/>
                  </a:lnTo>
                  <a:lnTo>
                    <a:pt x="5099599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2161122" y="2711872"/>
              <a:ext cx="1472179" cy="1340906"/>
            </a:xfrm>
            <a:custGeom>
              <a:avLst/>
              <a:gdLst>
                <a:gd name="T0" fmla="*/ 888 w 923"/>
                <a:gd name="T1" fmla="*/ 304 h 870"/>
                <a:gd name="T2" fmla="*/ 775 w 923"/>
                <a:gd name="T3" fmla="*/ 464 h 870"/>
                <a:gd name="T4" fmla="*/ 752 w 923"/>
                <a:gd name="T5" fmla="*/ 498 h 870"/>
                <a:gd name="T6" fmla="*/ 740 w 923"/>
                <a:gd name="T7" fmla="*/ 615 h 870"/>
                <a:gd name="T8" fmla="*/ 724 w 923"/>
                <a:gd name="T9" fmla="*/ 734 h 870"/>
                <a:gd name="T10" fmla="*/ 712 w 923"/>
                <a:gd name="T11" fmla="*/ 753 h 870"/>
                <a:gd name="T12" fmla="*/ 616 w 923"/>
                <a:gd name="T13" fmla="*/ 798 h 870"/>
                <a:gd name="T14" fmla="*/ 575 w 923"/>
                <a:gd name="T15" fmla="*/ 829 h 870"/>
                <a:gd name="T16" fmla="*/ 563 w 923"/>
                <a:gd name="T17" fmla="*/ 850 h 870"/>
                <a:gd name="T18" fmla="*/ 553 w 923"/>
                <a:gd name="T19" fmla="*/ 840 h 870"/>
                <a:gd name="T20" fmla="*/ 538 w 923"/>
                <a:gd name="T21" fmla="*/ 738 h 870"/>
                <a:gd name="T22" fmla="*/ 526 w 923"/>
                <a:gd name="T23" fmla="*/ 701 h 870"/>
                <a:gd name="T24" fmla="*/ 513 w 923"/>
                <a:gd name="T25" fmla="*/ 717 h 870"/>
                <a:gd name="T26" fmla="*/ 481 w 923"/>
                <a:gd name="T27" fmla="*/ 779 h 870"/>
                <a:gd name="T28" fmla="*/ 417 w 923"/>
                <a:gd name="T29" fmla="*/ 859 h 870"/>
                <a:gd name="T30" fmla="*/ 399 w 923"/>
                <a:gd name="T31" fmla="*/ 867 h 870"/>
                <a:gd name="T32" fmla="*/ 408 w 923"/>
                <a:gd name="T33" fmla="*/ 837 h 870"/>
                <a:gd name="T34" fmla="*/ 403 w 923"/>
                <a:gd name="T35" fmla="*/ 780 h 870"/>
                <a:gd name="T36" fmla="*/ 378 w 923"/>
                <a:gd name="T37" fmla="*/ 690 h 870"/>
                <a:gd name="T38" fmla="*/ 381 w 923"/>
                <a:gd name="T39" fmla="*/ 662 h 870"/>
                <a:gd name="T40" fmla="*/ 463 w 923"/>
                <a:gd name="T41" fmla="*/ 533 h 870"/>
                <a:gd name="T42" fmla="*/ 471 w 923"/>
                <a:gd name="T43" fmla="*/ 509 h 870"/>
                <a:gd name="T44" fmla="*/ 424 w 923"/>
                <a:gd name="T45" fmla="*/ 530 h 870"/>
                <a:gd name="T46" fmla="*/ 324 w 923"/>
                <a:gd name="T47" fmla="*/ 579 h 870"/>
                <a:gd name="T48" fmla="*/ 228 w 923"/>
                <a:gd name="T49" fmla="*/ 666 h 870"/>
                <a:gd name="T50" fmla="*/ 30 w 923"/>
                <a:gd name="T51" fmla="*/ 828 h 870"/>
                <a:gd name="T52" fmla="*/ 32 w 923"/>
                <a:gd name="T53" fmla="*/ 814 h 870"/>
                <a:gd name="T54" fmla="*/ 110 w 923"/>
                <a:gd name="T55" fmla="*/ 725 h 870"/>
                <a:gd name="T56" fmla="*/ 134 w 923"/>
                <a:gd name="T57" fmla="*/ 686 h 870"/>
                <a:gd name="T58" fmla="*/ 98 w 923"/>
                <a:gd name="T59" fmla="*/ 696 h 870"/>
                <a:gd name="T60" fmla="*/ 39 w 923"/>
                <a:gd name="T61" fmla="*/ 708 h 870"/>
                <a:gd name="T62" fmla="*/ 3 w 923"/>
                <a:gd name="T63" fmla="*/ 702 h 870"/>
                <a:gd name="T64" fmla="*/ 2 w 923"/>
                <a:gd name="T65" fmla="*/ 687 h 870"/>
                <a:gd name="T66" fmla="*/ 27 w 923"/>
                <a:gd name="T67" fmla="*/ 665 h 870"/>
                <a:gd name="T68" fmla="*/ 110 w 923"/>
                <a:gd name="T69" fmla="*/ 617 h 870"/>
                <a:gd name="T70" fmla="*/ 183 w 923"/>
                <a:gd name="T71" fmla="*/ 572 h 870"/>
                <a:gd name="T72" fmla="*/ 204 w 923"/>
                <a:gd name="T73" fmla="*/ 566 h 870"/>
                <a:gd name="T74" fmla="*/ 229 w 923"/>
                <a:gd name="T75" fmla="*/ 542 h 870"/>
                <a:gd name="T76" fmla="*/ 285 w 923"/>
                <a:gd name="T77" fmla="*/ 504 h 870"/>
                <a:gd name="T78" fmla="*/ 315 w 923"/>
                <a:gd name="T79" fmla="*/ 479 h 870"/>
                <a:gd name="T80" fmla="*/ 385 w 923"/>
                <a:gd name="T81" fmla="*/ 433 h 870"/>
                <a:gd name="T82" fmla="*/ 396 w 923"/>
                <a:gd name="T83" fmla="*/ 416 h 870"/>
                <a:gd name="T84" fmla="*/ 441 w 923"/>
                <a:gd name="T85" fmla="*/ 379 h 870"/>
                <a:gd name="T86" fmla="*/ 465 w 923"/>
                <a:gd name="T87" fmla="*/ 358 h 870"/>
                <a:gd name="T88" fmla="*/ 502 w 923"/>
                <a:gd name="T89" fmla="*/ 304 h 870"/>
                <a:gd name="T90" fmla="*/ 523 w 923"/>
                <a:gd name="T91" fmla="*/ 262 h 870"/>
                <a:gd name="T92" fmla="*/ 589 w 923"/>
                <a:gd name="T93" fmla="*/ 191 h 870"/>
                <a:gd name="T94" fmla="*/ 602 w 923"/>
                <a:gd name="T95" fmla="*/ 187 h 870"/>
                <a:gd name="T96" fmla="*/ 626 w 923"/>
                <a:gd name="T97" fmla="*/ 185 h 870"/>
                <a:gd name="T98" fmla="*/ 640 w 923"/>
                <a:gd name="T99" fmla="*/ 163 h 870"/>
                <a:gd name="T100" fmla="*/ 646 w 923"/>
                <a:gd name="T101" fmla="*/ 129 h 870"/>
                <a:gd name="T102" fmla="*/ 668 w 923"/>
                <a:gd name="T103" fmla="*/ 76 h 870"/>
                <a:gd name="T104" fmla="*/ 712 w 923"/>
                <a:gd name="T105" fmla="*/ 36 h 870"/>
                <a:gd name="T106" fmla="*/ 730 w 923"/>
                <a:gd name="T107" fmla="*/ 31 h 870"/>
                <a:gd name="T108" fmla="*/ 793 w 923"/>
                <a:gd name="T109" fmla="*/ 1 h 870"/>
                <a:gd name="T110" fmla="*/ 824 w 923"/>
                <a:gd name="T111" fmla="*/ 10 h 870"/>
                <a:gd name="T112" fmla="*/ 876 w 923"/>
                <a:gd name="T113" fmla="*/ 66 h 870"/>
                <a:gd name="T114" fmla="*/ 915 w 923"/>
                <a:gd name="T115" fmla="*/ 151 h 870"/>
                <a:gd name="T116" fmla="*/ 921 w 923"/>
                <a:gd name="T117" fmla="*/ 232 h 870"/>
                <a:gd name="T118" fmla="*/ 911 w 923"/>
                <a:gd name="T119" fmla="*/ 26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3" h="870">
                  <a:moveTo>
                    <a:pt x="911" y="265"/>
                  </a:moveTo>
                  <a:lnTo>
                    <a:pt x="911" y="265"/>
                  </a:lnTo>
                  <a:lnTo>
                    <a:pt x="903" y="280"/>
                  </a:lnTo>
                  <a:lnTo>
                    <a:pt x="888" y="304"/>
                  </a:lnTo>
                  <a:lnTo>
                    <a:pt x="844" y="370"/>
                  </a:lnTo>
                  <a:lnTo>
                    <a:pt x="820" y="406"/>
                  </a:lnTo>
                  <a:lnTo>
                    <a:pt x="796" y="439"/>
                  </a:lnTo>
                  <a:lnTo>
                    <a:pt x="775" y="464"/>
                  </a:lnTo>
                  <a:lnTo>
                    <a:pt x="760" y="481"/>
                  </a:lnTo>
                  <a:lnTo>
                    <a:pt x="760" y="481"/>
                  </a:lnTo>
                  <a:lnTo>
                    <a:pt x="755" y="488"/>
                  </a:lnTo>
                  <a:lnTo>
                    <a:pt x="752" y="498"/>
                  </a:lnTo>
                  <a:lnTo>
                    <a:pt x="749" y="512"/>
                  </a:lnTo>
                  <a:lnTo>
                    <a:pt x="746" y="530"/>
                  </a:lnTo>
                  <a:lnTo>
                    <a:pt x="743" y="570"/>
                  </a:lnTo>
                  <a:lnTo>
                    <a:pt x="740" y="615"/>
                  </a:lnTo>
                  <a:lnTo>
                    <a:pt x="736" y="662"/>
                  </a:lnTo>
                  <a:lnTo>
                    <a:pt x="731" y="702"/>
                  </a:lnTo>
                  <a:lnTo>
                    <a:pt x="728" y="720"/>
                  </a:lnTo>
                  <a:lnTo>
                    <a:pt x="724" y="734"/>
                  </a:lnTo>
                  <a:lnTo>
                    <a:pt x="718" y="746"/>
                  </a:lnTo>
                  <a:lnTo>
                    <a:pt x="715" y="750"/>
                  </a:lnTo>
                  <a:lnTo>
                    <a:pt x="712" y="753"/>
                  </a:lnTo>
                  <a:lnTo>
                    <a:pt x="712" y="753"/>
                  </a:lnTo>
                  <a:lnTo>
                    <a:pt x="697" y="761"/>
                  </a:lnTo>
                  <a:lnTo>
                    <a:pt x="679" y="770"/>
                  </a:lnTo>
                  <a:lnTo>
                    <a:pt x="637" y="788"/>
                  </a:lnTo>
                  <a:lnTo>
                    <a:pt x="616" y="798"/>
                  </a:lnTo>
                  <a:lnTo>
                    <a:pt x="596" y="810"/>
                  </a:lnTo>
                  <a:lnTo>
                    <a:pt x="589" y="816"/>
                  </a:lnTo>
                  <a:lnTo>
                    <a:pt x="581" y="822"/>
                  </a:lnTo>
                  <a:lnTo>
                    <a:pt x="575" y="829"/>
                  </a:lnTo>
                  <a:lnTo>
                    <a:pt x="572" y="837"/>
                  </a:lnTo>
                  <a:lnTo>
                    <a:pt x="572" y="837"/>
                  </a:lnTo>
                  <a:lnTo>
                    <a:pt x="566" y="847"/>
                  </a:lnTo>
                  <a:lnTo>
                    <a:pt x="563" y="850"/>
                  </a:lnTo>
                  <a:lnTo>
                    <a:pt x="560" y="850"/>
                  </a:lnTo>
                  <a:lnTo>
                    <a:pt x="559" y="850"/>
                  </a:lnTo>
                  <a:lnTo>
                    <a:pt x="556" y="847"/>
                  </a:lnTo>
                  <a:lnTo>
                    <a:pt x="553" y="840"/>
                  </a:lnTo>
                  <a:lnTo>
                    <a:pt x="550" y="826"/>
                  </a:lnTo>
                  <a:lnTo>
                    <a:pt x="547" y="811"/>
                  </a:lnTo>
                  <a:lnTo>
                    <a:pt x="542" y="774"/>
                  </a:lnTo>
                  <a:lnTo>
                    <a:pt x="538" y="738"/>
                  </a:lnTo>
                  <a:lnTo>
                    <a:pt x="535" y="722"/>
                  </a:lnTo>
                  <a:lnTo>
                    <a:pt x="532" y="710"/>
                  </a:lnTo>
                  <a:lnTo>
                    <a:pt x="529" y="702"/>
                  </a:lnTo>
                  <a:lnTo>
                    <a:pt x="526" y="701"/>
                  </a:lnTo>
                  <a:lnTo>
                    <a:pt x="525" y="701"/>
                  </a:lnTo>
                  <a:lnTo>
                    <a:pt x="522" y="702"/>
                  </a:lnTo>
                  <a:lnTo>
                    <a:pt x="519" y="705"/>
                  </a:lnTo>
                  <a:lnTo>
                    <a:pt x="513" y="717"/>
                  </a:lnTo>
                  <a:lnTo>
                    <a:pt x="513" y="717"/>
                  </a:lnTo>
                  <a:lnTo>
                    <a:pt x="502" y="740"/>
                  </a:lnTo>
                  <a:lnTo>
                    <a:pt x="492" y="759"/>
                  </a:lnTo>
                  <a:lnTo>
                    <a:pt x="481" y="779"/>
                  </a:lnTo>
                  <a:lnTo>
                    <a:pt x="471" y="795"/>
                  </a:lnTo>
                  <a:lnTo>
                    <a:pt x="450" y="823"/>
                  </a:lnTo>
                  <a:lnTo>
                    <a:pt x="432" y="846"/>
                  </a:lnTo>
                  <a:lnTo>
                    <a:pt x="417" y="859"/>
                  </a:lnTo>
                  <a:lnTo>
                    <a:pt x="405" y="868"/>
                  </a:lnTo>
                  <a:lnTo>
                    <a:pt x="402" y="870"/>
                  </a:lnTo>
                  <a:lnTo>
                    <a:pt x="399" y="870"/>
                  </a:lnTo>
                  <a:lnTo>
                    <a:pt x="399" y="867"/>
                  </a:lnTo>
                  <a:lnTo>
                    <a:pt x="400" y="864"/>
                  </a:lnTo>
                  <a:lnTo>
                    <a:pt x="400" y="864"/>
                  </a:lnTo>
                  <a:lnTo>
                    <a:pt x="405" y="850"/>
                  </a:lnTo>
                  <a:lnTo>
                    <a:pt x="408" y="837"/>
                  </a:lnTo>
                  <a:lnTo>
                    <a:pt x="408" y="823"/>
                  </a:lnTo>
                  <a:lnTo>
                    <a:pt x="408" y="808"/>
                  </a:lnTo>
                  <a:lnTo>
                    <a:pt x="406" y="795"/>
                  </a:lnTo>
                  <a:lnTo>
                    <a:pt x="403" y="780"/>
                  </a:lnTo>
                  <a:lnTo>
                    <a:pt x="396" y="753"/>
                  </a:lnTo>
                  <a:lnTo>
                    <a:pt x="387" y="726"/>
                  </a:lnTo>
                  <a:lnTo>
                    <a:pt x="379" y="702"/>
                  </a:lnTo>
                  <a:lnTo>
                    <a:pt x="378" y="690"/>
                  </a:lnTo>
                  <a:lnTo>
                    <a:pt x="378" y="680"/>
                  </a:lnTo>
                  <a:lnTo>
                    <a:pt x="378" y="671"/>
                  </a:lnTo>
                  <a:lnTo>
                    <a:pt x="381" y="662"/>
                  </a:lnTo>
                  <a:lnTo>
                    <a:pt x="381" y="662"/>
                  </a:lnTo>
                  <a:lnTo>
                    <a:pt x="394" y="635"/>
                  </a:lnTo>
                  <a:lnTo>
                    <a:pt x="412" y="608"/>
                  </a:lnTo>
                  <a:lnTo>
                    <a:pt x="448" y="554"/>
                  </a:lnTo>
                  <a:lnTo>
                    <a:pt x="463" y="533"/>
                  </a:lnTo>
                  <a:lnTo>
                    <a:pt x="472" y="516"/>
                  </a:lnTo>
                  <a:lnTo>
                    <a:pt x="474" y="512"/>
                  </a:lnTo>
                  <a:lnTo>
                    <a:pt x="474" y="509"/>
                  </a:lnTo>
                  <a:lnTo>
                    <a:pt x="471" y="509"/>
                  </a:lnTo>
                  <a:lnTo>
                    <a:pt x="465" y="512"/>
                  </a:lnTo>
                  <a:lnTo>
                    <a:pt x="465" y="512"/>
                  </a:lnTo>
                  <a:lnTo>
                    <a:pt x="444" y="521"/>
                  </a:lnTo>
                  <a:lnTo>
                    <a:pt x="424" y="530"/>
                  </a:lnTo>
                  <a:lnTo>
                    <a:pt x="384" y="545"/>
                  </a:lnTo>
                  <a:lnTo>
                    <a:pt x="364" y="555"/>
                  </a:lnTo>
                  <a:lnTo>
                    <a:pt x="345" y="566"/>
                  </a:lnTo>
                  <a:lnTo>
                    <a:pt x="324" y="579"/>
                  </a:lnTo>
                  <a:lnTo>
                    <a:pt x="304" y="597"/>
                  </a:lnTo>
                  <a:lnTo>
                    <a:pt x="304" y="597"/>
                  </a:lnTo>
                  <a:lnTo>
                    <a:pt x="270" y="629"/>
                  </a:lnTo>
                  <a:lnTo>
                    <a:pt x="228" y="666"/>
                  </a:lnTo>
                  <a:lnTo>
                    <a:pt x="138" y="743"/>
                  </a:lnTo>
                  <a:lnTo>
                    <a:pt x="33" y="828"/>
                  </a:lnTo>
                  <a:lnTo>
                    <a:pt x="33" y="828"/>
                  </a:lnTo>
                  <a:lnTo>
                    <a:pt x="30" y="828"/>
                  </a:lnTo>
                  <a:lnTo>
                    <a:pt x="29" y="826"/>
                  </a:lnTo>
                  <a:lnTo>
                    <a:pt x="29" y="825"/>
                  </a:lnTo>
                  <a:lnTo>
                    <a:pt x="29" y="822"/>
                  </a:lnTo>
                  <a:lnTo>
                    <a:pt x="32" y="814"/>
                  </a:lnTo>
                  <a:lnTo>
                    <a:pt x="39" y="805"/>
                  </a:lnTo>
                  <a:lnTo>
                    <a:pt x="60" y="780"/>
                  </a:lnTo>
                  <a:lnTo>
                    <a:pt x="84" y="752"/>
                  </a:lnTo>
                  <a:lnTo>
                    <a:pt x="110" y="725"/>
                  </a:lnTo>
                  <a:lnTo>
                    <a:pt x="128" y="702"/>
                  </a:lnTo>
                  <a:lnTo>
                    <a:pt x="132" y="693"/>
                  </a:lnTo>
                  <a:lnTo>
                    <a:pt x="135" y="687"/>
                  </a:lnTo>
                  <a:lnTo>
                    <a:pt x="134" y="686"/>
                  </a:lnTo>
                  <a:lnTo>
                    <a:pt x="132" y="686"/>
                  </a:lnTo>
                  <a:lnTo>
                    <a:pt x="125" y="687"/>
                  </a:lnTo>
                  <a:lnTo>
                    <a:pt x="125" y="687"/>
                  </a:lnTo>
                  <a:lnTo>
                    <a:pt x="98" y="696"/>
                  </a:lnTo>
                  <a:lnTo>
                    <a:pt x="75" y="702"/>
                  </a:lnTo>
                  <a:lnTo>
                    <a:pt x="56" y="707"/>
                  </a:lnTo>
                  <a:lnTo>
                    <a:pt x="39" y="708"/>
                  </a:lnTo>
                  <a:lnTo>
                    <a:pt x="39" y="708"/>
                  </a:lnTo>
                  <a:lnTo>
                    <a:pt x="29" y="710"/>
                  </a:lnTo>
                  <a:lnTo>
                    <a:pt x="20" y="708"/>
                  </a:lnTo>
                  <a:lnTo>
                    <a:pt x="11" y="705"/>
                  </a:lnTo>
                  <a:lnTo>
                    <a:pt x="3" y="702"/>
                  </a:lnTo>
                  <a:lnTo>
                    <a:pt x="2" y="699"/>
                  </a:lnTo>
                  <a:lnTo>
                    <a:pt x="0" y="696"/>
                  </a:lnTo>
                  <a:lnTo>
                    <a:pt x="0" y="692"/>
                  </a:lnTo>
                  <a:lnTo>
                    <a:pt x="2" y="687"/>
                  </a:lnTo>
                  <a:lnTo>
                    <a:pt x="6" y="683"/>
                  </a:lnTo>
                  <a:lnTo>
                    <a:pt x="11" y="678"/>
                  </a:lnTo>
                  <a:lnTo>
                    <a:pt x="27" y="665"/>
                  </a:lnTo>
                  <a:lnTo>
                    <a:pt x="27" y="665"/>
                  </a:lnTo>
                  <a:lnTo>
                    <a:pt x="54" y="650"/>
                  </a:lnTo>
                  <a:lnTo>
                    <a:pt x="78" y="636"/>
                  </a:lnTo>
                  <a:lnTo>
                    <a:pt x="98" y="626"/>
                  </a:lnTo>
                  <a:lnTo>
                    <a:pt x="110" y="617"/>
                  </a:lnTo>
                  <a:lnTo>
                    <a:pt x="110" y="617"/>
                  </a:lnTo>
                  <a:lnTo>
                    <a:pt x="129" y="603"/>
                  </a:lnTo>
                  <a:lnTo>
                    <a:pt x="156" y="587"/>
                  </a:lnTo>
                  <a:lnTo>
                    <a:pt x="183" y="572"/>
                  </a:lnTo>
                  <a:lnTo>
                    <a:pt x="194" y="569"/>
                  </a:lnTo>
                  <a:lnTo>
                    <a:pt x="200" y="566"/>
                  </a:lnTo>
                  <a:lnTo>
                    <a:pt x="200" y="566"/>
                  </a:lnTo>
                  <a:lnTo>
                    <a:pt x="204" y="566"/>
                  </a:lnTo>
                  <a:lnTo>
                    <a:pt x="207" y="563"/>
                  </a:lnTo>
                  <a:lnTo>
                    <a:pt x="216" y="557"/>
                  </a:lnTo>
                  <a:lnTo>
                    <a:pt x="223" y="548"/>
                  </a:lnTo>
                  <a:lnTo>
                    <a:pt x="229" y="542"/>
                  </a:lnTo>
                  <a:lnTo>
                    <a:pt x="229" y="542"/>
                  </a:lnTo>
                  <a:lnTo>
                    <a:pt x="256" y="525"/>
                  </a:lnTo>
                  <a:lnTo>
                    <a:pt x="276" y="512"/>
                  </a:lnTo>
                  <a:lnTo>
                    <a:pt x="285" y="504"/>
                  </a:lnTo>
                  <a:lnTo>
                    <a:pt x="292" y="495"/>
                  </a:lnTo>
                  <a:lnTo>
                    <a:pt x="292" y="495"/>
                  </a:lnTo>
                  <a:lnTo>
                    <a:pt x="301" y="488"/>
                  </a:lnTo>
                  <a:lnTo>
                    <a:pt x="315" y="479"/>
                  </a:lnTo>
                  <a:lnTo>
                    <a:pt x="345" y="461"/>
                  </a:lnTo>
                  <a:lnTo>
                    <a:pt x="360" y="451"/>
                  </a:lnTo>
                  <a:lnTo>
                    <a:pt x="375" y="442"/>
                  </a:lnTo>
                  <a:lnTo>
                    <a:pt x="385" y="433"/>
                  </a:lnTo>
                  <a:lnTo>
                    <a:pt x="388" y="430"/>
                  </a:lnTo>
                  <a:lnTo>
                    <a:pt x="391" y="425"/>
                  </a:lnTo>
                  <a:lnTo>
                    <a:pt x="391" y="425"/>
                  </a:lnTo>
                  <a:lnTo>
                    <a:pt x="396" y="416"/>
                  </a:lnTo>
                  <a:lnTo>
                    <a:pt x="402" y="409"/>
                  </a:lnTo>
                  <a:lnTo>
                    <a:pt x="415" y="395"/>
                  </a:lnTo>
                  <a:lnTo>
                    <a:pt x="429" y="385"/>
                  </a:lnTo>
                  <a:lnTo>
                    <a:pt x="441" y="379"/>
                  </a:lnTo>
                  <a:lnTo>
                    <a:pt x="441" y="379"/>
                  </a:lnTo>
                  <a:lnTo>
                    <a:pt x="447" y="374"/>
                  </a:lnTo>
                  <a:lnTo>
                    <a:pt x="456" y="367"/>
                  </a:lnTo>
                  <a:lnTo>
                    <a:pt x="465" y="358"/>
                  </a:lnTo>
                  <a:lnTo>
                    <a:pt x="475" y="346"/>
                  </a:lnTo>
                  <a:lnTo>
                    <a:pt x="486" y="332"/>
                  </a:lnTo>
                  <a:lnTo>
                    <a:pt x="495" y="319"/>
                  </a:lnTo>
                  <a:lnTo>
                    <a:pt x="502" y="304"/>
                  </a:lnTo>
                  <a:lnTo>
                    <a:pt x="507" y="290"/>
                  </a:lnTo>
                  <a:lnTo>
                    <a:pt x="507" y="290"/>
                  </a:lnTo>
                  <a:lnTo>
                    <a:pt x="513" y="275"/>
                  </a:lnTo>
                  <a:lnTo>
                    <a:pt x="523" y="262"/>
                  </a:lnTo>
                  <a:lnTo>
                    <a:pt x="535" y="247"/>
                  </a:lnTo>
                  <a:lnTo>
                    <a:pt x="547" y="232"/>
                  </a:lnTo>
                  <a:lnTo>
                    <a:pt x="572" y="208"/>
                  </a:lnTo>
                  <a:lnTo>
                    <a:pt x="589" y="191"/>
                  </a:lnTo>
                  <a:lnTo>
                    <a:pt x="589" y="191"/>
                  </a:lnTo>
                  <a:lnTo>
                    <a:pt x="592" y="188"/>
                  </a:lnTo>
                  <a:lnTo>
                    <a:pt x="595" y="188"/>
                  </a:lnTo>
                  <a:lnTo>
                    <a:pt x="602" y="187"/>
                  </a:lnTo>
                  <a:lnTo>
                    <a:pt x="611" y="188"/>
                  </a:lnTo>
                  <a:lnTo>
                    <a:pt x="619" y="188"/>
                  </a:lnTo>
                  <a:lnTo>
                    <a:pt x="623" y="187"/>
                  </a:lnTo>
                  <a:lnTo>
                    <a:pt x="626" y="185"/>
                  </a:lnTo>
                  <a:lnTo>
                    <a:pt x="631" y="182"/>
                  </a:lnTo>
                  <a:lnTo>
                    <a:pt x="634" y="178"/>
                  </a:lnTo>
                  <a:lnTo>
                    <a:pt x="637" y="172"/>
                  </a:lnTo>
                  <a:lnTo>
                    <a:pt x="640" y="163"/>
                  </a:lnTo>
                  <a:lnTo>
                    <a:pt x="643" y="154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6" y="129"/>
                  </a:lnTo>
                  <a:lnTo>
                    <a:pt x="649" y="117"/>
                  </a:lnTo>
                  <a:lnTo>
                    <a:pt x="653" y="105"/>
                  </a:lnTo>
                  <a:lnTo>
                    <a:pt x="658" y="94"/>
                  </a:lnTo>
                  <a:lnTo>
                    <a:pt x="668" y="76"/>
                  </a:lnTo>
                  <a:lnTo>
                    <a:pt x="679" y="61"/>
                  </a:lnTo>
                  <a:lnTo>
                    <a:pt x="691" y="49"/>
                  </a:lnTo>
                  <a:lnTo>
                    <a:pt x="703" y="42"/>
                  </a:lnTo>
                  <a:lnTo>
                    <a:pt x="712" y="36"/>
                  </a:lnTo>
                  <a:lnTo>
                    <a:pt x="719" y="34"/>
                  </a:lnTo>
                  <a:lnTo>
                    <a:pt x="719" y="34"/>
                  </a:lnTo>
                  <a:lnTo>
                    <a:pt x="724" y="34"/>
                  </a:lnTo>
                  <a:lnTo>
                    <a:pt x="730" y="31"/>
                  </a:lnTo>
                  <a:lnTo>
                    <a:pt x="745" y="24"/>
                  </a:lnTo>
                  <a:lnTo>
                    <a:pt x="764" y="13"/>
                  </a:lnTo>
                  <a:lnTo>
                    <a:pt x="793" y="1"/>
                  </a:lnTo>
                  <a:lnTo>
                    <a:pt x="793" y="1"/>
                  </a:lnTo>
                  <a:lnTo>
                    <a:pt x="797" y="0"/>
                  </a:lnTo>
                  <a:lnTo>
                    <a:pt x="802" y="0"/>
                  </a:lnTo>
                  <a:lnTo>
                    <a:pt x="812" y="3"/>
                  </a:lnTo>
                  <a:lnTo>
                    <a:pt x="824" y="10"/>
                  </a:lnTo>
                  <a:lnTo>
                    <a:pt x="838" y="19"/>
                  </a:lnTo>
                  <a:lnTo>
                    <a:pt x="851" y="33"/>
                  </a:lnTo>
                  <a:lnTo>
                    <a:pt x="863" y="48"/>
                  </a:lnTo>
                  <a:lnTo>
                    <a:pt x="876" y="66"/>
                  </a:lnTo>
                  <a:lnTo>
                    <a:pt x="888" y="85"/>
                  </a:lnTo>
                  <a:lnTo>
                    <a:pt x="899" y="106"/>
                  </a:lnTo>
                  <a:lnTo>
                    <a:pt x="908" y="127"/>
                  </a:lnTo>
                  <a:lnTo>
                    <a:pt x="915" y="151"/>
                  </a:lnTo>
                  <a:lnTo>
                    <a:pt x="921" y="173"/>
                  </a:lnTo>
                  <a:lnTo>
                    <a:pt x="923" y="197"/>
                  </a:lnTo>
                  <a:lnTo>
                    <a:pt x="923" y="220"/>
                  </a:lnTo>
                  <a:lnTo>
                    <a:pt x="921" y="232"/>
                  </a:lnTo>
                  <a:lnTo>
                    <a:pt x="918" y="244"/>
                  </a:lnTo>
                  <a:lnTo>
                    <a:pt x="915" y="254"/>
                  </a:lnTo>
                  <a:lnTo>
                    <a:pt x="911" y="265"/>
                  </a:lnTo>
                  <a:lnTo>
                    <a:pt x="911" y="2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4292032" y="2879871"/>
              <a:ext cx="657137" cy="152587"/>
            </a:xfrm>
            <a:custGeom>
              <a:avLst/>
              <a:gdLst>
                <a:gd name="T0" fmla="*/ 113 w 412"/>
                <a:gd name="T1" fmla="*/ 0 h 99"/>
                <a:gd name="T2" fmla="*/ 169 w 412"/>
                <a:gd name="T3" fmla="*/ 11 h 99"/>
                <a:gd name="T4" fmla="*/ 238 w 412"/>
                <a:gd name="T5" fmla="*/ 18 h 99"/>
                <a:gd name="T6" fmla="*/ 286 w 412"/>
                <a:gd name="T7" fmla="*/ 18 h 99"/>
                <a:gd name="T8" fmla="*/ 309 w 412"/>
                <a:gd name="T9" fmla="*/ 12 h 99"/>
                <a:gd name="T10" fmla="*/ 316 w 412"/>
                <a:gd name="T11" fmla="*/ 9 h 99"/>
                <a:gd name="T12" fmla="*/ 306 w 412"/>
                <a:gd name="T13" fmla="*/ 20 h 99"/>
                <a:gd name="T14" fmla="*/ 291 w 412"/>
                <a:gd name="T15" fmla="*/ 41 h 99"/>
                <a:gd name="T16" fmla="*/ 288 w 412"/>
                <a:gd name="T17" fmla="*/ 50 h 99"/>
                <a:gd name="T18" fmla="*/ 294 w 412"/>
                <a:gd name="T19" fmla="*/ 53 h 99"/>
                <a:gd name="T20" fmla="*/ 303 w 412"/>
                <a:gd name="T21" fmla="*/ 54 h 99"/>
                <a:gd name="T22" fmla="*/ 325 w 412"/>
                <a:gd name="T23" fmla="*/ 63 h 99"/>
                <a:gd name="T24" fmla="*/ 349 w 412"/>
                <a:gd name="T25" fmla="*/ 66 h 99"/>
                <a:gd name="T26" fmla="*/ 390 w 412"/>
                <a:gd name="T27" fmla="*/ 60 h 99"/>
                <a:gd name="T28" fmla="*/ 409 w 412"/>
                <a:gd name="T29" fmla="*/ 57 h 99"/>
                <a:gd name="T30" fmla="*/ 412 w 412"/>
                <a:gd name="T31" fmla="*/ 59 h 99"/>
                <a:gd name="T32" fmla="*/ 390 w 412"/>
                <a:gd name="T33" fmla="*/ 69 h 99"/>
                <a:gd name="T34" fmla="*/ 348 w 412"/>
                <a:gd name="T35" fmla="*/ 81 h 99"/>
                <a:gd name="T36" fmla="*/ 322 w 412"/>
                <a:gd name="T37" fmla="*/ 85 h 99"/>
                <a:gd name="T38" fmla="*/ 316 w 412"/>
                <a:gd name="T39" fmla="*/ 84 h 99"/>
                <a:gd name="T40" fmla="*/ 283 w 412"/>
                <a:gd name="T41" fmla="*/ 76 h 99"/>
                <a:gd name="T42" fmla="*/ 259 w 412"/>
                <a:gd name="T43" fmla="*/ 73 h 99"/>
                <a:gd name="T44" fmla="*/ 238 w 412"/>
                <a:gd name="T45" fmla="*/ 78 h 99"/>
                <a:gd name="T46" fmla="*/ 231 w 412"/>
                <a:gd name="T47" fmla="*/ 84 h 99"/>
                <a:gd name="T48" fmla="*/ 226 w 412"/>
                <a:gd name="T49" fmla="*/ 88 h 99"/>
                <a:gd name="T50" fmla="*/ 204 w 412"/>
                <a:gd name="T51" fmla="*/ 96 h 99"/>
                <a:gd name="T52" fmla="*/ 163 w 412"/>
                <a:gd name="T53" fmla="*/ 99 h 99"/>
                <a:gd name="T54" fmla="*/ 113 w 412"/>
                <a:gd name="T55" fmla="*/ 99 h 99"/>
                <a:gd name="T56" fmla="*/ 60 w 412"/>
                <a:gd name="T57" fmla="*/ 73 h 99"/>
                <a:gd name="T58" fmla="*/ 0 w 412"/>
                <a:gd name="T59" fmla="*/ 45 h 99"/>
                <a:gd name="T60" fmla="*/ 54 w 412"/>
                <a:gd name="T61" fmla="*/ 53 h 99"/>
                <a:gd name="T62" fmla="*/ 162 w 412"/>
                <a:gd name="T63" fmla="*/ 64 h 99"/>
                <a:gd name="T64" fmla="*/ 202 w 412"/>
                <a:gd name="T65" fmla="*/ 64 h 99"/>
                <a:gd name="T66" fmla="*/ 213 w 412"/>
                <a:gd name="T67" fmla="*/ 62 h 99"/>
                <a:gd name="T68" fmla="*/ 216 w 412"/>
                <a:gd name="T69" fmla="*/ 56 h 99"/>
                <a:gd name="T70" fmla="*/ 208 w 412"/>
                <a:gd name="T71" fmla="*/ 47 h 99"/>
                <a:gd name="T72" fmla="*/ 190 w 412"/>
                <a:gd name="T73" fmla="*/ 36 h 99"/>
                <a:gd name="T74" fmla="*/ 113 w 412"/>
                <a:gd name="T75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2" h="99">
                  <a:moveTo>
                    <a:pt x="113" y="0"/>
                  </a:moveTo>
                  <a:lnTo>
                    <a:pt x="113" y="0"/>
                  </a:lnTo>
                  <a:lnTo>
                    <a:pt x="140" y="6"/>
                  </a:lnTo>
                  <a:lnTo>
                    <a:pt x="169" y="11"/>
                  </a:lnTo>
                  <a:lnTo>
                    <a:pt x="204" y="14"/>
                  </a:lnTo>
                  <a:lnTo>
                    <a:pt x="238" y="18"/>
                  </a:lnTo>
                  <a:lnTo>
                    <a:pt x="271" y="18"/>
                  </a:lnTo>
                  <a:lnTo>
                    <a:pt x="286" y="18"/>
                  </a:lnTo>
                  <a:lnTo>
                    <a:pt x="298" y="15"/>
                  </a:lnTo>
                  <a:lnTo>
                    <a:pt x="309" y="12"/>
                  </a:lnTo>
                  <a:lnTo>
                    <a:pt x="316" y="9"/>
                  </a:lnTo>
                  <a:lnTo>
                    <a:pt x="316" y="9"/>
                  </a:lnTo>
                  <a:lnTo>
                    <a:pt x="322" y="5"/>
                  </a:lnTo>
                  <a:lnTo>
                    <a:pt x="306" y="20"/>
                  </a:lnTo>
                  <a:lnTo>
                    <a:pt x="297" y="30"/>
                  </a:lnTo>
                  <a:lnTo>
                    <a:pt x="291" y="41"/>
                  </a:lnTo>
                  <a:lnTo>
                    <a:pt x="289" y="45"/>
                  </a:lnTo>
                  <a:lnTo>
                    <a:pt x="288" y="50"/>
                  </a:lnTo>
                  <a:lnTo>
                    <a:pt x="291" y="51"/>
                  </a:lnTo>
                  <a:lnTo>
                    <a:pt x="294" y="53"/>
                  </a:lnTo>
                  <a:lnTo>
                    <a:pt x="294" y="53"/>
                  </a:lnTo>
                  <a:lnTo>
                    <a:pt x="303" y="54"/>
                  </a:lnTo>
                  <a:lnTo>
                    <a:pt x="310" y="57"/>
                  </a:lnTo>
                  <a:lnTo>
                    <a:pt x="325" y="63"/>
                  </a:lnTo>
                  <a:lnTo>
                    <a:pt x="336" y="64"/>
                  </a:lnTo>
                  <a:lnTo>
                    <a:pt x="349" y="66"/>
                  </a:lnTo>
                  <a:lnTo>
                    <a:pt x="367" y="64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409" y="57"/>
                  </a:lnTo>
                  <a:lnTo>
                    <a:pt x="412" y="57"/>
                  </a:lnTo>
                  <a:lnTo>
                    <a:pt x="412" y="59"/>
                  </a:lnTo>
                  <a:lnTo>
                    <a:pt x="405" y="63"/>
                  </a:lnTo>
                  <a:lnTo>
                    <a:pt x="390" y="69"/>
                  </a:lnTo>
                  <a:lnTo>
                    <a:pt x="369" y="75"/>
                  </a:lnTo>
                  <a:lnTo>
                    <a:pt x="348" y="81"/>
                  </a:lnTo>
                  <a:lnTo>
                    <a:pt x="330" y="85"/>
                  </a:lnTo>
                  <a:lnTo>
                    <a:pt x="322" y="85"/>
                  </a:lnTo>
                  <a:lnTo>
                    <a:pt x="316" y="84"/>
                  </a:lnTo>
                  <a:lnTo>
                    <a:pt x="316" y="84"/>
                  </a:lnTo>
                  <a:lnTo>
                    <a:pt x="295" y="78"/>
                  </a:lnTo>
                  <a:lnTo>
                    <a:pt x="283" y="76"/>
                  </a:lnTo>
                  <a:lnTo>
                    <a:pt x="271" y="73"/>
                  </a:lnTo>
                  <a:lnTo>
                    <a:pt x="259" y="73"/>
                  </a:lnTo>
                  <a:lnTo>
                    <a:pt x="249" y="75"/>
                  </a:lnTo>
                  <a:lnTo>
                    <a:pt x="238" y="78"/>
                  </a:lnTo>
                  <a:lnTo>
                    <a:pt x="234" y="81"/>
                  </a:lnTo>
                  <a:lnTo>
                    <a:pt x="231" y="84"/>
                  </a:lnTo>
                  <a:lnTo>
                    <a:pt x="231" y="84"/>
                  </a:lnTo>
                  <a:lnTo>
                    <a:pt x="226" y="88"/>
                  </a:lnTo>
                  <a:lnTo>
                    <a:pt x="219" y="91"/>
                  </a:lnTo>
                  <a:lnTo>
                    <a:pt x="204" y="96"/>
                  </a:lnTo>
                  <a:lnTo>
                    <a:pt x="184" y="99"/>
                  </a:lnTo>
                  <a:lnTo>
                    <a:pt x="163" y="99"/>
                  </a:lnTo>
                  <a:lnTo>
                    <a:pt x="128" y="99"/>
                  </a:lnTo>
                  <a:lnTo>
                    <a:pt x="113" y="99"/>
                  </a:lnTo>
                  <a:lnTo>
                    <a:pt x="113" y="99"/>
                  </a:lnTo>
                  <a:lnTo>
                    <a:pt x="60" y="73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47"/>
                  </a:lnTo>
                  <a:lnTo>
                    <a:pt x="54" y="53"/>
                  </a:lnTo>
                  <a:lnTo>
                    <a:pt x="108" y="60"/>
                  </a:lnTo>
                  <a:lnTo>
                    <a:pt x="162" y="64"/>
                  </a:lnTo>
                  <a:lnTo>
                    <a:pt x="184" y="64"/>
                  </a:lnTo>
                  <a:lnTo>
                    <a:pt x="202" y="64"/>
                  </a:lnTo>
                  <a:lnTo>
                    <a:pt x="208" y="63"/>
                  </a:lnTo>
                  <a:lnTo>
                    <a:pt x="213" y="62"/>
                  </a:lnTo>
                  <a:lnTo>
                    <a:pt x="216" y="59"/>
                  </a:lnTo>
                  <a:lnTo>
                    <a:pt x="216" y="56"/>
                  </a:lnTo>
                  <a:lnTo>
                    <a:pt x="214" y="51"/>
                  </a:lnTo>
                  <a:lnTo>
                    <a:pt x="208" y="47"/>
                  </a:lnTo>
                  <a:lnTo>
                    <a:pt x="201" y="42"/>
                  </a:lnTo>
                  <a:lnTo>
                    <a:pt x="190" y="36"/>
                  </a:lnTo>
                  <a:lnTo>
                    <a:pt x="159" y="20"/>
                  </a:lnTo>
                  <a:lnTo>
                    <a:pt x="113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27"/>
            <p:cNvSpPr>
              <a:spLocks/>
            </p:cNvSpPr>
            <p:nvPr/>
          </p:nvSpPr>
          <p:spPr bwMode="auto">
            <a:xfrm>
              <a:off x="3135663" y="2291106"/>
              <a:ext cx="1913991" cy="1283879"/>
            </a:xfrm>
            <a:custGeom>
              <a:avLst/>
              <a:gdLst>
                <a:gd name="T0" fmla="*/ 1125 w 1200"/>
                <a:gd name="T1" fmla="*/ 707 h 833"/>
                <a:gd name="T2" fmla="*/ 1086 w 1200"/>
                <a:gd name="T3" fmla="*/ 733 h 833"/>
                <a:gd name="T4" fmla="*/ 1059 w 1200"/>
                <a:gd name="T5" fmla="*/ 759 h 833"/>
                <a:gd name="T6" fmla="*/ 939 w 1200"/>
                <a:gd name="T7" fmla="*/ 697 h 833"/>
                <a:gd name="T8" fmla="*/ 887 w 1200"/>
                <a:gd name="T9" fmla="*/ 691 h 833"/>
                <a:gd name="T10" fmla="*/ 778 w 1200"/>
                <a:gd name="T11" fmla="*/ 788 h 833"/>
                <a:gd name="T12" fmla="*/ 676 w 1200"/>
                <a:gd name="T13" fmla="*/ 833 h 833"/>
                <a:gd name="T14" fmla="*/ 640 w 1200"/>
                <a:gd name="T15" fmla="*/ 810 h 833"/>
                <a:gd name="T16" fmla="*/ 671 w 1200"/>
                <a:gd name="T17" fmla="*/ 730 h 833"/>
                <a:gd name="T18" fmla="*/ 703 w 1200"/>
                <a:gd name="T19" fmla="*/ 706 h 833"/>
                <a:gd name="T20" fmla="*/ 712 w 1200"/>
                <a:gd name="T21" fmla="*/ 622 h 833"/>
                <a:gd name="T22" fmla="*/ 680 w 1200"/>
                <a:gd name="T23" fmla="*/ 581 h 833"/>
                <a:gd name="T24" fmla="*/ 584 w 1200"/>
                <a:gd name="T25" fmla="*/ 515 h 833"/>
                <a:gd name="T26" fmla="*/ 556 w 1200"/>
                <a:gd name="T27" fmla="*/ 449 h 833"/>
                <a:gd name="T28" fmla="*/ 540 w 1200"/>
                <a:gd name="T29" fmla="*/ 433 h 833"/>
                <a:gd name="T30" fmla="*/ 442 w 1200"/>
                <a:gd name="T31" fmla="*/ 562 h 833"/>
                <a:gd name="T32" fmla="*/ 360 w 1200"/>
                <a:gd name="T33" fmla="*/ 685 h 833"/>
                <a:gd name="T34" fmla="*/ 285 w 1200"/>
                <a:gd name="T35" fmla="*/ 674 h 833"/>
                <a:gd name="T36" fmla="*/ 246 w 1200"/>
                <a:gd name="T37" fmla="*/ 692 h 833"/>
                <a:gd name="T38" fmla="*/ 182 w 1200"/>
                <a:gd name="T39" fmla="*/ 745 h 833"/>
                <a:gd name="T40" fmla="*/ 149 w 1200"/>
                <a:gd name="T41" fmla="*/ 701 h 833"/>
                <a:gd name="T42" fmla="*/ 134 w 1200"/>
                <a:gd name="T43" fmla="*/ 596 h 833"/>
                <a:gd name="T44" fmla="*/ 107 w 1200"/>
                <a:gd name="T45" fmla="*/ 517 h 833"/>
                <a:gd name="T46" fmla="*/ 36 w 1200"/>
                <a:gd name="T47" fmla="*/ 455 h 833"/>
                <a:gd name="T48" fmla="*/ 0 w 1200"/>
                <a:gd name="T49" fmla="*/ 403 h 833"/>
                <a:gd name="T50" fmla="*/ 60 w 1200"/>
                <a:gd name="T51" fmla="*/ 324 h 833"/>
                <a:gd name="T52" fmla="*/ 156 w 1200"/>
                <a:gd name="T53" fmla="*/ 262 h 833"/>
                <a:gd name="T54" fmla="*/ 237 w 1200"/>
                <a:gd name="T55" fmla="*/ 166 h 833"/>
                <a:gd name="T56" fmla="*/ 271 w 1200"/>
                <a:gd name="T57" fmla="*/ 119 h 833"/>
                <a:gd name="T58" fmla="*/ 352 w 1200"/>
                <a:gd name="T59" fmla="*/ 80 h 833"/>
                <a:gd name="T60" fmla="*/ 384 w 1200"/>
                <a:gd name="T61" fmla="*/ 63 h 833"/>
                <a:gd name="T62" fmla="*/ 405 w 1200"/>
                <a:gd name="T63" fmla="*/ 20 h 833"/>
                <a:gd name="T64" fmla="*/ 448 w 1200"/>
                <a:gd name="T65" fmla="*/ 8 h 833"/>
                <a:gd name="T66" fmla="*/ 550 w 1200"/>
                <a:gd name="T67" fmla="*/ 39 h 833"/>
                <a:gd name="T68" fmla="*/ 650 w 1200"/>
                <a:gd name="T69" fmla="*/ 81 h 833"/>
                <a:gd name="T70" fmla="*/ 641 w 1200"/>
                <a:gd name="T71" fmla="*/ 105 h 833"/>
                <a:gd name="T72" fmla="*/ 580 w 1200"/>
                <a:gd name="T73" fmla="*/ 113 h 833"/>
                <a:gd name="T74" fmla="*/ 508 w 1200"/>
                <a:gd name="T75" fmla="*/ 151 h 833"/>
                <a:gd name="T76" fmla="*/ 613 w 1200"/>
                <a:gd name="T77" fmla="*/ 216 h 833"/>
                <a:gd name="T78" fmla="*/ 637 w 1200"/>
                <a:gd name="T79" fmla="*/ 259 h 833"/>
                <a:gd name="T80" fmla="*/ 721 w 1200"/>
                <a:gd name="T81" fmla="*/ 294 h 833"/>
                <a:gd name="T82" fmla="*/ 674 w 1200"/>
                <a:gd name="T83" fmla="*/ 321 h 833"/>
                <a:gd name="T84" fmla="*/ 635 w 1200"/>
                <a:gd name="T85" fmla="*/ 330 h 833"/>
                <a:gd name="T86" fmla="*/ 683 w 1200"/>
                <a:gd name="T87" fmla="*/ 409 h 833"/>
                <a:gd name="T88" fmla="*/ 808 w 1200"/>
                <a:gd name="T89" fmla="*/ 463 h 833"/>
                <a:gd name="T90" fmla="*/ 857 w 1200"/>
                <a:gd name="T91" fmla="*/ 502 h 833"/>
                <a:gd name="T92" fmla="*/ 941 w 1200"/>
                <a:gd name="T93" fmla="*/ 535 h 833"/>
                <a:gd name="T94" fmla="*/ 1010 w 1200"/>
                <a:gd name="T95" fmla="*/ 589 h 833"/>
                <a:gd name="T96" fmla="*/ 1101 w 1200"/>
                <a:gd name="T97" fmla="*/ 608 h 833"/>
                <a:gd name="T98" fmla="*/ 1175 w 1200"/>
                <a:gd name="T99" fmla="*/ 581 h 833"/>
                <a:gd name="T100" fmla="*/ 1167 w 1200"/>
                <a:gd name="T101" fmla="*/ 610 h 833"/>
                <a:gd name="T102" fmla="*/ 1128 w 1200"/>
                <a:gd name="T103" fmla="*/ 640 h 833"/>
                <a:gd name="T104" fmla="*/ 1194 w 1200"/>
                <a:gd name="T105" fmla="*/ 710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0" h="833">
                  <a:moveTo>
                    <a:pt x="1197" y="719"/>
                  </a:moveTo>
                  <a:lnTo>
                    <a:pt x="1197" y="719"/>
                  </a:lnTo>
                  <a:lnTo>
                    <a:pt x="1169" y="710"/>
                  </a:lnTo>
                  <a:lnTo>
                    <a:pt x="1151" y="707"/>
                  </a:lnTo>
                  <a:lnTo>
                    <a:pt x="1133" y="706"/>
                  </a:lnTo>
                  <a:lnTo>
                    <a:pt x="1125" y="707"/>
                  </a:lnTo>
                  <a:lnTo>
                    <a:pt x="1116" y="707"/>
                  </a:lnTo>
                  <a:lnTo>
                    <a:pt x="1109" y="710"/>
                  </a:lnTo>
                  <a:lnTo>
                    <a:pt x="1101" y="713"/>
                  </a:lnTo>
                  <a:lnTo>
                    <a:pt x="1095" y="719"/>
                  </a:lnTo>
                  <a:lnTo>
                    <a:pt x="1091" y="725"/>
                  </a:lnTo>
                  <a:lnTo>
                    <a:pt x="1086" y="733"/>
                  </a:lnTo>
                  <a:lnTo>
                    <a:pt x="1083" y="742"/>
                  </a:lnTo>
                  <a:lnTo>
                    <a:pt x="1083" y="742"/>
                  </a:lnTo>
                  <a:lnTo>
                    <a:pt x="1080" y="751"/>
                  </a:lnTo>
                  <a:lnTo>
                    <a:pt x="1074" y="756"/>
                  </a:lnTo>
                  <a:lnTo>
                    <a:pt x="1068" y="759"/>
                  </a:lnTo>
                  <a:lnTo>
                    <a:pt x="1059" y="759"/>
                  </a:lnTo>
                  <a:lnTo>
                    <a:pt x="1050" y="758"/>
                  </a:lnTo>
                  <a:lnTo>
                    <a:pt x="1038" y="754"/>
                  </a:lnTo>
                  <a:lnTo>
                    <a:pt x="1014" y="743"/>
                  </a:lnTo>
                  <a:lnTo>
                    <a:pt x="989" y="728"/>
                  </a:lnTo>
                  <a:lnTo>
                    <a:pt x="963" y="712"/>
                  </a:lnTo>
                  <a:lnTo>
                    <a:pt x="939" y="697"/>
                  </a:lnTo>
                  <a:lnTo>
                    <a:pt x="920" y="686"/>
                  </a:lnTo>
                  <a:lnTo>
                    <a:pt x="920" y="686"/>
                  </a:lnTo>
                  <a:lnTo>
                    <a:pt x="915" y="685"/>
                  </a:lnTo>
                  <a:lnTo>
                    <a:pt x="909" y="685"/>
                  </a:lnTo>
                  <a:lnTo>
                    <a:pt x="899" y="686"/>
                  </a:lnTo>
                  <a:lnTo>
                    <a:pt x="887" y="691"/>
                  </a:lnTo>
                  <a:lnTo>
                    <a:pt x="875" y="697"/>
                  </a:lnTo>
                  <a:lnTo>
                    <a:pt x="862" y="706"/>
                  </a:lnTo>
                  <a:lnTo>
                    <a:pt x="848" y="716"/>
                  </a:lnTo>
                  <a:lnTo>
                    <a:pt x="821" y="740"/>
                  </a:lnTo>
                  <a:lnTo>
                    <a:pt x="797" y="765"/>
                  </a:lnTo>
                  <a:lnTo>
                    <a:pt x="778" y="788"/>
                  </a:lnTo>
                  <a:lnTo>
                    <a:pt x="760" y="810"/>
                  </a:lnTo>
                  <a:lnTo>
                    <a:pt x="760" y="810"/>
                  </a:lnTo>
                  <a:lnTo>
                    <a:pt x="740" y="818"/>
                  </a:lnTo>
                  <a:lnTo>
                    <a:pt x="721" y="824"/>
                  </a:lnTo>
                  <a:lnTo>
                    <a:pt x="698" y="830"/>
                  </a:lnTo>
                  <a:lnTo>
                    <a:pt x="676" y="833"/>
                  </a:lnTo>
                  <a:lnTo>
                    <a:pt x="665" y="833"/>
                  </a:lnTo>
                  <a:lnTo>
                    <a:pt x="656" y="831"/>
                  </a:lnTo>
                  <a:lnTo>
                    <a:pt x="649" y="830"/>
                  </a:lnTo>
                  <a:lnTo>
                    <a:pt x="644" y="825"/>
                  </a:lnTo>
                  <a:lnTo>
                    <a:pt x="640" y="818"/>
                  </a:lnTo>
                  <a:lnTo>
                    <a:pt x="640" y="810"/>
                  </a:lnTo>
                  <a:lnTo>
                    <a:pt x="640" y="810"/>
                  </a:lnTo>
                  <a:lnTo>
                    <a:pt x="643" y="791"/>
                  </a:lnTo>
                  <a:lnTo>
                    <a:pt x="647" y="773"/>
                  </a:lnTo>
                  <a:lnTo>
                    <a:pt x="655" y="756"/>
                  </a:lnTo>
                  <a:lnTo>
                    <a:pt x="662" y="742"/>
                  </a:lnTo>
                  <a:lnTo>
                    <a:pt x="671" y="730"/>
                  </a:lnTo>
                  <a:lnTo>
                    <a:pt x="680" y="721"/>
                  </a:lnTo>
                  <a:lnTo>
                    <a:pt x="688" y="713"/>
                  </a:lnTo>
                  <a:lnTo>
                    <a:pt x="697" y="710"/>
                  </a:lnTo>
                  <a:lnTo>
                    <a:pt x="697" y="710"/>
                  </a:lnTo>
                  <a:lnTo>
                    <a:pt x="700" y="709"/>
                  </a:lnTo>
                  <a:lnTo>
                    <a:pt x="703" y="706"/>
                  </a:lnTo>
                  <a:lnTo>
                    <a:pt x="710" y="697"/>
                  </a:lnTo>
                  <a:lnTo>
                    <a:pt x="715" y="683"/>
                  </a:lnTo>
                  <a:lnTo>
                    <a:pt x="718" y="667"/>
                  </a:lnTo>
                  <a:lnTo>
                    <a:pt x="718" y="650"/>
                  </a:lnTo>
                  <a:lnTo>
                    <a:pt x="715" y="631"/>
                  </a:lnTo>
                  <a:lnTo>
                    <a:pt x="712" y="622"/>
                  </a:lnTo>
                  <a:lnTo>
                    <a:pt x="707" y="613"/>
                  </a:lnTo>
                  <a:lnTo>
                    <a:pt x="703" y="604"/>
                  </a:lnTo>
                  <a:lnTo>
                    <a:pt x="697" y="596"/>
                  </a:lnTo>
                  <a:lnTo>
                    <a:pt x="697" y="596"/>
                  </a:lnTo>
                  <a:lnTo>
                    <a:pt x="689" y="589"/>
                  </a:lnTo>
                  <a:lnTo>
                    <a:pt x="680" y="581"/>
                  </a:lnTo>
                  <a:lnTo>
                    <a:pt x="661" y="568"/>
                  </a:lnTo>
                  <a:lnTo>
                    <a:pt x="638" y="556"/>
                  </a:lnTo>
                  <a:lnTo>
                    <a:pt x="616" y="541"/>
                  </a:lnTo>
                  <a:lnTo>
                    <a:pt x="604" y="533"/>
                  </a:lnTo>
                  <a:lnTo>
                    <a:pt x="595" y="524"/>
                  </a:lnTo>
                  <a:lnTo>
                    <a:pt x="584" y="515"/>
                  </a:lnTo>
                  <a:lnTo>
                    <a:pt x="575" y="505"/>
                  </a:lnTo>
                  <a:lnTo>
                    <a:pt x="569" y="493"/>
                  </a:lnTo>
                  <a:lnTo>
                    <a:pt x="564" y="479"/>
                  </a:lnTo>
                  <a:lnTo>
                    <a:pt x="559" y="466"/>
                  </a:lnTo>
                  <a:lnTo>
                    <a:pt x="556" y="449"/>
                  </a:lnTo>
                  <a:lnTo>
                    <a:pt x="556" y="449"/>
                  </a:lnTo>
                  <a:lnTo>
                    <a:pt x="555" y="442"/>
                  </a:lnTo>
                  <a:lnTo>
                    <a:pt x="553" y="436"/>
                  </a:lnTo>
                  <a:lnTo>
                    <a:pt x="550" y="433"/>
                  </a:lnTo>
                  <a:lnTo>
                    <a:pt x="547" y="432"/>
                  </a:lnTo>
                  <a:lnTo>
                    <a:pt x="543" y="432"/>
                  </a:lnTo>
                  <a:lnTo>
                    <a:pt x="540" y="433"/>
                  </a:lnTo>
                  <a:lnTo>
                    <a:pt x="529" y="441"/>
                  </a:lnTo>
                  <a:lnTo>
                    <a:pt x="516" y="454"/>
                  </a:lnTo>
                  <a:lnTo>
                    <a:pt x="502" y="470"/>
                  </a:lnTo>
                  <a:lnTo>
                    <a:pt x="489" y="490"/>
                  </a:lnTo>
                  <a:lnTo>
                    <a:pt x="474" y="512"/>
                  </a:lnTo>
                  <a:lnTo>
                    <a:pt x="442" y="562"/>
                  </a:lnTo>
                  <a:lnTo>
                    <a:pt x="414" y="610"/>
                  </a:lnTo>
                  <a:lnTo>
                    <a:pt x="390" y="649"/>
                  </a:lnTo>
                  <a:lnTo>
                    <a:pt x="372" y="674"/>
                  </a:lnTo>
                  <a:lnTo>
                    <a:pt x="372" y="674"/>
                  </a:lnTo>
                  <a:lnTo>
                    <a:pt x="366" y="680"/>
                  </a:lnTo>
                  <a:lnTo>
                    <a:pt x="360" y="685"/>
                  </a:lnTo>
                  <a:lnTo>
                    <a:pt x="352" y="688"/>
                  </a:lnTo>
                  <a:lnTo>
                    <a:pt x="345" y="689"/>
                  </a:lnTo>
                  <a:lnTo>
                    <a:pt x="337" y="689"/>
                  </a:lnTo>
                  <a:lnTo>
                    <a:pt x="330" y="689"/>
                  </a:lnTo>
                  <a:lnTo>
                    <a:pt x="313" y="685"/>
                  </a:lnTo>
                  <a:lnTo>
                    <a:pt x="285" y="674"/>
                  </a:lnTo>
                  <a:lnTo>
                    <a:pt x="273" y="673"/>
                  </a:lnTo>
                  <a:lnTo>
                    <a:pt x="268" y="673"/>
                  </a:lnTo>
                  <a:lnTo>
                    <a:pt x="264" y="674"/>
                  </a:lnTo>
                  <a:lnTo>
                    <a:pt x="264" y="674"/>
                  </a:lnTo>
                  <a:lnTo>
                    <a:pt x="256" y="682"/>
                  </a:lnTo>
                  <a:lnTo>
                    <a:pt x="246" y="692"/>
                  </a:lnTo>
                  <a:lnTo>
                    <a:pt x="224" y="719"/>
                  </a:lnTo>
                  <a:lnTo>
                    <a:pt x="212" y="731"/>
                  </a:lnTo>
                  <a:lnTo>
                    <a:pt x="200" y="740"/>
                  </a:lnTo>
                  <a:lnTo>
                    <a:pt x="194" y="743"/>
                  </a:lnTo>
                  <a:lnTo>
                    <a:pt x="188" y="745"/>
                  </a:lnTo>
                  <a:lnTo>
                    <a:pt x="182" y="745"/>
                  </a:lnTo>
                  <a:lnTo>
                    <a:pt x="177" y="742"/>
                  </a:lnTo>
                  <a:lnTo>
                    <a:pt x="177" y="742"/>
                  </a:lnTo>
                  <a:lnTo>
                    <a:pt x="171" y="739"/>
                  </a:lnTo>
                  <a:lnTo>
                    <a:pt x="167" y="733"/>
                  </a:lnTo>
                  <a:lnTo>
                    <a:pt x="158" y="719"/>
                  </a:lnTo>
                  <a:lnTo>
                    <a:pt x="149" y="701"/>
                  </a:lnTo>
                  <a:lnTo>
                    <a:pt x="141" y="680"/>
                  </a:lnTo>
                  <a:lnTo>
                    <a:pt x="137" y="658"/>
                  </a:lnTo>
                  <a:lnTo>
                    <a:pt x="134" y="637"/>
                  </a:lnTo>
                  <a:lnTo>
                    <a:pt x="132" y="616"/>
                  </a:lnTo>
                  <a:lnTo>
                    <a:pt x="134" y="596"/>
                  </a:lnTo>
                  <a:lnTo>
                    <a:pt x="134" y="596"/>
                  </a:lnTo>
                  <a:lnTo>
                    <a:pt x="134" y="587"/>
                  </a:lnTo>
                  <a:lnTo>
                    <a:pt x="134" y="580"/>
                  </a:lnTo>
                  <a:lnTo>
                    <a:pt x="131" y="562"/>
                  </a:lnTo>
                  <a:lnTo>
                    <a:pt x="125" y="545"/>
                  </a:lnTo>
                  <a:lnTo>
                    <a:pt x="116" y="530"/>
                  </a:lnTo>
                  <a:lnTo>
                    <a:pt x="107" y="517"/>
                  </a:lnTo>
                  <a:lnTo>
                    <a:pt x="95" y="505"/>
                  </a:lnTo>
                  <a:lnTo>
                    <a:pt x="84" y="494"/>
                  </a:lnTo>
                  <a:lnTo>
                    <a:pt x="72" y="485"/>
                  </a:lnTo>
                  <a:lnTo>
                    <a:pt x="72" y="485"/>
                  </a:lnTo>
                  <a:lnTo>
                    <a:pt x="50" y="467"/>
                  </a:lnTo>
                  <a:lnTo>
                    <a:pt x="36" y="455"/>
                  </a:lnTo>
                  <a:lnTo>
                    <a:pt x="24" y="445"/>
                  </a:lnTo>
                  <a:lnTo>
                    <a:pt x="14" y="433"/>
                  </a:lnTo>
                  <a:lnTo>
                    <a:pt x="6" y="421"/>
                  </a:lnTo>
                  <a:lnTo>
                    <a:pt x="2" y="411"/>
                  </a:lnTo>
                  <a:lnTo>
                    <a:pt x="0" y="406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5" y="393"/>
                  </a:lnTo>
                  <a:lnTo>
                    <a:pt x="14" y="378"/>
                  </a:lnTo>
                  <a:lnTo>
                    <a:pt x="27" y="361"/>
                  </a:lnTo>
                  <a:lnTo>
                    <a:pt x="42" y="342"/>
                  </a:lnTo>
                  <a:lnTo>
                    <a:pt x="60" y="324"/>
                  </a:lnTo>
                  <a:lnTo>
                    <a:pt x="81" y="306"/>
                  </a:lnTo>
                  <a:lnTo>
                    <a:pt x="101" y="291"/>
                  </a:lnTo>
                  <a:lnTo>
                    <a:pt x="111" y="283"/>
                  </a:lnTo>
                  <a:lnTo>
                    <a:pt x="120" y="279"/>
                  </a:lnTo>
                  <a:lnTo>
                    <a:pt x="120" y="279"/>
                  </a:lnTo>
                  <a:lnTo>
                    <a:pt x="156" y="262"/>
                  </a:lnTo>
                  <a:lnTo>
                    <a:pt x="173" y="253"/>
                  </a:lnTo>
                  <a:lnTo>
                    <a:pt x="188" y="243"/>
                  </a:lnTo>
                  <a:lnTo>
                    <a:pt x="201" y="229"/>
                  </a:lnTo>
                  <a:lnTo>
                    <a:pt x="215" y="213"/>
                  </a:lnTo>
                  <a:lnTo>
                    <a:pt x="225" y="192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42" y="154"/>
                  </a:lnTo>
                  <a:lnTo>
                    <a:pt x="249" y="142"/>
                  </a:lnTo>
                  <a:lnTo>
                    <a:pt x="256" y="134"/>
                  </a:lnTo>
                  <a:lnTo>
                    <a:pt x="264" y="125"/>
                  </a:lnTo>
                  <a:lnTo>
                    <a:pt x="271" y="119"/>
                  </a:lnTo>
                  <a:lnTo>
                    <a:pt x="280" y="113"/>
                  </a:lnTo>
                  <a:lnTo>
                    <a:pt x="297" y="105"/>
                  </a:lnTo>
                  <a:lnTo>
                    <a:pt x="330" y="95"/>
                  </a:lnTo>
                  <a:lnTo>
                    <a:pt x="343" y="87"/>
                  </a:lnTo>
                  <a:lnTo>
                    <a:pt x="348" y="84"/>
                  </a:lnTo>
                  <a:lnTo>
                    <a:pt x="352" y="80"/>
                  </a:lnTo>
                  <a:lnTo>
                    <a:pt x="352" y="80"/>
                  </a:lnTo>
                  <a:lnTo>
                    <a:pt x="360" y="71"/>
                  </a:lnTo>
                  <a:lnTo>
                    <a:pt x="366" y="66"/>
                  </a:lnTo>
                  <a:lnTo>
                    <a:pt x="373" y="65"/>
                  </a:lnTo>
                  <a:lnTo>
                    <a:pt x="379" y="65"/>
                  </a:lnTo>
                  <a:lnTo>
                    <a:pt x="384" y="63"/>
                  </a:lnTo>
                  <a:lnTo>
                    <a:pt x="388" y="60"/>
                  </a:lnTo>
                  <a:lnTo>
                    <a:pt x="393" y="54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400" y="30"/>
                  </a:lnTo>
                  <a:lnTo>
                    <a:pt x="405" y="20"/>
                  </a:lnTo>
                  <a:lnTo>
                    <a:pt x="411" y="11"/>
                  </a:lnTo>
                  <a:lnTo>
                    <a:pt x="418" y="5"/>
                  </a:lnTo>
                  <a:lnTo>
                    <a:pt x="426" y="0"/>
                  </a:lnTo>
                  <a:lnTo>
                    <a:pt x="433" y="0"/>
                  </a:lnTo>
                  <a:lnTo>
                    <a:pt x="441" y="2"/>
                  </a:lnTo>
                  <a:lnTo>
                    <a:pt x="448" y="8"/>
                  </a:lnTo>
                  <a:lnTo>
                    <a:pt x="448" y="8"/>
                  </a:lnTo>
                  <a:lnTo>
                    <a:pt x="454" y="12"/>
                  </a:lnTo>
                  <a:lnTo>
                    <a:pt x="463" y="17"/>
                  </a:lnTo>
                  <a:lnTo>
                    <a:pt x="487" y="26"/>
                  </a:lnTo>
                  <a:lnTo>
                    <a:pt x="517" y="33"/>
                  </a:lnTo>
                  <a:lnTo>
                    <a:pt x="550" y="39"/>
                  </a:lnTo>
                  <a:lnTo>
                    <a:pt x="607" y="48"/>
                  </a:lnTo>
                  <a:lnTo>
                    <a:pt x="632" y="51"/>
                  </a:lnTo>
                  <a:lnTo>
                    <a:pt x="632" y="51"/>
                  </a:lnTo>
                  <a:lnTo>
                    <a:pt x="638" y="60"/>
                  </a:lnTo>
                  <a:lnTo>
                    <a:pt x="646" y="71"/>
                  </a:lnTo>
                  <a:lnTo>
                    <a:pt x="650" y="81"/>
                  </a:lnTo>
                  <a:lnTo>
                    <a:pt x="652" y="86"/>
                  </a:lnTo>
                  <a:lnTo>
                    <a:pt x="653" y="92"/>
                  </a:lnTo>
                  <a:lnTo>
                    <a:pt x="652" y="96"/>
                  </a:lnTo>
                  <a:lnTo>
                    <a:pt x="650" y="101"/>
                  </a:lnTo>
                  <a:lnTo>
                    <a:pt x="647" y="104"/>
                  </a:lnTo>
                  <a:lnTo>
                    <a:pt x="641" y="105"/>
                  </a:lnTo>
                  <a:lnTo>
                    <a:pt x="634" y="107"/>
                  </a:lnTo>
                  <a:lnTo>
                    <a:pt x="623" y="107"/>
                  </a:lnTo>
                  <a:lnTo>
                    <a:pt x="623" y="107"/>
                  </a:lnTo>
                  <a:lnTo>
                    <a:pt x="613" y="107"/>
                  </a:lnTo>
                  <a:lnTo>
                    <a:pt x="602" y="108"/>
                  </a:lnTo>
                  <a:lnTo>
                    <a:pt x="580" y="113"/>
                  </a:lnTo>
                  <a:lnTo>
                    <a:pt x="561" y="119"/>
                  </a:lnTo>
                  <a:lnTo>
                    <a:pt x="544" y="128"/>
                  </a:lnTo>
                  <a:lnTo>
                    <a:pt x="529" y="137"/>
                  </a:lnTo>
                  <a:lnTo>
                    <a:pt x="517" y="144"/>
                  </a:lnTo>
                  <a:lnTo>
                    <a:pt x="508" y="151"/>
                  </a:lnTo>
                  <a:lnTo>
                    <a:pt x="508" y="151"/>
                  </a:lnTo>
                  <a:lnTo>
                    <a:pt x="525" y="159"/>
                  </a:lnTo>
                  <a:lnTo>
                    <a:pt x="543" y="168"/>
                  </a:lnTo>
                  <a:lnTo>
                    <a:pt x="564" y="178"/>
                  </a:lnTo>
                  <a:lnTo>
                    <a:pt x="584" y="193"/>
                  </a:lnTo>
                  <a:lnTo>
                    <a:pt x="604" y="208"/>
                  </a:lnTo>
                  <a:lnTo>
                    <a:pt x="613" y="216"/>
                  </a:lnTo>
                  <a:lnTo>
                    <a:pt x="619" y="225"/>
                  </a:lnTo>
                  <a:lnTo>
                    <a:pt x="625" y="234"/>
                  </a:lnTo>
                  <a:lnTo>
                    <a:pt x="628" y="243"/>
                  </a:lnTo>
                  <a:lnTo>
                    <a:pt x="628" y="243"/>
                  </a:lnTo>
                  <a:lnTo>
                    <a:pt x="631" y="252"/>
                  </a:lnTo>
                  <a:lnTo>
                    <a:pt x="637" y="259"/>
                  </a:lnTo>
                  <a:lnTo>
                    <a:pt x="644" y="265"/>
                  </a:lnTo>
                  <a:lnTo>
                    <a:pt x="653" y="271"/>
                  </a:lnTo>
                  <a:lnTo>
                    <a:pt x="664" y="277"/>
                  </a:lnTo>
                  <a:lnTo>
                    <a:pt x="674" y="282"/>
                  </a:lnTo>
                  <a:lnTo>
                    <a:pt x="698" y="289"/>
                  </a:lnTo>
                  <a:lnTo>
                    <a:pt x="721" y="294"/>
                  </a:lnTo>
                  <a:lnTo>
                    <a:pt x="740" y="297"/>
                  </a:lnTo>
                  <a:lnTo>
                    <a:pt x="760" y="298"/>
                  </a:lnTo>
                  <a:lnTo>
                    <a:pt x="760" y="298"/>
                  </a:lnTo>
                  <a:lnTo>
                    <a:pt x="746" y="303"/>
                  </a:lnTo>
                  <a:lnTo>
                    <a:pt x="712" y="312"/>
                  </a:lnTo>
                  <a:lnTo>
                    <a:pt x="674" y="321"/>
                  </a:lnTo>
                  <a:lnTo>
                    <a:pt x="656" y="322"/>
                  </a:lnTo>
                  <a:lnTo>
                    <a:pt x="644" y="322"/>
                  </a:lnTo>
                  <a:lnTo>
                    <a:pt x="644" y="322"/>
                  </a:lnTo>
                  <a:lnTo>
                    <a:pt x="640" y="324"/>
                  </a:lnTo>
                  <a:lnTo>
                    <a:pt x="637" y="325"/>
                  </a:lnTo>
                  <a:lnTo>
                    <a:pt x="635" y="330"/>
                  </a:lnTo>
                  <a:lnTo>
                    <a:pt x="635" y="334"/>
                  </a:lnTo>
                  <a:lnTo>
                    <a:pt x="640" y="348"/>
                  </a:lnTo>
                  <a:lnTo>
                    <a:pt x="647" y="364"/>
                  </a:lnTo>
                  <a:lnTo>
                    <a:pt x="658" y="381"/>
                  </a:lnTo>
                  <a:lnTo>
                    <a:pt x="671" y="397"/>
                  </a:lnTo>
                  <a:lnTo>
                    <a:pt x="683" y="409"/>
                  </a:lnTo>
                  <a:lnTo>
                    <a:pt x="691" y="414"/>
                  </a:lnTo>
                  <a:lnTo>
                    <a:pt x="697" y="417"/>
                  </a:lnTo>
                  <a:lnTo>
                    <a:pt x="697" y="417"/>
                  </a:lnTo>
                  <a:lnTo>
                    <a:pt x="733" y="430"/>
                  </a:lnTo>
                  <a:lnTo>
                    <a:pt x="784" y="451"/>
                  </a:lnTo>
                  <a:lnTo>
                    <a:pt x="808" y="463"/>
                  </a:lnTo>
                  <a:lnTo>
                    <a:pt x="830" y="475"/>
                  </a:lnTo>
                  <a:lnTo>
                    <a:pt x="847" y="487"/>
                  </a:lnTo>
                  <a:lnTo>
                    <a:pt x="851" y="493"/>
                  </a:lnTo>
                  <a:lnTo>
                    <a:pt x="854" y="497"/>
                  </a:lnTo>
                  <a:lnTo>
                    <a:pt x="854" y="497"/>
                  </a:lnTo>
                  <a:lnTo>
                    <a:pt x="857" y="502"/>
                  </a:lnTo>
                  <a:lnTo>
                    <a:pt x="860" y="506"/>
                  </a:lnTo>
                  <a:lnTo>
                    <a:pt x="871" y="512"/>
                  </a:lnTo>
                  <a:lnTo>
                    <a:pt x="884" y="518"/>
                  </a:lnTo>
                  <a:lnTo>
                    <a:pt x="900" y="524"/>
                  </a:lnTo>
                  <a:lnTo>
                    <a:pt x="929" y="532"/>
                  </a:lnTo>
                  <a:lnTo>
                    <a:pt x="941" y="535"/>
                  </a:lnTo>
                  <a:lnTo>
                    <a:pt x="947" y="538"/>
                  </a:lnTo>
                  <a:lnTo>
                    <a:pt x="947" y="538"/>
                  </a:lnTo>
                  <a:lnTo>
                    <a:pt x="968" y="557"/>
                  </a:lnTo>
                  <a:lnTo>
                    <a:pt x="987" y="574"/>
                  </a:lnTo>
                  <a:lnTo>
                    <a:pt x="998" y="581"/>
                  </a:lnTo>
                  <a:lnTo>
                    <a:pt x="1010" y="589"/>
                  </a:lnTo>
                  <a:lnTo>
                    <a:pt x="1023" y="596"/>
                  </a:lnTo>
                  <a:lnTo>
                    <a:pt x="1037" y="602"/>
                  </a:lnTo>
                  <a:lnTo>
                    <a:pt x="1052" y="607"/>
                  </a:lnTo>
                  <a:lnTo>
                    <a:pt x="1068" y="610"/>
                  </a:lnTo>
                  <a:lnTo>
                    <a:pt x="1083" y="610"/>
                  </a:lnTo>
                  <a:lnTo>
                    <a:pt x="1101" y="608"/>
                  </a:lnTo>
                  <a:lnTo>
                    <a:pt x="1119" y="604"/>
                  </a:lnTo>
                  <a:lnTo>
                    <a:pt x="1137" y="596"/>
                  </a:lnTo>
                  <a:lnTo>
                    <a:pt x="1137" y="596"/>
                  </a:lnTo>
                  <a:lnTo>
                    <a:pt x="1154" y="589"/>
                  </a:lnTo>
                  <a:lnTo>
                    <a:pt x="1166" y="584"/>
                  </a:lnTo>
                  <a:lnTo>
                    <a:pt x="1175" y="581"/>
                  </a:lnTo>
                  <a:lnTo>
                    <a:pt x="1181" y="581"/>
                  </a:lnTo>
                  <a:lnTo>
                    <a:pt x="1184" y="583"/>
                  </a:lnTo>
                  <a:lnTo>
                    <a:pt x="1184" y="587"/>
                  </a:lnTo>
                  <a:lnTo>
                    <a:pt x="1182" y="592"/>
                  </a:lnTo>
                  <a:lnTo>
                    <a:pt x="1178" y="596"/>
                  </a:lnTo>
                  <a:lnTo>
                    <a:pt x="1167" y="610"/>
                  </a:lnTo>
                  <a:lnTo>
                    <a:pt x="1154" y="623"/>
                  </a:lnTo>
                  <a:lnTo>
                    <a:pt x="1142" y="634"/>
                  </a:lnTo>
                  <a:lnTo>
                    <a:pt x="1136" y="637"/>
                  </a:lnTo>
                  <a:lnTo>
                    <a:pt x="1131" y="638"/>
                  </a:lnTo>
                  <a:lnTo>
                    <a:pt x="1131" y="638"/>
                  </a:lnTo>
                  <a:lnTo>
                    <a:pt x="1128" y="640"/>
                  </a:lnTo>
                  <a:lnTo>
                    <a:pt x="1130" y="643"/>
                  </a:lnTo>
                  <a:lnTo>
                    <a:pt x="1131" y="647"/>
                  </a:lnTo>
                  <a:lnTo>
                    <a:pt x="1137" y="653"/>
                  </a:lnTo>
                  <a:lnTo>
                    <a:pt x="1149" y="667"/>
                  </a:lnTo>
                  <a:lnTo>
                    <a:pt x="1166" y="683"/>
                  </a:lnTo>
                  <a:lnTo>
                    <a:pt x="1194" y="710"/>
                  </a:lnTo>
                  <a:lnTo>
                    <a:pt x="1200" y="718"/>
                  </a:lnTo>
                  <a:lnTo>
                    <a:pt x="1200" y="719"/>
                  </a:lnTo>
                  <a:lnTo>
                    <a:pt x="1197" y="719"/>
                  </a:lnTo>
                  <a:lnTo>
                    <a:pt x="1197" y="7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28"/>
            <p:cNvSpPr>
              <a:spLocks/>
            </p:cNvSpPr>
            <p:nvPr/>
          </p:nvSpPr>
          <p:spPr bwMode="auto">
            <a:xfrm>
              <a:off x="1" y="3172360"/>
              <a:ext cx="1090883" cy="1208762"/>
            </a:xfrm>
            <a:custGeom>
              <a:avLst/>
              <a:gdLst/>
              <a:ahLst/>
              <a:cxnLst/>
              <a:rect l="l" t="t" r="r" b="b"/>
              <a:pathLst>
                <a:path w="1454511" h="1667859">
                  <a:moveTo>
                    <a:pt x="1454511" y="0"/>
                  </a:moveTo>
                  <a:lnTo>
                    <a:pt x="1454511" y="14887"/>
                  </a:lnTo>
                  <a:lnTo>
                    <a:pt x="1454511" y="38280"/>
                  </a:lnTo>
                  <a:lnTo>
                    <a:pt x="1446005" y="85066"/>
                  </a:lnTo>
                  <a:lnTo>
                    <a:pt x="1428992" y="140360"/>
                  </a:lnTo>
                  <a:lnTo>
                    <a:pt x="1407725" y="199906"/>
                  </a:lnTo>
                  <a:lnTo>
                    <a:pt x="1382205" y="265832"/>
                  </a:lnTo>
                  <a:lnTo>
                    <a:pt x="1352432" y="333885"/>
                  </a:lnTo>
                  <a:lnTo>
                    <a:pt x="1290759" y="474245"/>
                  </a:lnTo>
                  <a:lnTo>
                    <a:pt x="1220579" y="603971"/>
                  </a:lnTo>
                  <a:lnTo>
                    <a:pt x="1158906" y="718810"/>
                  </a:lnTo>
                  <a:lnTo>
                    <a:pt x="1107866" y="799623"/>
                  </a:lnTo>
                  <a:lnTo>
                    <a:pt x="1092980" y="825143"/>
                  </a:lnTo>
                  <a:lnTo>
                    <a:pt x="1082346" y="835776"/>
                  </a:lnTo>
                  <a:lnTo>
                    <a:pt x="1035560" y="861296"/>
                  </a:lnTo>
                  <a:lnTo>
                    <a:pt x="929227" y="916589"/>
                  </a:lnTo>
                  <a:lnTo>
                    <a:pt x="627242" y="1059075"/>
                  </a:lnTo>
                  <a:lnTo>
                    <a:pt x="325256" y="1210068"/>
                  </a:lnTo>
                  <a:lnTo>
                    <a:pt x="216797" y="1261108"/>
                  </a:lnTo>
                  <a:lnTo>
                    <a:pt x="165757" y="1293008"/>
                  </a:lnTo>
                  <a:lnTo>
                    <a:pt x="159377" y="1299388"/>
                  </a:lnTo>
                  <a:lnTo>
                    <a:pt x="161504" y="1301514"/>
                  </a:lnTo>
                  <a:lnTo>
                    <a:pt x="172137" y="1307894"/>
                  </a:lnTo>
                  <a:lnTo>
                    <a:pt x="187024" y="1307894"/>
                  </a:lnTo>
                  <a:lnTo>
                    <a:pt x="235937" y="1307894"/>
                  </a:lnTo>
                  <a:lnTo>
                    <a:pt x="299736" y="1305768"/>
                  </a:lnTo>
                  <a:lnTo>
                    <a:pt x="448602" y="1295134"/>
                  </a:lnTo>
                  <a:lnTo>
                    <a:pt x="523035" y="1293008"/>
                  </a:lnTo>
                  <a:lnTo>
                    <a:pt x="586835" y="1293008"/>
                  </a:lnTo>
                  <a:lnTo>
                    <a:pt x="614482" y="1288754"/>
                  </a:lnTo>
                  <a:lnTo>
                    <a:pt x="640002" y="1286628"/>
                  </a:lnTo>
                  <a:lnTo>
                    <a:pt x="665522" y="1275995"/>
                  </a:lnTo>
                  <a:lnTo>
                    <a:pt x="686788" y="1263235"/>
                  </a:lnTo>
                  <a:lnTo>
                    <a:pt x="710181" y="1248348"/>
                  </a:lnTo>
                  <a:lnTo>
                    <a:pt x="731448" y="1231335"/>
                  </a:lnTo>
                  <a:lnTo>
                    <a:pt x="776108" y="1193055"/>
                  </a:lnTo>
                  <a:lnTo>
                    <a:pt x="859047" y="1107989"/>
                  </a:lnTo>
                  <a:lnTo>
                    <a:pt x="903707" y="1065455"/>
                  </a:lnTo>
                  <a:lnTo>
                    <a:pt x="929227" y="1050569"/>
                  </a:lnTo>
                  <a:lnTo>
                    <a:pt x="954747" y="1033556"/>
                  </a:lnTo>
                  <a:lnTo>
                    <a:pt x="984520" y="1020796"/>
                  </a:lnTo>
                  <a:lnTo>
                    <a:pt x="1016420" y="1008036"/>
                  </a:lnTo>
                  <a:lnTo>
                    <a:pt x="1048320" y="999529"/>
                  </a:lnTo>
                  <a:lnTo>
                    <a:pt x="1086600" y="988896"/>
                  </a:lnTo>
                  <a:lnTo>
                    <a:pt x="1158906" y="976136"/>
                  </a:lnTo>
                  <a:lnTo>
                    <a:pt x="1229086" y="967629"/>
                  </a:lnTo>
                  <a:lnTo>
                    <a:pt x="1290759" y="967629"/>
                  </a:lnTo>
                  <a:lnTo>
                    <a:pt x="1314152" y="969756"/>
                  </a:lnTo>
                  <a:lnTo>
                    <a:pt x="1333292" y="974009"/>
                  </a:lnTo>
                  <a:lnTo>
                    <a:pt x="1350305" y="980389"/>
                  </a:lnTo>
                  <a:lnTo>
                    <a:pt x="1356685" y="986769"/>
                  </a:lnTo>
                  <a:lnTo>
                    <a:pt x="1358812" y="988896"/>
                  </a:lnTo>
                  <a:lnTo>
                    <a:pt x="1356685" y="995276"/>
                  </a:lnTo>
                  <a:lnTo>
                    <a:pt x="1350305" y="1005909"/>
                  </a:lnTo>
                  <a:lnTo>
                    <a:pt x="1307772" y="1037809"/>
                  </a:lnTo>
                  <a:lnTo>
                    <a:pt x="1239719" y="1084595"/>
                  </a:lnTo>
                  <a:lnTo>
                    <a:pt x="1048320" y="1205815"/>
                  </a:lnTo>
                  <a:lnTo>
                    <a:pt x="846287" y="1331288"/>
                  </a:lnTo>
                  <a:lnTo>
                    <a:pt x="767601" y="1384454"/>
                  </a:lnTo>
                  <a:lnTo>
                    <a:pt x="712308" y="1422734"/>
                  </a:lnTo>
                  <a:lnTo>
                    <a:pt x="691041" y="1435494"/>
                  </a:lnTo>
                  <a:lnTo>
                    <a:pt x="665522" y="1446127"/>
                  </a:lnTo>
                  <a:lnTo>
                    <a:pt x="633622" y="1452507"/>
                  </a:lnTo>
                  <a:lnTo>
                    <a:pt x="601722" y="1454634"/>
                  </a:lnTo>
                  <a:lnTo>
                    <a:pt x="563442" y="1458887"/>
                  </a:lnTo>
                  <a:lnTo>
                    <a:pt x="525162" y="1458887"/>
                  </a:lnTo>
                  <a:lnTo>
                    <a:pt x="446476" y="1454634"/>
                  </a:lnTo>
                  <a:lnTo>
                    <a:pt x="286977" y="1441874"/>
                  </a:lnTo>
                  <a:lnTo>
                    <a:pt x="216797" y="1441874"/>
                  </a:lnTo>
                  <a:lnTo>
                    <a:pt x="191277" y="1446127"/>
                  </a:lnTo>
                  <a:lnTo>
                    <a:pt x="165757" y="1448254"/>
                  </a:lnTo>
                  <a:lnTo>
                    <a:pt x="142364" y="1458887"/>
                  </a:lnTo>
                  <a:lnTo>
                    <a:pt x="123224" y="1471647"/>
                  </a:lnTo>
                  <a:lnTo>
                    <a:pt x="104084" y="1486534"/>
                  </a:lnTo>
                  <a:lnTo>
                    <a:pt x="89197" y="1507800"/>
                  </a:lnTo>
                  <a:lnTo>
                    <a:pt x="70058" y="1531193"/>
                  </a:lnTo>
                  <a:lnTo>
                    <a:pt x="53044" y="1556713"/>
                  </a:lnTo>
                  <a:lnTo>
                    <a:pt x="25398" y="1614133"/>
                  </a:lnTo>
                  <a:lnTo>
                    <a:pt x="0" y="1667859"/>
                  </a:lnTo>
                  <a:lnTo>
                    <a:pt x="0" y="1181738"/>
                  </a:lnTo>
                  <a:lnTo>
                    <a:pt x="72184" y="1116495"/>
                  </a:lnTo>
                  <a:lnTo>
                    <a:pt x="197657" y="1008036"/>
                  </a:lnTo>
                  <a:lnTo>
                    <a:pt x="331636" y="893196"/>
                  </a:lnTo>
                  <a:lnTo>
                    <a:pt x="471996" y="780483"/>
                  </a:lnTo>
                  <a:lnTo>
                    <a:pt x="754841" y="546551"/>
                  </a:lnTo>
                  <a:lnTo>
                    <a:pt x="1022800" y="336012"/>
                  </a:lnTo>
                  <a:lnTo>
                    <a:pt x="1246099" y="1616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29"/>
            <p:cNvSpPr>
              <a:spLocks/>
            </p:cNvSpPr>
            <p:nvPr/>
          </p:nvSpPr>
          <p:spPr bwMode="auto">
            <a:xfrm>
              <a:off x="716059" y="3218597"/>
              <a:ext cx="2499354" cy="1871103"/>
            </a:xfrm>
            <a:custGeom>
              <a:avLst/>
              <a:gdLst>
                <a:gd name="T0" fmla="*/ 1002 w 1567"/>
                <a:gd name="T1" fmla="*/ 190 h 1214"/>
                <a:gd name="T2" fmla="*/ 906 w 1567"/>
                <a:gd name="T3" fmla="*/ 372 h 1214"/>
                <a:gd name="T4" fmla="*/ 870 w 1567"/>
                <a:gd name="T5" fmla="*/ 432 h 1214"/>
                <a:gd name="T6" fmla="*/ 799 w 1567"/>
                <a:gd name="T7" fmla="*/ 501 h 1214"/>
                <a:gd name="T8" fmla="*/ 713 w 1567"/>
                <a:gd name="T9" fmla="*/ 552 h 1214"/>
                <a:gd name="T10" fmla="*/ 634 w 1567"/>
                <a:gd name="T11" fmla="*/ 576 h 1214"/>
                <a:gd name="T12" fmla="*/ 556 w 1567"/>
                <a:gd name="T13" fmla="*/ 584 h 1214"/>
                <a:gd name="T14" fmla="*/ 432 w 1567"/>
                <a:gd name="T15" fmla="*/ 629 h 1214"/>
                <a:gd name="T16" fmla="*/ 325 w 1567"/>
                <a:gd name="T17" fmla="*/ 694 h 1214"/>
                <a:gd name="T18" fmla="*/ 253 w 1567"/>
                <a:gd name="T19" fmla="*/ 756 h 1214"/>
                <a:gd name="T20" fmla="*/ 229 w 1567"/>
                <a:gd name="T21" fmla="*/ 786 h 1214"/>
                <a:gd name="T22" fmla="*/ 108 w 1567"/>
                <a:gd name="T23" fmla="*/ 898 h 1214"/>
                <a:gd name="T24" fmla="*/ 42 w 1567"/>
                <a:gd name="T25" fmla="*/ 966 h 1214"/>
                <a:gd name="T26" fmla="*/ 264 w 1567"/>
                <a:gd name="T27" fmla="*/ 876 h 1214"/>
                <a:gd name="T28" fmla="*/ 366 w 1567"/>
                <a:gd name="T29" fmla="*/ 850 h 1214"/>
                <a:gd name="T30" fmla="*/ 384 w 1567"/>
                <a:gd name="T31" fmla="*/ 856 h 1214"/>
                <a:gd name="T32" fmla="*/ 376 w 1567"/>
                <a:gd name="T33" fmla="*/ 891 h 1214"/>
                <a:gd name="T34" fmla="*/ 303 w 1567"/>
                <a:gd name="T35" fmla="*/ 994 h 1214"/>
                <a:gd name="T36" fmla="*/ 102 w 1567"/>
                <a:gd name="T37" fmla="*/ 1214 h 1214"/>
                <a:gd name="T38" fmla="*/ 363 w 1567"/>
                <a:gd name="T39" fmla="*/ 1021 h 1214"/>
                <a:gd name="T40" fmla="*/ 500 w 1567"/>
                <a:gd name="T41" fmla="*/ 904 h 1214"/>
                <a:gd name="T42" fmla="*/ 539 w 1567"/>
                <a:gd name="T43" fmla="*/ 859 h 1214"/>
                <a:gd name="T44" fmla="*/ 653 w 1567"/>
                <a:gd name="T45" fmla="*/ 748 h 1214"/>
                <a:gd name="T46" fmla="*/ 620 w 1567"/>
                <a:gd name="T47" fmla="*/ 771 h 1214"/>
                <a:gd name="T48" fmla="*/ 532 w 1567"/>
                <a:gd name="T49" fmla="*/ 819 h 1214"/>
                <a:gd name="T50" fmla="*/ 474 w 1567"/>
                <a:gd name="T51" fmla="*/ 834 h 1214"/>
                <a:gd name="T52" fmla="*/ 439 w 1567"/>
                <a:gd name="T53" fmla="*/ 823 h 1214"/>
                <a:gd name="T54" fmla="*/ 420 w 1567"/>
                <a:gd name="T55" fmla="*/ 789 h 1214"/>
                <a:gd name="T56" fmla="*/ 408 w 1567"/>
                <a:gd name="T57" fmla="*/ 714 h 1214"/>
                <a:gd name="T58" fmla="*/ 396 w 1567"/>
                <a:gd name="T59" fmla="*/ 705 h 1214"/>
                <a:gd name="T60" fmla="*/ 387 w 1567"/>
                <a:gd name="T61" fmla="*/ 703 h 1214"/>
                <a:gd name="T62" fmla="*/ 415 w 1567"/>
                <a:gd name="T63" fmla="*/ 681 h 1214"/>
                <a:gd name="T64" fmla="*/ 496 w 1567"/>
                <a:gd name="T65" fmla="*/ 654 h 1214"/>
                <a:gd name="T66" fmla="*/ 611 w 1567"/>
                <a:gd name="T67" fmla="*/ 642 h 1214"/>
                <a:gd name="T68" fmla="*/ 691 w 1567"/>
                <a:gd name="T69" fmla="*/ 654 h 1214"/>
                <a:gd name="T70" fmla="*/ 736 w 1567"/>
                <a:gd name="T71" fmla="*/ 648 h 1214"/>
                <a:gd name="T72" fmla="*/ 796 w 1567"/>
                <a:gd name="T73" fmla="*/ 599 h 1214"/>
                <a:gd name="T74" fmla="*/ 935 w 1567"/>
                <a:gd name="T75" fmla="*/ 453 h 1214"/>
                <a:gd name="T76" fmla="*/ 1091 w 1567"/>
                <a:gd name="T77" fmla="*/ 319 h 1214"/>
                <a:gd name="T78" fmla="*/ 1353 w 1567"/>
                <a:gd name="T79" fmla="*/ 134 h 1214"/>
                <a:gd name="T80" fmla="*/ 1549 w 1567"/>
                <a:gd name="T81" fmla="*/ 13 h 1214"/>
                <a:gd name="T82" fmla="*/ 1561 w 1567"/>
                <a:gd name="T83" fmla="*/ 1 h 1214"/>
                <a:gd name="T84" fmla="*/ 1347 w 1567"/>
                <a:gd name="T85" fmla="*/ 95 h 1214"/>
                <a:gd name="T86" fmla="*/ 1168 w 1567"/>
                <a:gd name="T87" fmla="*/ 191 h 1214"/>
                <a:gd name="T88" fmla="*/ 1113 w 1567"/>
                <a:gd name="T89" fmla="*/ 226 h 1214"/>
                <a:gd name="T90" fmla="*/ 1095 w 1567"/>
                <a:gd name="T91" fmla="*/ 224 h 1214"/>
                <a:gd name="T92" fmla="*/ 1091 w 1567"/>
                <a:gd name="T93" fmla="*/ 191 h 1214"/>
                <a:gd name="T94" fmla="*/ 1101 w 1567"/>
                <a:gd name="T95" fmla="*/ 89 h 1214"/>
                <a:gd name="T96" fmla="*/ 1094 w 1567"/>
                <a:gd name="T97" fmla="*/ 61 h 1214"/>
                <a:gd name="T98" fmla="*/ 1076 w 1567"/>
                <a:gd name="T99" fmla="*/ 73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7" h="1214">
                  <a:moveTo>
                    <a:pt x="1067" y="86"/>
                  </a:moveTo>
                  <a:lnTo>
                    <a:pt x="1067" y="86"/>
                  </a:lnTo>
                  <a:lnTo>
                    <a:pt x="1047" y="116"/>
                  </a:lnTo>
                  <a:lnTo>
                    <a:pt x="1002" y="190"/>
                  </a:lnTo>
                  <a:lnTo>
                    <a:pt x="977" y="235"/>
                  </a:lnTo>
                  <a:lnTo>
                    <a:pt x="950" y="283"/>
                  </a:lnTo>
                  <a:lnTo>
                    <a:pt x="926" y="331"/>
                  </a:lnTo>
                  <a:lnTo>
                    <a:pt x="906" y="372"/>
                  </a:lnTo>
                  <a:lnTo>
                    <a:pt x="906" y="372"/>
                  </a:lnTo>
                  <a:lnTo>
                    <a:pt x="897" y="393"/>
                  </a:lnTo>
                  <a:lnTo>
                    <a:pt x="885" y="413"/>
                  </a:lnTo>
                  <a:lnTo>
                    <a:pt x="870" y="432"/>
                  </a:lnTo>
                  <a:lnTo>
                    <a:pt x="855" y="450"/>
                  </a:lnTo>
                  <a:lnTo>
                    <a:pt x="837" y="468"/>
                  </a:lnTo>
                  <a:lnTo>
                    <a:pt x="818" y="485"/>
                  </a:lnTo>
                  <a:lnTo>
                    <a:pt x="799" y="501"/>
                  </a:lnTo>
                  <a:lnTo>
                    <a:pt x="778" y="515"/>
                  </a:lnTo>
                  <a:lnTo>
                    <a:pt x="755" y="528"/>
                  </a:lnTo>
                  <a:lnTo>
                    <a:pt x="734" y="542"/>
                  </a:lnTo>
                  <a:lnTo>
                    <a:pt x="713" y="552"/>
                  </a:lnTo>
                  <a:lnTo>
                    <a:pt x="692" y="561"/>
                  </a:lnTo>
                  <a:lnTo>
                    <a:pt x="671" y="567"/>
                  </a:lnTo>
                  <a:lnTo>
                    <a:pt x="652" y="573"/>
                  </a:lnTo>
                  <a:lnTo>
                    <a:pt x="634" y="576"/>
                  </a:lnTo>
                  <a:lnTo>
                    <a:pt x="617" y="578"/>
                  </a:lnTo>
                  <a:lnTo>
                    <a:pt x="617" y="578"/>
                  </a:lnTo>
                  <a:lnTo>
                    <a:pt x="587" y="579"/>
                  </a:lnTo>
                  <a:lnTo>
                    <a:pt x="556" y="584"/>
                  </a:lnTo>
                  <a:lnTo>
                    <a:pt x="524" y="593"/>
                  </a:lnTo>
                  <a:lnTo>
                    <a:pt x="493" y="602"/>
                  </a:lnTo>
                  <a:lnTo>
                    <a:pt x="463" y="615"/>
                  </a:lnTo>
                  <a:lnTo>
                    <a:pt x="432" y="629"/>
                  </a:lnTo>
                  <a:lnTo>
                    <a:pt x="403" y="644"/>
                  </a:lnTo>
                  <a:lnTo>
                    <a:pt x="376" y="660"/>
                  </a:lnTo>
                  <a:lnTo>
                    <a:pt x="349" y="676"/>
                  </a:lnTo>
                  <a:lnTo>
                    <a:pt x="325" y="694"/>
                  </a:lnTo>
                  <a:lnTo>
                    <a:pt x="303" y="711"/>
                  </a:lnTo>
                  <a:lnTo>
                    <a:pt x="283" y="727"/>
                  </a:lnTo>
                  <a:lnTo>
                    <a:pt x="267" y="742"/>
                  </a:lnTo>
                  <a:lnTo>
                    <a:pt x="253" y="756"/>
                  </a:lnTo>
                  <a:lnTo>
                    <a:pt x="243" y="768"/>
                  </a:lnTo>
                  <a:lnTo>
                    <a:pt x="235" y="777"/>
                  </a:lnTo>
                  <a:lnTo>
                    <a:pt x="235" y="777"/>
                  </a:lnTo>
                  <a:lnTo>
                    <a:pt x="229" y="786"/>
                  </a:lnTo>
                  <a:lnTo>
                    <a:pt x="217" y="798"/>
                  </a:lnTo>
                  <a:lnTo>
                    <a:pt x="187" y="828"/>
                  </a:lnTo>
                  <a:lnTo>
                    <a:pt x="150" y="862"/>
                  </a:lnTo>
                  <a:lnTo>
                    <a:pt x="108" y="898"/>
                  </a:lnTo>
                  <a:lnTo>
                    <a:pt x="33" y="958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42" y="966"/>
                  </a:lnTo>
                  <a:lnTo>
                    <a:pt x="89" y="945"/>
                  </a:lnTo>
                  <a:lnTo>
                    <a:pt x="144" y="921"/>
                  </a:lnTo>
                  <a:lnTo>
                    <a:pt x="204" y="897"/>
                  </a:lnTo>
                  <a:lnTo>
                    <a:pt x="264" y="876"/>
                  </a:lnTo>
                  <a:lnTo>
                    <a:pt x="294" y="867"/>
                  </a:lnTo>
                  <a:lnTo>
                    <a:pt x="321" y="859"/>
                  </a:lnTo>
                  <a:lnTo>
                    <a:pt x="345" y="853"/>
                  </a:lnTo>
                  <a:lnTo>
                    <a:pt x="366" y="850"/>
                  </a:lnTo>
                  <a:lnTo>
                    <a:pt x="366" y="850"/>
                  </a:lnTo>
                  <a:lnTo>
                    <a:pt x="375" y="850"/>
                  </a:lnTo>
                  <a:lnTo>
                    <a:pt x="381" y="853"/>
                  </a:lnTo>
                  <a:lnTo>
                    <a:pt x="384" y="856"/>
                  </a:lnTo>
                  <a:lnTo>
                    <a:pt x="385" y="864"/>
                  </a:lnTo>
                  <a:lnTo>
                    <a:pt x="384" y="871"/>
                  </a:lnTo>
                  <a:lnTo>
                    <a:pt x="381" y="880"/>
                  </a:lnTo>
                  <a:lnTo>
                    <a:pt x="376" y="891"/>
                  </a:lnTo>
                  <a:lnTo>
                    <a:pt x="370" y="903"/>
                  </a:lnTo>
                  <a:lnTo>
                    <a:pt x="352" y="930"/>
                  </a:lnTo>
                  <a:lnTo>
                    <a:pt x="330" y="961"/>
                  </a:lnTo>
                  <a:lnTo>
                    <a:pt x="303" y="994"/>
                  </a:lnTo>
                  <a:lnTo>
                    <a:pt x="274" y="1028"/>
                  </a:lnTo>
                  <a:lnTo>
                    <a:pt x="213" y="1096"/>
                  </a:lnTo>
                  <a:lnTo>
                    <a:pt x="159" y="1156"/>
                  </a:lnTo>
                  <a:lnTo>
                    <a:pt x="102" y="1214"/>
                  </a:lnTo>
                  <a:lnTo>
                    <a:pt x="102" y="1214"/>
                  </a:lnTo>
                  <a:lnTo>
                    <a:pt x="161" y="1172"/>
                  </a:lnTo>
                  <a:lnTo>
                    <a:pt x="291" y="1075"/>
                  </a:lnTo>
                  <a:lnTo>
                    <a:pt x="363" y="1021"/>
                  </a:lnTo>
                  <a:lnTo>
                    <a:pt x="427" y="970"/>
                  </a:lnTo>
                  <a:lnTo>
                    <a:pt x="475" y="930"/>
                  </a:lnTo>
                  <a:lnTo>
                    <a:pt x="491" y="915"/>
                  </a:lnTo>
                  <a:lnTo>
                    <a:pt x="500" y="904"/>
                  </a:lnTo>
                  <a:lnTo>
                    <a:pt x="500" y="904"/>
                  </a:lnTo>
                  <a:lnTo>
                    <a:pt x="506" y="895"/>
                  </a:lnTo>
                  <a:lnTo>
                    <a:pt x="515" y="885"/>
                  </a:lnTo>
                  <a:lnTo>
                    <a:pt x="539" y="859"/>
                  </a:lnTo>
                  <a:lnTo>
                    <a:pt x="598" y="802"/>
                  </a:lnTo>
                  <a:lnTo>
                    <a:pt x="644" y="759"/>
                  </a:lnTo>
                  <a:lnTo>
                    <a:pt x="653" y="750"/>
                  </a:lnTo>
                  <a:lnTo>
                    <a:pt x="653" y="748"/>
                  </a:lnTo>
                  <a:lnTo>
                    <a:pt x="652" y="748"/>
                  </a:lnTo>
                  <a:lnTo>
                    <a:pt x="647" y="751"/>
                  </a:lnTo>
                  <a:lnTo>
                    <a:pt x="647" y="751"/>
                  </a:lnTo>
                  <a:lnTo>
                    <a:pt x="620" y="771"/>
                  </a:lnTo>
                  <a:lnTo>
                    <a:pt x="595" y="786"/>
                  </a:lnTo>
                  <a:lnTo>
                    <a:pt x="571" y="799"/>
                  </a:lnTo>
                  <a:lnTo>
                    <a:pt x="550" y="810"/>
                  </a:lnTo>
                  <a:lnTo>
                    <a:pt x="532" y="819"/>
                  </a:lnTo>
                  <a:lnTo>
                    <a:pt x="514" y="825"/>
                  </a:lnTo>
                  <a:lnTo>
                    <a:pt x="499" y="829"/>
                  </a:lnTo>
                  <a:lnTo>
                    <a:pt x="485" y="832"/>
                  </a:lnTo>
                  <a:lnTo>
                    <a:pt x="474" y="834"/>
                  </a:lnTo>
                  <a:lnTo>
                    <a:pt x="463" y="834"/>
                  </a:lnTo>
                  <a:lnTo>
                    <a:pt x="454" y="831"/>
                  </a:lnTo>
                  <a:lnTo>
                    <a:pt x="447" y="828"/>
                  </a:lnTo>
                  <a:lnTo>
                    <a:pt x="439" y="823"/>
                  </a:lnTo>
                  <a:lnTo>
                    <a:pt x="433" y="817"/>
                  </a:lnTo>
                  <a:lnTo>
                    <a:pt x="429" y="811"/>
                  </a:lnTo>
                  <a:lnTo>
                    <a:pt x="424" y="805"/>
                  </a:lnTo>
                  <a:lnTo>
                    <a:pt x="420" y="789"/>
                  </a:lnTo>
                  <a:lnTo>
                    <a:pt x="415" y="772"/>
                  </a:lnTo>
                  <a:lnTo>
                    <a:pt x="412" y="739"/>
                  </a:lnTo>
                  <a:lnTo>
                    <a:pt x="411" y="724"/>
                  </a:lnTo>
                  <a:lnTo>
                    <a:pt x="408" y="714"/>
                  </a:lnTo>
                  <a:lnTo>
                    <a:pt x="406" y="709"/>
                  </a:lnTo>
                  <a:lnTo>
                    <a:pt x="403" y="706"/>
                  </a:lnTo>
                  <a:lnTo>
                    <a:pt x="400" y="705"/>
                  </a:lnTo>
                  <a:lnTo>
                    <a:pt x="396" y="705"/>
                  </a:lnTo>
                  <a:lnTo>
                    <a:pt x="396" y="705"/>
                  </a:lnTo>
                  <a:lnTo>
                    <a:pt x="390" y="706"/>
                  </a:lnTo>
                  <a:lnTo>
                    <a:pt x="387" y="705"/>
                  </a:lnTo>
                  <a:lnTo>
                    <a:pt x="387" y="703"/>
                  </a:lnTo>
                  <a:lnTo>
                    <a:pt x="388" y="700"/>
                  </a:lnTo>
                  <a:lnTo>
                    <a:pt x="394" y="694"/>
                  </a:lnTo>
                  <a:lnTo>
                    <a:pt x="403" y="688"/>
                  </a:lnTo>
                  <a:lnTo>
                    <a:pt x="415" y="681"/>
                  </a:lnTo>
                  <a:lnTo>
                    <a:pt x="432" y="673"/>
                  </a:lnTo>
                  <a:lnTo>
                    <a:pt x="450" y="666"/>
                  </a:lnTo>
                  <a:lnTo>
                    <a:pt x="472" y="660"/>
                  </a:lnTo>
                  <a:lnTo>
                    <a:pt x="496" y="654"/>
                  </a:lnTo>
                  <a:lnTo>
                    <a:pt x="521" y="648"/>
                  </a:lnTo>
                  <a:lnTo>
                    <a:pt x="550" y="644"/>
                  </a:lnTo>
                  <a:lnTo>
                    <a:pt x="580" y="642"/>
                  </a:lnTo>
                  <a:lnTo>
                    <a:pt x="611" y="642"/>
                  </a:lnTo>
                  <a:lnTo>
                    <a:pt x="644" y="645"/>
                  </a:lnTo>
                  <a:lnTo>
                    <a:pt x="677" y="651"/>
                  </a:lnTo>
                  <a:lnTo>
                    <a:pt x="677" y="651"/>
                  </a:lnTo>
                  <a:lnTo>
                    <a:pt x="691" y="654"/>
                  </a:lnTo>
                  <a:lnTo>
                    <a:pt x="703" y="656"/>
                  </a:lnTo>
                  <a:lnTo>
                    <a:pt x="715" y="654"/>
                  </a:lnTo>
                  <a:lnTo>
                    <a:pt x="725" y="653"/>
                  </a:lnTo>
                  <a:lnTo>
                    <a:pt x="736" y="648"/>
                  </a:lnTo>
                  <a:lnTo>
                    <a:pt x="746" y="642"/>
                  </a:lnTo>
                  <a:lnTo>
                    <a:pt x="757" y="635"/>
                  </a:lnTo>
                  <a:lnTo>
                    <a:pt x="769" y="626"/>
                  </a:lnTo>
                  <a:lnTo>
                    <a:pt x="796" y="599"/>
                  </a:lnTo>
                  <a:lnTo>
                    <a:pt x="830" y="561"/>
                  </a:lnTo>
                  <a:lnTo>
                    <a:pt x="875" y="513"/>
                  </a:lnTo>
                  <a:lnTo>
                    <a:pt x="935" y="453"/>
                  </a:lnTo>
                  <a:lnTo>
                    <a:pt x="935" y="453"/>
                  </a:lnTo>
                  <a:lnTo>
                    <a:pt x="971" y="420"/>
                  </a:lnTo>
                  <a:lnTo>
                    <a:pt x="1008" y="386"/>
                  </a:lnTo>
                  <a:lnTo>
                    <a:pt x="1049" y="353"/>
                  </a:lnTo>
                  <a:lnTo>
                    <a:pt x="1091" y="319"/>
                  </a:lnTo>
                  <a:lnTo>
                    <a:pt x="1134" y="286"/>
                  </a:lnTo>
                  <a:lnTo>
                    <a:pt x="1179" y="254"/>
                  </a:lnTo>
                  <a:lnTo>
                    <a:pt x="1267" y="191"/>
                  </a:lnTo>
                  <a:lnTo>
                    <a:pt x="1353" y="134"/>
                  </a:lnTo>
                  <a:lnTo>
                    <a:pt x="1432" y="85"/>
                  </a:lnTo>
                  <a:lnTo>
                    <a:pt x="1498" y="43"/>
                  </a:lnTo>
                  <a:lnTo>
                    <a:pt x="1549" y="13"/>
                  </a:lnTo>
                  <a:lnTo>
                    <a:pt x="1549" y="13"/>
                  </a:lnTo>
                  <a:lnTo>
                    <a:pt x="1564" y="4"/>
                  </a:lnTo>
                  <a:lnTo>
                    <a:pt x="1567" y="1"/>
                  </a:lnTo>
                  <a:lnTo>
                    <a:pt x="1567" y="0"/>
                  </a:lnTo>
                  <a:lnTo>
                    <a:pt x="1561" y="1"/>
                  </a:lnTo>
                  <a:lnTo>
                    <a:pt x="1546" y="6"/>
                  </a:lnTo>
                  <a:lnTo>
                    <a:pt x="1495" y="28"/>
                  </a:lnTo>
                  <a:lnTo>
                    <a:pt x="1425" y="58"/>
                  </a:lnTo>
                  <a:lnTo>
                    <a:pt x="1347" y="95"/>
                  </a:lnTo>
                  <a:lnTo>
                    <a:pt x="1272" y="133"/>
                  </a:lnTo>
                  <a:lnTo>
                    <a:pt x="1209" y="166"/>
                  </a:lnTo>
                  <a:lnTo>
                    <a:pt x="1185" y="181"/>
                  </a:lnTo>
                  <a:lnTo>
                    <a:pt x="1168" y="191"/>
                  </a:lnTo>
                  <a:lnTo>
                    <a:pt x="1168" y="191"/>
                  </a:lnTo>
                  <a:lnTo>
                    <a:pt x="1146" y="208"/>
                  </a:lnTo>
                  <a:lnTo>
                    <a:pt x="1128" y="218"/>
                  </a:lnTo>
                  <a:lnTo>
                    <a:pt x="1113" y="226"/>
                  </a:lnTo>
                  <a:lnTo>
                    <a:pt x="1107" y="227"/>
                  </a:lnTo>
                  <a:lnTo>
                    <a:pt x="1103" y="227"/>
                  </a:lnTo>
                  <a:lnTo>
                    <a:pt x="1098" y="226"/>
                  </a:lnTo>
                  <a:lnTo>
                    <a:pt x="1095" y="224"/>
                  </a:lnTo>
                  <a:lnTo>
                    <a:pt x="1092" y="221"/>
                  </a:lnTo>
                  <a:lnTo>
                    <a:pt x="1091" y="217"/>
                  </a:lnTo>
                  <a:lnTo>
                    <a:pt x="1089" y="206"/>
                  </a:lnTo>
                  <a:lnTo>
                    <a:pt x="1091" y="191"/>
                  </a:lnTo>
                  <a:lnTo>
                    <a:pt x="1091" y="191"/>
                  </a:lnTo>
                  <a:lnTo>
                    <a:pt x="1097" y="143"/>
                  </a:lnTo>
                  <a:lnTo>
                    <a:pt x="1100" y="115"/>
                  </a:lnTo>
                  <a:lnTo>
                    <a:pt x="1101" y="89"/>
                  </a:lnTo>
                  <a:lnTo>
                    <a:pt x="1101" y="79"/>
                  </a:lnTo>
                  <a:lnTo>
                    <a:pt x="1100" y="70"/>
                  </a:lnTo>
                  <a:lnTo>
                    <a:pt x="1097" y="64"/>
                  </a:lnTo>
                  <a:lnTo>
                    <a:pt x="1094" y="61"/>
                  </a:lnTo>
                  <a:lnTo>
                    <a:pt x="1092" y="59"/>
                  </a:lnTo>
                  <a:lnTo>
                    <a:pt x="1089" y="61"/>
                  </a:lnTo>
                  <a:lnTo>
                    <a:pt x="1083" y="65"/>
                  </a:lnTo>
                  <a:lnTo>
                    <a:pt x="1076" y="73"/>
                  </a:lnTo>
                  <a:lnTo>
                    <a:pt x="1067" y="86"/>
                  </a:lnTo>
                  <a:lnTo>
                    <a:pt x="1067" y="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30"/>
            <p:cNvSpPr>
              <a:spLocks/>
            </p:cNvSpPr>
            <p:nvPr/>
          </p:nvSpPr>
          <p:spPr bwMode="auto">
            <a:xfrm>
              <a:off x="1043032" y="2765464"/>
              <a:ext cx="1579043" cy="1182155"/>
            </a:xfrm>
            <a:custGeom>
              <a:avLst/>
              <a:gdLst>
                <a:gd name="T0" fmla="*/ 508 w 990"/>
                <a:gd name="T1" fmla="*/ 124 h 767"/>
                <a:gd name="T2" fmla="*/ 525 w 990"/>
                <a:gd name="T3" fmla="*/ 153 h 767"/>
                <a:gd name="T4" fmla="*/ 561 w 990"/>
                <a:gd name="T5" fmla="*/ 163 h 767"/>
                <a:gd name="T6" fmla="*/ 597 w 990"/>
                <a:gd name="T7" fmla="*/ 159 h 767"/>
                <a:gd name="T8" fmla="*/ 626 w 990"/>
                <a:gd name="T9" fmla="*/ 138 h 767"/>
                <a:gd name="T10" fmla="*/ 670 w 990"/>
                <a:gd name="T11" fmla="*/ 111 h 767"/>
                <a:gd name="T12" fmla="*/ 685 w 990"/>
                <a:gd name="T13" fmla="*/ 121 h 767"/>
                <a:gd name="T14" fmla="*/ 674 w 990"/>
                <a:gd name="T15" fmla="*/ 187 h 767"/>
                <a:gd name="T16" fmla="*/ 659 w 990"/>
                <a:gd name="T17" fmla="*/ 264 h 767"/>
                <a:gd name="T18" fmla="*/ 676 w 990"/>
                <a:gd name="T19" fmla="*/ 271 h 767"/>
                <a:gd name="T20" fmla="*/ 719 w 990"/>
                <a:gd name="T21" fmla="*/ 241 h 767"/>
                <a:gd name="T22" fmla="*/ 832 w 990"/>
                <a:gd name="T23" fmla="*/ 112 h 767"/>
                <a:gd name="T24" fmla="*/ 916 w 990"/>
                <a:gd name="T25" fmla="*/ 32 h 767"/>
                <a:gd name="T26" fmla="*/ 921 w 990"/>
                <a:gd name="T27" fmla="*/ 38 h 767"/>
                <a:gd name="T28" fmla="*/ 902 w 990"/>
                <a:gd name="T29" fmla="*/ 96 h 767"/>
                <a:gd name="T30" fmla="*/ 862 w 990"/>
                <a:gd name="T31" fmla="*/ 181 h 767"/>
                <a:gd name="T32" fmla="*/ 866 w 990"/>
                <a:gd name="T33" fmla="*/ 190 h 767"/>
                <a:gd name="T34" fmla="*/ 930 w 990"/>
                <a:gd name="T35" fmla="*/ 193 h 767"/>
                <a:gd name="T36" fmla="*/ 987 w 990"/>
                <a:gd name="T37" fmla="*/ 196 h 767"/>
                <a:gd name="T38" fmla="*/ 809 w 990"/>
                <a:gd name="T39" fmla="*/ 279 h 767"/>
                <a:gd name="T40" fmla="*/ 625 w 990"/>
                <a:gd name="T41" fmla="*/ 373 h 767"/>
                <a:gd name="T42" fmla="*/ 549 w 990"/>
                <a:gd name="T43" fmla="*/ 430 h 767"/>
                <a:gd name="T44" fmla="*/ 433 w 990"/>
                <a:gd name="T45" fmla="*/ 500 h 767"/>
                <a:gd name="T46" fmla="*/ 364 w 990"/>
                <a:gd name="T47" fmla="*/ 529 h 767"/>
                <a:gd name="T48" fmla="*/ 303 w 990"/>
                <a:gd name="T49" fmla="*/ 577 h 767"/>
                <a:gd name="T50" fmla="*/ 210 w 990"/>
                <a:gd name="T51" fmla="*/ 690 h 767"/>
                <a:gd name="T52" fmla="*/ 168 w 990"/>
                <a:gd name="T53" fmla="*/ 741 h 767"/>
                <a:gd name="T54" fmla="*/ 114 w 990"/>
                <a:gd name="T55" fmla="*/ 767 h 767"/>
                <a:gd name="T56" fmla="*/ 90 w 990"/>
                <a:gd name="T57" fmla="*/ 761 h 767"/>
                <a:gd name="T58" fmla="*/ 102 w 990"/>
                <a:gd name="T59" fmla="*/ 725 h 767"/>
                <a:gd name="T60" fmla="*/ 171 w 990"/>
                <a:gd name="T61" fmla="*/ 632 h 767"/>
                <a:gd name="T62" fmla="*/ 319 w 990"/>
                <a:gd name="T63" fmla="*/ 433 h 767"/>
                <a:gd name="T64" fmla="*/ 378 w 990"/>
                <a:gd name="T65" fmla="*/ 391 h 767"/>
                <a:gd name="T66" fmla="*/ 400 w 990"/>
                <a:gd name="T67" fmla="*/ 362 h 767"/>
                <a:gd name="T68" fmla="*/ 388 w 990"/>
                <a:gd name="T69" fmla="*/ 349 h 767"/>
                <a:gd name="T70" fmla="*/ 313 w 990"/>
                <a:gd name="T71" fmla="*/ 350 h 767"/>
                <a:gd name="T72" fmla="*/ 272 w 990"/>
                <a:gd name="T73" fmla="*/ 361 h 767"/>
                <a:gd name="T74" fmla="*/ 50 w 990"/>
                <a:gd name="T75" fmla="*/ 509 h 767"/>
                <a:gd name="T76" fmla="*/ 2 w 990"/>
                <a:gd name="T77" fmla="*/ 550 h 767"/>
                <a:gd name="T78" fmla="*/ 89 w 990"/>
                <a:gd name="T79" fmla="*/ 442 h 767"/>
                <a:gd name="T80" fmla="*/ 149 w 990"/>
                <a:gd name="T81" fmla="*/ 376 h 767"/>
                <a:gd name="T82" fmla="*/ 264 w 990"/>
                <a:gd name="T83" fmla="*/ 240 h 767"/>
                <a:gd name="T84" fmla="*/ 282 w 990"/>
                <a:gd name="T85" fmla="*/ 205 h 767"/>
                <a:gd name="T86" fmla="*/ 245 w 990"/>
                <a:gd name="T87" fmla="*/ 228 h 767"/>
                <a:gd name="T88" fmla="*/ 147 w 990"/>
                <a:gd name="T89" fmla="*/ 274 h 767"/>
                <a:gd name="T90" fmla="*/ 80 w 990"/>
                <a:gd name="T91" fmla="*/ 288 h 767"/>
                <a:gd name="T92" fmla="*/ 41 w 990"/>
                <a:gd name="T93" fmla="*/ 279 h 767"/>
                <a:gd name="T94" fmla="*/ 30 w 990"/>
                <a:gd name="T95" fmla="*/ 264 h 767"/>
                <a:gd name="T96" fmla="*/ 47 w 990"/>
                <a:gd name="T97" fmla="*/ 240 h 767"/>
                <a:gd name="T98" fmla="*/ 156 w 990"/>
                <a:gd name="T99" fmla="*/ 186 h 767"/>
                <a:gd name="T100" fmla="*/ 197 w 990"/>
                <a:gd name="T101" fmla="*/ 163 h 767"/>
                <a:gd name="T102" fmla="*/ 292 w 990"/>
                <a:gd name="T103" fmla="*/ 117 h 767"/>
                <a:gd name="T104" fmla="*/ 418 w 990"/>
                <a:gd name="T105" fmla="*/ 51 h 767"/>
                <a:gd name="T106" fmla="*/ 531 w 990"/>
                <a:gd name="T107" fmla="*/ 3 h 767"/>
                <a:gd name="T108" fmla="*/ 534 w 990"/>
                <a:gd name="T109" fmla="*/ 4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90" h="767">
                  <a:moveTo>
                    <a:pt x="513" y="103"/>
                  </a:moveTo>
                  <a:lnTo>
                    <a:pt x="513" y="103"/>
                  </a:lnTo>
                  <a:lnTo>
                    <a:pt x="510" y="115"/>
                  </a:lnTo>
                  <a:lnTo>
                    <a:pt x="508" y="124"/>
                  </a:lnTo>
                  <a:lnTo>
                    <a:pt x="510" y="133"/>
                  </a:lnTo>
                  <a:lnTo>
                    <a:pt x="513" y="141"/>
                  </a:lnTo>
                  <a:lnTo>
                    <a:pt x="517" y="148"/>
                  </a:lnTo>
                  <a:lnTo>
                    <a:pt x="525" y="153"/>
                  </a:lnTo>
                  <a:lnTo>
                    <a:pt x="532" y="157"/>
                  </a:lnTo>
                  <a:lnTo>
                    <a:pt x="541" y="160"/>
                  </a:lnTo>
                  <a:lnTo>
                    <a:pt x="550" y="162"/>
                  </a:lnTo>
                  <a:lnTo>
                    <a:pt x="561" y="163"/>
                  </a:lnTo>
                  <a:lnTo>
                    <a:pt x="570" y="163"/>
                  </a:lnTo>
                  <a:lnTo>
                    <a:pt x="580" y="163"/>
                  </a:lnTo>
                  <a:lnTo>
                    <a:pt x="589" y="160"/>
                  </a:lnTo>
                  <a:lnTo>
                    <a:pt x="597" y="159"/>
                  </a:lnTo>
                  <a:lnTo>
                    <a:pt x="604" y="156"/>
                  </a:lnTo>
                  <a:lnTo>
                    <a:pt x="610" y="151"/>
                  </a:lnTo>
                  <a:lnTo>
                    <a:pt x="610" y="151"/>
                  </a:lnTo>
                  <a:lnTo>
                    <a:pt x="626" y="138"/>
                  </a:lnTo>
                  <a:lnTo>
                    <a:pt x="640" y="126"/>
                  </a:lnTo>
                  <a:lnTo>
                    <a:pt x="652" y="118"/>
                  </a:lnTo>
                  <a:lnTo>
                    <a:pt x="662" y="114"/>
                  </a:lnTo>
                  <a:lnTo>
                    <a:pt x="670" y="111"/>
                  </a:lnTo>
                  <a:lnTo>
                    <a:pt x="676" y="111"/>
                  </a:lnTo>
                  <a:lnTo>
                    <a:pt x="680" y="112"/>
                  </a:lnTo>
                  <a:lnTo>
                    <a:pt x="683" y="115"/>
                  </a:lnTo>
                  <a:lnTo>
                    <a:pt x="685" y="121"/>
                  </a:lnTo>
                  <a:lnTo>
                    <a:pt x="686" y="127"/>
                  </a:lnTo>
                  <a:lnTo>
                    <a:pt x="683" y="144"/>
                  </a:lnTo>
                  <a:lnTo>
                    <a:pt x="680" y="165"/>
                  </a:lnTo>
                  <a:lnTo>
                    <a:pt x="674" y="187"/>
                  </a:lnTo>
                  <a:lnTo>
                    <a:pt x="662" y="232"/>
                  </a:lnTo>
                  <a:lnTo>
                    <a:pt x="659" y="250"/>
                  </a:lnTo>
                  <a:lnTo>
                    <a:pt x="659" y="258"/>
                  </a:lnTo>
                  <a:lnTo>
                    <a:pt x="659" y="264"/>
                  </a:lnTo>
                  <a:lnTo>
                    <a:pt x="662" y="268"/>
                  </a:lnTo>
                  <a:lnTo>
                    <a:pt x="665" y="271"/>
                  </a:lnTo>
                  <a:lnTo>
                    <a:pt x="670" y="273"/>
                  </a:lnTo>
                  <a:lnTo>
                    <a:pt x="676" y="271"/>
                  </a:lnTo>
                  <a:lnTo>
                    <a:pt x="683" y="268"/>
                  </a:lnTo>
                  <a:lnTo>
                    <a:pt x="694" y="262"/>
                  </a:lnTo>
                  <a:lnTo>
                    <a:pt x="706" y="253"/>
                  </a:lnTo>
                  <a:lnTo>
                    <a:pt x="719" y="241"/>
                  </a:lnTo>
                  <a:lnTo>
                    <a:pt x="719" y="241"/>
                  </a:lnTo>
                  <a:lnTo>
                    <a:pt x="736" y="225"/>
                  </a:lnTo>
                  <a:lnTo>
                    <a:pt x="763" y="193"/>
                  </a:lnTo>
                  <a:lnTo>
                    <a:pt x="832" y="112"/>
                  </a:lnTo>
                  <a:lnTo>
                    <a:pt x="866" y="73"/>
                  </a:lnTo>
                  <a:lnTo>
                    <a:pt x="896" y="45"/>
                  </a:lnTo>
                  <a:lnTo>
                    <a:pt x="907" y="36"/>
                  </a:lnTo>
                  <a:lnTo>
                    <a:pt x="916" y="32"/>
                  </a:lnTo>
                  <a:lnTo>
                    <a:pt x="919" y="30"/>
                  </a:lnTo>
                  <a:lnTo>
                    <a:pt x="920" y="32"/>
                  </a:lnTo>
                  <a:lnTo>
                    <a:pt x="921" y="33"/>
                  </a:lnTo>
                  <a:lnTo>
                    <a:pt x="921" y="38"/>
                  </a:lnTo>
                  <a:lnTo>
                    <a:pt x="921" y="38"/>
                  </a:lnTo>
                  <a:lnTo>
                    <a:pt x="917" y="57"/>
                  </a:lnTo>
                  <a:lnTo>
                    <a:pt x="911" y="76"/>
                  </a:lnTo>
                  <a:lnTo>
                    <a:pt x="902" y="96"/>
                  </a:lnTo>
                  <a:lnTo>
                    <a:pt x="892" y="115"/>
                  </a:lnTo>
                  <a:lnTo>
                    <a:pt x="874" y="151"/>
                  </a:lnTo>
                  <a:lnTo>
                    <a:pt x="866" y="168"/>
                  </a:lnTo>
                  <a:lnTo>
                    <a:pt x="862" y="181"/>
                  </a:lnTo>
                  <a:lnTo>
                    <a:pt x="862" y="181"/>
                  </a:lnTo>
                  <a:lnTo>
                    <a:pt x="862" y="184"/>
                  </a:lnTo>
                  <a:lnTo>
                    <a:pt x="862" y="186"/>
                  </a:lnTo>
                  <a:lnTo>
                    <a:pt x="866" y="190"/>
                  </a:lnTo>
                  <a:lnTo>
                    <a:pt x="874" y="192"/>
                  </a:lnTo>
                  <a:lnTo>
                    <a:pt x="883" y="193"/>
                  </a:lnTo>
                  <a:lnTo>
                    <a:pt x="905" y="195"/>
                  </a:lnTo>
                  <a:lnTo>
                    <a:pt x="930" y="193"/>
                  </a:lnTo>
                  <a:lnTo>
                    <a:pt x="977" y="192"/>
                  </a:lnTo>
                  <a:lnTo>
                    <a:pt x="989" y="192"/>
                  </a:lnTo>
                  <a:lnTo>
                    <a:pt x="990" y="193"/>
                  </a:lnTo>
                  <a:lnTo>
                    <a:pt x="987" y="196"/>
                  </a:lnTo>
                  <a:lnTo>
                    <a:pt x="987" y="196"/>
                  </a:lnTo>
                  <a:lnTo>
                    <a:pt x="963" y="208"/>
                  </a:lnTo>
                  <a:lnTo>
                    <a:pt x="923" y="228"/>
                  </a:lnTo>
                  <a:lnTo>
                    <a:pt x="809" y="279"/>
                  </a:lnTo>
                  <a:lnTo>
                    <a:pt x="748" y="307"/>
                  </a:lnTo>
                  <a:lnTo>
                    <a:pt x="691" y="336"/>
                  </a:lnTo>
                  <a:lnTo>
                    <a:pt x="643" y="362"/>
                  </a:lnTo>
                  <a:lnTo>
                    <a:pt x="625" y="373"/>
                  </a:lnTo>
                  <a:lnTo>
                    <a:pt x="610" y="383"/>
                  </a:lnTo>
                  <a:lnTo>
                    <a:pt x="610" y="383"/>
                  </a:lnTo>
                  <a:lnTo>
                    <a:pt x="579" y="407"/>
                  </a:lnTo>
                  <a:lnTo>
                    <a:pt x="549" y="430"/>
                  </a:lnTo>
                  <a:lnTo>
                    <a:pt x="519" y="451"/>
                  </a:lnTo>
                  <a:lnTo>
                    <a:pt x="490" y="469"/>
                  </a:lnTo>
                  <a:lnTo>
                    <a:pt x="462" y="487"/>
                  </a:lnTo>
                  <a:lnTo>
                    <a:pt x="433" y="500"/>
                  </a:lnTo>
                  <a:lnTo>
                    <a:pt x="406" y="512"/>
                  </a:lnTo>
                  <a:lnTo>
                    <a:pt x="379" y="523"/>
                  </a:lnTo>
                  <a:lnTo>
                    <a:pt x="379" y="523"/>
                  </a:lnTo>
                  <a:lnTo>
                    <a:pt x="364" y="529"/>
                  </a:lnTo>
                  <a:lnTo>
                    <a:pt x="349" y="538"/>
                  </a:lnTo>
                  <a:lnTo>
                    <a:pt x="333" y="550"/>
                  </a:lnTo>
                  <a:lnTo>
                    <a:pt x="318" y="563"/>
                  </a:lnTo>
                  <a:lnTo>
                    <a:pt x="303" y="577"/>
                  </a:lnTo>
                  <a:lnTo>
                    <a:pt x="288" y="593"/>
                  </a:lnTo>
                  <a:lnTo>
                    <a:pt x="260" y="626"/>
                  </a:lnTo>
                  <a:lnTo>
                    <a:pt x="233" y="660"/>
                  </a:lnTo>
                  <a:lnTo>
                    <a:pt x="210" y="690"/>
                  </a:lnTo>
                  <a:lnTo>
                    <a:pt x="191" y="717"/>
                  </a:lnTo>
                  <a:lnTo>
                    <a:pt x="176" y="735"/>
                  </a:lnTo>
                  <a:lnTo>
                    <a:pt x="176" y="735"/>
                  </a:lnTo>
                  <a:lnTo>
                    <a:pt x="168" y="741"/>
                  </a:lnTo>
                  <a:lnTo>
                    <a:pt x="161" y="747"/>
                  </a:lnTo>
                  <a:lnTo>
                    <a:pt x="143" y="756"/>
                  </a:lnTo>
                  <a:lnTo>
                    <a:pt x="123" y="764"/>
                  </a:lnTo>
                  <a:lnTo>
                    <a:pt x="114" y="767"/>
                  </a:lnTo>
                  <a:lnTo>
                    <a:pt x="107" y="767"/>
                  </a:lnTo>
                  <a:lnTo>
                    <a:pt x="99" y="767"/>
                  </a:lnTo>
                  <a:lnTo>
                    <a:pt x="93" y="764"/>
                  </a:lnTo>
                  <a:lnTo>
                    <a:pt x="90" y="761"/>
                  </a:lnTo>
                  <a:lnTo>
                    <a:pt x="89" y="755"/>
                  </a:lnTo>
                  <a:lnTo>
                    <a:pt x="90" y="747"/>
                  </a:lnTo>
                  <a:lnTo>
                    <a:pt x="95" y="737"/>
                  </a:lnTo>
                  <a:lnTo>
                    <a:pt x="102" y="725"/>
                  </a:lnTo>
                  <a:lnTo>
                    <a:pt x="113" y="710"/>
                  </a:lnTo>
                  <a:lnTo>
                    <a:pt x="113" y="710"/>
                  </a:lnTo>
                  <a:lnTo>
                    <a:pt x="141" y="674"/>
                  </a:lnTo>
                  <a:lnTo>
                    <a:pt x="171" y="632"/>
                  </a:lnTo>
                  <a:lnTo>
                    <a:pt x="236" y="542"/>
                  </a:lnTo>
                  <a:lnTo>
                    <a:pt x="291" y="466"/>
                  </a:lnTo>
                  <a:lnTo>
                    <a:pt x="312" y="440"/>
                  </a:lnTo>
                  <a:lnTo>
                    <a:pt x="319" y="433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55" y="407"/>
                  </a:lnTo>
                  <a:lnTo>
                    <a:pt x="378" y="391"/>
                  </a:lnTo>
                  <a:lnTo>
                    <a:pt x="391" y="377"/>
                  </a:lnTo>
                  <a:lnTo>
                    <a:pt x="396" y="373"/>
                  </a:lnTo>
                  <a:lnTo>
                    <a:pt x="399" y="367"/>
                  </a:lnTo>
                  <a:lnTo>
                    <a:pt x="400" y="362"/>
                  </a:lnTo>
                  <a:lnTo>
                    <a:pt x="400" y="359"/>
                  </a:lnTo>
                  <a:lnTo>
                    <a:pt x="399" y="356"/>
                  </a:lnTo>
                  <a:lnTo>
                    <a:pt x="396" y="353"/>
                  </a:lnTo>
                  <a:lnTo>
                    <a:pt x="388" y="349"/>
                  </a:lnTo>
                  <a:lnTo>
                    <a:pt x="376" y="347"/>
                  </a:lnTo>
                  <a:lnTo>
                    <a:pt x="361" y="346"/>
                  </a:lnTo>
                  <a:lnTo>
                    <a:pt x="346" y="346"/>
                  </a:lnTo>
                  <a:lnTo>
                    <a:pt x="313" y="350"/>
                  </a:lnTo>
                  <a:lnTo>
                    <a:pt x="286" y="355"/>
                  </a:lnTo>
                  <a:lnTo>
                    <a:pt x="278" y="358"/>
                  </a:lnTo>
                  <a:lnTo>
                    <a:pt x="272" y="361"/>
                  </a:lnTo>
                  <a:lnTo>
                    <a:pt x="272" y="361"/>
                  </a:lnTo>
                  <a:lnTo>
                    <a:pt x="225" y="391"/>
                  </a:lnTo>
                  <a:lnTo>
                    <a:pt x="138" y="448"/>
                  </a:lnTo>
                  <a:lnTo>
                    <a:pt x="92" y="479"/>
                  </a:lnTo>
                  <a:lnTo>
                    <a:pt x="50" y="509"/>
                  </a:lnTo>
                  <a:lnTo>
                    <a:pt x="18" y="533"/>
                  </a:lnTo>
                  <a:lnTo>
                    <a:pt x="8" y="542"/>
                  </a:lnTo>
                  <a:lnTo>
                    <a:pt x="2" y="550"/>
                  </a:lnTo>
                  <a:lnTo>
                    <a:pt x="2" y="550"/>
                  </a:lnTo>
                  <a:lnTo>
                    <a:pt x="0" y="553"/>
                  </a:lnTo>
                  <a:lnTo>
                    <a:pt x="8" y="544"/>
                  </a:lnTo>
                  <a:lnTo>
                    <a:pt x="44" y="497"/>
                  </a:lnTo>
                  <a:lnTo>
                    <a:pt x="89" y="442"/>
                  </a:lnTo>
                  <a:lnTo>
                    <a:pt x="108" y="418"/>
                  </a:lnTo>
                  <a:lnTo>
                    <a:pt x="122" y="404"/>
                  </a:lnTo>
                  <a:lnTo>
                    <a:pt x="122" y="404"/>
                  </a:lnTo>
                  <a:lnTo>
                    <a:pt x="149" y="376"/>
                  </a:lnTo>
                  <a:lnTo>
                    <a:pt x="180" y="342"/>
                  </a:lnTo>
                  <a:lnTo>
                    <a:pt x="212" y="306"/>
                  </a:lnTo>
                  <a:lnTo>
                    <a:pt x="240" y="271"/>
                  </a:lnTo>
                  <a:lnTo>
                    <a:pt x="264" y="240"/>
                  </a:lnTo>
                  <a:lnTo>
                    <a:pt x="279" y="217"/>
                  </a:lnTo>
                  <a:lnTo>
                    <a:pt x="282" y="210"/>
                  </a:lnTo>
                  <a:lnTo>
                    <a:pt x="283" y="205"/>
                  </a:lnTo>
                  <a:lnTo>
                    <a:pt x="282" y="205"/>
                  </a:lnTo>
                  <a:lnTo>
                    <a:pt x="279" y="205"/>
                  </a:lnTo>
                  <a:lnTo>
                    <a:pt x="273" y="210"/>
                  </a:lnTo>
                  <a:lnTo>
                    <a:pt x="273" y="210"/>
                  </a:lnTo>
                  <a:lnTo>
                    <a:pt x="245" y="228"/>
                  </a:lnTo>
                  <a:lnTo>
                    <a:pt x="218" y="243"/>
                  </a:lnTo>
                  <a:lnTo>
                    <a:pt x="192" y="256"/>
                  </a:lnTo>
                  <a:lnTo>
                    <a:pt x="170" y="267"/>
                  </a:lnTo>
                  <a:lnTo>
                    <a:pt x="147" y="274"/>
                  </a:lnTo>
                  <a:lnTo>
                    <a:pt x="128" y="280"/>
                  </a:lnTo>
                  <a:lnTo>
                    <a:pt x="110" y="285"/>
                  </a:lnTo>
                  <a:lnTo>
                    <a:pt x="95" y="286"/>
                  </a:lnTo>
                  <a:lnTo>
                    <a:pt x="80" y="288"/>
                  </a:lnTo>
                  <a:lnTo>
                    <a:pt x="68" y="288"/>
                  </a:lnTo>
                  <a:lnTo>
                    <a:pt x="57" y="285"/>
                  </a:lnTo>
                  <a:lnTo>
                    <a:pt x="48" y="283"/>
                  </a:lnTo>
                  <a:lnTo>
                    <a:pt x="41" y="279"/>
                  </a:lnTo>
                  <a:lnTo>
                    <a:pt x="36" y="274"/>
                  </a:lnTo>
                  <a:lnTo>
                    <a:pt x="32" y="268"/>
                  </a:lnTo>
                  <a:lnTo>
                    <a:pt x="30" y="264"/>
                  </a:lnTo>
                  <a:lnTo>
                    <a:pt x="30" y="264"/>
                  </a:lnTo>
                  <a:lnTo>
                    <a:pt x="30" y="258"/>
                  </a:lnTo>
                  <a:lnTo>
                    <a:pt x="33" y="252"/>
                  </a:lnTo>
                  <a:lnTo>
                    <a:pt x="39" y="246"/>
                  </a:lnTo>
                  <a:lnTo>
                    <a:pt x="47" y="240"/>
                  </a:lnTo>
                  <a:lnTo>
                    <a:pt x="65" y="228"/>
                  </a:lnTo>
                  <a:lnTo>
                    <a:pt x="89" y="216"/>
                  </a:lnTo>
                  <a:lnTo>
                    <a:pt x="135" y="195"/>
                  </a:lnTo>
                  <a:lnTo>
                    <a:pt x="156" y="186"/>
                  </a:lnTo>
                  <a:lnTo>
                    <a:pt x="170" y="178"/>
                  </a:lnTo>
                  <a:lnTo>
                    <a:pt x="170" y="178"/>
                  </a:lnTo>
                  <a:lnTo>
                    <a:pt x="182" y="171"/>
                  </a:lnTo>
                  <a:lnTo>
                    <a:pt x="197" y="163"/>
                  </a:lnTo>
                  <a:lnTo>
                    <a:pt x="233" y="148"/>
                  </a:lnTo>
                  <a:lnTo>
                    <a:pt x="267" y="132"/>
                  </a:lnTo>
                  <a:lnTo>
                    <a:pt x="282" y="124"/>
                  </a:lnTo>
                  <a:lnTo>
                    <a:pt x="292" y="117"/>
                  </a:lnTo>
                  <a:lnTo>
                    <a:pt x="292" y="117"/>
                  </a:lnTo>
                  <a:lnTo>
                    <a:pt x="309" y="106"/>
                  </a:lnTo>
                  <a:lnTo>
                    <a:pt x="339" y="90"/>
                  </a:lnTo>
                  <a:lnTo>
                    <a:pt x="418" y="51"/>
                  </a:lnTo>
                  <a:lnTo>
                    <a:pt x="526" y="0"/>
                  </a:lnTo>
                  <a:lnTo>
                    <a:pt x="526" y="0"/>
                  </a:lnTo>
                  <a:lnTo>
                    <a:pt x="528" y="2"/>
                  </a:lnTo>
                  <a:lnTo>
                    <a:pt x="531" y="3"/>
                  </a:lnTo>
                  <a:lnTo>
                    <a:pt x="534" y="8"/>
                  </a:lnTo>
                  <a:lnTo>
                    <a:pt x="537" y="17"/>
                  </a:lnTo>
                  <a:lnTo>
                    <a:pt x="537" y="29"/>
                  </a:lnTo>
                  <a:lnTo>
                    <a:pt x="534" y="46"/>
                  </a:lnTo>
                  <a:lnTo>
                    <a:pt x="526" y="72"/>
                  </a:lnTo>
                  <a:lnTo>
                    <a:pt x="513" y="103"/>
                  </a:lnTo>
                  <a:lnTo>
                    <a:pt x="513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31"/>
            <p:cNvSpPr>
              <a:spLocks/>
            </p:cNvSpPr>
            <p:nvPr/>
          </p:nvSpPr>
          <p:spPr bwMode="auto">
            <a:xfrm>
              <a:off x="1476871" y="3066011"/>
              <a:ext cx="355684" cy="181870"/>
            </a:xfrm>
            <a:custGeom>
              <a:avLst/>
              <a:gdLst>
                <a:gd name="T0" fmla="*/ 223 w 223"/>
                <a:gd name="T1" fmla="*/ 15 h 118"/>
                <a:gd name="T2" fmla="*/ 223 w 223"/>
                <a:gd name="T3" fmla="*/ 15 h 118"/>
                <a:gd name="T4" fmla="*/ 217 w 223"/>
                <a:gd name="T5" fmla="*/ 10 h 118"/>
                <a:gd name="T6" fmla="*/ 209 w 223"/>
                <a:gd name="T7" fmla="*/ 6 h 118"/>
                <a:gd name="T8" fmla="*/ 199 w 223"/>
                <a:gd name="T9" fmla="*/ 1 h 118"/>
                <a:gd name="T10" fmla="*/ 188 w 223"/>
                <a:gd name="T11" fmla="*/ 0 h 118"/>
                <a:gd name="T12" fmla="*/ 175 w 223"/>
                <a:gd name="T13" fmla="*/ 0 h 118"/>
                <a:gd name="T14" fmla="*/ 169 w 223"/>
                <a:gd name="T15" fmla="*/ 1 h 118"/>
                <a:gd name="T16" fmla="*/ 163 w 223"/>
                <a:gd name="T17" fmla="*/ 4 h 118"/>
                <a:gd name="T18" fmla="*/ 155 w 223"/>
                <a:gd name="T19" fmla="*/ 9 h 118"/>
                <a:gd name="T20" fmla="*/ 149 w 223"/>
                <a:gd name="T21" fmla="*/ 15 h 118"/>
                <a:gd name="T22" fmla="*/ 149 w 223"/>
                <a:gd name="T23" fmla="*/ 15 h 118"/>
                <a:gd name="T24" fmla="*/ 130 w 223"/>
                <a:gd name="T25" fmla="*/ 33 h 118"/>
                <a:gd name="T26" fmla="*/ 106 w 223"/>
                <a:gd name="T27" fmla="*/ 51 h 118"/>
                <a:gd name="T28" fmla="*/ 80 w 223"/>
                <a:gd name="T29" fmla="*/ 69 h 118"/>
                <a:gd name="T30" fmla="*/ 56 w 223"/>
                <a:gd name="T31" fmla="*/ 84 h 118"/>
                <a:gd name="T32" fmla="*/ 16 w 223"/>
                <a:gd name="T33" fmla="*/ 109 h 118"/>
                <a:gd name="T34" fmla="*/ 0 w 223"/>
                <a:gd name="T35" fmla="*/ 118 h 118"/>
                <a:gd name="T36" fmla="*/ 0 w 223"/>
                <a:gd name="T37" fmla="*/ 118 h 118"/>
                <a:gd name="T38" fmla="*/ 19 w 223"/>
                <a:gd name="T39" fmla="*/ 112 h 118"/>
                <a:gd name="T40" fmla="*/ 62 w 223"/>
                <a:gd name="T41" fmla="*/ 99 h 118"/>
                <a:gd name="T42" fmla="*/ 109 w 223"/>
                <a:gd name="T43" fmla="*/ 84 h 118"/>
                <a:gd name="T44" fmla="*/ 128 w 223"/>
                <a:gd name="T45" fmla="*/ 75 h 118"/>
                <a:gd name="T46" fmla="*/ 140 w 223"/>
                <a:gd name="T47" fmla="*/ 69 h 118"/>
                <a:gd name="T48" fmla="*/ 140 w 223"/>
                <a:gd name="T49" fmla="*/ 69 h 118"/>
                <a:gd name="T50" fmla="*/ 161 w 223"/>
                <a:gd name="T51" fmla="*/ 52 h 118"/>
                <a:gd name="T52" fmla="*/ 190 w 223"/>
                <a:gd name="T53" fmla="*/ 36 h 118"/>
                <a:gd name="T54" fmla="*/ 223 w 223"/>
                <a:gd name="T55" fmla="*/ 15 h 118"/>
                <a:gd name="T56" fmla="*/ 223 w 223"/>
                <a:gd name="T57" fmla="*/ 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" h="118">
                  <a:moveTo>
                    <a:pt x="223" y="15"/>
                  </a:moveTo>
                  <a:lnTo>
                    <a:pt x="223" y="15"/>
                  </a:lnTo>
                  <a:lnTo>
                    <a:pt x="217" y="10"/>
                  </a:lnTo>
                  <a:lnTo>
                    <a:pt x="209" y="6"/>
                  </a:lnTo>
                  <a:lnTo>
                    <a:pt x="199" y="1"/>
                  </a:lnTo>
                  <a:lnTo>
                    <a:pt x="188" y="0"/>
                  </a:lnTo>
                  <a:lnTo>
                    <a:pt x="175" y="0"/>
                  </a:lnTo>
                  <a:lnTo>
                    <a:pt x="169" y="1"/>
                  </a:lnTo>
                  <a:lnTo>
                    <a:pt x="163" y="4"/>
                  </a:lnTo>
                  <a:lnTo>
                    <a:pt x="155" y="9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30" y="33"/>
                  </a:lnTo>
                  <a:lnTo>
                    <a:pt x="106" y="51"/>
                  </a:lnTo>
                  <a:lnTo>
                    <a:pt x="80" y="69"/>
                  </a:lnTo>
                  <a:lnTo>
                    <a:pt x="56" y="84"/>
                  </a:lnTo>
                  <a:lnTo>
                    <a:pt x="16" y="109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19" y="112"/>
                  </a:lnTo>
                  <a:lnTo>
                    <a:pt x="62" y="99"/>
                  </a:lnTo>
                  <a:lnTo>
                    <a:pt x="109" y="84"/>
                  </a:lnTo>
                  <a:lnTo>
                    <a:pt x="128" y="75"/>
                  </a:lnTo>
                  <a:lnTo>
                    <a:pt x="140" y="69"/>
                  </a:lnTo>
                  <a:lnTo>
                    <a:pt x="140" y="69"/>
                  </a:lnTo>
                  <a:lnTo>
                    <a:pt x="161" y="52"/>
                  </a:lnTo>
                  <a:lnTo>
                    <a:pt x="190" y="36"/>
                  </a:lnTo>
                  <a:lnTo>
                    <a:pt x="223" y="15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5" name="Freeform 32"/>
            <p:cNvSpPr>
              <a:spLocks/>
            </p:cNvSpPr>
            <p:nvPr/>
          </p:nvSpPr>
          <p:spPr bwMode="auto">
            <a:xfrm>
              <a:off x="5524599" y="2983136"/>
              <a:ext cx="3619402" cy="3017796"/>
            </a:xfrm>
            <a:custGeom>
              <a:avLst/>
              <a:gdLst/>
              <a:ahLst/>
              <a:cxnLst/>
              <a:rect l="l" t="t" r="r" b="b"/>
              <a:pathLst>
                <a:path w="4825869" h="4163976">
                  <a:moveTo>
                    <a:pt x="770479" y="0"/>
                  </a:moveTo>
                  <a:lnTo>
                    <a:pt x="815255" y="48913"/>
                  </a:lnTo>
                  <a:lnTo>
                    <a:pt x="868559" y="99953"/>
                  </a:lnTo>
                  <a:lnTo>
                    <a:pt x="936788" y="163753"/>
                  </a:lnTo>
                  <a:lnTo>
                    <a:pt x="1015679" y="233932"/>
                  </a:lnTo>
                  <a:lnTo>
                    <a:pt x="1103097" y="304112"/>
                  </a:lnTo>
                  <a:lnTo>
                    <a:pt x="1147873" y="336012"/>
                  </a:lnTo>
                  <a:lnTo>
                    <a:pt x="1194781" y="367912"/>
                  </a:lnTo>
                  <a:lnTo>
                    <a:pt x="1239557" y="393432"/>
                  </a:lnTo>
                  <a:lnTo>
                    <a:pt x="1288596" y="418952"/>
                  </a:lnTo>
                  <a:lnTo>
                    <a:pt x="1425055" y="489131"/>
                  </a:lnTo>
                  <a:lnTo>
                    <a:pt x="1597761" y="578451"/>
                  </a:lnTo>
                  <a:lnTo>
                    <a:pt x="1683048" y="623111"/>
                  </a:lnTo>
                  <a:lnTo>
                    <a:pt x="1757674" y="665644"/>
                  </a:lnTo>
                  <a:lnTo>
                    <a:pt x="1817375" y="703924"/>
                  </a:lnTo>
                  <a:lnTo>
                    <a:pt x="1842961" y="720937"/>
                  </a:lnTo>
                  <a:lnTo>
                    <a:pt x="1860018" y="733697"/>
                  </a:lnTo>
                  <a:lnTo>
                    <a:pt x="1874944" y="746457"/>
                  </a:lnTo>
                  <a:lnTo>
                    <a:pt x="1900530" y="754963"/>
                  </a:lnTo>
                  <a:lnTo>
                    <a:pt x="1932512" y="767723"/>
                  </a:lnTo>
                  <a:lnTo>
                    <a:pt x="1975156" y="778357"/>
                  </a:lnTo>
                  <a:lnTo>
                    <a:pt x="2064707" y="793243"/>
                  </a:lnTo>
                  <a:lnTo>
                    <a:pt x="2162787" y="810256"/>
                  </a:lnTo>
                  <a:lnTo>
                    <a:pt x="2265131" y="818763"/>
                  </a:lnTo>
                  <a:lnTo>
                    <a:pt x="2361079" y="829396"/>
                  </a:lnTo>
                  <a:lnTo>
                    <a:pt x="2437837" y="831523"/>
                  </a:lnTo>
                  <a:lnTo>
                    <a:pt x="2489009" y="835776"/>
                  </a:lnTo>
                  <a:lnTo>
                    <a:pt x="2527388" y="837903"/>
                  </a:lnTo>
                  <a:lnTo>
                    <a:pt x="2567899" y="844283"/>
                  </a:lnTo>
                  <a:lnTo>
                    <a:pt x="2616939" y="854916"/>
                  </a:lnTo>
                  <a:lnTo>
                    <a:pt x="2663847" y="867676"/>
                  </a:lnTo>
                  <a:lnTo>
                    <a:pt x="2764059" y="899576"/>
                  </a:lnTo>
                  <a:lnTo>
                    <a:pt x="2862139" y="937856"/>
                  </a:lnTo>
                  <a:lnTo>
                    <a:pt x="2896254" y="952742"/>
                  </a:lnTo>
                  <a:lnTo>
                    <a:pt x="2928237" y="971882"/>
                  </a:lnTo>
                  <a:lnTo>
                    <a:pt x="2958087" y="995276"/>
                  </a:lnTo>
                  <a:lnTo>
                    <a:pt x="2985805" y="1020795"/>
                  </a:lnTo>
                  <a:lnTo>
                    <a:pt x="3011391" y="1048442"/>
                  </a:lnTo>
                  <a:lnTo>
                    <a:pt x="3036977" y="1078215"/>
                  </a:lnTo>
                  <a:lnTo>
                    <a:pt x="3086017" y="1144142"/>
                  </a:lnTo>
                  <a:lnTo>
                    <a:pt x="3132925" y="1214321"/>
                  </a:lnTo>
                  <a:lnTo>
                    <a:pt x="3184097" y="1282374"/>
                  </a:lnTo>
                  <a:lnTo>
                    <a:pt x="3209683" y="1316401"/>
                  </a:lnTo>
                  <a:lnTo>
                    <a:pt x="3239533" y="1350427"/>
                  </a:lnTo>
                  <a:lnTo>
                    <a:pt x="3271516" y="1382327"/>
                  </a:lnTo>
                  <a:lnTo>
                    <a:pt x="3305631" y="1412100"/>
                  </a:lnTo>
                  <a:lnTo>
                    <a:pt x="3322688" y="1420607"/>
                  </a:lnTo>
                  <a:lnTo>
                    <a:pt x="3341878" y="1431240"/>
                  </a:lnTo>
                  <a:lnTo>
                    <a:pt x="3363199" y="1433367"/>
                  </a:lnTo>
                  <a:lnTo>
                    <a:pt x="3388785" y="1437620"/>
                  </a:lnTo>
                  <a:lnTo>
                    <a:pt x="3420768" y="1437620"/>
                  </a:lnTo>
                  <a:lnTo>
                    <a:pt x="3450619" y="1433367"/>
                  </a:lnTo>
                  <a:lnTo>
                    <a:pt x="3523112" y="1424860"/>
                  </a:lnTo>
                  <a:lnTo>
                    <a:pt x="3602003" y="1407847"/>
                  </a:lnTo>
                  <a:lnTo>
                    <a:pt x="3689422" y="1388707"/>
                  </a:lnTo>
                  <a:lnTo>
                    <a:pt x="3874921" y="1341921"/>
                  </a:lnTo>
                  <a:lnTo>
                    <a:pt x="3970868" y="1318527"/>
                  </a:lnTo>
                  <a:lnTo>
                    <a:pt x="4066816" y="1297261"/>
                  </a:lnTo>
                  <a:lnTo>
                    <a:pt x="4160631" y="1282374"/>
                  </a:lnTo>
                  <a:lnTo>
                    <a:pt x="4250183" y="1269614"/>
                  </a:lnTo>
                  <a:lnTo>
                    <a:pt x="4294959" y="1265361"/>
                  </a:lnTo>
                  <a:lnTo>
                    <a:pt x="4337602" y="1263234"/>
                  </a:lnTo>
                  <a:lnTo>
                    <a:pt x="4375981" y="1265361"/>
                  </a:lnTo>
                  <a:lnTo>
                    <a:pt x="4414360" y="1269614"/>
                  </a:lnTo>
                  <a:lnTo>
                    <a:pt x="4452739" y="1271741"/>
                  </a:lnTo>
                  <a:lnTo>
                    <a:pt x="4484721" y="1282374"/>
                  </a:lnTo>
                  <a:lnTo>
                    <a:pt x="4516705" y="1290881"/>
                  </a:lnTo>
                  <a:lnTo>
                    <a:pt x="4544423" y="1307894"/>
                  </a:lnTo>
                  <a:lnTo>
                    <a:pt x="4567877" y="1316401"/>
                  </a:lnTo>
                  <a:lnTo>
                    <a:pt x="4601991" y="1324907"/>
                  </a:lnTo>
                  <a:lnTo>
                    <a:pt x="4697939" y="1344047"/>
                  </a:lnTo>
                  <a:lnTo>
                    <a:pt x="4825869" y="1369567"/>
                  </a:lnTo>
                  <a:lnTo>
                    <a:pt x="4825869" y="4163976"/>
                  </a:lnTo>
                  <a:lnTo>
                    <a:pt x="0" y="4163976"/>
                  </a:lnTo>
                  <a:lnTo>
                    <a:pt x="19955" y="3823729"/>
                  </a:lnTo>
                  <a:lnTo>
                    <a:pt x="58334" y="3045373"/>
                  </a:lnTo>
                  <a:lnTo>
                    <a:pt x="73259" y="2685968"/>
                  </a:lnTo>
                  <a:lnTo>
                    <a:pt x="83920" y="2358462"/>
                  </a:lnTo>
                  <a:lnTo>
                    <a:pt x="90316" y="2073491"/>
                  </a:lnTo>
                  <a:lnTo>
                    <a:pt x="90316" y="1845938"/>
                  </a:lnTo>
                  <a:lnTo>
                    <a:pt x="86052" y="1756619"/>
                  </a:lnTo>
                  <a:lnTo>
                    <a:pt x="83920" y="1686439"/>
                  </a:lnTo>
                  <a:lnTo>
                    <a:pt x="77523" y="1635399"/>
                  </a:lnTo>
                  <a:lnTo>
                    <a:pt x="73259" y="1618386"/>
                  </a:lnTo>
                  <a:lnTo>
                    <a:pt x="71127" y="1605626"/>
                  </a:lnTo>
                  <a:lnTo>
                    <a:pt x="58334" y="1580106"/>
                  </a:lnTo>
                  <a:lnTo>
                    <a:pt x="49805" y="1554586"/>
                  </a:lnTo>
                  <a:lnTo>
                    <a:pt x="32748" y="1501420"/>
                  </a:lnTo>
                  <a:lnTo>
                    <a:pt x="24219" y="1444000"/>
                  </a:lnTo>
                  <a:lnTo>
                    <a:pt x="19955" y="1382327"/>
                  </a:lnTo>
                  <a:lnTo>
                    <a:pt x="24219" y="1322781"/>
                  </a:lnTo>
                  <a:lnTo>
                    <a:pt x="32748" y="1263234"/>
                  </a:lnTo>
                  <a:lnTo>
                    <a:pt x="45541" y="1195181"/>
                  </a:lnTo>
                  <a:lnTo>
                    <a:pt x="64730" y="1131382"/>
                  </a:lnTo>
                  <a:lnTo>
                    <a:pt x="86052" y="1065455"/>
                  </a:lnTo>
                  <a:lnTo>
                    <a:pt x="111638" y="997402"/>
                  </a:lnTo>
                  <a:lnTo>
                    <a:pt x="141488" y="931476"/>
                  </a:lnTo>
                  <a:lnTo>
                    <a:pt x="169207" y="863423"/>
                  </a:lnTo>
                  <a:lnTo>
                    <a:pt x="205453" y="797496"/>
                  </a:lnTo>
                  <a:lnTo>
                    <a:pt x="239568" y="733697"/>
                  </a:lnTo>
                  <a:lnTo>
                    <a:pt x="316326" y="603971"/>
                  </a:lnTo>
                  <a:lnTo>
                    <a:pt x="397349" y="482751"/>
                  </a:lnTo>
                  <a:lnTo>
                    <a:pt x="476239" y="367912"/>
                  </a:lnTo>
                  <a:lnTo>
                    <a:pt x="552997" y="265832"/>
                  </a:lnTo>
                  <a:lnTo>
                    <a:pt x="623359" y="176513"/>
                  </a:lnTo>
                  <a:lnTo>
                    <a:pt x="729968" y="4891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6" name="Freeform 33"/>
            <p:cNvSpPr>
              <a:spLocks/>
            </p:cNvSpPr>
            <p:nvPr/>
          </p:nvSpPr>
          <p:spPr bwMode="auto">
            <a:xfrm>
              <a:off x="2887236" y="2981594"/>
              <a:ext cx="4337988" cy="3019337"/>
            </a:xfrm>
            <a:custGeom>
              <a:avLst/>
              <a:gdLst/>
              <a:ahLst/>
              <a:cxnLst/>
              <a:rect l="l" t="t" r="r" b="b"/>
              <a:pathLst>
                <a:path w="5783984" h="4166102">
                  <a:moveTo>
                    <a:pt x="4291071" y="0"/>
                  </a:moveTo>
                  <a:lnTo>
                    <a:pt x="4291071" y="2127"/>
                  </a:lnTo>
                  <a:lnTo>
                    <a:pt x="4284691" y="21267"/>
                  </a:lnTo>
                  <a:lnTo>
                    <a:pt x="4265551" y="53167"/>
                  </a:lnTo>
                  <a:lnTo>
                    <a:pt x="4233652" y="97826"/>
                  </a:lnTo>
                  <a:lnTo>
                    <a:pt x="4144332" y="223299"/>
                  </a:lnTo>
                  <a:lnTo>
                    <a:pt x="4035872" y="378545"/>
                  </a:lnTo>
                  <a:lnTo>
                    <a:pt x="3982706" y="465738"/>
                  </a:lnTo>
                  <a:lnTo>
                    <a:pt x="3927413" y="555058"/>
                  </a:lnTo>
                  <a:lnTo>
                    <a:pt x="3876373" y="640124"/>
                  </a:lnTo>
                  <a:lnTo>
                    <a:pt x="3831713" y="729443"/>
                  </a:lnTo>
                  <a:lnTo>
                    <a:pt x="3797687" y="814510"/>
                  </a:lnTo>
                  <a:lnTo>
                    <a:pt x="3780674" y="857043"/>
                  </a:lnTo>
                  <a:lnTo>
                    <a:pt x="3767914" y="895323"/>
                  </a:lnTo>
                  <a:lnTo>
                    <a:pt x="3761534" y="933602"/>
                  </a:lnTo>
                  <a:lnTo>
                    <a:pt x="3755154" y="967629"/>
                  </a:lnTo>
                  <a:lnTo>
                    <a:pt x="3753027" y="1003782"/>
                  </a:lnTo>
                  <a:lnTo>
                    <a:pt x="3755154" y="1035682"/>
                  </a:lnTo>
                  <a:lnTo>
                    <a:pt x="3767914" y="1118622"/>
                  </a:lnTo>
                  <a:lnTo>
                    <a:pt x="3787054" y="1216448"/>
                  </a:lnTo>
                  <a:lnTo>
                    <a:pt x="3810447" y="1318527"/>
                  </a:lnTo>
                  <a:lnTo>
                    <a:pt x="3838093" y="1426987"/>
                  </a:lnTo>
                  <a:lnTo>
                    <a:pt x="3874247" y="1531193"/>
                  </a:lnTo>
                  <a:lnTo>
                    <a:pt x="3908273" y="1631146"/>
                  </a:lnTo>
                  <a:lnTo>
                    <a:pt x="3927413" y="1675806"/>
                  </a:lnTo>
                  <a:lnTo>
                    <a:pt x="3950806" y="1720465"/>
                  </a:lnTo>
                  <a:lnTo>
                    <a:pt x="3972073" y="1754492"/>
                  </a:lnTo>
                  <a:lnTo>
                    <a:pt x="3991213" y="1790645"/>
                  </a:lnTo>
                  <a:lnTo>
                    <a:pt x="4033746" y="1843811"/>
                  </a:lnTo>
                  <a:lnTo>
                    <a:pt x="4067772" y="1899104"/>
                  </a:lnTo>
                  <a:lnTo>
                    <a:pt x="4103926" y="1950144"/>
                  </a:lnTo>
                  <a:lnTo>
                    <a:pt x="4148585" y="1999057"/>
                  </a:lnTo>
                  <a:lnTo>
                    <a:pt x="4174105" y="2028830"/>
                  </a:lnTo>
                  <a:lnTo>
                    <a:pt x="4201752" y="2054350"/>
                  </a:lnTo>
                  <a:lnTo>
                    <a:pt x="4237905" y="2081997"/>
                  </a:lnTo>
                  <a:lnTo>
                    <a:pt x="4274058" y="2113897"/>
                  </a:lnTo>
                  <a:lnTo>
                    <a:pt x="4322971" y="2145797"/>
                  </a:lnTo>
                  <a:lnTo>
                    <a:pt x="4374011" y="2181950"/>
                  </a:lnTo>
                  <a:lnTo>
                    <a:pt x="4433557" y="2215976"/>
                  </a:lnTo>
                  <a:lnTo>
                    <a:pt x="4503737" y="2254256"/>
                  </a:lnTo>
                  <a:lnTo>
                    <a:pt x="4733416" y="2381855"/>
                  </a:lnTo>
                  <a:lnTo>
                    <a:pt x="4822736" y="2426515"/>
                  </a:lnTo>
                  <a:lnTo>
                    <a:pt x="4899295" y="2462668"/>
                  </a:lnTo>
                  <a:lnTo>
                    <a:pt x="4958842" y="2490315"/>
                  </a:lnTo>
                  <a:lnTo>
                    <a:pt x="5009881" y="2513708"/>
                  </a:lnTo>
                  <a:lnTo>
                    <a:pt x="5048161" y="2526468"/>
                  </a:lnTo>
                  <a:lnTo>
                    <a:pt x="5084314" y="2534975"/>
                  </a:lnTo>
                  <a:lnTo>
                    <a:pt x="5128974" y="2547735"/>
                  </a:lnTo>
                  <a:lnTo>
                    <a:pt x="5163000" y="2564748"/>
                  </a:lnTo>
                  <a:lnTo>
                    <a:pt x="5201280" y="2577508"/>
                  </a:lnTo>
                  <a:lnTo>
                    <a:pt x="5250194" y="2590268"/>
                  </a:lnTo>
                  <a:lnTo>
                    <a:pt x="5309740" y="2605154"/>
                  </a:lnTo>
                  <a:lnTo>
                    <a:pt x="5392680" y="2615788"/>
                  </a:lnTo>
                  <a:lnTo>
                    <a:pt x="5507519" y="2624294"/>
                  </a:lnTo>
                  <a:lnTo>
                    <a:pt x="5656385" y="2632801"/>
                  </a:lnTo>
                  <a:lnTo>
                    <a:pt x="5698918" y="2637054"/>
                  </a:lnTo>
                  <a:lnTo>
                    <a:pt x="5730818" y="2643434"/>
                  </a:lnTo>
                  <a:lnTo>
                    <a:pt x="5752084" y="2651941"/>
                  </a:lnTo>
                  <a:lnTo>
                    <a:pt x="5771224" y="2664701"/>
                  </a:lnTo>
                  <a:lnTo>
                    <a:pt x="5781858" y="2677461"/>
                  </a:lnTo>
                  <a:lnTo>
                    <a:pt x="5783984" y="2694474"/>
                  </a:lnTo>
                  <a:lnTo>
                    <a:pt x="5783984" y="2713614"/>
                  </a:lnTo>
                  <a:lnTo>
                    <a:pt x="5777604" y="2734880"/>
                  </a:lnTo>
                  <a:lnTo>
                    <a:pt x="5764844" y="2758274"/>
                  </a:lnTo>
                  <a:lnTo>
                    <a:pt x="5749958" y="2783793"/>
                  </a:lnTo>
                  <a:lnTo>
                    <a:pt x="5726564" y="2809313"/>
                  </a:lnTo>
                  <a:lnTo>
                    <a:pt x="5705298" y="2834833"/>
                  </a:lnTo>
                  <a:lnTo>
                    <a:pt x="5643625" y="2892253"/>
                  </a:lnTo>
                  <a:lnTo>
                    <a:pt x="5577698" y="2951799"/>
                  </a:lnTo>
                  <a:lnTo>
                    <a:pt x="5501139" y="3013472"/>
                  </a:lnTo>
                  <a:lnTo>
                    <a:pt x="5422452" y="3077272"/>
                  </a:lnTo>
                  <a:lnTo>
                    <a:pt x="5262954" y="3194238"/>
                  </a:lnTo>
                  <a:lnTo>
                    <a:pt x="5124720" y="3298444"/>
                  </a:lnTo>
                  <a:lnTo>
                    <a:pt x="5073681" y="3340977"/>
                  </a:lnTo>
                  <a:lnTo>
                    <a:pt x="5039654" y="3375004"/>
                  </a:lnTo>
                  <a:lnTo>
                    <a:pt x="5033274" y="3385637"/>
                  </a:lnTo>
                  <a:lnTo>
                    <a:pt x="5029021" y="3394144"/>
                  </a:lnTo>
                  <a:lnTo>
                    <a:pt x="5022641" y="3426044"/>
                  </a:lnTo>
                  <a:lnTo>
                    <a:pt x="5022641" y="3468577"/>
                  </a:lnTo>
                  <a:lnTo>
                    <a:pt x="5026894" y="3521743"/>
                  </a:lnTo>
                  <a:lnTo>
                    <a:pt x="5029021" y="3585543"/>
                  </a:lnTo>
                  <a:lnTo>
                    <a:pt x="5039654" y="3659976"/>
                  </a:lnTo>
                  <a:lnTo>
                    <a:pt x="5065174" y="3825855"/>
                  </a:lnTo>
                  <a:lnTo>
                    <a:pt x="5099200" y="4019381"/>
                  </a:lnTo>
                  <a:lnTo>
                    <a:pt x="5128545" y="4166102"/>
                  </a:lnTo>
                  <a:lnTo>
                    <a:pt x="0" y="4166102"/>
                  </a:lnTo>
                  <a:lnTo>
                    <a:pt x="16491" y="4134220"/>
                  </a:lnTo>
                  <a:lnTo>
                    <a:pt x="42011" y="4076801"/>
                  </a:lnTo>
                  <a:lnTo>
                    <a:pt x="61151" y="4027888"/>
                  </a:lnTo>
                  <a:lnTo>
                    <a:pt x="78164" y="3983228"/>
                  </a:lnTo>
                  <a:lnTo>
                    <a:pt x="86670" y="3949201"/>
                  </a:lnTo>
                  <a:lnTo>
                    <a:pt x="97304" y="3908795"/>
                  </a:lnTo>
                  <a:lnTo>
                    <a:pt x="116444" y="3866262"/>
                  </a:lnTo>
                  <a:lnTo>
                    <a:pt x="141963" y="3819475"/>
                  </a:lnTo>
                  <a:lnTo>
                    <a:pt x="169610" y="3770562"/>
                  </a:lnTo>
                  <a:lnTo>
                    <a:pt x="207890" y="3719522"/>
                  </a:lnTo>
                  <a:lnTo>
                    <a:pt x="248296" y="3668483"/>
                  </a:lnTo>
                  <a:lnTo>
                    <a:pt x="292956" y="3611063"/>
                  </a:lnTo>
                  <a:lnTo>
                    <a:pt x="343996" y="3557896"/>
                  </a:lnTo>
                  <a:lnTo>
                    <a:pt x="456709" y="3438804"/>
                  </a:lnTo>
                  <a:lnTo>
                    <a:pt x="577928" y="3317584"/>
                  </a:lnTo>
                  <a:lnTo>
                    <a:pt x="707654" y="3198491"/>
                  </a:lnTo>
                  <a:lnTo>
                    <a:pt x="841634" y="3073019"/>
                  </a:lnTo>
                  <a:lnTo>
                    <a:pt x="1103212" y="2834833"/>
                  </a:lnTo>
                  <a:lnTo>
                    <a:pt x="1224432" y="2719994"/>
                  </a:lnTo>
                  <a:lnTo>
                    <a:pt x="1335018" y="2615788"/>
                  </a:lnTo>
                  <a:lnTo>
                    <a:pt x="1430718" y="2520088"/>
                  </a:lnTo>
                  <a:lnTo>
                    <a:pt x="1473251" y="2475428"/>
                  </a:lnTo>
                  <a:lnTo>
                    <a:pt x="1507277" y="2432895"/>
                  </a:lnTo>
                  <a:lnTo>
                    <a:pt x="1537050" y="2394615"/>
                  </a:lnTo>
                  <a:lnTo>
                    <a:pt x="1560444" y="2356336"/>
                  </a:lnTo>
                  <a:lnTo>
                    <a:pt x="1577457" y="2324436"/>
                  </a:lnTo>
                  <a:lnTo>
                    <a:pt x="1585964" y="2298916"/>
                  </a:lnTo>
                  <a:lnTo>
                    <a:pt x="1609357" y="2226609"/>
                  </a:lnTo>
                  <a:lnTo>
                    <a:pt x="1622117" y="2188330"/>
                  </a:lnTo>
                  <a:lnTo>
                    <a:pt x="1637003" y="2152176"/>
                  </a:lnTo>
                  <a:lnTo>
                    <a:pt x="1654017" y="2113897"/>
                  </a:lnTo>
                  <a:lnTo>
                    <a:pt x="1675283" y="2075617"/>
                  </a:lnTo>
                  <a:lnTo>
                    <a:pt x="1724196" y="1999057"/>
                  </a:lnTo>
                  <a:lnTo>
                    <a:pt x="1781616" y="1924624"/>
                  </a:lnTo>
                  <a:lnTo>
                    <a:pt x="1851796" y="1841685"/>
                  </a:lnTo>
                  <a:lnTo>
                    <a:pt x="1930482" y="1758745"/>
                  </a:lnTo>
                  <a:lnTo>
                    <a:pt x="2024055" y="1669426"/>
                  </a:lnTo>
                  <a:lnTo>
                    <a:pt x="2132514" y="1575853"/>
                  </a:lnTo>
                  <a:lnTo>
                    <a:pt x="2232467" y="1490786"/>
                  </a:lnTo>
                  <a:lnTo>
                    <a:pt x="2334547" y="1409973"/>
                  </a:lnTo>
                  <a:lnTo>
                    <a:pt x="2428120" y="1339794"/>
                  </a:lnTo>
                  <a:lnTo>
                    <a:pt x="2589746" y="1220701"/>
                  </a:lnTo>
                  <a:lnTo>
                    <a:pt x="2657799" y="1169661"/>
                  </a:lnTo>
                  <a:lnTo>
                    <a:pt x="2710965" y="1127128"/>
                  </a:lnTo>
                  <a:lnTo>
                    <a:pt x="2798158" y="1054822"/>
                  </a:lnTo>
                  <a:lnTo>
                    <a:pt x="2881098" y="991022"/>
                  </a:lnTo>
                  <a:lnTo>
                    <a:pt x="3025710" y="878309"/>
                  </a:lnTo>
                  <a:lnTo>
                    <a:pt x="3127790" y="806003"/>
                  </a:lnTo>
                  <a:lnTo>
                    <a:pt x="3170323" y="780483"/>
                  </a:lnTo>
                  <a:lnTo>
                    <a:pt x="3287289" y="691164"/>
                  </a:lnTo>
                  <a:lnTo>
                    <a:pt x="3408509" y="606097"/>
                  </a:lnTo>
                  <a:lnTo>
                    <a:pt x="3542488" y="516778"/>
                  </a:lnTo>
                  <a:lnTo>
                    <a:pt x="3684974" y="421078"/>
                  </a:lnTo>
                  <a:lnTo>
                    <a:pt x="3806194" y="331759"/>
                  </a:lnTo>
                  <a:lnTo>
                    <a:pt x="3901893" y="263706"/>
                  </a:lnTo>
                  <a:lnTo>
                    <a:pt x="3959313" y="219046"/>
                  </a:lnTo>
                  <a:lnTo>
                    <a:pt x="4023113" y="172259"/>
                  </a:lnTo>
                  <a:lnTo>
                    <a:pt x="4123065" y="104206"/>
                  </a:lnTo>
                  <a:lnTo>
                    <a:pt x="4220892" y="40407"/>
                  </a:lnTo>
                  <a:lnTo>
                    <a:pt x="4284691" y="21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7" name="Freeform 34"/>
            <p:cNvSpPr>
              <a:spLocks/>
            </p:cNvSpPr>
            <p:nvPr/>
          </p:nvSpPr>
          <p:spPr bwMode="auto">
            <a:xfrm>
              <a:off x="3349393" y="3872450"/>
              <a:ext cx="1473773" cy="1493492"/>
            </a:xfrm>
            <a:custGeom>
              <a:avLst/>
              <a:gdLst>
                <a:gd name="T0" fmla="*/ 403 w 924"/>
                <a:gd name="T1" fmla="*/ 583 h 969"/>
                <a:gd name="T2" fmla="*/ 406 w 924"/>
                <a:gd name="T3" fmla="*/ 566 h 969"/>
                <a:gd name="T4" fmla="*/ 456 w 924"/>
                <a:gd name="T5" fmla="*/ 466 h 969"/>
                <a:gd name="T6" fmla="*/ 543 w 924"/>
                <a:gd name="T7" fmla="*/ 327 h 969"/>
                <a:gd name="T8" fmla="*/ 566 w 924"/>
                <a:gd name="T9" fmla="*/ 298 h 969"/>
                <a:gd name="T10" fmla="*/ 672 w 924"/>
                <a:gd name="T11" fmla="*/ 199 h 969"/>
                <a:gd name="T12" fmla="*/ 831 w 924"/>
                <a:gd name="T13" fmla="*/ 64 h 969"/>
                <a:gd name="T14" fmla="*/ 921 w 924"/>
                <a:gd name="T15" fmla="*/ 2 h 969"/>
                <a:gd name="T16" fmla="*/ 924 w 924"/>
                <a:gd name="T17" fmla="*/ 2 h 969"/>
                <a:gd name="T18" fmla="*/ 906 w 924"/>
                <a:gd name="T19" fmla="*/ 58 h 969"/>
                <a:gd name="T20" fmla="*/ 882 w 924"/>
                <a:gd name="T21" fmla="*/ 142 h 969"/>
                <a:gd name="T22" fmla="*/ 879 w 924"/>
                <a:gd name="T23" fmla="*/ 208 h 969"/>
                <a:gd name="T24" fmla="*/ 889 w 924"/>
                <a:gd name="T25" fmla="*/ 244 h 969"/>
                <a:gd name="T26" fmla="*/ 901 w 924"/>
                <a:gd name="T27" fmla="*/ 259 h 969"/>
                <a:gd name="T28" fmla="*/ 907 w 924"/>
                <a:gd name="T29" fmla="*/ 271 h 969"/>
                <a:gd name="T30" fmla="*/ 894 w 924"/>
                <a:gd name="T31" fmla="*/ 276 h 969"/>
                <a:gd name="T32" fmla="*/ 814 w 924"/>
                <a:gd name="T33" fmla="*/ 271 h 969"/>
                <a:gd name="T34" fmla="*/ 805 w 924"/>
                <a:gd name="T35" fmla="*/ 273 h 969"/>
                <a:gd name="T36" fmla="*/ 786 w 924"/>
                <a:gd name="T37" fmla="*/ 294 h 969"/>
                <a:gd name="T38" fmla="*/ 778 w 924"/>
                <a:gd name="T39" fmla="*/ 327 h 969"/>
                <a:gd name="T40" fmla="*/ 783 w 924"/>
                <a:gd name="T41" fmla="*/ 346 h 969"/>
                <a:gd name="T42" fmla="*/ 793 w 924"/>
                <a:gd name="T43" fmla="*/ 415 h 969"/>
                <a:gd name="T44" fmla="*/ 787 w 924"/>
                <a:gd name="T45" fmla="*/ 448 h 969"/>
                <a:gd name="T46" fmla="*/ 766 w 924"/>
                <a:gd name="T47" fmla="*/ 478 h 969"/>
                <a:gd name="T48" fmla="*/ 702 w 924"/>
                <a:gd name="T49" fmla="*/ 557 h 969"/>
                <a:gd name="T50" fmla="*/ 672 w 924"/>
                <a:gd name="T51" fmla="*/ 607 h 969"/>
                <a:gd name="T52" fmla="*/ 656 w 924"/>
                <a:gd name="T53" fmla="*/ 663 h 969"/>
                <a:gd name="T54" fmla="*/ 647 w 924"/>
                <a:gd name="T55" fmla="*/ 761 h 969"/>
                <a:gd name="T56" fmla="*/ 641 w 924"/>
                <a:gd name="T57" fmla="*/ 777 h 969"/>
                <a:gd name="T58" fmla="*/ 636 w 924"/>
                <a:gd name="T59" fmla="*/ 773 h 969"/>
                <a:gd name="T60" fmla="*/ 620 w 924"/>
                <a:gd name="T61" fmla="*/ 732 h 969"/>
                <a:gd name="T62" fmla="*/ 609 w 924"/>
                <a:gd name="T63" fmla="*/ 687 h 969"/>
                <a:gd name="T64" fmla="*/ 621 w 924"/>
                <a:gd name="T65" fmla="*/ 653 h 969"/>
                <a:gd name="T66" fmla="*/ 668 w 924"/>
                <a:gd name="T67" fmla="*/ 529 h 969"/>
                <a:gd name="T68" fmla="*/ 678 w 924"/>
                <a:gd name="T69" fmla="*/ 514 h 969"/>
                <a:gd name="T70" fmla="*/ 714 w 924"/>
                <a:gd name="T71" fmla="*/ 449 h 969"/>
                <a:gd name="T72" fmla="*/ 720 w 924"/>
                <a:gd name="T73" fmla="*/ 430 h 969"/>
                <a:gd name="T74" fmla="*/ 711 w 924"/>
                <a:gd name="T75" fmla="*/ 407 h 969"/>
                <a:gd name="T76" fmla="*/ 690 w 924"/>
                <a:gd name="T77" fmla="*/ 388 h 969"/>
                <a:gd name="T78" fmla="*/ 672 w 924"/>
                <a:gd name="T79" fmla="*/ 388 h 969"/>
                <a:gd name="T80" fmla="*/ 645 w 924"/>
                <a:gd name="T81" fmla="*/ 422 h 969"/>
                <a:gd name="T82" fmla="*/ 539 w 924"/>
                <a:gd name="T83" fmla="*/ 553 h 969"/>
                <a:gd name="T84" fmla="*/ 464 w 924"/>
                <a:gd name="T85" fmla="*/ 629 h 969"/>
                <a:gd name="T86" fmla="*/ 380 w 924"/>
                <a:gd name="T87" fmla="*/ 698 h 969"/>
                <a:gd name="T88" fmla="*/ 236 w 924"/>
                <a:gd name="T89" fmla="*/ 801 h 969"/>
                <a:gd name="T90" fmla="*/ 21 w 924"/>
                <a:gd name="T91" fmla="*/ 959 h 969"/>
                <a:gd name="T92" fmla="*/ 0 w 924"/>
                <a:gd name="T93" fmla="*/ 969 h 969"/>
                <a:gd name="T94" fmla="*/ 3 w 924"/>
                <a:gd name="T95" fmla="*/ 963 h 969"/>
                <a:gd name="T96" fmla="*/ 82 w 924"/>
                <a:gd name="T97" fmla="*/ 882 h 969"/>
                <a:gd name="T98" fmla="*/ 406 w 924"/>
                <a:gd name="T99" fmla="*/ 581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4" h="969">
                  <a:moveTo>
                    <a:pt x="406" y="581"/>
                  </a:moveTo>
                  <a:lnTo>
                    <a:pt x="406" y="581"/>
                  </a:lnTo>
                  <a:lnTo>
                    <a:pt x="403" y="583"/>
                  </a:lnTo>
                  <a:lnTo>
                    <a:pt x="403" y="581"/>
                  </a:lnTo>
                  <a:lnTo>
                    <a:pt x="403" y="577"/>
                  </a:lnTo>
                  <a:lnTo>
                    <a:pt x="406" y="566"/>
                  </a:lnTo>
                  <a:lnTo>
                    <a:pt x="412" y="551"/>
                  </a:lnTo>
                  <a:lnTo>
                    <a:pt x="431" y="512"/>
                  </a:lnTo>
                  <a:lnTo>
                    <a:pt x="456" y="466"/>
                  </a:lnTo>
                  <a:lnTo>
                    <a:pt x="486" y="415"/>
                  </a:lnTo>
                  <a:lnTo>
                    <a:pt x="516" y="367"/>
                  </a:lnTo>
                  <a:lnTo>
                    <a:pt x="543" y="327"/>
                  </a:lnTo>
                  <a:lnTo>
                    <a:pt x="555" y="310"/>
                  </a:lnTo>
                  <a:lnTo>
                    <a:pt x="566" y="298"/>
                  </a:lnTo>
                  <a:lnTo>
                    <a:pt x="566" y="298"/>
                  </a:lnTo>
                  <a:lnTo>
                    <a:pt x="590" y="274"/>
                  </a:lnTo>
                  <a:lnTo>
                    <a:pt x="626" y="241"/>
                  </a:lnTo>
                  <a:lnTo>
                    <a:pt x="672" y="199"/>
                  </a:lnTo>
                  <a:lnTo>
                    <a:pt x="725" y="153"/>
                  </a:lnTo>
                  <a:lnTo>
                    <a:pt x="778" y="106"/>
                  </a:lnTo>
                  <a:lnTo>
                    <a:pt x="831" y="64"/>
                  </a:lnTo>
                  <a:lnTo>
                    <a:pt x="880" y="27"/>
                  </a:lnTo>
                  <a:lnTo>
                    <a:pt x="901" y="14"/>
                  </a:lnTo>
                  <a:lnTo>
                    <a:pt x="921" y="2"/>
                  </a:lnTo>
                  <a:lnTo>
                    <a:pt x="921" y="2"/>
                  </a:lnTo>
                  <a:lnTo>
                    <a:pt x="922" y="0"/>
                  </a:lnTo>
                  <a:lnTo>
                    <a:pt x="924" y="2"/>
                  </a:lnTo>
                  <a:lnTo>
                    <a:pt x="924" y="6"/>
                  </a:lnTo>
                  <a:lnTo>
                    <a:pt x="918" y="26"/>
                  </a:lnTo>
                  <a:lnTo>
                    <a:pt x="906" y="58"/>
                  </a:lnTo>
                  <a:lnTo>
                    <a:pt x="892" y="99"/>
                  </a:lnTo>
                  <a:lnTo>
                    <a:pt x="886" y="120"/>
                  </a:lnTo>
                  <a:lnTo>
                    <a:pt x="882" y="142"/>
                  </a:lnTo>
                  <a:lnTo>
                    <a:pt x="879" y="165"/>
                  </a:lnTo>
                  <a:lnTo>
                    <a:pt x="877" y="187"/>
                  </a:lnTo>
                  <a:lnTo>
                    <a:pt x="879" y="208"/>
                  </a:lnTo>
                  <a:lnTo>
                    <a:pt x="882" y="226"/>
                  </a:lnTo>
                  <a:lnTo>
                    <a:pt x="886" y="235"/>
                  </a:lnTo>
                  <a:lnTo>
                    <a:pt x="889" y="244"/>
                  </a:lnTo>
                  <a:lnTo>
                    <a:pt x="895" y="252"/>
                  </a:lnTo>
                  <a:lnTo>
                    <a:pt x="901" y="259"/>
                  </a:lnTo>
                  <a:lnTo>
                    <a:pt x="901" y="259"/>
                  </a:lnTo>
                  <a:lnTo>
                    <a:pt x="906" y="264"/>
                  </a:lnTo>
                  <a:lnTo>
                    <a:pt x="907" y="268"/>
                  </a:lnTo>
                  <a:lnTo>
                    <a:pt x="907" y="271"/>
                  </a:lnTo>
                  <a:lnTo>
                    <a:pt x="904" y="274"/>
                  </a:lnTo>
                  <a:lnTo>
                    <a:pt x="900" y="276"/>
                  </a:lnTo>
                  <a:lnTo>
                    <a:pt x="894" y="276"/>
                  </a:lnTo>
                  <a:lnTo>
                    <a:pt x="879" y="277"/>
                  </a:lnTo>
                  <a:lnTo>
                    <a:pt x="844" y="274"/>
                  </a:lnTo>
                  <a:lnTo>
                    <a:pt x="814" y="271"/>
                  </a:lnTo>
                  <a:lnTo>
                    <a:pt x="814" y="271"/>
                  </a:lnTo>
                  <a:lnTo>
                    <a:pt x="810" y="271"/>
                  </a:lnTo>
                  <a:lnTo>
                    <a:pt x="805" y="273"/>
                  </a:lnTo>
                  <a:lnTo>
                    <a:pt x="798" y="279"/>
                  </a:lnTo>
                  <a:lnTo>
                    <a:pt x="790" y="285"/>
                  </a:lnTo>
                  <a:lnTo>
                    <a:pt x="786" y="294"/>
                  </a:lnTo>
                  <a:lnTo>
                    <a:pt x="783" y="303"/>
                  </a:lnTo>
                  <a:lnTo>
                    <a:pt x="780" y="312"/>
                  </a:lnTo>
                  <a:lnTo>
                    <a:pt x="778" y="327"/>
                  </a:lnTo>
                  <a:lnTo>
                    <a:pt x="778" y="327"/>
                  </a:lnTo>
                  <a:lnTo>
                    <a:pt x="780" y="334"/>
                  </a:lnTo>
                  <a:lnTo>
                    <a:pt x="783" y="346"/>
                  </a:lnTo>
                  <a:lnTo>
                    <a:pt x="790" y="379"/>
                  </a:lnTo>
                  <a:lnTo>
                    <a:pt x="792" y="397"/>
                  </a:lnTo>
                  <a:lnTo>
                    <a:pt x="793" y="415"/>
                  </a:lnTo>
                  <a:lnTo>
                    <a:pt x="792" y="433"/>
                  </a:lnTo>
                  <a:lnTo>
                    <a:pt x="790" y="440"/>
                  </a:lnTo>
                  <a:lnTo>
                    <a:pt x="787" y="448"/>
                  </a:lnTo>
                  <a:lnTo>
                    <a:pt x="787" y="448"/>
                  </a:lnTo>
                  <a:lnTo>
                    <a:pt x="778" y="461"/>
                  </a:lnTo>
                  <a:lnTo>
                    <a:pt x="766" y="478"/>
                  </a:lnTo>
                  <a:lnTo>
                    <a:pt x="735" y="514"/>
                  </a:lnTo>
                  <a:lnTo>
                    <a:pt x="719" y="535"/>
                  </a:lnTo>
                  <a:lnTo>
                    <a:pt x="702" y="557"/>
                  </a:lnTo>
                  <a:lnTo>
                    <a:pt x="686" y="581"/>
                  </a:lnTo>
                  <a:lnTo>
                    <a:pt x="672" y="607"/>
                  </a:lnTo>
                  <a:lnTo>
                    <a:pt x="672" y="607"/>
                  </a:lnTo>
                  <a:lnTo>
                    <a:pt x="668" y="620"/>
                  </a:lnTo>
                  <a:lnTo>
                    <a:pt x="663" y="635"/>
                  </a:lnTo>
                  <a:lnTo>
                    <a:pt x="656" y="663"/>
                  </a:lnTo>
                  <a:lnTo>
                    <a:pt x="651" y="692"/>
                  </a:lnTo>
                  <a:lnTo>
                    <a:pt x="650" y="719"/>
                  </a:lnTo>
                  <a:lnTo>
                    <a:pt x="647" y="761"/>
                  </a:lnTo>
                  <a:lnTo>
                    <a:pt x="644" y="773"/>
                  </a:lnTo>
                  <a:lnTo>
                    <a:pt x="642" y="776"/>
                  </a:lnTo>
                  <a:lnTo>
                    <a:pt x="641" y="777"/>
                  </a:lnTo>
                  <a:lnTo>
                    <a:pt x="641" y="777"/>
                  </a:lnTo>
                  <a:lnTo>
                    <a:pt x="638" y="776"/>
                  </a:lnTo>
                  <a:lnTo>
                    <a:pt x="636" y="773"/>
                  </a:lnTo>
                  <a:lnTo>
                    <a:pt x="630" y="764"/>
                  </a:lnTo>
                  <a:lnTo>
                    <a:pt x="624" y="749"/>
                  </a:lnTo>
                  <a:lnTo>
                    <a:pt x="620" y="732"/>
                  </a:lnTo>
                  <a:lnTo>
                    <a:pt x="614" y="716"/>
                  </a:lnTo>
                  <a:lnTo>
                    <a:pt x="611" y="701"/>
                  </a:lnTo>
                  <a:lnTo>
                    <a:pt x="609" y="687"/>
                  </a:lnTo>
                  <a:lnTo>
                    <a:pt x="611" y="681"/>
                  </a:lnTo>
                  <a:lnTo>
                    <a:pt x="611" y="681"/>
                  </a:lnTo>
                  <a:lnTo>
                    <a:pt x="621" y="653"/>
                  </a:lnTo>
                  <a:lnTo>
                    <a:pt x="641" y="601"/>
                  </a:lnTo>
                  <a:lnTo>
                    <a:pt x="660" y="548"/>
                  </a:lnTo>
                  <a:lnTo>
                    <a:pt x="668" y="529"/>
                  </a:lnTo>
                  <a:lnTo>
                    <a:pt x="672" y="520"/>
                  </a:lnTo>
                  <a:lnTo>
                    <a:pt x="672" y="520"/>
                  </a:lnTo>
                  <a:lnTo>
                    <a:pt x="678" y="514"/>
                  </a:lnTo>
                  <a:lnTo>
                    <a:pt x="684" y="503"/>
                  </a:lnTo>
                  <a:lnTo>
                    <a:pt x="701" y="476"/>
                  </a:lnTo>
                  <a:lnTo>
                    <a:pt x="714" y="449"/>
                  </a:lnTo>
                  <a:lnTo>
                    <a:pt x="719" y="437"/>
                  </a:lnTo>
                  <a:lnTo>
                    <a:pt x="720" y="430"/>
                  </a:lnTo>
                  <a:lnTo>
                    <a:pt x="720" y="430"/>
                  </a:lnTo>
                  <a:lnTo>
                    <a:pt x="719" y="424"/>
                  </a:lnTo>
                  <a:lnTo>
                    <a:pt x="716" y="416"/>
                  </a:lnTo>
                  <a:lnTo>
                    <a:pt x="711" y="407"/>
                  </a:lnTo>
                  <a:lnTo>
                    <a:pt x="704" y="400"/>
                  </a:lnTo>
                  <a:lnTo>
                    <a:pt x="698" y="394"/>
                  </a:lnTo>
                  <a:lnTo>
                    <a:pt x="690" y="388"/>
                  </a:lnTo>
                  <a:lnTo>
                    <a:pt x="681" y="386"/>
                  </a:lnTo>
                  <a:lnTo>
                    <a:pt x="677" y="386"/>
                  </a:lnTo>
                  <a:lnTo>
                    <a:pt x="672" y="388"/>
                  </a:lnTo>
                  <a:lnTo>
                    <a:pt x="672" y="388"/>
                  </a:lnTo>
                  <a:lnTo>
                    <a:pt x="665" y="397"/>
                  </a:lnTo>
                  <a:lnTo>
                    <a:pt x="645" y="422"/>
                  </a:lnTo>
                  <a:lnTo>
                    <a:pt x="618" y="458"/>
                  </a:lnTo>
                  <a:lnTo>
                    <a:pt x="582" y="503"/>
                  </a:lnTo>
                  <a:lnTo>
                    <a:pt x="539" y="553"/>
                  </a:lnTo>
                  <a:lnTo>
                    <a:pt x="516" y="578"/>
                  </a:lnTo>
                  <a:lnTo>
                    <a:pt x="491" y="605"/>
                  </a:lnTo>
                  <a:lnTo>
                    <a:pt x="464" y="629"/>
                  </a:lnTo>
                  <a:lnTo>
                    <a:pt x="437" y="655"/>
                  </a:lnTo>
                  <a:lnTo>
                    <a:pt x="409" y="677"/>
                  </a:lnTo>
                  <a:lnTo>
                    <a:pt x="380" y="698"/>
                  </a:lnTo>
                  <a:lnTo>
                    <a:pt x="380" y="698"/>
                  </a:lnTo>
                  <a:lnTo>
                    <a:pt x="308" y="749"/>
                  </a:lnTo>
                  <a:lnTo>
                    <a:pt x="236" y="801"/>
                  </a:lnTo>
                  <a:lnTo>
                    <a:pt x="108" y="896"/>
                  </a:lnTo>
                  <a:lnTo>
                    <a:pt x="58" y="933"/>
                  </a:lnTo>
                  <a:lnTo>
                    <a:pt x="21" y="959"/>
                  </a:lnTo>
                  <a:lnTo>
                    <a:pt x="9" y="966"/>
                  </a:lnTo>
                  <a:lnTo>
                    <a:pt x="1" y="969"/>
                  </a:lnTo>
                  <a:lnTo>
                    <a:pt x="0" y="969"/>
                  </a:lnTo>
                  <a:lnTo>
                    <a:pt x="0" y="967"/>
                  </a:lnTo>
                  <a:lnTo>
                    <a:pt x="3" y="963"/>
                  </a:lnTo>
                  <a:lnTo>
                    <a:pt x="3" y="963"/>
                  </a:lnTo>
                  <a:lnTo>
                    <a:pt x="13" y="951"/>
                  </a:lnTo>
                  <a:lnTo>
                    <a:pt x="31" y="932"/>
                  </a:lnTo>
                  <a:lnTo>
                    <a:pt x="82" y="882"/>
                  </a:lnTo>
                  <a:lnTo>
                    <a:pt x="220" y="753"/>
                  </a:lnTo>
                  <a:lnTo>
                    <a:pt x="350" y="634"/>
                  </a:lnTo>
                  <a:lnTo>
                    <a:pt x="406" y="581"/>
                  </a:lnTo>
                  <a:lnTo>
                    <a:pt x="406" y="5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8" name="Freeform 35"/>
            <p:cNvSpPr>
              <a:spLocks/>
            </p:cNvSpPr>
            <p:nvPr/>
          </p:nvSpPr>
          <p:spPr bwMode="auto">
            <a:xfrm>
              <a:off x="4603056" y="4495123"/>
              <a:ext cx="692227" cy="815333"/>
            </a:xfrm>
            <a:custGeom>
              <a:avLst/>
              <a:gdLst>
                <a:gd name="T0" fmla="*/ 0 w 434"/>
                <a:gd name="T1" fmla="*/ 526 h 529"/>
                <a:gd name="T2" fmla="*/ 0 w 434"/>
                <a:gd name="T3" fmla="*/ 529 h 529"/>
                <a:gd name="T4" fmla="*/ 28 w 434"/>
                <a:gd name="T5" fmla="*/ 501 h 529"/>
                <a:gd name="T6" fmla="*/ 106 w 434"/>
                <a:gd name="T7" fmla="*/ 412 h 529"/>
                <a:gd name="T8" fmla="*/ 225 w 434"/>
                <a:gd name="T9" fmla="*/ 268 h 529"/>
                <a:gd name="T10" fmla="*/ 244 w 434"/>
                <a:gd name="T11" fmla="*/ 242 h 529"/>
                <a:gd name="T12" fmla="*/ 289 w 434"/>
                <a:gd name="T13" fmla="*/ 182 h 529"/>
                <a:gd name="T14" fmla="*/ 416 w 434"/>
                <a:gd name="T15" fmla="*/ 24 h 529"/>
                <a:gd name="T16" fmla="*/ 434 w 434"/>
                <a:gd name="T17" fmla="*/ 0 h 529"/>
                <a:gd name="T18" fmla="*/ 433 w 434"/>
                <a:gd name="T19" fmla="*/ 0 h 529"/>
                <a:gd name="T20" fmla="*/ 347 w 434"/>
                <a:gd name="T21" fmla="*/ 72 h 529"/>
                <a:gd name="T22" fmla="*/ 267 w 434"/>
                <a:gd name="T23" fmla="*/ 140 h 529"/>
                <a:gd name="T24" fmla="*/ 247 w 434"/>
                <a:gd name="T25" fmla="*/ 162 h 529"/>
                <a:gd name="T26" fmla="*/ 243 w 434"/>
                <a:gd name="T27" fmla="*/ 173 h 529"/>
                <a:gd name="T28" fmla="*/ 243 w 434"/>
                <a:gd name="T29" fmla="*/ 179 h 529"/>
                <a:gd name="T30" fmla="*/ 240 w 434"/>
                <a:gd name="T31" fmla="*/ 188 h 529"/>
                <a:gd name="T32" fmla="*/ 229 w 434"/>
                <a:gd name="T33" fmla="*/ 198 h 529"/>
                <a:gd name="T34" fmla="*/ 196 w 434"/>
                <a:gd name="T35" fmla="*/ 216 h 529"/>
                <a:gd name="T36" fmla="*/ 160 w 434"/>
                <a:gd name="T37" fmla="*/ 230 h 529"/>
                <a:gd name="T38" fmla="*/ 138 w 434"/>
                <a:gd name="T39" fmla="*/ 236 h 529"/>
                <a:gd name="T40" fmla="*/ 130 w 434"/>
                <a:gd name="T41" fmla="*/ 242 h 529"/>
                <a:gd name="T42" fmla="*/ 102 w 434"/>
                <a:gd name="T43" fmla="*/ 276 h 529"/>
                <a:gd name="T44" fmla="*/ 70 w 434"/>
                <a:gd name="T45" fmla="*/ 325 h 529"/>
                <a:gd name="T46" fmla="*/ 49 w 434"/>
                <a:gd name="T47" fmla="*/ 369 h 529"/>
                <a:gd name="T48" fmla="*/ 46 w 434"/>
                <a:gd name="T49" fmla="*/ 382 h 529"/>
                <a:gd name="T50" fmla="*/ 48 w 434"/>
                <a:gd name="T51" fmla="*/ 384 h 529"/>
                <a:gd name="T52" fmla="*/ 54 w 434"/>
                <a:gd name="T53" fmla="*/ 384 h 529"/>
                <a:gd name="T54" fmla="*/ 76 w 434"/>
                <a:gd name="T55" fmla="*/ 372 h 529"/>
                <a:gd name="T56" fmla="*/ 85 w 434"/>
                <a:gd name="T57" fmla="*/ 370 h 529"/>
                <a:gd name="T58" fmla="*/ 87 w 434"/>
                <a:gd name="T59" fmla="*/ 373 h 529"/>
                <a:gd name="T60" fmla="*/ 87 w 434"/>
                <a:gd name="T61" fmla="*/ 378 h 529"/>
                <a:gd name="T62" fmla="*/ 72 w 434"/>
                <a:gd name="T63" fmla="*/ 409 h 529"/>
                <a:gd name="T64" fmla="*/ 16 w 434"/>
                <a:gd name="T65" fmla="*/ 499 h 529"/>
                <a:gd name="T66" fmla="*/ 0 w 434"/>
                <a:gd name="T67" fmla="*/ 526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4" h="529">
                  <a:moveTo>
                    <a:pt x="0" y="526"/>
                  </a:moveTo>
                  <a:lnTo>
                    <a:pt x="0" y="526"/>
                  </a:lnTo>
                  <a:lnTo>
                    <a:pt x="0" y="529"/>
                  </a:lnTo>
                  <a:lnTo>
                    <a:pt x="0" y="529"/>
                  </a:lnTo>
                  <a:lnTo>
                    <a:pt x="6" y="525"/>
                  </a:lnTo>
                  <a:lnTo>
                    <a:pt x="28" y="501"/>
                  </a:lnTo>
                  <a:lnTo>
                    <a:pt x="63" y="462"/>
                  </a:lnTo>
                  <a:lnTo>
                    <a:pt x="106" y="412"/>
                  </a:lnTo>
                  <a:lnTo>
                    <a:pt x="192" y="310"/>
                  </a:lnTo>
                  <a:lnTo>
                    <a:pt x="225" y="268"/>
                  </a:lnTo>
                  <a:lnTo>
                    <a:pt x="244" y="242"/>
                  </a:lnTo>
                  <a:lnTo>
                    <a:pt x="244" y="242"/>
                  </a:lnTo>
                  <a:lnTo>
                    <a:pt x="262" y="218"/>
                  </a:lnTo>
                  <a:lnTo>
                    <a:pt x="289" y="182"/>
                  </a:lnTo>
                  <a:lnTo>
                    <a:pt x="358" y="98"/>
                  </a:lnTo>
                  <a:lnTo>
                    <a:pt x="416" y="24"/>
                  </a:lnTo>
                  <a:lnTo>
                    <a:pt x="431" y="5"/>
                  </a:lnTo>
                  <a:lnTo>
                    <a:pt x="434" y="0"/>
                  </a:lnTo>
                  <a:lnTo>
                    <a:pt x="433" y="0"/>
                  </a:lnTo>
                  <a:lnTo>
                    <a:pt x="433" y="0"/>
                  </a:lnTo>
                  <a:lnTo>
                    <a:pt x="388" y="39"/>
                  </a:lnTo>
                  <a:lnTo>
                    <a:pt x="347" y="72"/>
                  </a:lnTo>
                  <a:lnTo>
                    <a:pt x="287" y="122"/>
                  </a:lnTo>
                  <a:lnTo>
                    <a:pt x="267" y="140"/>
                  </a:lnTo>
                  <a:lnTo>
                    <a:pt x="253" y="155"/>
                  </a:lnTo>
                  <a:lnTo>
                    <a:pt x="247" y="162"/>
                  </a:lnTo>
                  <a:lnTo>
                    <a:pt x="244" y="167"/>
                  </a:lnTo>
                  <a:lnTo>
                    <a:pt x="243" y="173"/>
                  </a:lnTo>
                  <a:lnTo>
                    <a:pt x="243" y="179"/>
                  </a:lnTo>
                  <a:lnTo>
                    <a:pt x="243" y="179"/>
                  </a:lnTo>
                  <a:lnTo>
                    <a:pt x="241" y="183"/>
                  </a:lnTo>
                  <a:lnTo>
                    <a:pt x="240" y="188"/>
                  </a:lnTo>
                  <a:lnTo>
                    <a:pt x="235" y="194"/>
                  </a:lnTo>
                  <a:lnTo>
                    <a:pt x="229" y="198"/>
                  </a:lnTo>
                  <a:lnTo>
                    <a:pt x="214" y="207"/>
                  </a:lnTo>
                  <a:lnTo>
                    <a:pt x="196" y="216"/>
                  </a:lnTo>
                  <a:lnTo>
                    <a:pt x="177" y="224"/>
                  </a:lnTo>
                  <a:lnTo>
                    <a:pt x="160" y="230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5" y="237"/>
                  </a:lnTo>
                  <a:lnTo>
                    <a:pt x="130" y="242"/>
                  </a:lnTo>
                  <a:lnTo>
                    <a:pt x="117" y="256"/>
                  </a:lnTo>
                  <a:lnTo>
                    <a:pt x="102" y="276"/>
                  </a:lnTo>
                  <a:lnTo>
                    <a:pt x="85" y="301"/>
                  </a:lnTo>
                  <a:lnTo>
                    <a:pt x="70" y="325"/>
                  </a:lnTo>
                  <a:lnTo>
                    <a:pt x="57" y="349"/>
                  </a:lnTo>
                  <a:lnTo>
                    <a:pt x="49" y="369"/>
                  </a:lnTo>
                  <a:lnTo>
                    <a:pt x="46" y="376"/>
                  </a:lnTo>
                  <a:lnTo>
                    <a:pt x="46" y="382"/>
                  </a:lnTo>
                  <a:lnTo>
                    <a:pt x="46" y="382"/>
                  </a:lnTo>
                  <a:lnTo>
                    <a:pt x="48" y="384"/>
                  </a:lnTo>
                  <a:lnTo>
                    <a:pt x="49" y="385"/>
                  </a:lnTo>
                  <a:lnTo>
                    <a:pt x="54" y="384"/>
                  </a:lnTo>
                  <a:lnTo>
                    <a:pt x="69" y="376"/>
                  </a:lnTo>
                  <a:lnTo>
                    <a:pt x="76" y="372"/>
                  </a:lnTo>
                  <a:lnTo>
                    <a:pt x="84" y="370"/>
                  </a:lnTo>
                  <a:lnTo>
                    <a:pt x="85" y="370"/>
                  </a:lnTo>
                  <a:lnTo>
                    <a:pt x="87" y="372"/>
                  </a:lnTo>
                  <a:lnTo>
                    <a:pt x="87" y="373"/>
                  </a:lnTo>
                  <a:lnTo>
                    <a:pt x="87" y="378"/>
                  </a:lnTo>
                  <a:lnTo>
                    <a:pt x="87" y="378"/>
                  </a:lnTo>
                  <a:lnTo>
                    <a:pt x="81" y="390"/>
                  </a:lnTo>
                  <a:lnTo>
                    <a:pt x="72" y="409"/>
                  </a:lnTo>
                  <a:lnTo>
                    <a:pt x="43" y="456"/>
                  </a:lnTo>
                  <a:lnTo>
                    <a:pt x="16" y="499"/>
                  </a:lnTo>
                  <a:lnTo>
                    <a:pt x="0" y="526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9" name="Freeform 36"/>
            <p:cNvSpPr>
              <a:spLocks/>
            </p:cNvSpPr>
            <p:nvPr/>
          </p:nvSpPr>
          <p:spPr bwMode="auto">
            <a:xfrm>
              <a:off x="5284118" y="4274722"/>
              <a:ext cx="1098950" cy="807626"/>
            </a:xfrm>
            <a:custGeom>
              <a:avLst/>
              <a:gdLst>
                <a:gd name="T0" fmla="*/ 644 w 689"/>
                <a:gd name="T1" fmla="*/ 233 h 524"/>
                <a:gd name="T2" fmla="*/ 487 w 689"/>
                <a:gd name="T3" fmla="*/ 122 h 524"/>
                <a:gd name="T4" fmla="*/ 415 w 689"/>
                <a:gd name="T5" fmla="*/ 58 h 524"/>
                <a:gd name="T6" fmla="*/ 379 w 689"/>
                <a:gd name="T7" fmla="*/ 10 h 524"/>
                <a:gd name="T8" fmla="*/ 374 w 689"/>
                <a:gd name="T9" fmla="*/ 0 h 524"/>
                <a:gd name="T10" fmla="*/ 365 w 689"/>
                <a:gd name="T11" fmla="*/ 7 h 524"/>
                <a:gd name="T12" fmla="*/ 331 w 689"/>
                <a:gd name="T13" fmla="*/ 78 h 524"/>
                <a:gd name="T14" fmla="*/ 283 w 689"/>
                <a:gd name="T15" fmla="*/ 172 h 524"/>
                <a:gd name="T16" fmla="*/ 271 w 689"/>
                <a:gd name="T17" fmla="*/ 187 h 524"/>
                <a:gd name="T18" fmla="*/ 262 w 689"/>
                <a:gd name="T19" fmla="*/ 200 h 524"/>
                <a:gd name="T20" fmla="*/ 260 w 689"/>
                <a:gd name="T21" fmla="*/ 239 h 524"/>
                <a:gd name="T22" fmla="*/ 253 w 689"/>
                <a:gd name="T23" fmla="*/ 281 h 524"/>
                <a:gd name="T24" fmla="*/ 233 w 689"/>
                <a:gd name="T25" fmla="*/ 317 h 524"/>
                <a:gd name="T26" fmla="*/ 199 w 689"/>
                <a:gd name="T27" fmla="*/ 353 h 524"/>
                <a:gd name="T28" fmla="*/ 124 w 689"/>
                <a:gd name="T29" fmla="*/ 416 h 524"/>
                <a:gd name="T30" fmla="*/ 45 w 689"/>
                <a:gd name="T31" fmla="*/ 474 h 524"/>
                <a:gd name="T32" fmla="*/ 1 w 689"/>
                <a:gd name="T33" fmla="*/ 516 h 524"/>
                <a:gd name="T34" fmla="*/ 6 w 689"/>
                <a:gd name="T35" fmla="*/ 522 h 524"/>
                <a:gd name="T36" fmla="*/ 49 w 689"/>
                <a:gd name="T37" fmla="*/ 504 h 524"/>
                <a:gd name="T38" fmla="*/ 109 w 689"/>
                <a:gd name="T39" fmla="*/ 473 h 524"/>
                <a:gd name="T40" fmla="*/ 209 w 689"/>
                <a:gd name="T41" fmla="*/ 408 h 524"/>
                <a:gd name="T42" fmla="*/ 343 w 689"/>
                <a:gd name="T43" fmla="*/ 328 h 524"/>
                <a:gd name="T44" fmla="*/ 412 w 689"/>
                <a:gd name="T45" fmla="*/ 296 h 524"/>
                <a:gd name="T46" fmla="*/ 424 w 689"/>
                <a:gd name="T47" fmla="*/ 296 h 524"/>
                <a:gd name="T48" fmla="*/ 418 w 689"/>
                <a:gd name="T49" fmla="*/ 311 h 524"/>
                <a:gd name="T50" fmla="*/ 349 w 689"/>
                <a:gd name="T51" fmla="*/ 389 h 524"/>
                <a:gd name="T52" fmla="*/ 325 w 689"/>
                <a:gd name="T53" fmla="*/ 417 h 524"/>
                <a:gd name="T54" fmla="*/ 296 w 689"/>
                <a:gd name="T55" fmla="*/ 494 h 524"/>
                <a:gd name="T56" fmla="*/ 292 w 689"/>
                <a:gd name="T57" fmla="*/ 522 h 524"/>
                <a:gd name="T58" fmla="*/ 301 w 689"/>
                <a:gd name="T59" fmla="*/ 516 h 524"/>
                <a:gd name="T60" fmla="*/ 325 w 689"/>
                <a:gd name="T61" fmla="*/ 485 h 524"/>
                <a:gd name="T62" fmla="*/ 371 w 689"/>
                <a:gd name="T63" fmla="*/ 437 h 524"/>
                <a:gd name="T64" fmla="*/ 419 w 689"/>
                <a:gd name="T65" fmla="*/ 396 h 524"/>
                <a:gd name="T66" fmla="*/ 439 w 689"/>
                <a:gd name="T67" fmla="*/ 386 h 524"/>
                <a:gd name="T68" fmla="*/ 473 w 689"/>
                <a:gd name="T69" fmla="*/ 385 h 524"/>
                <a:gd name="T70" fmla="*/ 521 w 689"/>
                <a:gd name="T71" fmla="*/ 376 h 524"/>
                <a:gd name="T72" fmla="*/ 537 w 689"/>
                <a:gd name="T73" fmla="*/ 365 h 524"/>
                <a:gd name="T74" fmla="*/ 552 w 689"/>
                <a:gd name="T75" fmla="*/ 346 h 524"/>
                <a:gd name="T76" fmla="*/ 567 w 689"/>
                <a:gd name="T77" fmla="*/ 295 h 524"/>
                <a:gd name="T78" fmla="*/ 576 w 689"/>
                <a:gd name="T79" fmla="*/ 280 h 524"/>
                <a:gd name="T80" fmla="*/ 600 w 689"/>
                <a:gd name="T81" fmla="*/ 277 h 524"/>
                <a:gd name="T82" fmla="*/ 668 w 689"/>
                <a:gd name="T83" fmla="*/ 272 h 524"/>
                <a:gd name="T84" fmla="*/ 689 w 689"/>
                <a:gd name="T85" fmla="*/ 262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89" h="524">
                  <a:moveTo>
                    <a:pt x="689" y="262"/>
                  </a:moveTo>
                  <a:lnTo>
                    <a:pt x="689" y="262"/>
                  </a:lnTo>
                  <a:lnTo>
                    <a:pt x="644" y="233"/>
                  </a:lnTo>
                  <a:lnTo>
                    <a:pt x="597" y="203"/>
                  </a:lnTo>
                  <a:lnTo>
                    <a:pt x="542" y="164"/>
                  </a:lnTo>
                  <a:lnTo>
                    <a:pt x="487" y="122"/>
                  </a:lnTo>
                  <a:lnTo>
                    <a:pt x="460" y="101"/>
                  </a:lnTo>
                  <a:lnTo>
                    <a:pt x="436" y="81"/>
                  </a:lnTo>
                  <a:lnTo>
                    <a:pt x="415" y="58"/>
                  </a:lnTo>
                  <a:lnTo>
                    <a:pt x="397" y="39"/>
                  </a:lnTo>
                  <a:lnTo>
                    <a:pt x="383" y="19"/>
                  </a:lnTo>
                  <a:lnTo>
                    <a:pt x="379" y="10"/>
                  </a:lnTo>
                  <a:lnTo>
                    <a:pt x="374" y="3"/>
                  </a:lnTo>
                  <a:lnTo>
                    <a:pt x="374" y="3"/>
                  </a:lnTo>
                  <a:lnTo>
                    <a:pt x="374" y="0"/>
                  </a:lnTo>
                  <a:lnTo>
                    <a:pt x="373" y="0"/>
                  </a:lnTo>
                  <a:lnTo>
                    <a:pt x="370" y="1"/>
                  </a:lnTo>
                  <a:lnTo>
                    <a:pt x="365" y="7"/>
                  </a:lnTo>
                  <a:lnTo>
                    <a:pt x="359" y="18"/>
                  </a:lnTo>
                  <a:lnTo>
                    <a:pt x="346" y="45"/>
                  </a:lnTo>
                  <a:lnTo>
                    <a:pt x="331" y="78"/>
                  </a:lnTo>
                  <a:lnTo>
                    <a:pt x="314" y="113"/>
                  </a:lnTo>
                  <a:lnTo>
                    <a:pt x="298" y="146"/>
                  </a:lnTo>
                  <a:lnTo>
                    <a:pt x="283" y="172"/>
                  </a:lnTo>
                  <a:lnTo>
                    <a:pt x="277" y="181"/>
                  </a:lnTo>
                  <a:lnTo>
                    <a:pt x="271" y="187"/>
                  </a:lnTo>
                  <a:lnTo>
                    <a:pt x="271" y="187"/>
                  </a:lnTo>
                  <a:lnTo>
                    <a:pt x="266" y="190"/>
                  </a:lnTo>
                  <a:lnTo>
                    <a:pt x="263" y="194"/>
                  </a:lnTo>
                  <a:lnTo>
                    <a:pt x="262" y="200"/>
                  </a:lnTo>
                  <a:lnTo>
                    <a:pt x="260" y="206"/>
                  </a:lnTo>
                  <a:lnTo>
                    <a:pt x="260" y="221"/>
                  </a:lnTo>
                  <a:lnTo>
                    <a:pt x="260" y="239"/>
                  </a:lnTo>
                  <a:lnTo>
                    <a:pt x="257" y="260"/>
                  </a:lnTo>
                  <a:lnTo>
                    <a:pt x="256" y="271"/>
                  </a:lnTo>
                  <a:lnTo>
                    <a:pt x="253" y="281"/>
                  </a:lnTo>
                  <a:lnTo>
                    <a:pt x="248" y="293"/>
                  </a:lnTo>
                  <a:lnTo>
                    <a:pt x="242" y="305"/>
                  </a:lnTo>
                  <a:lnTo>
                    <a:pt x="233" y="317"/>
                  </a:lnTo>
                  <a:lnTo>
                    <a:pt x="223" y="329"/>
                  </a:lnTo>
                  <a:lnTo>
                    <a:pt x="223" y="329"/>
                  </a:lnTo>
                  <a:lnTo>
                    <a:pt x="199" y="353"/>
                  </a:lnTo>
                  <a:lnTo>
                    <a:pt x="175" y="376"/>
                  </a:lnTo>
                  <a:lnTo>
                    <a:pt x="150" y="396"/>
                  </a:lnTo>
                  <a:lnTo>
                    <a:pt x="124" y="416"/>
                  </a:lnTo>
                  <a:lnTo>
                    <a:pt x="79" y="447"/>
                  </a:lnTo>
                  <a:lnTo>
                    <a:pt x="45" y="474"/>
                  </a:lnTo>
                  <a:lnTo>
                    <a:pt x="45" y="474"/>
                  </a:lnTo>
                  <a:lnTo>
                    <a:pt x="13" y="501"/>
                  </a:lnTo>
                  <a:lnTo>
                    <a:pt x="6" y="510"/>
                  </a:lnTo>
                  <a:lnTo>
                    <a:pt x="1" y="516"/>
                  </a:lnTo>
                  <a:lnTo>
                    <a:pt x="0" y="521"/>
                  </a:lnTo>
                  <a:lnTo>
                    <a:pt x="1" y="522"/>
                  </a:lnTo>
                  <a:lnTo>
                    <a:pt x="6" y="522"/>
                  </a:lnTo>
                  <a:lnTo>
                    <a:pt x="12" y="521"/>
                  </a:lnTo>
                  <a:lnTo>
                    <a:pt x="30" y="513"/>
                  </a:lnTo>
                  <a:lnTo>
                    <a:pt x="49" y="504"/>
                  </a:lnTo>
                  <a:lnTo>
                    <a:pt x="79" y="489"/>
                  </a:lnTo>
                  <a:lnTo>
                    <a:pt x="79" y="489"/>
                  </a:lnTo>
                  <a:lnTo>
                    <a:pt x="109" y="473"/>
                  </a:lnTo>
                  <a:lnTo>
                    <a:pt x="150" y="447"/>
                  </a:lnTo>
                  <a:lnTo>
                    <a:pt x="209" y="408"/>
                  </a:lnTo>
                  <a:lnTo>
                    <a:pt x="209" y="408"/>
                  </a:lnTo>
                  <a:lnTo>
                    <a:pt x="244" y="388"/>
                  </a:lnTo>
                  <a:lnTo>
                    <a:pt x="308" y="349"/>
                  </a:lnTo>
                  <a:lnTo>
                    <a:pt x="343" y="328"/>
                  </a:lnTo>
                  <a:lnTo>
                    <a:pt x="376" y="311"/>
                  </a:lnTo>
                  <a:lnTo>
                    <a:pt x="403" y="299"/>
                  </a:lnTo>
                  <a:lnTo>
                    <a:pt x="412" y="296"/>
                  </a:lnTo>
                  <a:lnTo>
                    <a:pt x="419" y="295"/>
                  </a:lnTo>
                  <a:lnTo>
                    <a:pt x="419" y="295"/>
                  </a:lnTo>
                  <a:lnTo>
                    <a:pt x="424" y="296"/>
                  </a:lnTo>
                  <a:lnTo>
                    <a:pt x="424" y="299"/>
                  </a:lnTo>
                  <a:lnTo>
                    <a:pt x="422" y="304"/>
                  </a:lnTo>
                  <a:lnTo>
                    <a:pt x="418" y="311"/>
                  </a:lnTo>
                  <a:lnTo>
                    <a:pt x="406" y="328"/>
                  </a:lnTo>
                  <a:lnTo>
                    <a:pt x="388" y="347"/>
                  </a:lnTo>
                  <a:lnTo>
                    <a:pt x="349" y="389"/>
                  </a:lnTo>
                  <a:lnTo>
                    <a:pt x="334" y="405"/>
                  </a:lnTo>
                  <a:lnTo>
                    <a:pt x="325" y="417"/>
                  </a:lnTo>
                  <a:lnTo>
                    <a:pt x="325" y="417"/>
                  </a:lnTo>
                  <a:lnTo>
                    <a:pt x="311" y="449"/>
                  </a:lnTo>
                  <a:lnTo>
                    <a:pt x="304" y="473"/>
                  </a:lnTo>
                  <a:lnTo>
                    <a:pt x="296" y="494"/>
                  </a:lnTo>
                  <a:lnTo>
                    <a:pt x="292" y="512"/>
                  </a:lnTo>
                  <a:lnTo>
                    <a:pt x="292" y="519"/>
                  </a:lnTo>
                  <a:lnTo>
                    <a:pt x="292" y="522"/>
                  </a:lnTo>
                  <a:lnTo>
                    <a:pt x="293" y="524"/>
                  </a:lnTo>
                  <a:lnTo>
                    <a:pt x="296" y="522"/>
                  </a:lnTo>
                  <a:lnTo>
                    <a:pt x="301" y="516"/>
                  </a:lnTo>
                  <a:lnTo>
                    <a:pt x="308" y="507"/>
                  </a:lnTo>
                  <a:lnTo>
                    <a:pt x="308" y="507"/>
                  </a:lnTo>
                  <a:lnTo>
                    <a:pt x="325" y="485"/>
                  </a:lnTo>
                  <a:lnTo>
                    <a:pt x="340" y="467"/>
                  </a:lnTo>
                  <a:lnTo>
                    <a:pt x="356" y="450"/>
                  </a:lnTo>
                  <a:lnTo>
                    <a:pt x="371" y="437"/>
                  </a:lnTo>
                  <a:lnTo>
                    <a:pt x="398" y="414"/>
                  </a:lnTo>
                  <a:lnTo>
                    <a:pt x="409" y="405"/>
                  </a:lnTo>
                  <a:lnTo>
                    <a:pt x="419" y="396"/>
                  </a:lnTo>
                  <a:lnTo>
                    <a:pt x="419" y="396"/>
                  </a:lnTo>
                  <a:lnTo>
                    <a:pt x="428" y="389"/>
                  </a:lnTo>
                  <a:lnTo>
                    <a:pt x="439" y="386"/>
                  </a:lnTo>
                  <a:lnTo>
                    <a:pt x="449" y="385"/>
                  </a:lnTo>
                  <a:lnTo>
                    <a:pt x="460" y="385"/>
                  </a:lnTo>
                  <a:lnTo>
                    <a:pt x="473" y="385"/>
                  </a:lnTo>
                  <a:lnTo>
                    <a:pt x="487" y="385"/>
                  </a:lnTo>
                  <a:lnTo>
                    <a:pt x="503" y="382"/>
                  </a:lnTo>
                  <a:lnTo>
                    <a:pt x="521" y="376"/>
                  </a:lnTo>
                  <a:lnTo>
                    <a:pt x="521" y="376"/>
                  </a:lnTo>
                  <a:lnTo>
                    <a:pt x="530" y="371"/>
                  </a:lnTo>
                  <a:lnTo>
                    <a:pt x="537" y="365"/>
                  </a:lnTo>
                  <a:lnTo>
                    <a:pt x="543" y="359"/>
                  </a:lnTo>
                  <a:lnTo>
                    <a:pt x="548" y="353"/>
                  </a:lnTo>
                  <a:lnTo>
                    <a:pt x="552" y="346"/>
                  </a:lnTo>
                  <a:lnTo>
                    <a:pt x="555" y="338"/>
                  </a:lnTo>
                  <a:lnTo>
                    <a:pt x="560" y="322"/>
                  </a:lnTo>
                  <a:lnTo>
                    <a:pt x="567" y="295"/>
                  </a:lnTo>
                  <a:lnTo>
                    <a:pt x="570" y="284"/>
                  </a:lnTo>
                  <a:lnTo>
                    <a:pt x="573" y="281"/>
                  </a:lnTo>
                  <a:lnTo>
                    <a:pt x="576" y="280"/>
                  </a:lnTo>
                  <a:lnTo>
                    <a:pt x="576" y="280"/>
                  </a:lnTo>
                  <a:lnTo>
                    <a:pt x="587" y="278"/>
                  </a:lnTo>
                  <a:lnTo>
                    <a:pt x="600" y="277"/>
                  </a:lnTo>
                  <a:lnTo>
                    <a:pt x="635" y="275"/>
                  </a:lnTo>
                  <a:lnTo>
                    <a:pt x="651" y="274"/>
                  </a:lnTo>
                  <a:lnTo>
                    <a:pt x="668" y="272"/>
                  </a:lnTo>
                  <a:lnTo>
                    <a:pt x="680" y="268"/>
                  </a:lnTo>
                  <a:lnTo>
                    <a:pt x="686" y="265"/>
                  </a:lnTo>
                  <a:lnTo>
                    <a:pt x="689" y="262"/>
                  </a:lnTo>
                  <a:lnTo>
                    <a:pt x="689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0" name="Freeform 37"/>
            <p:cNvSpPr>
              <a:spLocks/>
            </p:cNvSpPr>
            <p:nvPr/>
          </p:nvSpPr>
          <p:spPr bwMode="auto">
            <a:xfrm>
              <a:off x="6153389" y="3487132"/>
              <a:ext cx="1590208" cy="1089680"/>
            </a:xfrm>
            <a:custGeom>
              <a:avLst/>
              <a:gdLst>
                <a:gd name="T0" fmla="*/ 147 w 997"/>
                <a:gd name="T1" fmla="*/ 0 h 707"/>
                <a:gd name="T2" fmla="*/ 259 w 997"/>
                <a:gd name="T3" fmla="*/ 9 h 707"/>
                <a:gd name="T4" fmla="*/ 350 w 997"/>
                <a:gd name="T5" fmla="*/ 30 h 707"/>
                <a:gd name="T6" fmla="*/ 392 w 997"/>
                <a:gd name="T7" fmla="*/ 45 h 707"/>
                <a:gd name="T8" fmla="*/ 448 w 997"/>
                <a:gd name="T9" fmla="*/ 76 h 707"/>
                <a:gd name="T10" fmla="*/ 491 w 997"/>
                <a:gd name="T11" fmla="*/ 114 h 707"/>
                <a:gd name="T12" fmla="*/ 550 w 997"/>
                <a:gd name="T13" fmla="*/ 186 h 707"/>
                <a:gd name="T14" fmla="*/ 578 w 997"/>
                <a:gd name="T15" fmla="*/ 225 h 707"/>
                <a:gd name="T16" fmla="*/ 624 w 997"/>
                <a:gd name="T17" fmla="*/ 253 h 707"/>
                <a:gd name="T18" fmla="*/ 678 w 997"/>
                <a:gd name="T19" fmla="*/ 271 h 707"/>
                <a:gd name="T20" fmla="*/ 705 w 997"/>
                <a:gd name="T21" fmla="*/ 277 h 707"/>
                <a:gd name="T22" fmla="*/ 785 w 997"/>
                <a:gd name="T23" fmla="*/ 308 h 707"/>
                <a:gd name="T24" fmla="*/ 839 w 997"/>
                <a:gd name="T25" fmla="*/ 332 h 707"/>
                <a:gd name="T26" fmla="*/ 928 w 997"/>
                <a:gd name="T27" fmla="*/ 361 h 707"/>
                <a:gd name="T28" fmla="*/ 981 w 997"/>
                <a:gd name="T29" fmla="*/ 397 h 707"/>
                <a:gd name="T30" fmla="*/ 991 w 997"/>
                <a:gd name="T31" fmla="*/ 410 h 707"/>
                <a:gd name="T32" fmla="*/ 984 w 997"/>
                <a:gd name="T33" fmla="*/ 410 h 707"/>
                <a:gd name="T34" fmla="*/ 972 w 997"/>
                <a:gd name="T35" fmla="*/ 412 h 707"/>
                <a:gd name="T36" fmla="*/ 978 w 997"/>
                <a:gd name="T37" fmla="*/ 427 h 707"/>
                <a:gd name="T38" fmla="*/ 997 w 997"/>
                <a:gd name="T39" fmla="*/ 449 h 707"/>
                <a:gd name="T40" fmla="*/ 982 w 997"/>
                <a:gd name="T41" fmla="*/ 627 h 707"/>
                <a:gd name="T42" fmla="*/ 969 w 997"/>
                <a:gd name="T43" fmla="*/ 698 h 707"/>
                <a:gd name="T44" fmla="*/ 961 w 997"/>
                <a:gd name="T45" fmla="*/ 707 h 707"/>
                <a:gd name="T46" fmla="*/ 954 w 997"/>
                <a:gd name="T47" fmla="*/ 699 h 707"/>
                <a:gd name="T48" fmla="*/ 946 w 997"/>
                <a:gd name="T49" fmla="*/ 651 h 707"/>
                <a:gd name="T50" fmla="*/ 936 w 997"/>
                <a:gd name="T51" fmla="*/ 521 h 707"/>
                <a:gd name="T52" fmla="*/ 928 w 997"/>
                <a:gd name="T53" fmla="*/ 478 h 707"/>
                <a:gd name="T54" fmla="*/ 909 w 997"/>
                <a:gd name="T55" fmla="*/ 428 h 707"/>
                <a:gd name="T56" fmla="*/ 891 w 997"/>
                <a:gd name="T57" fmla="*/ 406 h 707"/>
                <a:gd name="T58" fmla="*/ 866 w 997"/>
                <a:gd name="T59" fmla="*/ 392 h 707"/>
                <a:gd name="T60" fmla="*/ 830 w 997"/>
                <a:gd name="T61" fmla="*/ 380 h 707"/>
                <a:gd name="T62" fmla="*/ 776 w 997"/>
                <a:gd name="T63" fmla="*/ 359 h 707"/>
                <a:gd name="T64" fmla="*/ 759 w 997"/>
                <a:gd name="T65" fmla="*/ 361 h 707"/>
                <a:gd name="T66" fmla="*/ 756 w 997"/>
                <a:gd name="T67" fmla="*/ 371 h 707"/>
                <a:gd name="T68" fmla="*/ 764 w 997"/>
                <a:gd name="T69" fmla="*/ 421 h 707"/>
                <a:gd name="T70" fmla="*/ 797 w 997"/>
                <a:gd name="T71" fmla="*/ 514 h 707"/>
                <a:gd name="T72" fmla="*/ 813 w 997"/>
                <a:gd name="T73" fmla="*/ 542 h 707"/>
                <a:gd name="T74" fmla="*/ 821 w 997"/>
                <a:gd name="T75" fmla="*/ 547 h 707"/>
                <a:gd name="T76" fmla="*/ 759 w 997"/>
                <a:gd name="T77" fmla="*/ 518 h 707"/>
                <a:gd name="T78" fmla="*/ 683 w 997"/>
                <a:gd name="T79" fmla="*/ 479 h 707"/>
                <a:gd name="T80" fmla="*/ 672 w 997"/>
                <a:gd name="T81" fmla="*/ 470 h 707"/>
                <a:gd name="T82" fmla="*/ 677 w 997"/>
                <a:gd name="T83" fmla="*/ 454 h 707"/>
                <a:gd name="T84" fmla="*/ 695 w 997"/>
                <a:gd name="T85" fmla="*/ 422 h 707"/>
                <a:gd name="T86" fmla="*/ 699 w 997"/>
                <a:gd name="T87" fmla="*/ 398 h 707"/>
                <a:gd name="T88" fmla="*/ 690 w 997"/>
                <a:gd name="T89" fmla="*/ 371 h 707"/>
                <a:gd name="T90" fmla="*/ 662 w 997"/>
                <a:gd name="T91" fmla="*/ 340 h 707"/>
                <a:gd name="T92" fmla="*/ 577 w 997"/>
                <a:gd name="T93" fmla="*/ 276 h 707"/>
                <a:gd name="T94" fmla="*/ 512 w 997"/>
                <a:gd name="T95" fmla="*/ 225 h 707"/>
                <a:gd name="T96" fmla="*/ 506 w 997"/>
                <a:gd name="T97" fmla="*/ 216 h 707"/>
                <a:gd name="T98" fmla="*/ 490 w 997"/>
                <a:gd name="T99" fmla="*/ 205 h 707"/>
                <a:gd name="T100" fmla="*/ 415 w 997"/>
                <a:gd name="T101" fmla="*/ 190 h 707"/>
                <a:gd name="T102" fmla="*/ 308 w 997"/>
                <a:gd name="T103" fmla="*/ 180 h 707"/>
                <a:gd name="T104" fmla="*/ 226 w 997"/>
                <a:gd name="T105" fmla="*/ 168 h 707"/>
                <a:gd name="T106" fmla="*/ 79 w 997"/>
                <a:gd name="T107" fmla="*/ 126 h 707"/>
                <a:gd name="T108" fmla="*/ 4 w 997"/>
                <a:gd name="T109" fmla="*/ 96 h 707"/>
                <a:gd name="T110" fmla="*/ 0 w 997"/>
                <a:gd name="T111" fmla="*/ 91 h 707"/>
                <a:gd name="T112" fmla="*/ 21 w 997"/>
                <a:gd name="T113" fmla="*/ 91 h 707"/>
                <a:gd name="T114" fmla="*/ 138 w 997"/>
                <a:gd name="T115" fmla="*/ 111 h 707"/>
                <a:gd name="T116" fmla="*/ 307 w 997"/>
                <a:gd name="T117" fmla="*/ 139 h 707"/>
                <a:gd name="T118" fmla="*/ 120 w 997"/>
                <a:gd name="T119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7" h="707">
                  <a:moveTo>
                    <a:pt x="120" y="0"/>
                  </a:moveTo>
                  <a:lnTo>
                    <a:pt x="120" y="0"/>
                  </a:lnTo>
                  <a:lnTo>
                    <a:pt x="147" y="0"/>
                  </a:lnTo>
                  <a:lnTo>
                    <a:pt x="178" y="1"/>
                  </a:lnTo>
                  <a:lnTo>
                    <a:pt x="216" y="4"/>
                  </a:lnTo>
                  <a:lnTo>
                    <a:pt x="259" y="9"/>
                  </a:lnTo>
                  <a:lnTo>
                    <a:pt x="304" y="18"/>
                  </a:lnTo>
                  <a:lnTo>
                    <a:pt x="326" y="22"/>
                  </a:lnTo>
                  <a:lnTo>
                    <a:pt x="350" y="30"/>
                  </a:lnTo>
                  <a:lnTo>
                    <a:pt x="371" y="36"/>
                  </a:lnTo>
                  <a:lnTo>
                    <a:pt x="392" y="45"/>
                  </a:lnTo>
                  <a:lnTo>
                    <a:pt x="392" y="45"/>
                  </a:lnTo>
                  <a:lnTo>
                    <a:pt x="412" y="54"/>
                  </a:lnTo>
                  <a:lnTo>
                    <a:pt x="430" y="64"/>
                  </a:lnTo>
                  <a:lnTo>
                    <a:pt x="448" y="76"/>
                  </a:lnTo>
                  <a:lnTo>
                    <a:pt x="463" y="88"/>
                  </a:lnTo>
                  <a:lnTo>
                    <a:pt x="478" y="100"/>
                  </a:lnTo>
                  <a:lnTo>
                    <a:pt x="491" y="114"/>
                  </a:lnTo>
                  <a:lnTo>
                    <a:pt x="515" y="139"/>
                  </a:lnTo>
                  <a:lnTo>
                    <a:pt x="533" y="163"/>
                  </a:lnTo>
                  <a:lnTo>
                    <a:pt x="550" y="186"/>
                  </a:lnTo>
                  <a:lnTo>
                    <a:pt x="569" y="216"/>
                  </a:lnTo>
                  <a:lnTo>
                    <a:pt x="569" y="216"/>
                  </a:lnTo>
                  <a:lnTo>
                    <a:pt x="578" y="225"/>
                  </a:lnTo>
                  <a:lnTo>
                    <a:pt x="592" y="235"/>
                  </a:lnTo>
                  <a:lnTo>
                    <a:pt x="608" y="244"/>
                  </a:lnTo>
                  <a:lnTo>
                    <a:pt x="624" y="253"/>
                  </a:lnTo>
                  <a:lnTo>
                    <a:pt x="644" y="261"/>
                  </a:lnTo>
                  <a:lnTo>
                    <a:pt x="662" y="267"/>
                  </a:lnTo>
                  <a:lnTo>
                    <a:pt x="678" y="271"/>
                  </a:lnTo>
                  <a:lnTo>
                    <a:pt x="692" y="274"/>
                  </a:lnTo>
                  <a:lnTo>
                    <a:pt x="692" y="274"/>
                  </a:lnTo>
                  <a:lnTo>
                    <a:pt x="705" y="277"/>
                  </a:lnTo>
                  <a:lnTo>
                    <a:pt x="720" y="282"/>
                  </a:lnTo>
                  <a:lnTo>
                    <a:pt x="753" y="293"/>
                  </a:lnTo>
                  <a:lnTo>
                    <a:pt x="785" y="308"/>
                  </a:lnTo>
                  <a:lnTo>
                    <a:pt x="809" y="320"/>
                  </a:lnTo>
                  <a:lnTo>
                    <a:pt x="809" y="320"/>
                  </a:lnTo>
                  <a:lnTo>
                    <a:pt x="839" y="332"/>
                  </a:lnTo>
                  <a:lnTo>
                    <a:pt x="878" y="346"/>
                  </a:lnTo>
                  <a:lnTo>
                    <a:pt x="928" y="361"/>
                  </a:lnTo>
                  <a:lnTo>
                    <a:pt x="928" y="361"/>
                  </a:lnTo>
                  <a:lnTo>
                    <a:pt x="942" y="370"/>
                  </a:lnTo>
                  <a:lnTo>
                    <a:pt x="969" y="388"/>
                  </a:lnTo>
                  <a:lnTo>
                    <a:pt x="981" y="397"/>
                  </a:lnTo>
                  <a:lnTo>
                    <a:pt x="990" y="406"/>
                  </a:lnTo>
                  <a:lnTo>
                    <a:pt x="991" y="407"/>
                  </a:lnTo>
                  <a:lnTo>
                    <a:pt x="991" y="410"/>
                  </a:lnTo>
                  <a:lnTo>
                    <a:pt x="988" y="410"/>
                  </a:lnTo>
                  <a:lnTo>
                    <a:pt x="984" y="410"/>
                  </a:lnTo>
                  <a:lnTo>
                    <a:pt x="984" y="410"/>
                  </a:lnTo>
                  <a:lnTo>
                    <a:pt x="978" y="410"/>
                  </a:lnTo>
                  <a:lnTo>
                    <a:pt x="975" y="410"/>
                  </a:lnTo>
                  <a:lnTo>
                    <a:pt x="972" y="412"/>
                  </a:lnTo>
                  <a:lnTo>
                    <a:pt x="972" y="413"/>
                  </a:lnTo>
                  <a:lnTo>
                    <a:pt x="973" y="419"/>
                  </a:lnTo>
                  <a:lnTo>
                    <a:pt x="978" y="427"/>
                  </a:lnTo>
                  <a:lnTo>
                    <a:pt x="990" y="442"/>
                  </a:lnTo>
                  <a:lnTo>
                    <a:pt x="997" y="449"/>
                  </a:lnTo>
                  <a:lnTo>
                    <a:pt x="997" y="449"/>
                  </a:lnTo>
                  <a:lnTo>
                    <a:pt x="994" y="490"/>
                  </a:lnTo>
                  <a:lnTo>
                    <a:pt x="987" y="580"/>
                  </a:lnTo>
                  <a:lnTo>
                    <a:pt x="982" y="627"/>
                  </a:lnTo>
                  <a:lnTo>
                    <a:pt x="976" y="669"/>
                  </a:lnTo>
                  <a:lnTo>
                    <a:pt x="972" y="684"/>
                  </a:lnTo>
                  <a:lnTo>
                    <a:pt x="969" y="698"/>
                  </a:lnTo>
                  <a:lnTo>
                    <a:pt x="966" y="705"/>
                  </a:lnTo>
                  <a:lnTo>
                    <a:pt x="963" y="707"/>
                  </a:lnTo>
                  <a:lnTo>
                    <a:pt x="961" y="707"/>
                  </a:lnTo>
                  <a:lnTo>
                    <a:pt x="961" y="707"/>
                  </a:lnTo>
                  <a:lnTo>
                    <a:pt x="958" y="704"/>
                  </a:lnTo>
                  <a:lnTo>
                    <a:pt x="954" y="699"/>
                  </a:lnTo>
                  <a:lnTo>
                    <a:pt x="952" y="690"/>
                  </a:lnTo>
                  <a:lnTo>
                    <a:pt x="949" y="680"/>
                  </a:lnTo>
                  <a:lnTo>
                    <a:pt x="946" y="651"/>
                  </a:lnTo>
                  <a:lnTo>
                    <a:pt x="943" y="618"/>
                  </a:lnTo>
                  <a:lnTo>
                    <a:pt x="939" y="551"/>
                  </a:lnTo>
                  <a:lnTo>
                    <a:pt x="936" y="521"/>
                  </a:lnTo>
                  <a:lnTo>
                    <a:pt x="933" y="500"/>
                  </a:lnTo>
                  <a:lnTo>
                    <a:pt x="933" y="500"/>
                  </a:lnTo>
                  <a:lnTo>
                    <a:pt x="928" y="478"/>
                  </a:lnTo>
                  <a:lnTo>
                    <a:pt x="924" y="461"/>
                  </a:lnTo>
                  <a:lnTo>
                    <a:pt x="916" y="445"/>
                  </a:lnTo>
                  <a:lnTo>
                    <a:pt x="909" y="428"/>
                  </a:lnTo>
                  <a:lnTo>
                    <a:pt x="903" y="421"/>
                  </a:lnTo>
                  <a:lnTo>
                    <a:pt x="897" y="413"/>
                  </a:lnTo>
                  <a:lnTo>
                    <a:pt x="891" y="406"/>
                  </a:lnTo>
                  <a:lnTo>
                    <a:pt x="884" y="400"/>
                  </a:lnTo>
                  <a:lnTo>
                    <a:pt x="875" y="395"/>
                  </a:lnTo>
                  <a:lnTo>
                    <a:pt x="866" y="392"/>
                  </a:lnTo>
                  <a:lnTo>
                    <a:pt x="866" y="392"/>
                  </a:lnTo>
                  <a:lnTo>
                    <a:pt x="848" y="386"/>
                  </a:lnTo>
                  <a:lnTo>
                    <a:pt x="830" y="380"/>
                  </a:lnTo>
                  <a:lnTo>
                    <a:pt x="800" y="367"/>
                  </a:lnTo>
                  <a:lnTo>
                    <a:pt x="788" y="362"/>
                  </a:lnTo>
                  <a:lnTo>
                    <a:pt x="776" y="359"/>
                  </a:lnTo>
                  <a:lnTo>
                    <a:pt x="767" y="359"/>
                  </a:lnTo>
                  <a:lnTo>
                    <a:pt x="764" y="359"/>
                  </a:lnTo>
                  <a:lnTo>
                    <a:pt x="759" y="361"/>
                  </a:lnTo>
                  <a:lnTo>
                    <a:pt x="759" y="361"/>
                  </a:lnTo>
                  <a:lnTo>
                    <a:pt x="758" y="365"/>
                  </a:lnTo>
                  <a:lnTo>
                    <a:pt x="756" y="371"/>
                  </a:lnTo>
                  <a:lnTo>
                    <a:pt x="756" y="382"/>
                  </a:lnTo>
                  <a:lnTo>
                    <a:pt x="758" y="392"/>
                  </a:lnTo>
                  <a:lnTo>
                    <a:pt x="764" y="421"/>
                  </a:lnTo>
                  <a:lnTo>
                    <a:pt x="773" y="454"/>
                  </a:lnTo>
                  <a:lnTo>
                    <a:pt x="785" y="485"/>
                  </a:lnTo>
                  <a:lnTo>
                    <a:pt x="797" y="514"/>
                  </a:lnTo>
                  <a:lnTo>
                    <a:pt x="803" y="526"/>
                  </a:lnTo>
                  <a:lnTo>
                    <a:pt x="807" y="535"/>
                  </a:lnTo>
                  <a:lnTo>
                    <a:pt x="813" y="542"/>
                  </a:lnTo>
                  <a:lnTo>
                    <a:pt x="818" y="545"/>
                  </a:lnTo>
                  <a:lnTo>
                    <a:pt x="818" y="545"/>
                  </a:lnTo>
                  <a:lnTo>
                    <a:pt x="821" y="547"/>
                  </a:lnTo>
                  <a:lnTo>
                    <a:pt x="819" y="545"/>
                  </a:lnTo>
                  <a:lnTo>
                    <a:pt x="807" y="539"/>
                  </a:lnTo>
                  <a:lnTo>
                    <a:pt x="759" y="518"/>
                  </a:lnTo>
                  <a:lnTo>
                    <a:pt x="729" y="505"/>
                  </a:lnTo>
                  <a:lnTo>
                    <a:pt x="704" y="491"/>
                  </a:lnTo>
                  <a:lnTo>
                    <a:pt x="683" y="479"/>
                  </a:lnTo>
                  <a:lnTo>
                    <a:pt x="677" y="475"/>
                  </a:lnTo>
                  <a:lnTo>
                    <a:pt x="672" y="470"/>
                  </a:lnTo>
                  <a:lnTo>
                    <a:pt x="672" y="470"/>
                  </a:lnTo>
                  <a:lnTo>
                    <a:pt x="672" y="467"/>
                  </a:lnTo>
                  <a:lnTo>
                    <a:pt x="672" y="463"/>
                  </a:lnTo>
                  <a:lnTo>
                    <a:pt x="677" y="454"/>
                  </a:lnTo>
                  <a:lnTo>
                    <a:pt x="684" y="442"/>
                  </a:lnTo>
                  <a:lnTo>
                    <a:pt x="692" y="428"/>
                  </a:lnTo>
                  <a:lnTo>
                    <a:pt x="695" y="422"/>
                  </a:lnTo>
                  <a:lnTo>
                    <a:pt x="698" y="415"/>
                  </a:lnTo>
                  <a:lnTo>
                    <a:pt x="699" y="406"/>
                  </a:lnTo>
                  <a:lnTo>
                    <a:pt x="699" y="398"/>
                  </a:lnTo>
                  <a:lnTo>
                    <a:pt x="699" y="389"/>
                  </a:lnTo>
                  <a:lnTo>
                    <a:pt x="696" y="380"/>
                  </a:lnTo>
                  <a:lnTo>
                    <a:pt x="690" y="371"/>
                  </a:lnTo>
                  <a:lnTo>
                    <a:pt x="683" y="361"/>
                  </a:lnTo>
                  <a:lnTo>
                    <a:pt x="683" y="361"/>
                  </a:lnTo>
                  <a:lnTo>
                    <a:pt x="662" y="340"/>
                  </a:lnTo>
                  <a:lnTo>
                    <a:pt x="635" y="319"/>
                  </a:lnTo>
                  <a:lnTo>
                    <a:pt x="606" y="296"/>
                  </a:lnTo>
                  <a:lnTo>
                    <a:pt x="577" y="276"/>
                  </a:lnTo>
                  <a:lnTo>
                    <a:pt x="550" y="256"/>
                  </a:lnTo>
                  <a:lnTo>
                    <a:pt x="527" y="238"/>
                  </a:lnTo>
                  <a:lnTo>
                    <a:pt x="512" y="225"/>
                  </a:lnTo>
                  <a:lnTo>
                    <a:pt x="508" y="220"/>
                  </a:lnTo>
                  <a:lnTo>
                    <a:pt x="506" y="216"/>
                  </a:lnTo>
                  <a:lnTo>
                    <a:pt x="506" y="216"/>
                  </a:lnTo>
                  <a:lnTo>
                    <a:pt x="505" y="213"/>
                  </a:lnTo>
                  <a:lnTo>
                    <a:pt x="499" y="210"/>
                  </a:lnTo>
                  <a:lnTo>
                    <a:pt x="490" y="205"/>
                  </a:lnTo>
                  <a:lnTo>
                    <a:pt x="478" y="202"/>
                  </a:lnTo>
                  <a:lnTo>
                    <a:pt x="449" y="196"/>
                  </a:lnTo>
                  <a:lnTo>
                    <a:pt x="415" y="190"/>
                  </a:lnTo>
                  <a:lnTo>
                    <a:pt x="347" y="183"/>
                  </a:lnTo>
                  <a:lnTo>
                    <a:pt x="308" y="180"/>
                  </a:lnTo>
                  <a:lnTo>
                    <a:pt x="308" y="180"/>
                  </a:lnTo>
                  <a:lnTo>
                    <a:pt x="292" y="178"/>
                  </a:lnTo>
                  <a:lnTo>
                    <a:pt x="271" y="177"/>
                  </a:lnTo>
                  <a:lnTo>
                    <a:pt x="226" y="168"/>
                  </a:lnTo>
                  <a:lnTo>
                    <a:pt x="177" y="156"/>
                  </a:lnTo>
                  <a:lnTo>
                    <a:pt x="126" y="141"/>
                  </a:lnTo>
                  <a:lnTo>
                    <a:pt x="79" y="126"/>
                  </a:lnTo>
                  <a:lnTo>
                    <a:pt x="39" y="112"/>
                  </a:lnTo>
                  <a:lnTo>
                    <a:pt x="12" y="100"/>
                  </a:lnTo>
                  <a:lnTo>
                    <a:pt x="4" y="9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4" y="90"/>
                  </a:lnTo>
                  <a:lnTo>
                    <a:pt x="21" y="91"/>
                  </a:lnTo>
                  <a:lnTo>
                    <a:pt x="48" y="94"/>
                  </a:lnTo>
                  <a:lnTo>
                    <a:pt x="78" y="100"/>
                  </a:lnTo>
                  <a:lnTo>
                    <a:pt x="138" y="111"/>
                  </a:lnTo>
                  <a:lnTo>
                    <a:pt x="172" y="118"/>
                  </a:lnTo>
                  <a:lnTo>
                    <a:pt x="172" y="118"/>
                  </a:lnTo>
                  <a:lnTo>
                    <a:pt x="307" y="139"/>
                  </a:lnTo>
                  <a:lnTo>
                    <a:pt x="431" y="159"/>
                  </a:lnTo>
                  <a:lnTo>
                    <a:pt x="343" y="8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1" name="Freeform 38"/>
            <p:cNvSpPr>
              <a:spLocks/>
            </p:cNvSpPr>
            <p:nvPr/>
          </p:nvSpPr>
          <p:spPr bwMode="auto">
            <a:xfrm>
              <a:off x="5044868" y="2961557"/>
              <a:ext cx="1263234" cy="1424135"/>
            </a:xfrm>
            <a:custGeom>
              <a:avLst/>
              <a:gdLst>
                <a:gd name="T0" fmla="*/ 659 w 792"/>
                <a:gd name="T1" fmla="*/ 351 h 924"/>
                <a:gd name="T2" fmla="*/ 637 w 792"/>
                <a:gd name="T3" fmla="*/ 356 h 924"/>
                <a:gd name="T4" fmla="*/ 506 w 792"/>
                <a:gd name="T5" fmla="*/ 350 h 924"/>
                <a:gd name="T6" fmla="*/ 451 w 792"/>
                <a:gd name="T7" fmla="*/ 360 h 924"/>
                <a:gd name="T8" fmla="*/ 446 w 792"/>
                <a:gd name="T9" fmla="*/ 372 h 924"/>
                <a:gd name="T10" fmla="*/ 461 w 792"/>
                <a:gd name="T11" fmla="*/ 398 h 924"/>
                <a:gd name="T12" fmla="*/ 554 w 792"/>
                <a:gd name="T13" fmla="*/ 461 h 924"/>
                <a:gd name="T14" fmla="*/ 674 w 792"/>
                <a:gd name="T15" fmla="*/ 530 h 924"/>
                <a:gd name="T16" fmla="*/ 692 w 792"/>
                <a:gd name="T17" fmla="*/ 554 h 924"/>
                <a:gd name="T18" fmla="*/ 695 w 792"/>
                <a:gd name="T19" fmla="*/ 566 h 924"/>
                <a:gd name="T20" fmla="*/ 578 w 792"/>
                <a:gd name="T21" fmla="*/ 527 h 924"/>
                <a:gd name="T22" fmla="*/ 521 w 792"/>
                <a:gd name="T23" fmla="*/ 518 h 924"/>
                <a:gd name="T24" fmla="*/ 526 w 792"/>
                <a:gd name="T25" fmla="*/ 534 h 924"/>
                <a:gd name="T26" fmla="*/ 601 w 792"/>
                <a:gd name="T27" fmla="*/ 623 h 924"/>
                <a:gd name="T28" fmla="*/ 631 w 792"/>
                <a:gd name="T29" fmla="*/ 663 h 924"/>
                <a:gd name="T30" fmla="*/ 629 w 792"/>
                <a:gd name="T31" fmla="*/ 709 h 924"/>
                <a:gd name="T32" fmla="*/ 590 w 792"/>
                <a:gd name="T33" fmla="*/ 829 h 924"/>
                <a:gd name="T34" fmla="*/ 560 w 792"/>
                <a:gd name="T35" fmla="*/ 906 h 924"/>
                <a:gd name="T36" fmla="*/ 553 w 792"/>
                <a:gd name="T37" fmla="*/ 903 h 924"/>
                <a:gd name="T38" fmla="*/ 536 w 792"/>
                <a:gd name="T39" fmla="*/ 922 h 924"/>
                <a:gd name="T40" fmla="*/ 515 w 792"/>
                <a:gd name="T41" fmla="*/ 922 h 924"/>
                <a:gd name="T42" fmla="*/ 485 w 792"/>
                <a:gd name="T43" fmla="*/ 894 h 924"/>
                <a:gd name="T44" fmla="*/ 398 w 792"/>
                <a:gd name="T45" fmla="*/ 766 h 924"/>
                <a:gd name="T46" fmla="*/ 383 w 792"/>
                <a:gd name="T47" fmla="*/ 718 h 924"/>
                <a:gd name="T48" fmla="*/ 376 w 792"/>
                <a:gd name="T49" fmla="*/ 703 h 924"/>
                <a:gd name="T50" fmla="*/ 331 w 792"/>
                <a:gd name="T51" fmla="*/ 699 h 924"/>
                <a:gd name="T52" fmla="*/ 264 w 792"/>
                <a:gd name="T53" fmla="*/ 712 h 924"/>
                <a:gd name="T54" fmla="*/ 135 w 792"/>
                <a:gd name="T55" fmla="*/ 802 h 924"/>
                <a:gd name="T56" fmla="*/ 67 w 792"/>
                <a:gd name="T57" fmla="*/ 865 h 924"/>
                <a:gd name="T58" fmla="*/ 2 w 792"/>
                <a:gd name="T59" fmla="*/ 924 h 924"/>
                <a:gd name="T60" fmla="*/ 12 w 792"/>
                <a:gd name="T61" fmla="*/ 894 h 924"/>
                <a:gd name="T62" fmla="*/ 84 w 792"/>
                <a:gd name="T63" fmla="*/ 790 h 924"/>
                <a:gd name="T64" fmla="*/ 225 w 792"/>
                <a:gd name="T65" fmla="*/ 623 h 924"/>
                <a:gd name="T66" fmla="*/ 264 w 792"/>
                <a:gd name="T67" fmla="*/ 591 h 924"/>
                <a:gd name="T68" fmla="*/ 289 w 792"/>
                <a:gd name="T69" fmla="*/ 578 h 924"/>
                <a:gd name="T70" fmla="*/ 297 w 792"/>
                <a:gd name="T71" fmla="*/ 527 h 924"/>
                <a:gd name="T72" fmla="*/ 289 w 792"/>
                <a:gd name="T73" fmla="*/ 509 h 924"/>
                <a:gd name="T74" fmla="*/ 241 w 792"/>
                <a:gd name="T75" fmla="*/ 479 h 924"/>
                <a:gd name="T76" fmla="*/ 229 w 792"/>
                <a:gd name="T77" fmla="*/ 467 h 924"/>
                <a:gd name="T78" fmla="*/ 243 w 792"/>
                <a:gd name="T79" fmla="*/ 419 h 924"/>
                <a:gd name="T80" fmla="*/ 286 w 792"/>
                <a:gd name="T81" fmla="*/ 342 h 924"/>
                <a:gd name="T82" fmla="*/ 309 w 792"/>
                <a:gd name="T83" fmla="*/ 323 h 924"/>
                <a:gd name="T84" fmla="*/ 376 w 792"/>
                <a:gd name="T85" fmla="*/ 257 h 924"/>
                <a:gd name="T86" fmla="*/ 410 w 792"/>
                <a:gd name="T87" fmla="*/ 194 h 924"/>
                <a:gd name="T88" fmla="*/ 412 w 792"/>
                <a:gd name="T89" fmla="*/ 178 h 924"/>
                <a:gd name="T90" fmla="*/ 455 w 792"/>
                <a:gd name="T91" fmla="*/ 122 h 924"/>
                <a:gd name="T92" fmla="*/ 509 w 792"/>
                <a:gd name="T93" fmla="*/ 82 h 924"/>
                <a:gd name="T94" fmla="*/ 520 w 792"/>
                <a:gd name="T95" fmla="*/ 83 h 924"/>
                <a:gd name="T96" fmla="*/ 616 w 792"/>
                <a:gd name="T97" fmla="*/ 14 h 924"/>
                <a:gd name="T98" fmla="*/ 641 w 792"/>
                <a:gd name="T99" fmla="*/ 0 h 924"/>
                <a:gd name="T100" fmla="*/ 702 w 792"/>
                <a:gd name="T101" fmla="*/ 16 h 924"/>
                <a:gd name="T102" fmla="*/ 722 w 792"/>
                <a:gd name="T103" fmla="*/ 35 h 924"/>
                <a:gd name="T104" fmla="*/ 789 w 792"/>
                <a:gd name="T105" fmla="*/ 116 h 924"/>
                <a:gd name="T106" fmla="*/ 786 w 792"/>
                <a:gd name="T107" fmla="*/ 131 h 924"/>
                <a:gd name="T108" fmla="*/ 756 w 792"/>
                <a:gd name="T109" fmla="*/ 142 h 924"/>
                <a:gd name="T110" fmla="*/ 693 w 792"/>
                <a:gd name="T111" fmla="*/ 182 h 924"/>
                <a:gd name="T112" fmla="*/ 641 w 792"/>
                <a:gd name="T113" fmla="*/ 245 h 924"/>
                <a:gd name="T114" fmla="*/ 634 w 792"/>
                <a:gd name="T115" fmla="*/ 283 h 924"/>
                <a:gd name="T116" fmla="*/ 644 w 792"/>
                <a:gd name="T117" fmla="*/ 3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2" h="924">
                  <a:moveTo>
                    <a:pt x="657" y="347"/>
                  </a:moveTo>
                  <a:lnTo>
                    <a:pt x="657" y="347"/>
                  </a:lnTo>
                  <a:lnTo>
                    <a:pt x="659" y="350"/>
                  </a:lnTo>
                  <a:lnTo>
                    <a:pt x="659" y="351"/>
                  </a:lnTo>
                  <a:lnTo>
                    <a:pt x="657" y="353"/>
                  </a:lnTo>
                  <a:lnTo>
                    <a:pt x="656" y="354"/>
                  </a:lnTo>
                  <a:lnTo>
                    <a:pt x="647" y="356"/>
                  </a:lnTo>
                  <a:lnTo>
                    <a:pt x="637" y="356"/>
                  </a:lnTo>
                  <a:lnTo>
                    <a:pt x="604" y="356"/>
                  </a:lnTo>
                  <a:lnTo>
                    <a:pt x="566" y="353"/>
                  </a:lnTo>
                  <a:lnTo>
                    <a:pt x="526" y="350"/>
                  </a:lnTo>
                  <a:lnTo>
                    <a:pt x="506" y="350"/>
                  </a:lnTo>
                  <a:lnTo>
                    <a:pt x="488" y="351"/>
                  </a:lnTo>
                  <a:lnTo>
                    <a:pt x="473" y="353"/>
                  </a:lnTo>
                  <a:lnTo>
                    <a:pt x="461" y="356"/>
                  </a:lnTo>
                  <a:lnTo>
                    <a:pt x="451" y="360"/>
                  </a:lnTo>
                  <a:lnTo>
                    <a:pt x="448" y="365"/>
                  </a:lnTo>
                  <a:lnTo>
                    <a:pt x="446" y="368"/>
                  </a:lnTo>
                  <a:lnTo>
                    <a:pt x="446" y="368"/>
                  </a:lnTo>
                  <a:lnTo>
                    <a:pt x="446" y="372"/>
                  </a:lnTo>
                  <a:lnTo>
                    <a:pt x="446" y="377"/>
                  </a:lnTo>
                  <a:lnTo>
                    <a:pt x="448" y="381"/>
                  </a:lnTo>
                  <a:lnTo>
                    <a:pt x="452" y="386"/>
                  </a:lnTo>
                  <a:lnTo>
                    <a:pt x="461" y="398"/>
                  </a:lnTo>
                  <a:lnTo>
                    <a:pt x="475" y="410"/>
                  </a:lnTo>
                  <a:lnTo>
                    <a:pt x="491" y="422"/>
                  </a:lnTo>
                  <a:lnTo>
                    <a:pt x="511" y="435"/>
                  </a:lnTo>
                  <a:lnTo>
                    <a:pt x="554" y="461"/>
                  </a:lnTo>
                  <a:lnTo>
                    <a:pt x="598" y="486"/>
                  </a:lnTo>
                  <a:lnTo>
                    <a:pt x="637" y="507"/>
                  </a:lnTo>
                  <a:lnTo>
                    <a:pt x="665" y="524"/>
                  </a:lnTo>
                  <a:lnTo>
                    <a:pt x="674" y="530"/>
                  </a:lnTo>
                  <a:lnTo>
                    <a:pt x="677" y="533"/>
                  </a:lnTo>
                  <a:lnTo>
                    <a:pt x="677" y="533"/>
                  </a:lnTo>
                  <a:lnTo>
                    <a:pt x="684" y="543"/>
                  </a:lnTo>
                  <a:lnTo>
                    <a:pt x="692" y="554"/>
                  </a:lnTo>
                  <a:lnTo>
                    <a:pt x="698" y="563"/>
                  </a:lnTo>
                  <a:lnTo>
                    <a:pt x="698" y="564"/>
                  </a:lnTo>
                  <a:lnTo>
                    <a:pt x="695" y="566"/>
                  </a:lnTo>
                  <a:lnTo>
                    <a:pt x="695" y="566"/>
                  </a:lnTo>
                  <a:lnTo>
                    <a:pt x="684" y="563"/>
                  </a:lnTo>
                  <a:lnTo>
                    <a:pt x="665" y="557"/>
                  </a:lnTo>
                  <a:lnTo>
                    <a:pt x="608" y="536"/>
                  </a:lnTo>
                  <a:lnTo>
                    <a:pt x="578" y="527"/>
                  </a:lnTo>
                  <a:lnTo>
                    <a:pt x="553" y="519"/>
                  </a:lnTo>
                  <a:lnTo>
                    <a:pt x="532" y="516"/>
                  </a:lnTo>
                  <a:lnTo>
                    <a:pt x="526" y="516"/>
                  </a:lnTo>
                  <a:lnTo>
                    <a:pt x="521" y="518"/>
                  </a:lnTo>
                  <a:lnTo>
                    <a:pt x="521" y="518"/>
                  </a:lnTo>
                  <a:lnTo>
                    <a:pt x="520" y="522"/>
                  </a:lnTo>
                  <a:lnTo>
                    <a:pt x="521" y="527"/>
                  </a:lnTo>
                  <a:lnTo>
                    <a:pt x="526" y="534"/>
                  </a:lnTo>
                  <a:lnTo>
                    <a:pt x="530" y="542"/>
                  </a:lnTo>
                  <a:lnTo>
                    <a:pt x="545" y="561"/>
                  </a:lnTo>
                  <a:lnTo>
                    <a:pt x="563" y="582"/>
                  </a:lnTo>
                  <a:lnTo>
                    <a:pt x="601" y="623"/>
                  </a:lnTo>
                  <a:lnTo>
                    <a:pt x="625" y="646"/>
                  </a:lnTo>
                  <a:lnTo>
                    <a:pt x="625" y="646"/>
                  </a:lnTo>
                  <a:lnTo>
                    <a:pt x="628" y="654"/>
                  </a:lnTo>
                  <a:lnTo>
                    <a:pt x="631" y="663"/>
                  </a:lnTo>
                  <a:lnTo>
                    <a:pt x="632" y="673"/>
                  </a:lnTo>
                  <a:lnTo>
                    <a:pt x="632" y="685"/>
                  </a:lnTo>
                  <a:lnTo>
                    <a:pt x="632" y="697"/>
                  </a:lnTo>
                  <a:lnTo>
                    <a:pt x="629" y="709"/>
                  </a:lnTo>
                  <a:lnTo>
                    <a:pt x="626" y="720"/>
                  </a:lnTo>
                  <a:lnTo>
                    <a:pt x="623" y="730"/>
                  </a:lnTo>
                  <a:lnTo>
                    <a:pt x="623" y="730"/>
                  </a:lnTo>
                  <a:lnTo>
                    <a:pt x="590" y="829"/>
                  </a:lnTo>
                  <a:lnTo>
                    <a:pt x="571" y="885"/>
                  </a:lnTo>
                  <a:lnTo>
                    <a:pt x="563" y="901"/>
                  </a:lnTo>
                  <a:lnTo>
                    <a:pt x="562" y="906"/>
                  </a:lnTo>
                  <a:lnTo>
                    <a:pt x="560" y="906"/>
                  </a:lnTo>
                  <a:lnTo>
                    <a:pt x="560" y="906"/>
                  </a:lnTo>
                  <a:lnTo>
                    <a:pt x="556" y="903"/>
                  </a:lnTo>
                  <a:lnTo>
                    <a:pt x="554" y="903"/>
                  </a:lnTo>
                  <a:lnTo>
                    <a:pt x="553" y="903"/>
                  </a:lnTo>
                  <a:lnTo>
                    <a:pt x="550" y="907"/>
                  </a:lnTo>
                  <a:lnTo>
                    <a:pt x="547" y="912"/>
                  </a:lnTo>
                  <a:lnTo>
                    <a:pt x="542" y="918"/>
                  </a:lnTo>
                  <a:lnTo>
                    <a:pt x="536" y="922"/>
                  </a:lnTo>
                  <a:lnTo>
                    <a:pt x="532" y="924"/>
                  </a:lnTo>
                  <a:lnTo>
                    <a:pt x="527" y="924"/>
                  </a:lnTo>
                  <a:lnTo>
                    <a:pt x="521" y="924"/>
                  </a:lnTo>
                  <a:lnTo>
                    <a:pt x="515" y="922"/>
                  </a:lnTo>
                  <a:lnTo>
                    <a:pt x="515" y="922"/>
                  </a:lnTo>
                  <a:lnTo>
                    <a:pt x="511" y="919"/>
                  </a:lnTo>
                  <a:lnTo>
                    <a:pt x="503" y="913"/>
                  </a:lnTo>
                  <a:lnTo>
                    <a:pt x="485" y="894"/>
                  </a:lnTo>
                  <a:lnTo>
                    <a:pt x="464" y="865"/>
                  </a:lnTo>
                  <a:lnTo>
                    <a:pt x="440" y="832"/>
                  </a:lnTo>
                  <a:lnTo>
                    <a:pt x="418" y="798"/>
                  </a:lnTo>
                  <a:lnTo>
                    <a:pt x="398" y="766"/>
                  </a:lnTo>
                  <a:lnTo>
                    <a:pt x="392" y="751"/>
                  </a:lnTo>
                  <a:lnTo>
                    <a:pt x="386" y="738"/>
                  </a:lnTo>
                  <a:lnTo>
                    <a:pt x="383" y="727"/>
                  </a:lnTo>
                  <a:lnTo>
                    <a:pt x="383" y="718"/>
                  </a:lnTo>
                  <a:lnTo>
                    <a:pt x="383" y="718"/>
                  </a:lnTo>
                  <a:lnTo>
                    <a:pt x="383" y="712"/>
                  </a:lnTo>
                  <a:lnTo>
                    <a:pt x="380" y="706"/>
                  </a:lnTo>
                  <a:lnTo>
                    <a:pt x="376" y="703"/>
                  </a:lnTo>
                  <a:lnTo>
                    <a:pt x="368" y="700"/>
                  </a:lnTo>
                  <a:lnTo>
                    <a:pt x="361" y="699"/>
                  </a:lnTo>
                  <a:lnTo>
                    <a:pt x="352" y="697"/>
                  </a:lnTo>
                  <a:lnTo>
                    <a:pt x="331" y="699"/>
                  </a:lnTo>
                  <a:lnTo>
                    <a:pt x="309" y="702"/>
                  </a:lnTo>
                  <a:lnTo>
                    <a:pt x="288" y="705"/>
                  </a:lnTo>
                  <a:lnTo>
                    <a:pt x="273" y="709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35" y="730"/>
                  </a:lnTo>
                  <a:lnTo>
                    <a:pt x="186" y="765"/>
                  </a:lnTo>
                  <a:lnTo>
                    <a:pt x="135" y="802"/>
                  </a:lnTo>
                  <a:lnTo>
                    <a:pt x="115" y="816"/>
                  </a:lnTo>
                  <a:lnTo>
                    <a:pt x="105" y="826"/>
                  </a:lnTo>
                  <a:lnTo>
                    <a:pt x="105" y="826"/>
                  </a:lnTo>
                  <a:lnTo>
                    <a:pt x="67" y="865"/>
                  </a:lnTo>
                  <a:lnTo>
                    <a:pt x="40" y="894"/>
                  </a:lnTo>
                  <a:lnTo>
                    <a:pt x="16" y="915"/>
                  </a:lnTo>
                  <a:lnTo>
                    <a:pt x="6" y="922"/>
                  </a:lnTo>
                  <a:lnTo>
                    <a:pt x="2" y="924"/>
                  </a:lnTo>
                  <a:lnTo>
                    <a:pt x="0" y="922"/>
                  </a:lnTo>
                  <a:lnTo>
                    <a:pt x="0" y="921"/>
                  </a:lnTo>
                  <a:lnTo>
                    <a:pt x="3" y="912"/>
                  </a:lnTo>
                  <a:lnTo>
                    <a:pt x="12" y="894"/>
                  </a:lnTo>
                  <a:lnTo>
                    <a:pt x="28" y="870"/>
                  </a:lnTo>
                  <a:lnTo>
                    <a:pt x="52" y="835"/>
                  </a:lnTo>
                  <a:lnTo>
                    <a:pt x="84" y="790"/>
                  </a:lnTo>
                  <a:lnTo>
                    <a:pt x="84" y="790"/>
                  </a:lnTo>
                  <a:lnTo>
                    <a:pt x="115" y="750"/>
                  </a:lnTo>
                  <a:lnTo>
                    <a:pt x="168" y="684"/>
                  </a:lnTo>
                  <a:lnTo>
                    <a:pt x="196" y="651"/>
                  </a:lnTo>
                  <a:lnTo>
                    <a:pt x="225" y="623"/>
                  </a:lnTo>
                  <a:lnTo>
                    <a:pt x="237" y="611"/>
                  </a:lnTo>
                  <a:lnTo>
                    <a:pt x="247" y="602"/>
                  </a:lnTo>
                  <a:lnTo>
                    <a:pt x="256" y="594"/>
                  </a:lnTo>
                  <a:lnTo>
                    <a:pt x="264" y="591"/>
                  </a:lnTo>
                  <a:lnTo>
                    <a:pt x="264" y="591"/>
                  </a:lnTo>
                  <a:lnTo>
                    <a:pt x="274" y="588"/>
                  </a:lnTo>
                  <a:lnTo>
                    <a:pt x="283" y="584"/>
                  </a:lnTo>
                  <a:lnTo>
                    <a:pt x="289" y="578"/>
                  </a:lnTo>
                  <a:lnTo>
                    <a:pt x="294" y="570"/>
                  </a:lnTo>
                  <a:lnTo>
                    <a:pt x="297" y="561"/>
                  </a:lnTo>
                  <a:lnTo>
                    <a:pt x="298" y="551"/>
                  </a:lnTo>
                  <a:lnTo>
                    <a:pt x="297" y="527"/>
                  </a:lnTo>
                  <a:lnTo>
                    <a:pt x="297" y="527"/>
                  </a:lnTo>
                  <a:lnTo>
                    <a:pt x="295" y="521"/>
                  </a:lnTo>
                  <a:lnTo>
                    <a:pt x="294" y="515"/>
                  </a:lnTo>
                  <a:lnTo>
                    <a:pt x="289" y="509"/>
                  </a:lnTo>
                  <a:lnTo>
                    <a:pt x="286" y="504"/>
                  </a:lnTo>
                  <a:lnTo>
                    <a:pt x="276" y="497"/>
                  </a:lnTo>
                  <a:lnTo>
                    <a:pt x="264" y="489"/>
                  </a:lnTo>
                  <a:lnTo>
                    <a:pt x="241" y="479"/>
                  </a:lnTo>
                  <a:lnTo>
                    <a:pt x="234" y="473"/>
                  </a:lnTo>
                  <a:lnTo>
                    <a:pt x="231" y="470"/>
                  </a:lnTo>
                  <a:lnTo>
                    <a:pt x="229" y="467"/>
                  </a:lnTo>
                  <a:lnTo>
                    <a:pt x="229" y="467"/>
                  </a:lnTo>
                  <a:lnTo>
                    <a:pt x="229" y="462"/>
                  </a:lnTo>
                  <a:lnTo>
                    <a:pt x="231" y="456"/>
                  </a:lnTo>
                  <a:lnTo>
                    <a:pt x="235" y="440"/>
                  </a:lnTo>
                  <a:lnTo>
                    <a:pt x="243" y="419"/>
                  </a:lnTo>
                  <a:lnTo>
                    <a:pt x="253" y="396"/>
                  </a:lnTo>
                  <a:lnTo>
                    <a:pt x="265" y="372"/>
                  </a:lnTo>
                  <a:lnTo>
                    <a:pt x="279" y="351"/>
                  </a:lnTo>
                  <a:lnTo>
                    <a:pt x="286" y="342"/>
                  </a:lnTo>
                  <a:lnTo>
                    <a:pt x="294" y="335"/>
                  </a:lnTo>
                  <a:lnTo>
                    <a:pt x="301" y="327"/>
                  </a:lnTo>
                  <a:lnTo>
                    <a:pt x="309" y="323"/>
                  </a:lnTo>
                  <a:lnTo>
                    <a:pt x="309" y="323"/>
                  </a:lnTo>
                  <a:lnTo>
                    <a:pt x="325" y="313"/>
                  </a:lnTo>
                  <a:lnTo>
                    <a:pt x="341" y="296"/>
                  </a:lnTo>
                  <a:lnTo>
                    <a:pt x="359" y="278"/>
                  </a:lnTo>
                  <a:lnTo>
                    <a:pt x="376" y="257"/>
                  </a:lnTo>
                  <a:lnTo>
                    <a:pt x="391" y="236"/>
                  </a:lnTo>
                  <a:lnTo>
                    <a:pt x="401" y="218"/>
                  </a:lnTo>
                  <a:lnTo>
                    <a:pt x="409" y="202"/>
                  </a:lnTo>
                  <a:lnTo>
                    <a:pt x="410" y="194"/>
                  </a:lnTo>
                  <a:lnTo>
                    <a:pt x="409" y="190"/>
                  </a:lnTo>
                  <a:lnTo>
                    <a:pt x="409" y="190"/>
                  </a:lnTo>
                  <a:lnTo>
                    <a:pt x="409" y="184"/>
                  </a:lnTo>
                  <a:lnTo>
                    <a:pt x="412" y="178"/>
                  </a:lnTo>
                  <a:lnTo>
                    <a:pt x="416" y="170"/>
                  </a:lnTo>
                  <a:lnTo>
                    <a:pt x="422" y="161"/>
                  </a:lnTo>
                  <a:lnTo>
                    <a:pt x="437" y="142"/>
                  </a:lnTo>
                  <a:lnTo>
                    <a:pt x="455" y="122"/>
                  </a:lnTo>
                  <a:lnTo>
                    <a:pt x="475" y="106"/>
                  </a:lnTo>
                  <a:lnTo>
                    <a:pt x="491" y="91"/>
                  </a:lnTo>
                  <a:lnTo>
                    <a:pt x="505" y="83"/>
                  </a:lnTo>
                  <a:lnTo>
                    <a:pt x="509" y="82"/>
                  </a:lnTo>
                  <a:lnTo>
                    <a:pt x="512" y="83"/>
                  </a:lnTo>
                  <a:lnTo>
                    <a:pt x="512" y="83"/>
                  </a:lnTo>
                  <a:lnTo>
                    <a:pt x="515" y="85"/>
                  </a:lnTo>
                  <a:lnTo>
                    <a:pt x="520" y="83"/>
                  </a:lnTo>
                  <a:lnTo>
                    <a:pt x="535" y="76"/>
                  </a:lnTo>
                  <a:lnTo>
                    <a:pt x="553" y="62"/>
                  </a:lnTo>
                  <a:lnTo>
                    <a:pt x="575" y="46"/>
                  </a:lnTo>
                  <a:lnTo>
                    <a:pt x="616" y="14"/>
                  </a:lnTo>
                  <a:lnTo>
                    <a:pt x="632" y="4"/>
                  </a:lnTo>
                  <a:lnTo>
                    <a:pt x="637" y="1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57" y="1"/>
                  </a:lnTo>
                  <a:lnTo>
                    <a:pt x="681" y="7"/>
                  </a:lnTo>
                  <a:lnTo>
                    <a:pt x="692" y="11"/>
                  </a:lnTo>
                  <a:lnTo>
                    <a:pt x="702" y="16"/>
                  </a:lnTo>
                  <a:lnTo>
                    <a:pt x="710" y="20"/>
                  </a:lnTo>
                  <a:lnTo>
                    <a:pt x="714" y="26"/>
                  </a:lnTo>
                  <a:lnTo>
                    <a:pt x="714" y="26"/>
                  </a:lnTo>
                  <a:lnTo>
                    <a:pt x="722" y="35"/>
                  </a:lnTo>
                  <a:lnTo>
                    <a:pt x="734" y="49"/>
                  </a:lnTo>
                  <a:lnTo>
                    <a:pt x="765" y="83"/>
                  </a:lnTo>
                  <a:lnTo>
                    <a:pt x="779" y="101"/>
                  </a:lnTo>
                  <a:lnTo>
                    <a:pt x="789" y="116"/>
                  </a:lnTo>
                  <a:lnTo>
                    <a:pt x="792" y="122"/>
                  </a:lnTo>
                  <a:lnTo>
                    <a:pt x="792" y="127"/>
                  </a:lnTo>
                  <a:lnTo>
                    <a:pt x="791" y="130"/>
                  </a:lnTo>
                  <a:lnTo>
                    <a:pt x="786" y="131"/>
                  </a:lnTo>
                  <a:lnTo>
                    <a:pt x="786" y="131"/>
                  </a:lnTo>
                  <a:lnTo>
                    <a:pt x="780" y="133"/>
                  </a:lnTo>
                  <a:lnTo>
                    <a:pt x="770" y="137"/>
                  </a:lnTo>
                  <a:lnTo>
                    <a:pt x="756" y="142"/>
                  </a:lnTo>
                  <a:lnTo>
                    <a:pt x="743" y="149"/>
                  </a:lnTo>
                  <a:lnTo>
                    <a:pt x="726" y="158"/>
                  </a:lnTo>
                  <a:lnTo>
                    <a:pt x="710" y="170"/>
                  </a:lnTo>
                  <a:lnTo>
                    <a:pt x="693" y="182"/>
                  </a:lnTo>
                  <a:lnTo>
                    <a:pt x="677" y="196"/>
                  </a:lnTo>
                  <a:lnTo>
                    <a:pt x="663" y="211"/>
                  </a:lnTo>
                  <a:lnTo>
                    <a:pt x="651" y="227"/>
                  </a:lnTo>
                  <a:lnTo>
                    <a:pt x="641" y="245"/>
                  </a:lnTo>
                  <a:lnTo>
                    <a:pt x="638" y="254"/>
                  </a:lnTo>
                  <a:lnTo>
                    <a:pt x="635" y="263"/>
                  </a:lnTo>
                  <a:lnTo>
                    <a:pt x="634" y="274"/>
                  </a:lnTo>
                  <a:lnTo>
                    <a:pt x="634" y="283"/>
                  </a:lnTo>
                  <a:lnTo>
                    <a:pt x="634" y="293"/>
                  </a:lnTo>
                  <a:lnTo>
                    <a:pt x="635" y="304"/>
                  </a:lnTo>
                  <a:lnTo>
                    <a:pt x="640" y="314"/>
                  </a:lnTo>
                  <a:lnTo>
                    <a:pt x="644" y="324"/>
                  </a:lnTo>
                  <a:lnTo>
                    <a:pt x="650" y="336"/>
                  </a:lnTo>
                  <a:lnTo>
                    <a:pt x="657" y="347"/>
                  </a:lnTo>
                  <a:lnTo>
                    <a:pt x="657" y="3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2" name="Freeform 39"/>
            <p:cNvSpPr>
              <a:spLocks/>
            </p:cNvSpPr>
            <p:nvPr/>
          </p:nvSpPr>
          <p:spPr bwMode="auto">
            <a:xfrm>
              <a:off x="6153389" y="4532114"/>
              <a:ext cx="2307955" cy="950965"/>
            </a:xfrm>
            <a:custGeom>
              <a:avLst/>
              <a:gdLst>
                <a:gd name="T0" fmla="*/ 36 w 1447"/>
                <a:gd name="T1" fmla="*/ 24 h 617"/>
                <a:gd name="T2" fmla="*/ 232 w 1447"/>
                <a:gd name="T3" fmla="*/ 144 h 617"/>
                <a:gd name="T4" fmla="*/ 325 w 1447"/>
                <a:gd name="T5" fmla="*/ 191 h 617"/>
                <a:gd name="T6" fmla="*/ 382 w 1447"/>
                <a:gd name="T7" fmla="*/ 209 h 617"/>
                <a:gd name="T8" fmla="*/ 479 w 1447"/>
                <a:gd name="T9" fmla="*/ 227 h 617"/>
                <a:gd name="T10" fmla="*/ 635 w 1447"/>
                <a:gd name="T11" fmla="*/ 238 h 617"/>
                <a:gd name="T12" fmla="*/ 890 w 1447"/>
                <a:gd name="T13" fmla="*/ 340 h 617"/>
                <a:gd name="T14" fmla="*/ 1436 w 1447"/>
                <a:gd name="T15" fmla="*/ 602 h 617"/>
                <a:gd name="T16" fmla="*/ 1360 w 1447"/>
                <a:gd name="T17" fmla="*/ 516 h 617"/>
                <a:gd name="T18" fmla="*/ 1307 w 1447"/>
                <a:gd name="T19" fmla="*/ 471 h 617"/>
                <a:gd name="T20" fmla="*/ 1288 w 1447"/>
                <a:gd name="T21" fmla="*/ 447 h 617"/>
                <a:gd name="T22" fmla="*/ 1301 w 1447"/>
                <a:gd name="T23" fmla="*/ 430 h 617"/>
                <a:gd name="T24" fmla="*/ 1343 w 1447"/>
                <a:gd name="T25" fmla="*/ 421 h 617"/>
                <a:gd name="T26" fmla="*/ 1388 w 1447"/>
                <a:gd name="T27" fmla="*/ 418 h 617"/>
                <a:gd name="T28" fmla="*/ 1361 w 1447"/>
                <a:gd name="T29" fmla="*/ 393 h 617"/>
                <a:gd name="T30" fmla="*/ 1291 w 1447"/>
                <a:gd name="T31" fmla="*/ 363 h 617"/>
                <a:gd name="T32" fmla="*/ 1256 w 1447"/>
                <a:gd name="T33" fmla="*/ 355 h 617"/>
                <a:gd name="T34" fmla="*/ 1162 w 1447"/>
                <a:gd name="T35" fmla="*/ 328 h 617"/>
                <a:gd name="T36" fmla="*/ 1047 w 1447"/>
                <a:gd name="T37" fmla="*/ 279 h 617"/>
                <a:gd name="T38" fmla="*/ 1012 w 1447"/>
                <a:gd name="T39" fmla="*/ 253 h 617"/>
                <a:gd name="T40" fmla="*/ 1012 w 1447"/>
                <a:gd name="T41" fmla="*/ 244 h 617"/>
                <a:gd name="T42" fmla="*/ 1048 w 1447"/>
                <a:gd name="T43" fmla="*/ 241 h 617"/>
                <a:gd name="T44" fmla="*/ 1084 w 1447"/>
                <a:gd name="T45" fmla="*/ 241 h 617"/>
                <a:gd name="T46" fmla="*/ 1099 w 1447"/>
                <a:gd name="T47" fmla="*/ 235 h 617"/>
                <a:gd name="T48" fmla="*/ 1096 w 1447"/>
                <a:gd name="T49" fmla="*/ 225 h 617"/>
                <a:gd name="T50" fmla="*/ 1068 w 1447"/>
                <a:gd name="T51" fmla="*/ 207 h 617"/>
                <a:gd name="T52" fmla="*/ 1005 w 1447"/>
                <a:gd name="T53" fmla="*/ 183 h 617"/>
                <a:gd name="T54" fmla="*/ 957 w 1447"/>
                <a:gd name="T55" fmla="*/ 174 h 617"/>
                <a:gd name="T56" fmla="*/ 831 w 1447"/>
                <a:gd name="T57" fmla="*/ 170 h 617"/>
                <a:gd name="T58" fmla="*/ 716 w 1447"/>
                <a:gd name="T59" fmla="*/ 159 h 617"/>
                <a:gd name="T60" fmla="*/ 671 w 1447"/>
                <a:gd name="T61" fmla="*/ 147 h 617"/>
                <a:gd name="T62" fmla="*/ 660 w 1447"/>
                <a:gd name="T63" fmla="*/ 135 h 617"/>
                <a:gd name="T64" fmla="*/ 662 w 1447"/>
                <a:gd name="T65" fmla="*/ 110 h 617"/>
                <a:gd name="T66" fmla="*/ 660 w 1447"/>
                <a:gd name="T67" fmla="*/ 89 h 617"/>
                <a:gd name="T68" fmla="*/ 642 w 1447"/>
                <a:gd name="T69" fmla="*/ 74 h 617"/>
                <a:gd name="T70" fmla="*/ 603 w 1447"/>
                <a:gd name="T71" fmla="*/ 60 h 617"/>
                <a:gd name="T72" fmla="*/ 439 w 1447"/>
                <a:gd name="T73" fmla="*/ 29 h 617"/>
                <a:gd name="T74" fmla="*/ 356 w 1447"/>
                <a:gd name="T75" fmla="*/ 20 h 617"/>
                <a:gd name="T76" fmla="*/ 350 w 1447"/>
                <a:gd name="T77" fmla="*/ 24 h 617"/>
                <a:gd name="T78" fmla="*/ 394 w 1447"/>
                <a:gd name="T79" fmla="*/ 47 h 617"/>
                <a:gd name="T80" fmla="*/ 500 w 1447"/>
                <a:gd name="T81" fmla="*/ 101 h 617"/>
                <a:gd name="T82" fmla="*/ 517 w 1447"/>
                <a:gd name="T83" fmla="*/ 111 h 617"/>
                <a:gd name="T84" fmla="*/ 496 w 1447"/>
                <a:gd name="T85" fmla="*/ 116 h 617"/>
                <a:gd name="T86" fmla="*/ 410 w 1447"/>
                <a:gd name="T87" fmla="*/ 113 h 617"/>
                <a:gd name="T88" fmla="*/ 362 w 1447"/>
                <a:gd name="T89" fmla="*/ 102 h 617"/>
                <a:gd name="T90" fmla="*/ 353 w 1447"/>
                <a:gd name="T91" fmla="*/ 95 h 617"/>
                <a:gd name="T92" fmla="*/ 337 w 1447"/>
                <a:gd name="T93" fmla="*/ 84 h 617"/>
                <a:gd name="T94" fmla="*/ 240 w 1447"/>
                <a:gd name="T95" fmla="*/ 54 h 617"/>
                <a:gd name="T96" fmla="*/ 0 w 1447"/>
                <a:gd name="T9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7" h="617">
                  <a:moveTo>
                    <a:pt x="0" y="0"/>
                  </a:moveTo>
                  <a:lnTo>
                    <a:pt x="0" y="0"/>
                  </a:lnTo>
                  <a:lnTo>
                    <a:pt x="36" y="24"/>
                  </a:lnTo>
                  <a:lnTo>
                    <a:pt x="124" y="80"/>
                  </a:lnTo>
                  <a:lnTo>
                    <a:pt x="178" y="113"/>
                  </a:lnTo>
                  <a:lnTo>
                    <a:pt x="232" y="144"/>
                  </a:lnTo>
                  <a:lnTo>
                    <a:pt x="281" y="171"/>
                  </a:lnTo>
                  <a:lnTo>
                    <a:pt x="305" y="182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53" y="200"/>
                  </a:lnTo>
                  <a:lnTo>
                    <a:pt x="382" y="209"/>
                  </a:lnTo>
                  <a:lnTo>
                    <a:pt x="413" y="216"/>
                  </a:lnTo>
                  <a:lnTo>
                    <a:pt x="446" y="222"/>
                  </a:lnTo>
                  <a:lnTo>
                    <a:pt x="479" y="227"/>
                  </a:lnTo>
                  <a:lnTo>
                    <a:pt x="512" y="229"/>
                  </a:lnTo>
                  <a:lnTo>
                    <a:pt x="577" y="235"/>
                  </a:lnTo>
                  <a:lnTo>
                    <a:pt x="635" y="238"/>
                  </a:lnTo>
                  <a:lnTo>
                    <a:pt x="681" y="238"/>
                  </a:lnTo>
                  <a:lnTo>
                    <a:pt x="725" y="238"/>
                  </a:lnTo>
                  <a:lnTo>
                    <a:pt x="890" y="340"/>
                  </a:lnTo>
                  <a:lnTo>
                    <a:pt x="1447" y="617"/>
                  </a:lnTo>
                  <a:lnTo>
                    <a:pt x="1447" y="617"/>
                  </a:lnTo>
                  <a:lnTo>
                    <a:pt x="1436" y="602"/>
                  </a:lnTo>
                  <a:lnTo>
                    <a:pt x="1405" y="563"/>
                  </a:lnTo>
                  <a:lnTo>
                    <a:pt x="1384" y="539"/>
                  </a:lnTo>
                  <a:lnTo>
                    <a:pt x="1360" y="516"/>
                  </a:lnTo>
                  <a:lnTo>
                    <a:pt x="1334" y="492"/>
                  </a:lnTo>
                  <a:lnTo>
                    <a:pt x="1307" y="471"/>
                  </a:lnTo>
                  <a:lnTo>
                    <a:pt x="1307" y="471"/>
                  </a:lnTo>
                  <a:lnTo>
                    <a:pt x="1297" y="462"/>
                  </a:lnTo>
                  <a:lnTo>
                    <a:pt x="1291" y="453"/>
                  </a:lnTo>
                  <a:lnTo>
                    <a:pt x="1288" y="447"/>
                  </a:lnTo>
                  <a:lnTo>
                    <a:pt x="1289" y="441"/>
                  </a:lnTo>
                  <a:lnTo>
                    <a:pt x="1294" y="435"/>
                  </a:lnTo>
                  <a:lnTo>
                    <a:pt x="1301" y="430"/>
                  </a:lnTo>
                  <a:lnTo>
                    <a:pt x="1310" y="427"/>
                  </a:lnTo>
                  <a:lnTo>
                    <a:pt x="1321" y="424"/>
                  </a:lnTo>
                  <a:lnTo>
                    <a:pt x="1343" y="421"/>
                  </a:lnTo>
                  <a:lnTo>
                    <a:pt x="1366" y="420"/>
                  </a:lnTo>
                  <a:lnTo>
                    <a:pt x="1388" y="418"/>
                  </a:lnTo>
                  <a:lnTo>
                    <a:pt x="1388" y="418"/>
                  </a:lnTo>
                  <a:lnTo>
                    <a:pt x="1382" y="411"/>
                  </a:lnTo>
                  <a:lnTo>
                    <a:pt x="1373" y="403"/>
                  </a:lnTo>
                  <a:lnTo>
                    <a:pt x="1361" y="393"/>
                  </a:lnTo>
                  <a:lnTo>
                    <a:pt x="1343" y="382"/>
                  </a:lnTo>
                  <a:lnTo>
                    <a:pt x="1321" y="372"/>
                  </a:lnTo>
                  <a:lnTo>
                    <a:pt x="1291" y="363"/>
                  </a:lnTo>
                  <a:lnTo>
                    <a:pt x="1274" y="358"/>
                  </a:lnTo>
                  <a:lnTo>
                    <a:pt x="1256" y="355"/>
                  </a:lnTo>
                  <a:lnTo>
                    <a:pt x="1256" y="355"/>
                  </a:lnTo>
                  <a:lnTo>
                    <a:pt x="1235" y="351"/>
                  </a:lnTo>
                  <a:lnTo>
                    <a:pt x="1212" y="345"/>
                  </a:lnTo>
                  <a:lnTo>
                    <a:pt x="1162" y="328"/>
                  </a:lnTo>
                  <a:lnTo>
                    <a:pt x="1111" y="309"/>
                  </a:lnTo>
                  <a:lnTo>
                    <a:pt x="1065" y="288"/>
                  </a:lnTo>
                  <a:lnTo>
                    <a:pt x="1047" y="279"/>
                  </a:lnTo>
                  <a:lnTo>
                    <a:pt x="1030" y="268"/>
                  </a:lnTo>
                  <a:lnTo>
                    <a:pt x="1018" y="261"/>
                  </a:lnTo>
                  <a:lnTo>
                    <a:pt x="1012" y="253"/>
                  </a:lnTo>
                  <a:lnTo>
                    <a:pt x="1011" y="250"/>
                  </a:lnTo>
                  <a:lnTo>
                    <a:pt x="1011" y="247"/>
                  </a:lnTo>
                  <a:lnTo>
                    <a:pt x="1012" y="244"/>
                  </a:lnTo>
                  <a:lnTo>
                    <a:pt x="1017" y="243"/>
                  </a:lnTo>
                  <a:lnTo>
                    <a:pt x="1029" y="241"/>
                  </a:lnTo>
                  <a:lnTo>
                    <a:pt x="1048" y="241"/>
                  </a:lnTo>
                  <a:lnTo>
                    <a:pt x="1048" y="241"/>
                  </a:lnTo>
                  <a:lnTo>
                    <a:pt x="1069" y="243"/>
                  </a:lnTo>
                  <a:lnTo>
                    <a:pt x="1084" y="241"/>
                  </a:lnTo>
                  <a:lnTo>
                    <a:pt x="1093" y="238"/>
                  </a:lnTo>
                  <a:lnTo>
                    <a:pt x="1096" y="237"/>
                  </a:lnTo>
                  <a:lnTo>
                    <a:pt x="1099" y="235"/>
                  </a:lnTo>
                  <a:lnTo>
                    <a:pt x="1099" y="232"/>
                  </a:lnTo>
                  <a:lnTo>
                    <a:pt x="1099" y="231"/>
                  </a:lnTo>
                  <a:lnTo>
                    <a:pt x="1096" y="225"/>
                  </a:lnTo>
                  <a:lnTo>
                    <a:pt x="1089" y="219"/>
                  </a:lnTo>
                  <a:lnTo>
                    <a:pt x="1080" y="213"/>
                  </a:lnTo>
                  <a:lnTo>
                    <a:pt x="1068" y="207"/>
                  </a:lnTo>
                  <a:lnTo>
                    <a:pt x="1053" y="200"/>
                  </a:lnTo>
                  <a:lnTo>
                    <a:pt x="1021" y="188"/>
                  </a:lnTo>
                  <a:lnTo>
                    <a:pt x="1005" y="183"/>
                  </a:lnTo>
                  <a:lnTo>
                    <a:pt x="988" y="179"/>
                  </a:lnTo>
                  <a:lnTo>
                    <a:pt x="972" y="176"/>
                  </a:lnTo>
                  <a:lnTo>
                    <a:pt x="957" y="174"/>
                  </a:lnTo>
                  <a:lnTo>
                    <a:pt x="957" y="174"/>
                  </a:lnTo>
                  <a:lnTo>
                    <a:pt x="879" y="171"/>
                  </a:lnTo>
                  <a:lnTo>
                    <a:pt x="831" y="170"/>
                  </a:lnTo>
                  <a:lnTo>
                    <a:pt x="782" y="167"/>
                  </a:lnTo>
                  <a:lnTo>
                    <a:pt x="735" y="162"/>
                  </a:lnTo>
                  <a:lnTo>
                    <a:pt x="716" y="159"/>
                  </a:lnTo>
                  <a:lnTo>
                    <a:pt x="698" y="156"/>
                  </a:lnTo>
                  <a:lnTo>
                    <a:pt x="683" y="152"/>
                  </a:lnTo>
                  <a:lnTo>
                    <a:pt x="671" y="147"/>
                  </a:lnTo>
                  <a:lnTo>
                    <a:pt x="663" y="141"/>
                  </a:lnTo>
                  <a:lnTo>
                    <a:pt x="662" y="138"/>
                  </a:lnTo>
                  <a:lnTo>
                    <a:pt x="660" y="135"/>
                  </a:lnTo>
                  <a:lnTo>
                    <a:pt x="660" y="135"/>
                  </a:lnTo>
                  <a:lnTo>
                    <a:pt x="660" y="122"/>
                  </a:lnTo>
                  <a:lnTo>
                    <a:pt x="662" y="110"/>
                  </a:lnTo>
                  <a:lnTo>
                    <a:pt x="663" y="99"/>
                  </a:lnTo>
                  <a:lnTo>
                    <a:pt x="662" y="93"/>
                  </a:lnTo>
                  <a:lnTo>
                    <a:pt x="660" y="89"/>
                  </a:lnTo>
                  <a:lnTo>
                    <a:pt x="656" y="84"/>
                  </a:lnTo>
                  <a:lnTo>
                    <a:pt x="650" y="78"/>
                  </a:lnTo>
                  <a:lnTo>
                    <a:pt x="642" y="74"/>
                  </a:lnTo>
                  <a:lnTo>
                    <a:pt x="633" y="69"/>
                  </a:lnTo>
                  <a:lnTo>
                    <a:pt x="620" y="65"/>
                  </a:lnTo>
                  <a:lnTo>
                    <a:pt x="603" y="60"/>
                  </a:lnTo>
                  <a:lnTo>
                    <a:pt x="560" y="51"/>
                  </a:lnTo>
                  <a:lnTo>
                    <a:pt x="560" y="51"/>
                  </a:lnTo>
                  <a:lnTo>
                    <a:pt x="439" y="29"/>
                  </a:lnTo>
                  <a:lnTo>
                    <a:pt x="400" y="24"/>
                  </a:lnTo>
                  <a:lnTo>
                    <a:pt x="373" y="21"/>
                  </a:lnTo>
                  <a:lnTo>
                    <a:pt x="356" y="20"/>
                  </a:lnTo>
                  <a:lnTo>
                    <a:pt x="352" y="21"/>
                  </a:lnTo>
                  <a:lnTo>
                    <a:pt x="350" y="21"/>
                  </a:lnTo>
                  <a:lnTo>
                    <a:pt x="350" y="24"/>
                  </a:lnTo>
                  <a:lnTo>
                    <a:pt x="352" y="26"/>
                  </a:lnTo>
                  <a:lnTo>
                    <a:pt x="361" y="32"/>
                  </a:lnTo>
                  <a:lnTo>
                    <a:pt x="394" y="47"/>
                  </a:lnTo>
                  <a:lnTo>
                    <a:pt x="437" y="68"/>
                  </a:lnTo>
                  <a:lnTo>
                    <a:pt x="482" y="89"/>
                  </a:lnTo>
                  <a:lnTo>
                    <a:pt x="500" y="101"/>
                  </a:lnTo>
                  <a:lnTo>
                    <a:pt x="515" y="111"/>
                  </a:lnTo>
                  <a:lnTo>
                    <a:pt x="515" y="111"/>
                  </a:lnTo>
                  <a:lnTo>
                    <a:pt x="517" y="111"/>
                  </a:lnTo>
                  <a:lnTo>
                    <a:pt x="515" y="113"/>
                  </a:lnTo>
                  <a:lnTo>
                    <a:pt x="512" y="114"/>
                  </a:lnTo>
                  <a:lnTo>
                    <a:pt x="496" y="116"/>
                  </a:lnTo>
                  <a:lnTo>
                    <a:pt x="470" y="117"/>
                  </a:lnTo>
                  <a:lnTo>
                    <a:pt x="440" y="116"/>
                  </a:lnTo>
                  <a:lnTo>
                    <a:pt x="410" y="113"/>
                  </a:lnTo>
                  <a:lnTo>
                    <a:pt x="382" y="110"/>
                  </a:lnTo>
                  <a:lnTo>
                    <a:pt x="371" y="107"/>
                  </a:lnTo>
                  <a:lnTo>
                    <a:pt x="362" y="102"/>
                  </a:lnTo>
                  <a:lnTo>
                    <a:pt x="356" y="99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52" y="93"/>
                  </a:lnTo>
                  <a:lnTo>
                    <a:pt x="349" y="90"/>
                  </a:lnTo>
                  <a:lnTo>
                    <a:pt x="337" y="84"/>
                  </a:lnTo>
                  <a:lnTo>
                    <a:pt x="319" y="77"/>
                  </a:lnTo>
                  <a:lnTo>
                    <a:pt x="296" y="69"/>
                  </a:lnTo>
                  <a:lnTo>
                    <a:pt x="240" y="54"/>
                  </a:lnTo>
                  <a:lnTo>
                    <a:pt x="175" y="38"/>
                  </a:lnTo>
                  <a:lnTo>
                    <a:pt x="55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40"/>
            <p:cNvSpPr>
              <a:spLocks/>
            </p:cNvSpPr>
            <p:nvPr/>
          </p:nvSpPr>
          <p:spPr bwMode="auto">
            <a:xfrm>
              <a:off x="7861626" y="4025035"/>
              <a:ext cx="224894" cy="360658"/>
            </a:xfrm>
            <a:custGeom>
              <a:avLst/>
              <a:gdLst>
                <a:gd name="T0" fmla="*/ 139 w 141"/>
                <a:gd name="T1" fmla="*/ 70 h 234"/>
                <a:gd name="T2" fmla="*/ 139 w 141"/>
                <a:gd name="T3" fmla="*/ 70 h 234"/>
                <a:gd name="T4" fmla="*/ 132 w 141"/>
                <a:gd name="T5" fmla="*/ 72 h 234"/>
                <a:gd name="T6" fmla="*/ 123 w 141"/>
                <a:gd name="T7" fmla="*/ 70 h 234"/>
                <a:gd name="T8" fmla="*/ 109 w 141"/>
                <a:gd name="T9" fmla="*/ 67 h 234"/>
                <a:gd name="T10" fmla="*/ 93 w 141"/>
                <a:gd name="T11" fmla="*/ 63 h 234"/>
                <a:gd name="T12" fmla="*/ 75 w 141"/>
                <a:gd name="T13" fmla="*/ 52 h 234"/>
                <a:gd name="T14" fmla="*/ 52 w 141"/>
                <a:gd name="T15" fmla="*/ 39 h 234"/>
                <a:gd name="T16" fmla="*/ 28 w 141"/>
                <a:gd name="T17" fmla="*/ 18 h 234"/>
                <a:gd name="T18" fmla="*/ 28 w 141"/>
                <a:gd name="T19" fmla="*/ 18 h 234"/>
                <a:gd name="T20" fmla="*/ 16 w 141"/>
                <a:gd name="T21" fmla="*/ 7 h 234"/>
                <a:gd name="T22" fmla="*/ 9 w 141"/>
                <a:gd name="T23" fmla="*/ 3 h 234"/>
                <a:gd name="T24" fmla="*/ 3 w 141"/>
                <a:gd name="T25" fmla="*/ 0 h 234"/>
                <a:gd name="T26" fmla="*/ 1 w 141"/>
                <a:gd name="T27" fmla="*/ 1 h 234"/>
                <a:gd name="T28" fmla="*/ 1 w 141"/>
                <a:gd name="T29" fmla="*/ 3 h 234"/>
                <a:gd name="T30" fmla="*/ 0 w 141"/>
                <a:gd name="T31" fmla="*/ 7 h 234"/>
                <a:gd name="T32" fmla="*/ 1 w 141"/>
                <a:gd name="T33" fmla="*/ 13 h 234"/>
                <a:gd name="T34" fmla="*/ 7 w 141"/>
                <a:gd name="T35" fmla="*/ 34 h 234"/>
                <a:gd name="T36" fmla="*/ 15 w 141"/>
                <a:gd name="T37" fmla="*/ 60 h 234"/>
                <a:gd name="T38" fmla="*/ 24 w 141"/>
                <a:gd name="T39" fmla="*/ 87 h 234"/>
                <a:gd name="T40" fmla="*/ 27 w 141"/>
                <a:gd name="T41" fmla="*/ 99 h 234"/>
                <a:gd name="T42" fmla="*/ 28 w 141"/>
                <a:gd name="T43" fmla="*/ 111 h 234"/>
                <a:gd name="T44" fmla="*/ 28 w 141"/>
                <a:gd name="T45" fmla="*/ 121 h 234"/>
                <a:gd name="T46" fmla="*/ 28 w 141"/>
                <a:gd name="T47" fmla="*/ 130 h 234"/>
                <a:gd name="T48" fmla="*/ 28 w 141"/>
                <a:gd name="T49" fmla="*/ 130 h 234"/>
                <a:gd name="T50" fmla="*/ 19 w 141"/>
                <a:gd name="T51" fmla="*/ 165 h 234"/>
                <a:gd name="T52" fmla="*/ 15 w 141"/>
                <a:gd name="T53" fmla="*/ 181 h 234"/>
                <a:gd name="T54" fmla="*/ 13 w 141"/>
                <a:gd name="T55" fmla="*/ 198 h 234"/>
                <a:gd name="T56" fmla="*/ 12 w 141"/>
                <a:gd name="T57" fmla="*/ 213 h 234"/>
                <a:gd name="T58" fmla="*/ 15 w 141"/>
                <a:gd name="T59" fmla="*/ 225 h 234"/>
                <a:gd name="T60" fmla="*/ 16 w 141"/>
                <a:gd name="T61" fmla="*/ 228 h 234"/>
                <a:gd name="T62" fmla="*/ 19 w 141"/>
                <a:gd name="T63" fmla="*/ 231 h 234"/>
                <a:gd name="T64" fmla="*/ 24 w 141"/>
                <a:gd name="T65" fmla="*/ 234 h 234"/>
                <a:gd name="T66" fmla="*/ 28 w 141"/>
                <a:gd name="T67" fmla="*/ 234 h 234"/>
                <a:gd name="T68" fmla="*/ 28 w 141"/>
                <a:gd name="T69" fmla="*/ 234 h 234"/>
                <a:gd name="T70" fmla="*/ 34 w 141"/>
                <a:gd name="T71" fmla="*/ 232 h 234"/>
                <a:gd name="T72" fmla="*/ 42 w 141"/>
                <a:gd name="T73" fmla="*/ 228 h 234"/>
                <a:gd name="T74" fmla="*/ 49 w 141"/>
                <a:gd name="T75" fmla="*/ 222 h 234"/>
                <a:gd name="T76" fmla="*/ 60 w 141"/>
                <a:gd name="T77" fmla="*/ 213 h 234"/>
                <a:gd name="T78" fmla="*/ 81 w 141"/>
                <a:gd name="T79" fmla="*/ 192 h 234"/>
                <a:gd name="T80" fmla="*/ 100 w 141"/>
                <a:gd name="T81" fmla="*/ 165 h 234"/>
                <a:gd name="T82" fmla="*/ 120 w 141"/>
                <a:gd name="T83" fmla="*/ 138 h 234"/>
                <a:gd name="T84" fmla="*/ 127 w 141"/>
                <a:gd name="T85" fmla="*/ 124 h 234"/>
                <a:gd name="T86" fmla="*/ 133 w 141"/>
                <a:gd name="T87" fmla="*/ 111 h 234"/>
                <a:gd name="T88" fmla="*/ 138 w 141"/>
                <a:gd name="T89" fmla="*/ 99 h 234"/>
                <a:gd name="T90" fmla="*/ 141 w 141"/>
                <a:gd name="T91" fmla="*/ 88 h 234"/>
                <a:gd name="T92" fmla="*/ 141 w 141"/>
                <a:gd name="T93" fmla="*/ 78 h 234"/>
                <a:gd name="T94" fmla="*/ 139 w 141"/>
                <a:gd name="T95" fmla="*/ 70 h 234"/>
                <a:gd name="T96" fmla="*/ 139 w 141"/>
                <a:gd name="T97" fmla="*/ 7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" h="234">
                  <a:moveTo>
                    <a:pt x="139" y="70"/>
                  </a:moveTo>
                  <a:lnTo>
                    <a:pt x="139" y="70"/>
                  </a:lnTo>
                  <a:lnTo>
                    <a:pt x="132" y="72"/>
                  </a:lnTo>
                  <a:lnTo>
                    <a:pt x="123" y="70"/>
                  </a:lnTo>
                  <a:lnTo>
                    <a:pt x="109" y="67"/>
                  </a:lnTo>
                  <a:lnTo>
                    <a:pt x="93" y="63"/>
                  </a:lnTo>
                  <a:lnTo>
                    <a:pt x="75" y="52"/>
                  </a:lnTo>
                  <a:lnTo>
                    <a:pt x="52" y="39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16" y="7"/>
                  </a:lnTo>
                  <a:lnTo>
                    <a:pt x="9" y="3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1" y="13"/>
                  </a:lnTo>
                  <a:lnTo>
                    <a:pt x="7" y="34"/>
                  </a:lnTo>
                  <a:lnTo>
                    <a:pt x="15" y="60"/>
                  </a:lnTo>
                  <a:lnTo>
                    <a:pt x="24" y="87"/>
                  </a:lnTo>
                  <a:lnTo>
                    <a:pt x="27" y="99"/>
                  </a:lnTo>
                  <a:lnTo>
                    <a:pt x="28" y="111"/>
                  </a:lnTo>
                  <a:lnTo>
                    <a:pt x="28" y="121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19" y="165"/>
                  </a:lnTo>
                  <a:lnTo>
                    <a:pt x="15" y="181"/>
                  </a:lnTo>
                  <a:lnTo>
                    <a:pt x="13" y="198"/>
                  </a:lnTo>
                  <a:lnTo>
                    <a:pt x="12" y="213"/>
                  </a:lnTo>
                  <a:lnTo>
                    <a:pt x="15" y="225"/>
                  </a:lnTo>
                  <a:lnTo>
                    <a:pt x="16" y="228"/>
                  </a:lnTo>
                  <a:lnTo>
                    <a:pt x="19" y="231"/>
                  </a:lnTo>
                  <a:lnTo>
                    <a:pt x="24" y="234"/>
                  </a:lnTo>
                  <a:lnTo>
                    <a:pt x="28" y="234"/>
                  </a:lnTo>
                  <a:lnTo>
                    <a:pt x="28" y="234"/>
                  </a:lnTo>
                  <a:lnTo>
                    <a:pt x="34" y="232"/>
                  </a:lnTo>
                  <a:lnTo>
                    <a:pt x="42" y="228"/>
                  </a:lnTo>
                  <a:lnTo>
                    <a:pt x="49" y="222"/>
                  </a:lnTo>
                  <a:lnTo>
                    <a:pt x="60" y="213"/>
                  </a:lnTo>
                  <a:lnTo>
                    <a:pt x="81" y="192"/>
                  </a:lnTo>
                  <a:lnTo>
                    <a:pt x="100" y="165"/>
                  </a:lnTo>
                  <a:lnTo>
                    <a:pt x="120" y="138"/>
                  </a:lnTo>
                  <a:lnTo>
                    <a:pt x="127" y="124"/>
                  </a:lnTo>
                  <a:lnTo>
                    <a:pt x="133" y="111"/>
                  </a:lnTo>
                  <a:lnTo>
                    <a:pt x="138" y="99"/>
                  </a:lnTo>
                  <a:lnTo>
                    <a:pt x="141" y="88"/>
                  </a:lnTo>
                  <a:lnTo>
                    <a:pt x="141" y="78"/>
                  </a:lnTo>
                  <a:lnTo>
                    <a:pt x="139" y="70"/>
                  </a:lnTo>
                  <a:lnTo>
                    <a:pt x="139" y="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41"/>
            <p:cNvSpPr>
              <a:spLocks/>
            </p:cNvSpPr>
            <p:nvPr/>
          </p:nvSpPr>
          <p:spPr bwMode="auto">
            <a:xfrm>
              <a:off x="7080079" y="3521039"/>
              <a:ext cx="757622" cy="326750"/>
            </a:xfrm>
            <a:custGeom>
              <a:avLst/>
              <a:gdLst>
                <a:gd name="T0" fmla="*/ 3 w 475"/>
                <a:gd name="T1" fmla="*/ 21 h 212"/>
                <a:gd name="T2" fmla="*/ 2 w 475"/>
                <a:gd name="T3" fmla="*/ 29 h 212"/>
                <a:gd name="T4" fmla="*/ 9 w 475"/>
                <a:gd name="T5" fmla="*/ 39 h 212"/>
                <a:gd name="T6" fmla="*/ 40 w 475"/>
                <a:gd name="T7" fmla="*/ 63 h 212"/>
                <a:gd name="T8" fmla="*/ 72 w 475"/>
                <a:gd name="T9" fmla="*/ 92 h 212"/>
                <a:gd name="T10" fmla="*/ 81 w 475"/>
                <a:gd name="T11" fmla="*/ 105 h 212"/>
                <a:gd name="T12" fmla="*/ 82 w 475"/>
                <a:gd name="T13" fmla="*/ 119 h 212"/>
                <a:gd name="T14" fmla="*/ 81 w 475"/>
                <a:gd name="T15" fmla="*/ 125 h 212"/>
                <a:gd name="T16" fmla="*/ 85 w 475"/>
                <a:gd name="T17" fmla="*/ 132 h 212"/>
                <a:gd name="T18" fmla="*/ 94 w 475"/>
                <a:gd name="T19" fmla="*/ 137 h 212"/>
                <a:gd name="T20" fmla="*/ 117 w 475"/>
                <a:gd name="T21" fmla="*/ 137 h 212"/>
                <a:gd name="T22" fmla="*/ 150 w 475"/>
                <a:gd name="T23" fmla="*/ 129 h 212"/>
                <a:gd name="T24" fmla="*/ 177 w 475"/>
                <a:gd name="T25" fmla="*/ 119 h 212"/>
                <a:gd name="T26" fmla="*/ 196 w 475"/>
                <a:gd name="T27" fmla="*/ 108 h 212"/>
                <a:gd name="T28" fmla="*/ 228 w 475"/>
                <a:gd name="T29" fmla="*/ 95 h 212"/>
                <a:gd name="T30" fmla="*/ 252 w 475"/>
                <a:gd name="T31" fmla="*/ 92 h 212"/>
                <a:gd name="T32" fmla="*/ 264 w 475"/>
                <a:gd name="T33" fmla="*/ 92 h 212"/>
                <a:gd name="T34" fmla="*/ 279 w 475"/>
                <a:gd name="T35" fmla="*/ 99 h 212"/>
                <a:gd name="T36" fmla="*/ 316 w 475"/>
                <a:gd name="T37" fmla="*/ 132 h 212"/>
                <a:gd name="T38" fmla="*/ 359 w 475"/>
                <a:gd name="T39" fmla="*/ 176 h 212"/>
                <a:gd name="T40" fmla="*/ 388 w 475"/>
                <a:gd name="T41" fmla="*/ 201 h 212"/>
                <a:gd name="T42" fmla="*/ 404 w 475"/>
                <a:gd name="T43" fmla="*/ 210 h 212"/>
                <a:gd name="T44" fmla="*/ 410 w 475"/>
                <a:gd name="T45" fmla="*/ 212 h 212"/>
                <a:gd name="T46" fmla="*/ 445 w 475"/>
                <a:gd name="T47" fmla="*/ 207 h 212"/>
                <a:gd name="T48" fmla="*/ 472 w 475"/>
                <a:gd name="T49" fmla="*/ 192 h 212"/>
                <a:gd name="T50" fmla="*/ 475 w 475"/>
                <a:gd name="T51" fmla="*/ 188 h 212"/>
                <a:gd name="T52" fmla="*/ 475 w 475"/>
                <a:gd name="T53" fmla="*/ 176 h 212"/>
                <a:gd name="T54" fmla="*/ 464 w 475"/>
                <a:gd name="T55" fmla="*/ 152 h 212"/>
                <a:gd name="T56" fmla="*/ 437 w 475"/>
                <a:gd name="T57" fmla="*/ 114 h 212"/>
                <a:gd name="T58" fmla="*/ 407 w 475"/>
                <a:gd name="T59" fmla="*/ 83 h 212"/>
                <a:gd name="T60" fmla="*/ 395 w 475"/>
                <a:gd name="T61" fmla="*/ 74 h 212"/>
                <a:gd name="T62" fmla="*/ 367 w 475"/>
                <a:gd name="T63" fmla="*/ 62 h 212"/>
                <a:gd name="T64" fmla="*/ 309 w 475"/>
                <a:gd name="T65" fmla="*/ 47 h 212"/>
                <a:gd name="T66" fmla="*/ 271 w 475"/>
                <a:gd name="T67" fmla="*/ 32 h 212"/>
                <a:gd name="T68" fmla="*/ 255 w 475"/>
                <a:gd name="T69" fmla="*/ 21 h 212"/>
                <a:gd name="T70" fmla="*/ 246 w 475"/>
                <a:gd name="T71" fmla="*/ 15 h 212"/>
                <a:gd name="T72" fmla="*/ 219 w 475"/>
                <a:gd name="T73" fmla="*/ 8 h 212"/>
                <a:gd name="T74" fmla="*/ 163 w 475"/>
                <a:gd name="T75" fmla="*/ 2 h 212"/>
                <a:gd name="T76" fmla="*/ 82 w 475"/>
                <a:gd name="T77" fmla="*/ 3 h 212"/>
                <a:gd name="T78" fmla="*/ 31 w 475"/>
                <a:gd name="T79" fmla="*/ 11 h 212"/>
                <a:gd name="T80" fmla="*/ 9 w 475"/>
                <a:gd name="T81" fmla="*/ 17 h 212"/>
                <a:gd name="T82" fmla="*/ 3 w 475"/>
                <a:gd name="T83" fmla="*/ 2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5" h="212">
                  <a:moveTo>
                    <a:pt x="3" y="21"/>
                  </a:moveTo>
                  <a:lnTo>
                    <a:pt x="3" y="21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5" y="33"/>
                  </a:lnTo>
                  <a:lnTo>
                    <a:pt x="9" y="39"/>
                  </a:lnTo>
                  <a:lnTo>
                    <a:pt x="24" y="50"/>
                  </a:lnTo>
                  <a:lnTo>
                    <a:pt x="40" y="63"/>
                  </a:lnTo>
                  <a:lnTo>
                    <a:pt x="57" y="78"/>
                  </a:lnTo>
                  <a:lnTo>
                    <a:pt x="72" y="92"/>
                  </a:lnTo>
                  <a:lnTo>
                    <a:pt x="78" y="99"/>
                  </a:lnTo>
                  <a:lnTo>
                    <a:pt x="81" y="105"/>
                  </a:lnTo>
                  <a:lnTo>
                    <a:pt x="82" y="113"/>
                  </a:lnTo>
                  <a:lnTo>
                    <a:pt x="82" y="119"/>
                  </a:lnTo>
                  <a:lnTo>
                    <a:pt x="82" y="119"/>
                  </a:lnTo>
                  <a:lnTo>
                    <a:pt x="81" y="125"/>
                  </a:lnTo>
                  <a:lnTo>
                    <a:pt x="82" y="129"/>
                  </a:lnTo>
                  <a:lnTo>
                    <a:pt x="85" y="132"/>
                  </a:lnTo>
                  <a:lnTo>
                    <a:pt x="90" y="135"/>
                  </a:lnTo>
                  <a:lnTo>
                    <a:pt x="94" y="137"/>
                  </a:lnTo>
                  <a:lnTo>
                    <a:pt x="102" y="137"/>
                  </a:lnTo>
                  <a:lnTo>
                    <a:pt x="117" y="137"/>
                  </a:lnTo>
                  <a:lnTo>
                    <a:pt x="133" y="134"/>
                  </a:lnTo>
                  <a:lnTo>
                    <a:pt x="150" y="129"/>
                  </a:lnTo>
                  <a:lnTo>
                    <a:pt x="165" y="125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96" y="108"/>
                  </a:lnTo>
                  <a:lnTo>
                    <a:pt x="217" y="98"/>
                  </a:lnTo>
                  <a:lnTo>
                    <a:pt x="228" y="95"/>
                  </a:lnTo>
                  <a:lnTo>
                    <a:pt x="240" y="92"/>
                  </a:lnTo>
                  <a:lnTo>
                    <a:pt x="252" y="92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1" y="95"/>
                  </a:lnTo>
                  <a:lnTo>
                    <a:pt x="279" y="99"/>
                  </a:lnTo>
                  <a:lnTo>
                    <a:pt x="297" y="113"/>
                  </a:lnTo>
                  <a:lnTo>
                    <a:pt x="316" y="132"/>
                  </a:lnTo>
                  <a:lnTo>
                    <a:pt x="338" y="155"/>
                  </a:lnTo>
                  <a:lnTo>
                    <a:pt x="359" y="176"/>
                  </a:lnTo>
                  <a:lnTo>
                    <a:pt x="379" y="194"/>
                  </a:lnTo>
                  <a:lnTo>
                    <a:pt x="388" y="201"/>
                  </a:lnTo>
                  <a:lnTo>
                    <a:pt x="397" y="207"/>
                  </a:lnTo>
                  <a:lnTo>
                    <a:pt x="404" y="210"/>
                  </a:lnTo>
                  <a:lnTo>
                    <a:pt x="410" y="212"/>
                  </a:lnTo>
                  <a:lnTo>
                    <a:pt x="410" y="212"/>
                  </a:lnTo>
                  <a:lnTo>
                    <a:pt x="430" y="210"/>
                  </a:lnTo>
                  <a:lnTo>
                    <a:pt x="445" y="207"/>
                  </a:lnTo>
                  <a:lnTo>
                    <a:pt x="458" y="201"/>
                  </a:lnTo>
                  <a:lnTo>
                    <a:pt x="472" y="192"/>
                  </a:lnTo>
                  <a:lnTo>
                    <a:pt x="472" y="192"/>
                  </a:lnTo>
                  <a:lnTo>
                    <a:pt x="475" y="188"/>
                  </a:lnTo>
                  <a:lnTo>
                    <a:pt x="475" y="183"/>
                  </a:lnTo>
                  <a:lnTo>
                    <a:pt x="475" y="176"/>
                  </a:lnTo>
                  <a:lnTo>
                    <a:pt x="472" y="170"/>
                  </a:lnTo>
                  <a:lnTo>
                    <a:pt x="464" y="152"/>
                  </a:lnTo>
                  <a:lnTo>
                    <a:pt x="452" y="134"/>
                  </a:lnTo>
                  <a:lnTo>
                    <a:pt x="437" y="114"/>
                  </a:lnTo>
                  <a:lnTo>
                    <a:pt x="422" y="98"/>
                  </a:lnTo>
                  <a:lnTo>
                    <a:pt x="407" y="83"/>
                  </a:lnTo>
                  <a:lnTo>
                    <a:pt x="395" y="74"/>
                  </a:lnTo>
                  <a:lnTo>
                    <a:pt x="395" y="74"/>
                  </a:lnTo>
                  <a:lnTo>
                    <a:pt x="382" y="68"/>
                  </a:lnTo>
                  <a:lnTo>
                    <a:pt x="367" y="62"/>
                  </a:lnTo>
                  <a:lnTo>
                    <a:pt x="328" y="53"/>
                  </a:lnTo>
                  <a:lnTo>
                    <a:pt x="309" y="47"/>
                  </a:lnTo>
                  <a:lnTo>
                    <a:pt x="289" y="41"/>
                  </a:lnTo>
                  <a:lnTo>
                    <a:pt x="271" y="32"/>
                  </a:lnTo>
                  <a:lnTo>
                    <a:pt x="262" y="27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46" y="15"/>
                  </a:lnTo>
                  <a:lnTo>
                    <a:pt x="234" y="11"/>
                  </a:lnTo>
                  <a:lnTo>
                    <a:pt x="219" y="8"/>
                  </a:lnTo>
                  <a:lnTo>
                    <a:pt x="202" y="5"/>
                  </a:lnTo>
                  <a:lnTo>
                    <a:pt x="163" y="2"/>
                  </a:lnTo>
                  <a:lnTo>
                    <a:pt x="123" y="0"/>
                  </a:lnTo>
                  <a:lnTo>
                    <a:pt x="82" y="3"/>
                  </a:lnTo>
                  <a:lnTo>
                    <a:pt x="46" y="8"/>
                  </a:lnTo>
                  <a:lnTo>
                    <a:pt x="31" y="11"/>
                  </a:lnTo>
                  <a:lnTo>
                    <a:pt x="18" y="14"/>
                  </a:lnTo>
                  <a:lnTo>
                    <a:pt x="9" y="17"/>
                  </a:lnTo>
                  <a:lnTo>
                    <a:pt x="3" y="21"/>
                  </a:lnTo>
                  <a:lnTo>
                    <a:pt x="3" y="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42"/>
            <p:cNvSpPr>
              <a:spLocks/>
            </p:cNvSpPr>
            <p:nvPr/>
          </p:nvSpPr>
          <p:spPr bwMode="auto">
            <a:xfrm>
              <a:off x="3186703" y="5143997"/>
              <a:ext cx="778356" cy="536363"/>
            </a:xfrm>
            <a:custGeom>
              <a:avLst/>
              <a:gdLst>
                <a:gd name="T0" fmla="*/ 488 w 488"/>
                <a:gd name="T1" fmla="*/ 0 h 348"/>
                <a:gd name="T2" fmla="*/ 488 w 488"/>
                <a:gd name="T3" fmla="*/ 0 h 348"/>
                <a:gd name="T4" fmla="*/ 344 w 488"/>
                <a:gd name="T5" fmla="*/ 86 h 348"/>
                <a:gd name="T6" fmla="*/ 233 w 488"/>
                <a:gd name="T7" fmla="*/ 151 h 348"/>
                <a:gd name="T8" fmla="*/ 159 w 488"/>
                <a:gd name="T9" fmla="*/ 198 h 348"/>
                <a:gd name="T10" fmla="*/ 159 w 488"/>
                <a:gd name="T11" fmla="*/ 198 h 348"/>
                <a:gd name="T12" fmla="*/ 135 w 488"/>
                <a:gd name="T13" fmla="*/ 214 h 348"/>
                <a:gd name="T14" fmla="*/ 109 w 488"/>
                <a:gd name="T15" fmla="*/ 237 h 348"/>
                <a:gd name="T16" fmla="*/ 84 w 488"/>
                <a:gd name="T17" fmla="*/ 261 h 348"/>
                <a:gd name="T18" fmla="*/ 58 w 488"/>
                <a:gd name="T19" fmla="*/ 286 h 348"/>
                <a:gd name="T20" fmla="*/ 16 w 488"/>
                <a:gd name="T21" fmla="*/ 330 h 348"/>
                <a:gd name="T22" fmla="*/ 0 w 488"/>
                <a:gd name="T23" fmla="*/ 348 h 348"/>
                <a:gd name="T24" fmla="*/ 0 w 488"/>
                <a:gd name="T25" fmla="*/ 348 h 348"/>
                <a:gd name="T26" fmla="*/ 49 w 488"/>
                <a:gd name="T27" fmla="*/ 345 h 348"/>
                <a:gd name="T28" fmla="*/ 91 w 488"/>
                <a:gd name="T29" fmla="*/ 345 h 348"/>
                <a:gd name="T30" fmla="*/ 111 w 488"/>
                <a:gd name="T31" fmla="*/ 346 h 348"/>
                <a:gd name="T32" fmla="*/ 126 w 488"/>
                <a:gd name="T33" fmla="*/ 348 h 348"/>
                <a:gd name="T34" fmla="*/ 126 w 488"/>
                <a:gd name="T35" fmla="*/ 348 h 348"/>
                <a:gd name="T36" fmla="*/ 133 w 488"/>
                <a:gd name="T37" fmla="*/ 348 h 348"/>
                <a:gd name="T38" fmla="*/ 139 w 488"/>
                <a:gd name="T39" fmla="*/ 346 h 348"/>
                <a:gd name="T40" fmla="*/ 147 w 488"/>
                <a:gd name="T41" fmla="*/ 345 h 348"/>
                <a:gd name="T42" fmla="*/ 153 w 488"/>
                <a:gd name="T43" fmla="*/ 340 h 348"/>
                <a:gd name="T44" fmla="*/ 166 w 488"/>
                <a:gd name="T45" fmla="*/ 331 h 348"/>
                <a:gd name="T46" fmla="*/ 180 w 488"/>
                <a:gd name="T47" fmla="*/ 319 h 348"/>
                <a:gd name="T48" fmla="*/ 202 w 488"/>
                <a:gd name="T49" fmla="*/ 297 h 348"/>
                <a:gd name="T50" fmla="*/ 211 w 488"/>
                <a:gd name="T51" fmla="*/ 289 h 348"/>
                <a:gd name="T52" fmla="*/ 215 w 488"/>
                <a:gd name="T53" fmla="*/ 286 h 348"/>
                <a:gd name="T54" fmla="*/ 218 w 488"/>
                <a:gd name="T55" fmla="*/ 285 h 348"/>
                <a:gd name="T56" fmla="*/ 218 w 488"/>
                <a:gd name="T57" fmla="*/ 285 h 348"/>
                <a:gd name="T58" fmla="*/ 221 w 488"/>
                <a:gd name="T59" fmla="*/ 283 h 348"/>
                <a:gd name="T60" fmla="*/ 223 w 488"/>
                <a:gd name="T61" fmla="*/ 282 h 348"/>
                <a:gd name="T62" fmla="*/ 223 w 488"/>
                <a:gd name="T63" fmla="*/ 277 h 348"/>
                <a:gd name="T64" fmla="*/ 220 w 488"/>
                <a:gd name="T65" fmla="*/ 270 h 348"/>
                <a:gd name="T66" fmla="*/ 217 w 488"/>
                <a:gd name="T67" fmla="*/ 261 h 348"/>
                <a:gd name="T68" fmla="*/ 217 w 488"/>
                <a:gd name="T69" fmla="*/ 250 h 348"/>
                <a:gd name="T70" fmla="*/ 217 w 488"/>
                <a:gd name="T71" fmla="*/ 244 h 348"/>
                <a:gd name="T72" fmla="*/ 218 w 488"/>
                <a:gd name="T73" fmla="*/ 237 h 348"/>
                <a:gd name="T74" fmla="*/ 223 w 488"/>
                <a:gd name="T75" fmla="*/ 231 h 348"/>
                <a:gd name="T76" fmla="*/ 227 w 488"/>
                <a:gd name="T77" fmla="*/ 225 h 348"/>
                <a:gd name="T78" fmla="*/ 235 w 488"/>
                <a:gd name="T79" fmla="*/ 217 h 348"/>
                <a:gd name="T80" fmla="*/ 244 w 488"/>
                <a:gd name="T81" fmla="*/ 210 h 348"/>
                <a:gd name="T82" fmla="*/ 244 w 488"/>
                <a:gd name="T83" fmla="*/ 210 h 348"/>
                <a:gd name="T84" fmla="*/ 269 w 488"/>
                <a:gd name="T85" fmla="*/ 190 h 348"/>
                <a:gd name="T86" fmla="*/ 304 w 488"/>
                <a:gd name="T87" fmla="*/ 163 h 348"/>
                <a:gd name="T88" fmla="*/ 382 w 488"/>
                <a:gd name="T89" fmla="*/ 99 h 348"/>
                <a:gd name="T90" fmla="*/ 452 w 488"/>
                <a:gd name="T91" fmla="*/ 36 h 348"/>
                <a:gd name="T92" fmla="*/ 476 w 488"/>
                <a:gd name="T93" fmla="*/ 14 h 348"/>
                <a:gd name="T94" fmla="*/ 488 w 488"/>
                <a:gd name="T95" fmla="*/ 0 h 348"/>
                <a:gd name="T96" fmla="*/ 488 w 488"/>
                <a:gd name="T9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8" h="348">
                  <a:moveTo>
                    <a:pt x="488" y="0"/>
                  </a:moveTo>
                  <a:lnTo>
                    <a:pt x="488" y="0"/>
                  </a:lnTo>
                  <a:lnTo>
                    <a:pt x="344" y="86"/>
                  </a:lnTo>
                  <a:lnTo>
                    <a:pt x="233" y="151"/>
                  </a:lnTo>
                  <a:lnTo>
                    <a:pt x="159" y="198"/>
                  </a:lnTo>
                  <a:lnTo>
                    <a:pt x="159" y="198"/>
                  </a:lnTo>
                  <a:lnTo>
                    <a:pt x="135" y="214"/>
                  </a:lnTo>
                  <a:lnTo>
                    <a:pt x="109" y="237"/>
                  </a:lnTo>
                  <a:lnTo>
                    <a:pt x="84" y="261"/>
                  </a:lnTo>
                  <a:lnTo>
                    <a:pt x="58" y="286"/>
                  </a:lnTo>
                  <a:lnTo>
                    <a:pt x="16" y="330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49" y="345"/>
                  </a:lnTo>
                  <a:lnTo>
                    <a:pt x="91" y="345"/>
                  </a:lnTo>
                  <a:lnTo>
                    <a:pt x="111" y="346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33" y="348"/>
                  </a:lnTo>
                  <a:lnTo>
                    <a:pt x="139" y="346"/>
                  </a:lnTo>
                  <a:lnTo>
                    <a:pt x="147" y="345"/>
                  </a:lnTo>
                  <a:lnTo>
                    <a:pt x="153" y="340"/>
                  </a:lnTo>
                  <a:lnTo>
                    <a:pt x="166" y="331"/>
                  </a:lnTo>
                  <a:lnTo>
                    <a:pt x="180" y="319"/>
                  </a:lnTo>
                  <a:lnTo>
                    <a:pt x="202" y="297"/>
                  </a:lnTo>
                  <a:lnTo>
                    <a:pt x="211" y="289"/>
                  </a:lnTo>
                  <a:lnTo>
                    <a:pt x="215" y="286"/>
                  </a:lnTo>
                  <a:lnTo>
                    <a:pt x="218" y="285"/>
                  </a:lnTo>
                  <a:lnTo>
                    <a:pt x="218" y="285"/>
                  </a:lnTo>
                  <a:lnTo>
                    <a:pt x="221" y="283"/>
                  </a:lnTo>
                  <a:lnTo>
                    <a:pt x="223" y="282"/>
                  </a:lnTo>
                  <a:lnTo>
                    <a:pt x="223" y="277"/>
                  </a:lnTo>
                  <a:lnTo>
                    <a:pt x="220" y="270"/>
                  </a:lnTo>
                  <a:lnTo>
                    <a:pt x="217" y="261"/>
                  </a:lnTo>
                  <a:lnTo>
                    <a:pt x="217" y="250"/>
                  </a:lnTo>
                  <a:lnTo>
                    <a:pt x="217" y="244"/>
                  </a:lnTo>
                  <a:lnTo>
                    <a:pt x="218" y="237"/>
                  </a:lnTo>
                  <a:lnTo>
                    <a:pt x="223" y="231"/>
                  </a:lnTo>
                  <a:lnTo>
                    <a:pt x="227" y="225"/>
                  </a:lnTo>
                  <a:lnTo>
                    <a:pt x="235" y="217"/>
                  </a:lnTo>
                  <a:lnTo>
                    <a:pt x="244" y="210"/>
                  </a:lnTo>
                  <a:lnTo>
                    <a:pt x="244" y="210"/>
                  </a:lnTo>
                  <a:lnTo>
                    <a:pt x="269" y="190"/>
                  </a:lnTo>
                  <a:lnTo>
                    <a:pt x="304" y="163"/>
                  </a:lnTo>
                  <a:lnTo>
                    <a:pt x="382" y="99"/>
                  </a:lnTo>
                  <a:lnTo>
                    <a:pt x="452" y="36"/>
                  </a:lnTo>
                  <a:lnTo>
                    <a:pt x="476" y="14"/>
                  </a:lnTo>
                  <a:lnTo>
                    <a:pt x="488" y="0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43"/>
            <p:cNvSpPr>
              <a:spLocks/>
            </p:cNvSpPr>
            <p:nvPr/>
          </p:nvSpPr>
          <p:spPr bwMode="auto">
            <a:xfrm>
              <a:off x="3816725" y="5216439"/>
              <a:ext cx="571007" cy="528656"/>
            </a:xfrm>
            <a:custGeom>
              <a:avLst/>
              <a:gdLst>
                <a:gd name="T0" fmla="*/ 93 w 358"/>
                <a:gd name="T1" fmla="*/ 343 h 343"/>
                <a:gd name="T2" fmla="*/ 93 w 358"/>
                <a:gd name="T3" fmla="*/ 343 h 343"/>
                <a:gd name="T4" fmla="*/ 116 w 358"/>
                <a:gd name="T5" fmla="*/ 314 h 343"/>
                <a:gd name="T6" fmla="*/ 169 w 358"/>
                <a:gd name="T7" fmla="*/ 253 h 343"/>
                <a:gd name="T8" fmla="*/ 199 w 358"/>
                <a:gd name="T9" fmla="*/ 218 h 343"/>
                <a:gd name="T10" fmla="*/ 228 w 358"/>
                <a:gd name="T11" fmla="*/ 187 h 343"/>
                <a:gd name="T12" fmla="*/ 253 w 358"/>
                <a:gd name="T13" fmla="*/ 163 h 343"/>
                <a:gd name="T14" fmla="*/ 262 w 358"/>
                <a:gd name="T15" fmla="*/ 154 h 343"/>
                <a:gd name="T16" fmla="*/ 270 w 358"/>
                <a:gd name="T17" fmla="*/ 148 h 343"/>
                <a:gd name="T18" fmla="*/ 270 w 358"/>
                <a:gd name="T19" fmla="*/ 148 h 343"/>
                <a:gd name="T20" fmla="*/ 276 w 358"/>
                <a:gd name="T21" fmla="*/ 143 h 343"/>
                <a:gd name="T22" fmla="*/ 282 w 358"/>
                <a:gd name="T23" fmla="*/ 137 h 343"/>
                <a:gd name="T24" fmla="*/ 295 w 358"/>
                <a:gd name="T25" fmla="*/ 119 h 343"/>
                <a:gd name="T26" fmla="*/ 307 w 358"/>
                <a:gd name="T27" fmla="*/ 100 h 343"/>
                <a:gd name="T28" fmla="*/ 321 w 358"/>
                <a:gd name="T29" fmla="*/ 78 h 343"/>
                <a:gd name="T30" fmla="*/ 342 w 358"/>
                <a:gd name="T31" fmla="*/ 34 h 343"/>
                <a:gd name="T32" fmla="*/ 357 w 358"/>
                <a:gd name="T33" fmla="*/ 4 h 343"/>
                <a:gd name="T34" fmla="*/ 357 w 358"/>
                <a:gd name="T35" fmla="*/ 4 h 343"/>
                <a:gd name="T36" fmla="*/ 358 w 358"/>
                <a:gd name="T37" fmla="*/ 1 h 343"/>
                <a:gd name="T38" fmla="*/ 358 w 358"/>
                <a:gd name="T39" fmla="*/ 0 h 343"/>
                <a:gd name="T40" fmla="*/ 352 w 358"/>
                <a:gd name="T41" fmla="*/ 3 h 343"/>
                <a:gd name="T42" fmla="*/ 324 w 358"/>
                <a:gd name="T43" fmla="*/ 21 h 343"/>
                <a:gd name="T44" fmla="*/ 288 w 358"/>
                <a:gd name="T45" fmla="*/ 46 h 343"/>
                <a:gd name="T46" fmla="*/ 271 w 358"/>
                <a:gd name="T47" fmla="*/ 55 h 343"/>
                <a:gd name="T48" fmla="*/ 264 w 358"/>
                <a:gd name="T49" fmla="*/ 58 h 343"/>
                <a:gd name="T50" fmla="*/ 258 w 358"/>
                <a:gd name="T51" fmla="*/ 61 h 343"/>
                <a:gd name="T52" fmla="*/ 258 w 358"/>
                <a:gd name="T53" fmla="*/ 61 h 343"/>
                <a:gd name="T54" fmla="*/ 253 w 358"/>
                <a:gd name="T55" fmla="*/ 63 h 343"/>
                <a:gd name="T56" fmla="*/ 249 w 358"/>
                <a:gd name="T57" fmla="*/ 66 h 343"/>
                <a:gd name="T58" fmla="*/ 246 w 358"/>
                <a:gd name="T59" fmla="*/ 69 h 343"/>
                <a:gd name="T60" fmla="*/ 244 w 358"/>
                <a:gd name="T61" fmla="*/ 73 h 343"/>
                <a:gd name="T62" fmla="*/ 243 w 358"/>
                <a:gd name="T63" fmla="*/ 82 h 343"/>
                <a:gd name="T64" fmla="*/ 244 w 358"/>
                <a:gd name="T65" fmla="*/ 92 h 343"/>
                <a:gd name="T66" fmla="*/ 247 w 358"/>
                <a:gd name="T67" fmla="*/ 113 h 343"/>
                <a:gd name="T68" fmla="*/ 247 w 358"/>
                <a:gd name="T69" fmla="*/ 122 h 343"/>
                <a:gd name="T70" fmla="*/ 247 w 358"/>
                <a:gd name="T71" fmla="*/ 125 h 343"/>
                <a:gd name="T72" fmla="*/ 246 w 358"/>
                <a:gd name="T73" fmla="*/ 127 h 343"/>
                <a:gd name="T74" fmla="*/ 246 w 358"/>
                <a:gd name="T75" fmla="*/ 127 h 343"/>
                <a:gd name="T76" fmla="*/ 204 w 358"/>
                <a:gd name="T77" fmla="*/ 160 h 343"/>
                <a:gd name="T78" fmla="*/ 122 w 358"/>
                <a:gd name="T79" fmla="*/ 224 h 343"/>
                <a:gd name="T80" fmla="*/ 39 w 358"/>
                <a:gd name="T81" fmla="*/ 290 h 343"/>
                <a:gd name="T82" fmla="*/ 11 w 358"/>
                <a:gd name="T83" fmla="*/ 313 h 343"/>
                <a:gd name="T84" fmla="*/ 3 w 358"/>
                <a:gd name="T85" fmla="*/ 320 h 343"/>
                <a:gd name="T86" fmla="*/ 0 w 358"/>
                <a:gd name="T87" fmla="*/ 325 h 343"/>
                <a:gd name="T88" fmla="*/ 0 w 358"/>
                <a:gd name="T89" fmla="*/ 325 h 343"/>
                <a:gd name="T90" fmla="*/ 0 w 358"/>
                <a:gd name="T91" fmla="*/ 326 h 343"/>
                <a:gd name="T92" fmla="*/ 3 w 358"/>
                <a:gd name="T93" fmla="*/ 329 h 343"/>
                <a:gd name="T94" fmla="*/ 14 w 358"/>
                <a:gd name="T95" fmla="*/ 332 h 343"/>
                <a:gd name="T96" fmla="*/ 29 w 358"/>
                <a:gd name="T97" fmla="*/ 335 h 343"/>
                <a:gd name="T98" fmla="*/ 45 w 358"/>
                <a:gd name="T99" fmla="*/ 338 h 343"/>
                <a:gd name="T100" fmla="*/ 78 w 358"/>
                <a:gd name="T101" fmla="*/ 341 h 343"/>
                <a:gd name="T102" fmla="*/ 93 w 358"/>
                <a:gd name="T103" fmla="*/ 343 h 343"/>
                <a:gd name="T104" fmla="*/ 93 w 358"/>
                <a:gd name="T10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8" h="343">
                  <a:moveTo>
                    <a:pt x="93" y="343"/>
                  </a:moveTo>
                  <a:lnTo>
                    <a:pt x="93" y="343"/>
                  </a:lnTo>
                  <a:lnTo>
                    <a:pt x="116" y="314"/>
                  </a:lnTo>
                  <a:lnTo>
                    <a:pt x="169" y="253"/>
                  </a:lnTo>
                  <a:lnTo>
                    <a:pt x="199" y="218"/>
                  </a:lnTo>
                  <a:lnTo>
                    <a:pt x="228" y="187"/>
                  </a:lnTo>
                  <a:lnTo>
                    <a:pt x="253" y="163"/>
                  </a:lnTo>
                  <a:lnTo>
                    <a:pt x="262" y="154"/>
                  </a:lnTo>
                  <a:lnTo>
                    <a:pt x="270" y="148"/>
                  </a:lnTo>
                  <a:lnTo>
                    <a:pt x="270" y="148"/>
                  </a:lnTo>
                  <a:lnTo>
                    <a:pt x="276" y="143"/>
                  </a:lnTo>
                  <a:lnTo>
                    <a:pt x="282" y="137"/>
                  </a:lnTo>
                  <a:lnTo>
                    <a:pt x="295" y="119"/>
                  </a:lnTo>
                  <a:lnTo>
                    <a:pt x="307" y="100"/>
                  </a:lnTo>
                  <a:lnTo>
                    <a:pt x="321" y="78"/>
                  </a:lnTo>
                  <a:lnTo>
                    <a:pt x="342" y="34"/>
                  </a:lnTo>
                  <a:lnTo>
                    <a:pt x="357" y="4"/>
                  </a:lnTo>
                  <a:lnTo>
                    <a:pt x="357" y="4"/>
                  </a:lnTo>
                  <a:lnTo>
                    <a:pt x="358" y="1"/>
                  </a:lnTo>
                  <a:lnTo>
                    <a:pt x="358" y="0"/>
                  </a:lnTo>
                  <a:lnTo>
                    <a:pt x="352" y="3"/>
                  </a:lnTo>
                  <a:lnTo>
                    <a:pt x="324" y="21"/>
                  </a:lnTo>
                  <a:lnTo>
                    <a:pt x="288" y="46"/>
                  </a:lnTo>
                  <a:lnTo>
                    <a:pt x="271" y="55"/>
                  </a:lnTo>
                  <a:lnTo>
                    <a:pt x="264" y="58"/>
                  </a:lnTo>
                  <a:lnTo>
                    <a:pt x="258" y="61"/>
                  </a:lnTo>
                  <a:lnTo>
                    <a:pt x="258" y="61"/>
                  </a:lnTo>
                  <a:lnTo>
                    <a:pt x="253" y="63"/>
                  </a:lnTo>
                  <a:lnTo>
                    <a:pt x="249" y="66"/>
                  </a:lnTo>
                  <a:lnTo>
                    <a:pt x="246" y="69"/>
                  </a:lnTo>
                  <a:lnTo>
                    <a:pt x="244" y="73"/>
                  </a:lnTo>
                  <a:lnTo>
                    <a:pt x="243" y="82"/>
                  </a:lnTo>
                  <a:lnTo>
                    <a:pt x="244" y="92"/>
                  </a:lnTo>
                  <a:lnTo>
                    <a:pt x="247" y="113"/>
                  </a:lnTo>
                  <a:lnTo>
                    <a:pt x="247" y="122"/>
                  </a:lnTo>
                  <a:lnTo>
                    <a:pt x="247" y="125"/>
                  </a:lnTo>
                  <a:lnTo>
                    <a:pt x="246" y="127"/>
                  </a:lnTo>
                  <a:lnTo>
                    <a:pt x="246" y="127"/>
                  </a:lnTo>
                  <a:lnTo>
                    <a:pt x="204" y="160"/>
                  </a:lnTo>
                  <a:lnTo>
                    <a:pt x="122" y="224"/>
                  </a:lnTo>
                  <a:lnTo>
                    <a:pt x="39" y="290"/>
                  </a:lnTo>
                  <a:lnTo>
                    <a:pt x="11" y="313"/>
                  </a:lnTo>
                  <a:lnTo>
                    <a:pt x="3" y="320"/>
                  </a:lnTo>
                  <a:lnTo>
                    <a:pt x="0" y="325"/>
                  </a:lnTo>
                  <a:lnTo>
                    <a:pt x="0" y="325"/>
                  </a:lnTo>
                  <a:lnTo>
                    <a:pt x="0" y="326"/>
                  </a:lnTo>
                  <a:lnTo>
                    <a:pt x="3" y="329"/>
                  </a:lnTo>
                  <a:lnTo>
                    <a:pt x="14" y="332"/>
                  </a:lnTo>
                  <a:lnTo>
                    <a:pt x="29" y="335"/>
                  </a:lnTo>
                  <a:lnTo>
                    <a:pt x="45" y="338"/>
                  </a:lnTo>
                  <a:lnTo>
                    <a:pt x="78" y="341"/>
                  </a:lnTo>
                  <a:lnTo>
                    <a:pt x="93" y="343"/>
                  </a:lnTo>
                  <a:lnTo>
                    <a:pt x="93" y="3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44"/>
            <p:cNvSpPr>
              <a:spLocks/>
            </p:cNvSpPr>
            <p:nvPr/>
          </p:nvSpPr>
          <p:spPr bwMode="auto">
            <a:xfrm>
              <a:off x="8384782" y="3547242"/>
              <a:ext cx="759218" cy="1994405"/>
            </a:xfrm>
            <a:custGeom>
              <a:avLst/>
              <a:gdLst>
                <a:gd name="T0" fmla="*/ 352 w 470"/>
                <a:gd name="T1" fmla="*/ 3 h 1294"/>
                <a:gd name="T2" fmla="*/ 341 w 470"/>
                <a:gd name="T3" fmla="*/ 12 h 1294"/>
                <a:gd name="T4" fmla="*/ 307 w 470"/>
                <a:gd name="T5" fmla="*/ 54 h 1294"/>
                <a:gd name="T6" fmla="*/ 236 w 470"/>
                <a:gd name="T7" fmla="*/ 166 h 1294"/>
                <a:gd name="T8" fmla="*/ 81 w 470"/>
                <a:gd name="T9" fmla="*/ 428 h 1294"/>
                <a:gd name="T10" fmla="*/ 24 w 470"/>
                <a:gd name="T11" fmla="*/ 524 h 1294"/>
                <a:gd name="T12" fmla="*/ 19 w 470"/>
                <a:gd name="T13" fmla="*/ 533 h 1294"/>
                <a:gd name="T14" fmla="*/ 10 w 470"/>
                <a:gd name="T15" fmla="*/ 556 h 1294"/>
                <a:gd name="T16" fmla="*/ 4 w 470"/>
                <a:gd name="T17" fmla="*/ 600 h 1294"/>
                <a:gd name="T18" fmla="*/ 3 w 470"/>
                <a:gd name="T19" fmla="*/ 665 h 1294"/>
                <a:gd name="T20" fmla="*/ 7 w 470"/>
                <a:gd name="T21" fmla="*/ 720 h 1294"/>
                <a:gd name="T22" fmla="*/ 12 w 470"/>
                <a:gd name="T23" fmla="*/ 737 h 1294"/>
                <a:gd name="T24" fmla="*/ 15 w 470"/>
                <a:gd name="T25" fmla="*/ 753 h 1294"/>
                <a:gd name="T26" fmla="*/ 18 w 470"/>
                <a:gd name="T27" fmla="*/ 809 h 1294"/>
                <a:gd name="T28" fmla="*/ 13 w 470"/>
                <a:gd name="T29" fmla="*/ 897 h 1294"/>
                <a:gd name="T30" fmla="*/ 9 w 470"/>
                <a:gd name="T31" fmla="*/ 928 h 1294"/>
                <a:gd name="T32" fmla="*/ 6 w 470"/>
                <a:gd name="T33" fmla="*/ 939 h 1294"/>
                <a:gd name="T34" fmla="*/ 1 w 470"/>
                <a:gd name="T35" fmla="*/ 982 h 1294"/>
                <a:gd name="T36" fmla="*/ 0 w 470"/>
                <a:gd name="T37" fmla="*/ 1042 h 1294"/>
                <a:gd name="T38" fmla="*/ 3 w 470"/>
                <a:gd name="T39" fmla="*/ 1099 h 1294"/>
                <a:gd name="T40" fmla="*/ 9 w 470"/>
                <a:gd name="T41" fmla="*/ 1123 h 1294"/>
                <a:gd name="T42" fmla="*/ 13 w 470"/>
                <a:gd name="T43" fmla="*/ 1134 h 1294"/>
                <a:gd name="T44" fmla="*/ 31 w 470"/>
                <a:gd name="T45" fmla="*/ 1159 h 1294"/>
                <a:gd name="T46" fmla="*/ 72 w 470"/>
                <a:gd name="T47" fmla="*/ 1199 h 1294"/>
                <a:gd name="T48" fmla="*/ 132 w 470"/>
                <a:gd name="T49" fmla="*/ 1250 h 1294"/>
                <a:gd name="T50" fmla="*/ 182 w 470"/>
                <a:gd name="T51" fmla="*/ 1288 h 1294"/>
                <a:gd name="T52" fmla="*/ 191 w 470"/>
                <a:gd name="T53" fmla="*/ 1291 h 1294"/>
                <a:gd name="T54" fmla="*/ 218 w 470"/>
                <a:gd name="T55" fmla="*/ 1294 h 1294"/>
                <a:gd name="T56" fmla="*/ 227 w 470"/>
                <a:gd name="T57" fmla="*/ 1294 h 1294"/>
                <a:gd name="T58" fmla="*/ 229 w 470"/>
                <a:gd name="T59" fmla="*/ 1291 h 1294"/>
                <a:gd name="T60" fmla="*/ 227 w 470"/>
                <a:gd name="T61" fmla="*/ 1288 h 1294"/>
                <a:gd name="T62" fmla="*/ 215 w 470"/>
                <a:gd name="T63" fmla="*/ 1259 h 1294"/>
                <a:gd name="T64" fmla="*/ 203 w 470"/>
                <a:gd name="T65" fmla="*/ 1202 h 1294"/>
                <a:gd name="T66" fmla="*/ 202 w 470"/>
                <a:gd name="T67" fmla="*/ 1171 h 1294"/>
                <a:gd name="T68" fmla="*/ 203 w 470"/>
                <a:gd name="T69" fmla="*/ 1140 h 1294"/>
                <a:gd name="T70" fmla="*/ 212 w 470"/>
                <a:gd name="T71" fmla="*/ 1111 h 1294"/>
                <a:gd name="T72" fmla="*/ 227 w 470"/>
                <a:gd name="T73" fmla="*/ 1087 h 1294"/>
                <a:gd name="T74" fmla="*/ 238 w 470"/>
                <a:gd name="T75" fmla="*/ 1078 h 1294"/>
                <a:gd name="T76" fmla="*/ 260 w 470"/>
                <a:gd name="T77" fmla="*/ 1065 h 1294"/>
                <a:gd name="T78" fmla="*/ 284 w 470"/>
                <a:gd name="T79" fmla="*/ 1057 h 1294"/>
                <a:gd name="T80" fmla="*/ 311 w 470"/>
                <a:gd name="T81" fmla="*/ 1053 h 1294"/>
                <a:gd name="T82" fmla="*/ 350 w 470"/>
                <a:gd name="T83" fmla="*/ 1054 h 1294"/>
                <a:gd name="T84" fmla="*/ 413 w 470"/>
                <a:gd name="T85" fmla="*/ 1066 h 1294"/>
                <a:gd name="T86" fmla="*/ 437 w 470"/>
                <a:gd name="T87" fmla="*/ 1069 h 1294"/>
                <a:gd name="T88" fmla="*/ 470 w 470"/>
                <a:gd name="T89" fmla="*/ 24 h 1294"/>
                <a:gd name="T90" fmla="*/ 439 w 470"/>
                <a:gd name="T91" fmla="*/ 13 h 1294"/>
                <a:gd name="T92" fmla="*/ 389 w 470"/>
                <a:gd name="T93" fmla="*/ 1 h 1294"/>
                <a:gd name="T94" fmla="*/ 362 w 470"/>
                <a:gd name="T95" fmla="*/ 0 h 1294"/>
                <a:gd name="T96" fmla="*/ 352 w 470"/>
                <a:gd name="T97" fmla="*/ 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0" h="1294">
                  <a:moveTo>
                    <a:pt x="352" y="3"/>
                  </a:moveTo>
                  <a:lnTo>
                    <a:pt x="352" y="3"/>
                  </a:lnTo>
                  <a:lnTo>
                    <a:pt x="347" y="6"/>
                  </a:lnTo>
                  <a:lnTo>
                    <a:pt x="341" y="12"/>
                  </a:lnTo>
                  <a:lnTo>
                    <a:pt x="326" y="28"/>
                  </a:lnTo>
                  <a:lnTo>
                    <a:pt x="307" y="54"/>
                  </a:lnTo>
                  <a:lnTo>
                    <a:pt x="286" y="87"/>
                  </a:lnTo>
                  <a:lnTo>
                    <a:pt x="236" y="166"/>
                  </a:lnTo>
                  <a:lnTo>
                    <a:pt x="182" y="256"/>
                  </a:lnTo>
                  <a:lnTo>
                    <a:pt x="81" y="428"/>
                  </a:lnTo>
                  <a:lnTo>
                    <a:pt x="45" y="491"/>
                  </a:lnTo>
                  <a:lnTo>
                    <a:pt x="24" y="524"/>
                  </a:lnTo>
                  <a:lnTo>
                    <a:pt x="24" y="524"/>
                  </a:lnTo>
                  <a:lnTo>
                    <a:pt x="19" y="533"/>
                  </a:lnTo>
                  <a:lnTo>
                    <a:pt x="15" y="544"/>
                  </a:lnTo>
                  <a:lnTo>
                    <a:pt x="10" y="556"/>
                  </a:lnTo>
                  <a:lnTo>
                    <a:pt x="7" y="569"/>
                  </a:lnTo>
                  <a:lnTo>
                    <a:pt x="4" y="600"/>
                  </a:lnTo>
                  <a:lnTo>
                    <a:pt x="3" y="632"/>
                  </a:lnTo>
                  <a:lnTo>
                    <a:pt x="3" y="665"/>
                  </a:lnTo>
                  <a:lnTo>
                    <a:pt x="4" y="695"/>
                  </a:lnTo>
                  <a:lnTo>
                    <a:pt x="7" y="720"/>
                  </a:lnTo>
                  <a:lnTo>
                    <a:pt x="12" y="737"/>
                  </a:lnTo>
                  <a:lnTo>
                    <a:pt x="12" y="737"/>
                  </a:lnTo>
                  <a:lnTo>
                    <a:pt x="13" y="744"/>
                  </a:lnTo>
                  <a:lnTo>
                    <a:pt x="15" y="753"/>
                  </a:lnTo>
                  <a:lnTo>
                    <a:pt x="18" y="779"/>
                  </a:lnTo>
                  <a:lnTo>
                    <a:pt x="18" y="809"/>
                  </a:lnTo>
                  <a:lnTo>
                    <a:pt x="18" y="839"/>
                  </a:lnTo>
                  <a:lnTo>
                    <a:pt x="13" y="897"/>
                  </a:lnTo>
                  <a:lnTo>
                    <a:pt x="12" y="918"/>
                  </a:lnTo>
                  <a:lnTo>
                    <a:pt x="9" y="928"/>
                  </a:lnTo>
                  <a:lnTo>
                    <a:pt x="9" y="928"/>
                  </a:lnTo>
                  <a:lnTo>
                    <a:pt x="6" y="939"/>
                  </a:lnTo>
                  <a:lnTo>
                    <a:pt x="4" y="957"/>
                  </a:lnTo>
                  <a:lnTo>
                    <a:pt x="1" y="982"/>
                  </a:lnTo>
                  <a:lnTo>
                    <a:pt x="0" y="1011"/>
                  </a:lnTo>
                  <a:lnTo>
                    <a:pt x="0" y="1042"/>
                  </a:lnTo>
                  <a:lnTo>
                    <a:pt x="0" y="1072"/>
                  </a:lnTo>
                  <a:lnTo>
                    <a:pt x="3" y="1099"/>
                  </a:lnTo>
                  <a:lnTo>
                    <a:pt x="6" y="1113"/>
                  </a:lnTo>
                  <a:lnTo>
                    <a:pt x="9" y="1123"/>
                  </a:lnTo>
                  <a:lnTo>
                    <a:pt x="9" y="1123"/>
                  </a:lnTo>
                  <a:lnTo>
                    <a:pt x="13" y="1134"/>
                  </a:lnTo>
                  <a:lnTo>
                    <a:pt x="21" y="1146"/>
                  </a:lnTo>
                  <a:lnTo>
                    <a:pt x="31" y="1159"/>
                  </a:lnTo>
                  <a:lnTo>
                    <a:pt x="43" y="1171"/>
                  </a:lnTo>
                  <a:lnTo>
                    <a:pt x="72" y="1199"/>
                  </a:lnTo>
                  <a:lnTo>
                    <a:pt x="103" y="1226"/>
                  </a:lnTo>
                  <a:lnTo>
                    <a:pt x="132" y="1250"/>
                  </a:lnTo>
                  <a:lnTo>
                    <a:pt x="158" y="1270"/>
                  </a:lnTo>
                  <a:lnTo>
                    <a:pt x="182" y="1288"/>
                  </a:lnTo>
                  <a:lnTo>
                    <a:pt x="182" y="1288"/>
                  </a:lnTo>
                  <a:lnTo>
                    <a:pt x="191" y="1291"/>
                  </a:lnTo>
                  <a:lnTo>
                    <a:pt x="209" y="1294"/>
                  </a:lnTo>
                  <a:lnTo>
                    <a:pt x="218" y="1294"/>
                  </a:lnTo>
                  <a:lnTo>
                    <a:pt x="226" y="1294"/>
                  </a:lnTo>
                  <a:lnTo>
                    <a:pt x="227" y="1294"/>
                  </a:lnTo>
                  <a:lnTo>
                    <a:pt x="229" y="1292"/>
                  </a:lnTo>
                  <a:lnTo>
                    <a:pt x="229" y="1291"/>
                  </a:lnTo>
                  <a:lnTo>
                    <a:pt x="227" y="1288"/>
                  </a:lnTo>
                  <a:lnTo>
                    <a:pt x="227" y="1288"/>
                  </a:lnTo>
                  <a:lnTo>
                    <a:pt x="221" y="1279"/>
                  </a:lnTo>
                  <a:lnTo>
                    <a:pt x="215" y="1259"/>
                  </a:lnTo>
                  <a:lnTo>
                    <a:pt x="208" y="1234"/>
                  </a:lnTo>
                  <a:lnTo>
                    <a:pt x="203" y="1202"/>
                  </a:lnTo>
                  <a:lnTo>
                    <a:pt x="202" y="1187"/>
                  </a:lnTo>
                  <a:lnTo>
                    <a:pt x="202" y="1171"/>
                  </a:lnTo>
                  <a:lnTo>
                    <a:pt x="202" y="1155"/>
                  </a:lnTo>
                  <a:lnTo>
                    <a:pt x="203" y="1140"/>
                  </a:lnTo>
                  <a:lnTo>
                    <a:pt x="208" y="1125"/>
                  </a:lnTo>
                  <a:lnTo>
                    <a:pt x="212" y="1111"/>
                  </a:lnTo>
                  <a:lnTo>
                    <a:pt x="218" y="1098"/>
                  </a:lnTo>
                  <a:lnTo>
                    <a:pt x="227" y="1087"/>
                  </a:lnTo>
                  <a:lnTo>
                    <a:pt x="227" y="1087"/>
                  </a:lnTo>
                  <a:lnTo>
                    <a:pt x="238" y="1078"/>
                  </a:lnTo>
                  <a:lnTo>
                    <a:pt x="248" y="1071"/>
                  </a:lnTo>
                  <a:lnTo>
                    <a:pt x="260" y="1065"/>
                  </a:lnTo>
                  <a:lnTo>
                    <a:pt x="272" y="1060"/>
                  </a:lnTo>
                  <a:lnTo>
                    <a:pt x="284" y="1057"/>
                  </a:lnTo>
                  <a:lnTo>
                    <a:pt x="298" y="1054"/>
                  </a:lnTo>
                  <a:lnTo>
                    <a:pt x="311" y="1053"/>
                  </a:lnTo>
                  <a:lnTo>
                    <a:pt x="323" y="1053"/>
                  </a:lnTo>
                  <a:lnTo>
                    <a:pt x="350" y="1054"/>
                  </a:lnTo>
                  <a:lnTo>
                    <a:pt x="374" y="1059"/>
                  </a:lnTo>
                  <a:lnTo>
                    <a:pt x="413" y="1066"/>
                  </a:lnTo>
                  <a:lnTo>
                    <a:pt x="413" y="1066"/>
                  </a:lnTo>
                  <a:lnTo>
                    <a:pt x="437" y="1069"/>
                  </a:lnTo>
                  <a:lnTo>
                    <a:pt x="470" y="1069"/>
                  </a:lnTo>
                  <a:lnTo>
                    <a:pt x="470" y="24"/>
                  </a:lnTo>
                  <a:lnTo>
                    <a:pt x="470" y="24"/>
                  </a:lnTo>
                  <a:lnTo>
                    <a:pt x="439" y="13"/>
                  </a:lnTo>
                  <a:lnTo>
                    <a:pt x="406" y="4"/>
                  </a:lnTo>
                  <a:lnTo>
                    <a:pt x="389" y="1"/>
                  </a:lnTo>
                  <a:lnTo>
                    <a:pt x="374" y="0"/>
                  </a:lnTo>
                  <a:lnTo>
                    <a:pt x="362" y="0"/>
                  </a:lnTo>
                  <a:lnTo>
                    <a:pt x="352" y="3"/>
                  </a:lnTo>
                  <a:lnTo>
                    <a:pt x="352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45"/>
            <p:cNvSpPr>
              <a:spLocks/>
            </p:cNvSpPr>
            <p:nvPr/>
          </p:nvSpPr>
          <p:spPr bwMode="auto">
            <a:xfrm>
              <a:off x="6513857" y="3551866"/>
              <a:ext cx="2432364" cy="2049890"/>
            </a:xfrm>
            <a:custGeom>
              <a:avLst/>
              <a:gdLst>
                <a:gd name="T0" fmla="*/ 451 w 1525"/>
                <a:gd name="T1" fmla="*/ 786 h 1330"/>
                <a:gd name="T2" fmla="*/ 556 w 1525"/>
                <a:gd name="T3" fmla="*/ 746 h 1330"/>
                <a:gd name="T4" fmla="*/ 625 w 1525"/>
                <a:gd name="T5" fmla="*/ 707 h 1330"/>
                <a:gd name="T6" fmla="*/ 650 w 1525"/>
                <a:gd name="T7" fmla="*/ 686 h 1330"/>
                <a:gd name="T8" fmla="*/ 750 w 1525"/>
                <a:gd name="T9" fmla="*/ 594 h 1330"/>
                <a:gd name="T10" fmla="*/ 815 w 1525"/>
                <a:gd name="T11" fmla="*/ 536 h 1330"/>
                <a:gd name="T12" fmla="*/ 825 w 1525"/>
                <a:gd name="T13" fmla="*/ 520 h 1330"/>
                <a:gd name="T14" fmla="*/ 866 w 1525"/>
                <a:gd name="T15" fmla="*/ 475 h 1330"/>
                <a:gd name="T16" fmla="*/ 915 w 1525"/>
                <a:gd name="T17" fmla="*/ 427 h 1330"/>
                <a:gd name="T18" fmla="*/ 935 w 1525"/>
                <a:gd name="T19" fmla="*/ 392 h 1330"/>
                <a:gd name="T20" fmla="*/ 945 w 1525"/>
                <a:gd name="T21" fmla="*/ 368 h 1330"/>
                <a:gd name="T22" fmla="*/ 978 w 1525"/>
                <a:gd name="T23" fmla="*/ 328 h 1330"/>
                <a:gd name="T24" fmla="*/ 1030 w 1525"/>
                <a:gd name="T25" fmla="*/ 280 h 1330"/>
                <a:gd name="T26" fmla="*/ 1089 w 1525"/>
                <a:gd name="T27" fmla="*/ 235 h 1330"/>
                <a:gd name="T28" fmla="*/ 1186 w 1525"/>
                <a:gd name="T29" fmla="*/ 175 h 1330"/>
                <a:gd name="T30" fmla="*/ 1263 w 1525"/>
                <a:gd name="T31" fmla="*/ 115 h 1330"/>
                <a:gd name="T32" fmla="*/ 1321 w 1525"/>
                <a:gd name="T33" fmla="*/ 63 h 1330"/>
                <a:gd name="T34" fmla="*/ 1361 w 1525"/>
                <a:gd name="T35" fmla="*/ 40 h 1330"/>
                <a:gd name="T36" fmla="*/ 1412 w 1525"/>
                <a:gd name="T37" fmla="*/ 24 h 1330"/>
                <a:gd name="T38" fmla="*/ 1525 w 1525"/>
                <a:gd name="T39" fmla="*/ 0 h 1330"/>
                <a:gd name="T40" fmla="*/ 1489 w 1525"/>
                <a:gd name="T41" fmla="*/ 78 h 1330"/>
                <a:gd name="T42" fmla="*/ 1453 w 1525"/>
                <a:gd name="T43" fmla="*/ 151 h 1330"/>
                <a:gd name="T44" fmla="*/ 1423 w 1525"/>
                <a:gd name="T45" fmla="*/ 213 h 1330"/>
                <a:gd name="T46" fmla="*/ 1402 w 1525"/>
                <a:gd name="T47" fmla="*/ 240 h 1330"/>
                <a:gd name="T48" fmla="*/ 1337 w 1525"/>
                <a:gd name="T49" fmla="*/ 340 h 1330"/>
                <a:gd name="T50" fmla="*/ 1315 w 1525"/>
                <a:gd name="T51" fmla="*/ 388 h 1330"/>
                <a:gd name="T52" fmla="*/ 1242 w 1525"/>
                <a:gd name="T53" fmla="*/ 514 h 1330"/>
                <a:gd name="T54" fmla="*/ 1197 w 1525"/>
                <a:gd name="T55" fmla="*/ 611 h 1330"/>
                <a:gd name="T56" fmla="*/ 1194 w 1525"/>
                <a:gd name="T57" fmla="*/ 629 h 1330"/>
                <a:gd name="T58" fmla="*/ 1201 w 1525"/>
                <a:gd name="T59" fmla="*/ 711 h 1330"/>
                <a:gd name="T60" fmla="*/ 1219 w 1525"/>
                <a:gd name="T61" fmla="*/ 846 h 1330"/>
                <a:gd name="T62" fmla="*/ 1215 w 1525"/>
                <a:gd name="T63" fmla="*/ 885 h 1330"/>
                <a:gd name="T64" fmla="*/ 1197 w 1525"/>
                <a:gd name="T65" fmla="*/ 1000 h 1330"/>
                <a:gd name="T66" fmla="*/ 1201 w 1525"/>
                <a:gd name="T67" fmla="*/ 1081 h 1330"/>
                <a:gd name="T68" fmla="*/ 1207 w 1525"/>
                <a:gd name="T69" fmla="*/ 1107 h 1330"/>
                <a:gd name="T70" fmla="*/ 1224 w 1525"/>
                <a:gd name="T71" fmla="*/ 1141 h 1330"/>
                <a:gd name="T72" fmla="*/ 1264 w 1525"/>
                <a:gd name="T73" fmla="*/ 1189 h 1330"/>
                <a:gd name="T74" fmla="*/ 1324 w 1525"/>
                <a:gd name="T75" fmla="*/ 1235 h 1330"/>
                <a:gd name="T76" fmla="*/ 1394 w 1525"/>
                <a:gd name="T77" fmla="*/ 1280 h 1330"/>
                <a:gd name="T78" fmla="*/ 1417 w 1525"/>
                <a:gd name="T79" fmla="*/ 1306 h 1330"/>
                <a:gd name="T80" fmla="*/ 1417 w 1525"/>
                <a:gd name="T81" fmla="*/ 1322 h 1330"/>
                <a:gd name="T82" fmla="*/ 1412 w 1525"/>
                <a:gd name="T83" fmla="*/ 1327 h 1330"/>
                <a:gd name="T84" fmla="*/ 1372 w 1525"/>
                <a:gd name="T85" fmla="*/ 1330 h 1330"/>
                <a:gd name="T86" fmla="*/ 1263 w 1525"/>
                <a:gd name="T87" fmla="*/ 1316 h 1330"/>
                <a:gd name="T88" fmla="*/ 938 w 1525"/>
                <a:gd name="T89" fmla="*/ 1253 h 1330"/>
                <a:gd name="T90" fmla="*/ 538 w 1525"/>
                <a:gd name="T91" fmla="*/ 1171 h 1330"/>
                <a:gd name="T92" fmla="*/ 431 w 1525"/>
                <a:gd name="T93" fmla="*/ 1158 h 1330"/>
                <a:gd name="T94" fmla="*/ 388 w 1525"/>
                <a:gd name="T95" fmla="*/ 1167 h 1330"/>
                <a:gd name="T96" fmla="*/ 99 w 1525"/>
                <a:gd name="T97" fmla="*/ 1231 h 1330"/>
                <a:gd name="T98" fmla="*/ 39 w 1525"/>
                <a:gd name="T99" fmla="*/ 1246 h 1330"/>
                <a:gd name="T100" fmla="*/ 29 w 1525"/>
                <a:gd name="T101" fmla="*/ 1241 h 1330"/>
                <a:gd name="T102" fmla="*/ 12 w 1525"/>
                <a:gd name="T103" fmla="*/ 1207 h 1330"/>
                <a:gd name="T104" fmla="*/ 0 w 1525"/>
                <a:gd name="T105" fmla="*/ 1162 h 1330"/>
                <a:gd name="T106" fmla="*/ 177 w 1525"/>
                <a:gd name="T107" fmla="*/ 1036 h 1330"/>
                <a:gd name="T108" fmla="*/ 285 w 1525"/>
                <a:gd name="T109" fmla="*/ 949 h 1330"/>
                <a:gd name="T110" fmla="*/ 379 w 1525"/>
                <a:gd name="T111" fmla="*/ 855 h 1330"/>
                <a:gd name="T112" fmla="*/ 422 w 1525"/>
                <a:gd name="T113" fmla="*/ 795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5" h="1330">
                  <a:moveTo>
                    <a:pt x="422" y="795"/>
                  </a:moveTo>
                  <a:lnTo>
                    <a:pt x="422" y="795"/>
                  </a:lnTo>
                  <a:lnTo>
                    <a:pt x="451" y="786"/>
                  </a:lnTo>
                  <a:lnTo>
                    <a:pt x="481" y="776"/>
                  </a:lnTo>
                  <a:lnTo>
                    <a:pt x="517" y="761"/>
                  </a:lnTo>
                  <a:lnTo>
                    <a:pt x="556" y="746"/>
                  </a:lnTo>
                  <a:lnTo>
                    <a:pt x="593" y="726"/>
                  </a:lnTo>
                  <a:lnTo>
                    <a:pt x="610" y="717"/>
                  </a:lnTo>
                  <a:lnTo>
                    <a:pt x="625" y="707"/>
                  </a:lnTo>
                  <a:lnTo>
                    <a:pt x="638" y="696"/>
                  </a:lnTo>
                  <a:lnTo>
                    <a:pt x="650" y="686"/>
                  </a:lnTo>
                  <a:lnTo>
                    <a:pt x="650" y="686"/>
                  </a:lnTo>
                  <a:lnTo>
                    <a:pt x="673" y="662"/>
                  </a:lnTo>
                  <a:lnTo>
                    <a:pt x="698" y="639"/>
                  </a:lnTo>
                  <a:lnTo>
                    <a:pt x="750" y="594"/>
                  </a:lnTo>
                  <a:lnTo>
                    <a:pt x="794" y="557"/>
                  </a:lnTo>
                  <a:lnTo>
                    <a:pt x="810" y="542"/>
                  </a:lnTo>
                  <a:lnTo>
                    <a:pt x="815" y="536"/>
                  </a:lnTo>
                  <a:lnTo>
                    <a:pt x="819" y="530"/>
                  </a:lnTo>
                  <a:lnTo>
                    <a:pt x="819" y="530"/>
                  </a:lnTo>
                  <a:lnTo>
                    <a:pt x="825" y="520"/>
                  </a:lnTo>
                  <a:lnTo>
                    <a:pt x="833" y="509"/>
                  </a:lnTo>
                  <a:lnTo>
                    <a:pt x="848" y="491"/>
                  </a:lnTo>
                  <a:lnTo>
                    <a:pt x="866" y="475"/>
                  </a:lnTo>
                  <a:lnTo>
                    <a:pt x="884" y="458"/>
                  </a:lnTo>
                  <a:lnTo>
                    <a:pt x="900" y="442"/>
                  </a:lnTo>
                  <a:lnTo>
                    <a:pt x="915" y="427"/>
                  </a:lnTo>
                  <a:lnTo>
                    <a:pt x="927" y="410"/>
                  </a:lnTo>
                  <a:lnTo>
                    <a:pt x="932" y="401"/>
                  </a:lnTo>
                  <a:lnTo>
                    <a:pt x="935" y="392"/>
                  </a:lnTo>
                  <a:lnTo>
                    <a:pt x="935" y="392"/>
                  </a:lnTo>
                  <a:lnTo>
                    <a:pt x="939" y="379"/>
                  </a:lnTo>
                  <a:lnTo>
                    <a:pt x="945" y="368"/>
                  </a:lnTo>
                  <a:lnTo>
                    <a:pt x="951" y="358"/>
                  </a:lnTo>
                  <a:lnTo>
                    <a:pt x="959" y="349"/>
                  </a:lnTo>
                  <a:lnTo>
                    <a:pt x="978" y="328"/>
                  </a:lnTo>
                  <a:lnTo>
                    <a:pt x="1008" y="299"/>
                  </a:lnTo>
                  <a:lnTo>
                    <a:pt x="1008" y="299"/>
                  </a:lnTo>
                  <a:lnTo>
                    <a:pt x="1030" y="280"/>
                  </a:lnTo>
                  <a:lnTo>
                    <a:pt x="1050" y="263"/>
                  </a:lnTo>
                  <a:lnTo>
                    <a:pt x="1069" y="248"/>
                  </a:lnTo>
                  <a:lnTo>
                    <a:pt x="1089" y="235"/>
                  </a:lnTo>
                  <a:lnTo>
                    <a:pt x="1131" y="208"/>
                  </a:lnTo>
                  <a:lnTo>
                    <a:pt x="1186" y="175"/>
                  </a:lnTo>
                  <a:lnTo>
                    <a:pt x="1186" y="175"/>
                  </a:lnTo>
                  <a:lnTo>
                    <a:pt x="1215" y="156"/>
                  </a:lnTo>
                  <a:lnTo>
                    <a:pt x="1240" y="136"/>
                  </a:lnTo>
                  <a:lnTo>
                    <a:pt x="1263" y="115"/>
                  </a:lnTo>
                  <a:lnTo>
                    <a:pt x="1284" y="97"/>
                  </a:lnTo>
                  <a:lnTo>
                    <a:pt x="1303" y="79"/>
                  </a:lnTo>
                  <a:lnTo>
                    <a:pt x="1321" y="63"/>
                  </a:lnTo>
                  <a:lnTo>
                    <a:pt x="1340" y="49"/>
                  </a:lnTo>
                  <a:lnTo>
                    <a:pt x="1351" y="45"/>
                  </a:lnTo>
                  <a:lnTo>
                    <a:pt x="1361" y="40"/>
                  </a:lnTo>
                  <a:lnTo>
                    <a:pt x="1361" y="40"/>
                  </a:lnTo>
                  <a:lnTo>
                    <a:pt x="1387" y="31"/>
                  </a:lnTo>
                  <a:lnTo>
                    <a:pt x="1412" y="24"/>
                  </a:lnTo>
                  <a:lnTo>
                    <a:pt x="1466" y="10"/>
                  </a:lnTo>
                  <a:lnTo>
                    <a:pt x="1508" y="3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07" y="40"/>
                  </a:lnTo>
                  <a:lnTo>
                    <a:pt x="1489" y="78"/>
                  </a:lnTo>
                  <a:lnTo>
                    <a:pt x="1469" y="117"/>
                  </a:lnTo>
                  <a:lnTo>
                    <a:pt x="1469" y="117"/>
                  </a:lnTo>
                  <a:lnTo>
                    <a:pt x="1453" y="151"/>
                  </a:lnTo>
                  <a:lnTo>
                    <a:pt x="1439" y="181"/>
                  </a:lnTo>
                  <a:lnTo>
                    <a:pt x="1427" y="204"/>
                  </a:lnTo>
                  <a:lnTo>
                    <a:pt x="1423" y="213"/>
                  </a:lnTo>
                  <a:lnTo>
                    <a:pt x="1418" y="219"/>
                  </a:lnTo>
                  <a:lnTo>
                    <a:pt x="1418" y="219"/>
                  </a:lnTo>
                  <a:lnTo>
                    <a:pt x="1402" y="240"/>
                  </a:lnTo>
                  <a:lnTo>
                    <a:pt x="1376" y="277"/>
                  </a:lnTo>
                  <a:lnTo>
                    <a:pt x="1349" y="319"/>
                  </a:lnTo>
                  <a:lnTo>
                    <a:pt x="1337" y="340"/>
                  </a:lnTo>
                  <a:lnTo>
                    <a:pt x="1329" y="358"/>
                  </a:lnTo>
                  <a:lnTo>
                    <a:pt x="1329" y="358"/>
                  </a:lnTo>
                  <a:lnTo>
                    <a:pt x="1315" y="388"/>
                  </a:lnTo>
                  <a:lnTo>
                    <a:pt x="1299" y="418"/>
                  </a:lnTo>
                  <a:lnTo>
                    <a:pt x="1261" y="482"/>
                  </a:lnTo>
                  <a:lnTo>
                    <a:pt x="1242" y="514"/>
                  </a:lnTo>
                  <a:lnTo>
                    <a:pt x="1225" y="547"/>
                  </a:lnTo>
                  <a:lnTo>
                    <a:pt x="1209" y="578"/>
                  </a:lnTo>
                  <a:lnTo>
                    <a:pt x="1197" y="611"/>
                  </a:lnTo>
                  <a:lnTo>
                    <a:pt x="1197" y="611"/>
                  </a:lnTo>
                  <a:lnTo>
                    <a:pt x="1194" y="618"/>
                  </a:lnTo>
                  <a:lnTo>
                    <a:pt x="1194" y="629"/>
                  </a:lnTo>
                  <a:lnTo>
                    <a:pt x="1194" y="653"/>
                  </a:lnTo>
                  <a:lnTo>
                    <a:pt x="1197" y="680"/>
                  </a:lnTo>
                  <a:lnTo>
                    <a:pt x="1201" y="711"/>
                  </a:lnTo>
                  <a:lnTo>
                    <a:pt x="1212" y="779"/>
                  </a:lnTo>
                  <a:lnTo>
                    <a:pt x="1216" y="813"/>
                  </a:lnTo>
                  <a:lnTo>
                    <a:pt x="1219" y="846"/>
                  </a:lnTo>
                  <a:lnTo>
                    <a:pt x="1219" y="846"/>
                  </a:lnTo>
                  <a:lnTo>
                    <a:pt x="1218" y="864"/>
                  </a:lnTo>
                  <a:lnTo>
                    <a:pt x="1215" y="885"/>
                  </a:lnTo>
                  <a:lnTo>
                    <a:pt x="1204" y="936"/>
                  </a:lnTo>
                  <a:lnTo>
                    <a:pt x="1200" y="966"/>
                  </a:lnTo>
                  <a:lnTo>
                    <a:pt x="1197" y="1000"/>
                  </a:lnTo>
                  <a:lnTo>
                    <a:pt x="1197" y="1039"/>
                  </a:lnTo>
                  <a:lnTo>
                    <a:pt x="1198" y="1059"/>
                  </a:lnTo>
                  <a:lnTo>
                    <a:pt x="1201" y="1081"/>
                  </a:lnTo>
                  <a:lnTo>
                    <a:pt x="1201" y="1081"/>
                  </a:lnTo>
                  <a:lnTo>
                    <a:pt x="1204" y="1093"/>
                  </a:lnTo>
                  <a:lnTo>
                    <a:pt x="1207" y="1107"/>
                  </a:lnTo>
                  <a:lnTo>
                    <a:pt x="1212" y="1119"/>
                  </a:lnTo>
                  <a:lnTo>
                    <a:pt x="1216" y="1131"/>
                  </a:lnTo>
                  <a:lnTo>
                    <a:pt x="1224" y="1141"/>
                  </a:lnTo>
                  <a:lnTo>
                    <a:pt x="1230" y="1152"/>
                  </a:lnTo>
                  <a:lnTo>
                    <a:pt x="1246" y="1171"/>
                  </a:lnTo>
                  <a:lnTo>
                    <a:pt x="1264" y="1189"/>
                  </a:lnTo>
                  <a:lnTo>
                    <a:pt x="1284" y="1205"/>
                  </a:lnTo>
                  <a:lnTo>
                    <a:pt x="1303" y="1220"/>
                  </a:lnTo>
                  <a:lnTo>
                    <a:pt x="1324" y="1235"/>
                  </a:lnTo>
                  <a:lnTo>
                    <a:pt x="1363" y="1259"/>
                  </a:lnTo>
                  <a:lnTo>
                    <a:pt x="1379" y="1270"/>
                  </a:lnTo>
                  <a:lnTo>
                    <a:pt x="1394" y="1280"/>
                  </a:lnTo>
                  <a:lnTo>
                    <a:pt x="1406" y="1291"/>
                  </a:lnTo>
                  <a:lnTo>
                    <a:pt x="1415" y="1301"/>
                  </a:lnTo>
                  <a:lnTo>
                    <a:pt x="1417" y="1306"/>
                  </a:lnTo>
                  <a:lnTo>
                    <a:pt x="1418" y="1312"/>
                  </a:lnTo>
                  <a:lnTo>
                    <a:pt x="1418" y="1316"/>
                  </a:lnTo>
                  <a:lnTo>
                    <a:pt x="1417" y="1322"/>
                  </a:lnTo>
                  <a:lnTo>
                    <a:pt x="1417" y="1322"/>
                  </a:lnTo>
                  <a:lnTo>
                    <a:pt x="1415" y="1324"/>
                  </a:lnTo>
                  <a:lnTo>
                    <a:pt x="1412" y="1327"/>
                  </a:lnTo>
                  <a:lnTo>
                    <a:pt x="1403" y="1328"/>
                  </a:lnTo>
                  <a:lnTo>
                    <a:pt x="1390" y="1330"/>
                  </a:lnTo>
                  <a:lnTo>
                    <a:pt x="1372" y="1330"/>
                  </a:lnTo>
                  <a:lnTo>
                    <a:pt x="1349" y="1328"/>
                  </a:lnTo>
                  <a:lnTo>
                    <a:pt x="1324" y="1325"/>
                  </a:lnTo>
                  <a:lnTo>
                    <a:pt x="1263" y="1316"/>
                  </a:lnTo>
                  <a:lnTo>
                    <a:pt x="1192" y="1304"/>
                  </a:lnTo>
                  <a:lnTo>
                    <a:pt x="1111" y="1289"/>
                  </a:lnTo>
                  <a:lnTo>
                    <a:pt x="938" y="1253"/>
                  </a:lnTo>
                  <a:lnTo>
                    <a:pt x="762" y="1216"/>
                  </a:lnTo>
                  <a:lnTo>
                    <a:pt x="604" y="1183"/>
                  </a:lnTo>
                  <a:lnTo>
                    <a:pt x="538" y="1171"/>
                  </a:lnTo>
                  <a:lnTo>
                    <a:pt x="484" y="1162"/>
                  </a:lnTo>
                  <a:lnTo>
                    <a:pt x="445" y="1158"/>
                  </a:lnTo>
                  <a:lnTo>
                    <a:pt x="431" y="1158"/>
                  </a:lnTo>
                  <a:lnTo>
                    <a:pt x="422" y="1158"/>
                  </a:lnTo>
                  <a:lnTo>
                    <a:pt x="422" y="1158"/>
                  </a:lnTo>
                  <a:lnTo>
                    <a:pt x="388" y="1167"/>
                  </a:lnTo>
                  <a:lnTo>
                    <a:pt x="337" y="1178"/>
                  </a:lnTo>
                  <a:lnTo>
                    <a:pt x="213" y="1207"/>
                  </a:lnTo>
                  <a:lnTo>
                    <a:pt x="99" y="1231"/>
                  </a:lnTo>
                  <a:lnTo>
                    <a:pt x="58" y="1240"/>
                  </a:lnTo>
                  <a:lnTo>
                    <a:pt x="39" y="1246"/>
                  </a:lnTo>
                  <a:lnTo>
                    <a:pt x="39" y="1246"/>
                  </a:lnTo>
                  <a:lnTo>
                    <a:pt x="36" y="1246"/>
                  </a:lnTo>
                  <a:lnTo>
                    <a:pt x="32" y="1244"/>
                  </a:lnTo>
                  <a:lnTo>
                    <a:pt x="29" y="1241"/>
                  </a:lnTo>
                  <a:lnTo>
                    <a:pt x="26" y="1235"/>
                  </a:lnTo>
                  <a:lnTo>
                    <a:pt x="18" y="1223"/>
                  </a:lnTo>
                  <a:lnTo>
                    <a:pt x="12" y="1207"/>
                  </a:lnTo>
                  <a:lnTo>
                    <a:pt x="3" y="1175"/>
                  </a:lnTo>
                  <a:lnTo>
                    <a:pt x="0" y="1162"/>
                  </a:lnTo>
                  <a:lnTo>
                    <a:pt x="0" y="1162"/>
                  </a:lnTo>
                  <a:lnTo>
                    <a:pt x="52" y="1126"/>
                  </a:lnTo>
                  <a:lnTo>
                    <a:pt x="109" y="1087"/>
                  </a:lnTo>
                  <a:lnTo>
                    <a:pt x="177" y="1036"/>
                  </a:lnTo>
                  <a:lnTo>
                    <a:pt x="213" y="1009"/>
                  </a:lnTo>
                  <a:lnTo>
                    <a:pt x="249" y="979"/>
                  </a:lnTo>
                  <a:lnTo>
                    <a:pt x="285" y="949"/>
                  </a:lnTo>
                  <a:lnTo>
                    <a:pt x="318" y="918"/>
                  </a:lnTo>
                  <a:lnTo>
                    <a:pt x="349" y="886"/>
                  </a:lnTo>
                  <a:lnTo>
                    <a:pt x="379" y="855"/>
                  </a:lnTo>
                  <a:lnTo>
                    <a:pt x="403" y="825"/>
                  </a:lnTo>
                  <a:lnTo>
                    <a:pt x="413" y="810"/>
                  </a:lnTo>
                  <a:lnTo>
                    <a:pt x="422" y="795"/>
                  </a:lnTo>
                  <a:lnTo>
                    <a:pt x="422" y="7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46"/>
            <p:cNvSpPr>
              <a:spLocks/>
            </p:cNvSpPr>
            <p:nvPr/>
          </p:nvSpPr>
          <p:spPr bwMode="auto">
            <a:xfrm>
              <a:off x="7078484" y="3931018"/>
              <a:ext cx="1196244" cy="1058854"/>
            </a:xfrm>
            <a:custGeom>
              <a:avLst/>
              <a:gdLst>
                <a:gd name="T0" fmla="*/ 94 w 750"/>
                <a:gd name="T1" fmla="*/ 539 h 687"/>
                <a:gd name="T2" fmla="*/ 202 w 750"/>
                <a:gd name="T3" fmla="*/ 494 h 687"/>
                <a:gd name="T4" fmla="*/ 269 w 750"/>
                <a:gd name="T5" fmla="*/ 458 h 687"/>
                <a:gd name="T6" fmla="*/ 290 w 750"/>
                <a:gd name="T7" fmla="*/ 440 h 687"/>
                <a:gd name="T8" fmla="*/ 359 w 750"/>
                <a:gd name="T9" fmla="*/ 381 h 687"/>
                <a:gd name="T10" fmla="*/ 422 w 750"/>
                <a:gd name="T11" fmla="*/ 329 h 687"/>
                <a:gd name="T12" fmla="*/ 470 w 750"/>
                <a:gd name="T13" fmla="*/ 271 h 687"/>
                <a:gd name="T14" fmla="*/ 537 w 750"/>
                <a:gd name="T15" fmla="*/ 199 h 687"/>
                <a:gd name="T16" fmla="*/ 611 w 750"/>
                <a:gd name="T17" fmla="*/ 88 h 687"/>
                <a:gd name="T18" fmla="*/ 633 w 750"/>
                <a:gd name="T19" fmla="*/ 67 h 687"/>
                <a:gd name="T20" fmla="*/ 714 w 750"/>
                <a:gd name="T21" fmla="*/ 0 h 687"/>
                <a:gd name="T22" fmla="*/ 736 w 750"/>
                <a:gd name="T23" fmla="*/ 10 h 687"/>
                <a:gd name="T24" fmla="*/ 750 w 750"/>
                <a:gd name="T25" fmla="*/ 28 h 687"/>
                <a:gd name="T26" fmla="*/ 747 w 750"/>
                <a:gd name="T27" fmla="*/ 44 h 687"/>
                <a:gd name="T28" fmla="*/ 729 w 750"/>
                <a:gd name="T29" fmla="*/ 103 h 687"/>
                <a:gd name="T30" fmla="*/ 667 w 750"/>
                <a:gd name="T31" fmla="*/ 332 h 687"/>
                <a:gd name="T32" fmla="*/ 660 w 750"/>
                <a:gd name="T33" fmla="*/ 350 h 687"/>
                <a:gd name="T34" fmla="*/ 653 w 750"/>
                <a:gd name="T35" fmla="*/ 345 h 687"/>
                <a:gd name="T36" fmla="*/ 644 w 750"/>
                <a:gd name="T37" fmla="*/ 296 h 687"/>
                <a:gd name="T38" fmla="*/ 635 w 750"/>
                <a:gd name="T39" fmla="*/ 251 h 687"/>
                <a:gd name="T40" fmla="*/ 627 w 750"/>
                <a:gd name="T41" fmla="*/ 254 h 687"/>
                <a:gd name="T42" fmla="*/ 609 w 750"/>
                <a:gd name="T43" fmla="*/ 286 h 687"/>
                <a:gd name="T44" fmla="*/ 567 w 750"/>
                <a:gd name="T45" fmla="*/ 359 h 687"/>
                <a:gd name="T46" fmla="*/ 555 w 750"/>
                <a:gd name="T47" fmla="*/ 390 h 687"/>
                <a:gd name="T48" fmla="*/ 519 w 750"/>
                <a:gd name="T49" fmla="*/ 491 h 687"/>
                <a:gd name="T50" fmla="*/ 459 w 750"/>
                <a:gd name="T51" fmla="*/ 621 h 687"/>
                <a:gd name="T52" fmla="*/ 432 w 750"/>
                <a:gd name="T53" fmla="*/ 658 h 687"/>
                <a:gd name="T54" fmla="*/ 426 w 750"/>
                <a:gd name="T55" fmla="*/ 654 h 687"/>
                <a:gd name="T56" fmla="*/ 422 w 750"/>
                <a:gd name="T57" fmla="*/ 625 h 687"/>
                <a:gd name="T58" fmla="*/ 420 w 750"/>
                <a:gd name="T59" fmla="*/ 554 h 687"/>
                <a:gd name="T60" fmla="*/ 411 w 750"/>
                <a:gd name="T61" fmla="*/ 509 h 687"/>
                <a:gd name="T62" fmla="*/ 404 w 750"/>
                <a:gd name="T63" fmla="*/ 500 h 687"/>
                <a:gd name="T64" fmla="*/ 386 w 750"/>
                <a:gd name="T65" fmla="*/ 501 h 687"/>
                <a:gd name="T66" fmla="*/ 345 w 750"/>
                <a:gd name="T67" fmla="*/ 534 h 687"/>
                <a:gd name="T68" fmla="*/ 277 w 750"/>
                <a:gd name="T69" fmla="*/ 614 h 687"/>
                <a:gd name="T70" fmla="*/ 269 w 750"/>
                <a:gd name="T71" fmla="*/ 624 h 687"/>
                <a:gd name="T72" fmla="*/ 253 w 750"/>
                <a:gd name="T73" fmla="*/ 676 h 687"/>
                <a:gd name="T74" fmla="*/ 244 w 750"/>
                <a:gd name="T75" fmla="*/ 687 h 687"/>
                <a:gd name="T76" fmla="*/ 230 w 750"/>
                <a:gd name="T77" fmla="*/ 682 h 687"/>
                <a:gd name="T78" fmla="*/ 196 w 750"/>
                <a:gd name="T79" fmla="*/ 652 h 687"/>
                <a:gd name="T80" fmla="*/ 157 w 750"/>
                <a:gd name="T81" fmla="*/ 634 h 687"/>
                <a:gd name="T82" fmla="*/ 116 w 750"/>
                <a:gd name="T83" fmla="*/ 625 h 687"/>
                <a:gd name="T84" fmla="*/ 46 w 750"/>
                <a:gd name="T85" fmla="*/ 624 h 687"/>
                <a:gd name="T86" fmla="*/ 62 w 750"/>
                <a:gd name="T87" fmla="*/ 5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0" h="687">
                  <a:moveTo>
                    <a:pt x="62" y="549"/>
                  </a:moveTo>
                  <a:lnTo>
                    <a:pt x="62" y="549"/>
                  </a:lnTo>
                  <a:lnTo>
                    <a:pt x="94" y="539"/>
                  </a:lnTo>
                  <a:lnTo>
                    <a:pt x="125" y="527"/>
                  </a:lnTo>
                  <a:lnTo>
                    <a:pt x="163" y="512"/>
                  </a:lnTo>
                  <a:lnTo>
                    <a:pt x="202" y="494"/>
                  </a:lnTo>
                  <a:lnTo>
                    <a:pt x="239" y="476"/>
                  </a:lnTo>
                  <a:lnTo>
                    <a:pt x="256" y="467"/>
                  </a:lnTo>
                  <a:lnTo>
                    <a:pt x="269" y="458"/>
                  </a:lnTo>
                  <a:lnTo>
                    <a:pt x="281" y="449"/>
                  </a:lnTo>
                  <a:lnTo>
                    <a:pt x="290" y="440"/>
                  </a:lnTo>
                  <a:lnTo>
                    <a:pt x="290" y="440"/>
                  </a:lnTo>
                  <a:lnTo>
                    <a:pt x="305" y="425"/>
                  </a:lnTo>
                  <a:lnTo>
                    <a:pt x="322" y="410"/>
                  </a:lnTo>
                  <a:lnTo>
                    <a:pt x="359" y="381"/>
                  </a:lnTo>
                  <a:lnTo>
                    <a:pt x="380" y="366"/>
                  </a:lnTo>
                  <a:lnTo>
                    <a:pt x="401" y="350"/>
                  </a:lnTo>
                  <a:lnTo>
                    <a:pt x="422" y="329"/>
                  </a:lnTo>
                  <a:lnTo>
                    <a:pt x="441" y="305"/>
                  </a:lnTo>
                  <a:lnTo>
                    <a:pt x="441" y="305"/>
                  </a:lnTo>
                  <a:lnTo>
                    <a:pt x="470" y="271"/>
                  </a:lnTo>
                  <a:lnTo>
                    <a:pt x="501" y="236"/>
                  </a:lnTo>
                  <a:lnTo>
                    <a:pt x="537" y="199"/>
                  </a:lnTo>
                  <a:lnTo>
                    <a:pt x="537" y="199"/>
                  </a:lnTo>
                  <a:lnTo>
                    <a:pt x="569" y="151"/>
                  </a:lnTo>
                  <a:lnTo>
                    <a:pt x="593" y="113"/>
                  </a:lnTo>
                  <a:lnTo>
                    <a:pt x="611" y="88"/>
                  </a:lnTo>
                  <a:lnTo>
                    <a:pt x="611" y="88"/>
                  </a:lnTo>
                  <a:lnTo>
                    <a:pt x="620" y="79"/>
                  </a:lnTo>
                  <a:lnTo>
                    <a:pt x="633" y="67"/>
                  </a:lnTo>
                  <a:lnTo>
                    <a:pt x="667" y="37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21" y="2"/>
                  </a:lnTo>
                  <a:lnTo>
                    <a:pt x="727" y="5"/>
                  </a:lnTo>
                  <a:lnTo>
                    <a:pt x="736" y="10"/>
                  </a:lnTo>
                  <a:lnTo>
                    <a:pt x="742" y="16"/>
                  </a:lnTo>
                  <a:lnTo>
                    <a:pt x="748" y="23"/>
                  </a:lnTo>
                  <a:lnTo>
                    <a:pt x="750" y="28"/>
                  </a:lnTo>
                  <a:lnTo>
                    <a:pt x="750" y="32"/>
                  </a:lnTo>
                  <a:lnTo>
                    <a:pt x="748" y="38"/>
                  </a:lnTo>
                  <a:lnTo>
                    <a:pt x="747" y="44"/>
                  </a:lnTo>
                  <a:lnTo>
                    <a:pt x="747" y="44"/>
                  </a:lnTo>
                  <a:lnTo>
                    <a:pt x="739" y="67"/>
                  </a:lnTo>
                  <a:lnTo>
                    <a:pt x="729" y="103"/>
                  </a:lnTo>
                  <a:lnTo>
                    <a:pt x="703" y="202"/>
                  </a:lnTo>
                  <a:lnTo>
                    <a:pt x="678" y="298"/>
                  </a:lnTo>
                  <a:lnTo>
                    <a:pt x="667" y="332"/>
                  </a:lnTo>
                  <a:lnTo>
                    <a:pt x="663" y="344"/>
                  </a:lnTo>
                  <a:lnTo>
                    <a:pt x="660" y="350"/>
                  </a:lnTo>
                  <a:lnTo>
                    <a:pt x="660" y="350"/>
                  </a:lnTo>
                  <a:lnTo>
                    <a:pt x="657" y="351"/>
                  </a:lnTo>
                  <a:lnTo>
                    <a:pt x="655" y="350"/>
                  </a:lnTo>
                  <a:lnTo>
                    <a:pt x="653" y="345"/>
                  </a:lnTo>
                  <a:lnTo>
                    <a:pt x="651" y="339"/>
                  </a:lnTo>
                  <a:lnTo>
                    <a:pt x="647" y="320"/>
                  </a:lnTo>
                  <a:lnTo>
                    <a:pt x="644" y="296"/>
                  </a:lnTo>
                  <a:lnTo>
                    <a:pt x="641" y="274"/>
                  </a:lnTo>
                  <a:lnTo>
                    <a:pt x="636" y="257"/>
                  </a:lnTo>
                  <a:lnTo>
                    <a:pt x="635" y="251"/>
                  </a:lnTo>
                  <a:lnTo>
                    <a:pt x="632" y="248"/>
                  </a:lnTo>
                  <a:lnTo>
                    <a:pt x="630" y="250"/>
                  </a:lnTo>
                  <a:lnTo>
                    <a:pt x="627" y="254"/>
                  </a:lnTo>
                  <a:lnTo>
                    <a:pt x="627" y="254"/>
                  </a:lnTo>
                  <a:lnTo>
                    <a:pt x="618" y="269"/>
                  </a:lnTo>
                  <a:lnTo>
                    <a:pt x="609" y="286"/>
                  </a:lnTo>
                  <a:lnTo>
                    <a:pt x="587" y="321"/>
                  </a:lnTo>
                  <a:lnTo>
                    <a:pt x="576" y="341"/>
                  </a:lnTo>
                  <a:lnTo>
                    <a:pt x="567" y="359"/>
                  </a:lnTo>
                  <a:lnTo>
                    <a:pt x="560" y="375"/>
                  </a:lnTo>
                  <a:lnTo>
                    <a:pt x="555" y="390"/>
                  </a:lnTo>
                  <a:lnTo>
                    <a:pt x="555" y="390"/>
                  </a:lnTo>
                  <a:lnTo>
                    <a:pt x="549" y="411"/>
                  </a:lnTo>
                  <a:lnTo>
                    <a:pt x="537" y="447"/>
                  </a:lnTo>
                  <a:lnTo>
                    <a:pt x="519" y="491"/>
                  </a:lnTo>
                  <a:lnTo>
                    <a:pt x="500" y="537"/>
                  </a:lnTo>
                  <a:lnTo>
                    <a:pt x="479" y="582"/>
                  </a:lnTo>
                  <a:lnTo>
                    <a:pt x="459" y="621"/>
                  </a:lnTo>
                  <a:lnTo>
                    <a:pt x="443" y="648"/>
                  </a:lnTo>
                  <a:lnTo>
                    <a:pt x="437" y="655"/>
                  </a:lnTo>
                  <a:lnTo>
                    <a:pt x="432" y="658"/>
                  </a:lnTo>
                  <a:lnTo>
                    <a:pt x="432" y="658"/>
                  </a:lnTo>
                  <a:lnTo>
                    <a:pt x="429" y="657"/>
                  </a:lnTo>
                  <a:lnTo>
                    <a:pt x="426" y="654"/>
                  </a:lnTo>
                  <a:lnTo>
                    <a:pt x="425" y="649"/>
                  </a:lnTo>
                  <a:lnTo>
                    <a:pt x="423" y="643"/>
                  </a:lnTo>
                  <a:lnTo>
                    <a:pt x="422" y="625"/>
                  </a:lnTo>
                  <a:lnTo>
                    <a:pt x="422" y="603"/>
                  </a:lnTo>
                  <a:lnTo>
                    <a:pt x="422" y="579"/>
                  </a:lnTo>
                  <a:lnTo>
                    <a:pt x="420" y="554"/>
                  </a:lnTo>
                  <a:lnTo>
                    <a:pt x="417" y="530"/>
                  </a:lnTo>
                  <a:lnTo>
                    <a:pt x="414" y="519"/>
                  </a:lnTo>
                  <a:lnTo>
                    <a:pt x="411" y="509"/>
                  </a:lnTo>
                  <a:lnTo>
                    <a:pt x="411" y="509"/>
                  </a:lnTo>
                  <a:lnTo>
                    <a:pt x="407" y="501"/>
                  </a:lnTo>
                  <a:lnTo>
                    <a:pt x="404" y="500"/>
                  </a:lnTo>
                  <a:lnTo>
                    <a:pt x="401" y="498"/>
                  </a:lnTo>
                  <a:lnTo>
                    <a:pt x="393" y="498"/>
                  </a:lnTo>
                  <a:lnTo>
                    <a:pt x="386" y="501"/>
                  </a:lnTo>
                  <a:lnTo>
                    <a:pt x="377" y="507"/>
                  </a:lnTo>
                  <a:lnTo>
                    <a:pt x="366" y="515"/>
                  </a:lnTo>
                  <a:lnTo>
                    <a:pt x="345" y="534"/>
                  </a:lnTo>
                  <a:lnTo>
                    <a:pt x="323" y="557"/>
                  </a:lnTo>
                  <a:lnTo>
                    <a:pt x="304" y="581"/>
                  </a:lnTo>
                  <a:lnTo>
                    <a:pt x="277" y="614"/>
                  </a:lnTo>
                  <a:lnTo>
                    <a:pt x="277" y="614"/>
                  </a:lnTo>
                  <a:lnTo>
                    <a:pt x="274" y="618"/>
                  </a:lnTo>
                  <a:lnTo>
                    <a:pt x="269" y="624"/>
                  </a:lnTo>
                  <a:lnTo>
                    <a:pt x="265" y="637"/>
                  </a:lnTo>
                  <a:lnTo>
                    <a:pt x="257" y="666"/>
                  </a:lnTo>
                  <a:lnTo>
                    <a:pt x="253" y="676"/>
                  </a:lnTo>
                  <a:lnTo>
                    <a:pt x="250" y="681"/>
                  </a:lnTo>
                  <a:lnTo>
                    <a:pt x="247" y="684"/>
                  </a:lnTo>
                  <a:lnTo>
                    <a:pt x="244" y="687"/>
                  </a:lnTo>
                  <a:lnTo>
                    <a:pt x="241" y="687"/>
                  </a:lnTo>
                  <a:lnTo>
                    <a:pt x="235" y="685"/>
                  </a:lnTo>
                  <a:lnTo>
                    <a:pt x="230" y="682"/>
                  </a:lnTo>
                  <a:lnTo>
                    <a:pt x="230" y="682"/>
                  </a:lnTo>
                  <a:lnTo>
                    <a:pt x="214" y="667"/>
                  </a:lnTo>
                  <a:lnTo>
                    <a:pt x="196" y="652"/>
                  </a:lnTo>
                  <a:lnTo>
                    <a:pt x="185" y="646"/>
                  </a:lnTo>
                  <a:lnTo>
                    <a:pt x="173" y="639"/>
                  </a:lnTo>
                  <a:lnTo>
                    <a:pt x="157" y="634"/>
                  </a:lnTo>
                  <a:lnTo>
                    <a:pt x="139" y="628"/>
                  </a:lnTo>
                  <a:lnTo>
                    <a:pt x="139" y="628"/>
                  </a:lnTo>
                  <a:lnTo>
                    <a:pt x="116" y="625"/>
                  </a:lnTo>
                  <a:lnTo>
                    <a:pt x="92" y="624"/>
                  </a:lnTo>
                  <a:lnTo>
                    <a:pt x="68" y="624"/>
                  </a:lnTo>
                  <a:lnTo>
                    <a:pt x="46" y="624"/>
                  </a:lnTo>
                  <a:lnTo>
                    <a:pt x="13" y="627"/>
                  </a:lnTo>
                  <a:lnTo>
                    <a:pt x="0" y="628"/>
                  </a:lnTo>
                  <a:lnTo>
                    <a:pt x="62" y="54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47"/>
            <p:cNvSpPr>
              <a:spLocks/>
            </p:cNvSpPr>
            <p:nvPr/>
          </p:nvSpPr>
          <p:spPr bwMode="auto">
            <a:xfrm>
              <a:off x="8005174" y="3521040"/>
              <a:ext cx="1138826" cy="718232"/>
            </a:xfrm>
            <a:custGeom>
              <a:avLst/>
              <a:gdLst>
                <a:gd name="T0" fmla="*/ 479 w 713"/>
                <a:gd name="T1" fmla="*/ 17 h 466"/>
                <a:gd name="T2" fmla="*/ 425 w 713"/>
                <a:gd name="T3" fmla="*/ 44 h 466"/>
                <a:gd name="T4" fmla="*/ 355 w 713"/>
                <a:gd name="T5" fmla="*/ 84 h 466"/>
                <a:gd name="T6" fmla="*/ 335 w 713"/>
                <a:gd name="T7" fmla="*/ 98 h 466"/>
                <a:gd name="T8" fmla="*/ 265 w 713"/>
                <a:gd name="T9" fmla="*/ 153 h 466"/>
                <a:gd name="T10" fmla="*/ 230 w 713"/>
                <a:gd name="T11" fmla="*/ 177 h 466"/>
                <a:gd name="T12" fmla="*/ 194 w 713"/>
                <a:gd name="T13" fmla="*/ 195 h 466"/>
                <a:gd name="T14" fmla="*/ 173 w 713"/>
                <a:gd name="T15" fmla="*/ 207 h 466"/>
                <a:gd name="T16" fmla="*/ 113 w 713"/>
                <a:gd name="T17" fmla="*/ 249 h 466"/>
                <a:gd name="T18" fmla="*/ 52 w 713"/>
                <a:gd name="T19" fmla="*/ 306 h 466"/>
                <a:gd name="T20" fmla="*/ 27 w 713"/>
                <a:gd name="T21" fmla="*/ 336 h 466"/>
                <a:gd name="T22" fmla="*/ 9 w 713"/>
                <a:gd name="T23" fmla="*/ 363 h 466"/>
                <a:gd name="T24" fmla="*/ 0 w 713"/>
                <a:gd name="T25" fmla="*/ 388 h 466"/>
                <a:gd name="T26" fmla="*/ 0 w 713"/>
                <a:gd name="T27" fmla="*/ 393 h 466"/>
                <a:gd name="T28" fmla="*/ 6 w 713"/>
                <a:gd name="T29" fmla="*/ 396 h 466"/>
                <a:gd name="T30" fmla="*/ 25 w 713"/>
                <a:gd name="T31" fmla="*/ 388 h 466"/>
                <a:gd name="T32" fmla="*/ 66 w 713"/>
                <a:gd name="T33" fmla="*/ 367 h 466"/>
                <a:gd name="T34" fmla="*/ 92 w 713"/>
                <a:gd name="T35" fmla="*/ 358 h 466"/>
                <a:gd name="T36" fmla="*/ 121 w 713"/>
                <a:gd name="T37" fmla="*/ 355 h 466"/>
                <a:gd name="T38" fmla="*/ 151 w 713"/>
                <a:gd name="T39" fmla="*/ 360 h 466"/>
                <a:gd name="T40" fmla="*/ 164 w 713"/>
                <a:gd name="T41" fmla="*/ 364 h 466"/>
                <a:gd name="T42" fmla="*/ 188 w 713"/>
                <a:gd name="T43" fmla="*/ 378 h 466"/>
                <a:gd name="T44" fmla="*/ 203 w 713"/>
                <a:gd name="T45" fmla="*/ 394 h 466"/>
                <a:gd name="T46" fmla="*/ 214 w 713"/>
                <a:gd name="T47" fmla="*/ 412 h 466"/>
                <a:gd name="T48" fmla="*/ 224 w 713"/>
                <a:gd name="T49" fmla="*/ 438 h 466"/>
                <a:gd name="T50" fmla="*/ 232 w 713"/>
                <a:gd name="T51" fmla="*/ 463 h 466"/>
                <a:gd name="T52" fmla="*/ 236 w 713"/>
                <a:gd name="T53" fmla="*/ 466 h 466"/>
                <a:gd name="T54" fmla="*/ 241 w 713"/>
                <a:gd name="T55" fmla="*/ 466 h 466"/>
                <a:gd name="T56" fmla="*/ 254 w 713"/>
                <a:gd name="T57" fmla="*/ 460 h 466"/>
                <a:gd name="T58" fmla="*/ 275 w 713"/>
                <a:gd name="T59" fmla="*/ 435 h 466"/>
                <a:gd name="T60" fmla="*/ 332 w 713"/>
                <a:gd name="T61" fmla="*/ 339 h 466"/>
                <a:gd name="T62" fmla="*/ 347 w 713"/>
                <a:gd name="T63" fmla="*/ 315 h 466"/>
                <a:gd name="T64" fmla="*/ 361 w 713"/>
                <a:gd name="T65" fmla="*/ 301 h 466"/>
                <a:gd name="T66" fmla="*/ 370 w 713"/>
                <a:gd name="T67" fmla="*/ 295 h 466"/>
                <a:gd name="T68" fmla="*/ 377 w 713"/>
                <a:gd name="T69" fmla="*/ 295 h 466"/>
                <a:gd name="T70" fmla="*/ 382 w 713"/>
                <a:gd name="T71" fmla="*/ 301 h 466"/>
                <a:gd name="T72" fmla="*/ 388 w 713"/>
                <a:gd name="T73" fmla="*/ 327 h 466"/>
                <a:gd name="T74" fmla="*/ 389 w 713"/>
                <a:gd name="T75" fmla="*/ 337 h 466"/>
                <a:gd name="T76" fmla="*/ 398 w 713"/>
                <a:gd name="T77" fmla="*/ 357 h 466"/>
                <a:gd name="T78" fmla="*/ 410 w 713"/>
                <a:gd name="T79" fmla="*/ 375 h 466"/>
                <a:gd name="T80" fmla="*/ 425 w 713"/>
                <a:gd name="T81" fmla="*/ 391 h 466"/>
                <a:gd name="T82" fmla="*/ 441 w 713"/>
                <a:gd name="T83" fmla="*/ 403 h 466"/>
                <a:gd name="T84" fmla="*/ 459 w 713"/>
                <a:gd name="T85" fmla="*/ 411 h 466"/>
                <a:gd name="T86" fmla="*/ 477 w 713"/>
                <a:gd name="T87" fmla="*/ 411 h 466"/>
                <a:gd name="T88" fmla="*/ 494 w 713"/>
                <a:gd name="T89" fmla="*/ 403 h 466"/>
                <a:gd name="T90" fmla="*/ 500 w 713"/>
                <a:gd name="T91" fmla="*/ 396 h 466"/>
                <a:gd name="T92" fmla="*/ 519 w 713"/>
                <a:gd name="T93" fmla="*/ 363 h 466"/>
                <a:gd name="T94" fmla="*/ 540 w 713"/>
                <a:gd name="T95" fmla="*/ 330 h 466"/>
                <a:gd name="T96" fmla="*/ 558 w 713"/>
                <a:gd name="T97" fmla="*/ 310 h 466"/>
                <a:gd name="T98" fmla="*/ 581 w 713"/>
                <a:gd name="T99" fmla="*/ 294 h 466"/>
                <a:gd name="T100" fmla="*/ 606 w 713"/>
                <a:gd name="T101" fmla="*/ 286 h 466"/>
                <a:gd name="T102" fmla="*/ 636 w 713"/>
                <a:gd name="T103" fmla="*/ 289 h 466"/>
                <a:gd name="T104" fmla="*/ 651 w 713"/>
                <a:gd name="T105" fmla="*/ 295 h 466"/>
                <a:gd name="T106" fmla="*/ 689 w 713"/>
                <a:gd name="T107" fmla="*/ 318 h 466"/>
                <a:gd name="T108" fmla="*/ 713 w 713"/>
                <a:gd name="T109" fmla="*/ 30 h 466"/>
                <a:gd name="T110" fmla="*/ 684 w 713"/>
                <a:gd name="T111" fmla="*/ 23 h 466"/>
                <a:gd name="T112" fmla="*/ 615 w 713"/>
                <a:gd name="T113" fmla="*/ 8 h 466"/>
                <a:gd name="T114" fmla="*/ 557 w 713"/>
                <a:gd name="T115" fmla="*/ 0 h 466"/>
                <a:gd name="T116" fmla="*/ 519 w 713"/>
                <a:gd name="T117" fmla="*/ 2 h 466"/>
                <a:gd name="T118" fmla="*/ 489 w 713"/>
                <a:gd name="T119" fmla="*/ 9 h 466"/>
                <a:gd name="T120" fmla="*/ 479 w 713"/>
                <a:gd name="T121" fmla="*/ 17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3" h="466">
                  <a:moveTo>
                    <a:pt x="479" y="17"/>
                  </a:moveTo>
                  <a:lnTo>
                    <a:pt x="479" y="17"/>
                  </a:lnTo>
                  <a:lnTo>
                    <a:pt x="462" y="24"/>
                  </a:lnTo>
                  <a:lnTo>
                    <a:pt x="425" y="44"/>
                  </a:lnTo>
                  <a:lnTo>
                    <a:pt x="377" y="71"/>
                  </a:lnTo>
                  <a:lnTo>
                    <a:pt x="355" y="84"/>
                  </a:lnTo>
                  <a:lnTo>
                    <a:pt x="335" y="98"/>
                  </a:lnTo>
                  <a:lnTo>
                    <a:pt x="335" y="98"/>
                  </a:lnTo>
                  <a:lnTo>
                    <a:pt x="299" y="126"/>
                  </a:lnTo>
                  <a:lnTo>
                    <a:pt x="265" y="153"/>
                  </a:lnTo>
                  <a:lnTo>
                    <a:pt x="247" y="167"/>
                  </a:lnTo>
                  <a:lnTo>
                    <a:pt x="230" y="177"/>
                  </a:lnTo>
                  <a:lnTo>
                    <a:pt x="212" y="188"/>
                  </a:lnTo>
                  <a:lnTo>
                    <a:pt x="194" y="195"/>
                  </a:lnTo>
                  <a:lnTo>
                    <a:pt x="194" y="195"/>
                  </a:lnTo>
                  <a:lnTo>
                    <a:pt x="173" y="207"/>
                  </a:lnTo>
                  <a:lnTo>
                    <a:pt x="145" y="225"/>
                  </a:lnTo>
                  <a:lnTo>
                    <a:pt x="113" y="249"/>
                  </a:lnTo>
                  <a:lnTo>
                    <a:pt x="82" y="276"/>
                  </a:lnTo>
                  <a:lnTo>
                    <a:pt x="52" y="306"/>
                  </a:lnTo>
                  <a:lnTo>
                    <a:pt x="39" y="321"/>
                  </a:lnTo>
                  <a:lnTo>
                    <a:pt x="27" y="336"/>
                  </a:lnTo>
                  <a:lnTo>
                    <a:pt x="16" y="349"/>
                  </a:lnTo>
                  <a:lnTo>
                    <a:pt x="9" y="363"/>
                  </a:lnTo>
                  <a:lnTo>
                    <a:pt x="3" y="376"/>
                  </a:lnTo>
                  <a:lnTo>
                    <a:pt x="0" y="388"/>
                  </a:lnTo>
                  <a:lnTo>
                    <a:pt x="0" y="388"/>
                  </a:lnTo>
                  <a:lnTo>
                    <a:pt x="0" y="393"/>
                  </a:lnTo>
                  <a:lnTo>
                    <a:pt x="3" y="396"/>
                  </a:lnTo>
                  <a:lnTo>
                    <a:pt x="6" y="396"/>
                  </a:lnTo>
                  <a:lnTo>
                    <a:pt x="10" y="396"/>
                  </a:lnTo>
                  <a:lnTo>
                    <a:pt x="25" y="388"/>
                  </a:lnTo>
                  <a:lnTo>
                    <a:pt x="43" y="378"/>
                  </a:lnTo>
                  <a:lnTo>
                    <a:pt x="66" y="367"/>
                  </a:lnTo>
                  <a:lnTo>
                    <a:pt x="79" y="363"/>
                  </a:lnTo>
                  <a:lnTo>
                    <a:pt x="92" y="358"/>
                  </a:lnTo>
                  <a:lnTo>
                    <a:pt x="106" y="357"/>
                  </a:lnTo>
                  <a:lnTo>
                    <a:pt x="121" y="355"/>
                  </a:lnTo>
                  <a:lnTo>
                    <a:pt x="136" y="357"/>
                  </a:lnTo>
                  <a:lnTo>
                    <a:pt x="151" y="360"/>
                  </a:lnTo>
                  <a:lnTo>
                    <a:pt x="151" y="360"/>
                  </a:lnTo>
                  <a:lnTo>
                    <a:pt x="164" y="364"/>
                  </a:lnTo>
                  <a:lnTo>
                    <a:pt x="178" y="370"/>
                  </a:lnTo>
                  <a:lnTo>
                    <a:pt x="188" y="378"/>
                  </a:lnTo>
                  <a:lnTo>
                    <a:pt x="196" y="385"/>
                  </a:lnTo>
                  <a:lnTo>
                    <a:pt x="203" y="394"/>
                  </a:lnTo>
                  <a:lnTo>
                    <a:pt x="209" y="403"/>
                  </a:lnTo>
                  <a:lnTo>
                    <a:pt x="214" y="412"/>
                  </a:lnTo>
                  <a:lnTo>
                    <a:pt x="218" y="421"/>
                  </a:lnTo>
                  <a:lnTo>
                    <a:pt x="224" y="438"/>
                  </a:lnTo>
                  <a:lnTo>
                    <a:pt x="227" y="453"/>
                  </a:lnTo>
                  <a:lnTo>
                    <a:pt x="232" y="463"/>
                  </a:lnTo>
                  <a:lnTo>
                    <a:pt x="233" y="466"/>
                  </a:lnTo>
                  <a:lnTo>
                    <a:pt x="236" y="466"/>
                  </a:lnTo>
                  <a:lnTo>
                    <a:pt x="236" y="466"/>
                  </a:lnTo>
                  <a:lnTo>
                    <a:pt x="241" y="466"/>
                  </a:lnTo>
                  <a:lnTo>
                    <a:pt x="245" y="466"/>
                  </a:lnTo>
                  <a:lnTo>
                    <a:pt x="254" y="460"/>
                  </a:lnTo>
                  <a:lnTo>
                    <a:pt x="263" y="450"/>
                  </a:lnTo>
                  <a:lnTo>
                    <a:pt x="275" y="435"/>
                  </a:lnTo>
                  <a:lnTo>
                    <a:pt x="299" y="393"/>
                  </a:lnTo>
                  <a:lnTo>
                    <a:pt x="332" y="339"/>
                  </a:lnTo>
                  <a:lnTo>
                    <a:pt x="332" y="339"/>
                  </a:lnTo>
                  <a:lnTo>
                    <a:pt x="347" y="315"/>
                  </a:lnTo>
                  <a:lnTo>
                    <a:pt x="355" y="307"/>
                  </a:lnTo>
                  <a:lnTo>
                    <a:pt x="361" y="301"/>
                  </a:lnTo>
                  <a:lnTo>
                    <a:pt x="365" y="297"/>
                  </a:lnTo>
                  <a:lnTo>
                    <a:pt x="370" y="295"/>
                  </a:lnTo>
                  <a:lnTo>
                    <a:pt x="374" y="295"/>
                  </a:lnTo>
                  <a:lnTo>
                    <a:pt x="377" y="295"/>
                  </a:lnTo>
                  <a:lnTo>
                    <a:pt x="380" y="298"/>
                  </a:lnTo>
                  <a:lnTo>
                    <a:pt x="382" y="301"/>
                  </a:lnTo>
                  <a:lnTo>
                    <a:pt x="385" y="310"/>
                  </a:lnTo>
                  <a:lnTo>
                    <a:pt x="388" y="327"/>
                  </a:lnTo>
                  <a:lnTo>
                    <a:pt x="388" y="327"/>
                  </a:lnTo>
                  <a:lnTo>
                    <a:pt x="389" y="337"/>
                  </a:lnTo>
                  <a:lnTo>
                    <a:pt x="394" y="346"/>
                  </a:lnTo>
                  <a:lnTo>
                    <a:pt x="398" y="357"/>
                  </a:lnTo>
                  <a:lnTo>
                    <a:pt x="402" y="366"/>
                  </a:lnTo>
                  <a:lnTo>
                    <a:pt x="410" y="375"/>
                  </a:lnTo>
                  <a:lnTo>
                    <a:pt x="416" y="384"/>
                  </a:lnTo>
                  <a:lnTo>
                    <a:pt x="425" y="391"/>
                  </a:lnTo>
                  <a:lnTo>
                    <a:pt x="432" y="397"/>
                  </a:lnTo>
                  <a:lnTo>
                    <a:pt x="441" y="403"/>
                  </a:lnTo>
                  <a:lnTo>
                    <a:pt x="450" y="408"/>
                  </a:lnTo>
                  <a:lnTo>
                    <a:pt x="459" y="411"/>
                  </a:lnTo>
                  <a:lnTo>
                    <a:pt x="468" y="411"/>
                  </a:lnTo>
                  <a:lnTo>
                    <a:pt x="477" y="411"/>
                  </a:lnTo>
                  <a:lnTo>
                    <a:pt x="485" y="408"/>
                  </a:lnTo>
                  <a:lnTo>
                    <a:pt x="494" y="403"/>
                  </a:lnTo>
                  <a:lnTo>
                    <a:pt x="500" y="396"/>
                  </a:lnTo>
                  <a:lnTo>
                    <a:pt x="500" y="396"/>
                  </a:lnTo>
                  <a:lnTo>
                    <a:pt x="509" y="382"/>
                  </a:lnTo>
                  <a:lnTo>
                    <a:pt x="519" y="363"/>
                  </a:lnTo>
                  <a:lnTo>
                    <a:pt x="533" y="342"/>
                  </a:lnTo>
                  <a:lnTo>
                    <a:pt x="540" y="330"/>
                  </a:lnTo>
                  <a:lnTo>
                    <a:pt x="549" y="319"/>
                  </a:lnTo>
                  <a:lnTo>
                    <a:pt x="558" y="310"/>
                  </a:lnTo>
                  <a:lnTo>
                    <a:pt x="569" y="301"/>
                  </a:lnTo>
                  <a:lnTo>
                    <a:pt x="581" y="294"/>
                  </a:lnTo>
                  <a:lnTo>
                    <a:pt x="593" y="289"/>
                  </a:lnTo>
                  <a:lnTo>
                    <a:pt x="606" y="286"/>
                  </a:lnTo>
                  <a:lnTo>
                    <a:pt x="620" y="286"/>
                  </a:lnTo>
                  <a:lnTo>
                    <a:pt x="636" y="289"/>
                  </a:lnTo>
                  <a:lnTo>
                    <a:pt x="651" y="295"/>
                  </a:lnTo>
                  <a:lnTo>
                    <a:pt x="651" y="295"/>
                  </a:lnTo>
                  <a:lnTo>
                    <a:pt x="671" y="306"/>
                  </a:lnTo>
                  <a:lnTo>
                    <a:pt x="689" y="318"/>
                  </a:lnTo>
                  <a:lnTo>
                    <a:pt x="708" y="333"/>
                  </a:lnTo>
                  <a:lnTo>
                    <a:pt x="713" y="30"/>
                  </a:lnTo>
                  <a:lnTo>
                    <a:pt x="713" y="30"/>
                  </a:lnTo>
                  <a:lnTo>
                    <a:pt x="684" y="23"/>
                  </a:lnTo>
                  <a:lnTo>
                    <a:pt x="653" y="15"/>
                  </a:lnTo>
                  <a:lnTo>
                    <a:pt x="615" y="8"/>
                  </a:lnTo>
                  <a:lnTo>
                    <a:pt x="576" y="2"/>
                  </a:lnTo>
                  <a:lnTo>
                    <a:pt x="557" y="0"/>
                  </a:lnTo>
                  <a:lnTo>
                    <a:pt x="537" y="0"/>
                  </a:lnTo>
                  <a:lnTo>
                    <a:pt x="519" y="2"/>
                  </a:lnTo>
                  <a:lnTo>
                    <a:pt x="504" y="5"/>
                  </a:lnTo>
                  <a:lnTo>
                    <a:pt x="489" y="9"/>
                  </a:lnTo>
                  <a:lnTo>
                    <a:pt x="479" y="17"/>
                  </a:lnTo>
                  <a:lnTo>
                    <a:pt x="479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48"/>
            <p:cNvSpPr>
              <a:spLocks/>
            </p:cNvSpPr>
            <p:nvPr/>
          </p:nvSpPr>
          <p:spPr bwMode="auto">
            <a:xfrm>
              <a:off x="2251282" y="5635664"/>
              <a:ext cx="3051977" cy="365268"/>
            </a:xfrm>
            <a:custGeom>
              <a:avLst/>
              <a:gdLst/>
              <a:ahLst/>
              <a:cxnLst/>
              <a:rect l="l" t="t" r="r" b="b"/>
              <a:pathLst>
                <a:path w="4069303" h="503999">
                  <a:moveTo>
                    <a:pt x="1419489" y="0"/>
                  </a:moveTo>
                  <a:lnTo>
                    <a:pt x="1508809" y="0"/>
                  </a:lnTo>
                  <a:lnTo>
                    <a:pt x="1600255" y="6380"/>
                  </a:lnTo>
                  <a:lnTo>
                    <a:pt x="1700208" y="12760"/>
                  </a:lnTo>
                  <a:lnTo>
                    <a:pt x="1798034" y="23393"/>
                  </a:lnTo>
                  <a:lnTo>
                    <a:pt x="1893734" y="36153"/>
                  </a:lnTo>
                  <a:lnTo>
                    <a:pt x="1989433" y="51040"/>
                  </a:lnTo>
                  <a:lnTo>
                    <a:pt x="2155312" y="80813"/>
                  </a:lnTo>
                  <a:lnTo>
                    <a:pt x="2225492" y="93573"/>
                  </a:lnTo>
                  <a:lnTo>
                    <a:pt x="2282912" y="108460"/>
                  </a:lnTo>
                  <a:lnTo>
                    <a:pt x="2323318" y="121220"/>
                  </a:lnTo>
                  <a:lnTo>
                    <a:pt x="2348838" y="131853"/>
                  </a:lnTo>
                  <a:lnTo>
                    <a:pt x="2367978" y="140360"/>
                  </a:lnTo>
                  <a:lnTo>
                    <a:pt x="2389245" y="144613"/>
                  </a:lnTo>
                  <a:lnTo>
                    <a:pt x="2414764" y="146740"/>
                  </a:lnTo>
                  <a:lnTo>
                    <a:pt x="2444538" y="150993"/>
                  </a:lnTo>
                  <a:lnTo>
                    <a:pt x="2508337" y="146740"/>
                  </a:lnTo>
                  <a:lnTo>
                    <a:pt x="2578517" y="140360"/>
                  </a:lnTo>
                  <a:lnTo>
                    <a:pt x="2655077" y="133980"/>
                  </a:lnTo>
                  <a:lnTo>
                    <a:pt x="2733763" y="127600"/>
                  </a:lnTo>
                  <a:lnTo>
                    <a:pt x="2810323" y="125473"/>
                  </a:lnTo>
                  <a:lnTo>
                    <a:pt x="2848602" y="127600"/>
                  </a:lnTo>
                  <a:lnTo>
                    <a:pt x="2886882" y="131853"/>
                  </a:lnTo>
                  <a:lnTo>
                    <a:pt x="2974075" y="138233"/>
                  </a:lnTo>
                  <a:lnTo>
                    <a:pt x="3080408" y="144613"/>
                  </a:lnTo>
                  <a:lnTo>
                    <a:pt x="3212261" y="146740"/>
                  </a:lnTo>
                  <a:lnTo>
                    <a:pt x="3354747" y="153119"/>
                  </a:lnTo>
                  <a:lnTo>
                    <a:pt x="3507866" y="165879"/>
                  </a:lnTo>
                  <a:lnTo>
                    <a:pt x="3584426" y="172259"/>
                  </a:lnTo>
                  <a:lnTo>
                    <a:pt x="3665239" y="182893"/>
                  </a:lnTo>
                  <a:lnTo>
                    <a:pt x="3741798" y="195653"/>
                  </a:lnTo>
                  <a:lnTo>
                    <a:pt x="3816231" y="208413"/>
                  </a:lnTo>
                  <a:lnTo>
                    <a:pt x="3892791" y="227552"/>
                  </a:lnTo>
                  <a:lnTo>
                    <a:pt x="3967224" y="246692"/>
                  </a:lnTo>
                  <a:lnTo>
                    <a:pt x="3999124" y="255199"/>
                  </a:lnTo>
                  <a:lnTo>
                    <a:pt x="4024644" y="267959"/>
                  </a:lnTo>
                  <a:lnTo>
                    <a:pt x="4043784" y="276466"/>
                  </a:lnTo>
                  <a:lnTo>
                    <a:pt x="4058670" y="289225"/>
                  </a:lnTo>
                  <a:lnTo>
                    <a:pt x="4065050" y="299859"/>
                  </a:lnTo>
                  <a:lnTo>
                    <a:pt x="4069303" y="312619"/>
                  </a:lnTo>
                  <a:lnTo>
                    <a:pt x="4069303" y="321125"/>
                  </a:lnTo>
                  <a:lnTo>
                    <a:pt x="4062923" y="333885"/>
                  </a:lnTo>
                  <a:lnTo>
                    <a:pt x="4050163" y="346645"/>
                  </a:lnTo>
                  <a:lnTo>
                    <a:pt x="4037404" y="357278"/>
                  </a:lnTo>
                  <a:lnTo>
                    <a:pt x="3994870" y="378545"/>
                  </a:lnTo>
                  <a:lnTo>
                    <a:pt x="3943831" y="401938"/>
                  </a:lnTo>
                  <a:lnTo>
                    <a:pt x="3886411" y="423205"/>
                  </a:lnTo>
                  <a:lnTo>
                    <a:pt x="3756685" y="467865"/>
                  </a:lnTo>
                  <a:lnTo>
                    <a:pt x="3642862" y="503999"/>
                  </a:lnTo>
                  <a:lnTo>
                    <a:pt x="0" y="503999"/>
                  </a:lnTo>
                  <a:lnTo>
                    <a:pt x="90329" y="472118"/>
                  </a:lnTo>
                  <a:lnTo>
                    <a:pt x="192408" y="440218"/>
                  </a:lnTo>
                  <a:lnTo>
                    <a:pt x="279601" y="416825"/>
                  </a:lnTo>
                  <a:lnTo>
                    <a:pt x="311501" y="414698"/>
                  </a:lnTo>
                  <a:lnTo>
                    <a:pt x="337021" y="410445"/>
                  </a:lnTo>
                  <a:lnTo>
                    <a:pt x="360414" y="408318"/>
                  </a:lnTo>
                  <a:lnTo>
                    <a:pt x="396567" y="397685"/>
                  </a:lnTo>
                  <a:lnTo>
                    <a:pt x="434847" y="384925"/>
                  </a:lnTo>
                  <a:lnTo>
                    <a:pt x="481634" y="370038"/>
                  </a:lnTo>
                  <a:lnTo>
                    <a:pt x="587967" y="325379"/>
                  </a:lnTo>
                  <a:lnTo>
                    <a:pt x="704933" y="267959"/>
                  </a:lnTo>
                  <a:lnTo>
                    <a:pt x="830405" y="210539"/>
                  </a:lnTo>
                  <a:lnTo>
                    <a:pt x="947372" y="146740"/>
                  </a:lnTo>
                  <a:lnTo>
                    <a:pt x="1151531" y="42533"/>
                  </a:lnTo>
                  <a:lnTo>
                    <a:pt x="1172797" y="31900"/>
                  </a:lnTo>
                  <a:lnTo>
                    <a:pt x="1198317" y="23393"/>
                  </a:lnTo>
                  <a:lnTo>
                    <a:pt x="1228090" y="17013"/>
                  </a:lnTo>
                  <a:lnTo>
                    <a:pt x="1262116" y="10634"/>
                  </a:lnTo>
                  <a:lnTo>
                    <a:pt x="1336549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49"/>
            <p:cNvSpPr>
              <a:spLocks/>
            </p:cNvSpPr>
            <p:nvPr/>
          </p:nvSpPr>
          <p:spPr bwMode="auto">
            <a:xfrm>
              <a:off x="5293688" y="4898936"/>
              <a:ext cx="3087906" cy="1101995"/>
            </a:xfrm>
            <a:custGeom>
              <a:avLst/>
              <a:gdLst/>
              <a:ahLst/>
              <a:cxnLst/>
              <a:rect l="l" t="t" r="r" b="b"/>
              <a:pathLst>
                <a:path w="4117208" h="1520541">
                  <a:moveTo>
                    <a:pt x="2671081" y="0"/>
                  </a:moveTo>
                  <a:lnTo>
                    <a:pt x="2694474" y="4254"/>
                  </a:lnTo>
                  <a:lnTo>
                    <a:pt x="2719994" y="12760"/>
                  </a:lnTo>
                  <a:lnTo>
                    <a:pt x="2745514" y="29773"/>
                  </a:lnTo>
                  <a:lnTo>
                    <a:pt x="2777414" y="48913"/>
                  </a:lnTo>
                  <a:lnTo>
                    <a:pt x="2809314" y="70180"/>
                  </a:lnTo>
                  <a:lnTo>
                    <a:pt x="2879494" y="127600"/>
                  </a:lnTo>
                  <a:lnTo>
                    <a:pt x="2956053" y="191399"/>
                  </a:lnTo>
                  <a:lnTo>
                    <a:pt x="3028360" y="253072"/>
                  </a:lnTo>
                  <a:lnTo>
                    <a:pt x="3098539" y="306239"/>
                  </a:lnTo>
                  <a:lnTo>
                    <a:pt x="3132566" y="329632"/>
                  </a:lnTo>
                  <a:lnTo>
                    <a:pt x="3164466" y="344519"/>
                  </a:lnTo>
                  <a:lnTo>
                    <a:pt x="3226139" y="370039"/>
                  </a:lnTo>
                  <a:lnTo>
                    <a:pt x="3251658" y="380672"/>
                  </a:lnTo>
                  <a:lnTo>
                    <a:pt x="3277178" y="382798"/>
                  </a:lnTo>
                  <a:lnTo>
                    <a:pt x="3298445" y="387052"/>
                  </a:lnTo>
                  <a:lnTo>
                    <a:pt x="3317585" y="389178"/>
                  </a:lnTo>
                  <a:lnTo>
                    <a:pt x="3360118" y="387052"/>
                  </a:lnTo>
                  <a:lnTo>
                    <a:pt x="3404778" y="382798"/>
                  </a:lnTo>
                  <a:lnTo>
                    <a:pt x="3462198" y="376419"/>
                  </a:lnTo>
                  <a:lnTo>
                    <a:pt x="3528124" y="376419"/>
                  </a:lnTo>
                  <a:lnTo>
                    <a:pt x="3617444" y="382798"/>
                  </a:lnTo>
                  <a:lnTo>
                    <a:pt x="3642964" y="389178"/>
                  </a:lnTo>
                  <a:lnTo>
                    <a:pt x="3672736" y="399812"/>
                  </a:lnTo>
                  <a:lnTo>
                    <a:pt x="3704636" y="414698"/>
                  </a:lnTo>
                  <a:lnTo>
                    <a:pt x="3732283" y="431712"/>
                  </a:lnTo>
                  <a:lnTo>
                    <a:pt x="3798209" y="478498"/>
                  </a:lnTo>
                  <a:lnTo>
                    <a:pt x="3866262" y="529538"/>
                  </a:lnTo>
                  <a:lnTo>
                    <a:pt x="3989608" y="637997"/>
                  </a:lnTo>
                  <a:lnTo>
                    <a:pt x="4047028" y="682657"/>
                  </a:lnTo>
                  <a:lnTo>
                    <a:pt x="4072548" y="701797"/>
                  </a:lnTo>
                  <a:lnTo>
                    <a:pt x="4095941" y="714557"/>
                  </a:lnTo>
                  <a:lnTo>
                    <a:pt x="4104448" y="720937"/>
                  </a:lnTo>
                  <a:lnTo>
                    <a:pt x="4110828" y="727317"/>
                  </a:lnTo>
                  <a:lnTo>
                    <a:pt x="4115081" y="735824"/>
                  </a:lnTo>
                  <a:lnTo>
                    <a:pt x="4117208" y="746457"/>
                  </a:lnTo>
                  <a:lnTo>
                    <a:pt x="4115081" y="754963"/>
                  </a:lnTo>
                  <a:lnTo>
                    <a:pt x="4110828" y="767723"/>
                  </a:lnTo>
                  <a:lnTo>
                    <a:pt x="4098068" y="793243"/>
                  </a:lnTo>
                  <a:lnTo>
                    <a:pt x="4078928" y="818763"/>
                  </a:lnTo>
                  <a:lnTo>
                    <a:pt x="4051282" y="850663"/>
                  </a:lnTo>
                  <a:lnTo>
                    <a:pt x="4019382" y="882563"/>
                  </a:lnTo>
                  <a:lnTo>
                    <a:pt x="3981102" y="914463"/>
                  </a:lnTo>
                  <a:lnTo>
                    <a:pt x="3898162" y="982516"/>
                  </a:lnTo>
                  <a:lnTo>
                    <a:pt x="3808843" y="1048442"/>
                  </a:lnTo>
                  <a:lnTo>
                    <a:pt x="3642964" y="1167535"/>
                  </a:lnTo>
                  <a:lnTo>
                    <a:pt x="3538757" y="1239841"/>
                  </a:lnTo>
                  <a:lnTo>
                    <a:pt x="3451564" y="1305768"/>
                  </a:lnTo>
                  <a:lnTo>
                    <a:pt x="3413284" y="1337667"/>
                  </a:lnTo>
                  <a:lnTo>
                    <a:pt x="3379258" y="1373821"/>
                  </a:lnTo>
                  <a:lnTo>
                    <a:pt x="3347358" y="1405720"/>
                  </a:lnTo>
                  <a:lnTo>
                    <a:pt x="3321838" y="1437620"/>
                  </a:lnTo>
                  <a:lnTo>
                    <a:pt x="3296318" y="1471647"/>
                  </a:lnTo>
                  <a:lnTo>
                    <a:pt x="3277178" y="1507800"/>
                  </a:lnTo>
                  <a:lnTo>
                    <a:pt x="3271515" y="1520541"/>
                  </a:lnTo>
                  <a:lnTo>
                    <a:pt x="11752" y="1520541"/>
                  </a:lnTo>
                  <a:lnTo>
                    <a:pt x="0" y="1350427"/>
                  </a:lnTo>
                  <a:lnTo>
                    <a:pt x="12760" y="1337667"/>
                  </a:lnTo>
                  <a:lnTo>
                    <a:pt x="44660" y="1310021"/>
                  </a:lnTo>
                  <a:lnTo>
                    <a:pt x="95700" y="1265361"/>
                  </a:lnTo>
                  <a:lnTo>
                    <a:pt x="159500" y="1218575"/>
                  </a:lnTo>
                  <a:lnTo>
                    <a:pt x="197779" y="1195181"/>
                  </a:lnTo>
                  <a:lnTo>
                    <a:pt x="238186" y="1173915"/>
                  </a:lnTo>
                  <a:lnTo>
                    <a:pt x="282846" y="1150522"/>
                  </a:lnTo>
                  <a:lnTo>
                    <a:pt x="327505" y="1135635"/>
                  </a:lnTo>
                  <a:lnTo>
                    <a:pt x="374292" y="1118622"/>
                  </a:lnTo>
                  <a:lnTo>
                    <a:pt x="423205" y="1110115"/>
                  </a:lnTo>
                  <a:lnTo>
                    <a:pt x="474245" y="1105862"/>
                  </a:lnTo>
                  <a:lnTo>
                    <a:pt x="525284" y="1110115"/>
                  </a:lnTo>
                  <a:lnTo>
                    <a:pt x="550804" y="1110115"/>
                  </a:lnTo>
                  <a:lnTo>
                    <a:pt x="582704" y="1103735"/>
                  </a:lnTo>
                  <a:lnTo>
                    <a:pt x="620984" y="1093102"/>
                  </a:lnTo>
                  <a:lnTo>
                    <a:pt x="665644" y="1080342"/>
                  </a:lnTo>
                  <a:lnTo>
                    <a:pt x="767723" y="1048442"/>
                  </a:lnTo>
                  <a:lnTo>
                    <a:pt x="876183" y="1008036"/>
                  </a:lnTo>
                  <a:lnTo>
                    <a:pt x="1078215" y="920843"/>
                  </a:lnTo>
                  <a:lnTo>
                    <a:pt x="1210068" y="867676"/>
                  </a:lnTo>
                  <a:lnTo>
                    <a:pt x="1358934" y="799623"/>
                  </a:lnTo>
                  <a:lnTo>
                    <a:pt x="1586486" y="695417"/>
                  </a:lnTo>
                  <a:lnTo>
                    <a:pt x="1805532" y="586958"/>
                  </a:lnTo>
                  <a:lnTo>
                    <a:pt x="1884218" y="546551"/>
                  </a:lnTo>
                  <a:lnTo>
                    <a:pt x="1935258" y="516778"/>
                  </a:lnTo>
                  <a:lnTo>
                    <a:pt x="2075617" y="421078"/>
                  </a:lnTo>
                  <a:lnTo>
                    <a:pt x="2298916" y="259452"/>
                  </a:lnTo>
                  <a:lnTo>
                    <a:pt x="2522215" y="99953"/>
                  </a:lnTo>
                  <a:lnTo>
                    <a:pt x="2605155" y="42533"/>
                  </a:lnTo>
                  <a:lnTo>
                    <a:pt x="2656194" y="6380"/>
                  </a:lnTo>
                  <a:lnTo>
                    <a:pt x="2664701" y="425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50"/>
            <p:cNvSpPr>
              <a:spLocks/>
            </p:cNvSpPr>
            <p:nvPr/>
          </p:nvSpPr>
          <p:spPr bwMode="auto">
            <a:xfrm>
              <a:off x="4264377" y="5005283"/>
              <a:ext cx="2874718" cy="995648"/>
            </a:xfrm>
            <a:custGeom>
              <a:avLst/>
              <a:gdLst/>
              <a:ahLst/>
              <a:cxnLst/>
              <a:rect l="l" t="t" r="r" b="b"/>
              <a:pathLst>
                <a:path w="3832957" h="1373802">
                  <a:moveTo>
                    <a:pt x="3824450" y="0"/>
                  </a:moveTo>
                  <a:lnTo>
                    <a:pt x="3830830" y="0"/>
                  </a:lnTo>
                  <a:lnTo>
                    <a:pt x="3832957" y="0"/>
                  </a:lnTo>
                  <a:lnTo>
                    <a:pt x="3832957" y="6404"/>
                  </a:lnTo>
                  <a:lnTo>
                    <a:pt x="3830830" y="17078"/>
                  </a:lnTo>
                  <a:lnTo>
                    <a:pt x="3818070" y="38425"/>
                  </a:lnTo>
                  <a:lnTo>
                    <a:pt x="3794677" y="68310"/>
                  </a:lnTo>
                  <a:lnTo>
                    <a:pt x="3741511" y="132351"/>
                  </a:lnTo>
                  <a:lnTo>
                    <a:pt x="3715991" y="157968"/>
                  </a:lnTo>
                  <a:lnTo>
                    <a:pt x="3696851" y="172910"/>
                  </a:lnTo>
                  <a:lnTo>
                    <a:pt x="3528845" y="288184"/>
                  </a:lnTo>
                  <a:lnTo>
                    <a:pt x="3426765" y="356494"/>
                  </a:lnTo>
                  <a:lnTo>
                    <a:pt x="3320433" y="422669"/>
                  </a:lnTo>
                  <a:lnTo>
                    <a:pt x="3216226" y="488845"/>
                  </a:lnTo>
                  <a:lnTo>
                    <a:pt x="3114147" y="546482"/>
                  </a:lnTo>
                  <a:lnTo>
                    <a:pt x="3016321" y="597714"/>
                  </a:lnTo>
                  <a:lnTo>
                    <a:pt x="2973787" y="616926"/>
                  </a:lnTo>
                  <a:lnTo>
                    <a:pt x="2933381" y="634004"/>
                  </a:lnTo>
                  <a:lnTo>
                    <a:pt x="2788768" y="685237"/>
                  </a:lnTo>
                  <a:lnTo>
                    <a:pt x="2659042" y="736469"/>
                  </a:lnTo>
                  <a:lnTo>
                    <a:pt x="2595242" y="762086"/>
                  </a:lnTo>
                  <a:lnTo>
                    <a:pt x="2539949" y="787702"/>
                  </a:lnTo>
                  <a:lnTo>
                    <a:pt x="2488910" y="813318"/>
                  </a:lnTo>
                  <a:lnTo>
                    <a:pt x="2448503" y="838935"/>
                  </a:lnTo>
                  <a:lnTo>
                    <a:pt x="2357057" y="898706"/>
                  </a:lnTo>
                  <a:lnTo>
                    <a:pt x="2274117" y="943534"/>
                  </a:lnTo>
                  <a:lnTo>
                    <a:pt x="2199684" y="979824"/>
                  </a:lnTo>
                  <a:lnTo>
                    <a:pt x="2133758" y="1007575"/>
                  </a:lnTo>
                  <a:lnTo>
                    <a:pt x="2072085" y="1024653"/>
                  </a:lnTo>
                  <a:lnTo>
                    <a:pt x="2018918" y="1033192"/>
                  </a:lnTo>
                  <a:lnTo>
                    <a:pt x="1970005" y="1039596"/>
                  </a:lnTo>
                  <a:lnTo>
                    <a:pt x="1925346" y="1039596"/>
                  </a:lnTo>
                  <a:lnTo>
                    <a:pt x="1884939" y="1037461"/>
                  </a:lnTo>
                  <a:lnTo>
                    <a:pt x="1848786" y="1033192"/>
                  </a:lnTo>
                  <a:lnTo>
                    <a:pt x="1782860" y="1026787"/>
                  </a:lnTo>
                  <a:lnTo>
                    <a:pt x="1750960" y="1026787"/>
                  </a:lnTo>
                  <a:lnTo>
                    <a:pt x="1723313" y="1031057"/>
                  </a:lnTo>
                  <a:lnTo>
                    <a:pt x="1691413" y="1039596"/>
                  </a:lnTo>
                  <a:lnTo>
                    <a:pt x="1659513" y="1056673"/>
                  </a:lnTo>
                  <a:lnTo>
                    <a:pt x="1623360" y="1078020"/>
                  </a:lnTo>
                  <a:lnTo>
                    <a:pt x="1582954" y="1107906"/>
                  </a:lnTo>
                  <a:lnTo>
                    <a:pt x="1544674" y="1139926"/>
                  </a:lnTo>
                  <a:lnTo>
                    <a:pt x="1525534" y="1157004"/>
                  </a:lnTo>
                  <a:lnTo>
                    <a:pt x="1506394" y="1176216"/>
                  </a:lnTo>
                  <a:lnTo>
                    <a:pt x="1493634" y="1199698"/>
                  </a:lnTo>
                  <a:lnTo>
                    <a:pt x="1480874" y="1221045"/>
                  </a:lnTo>
                  <a:lnTo>
                    <a:pt x="1470241" y="1246661"/>
                  </a:lnTo>
                  <a:lnTo>
                    <a:pt x="1463861" y="1272277"/>
                  </a:lnTo>
                  <a:lnTo>
                    <a:pt x="1461734" y="1302163"/>
                  </a:lnTo>
                  <a:lnTo>
                    <a:pt x="1461734" y="1329914"/>
                  </a:lnTo>
                  <a:lnTo>
                    <a:pt x="1468114" y="1361934"/>
                  </a:lnTo>
                  <a:lnTo>
                    <a:pt x="1472844" y="1373802"/>
                  </a:lnTo>
                  <a:lnTo>
                    <a:pt x="0" y="1373802"/>
                  </a:lnTo>
                  <a:lnTo>
                    <a:pt x="49634" y="1340587"/>
                  </a:lnTo>
                  <a:lnTo>
                    <a:pt x="98548" y="1304298"/>
                  </a:lnTo>
                  <a:lnTo>
                    <a:pt x="138954" y="1272277"/>
                  </a:lnTo>
                  <a:lnTo>
                    <a:pt x="168727" y="1244526"/>
                  </a:lnTo>
                  <a:lnTo>
                    <a:pt x="194247" y="1221045"/>
                  </a:lnTo>
                  <a:lnTo>
                    <a:pt x="328226" y="1208236"/>
                  </a:lnTo>
                  <a:lnTo>
                    <a:pt x="619578" y="1174081"/>
                  </a:lnTo>
                  <a:lnTo>
                    <a:pt x="776951" y="1150600"/>
                  </a:lnTo>
                  <a:lnTo>
                    <a:pt x="913057" y="1127118"/>
                  </a:lnTo>
                  <a:lnTo>
                    <a:pt x="970477" y="1116445"/>
                  </a:lnTo>
                  <a:lnTo>
                    <a:pt x="1013010" y="1103636"/>
                  </a:lnTo>
                  <a:lnTo>
                    <a:pt x="1040656" y="1090828"/>
                  </a:lnTo>
                  <a:lnTo>
                    <a:pt x="1051290" y="1088694"/>
                  </a:lnTo>
                  <a:lnTo>
                    <a:pt x="1053416" y="1082289"/>
                  </a:lnTo>
                  <a:lnTo>
                    <a:pt x="1059796" y="1071616"/>
                  </a:lnTo>
                  <a:lnTo>
                    <a:pt x="1072556" y="1058808"/>
                  </a:lnTo>
                  <a:lnTo>
                    <a:pt x="1091696" y="1050269"/>
                  </a:lnTo>
                  <a:lnTo>
                    <a:pt x="1117216" y="1039596"/>
                  </a:lnTo>
                  <a:lnTo>
                    <a:pt x="1176762" y="1018249"/>
                  </a:lnTo>
                  <a:lnTo>
                    <a:pt x="1251195" y="999036"/>
                  </a:lnTo>
                  <a:lnTo>
                    <a:pt x="1406441" y="956343"/>
                  </a:lnTo>
                  <a:lnTo>
                    <a:pt x="1480874" y="937130"/>
                  </a:lnTo>
                  <a:lnTo>
                    <a:pt x="1538294" y="915783"/>
                  </a:lnTo>
                  <a:lnTo>
                    <a:pt x="1597840" y="892302"/>
                  </a:lnTo>
                  <a:lnTo>
                    <a:pt x="1674400" y="873090"/>
                  </a:lnTo>
                  <a:lnTo>
                    <a:pt x="1853039" y="828261"/>
                  </a:lnTo>
                  <a:lnTo>
                    <a:pt x="1938106" y="809049"/>
                  </a:lnTo>
                  <a:lnTo>
                    <a:pt x="2014665" y="787702"/>
                  </a:lnTo>
                  <a:lnTo>
                    <a:pt x="2069958" y="768490"/>
                  </a:lnTo>
                  <a:lnTo>
                    <a:pt x="2089098" y="757816"/>
                  </a:lnTo>
                  <a:lnTo>
                    <a:pt x="2101858" y="749277"/>
                  </a:lnTo>
                  <a:lnTo>
                    <a:pt x="2114618" y="738604"/>
                  </a:lnTo>
                  <a:lnTo>
                    <a:pt x="2135885" y="730065"/>
                  </a:lnTo>
                  <a:lnTo>
                    <a:pt x="2193304" y="704449"/>
                  </a:lnTo>
                  <a:lnTo>
                    <a:pt x="2269864" y="680967"/>
                  </a:lnTo>
                  <a:lnTo>
                    <a:pt x="2352804" y="659620"/>
                  </a:lnTo>
                  <a:lnTo>
                    <a:pt x="2501670" y="623331"/>
                  </a:lnTo>
                  <a:lnTo>
                    <a:pt x="2569723" y="608388"/>
                  </a:lnTo>
                  <a:lnTo>
                    <a:pt x="2608002" y="597714"/>
                  </a:lnTo>
                  <a:lnTo>
                    <a:pt x="2697322" y="576367"/>
                  </a:lnTo>
                  <a:lnTo>
                    <a:pt x="2748361" y="559290"/>
                  </a:lnTo>
                  <a:lnTo>
                    <a:pt x="2793021" y="540078"/>
                  </a:lnTo>
                  <a:lnTo>
                    <a:pt x="2831301" y="525135"/>
                  </a:lnTo>
                  <a:lnTo>
                    <a:pt x="2844061" y="514461"/>
                  </a:lnTo>
                  <a:lnTo>
                    <a:pt x="2852568" y="505922"/>
                  </a:lnTo>
                  <a:lnTo>
                    <a:pt x="2863201" y="495249"/>
                  </a:lnTo>
                  <a:lnTo>
                    <a:pt x="2884467" y="484576"/>
                  </a:lnTo>
                  <a:lnTo>
                    <a:pt x="2948267" y="452555"/>
                  </a:lnTo>
                  <a:lnTo>
                    <a:pt x="3073740" y="397053"/>
                  </a:lnTo>
                  <a:lnTo>
                    <a:pt x="3152427" y="358629"/>
                  </a:lnTo>
                  <a:lnTo>
                    <a:pt x="3288533" y="288184"/>
                  </a:lnTo>
                  <a:lnTo>
                    <a:pt x="3428892" y="215604"/>
                  </a:lnTo>
                  <a:lnTo>
                    <a:pt x="3479931" y="185719"/>
                  </a:lnTo>
                  <a:lnTo>
                    <a:pt x="3509705" y="166506"/>
                  </a:lnTo>
                  <a:lnTo>
                    <a:pt x="3535225" y="151563"/>
                  </a:lnTo>
                  <a:lnTo>
                    <a:pt x="3569251" y="128082"/>
                  </a:lnTo>
                  <a:lnTo>
                    <a:pt x="3664951" y="76849"/>
                  </a:lnTo>
                  <a:lnTo>
                    <a:pt x="3760650" y="298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51"/>
            <p:cNvSpPr>
              <a:spLocks/>
            </p:cNvSpPr>
            <p:nvPr/>
          </p:nvSpPr>
          <p:spPr bwMode="auto">
            <a:xfrm>
              <a:off x="5558456" y="5746634"/>
              <a:ext cx="1617260" cy="254297"/>
            </a:xfrm>
            <a:custGeom>
              <a:avLst/>
              <a:gdLst/>
              <a:ahLst/>
              <a:cxnLst/>
              <a:rect l="l" t="t" r="r" b="b"/>
              <a:pathLst>
                <a:path w="2156346" h="350880">
                  <a:moveTo>
                    <a:pt x="1171788" y="0"/>
                  </a:moveTo>
                  <a:lnTo>
                    <a:pt x="1176041" y="0"/>
                  </a:lnTo>
                  <a:lnTo>
                    <a:pt x="1188801" y="4254"/>
                  </a:lnTo>
                  <a:lnTo>
                    <a:pt x="1201561" y="10634"/>
                  </a:lnTo>
                  <a:lnTo>
                    <a:pt x="1233461" y="25520"/>
                  </a:lnTo>
                  <a:lnTo>
                    <a:pt x="1271741" y="55293"/>
                  </a:lnTo>
                  <a:lnTo>
                    <a:pt x="1312147" y="87193"/>
                  </a:lnTo>
                  <a:lnTo>
                    <a:pt x="1361061" y="121220"/>
                  </a:lnTo>
                  <a:lnTo>
                    <a:pt x="1409974" y="155246"/>
                  </a:lnTo>
                  <a:lnTo>
                    <a:pt x="1465267" y="191399"/>
                  </a:lnTo>
                  <a:lnTo>
                    <a:pt x="1522686" y="219046"/>
                  </a:lnTo>
                  <a:lnTo>
                    <a:pt x="1541826" y="225426"/>
                  </a:lnTo>
                  <a:lnTo>
                    <a:pt x="1569473" y="236059"/>
                  </a:lnTo>
                  <a:lnTo>
                    <a:pt x="1650286" y="250946"/>
                  </a:lnTo>
                  <a:lnTo>
                    <a:pt x="1856571" y="289226"/>
                  </a:lnTo>
                  <a:lnTo>
                    <a:pt x="1969284" y="308366"/>
                  </a:lnTo>
                  <a:lnTo>
                    <a:pt x="2069237" y="331759"/>
                  </a:lnTo>
                  <a:lnTo>
                    <a:pt x="2156346" y="350880"/>
                  </a:lnTo>
                  <a:lnTo>
                    <a:pt x="1258174" y="350880"/>
                  </a:lnTo>
                  <a:lnTo>
                    <a:pt x="1099482" y="321126"/>
                  </a:lnTo>
                  <a:lnTo>
                    <a:pt x="735824" y="255199"/>
                  </a:lnTo>
                  <a:lnTo>
                    <a:pt x="529538" y="212666"/>
                  </a:lnTo>
                  <a:lnTo>
                    <a:pt x="327505" y="168006"/>
                  </a:lnTo>
                  <a:lnTo>
                    <a:pt x="231806" y="142486"/>
                  </a:lnTo>
                  <a:lnTo>
                    <a:pt x="146740" y="121220"/>
                  </a:lnTo>
                  <a:lnTo>
                    <a:pt x="65927" y="95700"/>
                  </a:lnTo>
                  <a:lnTo>
                    <a:pt x="0" y="74433"/>
                  </a:lnTo>
                  <a:lnTo>
                    <a:pt x="193526" y="82940"/>
                  </a:lnTo>
                  <a:lnTo>
                    <a:pt x="363659" y="89320"/>
                  </a:lnTo>
                  <a:lnTo>
                    <a:pt x="446598" y="89320"/>
                  </a:lnTo>
                  <a:lnTo>
                    <a:pt x="518905" y="87193"/>
                  </a:lnTo>
                  <a:lnTo>
                    <a:pt x="576324" y="82940"/>
                  </a:lnTo>
                  <a:lnTo>
                    <a:pt x="625237" y="74433"/>
                  </a:lnTo>
                  <a:lnTo>
                    <a:pt x="659264" y="61673"/>
                  </a:lnTo>
                  <a:lnTo>
                    <a:pt x="691164" y="44660"/>
                  </a:lnTo>
                  <a:lnTo>
                    <a:pt x="735824" y="19140"/>
                  </a:lnTo>
                  <a:lnTo>
                    <a:pt x="757090" y="10634"/>
                  </a:lnTo>
                  <a:lnTo>
                    <a:pt x="780483" y="4254"/>
                  </a:lnTo>
                  <a:lnTo>
                    <a:pt x="793243" y="4254"/>
                  </a:lnTo>
                  <a:lnTo>
                    <a:pt x="808130" y="6380"/>
                  </a:lnTo>
                  <a:lnTo>
                    <a:pt x="840030" y="19140"/>
                  </a:lnTo>
                  <a:lnTo>
                    <a:pt x="871930" y="38280"/>
                  </a:lnTo>
                  <a:lnTo>
                    <a:pt x="903829" y="63800"/>
                  </a:lnTo>
                  <a:lnTo>
                    <a:pt x="965502" y="119093"/>
                  </a:lnTo>
                  <a:lnTo>
                    <a:pt x="1010162" y="159500"/>
                  </a:lnTo>
                  <a:lnTo>
                    <a:pt x="1029302" y="172260"/>
                  </a:lnTo>
                  <a:lnTo>
                    <a:pt x="1054822" y="187146"/>
                  </a:lnTo>
                  <a:lnTo>
                    <a:pt x="1088848" y="199906"/>
                  </a:lnTo>
                  <a:lnTo>
                    <a:pt x="1125001" y="212666"/>
                  </a:lnTo>
                  <a:lnTo>
                    <a:pt x="1207941" y="231806"/>
                  </a:lnTo>
                  <a:lnTo>
                    <a:pt x="1290881" y="244566"/>
                  </a:lnTo>
                  <a:lnTo>
                    <a:pt x="1299387" y="244566"/>
                  </a:lnTo>
                  <a:lnTo>
                    <a:pt x="1303641" y="236059"/>
                  </a:lnTo>
                  <a:lnTo>
                    <a:pt x="1303641" y="225426"/>
                  </a:lnTo>
                  <a:lnTo>
                    <a:pt x="1297261" y="210539"/>
                  </a:lnTo>
                  <a:lnTo>
                    <a:pt x="1273867" y="172260"/>
                  </a:lnTo>
                  <a:lnTo>
                    <a:pt x="1241968" y="123346"/>
                  </a:lnTo>
                  <a:lnTo>
                    <a:pt x="1210068" y="80813"/>
                  </a:lnTo>
                  <a:lnTo>
                    <a:pt x="1184548" y="38280"/>
                  </a:lnTo>
                  <a:lnTo>
                    <a:pt x="1176041" y="23393"/>
                  </a:lnTo>
                  <a:lnTo>
                    <a:pt x="1169661" y="10634"/>
                  </a:lnTo>
                  <a:lnTo>
                    <a:pt x="1169661" y="425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52"/>
            <p:cNvSpPr>
              <a:spLocks/>
            </p:cNvSpPr>
            <p:nvPr/>
          </p:nvSpPr>
          <p:spPr bwMode="auto">
            <a:xfrm>
              <a:off x="6596797" y="5523151"/>
              <a:ext cx="824612" cy="440804"/>
            </a:xfrm>
            <a:custGeom>
              <a:avLst/>
              <a:gdLst>
                <a:gd name="T0" fmla="*/ 0 w 517"/>
                <a:gd name="T1" fmla="*/ 0 h 286"/>
                <a:gd name="T2" fmla="*/ 86 w 517"/>
                <a:gd name="T3" fmla="*/ 52 h 286"/>
                <a:gd name="T4" fmla="*/ 138 w 517"/>
                <a:gd name="T5" fmla="*/ 81 h 286"/>
                <a:gd name="T6" fmla="*/ 147 w 517"/>
                <a:gd name="T7" fmla="*/ 84 h 286"/>
                <a:gd name="T8" fmla="*/ 152 w 517"/>
                <a:gd name="T9" fmla="*/ 82 h 286"/>
                <a:gd name="T10" fmla="*/ 155 w 517"/>
                <a:gd name="T11" fmla="*/ 67 h 286"/>
                <a:gd name="T12" fmla="*/ 159 w 517"/>
                <a:gd name="T13" fmla="*/ 49 h 286"/>
                <a:gd name="T14" fmla="*/ 165 w 517"/>
                <a:gd name="T15" fmla="*/ 42 h 286"/>
                <a:gd name="T16" fmla="*/ 174 w 517"/>
                <a:gd name="T17" fmla="*/ 39 h 286"/>
                <a:gd name="T18" fmla="*/ 180 w 517"/>
                <a:gd name="T19" fmla="*/ 39 h 286"/>
                <a:gd name="T20" fmla="*/ 188 w 517"/>
                <a:gd name="T21" fmla="*/ 43 h 286"/>
                <a:gd name="T22" fmla="*/ 195 w 517"/>
                <a:gd name="T23" fmla="*/ 55 h 286"/>
                <a:gd name="T24" fmla="*/ 203 w 517"/>
                <a:gd name="T25" fmla="*/ 78 h 286"/>
                <a:gd name="T26" fmla="*/ 209 w 517"/>
                <a:gd name="T27" fmla="*/ 93 h 286"/>
                <a:gd name="T28" fmla="*/ 215 w 517"/>
                <a:gd name="T29" fmla="*/ 100 h 286"/>
                <a:gd name="T30" fmla="*/ 219 w 517"/>
                <a:gd name="T31" fmla="*/ 102 h 286"/>
                <a:gd name="T32" fmla="*/ 231 w 517"/>
                <a:gd name="T33" fmla="*/ 103 h 286"/>
                <a:gd name="T34" fmla="*/ 237 w 517"/>
                <a:gd name="T35" fmla="*/ 100 h 286"/>
                <a:gd name="T36" fmla="*/ 240 w 517"/>
                <a:gd name="T37" fmla="*/ 93 h 286"/>
                <a:gd name="T38" fmla="*/ 242 w 517"/>
                <a:gd name="T39" fmla="*/ 75 h 286"/>
                <a:gd name="T40" fmla="*/ 246 w 517"/>
                <a:gd name="T41" fmla="*/ 60 h 286"/>
                <a:gd name="T42" fmla="*/ 254 w 517"/>
                <a:gd name="T43" fmla="*/ 51 h 286"/>
                <a:gd name="T44" fmla="*/ 258 w 517"/>
                <a:gd name="T45" fmla="*/ 48 h 286"/>
                <a:gd name="T46" fmla="*/ 267 w 517"/>
                <a:gd name="T47" fmla="*/ 93 h 286"/>
                <a:gd name="T48" fmla="*/ 281 w 517"/>
                <a:gd name="T49" fmla="*/ 142 h 286"/>
                <a:gd name="T50" fmla="*/ 285 w 517"/>
                <a:gd name="T51" fmla="*/ 151 h 286"/>
                <a:gd name="T52" fmla="*/ 302 w 517"/>
                <a:gd name="T53" fmla="*/ 165 h 286"/>
                <a:gd name="T54" fmla="*/ 412 w 517"/>
                <a:gd name="T55" fmla="*/ 220 h 286"/>
                <a:gd name="T56" fmla="*/ 487 w 517"/>
                <a:gd name="T57" fmla="*/ 259 h 286"/>
                <a:gd name="T58" fmla="*/ 510 w 517"/>
                <a:gd name="T59" fmla="*/ 274 h 286"/>
                <a:gd name="T60" fmla="*/ 517 w 517"/>
                <a:gd name="T61" fmla="*/ 283 h 286"/>
                <a:gd name="T62" fmla="*/ 516 w 517"/>
                <a:gd name="T63" fmla="*/ 284 h 286"/>
                <a:gd name="T64" fmla="*/ 511 w 517"/>
                <a:gd name="T65" fmla="*/ 286 h 286"/>
                <a:gd name="T66" fmla="*/ 484 w 517"/>
                <a:gd name="T67" fmla="*/ 278 h 286"/>
                <a:gd name="T68" fmla="*/ 414 w 517"/>
                <a:gd name="T69" fmla="*/ 247 h 286"/>
                <a:gd name="T70" fmla="*/ 237 w 517"/>
                <a:gd name="T71" fmla="*/ 162 h 286"/>
                <a:gd name="T72" fmla="*/ 174 w 517"/>
                <a:gd name="T73" fmla="*/ 133 h 286"/>
                <a:gd name="T74" fmla="*/ 162 w 517"/>
                <a:gd name="T75" fmla="*/ 129 h 286"/>
                <a:gd name="T76" fmla="*/ 137 w 517"/>
                <a:gd name="T77" fmla="*/ 120 h 286"/>
                <a:gd name="T78" fmla="*/ 117 w 517"/>
                <a:gd name="T79" fmla="*/ 109 h 286"/>
                <a:gd name="T80" fmla="*/ 84 w 517"/>
                <a:gd name="T81" fmla="*/ 81 h 286"/>
                <a:gd name="T82" fmla="*/ 27 w 517"/>
                <a:gd name="T83" fmla="*/ 22 h 286"/>
                <a:gd name="T84" fmla="*/ 0 w 517"/>
                <a:gd name="T8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7" h="286">
                  <a:moveTo>
                    <a:pt x="0" y="0"/>
                  </a:moveTo>
                  <a:lnTo>
                    <a:pt x="0" y="0"/>
                  </a:lnTo>
                  <a:lnTo>
                    <a:pt x="42" y="27"/>
                  </a:lnTo>
                  <a:lnTo>
                    <a:pt x="86" y="52"/>
                  </a:lnTo>
                  <a:lnTo>
                    <a:pt x="138" y="81"/>
                  </a:lnTo>
                  <a:lnTo>
                    <a:pt x="138" y="81"/>
                  </a:lnTo>
                  <a:lnTo>
                    <a:pt x="143" y="84"/>
                  </a:lnTo>
                  <a:lnTo>
                    <a:pt x="147" y="84"/>
                  </a:lnTo>
                  <a:lnTo>
                    <a:pt x="150" y="84"/>
                  </a:lnTo>
                  <a:lnTo>
                    <a:pt x="152" y="82"/>
                  </a:lnTo>
                  <a:lnTo>
                    <a:pt x="155" y="76"/>
                  </a:lnTo>
                  <a:lnTo>
                    <a:pt x="155" y="67"/>
                  </a:lnTo>
                  <a:lnTo>
                    <a:pt x="156" y="58"/>
                  </a:lnTo>
                  <a:lnTo>
                    <a:pt x="159" y="49"/>
                  </a:lnTo>
                  <a:lnTo>
                    <a:pt x="162" y="45"/>
                  </a:lnTo>
                  <a:lnTo>
                    <a:pt x="165" y="42"/>
                  </a:lnTo>
                  <a:lnTo>
                    <a:pt x="168" y="40"/>
                  </a:lnTo>
                  <a:lnTo>
                    <a:pt x="174" y="39"/>
                  </a:lnTo>
                  <a:lnTo>
                    <a:pt x="174" y="39"/>
                  </a:lnTo>
                  <a:lnTo>
                    <a:pt x="180" y="39"/>
                  </a:lnTo>
                  <a:lnTo>
                    <a:pt x="185" y="40"/>
                  </a:lnTo>
                  <a:lnTo>
                    <a:pt x="188" y="43"/>
                  </a:lnTo>
                  <a:lnTo>
                    <a:pt x="191" y="46"/>
                  </a:lnTo>
                  <a:lnTo>
                    <a:pt x="195" y="55"/>
                  </a:lnTo>
                  <a:lnTo>
                    <a:pt x="200" y="67"/>
                  </a:lnTo>
                  <a:lnTo>
                    <a:pt x="203" y="78"/>
                  </a:lnTo>
                  <a:lnTo>
                    <a:pt x="206" y="88"/>
                  </a:lnTo>
                  <a:lnTo>
                    <a:pt x="209" y="93"/>
                  </a:lnTo>
                  <a:lnTo>
                    <a:pt x="212" y="97"/>
                  </a:lnTo>
                  <a:lnTo>
                    <a:pt x="215" y="100"/>
                  </a:lnTo>
                  <a:lnTo>
                    <a:pt x="219" y="102"/>
                  </a:lnTo>
                  <a:lnTo>
                    <a:pt x="219" y="102"/>
                  </a:lnTo>
                  <a:lnTo>
                    <a:pt x="225" y="103"/>
                  </a:lnTo>
                  <a:lnTo>
                    <a:pt x="231" y="103"/>
                  </a:lnTo>
                  <a:lnTo>
                    <a:pt x="234" y="102"/>
                  </a:lnTo>
                  <a:lnTo>
                    <a:pt x="237" y="100"/>
                  </a:lnTo>
                  <a:lnTo>
                    <a:pt x="239" y="97"/>
                  </a:lnTo>
                  <a:lnTo>
                    <a:pt x="240" y="93"/>
                  </a:lnTo>
                  <a:lnTo>
                    <a:pt x="242" y="85"/>
                  </a:lnTo>
                  <a:lnTo>
                    <a:pt x="242" y="75"/>
                  </a:lnTo>
                  <a:lnTo>
                    <a:pt x="245" y="64"/>
                  </a:lnTo>
                  <a:lnTo>
                    <a:pt x="246" y="60"/>
                  </a:lnTo>
                  <a:lnTo>
                    <a:pt x="249" y="55"/>
                  </a:lnTo>
                  <a:lnTo>
                    <a:pt x="254" y="51"/>
                  </a:lnTo>
                  <a:lnTo>
                    <a:pt x="258" y="48"/>
                  </a:lnTo>
                  <a:lnTo>
                    <a:pt x="258" y="48"/>
                  </a:lnTo>
                  <a:lnTo>
                    <a:pt x="261" y="61"/>
                  </a:lnTo>
                  <a:lnTo>
                    <a:pt x="267" y="93"/>
                  </a:lnTo>
                  <a:lnTo>
                    <a:pt x="276" y="129"/>
                  </a:lnTo>
                  <a:lnTo>
                    <a:pt x="281" y="142"/>
                  </a:lnTo>
                  <a:lnTo>
                    <a:pt x="285" y="151"/>
                  </a:lnTo>
                  <a:lnTo>
                    <a:pt x="285" y="151"/>
                  </a:lnTo>
                  <a:lnTo>
                    <a:pt x="291" y="157"/>
                  </a:lnTo>
                  <a:lnTo>
                    <a:pt x="302" y="165"/>
                  </a:lnTo>
                  <a:lnTo>
                    <a:pt x="331" y="181"/>
                  </a:lnTo>
                  <a:lnTo>
                    <a:pt x="412" y="220"/>
                  </a:lnTo>
                  <a:lnTo>
                    <a:pt x="453" y="241"/>
                  </a:lnTo>
                  <a:lnTo>
                    <a:pt x="487" y="259"/>
                  </a:lnTo>
                  <a:lnTo>
                    <a:pt x="501" y="266"/>
                  </a:lnTo>
                  <a:lnTo>
                    <a:pt x="510" y="274"/>
                  </a:lnTo>
                  <a:lnTo>
                    <a:pt x="516" y="280"/>
                  </a:lnTo>
                  <a:lnTo>
                    <a:pt x="517" y="283"/>
                  </a:lnTo>
                  <a:lnTo>
                    <a:pt x="516" y="284"/>
                  </a:lnTo>
                  <a:lnTo>
                    <a:pt x="516" y="284"/>
                  </a:lnTo>
                  <a:lnTo>
                    <a:pt x="514" y="286"/>
                  </a:lnTo>
                  <a:lnTo>
                    <a:pt x="511" y="286"/>
                  </a:lnTo>
                  <a:lnTo>
                    <a:pt x="501" y="284"/>
                  </a:lnTo>
                  <a:lnTo>
                    <a:pt x="484" y="278"/>
                  </a:lnTo>
                  <a:lnTo>
                    <a:pt x="465" y="271"/>
                  </a:lnTo>
                  <a:lnTo>
                    <a:pt x="414" y="247"/>
                  </a:lnTo>
                  <a:lnTo>
                    <a:pt x="354" y="218"/>
                  </a:lnTo>
                  <a:lnTo>
                    <a:pt x="237" y="162"/>
                  </a:lnTo>
                  <a:lnTo>
                    <a:pt x="191" y="139"/>
                  </a:lnTo>
                  <a:lnTo>
                    <a:pt x="174" y="133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49" y="124"/>
                  </a:lnTo>
                  <a:lnTo>
                    <a:pt x="137" y="120"/>
                  </a:lnTo>
                  <a:lnTo>
                    <a:pt x="126" y="115"/>
                  </a:lnTo>
                  <a:lnTo>
                    <a:pt x="117" y="109"/>
                  </a:lnTo>
                  <a:lnTo>
                    <a:pt x="99" y="96"/>
                  </a:lnTo>
                  <a:lnTo>
                    <a:pt x="84" y="81"/>
                  </a:lnTo>
                  <a:lnTo>
                    <a:pt x="50" y="43"/>
                  </a:lnTo>
                  <a:lnTo>
                    <a:pt x="27" y="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55"/>
            <p:cNvSpPr>
              <a:spLocks/>
            </p:cNvSpPr>
            <p:nvPr/>
          </p:nvSpPr>
          <p:spPr bwMode="auto">
            <a:xfrm>
              <a:off x="7368774" y="5143998"/>
              <a:ext cx="636403" cy="499372"/>
            </a:xfrm>
            <a:custGeom>
              <a:avLst/>
              <a:gdLst>
                <a:gd name="T0" fmla="*/ 0 w 399"/>
                <a:gd name="T1" fmla="*/ 0 h 324"/>
                <a:gd name="T2" fmla="*/ 56 w 399"/>
                <a:gd name="T3" fmla="*/ 38 h 324"/>
                <a:gd name="T4" fmla="*/ 98 w 399"/>
                <a:gd name="T5" fmla="*/ 71 h 324"/>
                <a:gd name="T6" fmla="*/ 120 w 399"/>
                <a:gd name="T7" fmla="*/ 95 h 324"/>
                <a:gd name="T8" fmla="*/ 123 w 399"/>
                <a:gd name="T9" fmla="*/ 102 h 324"/>
                <a:gd name="T10" fmla="*/ 134 w 399"/>
                <a:gd name="T11" fmla="*/ 114 h 324"/>
                <a:gd name="T12" fmla="*/ 153 w 399"/>
                <a:gd name="T13" fmla="*/ 126 h 324"/>
                <a:gd name="T14" fmla="*/ 205 w 399"/>
                <a:gd name="T15" fmla="*/ 142 h 324"/>
                <a:gd name="T16" fmla="*/ 256 w 399"/>
                <a:gd name="T17" fmla="*/ 153 h 324"/>
                <a:gd name="T18" fmla="*/ 283 w 399"/>
                <a:gd name="T19" fmla="*/ 157 h 324"/>
                <a:gd name="T20" fmla="*/ 300 w 399"/>
                <a:gd name="T21" fmla="*/ 168 h 324"/>
                <a:gd name="T22" fmla="*/ 324 w 399"/>
                <a:gd name="T23" fmla="*/ 195 h 324"/>
                <a:gd name="T24" fmla="*/ 346 w 399"/>
                <a:gd name="T25" fmla="*/ 228 h 324"/>
                <a:gd name="T26" fmla="*/ 363 w 399"/>
                <a:gd name="T27" fmla="*/ 259 h 324"/>
                <a:gd name="T28" fmla="*/ 367 w 399"/>
                <a:gd name="T29" fmla="*/ 273 h 324"/>
                <a:gd name="T30" fmla="*/ 385 w 399"/>
                <a:gd name="T31" fmla="*/ 306 h 324"/>
                <a:gd name="T32" fmla="*/ 399 w 399"/>
                <a:gd name="T33" fmla="*/ 324 h 324"/>
                <a:gd name="T34" fmla="*/ 358 w 399"/>
                <a:gd name="T35" fmla="*/ 289 h 324"/>
                <a:gd name="T36" fmla="*/ 319 w 399"/>
                <a:gd name="T37" fmla="*/ 252 h 324"/>
                <a:gd name="T38" fmla="*/ 313 w 399"/>
                <a:gd name="T39" fmla="*/ 244 h 324"/>
                <a:gd name="T40" fmla="*/ 310 w 399"/>
                <a:gd name="T41" fmla="*/ 244 h 324"/>
                <a:gd name="T42" fmla="*/ 318 w 399"/>
                <a:gd name="T43" fmla="*/ 283 h 324"/>
                <a:gd name="T44" fmla="*/ 327 w 399"/>
                <a:gd name="T45" fmla="*/ 300 h 324"/>
                <a:gd name="T46" fmla="*/ 327 w 399"/>
                <a:gd name="T47" fmla="*/ 300 h 324"/>
                <a:gd name="T48" fmla="*/ 321 w 399"/>
                <a:gd name="T49" fmla="*/ 295 h 324"/>
                <a:gd name="T50" fmla="*/ 268 w 399"/>
                <a:gd name="T51" fmla="*/ 255 h 324"/>
                <a:gd name="T52" fmla="*/ 250 w 399"/>
                <a:gd name="T53" fmla="*/ 235 h 324"/>
                <a:gd name="T54" fmla="*/ 244 w 399"/>
                <a:gd name="T55" fmla="*/ 228 h 324"/>
                <a:gd name="T56" fmla="*/ 220 w 399"/>
                <a:gd name="T57" fmla="*/ 205 h 324"/>
                <a:gd name="T58" fmla="*/ 258 w 399"/>
                <a:gd name="T59" fmla="*/ 187 h 324"/>
                <a:gd name="T60" fmla="*/ 208 w 399"/>
                <a:gd name="T61" fmla="*/ 177 h 324"/>
                <a:gd name="T62" fmla="*/ 137 w 399"/>
                <a:gd name="T63" fmla="*/ 156 h 324"/>
                <a:gd name="T64" fmla="*/ 131 w 399"/>
                <a:gd name="T65" fmla="*/ 153 h 324"/>
                <a:gd name="T66" fmla="*/ 104 w 399"/>
                <a:gd name="T67" fmla="*/ 131 h 324"/>
                <a:gd name="T68" fmla="*/ 62 w 399"/>
                <a:gd name="T69" fmla="*/ 84 h 324"/>
                <a:gd name="T70" fmla="*/ 0 w 399"/>
                <a:gd name="T71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9" h="324">
                  <a:moveTo>
                    <a:pt x="0" y="0"/>
                  </a:moveTo>
                  <a:lnTo>
                    <a:pt x="0" y="0"/>
                  </a:lnTo>
                  <a:lnTo>
                    <a:pt x="17" y="11"/>
                  </a:lnTo>
                  <a:lnTo>
                    <a:pt x="56" y="38"/>
                  </a:lnTo>
                  <a:lnTo>
                    <a:pt x="78" y="53"/>
                  </a:lnTo>
                  <a:lnTo>
                    <a:pt x="98" y="71"/>
                  </a:lnTo>
                  <a:lnTo>
                    <a:pt x="114" y="86"/>
                  </a:lnTo>
                  <a:lnTo>
                    <a:pt x="120" y="95"/>
                  </a:lnTo>
                  <a:lnTo>
                    <a:pt x="123" y="102"/>
                  </a:lnTo>
                  <a:lnTo>
                    <a:pt x="123" y="102"/>
                  </a:lnTo>
                  <a:lnTo>
                    <a:pt x="128" y="108"/>
                  </a:lnTo>
                  <a:lnTo>
                    <a:pt x="134" y="114"/>
                  </a:lnTo>
                  <a:lnTo>
                    <a:pt x="143" y="120"/>
                  </a:lnTo>
                  <a:lnTo>
                    <a:pt x="153" y="126"/>
                  </a:lnTo>
                  <a:lnTo>
                    <a:pt x="177" y="135"/>
                  </a:lnTo>
                  <a:lnTo>
                    <a:pt x="205" y="142"/>
                  </a:lnTo>
                  <a:lnTo>
                    <a:pt x="232" y="148"/>
                  </a:lnTo>
                  <a:lnTo>
                    <a:pt x="256" y="153"/>
                  </a:lnTo>
                  <a:lnTo>
                    <a:pt x="283" y="157"/>
                  </a:lnTo>
                  <a:lnTo>
                    <a:pt x="283" y="157"/>
                  </a:lnTo>
                  <a:lnTo>
                    <a:pt x="291" y="160"/>
                  </a:lnTo>
                  <a:lnTo>
                    <a:pt x="300" y="168"/>
                  </a:lnTo>
                  <a:lnTo>
                    <a:pt x="310" y="180"/>
                  </a:lnTo>
                  <a:lnTo>
                    <a:pt x="324" y="195"/>
                  </a:lnTo>
                  <a:lnTo>
                    <a:pt x="336" y="211"/>
                  </a:lnTo>
                  <a:lnTo>
                    <a:pt x="346" y="228"/>
                  </a:lnTo>
                  <a:lnTo>
                    <a:pt x="357" y="244"/>
                  </a:lnTo>
                  <a:lnTo>
                    <a:pt x="363" y="259"/>
                  </a:lnTo>
                  <a:lnTo>
                    <a:pt x="363" y="259"/>
                  </a:lnTo>
                  <a:lnTo>
                    <a:pt x="367" y="273"/>
                  </a:lnTo>
                  <a:lnTo>
                    <a:pt x="373" y="286"/>
                  </a:lnTo>
                  <a:lnTo>
                    <a:pt x="385" y="306"/>
                  </a:lnTo>
                  <a:lnTo>
                    <a:pt x="396" y="319"/>
                  </a:lnTo>
                  <a:lnTo>
                    <a:pt x="399" y="324"/>
                  </a:lnTo>
                  <a:lnTo>
                    <a:pt x="399" y="324"/>
                  </a:lnTo>
                  <a:lnTo>
                    <a:pt x="358" y="289"/>
                  </a:lnTo>
                  <a:lnTo>
                    <a:pt x="330" y="262"/>
                  </a:lnTo>
                  <a:lnTo>
                    <a:pt x="319" y="252"/>
                  </a:lnTo>
                  <a:lnTo>
                    <a:pt x="313" y="244"/>
                  </a:lnTo>
                  <a:lnTo>
                    <a:pt x="313" y="244"/>
                  </a:lnTo>
                  <a:lnTo>
                    <a:pt x="310" y="241"/>
                  </a:lnTo>
                  <a:lnTo>
                    <a:pt x="310" y="244"/>
                  </a:lnTo>
                  <a:lnTo>
                    <a:pt x="312" y="262"/>
                  </a:lnTo>
                  <a:lnTo>
                    <a:pt x="318" y="283"/>
                  </a:lnTo>
                  <a:lnTo>
                    <a:pt x="322" y="294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1" y="295"/>
                  </a:lnTo>
                  <a:lnTo>
                    <a:pt x="297" y="279"/>
                  </a:lnTo>
                  <a:lnTo>
                    <a:pt x="268" y="255"/>
                  </a:lnTo>
                  <a:lnTo>
                    <a:pt x="256" y="244"/>
                  </a:lnTo>
                  <a:lnTo>
                    <a:pt x="250" y="235"/>
                  </a:lnTo>
                  <a:lnTo>
                    <a:pt x="250" y="235"/>
                  </a:lnTo>
                  <a:lnTo>
                    <a:pt x="244" y="228"/>
                  </a:lnTo>
                  <a:lnTo>
                    <a:pt x="237" y="220"/>
                  </a:lnTo>
                  <a:lnTo>
                    <a:pt x="220" y="205"/>
                  </a:lnTo>
                  <a:lnTo>
                    <a:pt x="196" y="189"/>
                  </a:lnTo>
                  <a:lnTo>
                    <a:pt x="258" y="187"/>
                  </a:lnTo>
                  <a:lnTo>
                    <a:pt x="258" y="187"/>
                  </a:lnTo>
                  <a:lnTo>
                    <a:pt x="208" y="177"/>
                  </a:lnTo>
                  <a:lnTo>
                    <a:pt x="169" y="166"/>
                  </a:lnTo>
                  <a:lnTo>
                    <a:pt x="137" y="156"/>
                  </a:lnTo>
                  <a:lnTo>
                    <a:pt x="137" y="156"/>
                  </a:lnTo>
                  <a:lnTo>
                    <a:pt x="131" y="153"/>
                  </a:lnTo>
                  <a:lnTo>
                    <a:pt x="123" y="147"/>
                  </a:lnTo>
                  <a:lnTo>
                    <a:pt x="104" y="131"/>
                  </a:lnTo>
                  <a:lnTo>
                    <a:pt x="84" y="108"/>
                  </a:lnTo>
                  <a:lnTo>
                    <a:pt x="62" y="84"/>
                  </a:lnTo>
                  <a:lnTo>
                    <a:pt x="23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56"/>
            <p:cNvSpPr>
              <a:spLocks/>
            </p:cNvSpPr>
            <p:nvPr/>
          </p:nvSpPr>
          <p:spPr bwMode="auto">
            <a:xfrm>
              <a:off x="5362520" y="5845276"/>
              <a:ext cx="1456917" cy="155655"/>
            </a:xfrm>
            <a:custGeom>
              <a:avLst/>
              <a:gdLst/>
              <a:ahLst/>
              <a:cxnLst/>
              <a:rect l="l" t="t" r="r" b="b"/>
              <a:pathLst>
                <a:path w="1942556" h="214774">
                  <a:moveTo>
                    <a:pt x="16684" y="0"/>
                  </a:moveTo>
                  <a:lnTo>
                    <a:pt x="88990" y="19140"/>
                  </a:lnTo>
                  <a:lnTo>
                    <a:pt x="171930" y="38280"/>
                  </a:lnTo>
                  <a:lnTo>
                    <a:pt x="274009" y="57420"/>
                  </a:lnTo>
                  <a:lnTo>
                    <a:pt x="388849" y="76560"/>
                  </a:lnTo>
                  <a:lnTo>
                    <a:pt x="505815" y="93573"/>
                  </a:lnTo>
                  <a:lnTo>
                    <a:pt x="567488" y="95700"/>
                  </a:lnTo>
                  <a:lnTo>
                    <a:pt x="627034" y="99953"/>
                  </a:lnTo>
                  <a:lnTo>
                    <a:pt x="682327" y="99953"/>
                  </a:lnTo>
                  <a:lnTo>
                    <a:pt x="735494" y="95700"/>
                  </a:lnTo>
                  <a:lnTo>
                    <a:pt x="920513" y="76560"/>
                  </a:lnTo>
                  <a:lnTo>
                    <a:pt x="992819" y="68053"/>
                  </a:lnTo>
                  <a:lnTo>
                    <a:pt x="1060872" y="63800"/>
                  </a:lnTo>
                  <a:lnTo>
                    <a:pt x="1118292" y="61673"/>
                  </a:lnTo>
                  <a:lnTo>
                    <a:pt x="1162952" y="68053"/>
                  </a:lnTo>
                  <a:lnTo>
                    <a:pt x="1184218" y="74433"/>
                  </a:lnTo>
                  <a:lnTo>
                    <a:pt x="1203358" y="80813"/>
                  </a:lnTo>
                  <a:lnTo>
                    <a:pt x="1220371" y="89320"/>
                  </a:lnTo>
                  <a:lnTo>
                    <a:pt x="1233131" y="99953"/>
                  </a:lnTo>
                  <a:lnTo>
                    <a:pt x="1248018" y="112713"/>
                  </a:lnTo>
                  <a:lnTo>
                    <a:pt x="1271411" y="121220"/>
                  </a:lnTo>
                  <a:lnTo>
                    <a:pt x="1296931" y="131853"/>
                  </a:lnTo>
                  <a:lnTo>
                    <a:pt x="1324577" y="140360"/>
                  </a:lnTo>
                  <a:lnTo>
                    <a:pt x="1392630" y="157373"/>
                  </a:lnTo>
                  <a:lnTo>
                    <a:pt x="1464937" y="165879"/>
                  </a:lnTo>
                  <a:lnTo>
                    <a:pt x="1541496" y="176513"/>
                  </a:lnTo>
                  <a:lnTo>
                    <a:pt x="1611676" y="182893"/>
                  </a:lnTo>
                  <a:lnTo>
                    <a:pt x="1715882" y="185019"/>
                  </a:lnTo>
                  <a:lnTo>
                    <a:pt x="1777555" y="191399"/>
                  </a:lnTo>
                  <a:lnTo>
                    <a:pt x="1881761" y="204159"/>
                  </a:lnTo>
                  <a:lnTo>
                    <a:pt x="1942556" y="214774"/>
                  </a:lnTo>
                  <a:lnTo>
                    <a:pt x="0" y="21477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57"/>
            <p:cNvSpPr>
              <a:spLocks/>
            </p:cNvSpPr>
            <p:nvPr/>
          </p:nvSpPr>
          <p:spPr bwMode="auto">
            <a:xfrm>
              <a:off x="5136763" y="5843736"/>
              <a:ext cx="285364" cy="157196"/>
            </a:xfrm>
            <a:custGeom>
              <a:avLst/>
              <a:gdLst/>
              <a:ahLst/>
              <a:cxnLst/>
              <a:rect l="l" t="t" r="r" b="b"/>
              <a:pathLst>
                <a:path w="380485" h="216901">
                  <a:moveTo>
                    <a:pt x="334053" y="0"/>
                  </a:moveTo>
                  <a:lnTo>
                    <a:pt x="340445" y="0"/>
                  </a:lnTo>
                  <a:lnTo>
                    <a:pt x="342575" y="2140"/>
                  </a:lnTo>
                  <a:lnTo>
                    <a:pt x="348967" y="12837"/>
                  </a:lnTo>
                  <a:lnTo>
                    <a:pt x="353228" y="32092"/>
                  </a:lnTo>
                  <a:lnTo>
                    <a:pt x="355359" y="79161"/>
                  </a:lnTo>
                  <a:lnTo>
                    <a:pt x="361750" y="143345"/>
                  </a:lnTo>
                  <a:lnTo>
                    <a:pt x="368142" y="179716"/>
                  </a:lnTo>
                  <a:lnTo>
                    <a:pt x="380485" y="216901"/>
                  </a:lnTo>
                  <a:lnTo>
                    <a:pt x="0" y="216901"/>
                  </a:lnTo>
                  <a:lnTo>
                    <a:pt x="59212" y="173297"/>
                  </a:lnTo>
                  <a:lnTo>
                    <a:pt x="157217" y="104834"/>
                  </a:lnTo>
                  <a:lnTo>
                    <a:pt x="257353" y="40650"/>
                  </a:lnTo>
                  <a:lnTo>
                    <a:pt x="321270" y="2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58"/>
            <p:cNvSpPr>
              <a:spLocks/>
            </p:cNvSpPr>
            <p:nvPr/>
          </p:nvSpPr>
          <p:spPr bwMode="auto">
            <a:xfrm>
              <a:off x="5061310" y="5811368"/>
              <a:ext cx="942149" cy="189563"/>
            </a:xfrm>
            <a:custGeom>
              <a:avLst/>
              <a:gdLst/>
              <a:ahLst/>
              <a:cxnLst/>
              <a:rect l="l" t="t" r="r" b="b"/>
              <a:pathLst>
                <a:path w="1256198" h="261560">
                  <a:moveTo>
                    <a:pt x="445942" y="0"/>
                  </a:moveTo>
                  <a:lnTo>
                    <a:pt x="465082" y="0"/>
                  </a:lnTo>
                  <a:lnTo>
                    <a:pt x="482095" y="4254"/>
                  </a:lnTo>
                  <a:lnTo>
                    <a:pt x="503362" y="12760"/>
                  </a:lnTo>
                  <a:lnTo>
                    <a:pt x="545895" y="23393"/>
                  </a:lnTo>
                  <a:lnTo>
                    <a:pt x="650101" y="46787"/>
                  </a:lnTo>
                  <a:lnTo>
                    <a:pt x="843627" y="91447"/>
                  </a:lnTo>
                  <a:lnTo>
                    <a:pt x="879780" y="97826"/>
                  </a:lnTo>
                  <a:lnTo>
                    <a:pt x="924440" y="102080"/>
                  </a:lnTo>
                  <a:lnTo>
                    <a:pt x="1032899" y="108460"/>
                  </a:lnTo>
                  <a:lnTo>
                    <a:pt x="1141359" y="116966"/>
                  </a:lnTo>
                  <a:lnTo>
                    <a:pt x="1186019" y="123346"/>
                  </a:lnTo>
                  <a:lnTo>
                    <a:pt x="1220045" y="133980"/>
                  </a:lnTo>
                  <a:lnTo>
                    <a:pt x="1232805" y="140360"/>
                  </a:lnTo>
                  <a:lnTo>
                    <a:pt x="1243438" y="146740"/>
                  </a:lnTo>
                  <a:lnTo>
                    <a:pt x="1249818" y="153120"/>
                  </a:lnTo>
                  <a:lnTo>
                    <a:pt x="1251945" y="159500"/>
                  </a:lnTo>
                  <a:lnTo>
                    <a:pt x="1256198" y="165880"/>
                  </a:lnTo>
                  <a:lnTo>
                    <a:pt x="1256198" y="172259"/>
                  </a:lnTo>
                  <a:lnTo>
                    <a:pt x="1249818" y="185019"/>
                  </a:lnTo>
                  <a:lnTo>
                    <a:pt x="1239185" y="197779"/>
                  </a:lnTo>
                  <a:lnTo>
                    <a:pt x="1230678" y="204159"/>
                  </a:lnTo>
                  <a:lnTo>
                    <a:pt x="1220045" y="212666"/>
                  </a:lnTo>
                  <a:lnTo>
                    <a:pt x="1169005" y="225426"/>
                  </a:lnTo>
                  <a:lnTo>
                    <a:pt x="1086066" y="250946"/>
                  </a:lnTo>
                  <a:lnTo>
                    <a:pt x="1064799" y="255199"/>
                  </a:lnTo>
                  <a:lnTo>
                    <a:pt x="1026519" y="255199"/>
                  </a:lnTo>
                  <a:lnTo>
                    <a:pt x="926567" y="244566"/>
                  </a:lnTo>
                  <a:lnTo>
                    <a:pt x="792587" y="231806"/>
                  </a:lnTo>
                  <a:lnTo>
                    <a:pt x="709648" y="206286"/>
                  </a:lnTo>
                  <a:lnTo>
                    <a:pt x="647975" y="187146"/>
                  </a:lnTo>
                  <a:lnTo>
                    <a:pt x="609695" y="180766"/>
                  </a:lnTo>
                  <a:lnTo>
                    <a:pt x="599061" y="185019"/>
                  </a:lnTo>
                  <a:lnTo>
                    <a:pt x="586302" y="191399"/>
                  </a:lnTo>
                  <a:lnTo>
                    <a:pt x="573542" y="199906"/>
                  </a:lnTo>
                  <a:lnTo>
                    <a:pt x="565035" y="212666"/>
                  </a:lnTo>
                  <a:lnTo>
                    <a:pt x="558655" y="229679"/>
                  </a:lnTo>
                  <a:lnTo>
                    <a:pt x="554402" y="250946"/>
                  </a:lnTo>
                  <a:lnTo>
                    <a:pt x="556332" y="261560"/>
                  </a:lnTo>
                  <a:lnTo>
                    <a:pt x="0" y="261560"/>
                  </a:lnTo>
                  <a:lnTo>
                    <a:pt x="114184" y="185019"/>
                  </a:lnTo>
                  <a:lnTo>
                    <a:pt x="254543" y="91447"/>
                  </a:lnTo>
                  <a:lnTo>
                    <a:pt x="335356" y="44660"/>
                  </a:lnTo>
                  <a:lnTo>
                    <a:pt x="367256" y="29773"/>
                  </a:lnTo>
                  <a:lnTo>
                    <a:pt x="405536" y="10634"/>
                  </a:lnTo>
                  <a:lnTo>
                    <a:pt x="426802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212271" y="1983922"/>
            <a:ext cx="7517374" cy="3804557"/>
          </a:xfrm>
          <a:prstGeom prst="roundRect">
            <a:avLst/>
          </a:prstGeom>
          <a:gradFill>
            <a:gsLst>
              <a:gs pos="0">
                <a:schemeClr val="accent1">
                  <a:alpha val="93000"/>
                </a:schemeClr>
              </a:gs>
              <a:gs pos="100000">
                <a:schemeClr val="accent2">
                  <a:lumMod val="60000"/>
                  <a:lumOff val="40000"/>
                  <a:alpha val="81000"/>
                </a:schemeClr>
              </a:gs>
            </a:gsLst>
            <a:lin ang="5400000" scaled="1"/>
          </a:gradFill>
          <a:ln w="12700">
            <a:solidFill>
              <a:schemeClr val="tx2">
                <a:lumMod val="50000"/>
              </a:schemeClr>
            </a:solidFill>
          </a:ln>
          <a:effectLst>
            <a:outerShdw blurRad="596900" dist="215900" dir="4620000" sx="91000" sy="91000" rotWithShape="0">
              <a:prstClr val="black">
                <a:alpha val="3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700711" y="2001149"/>
            <a:ext cx="6876360" cy="36911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Met with Finance, Operations, and Site Leaders to clarify food program short falls</a:t>
            </a:r>
          </a:p>
          <a:p>
            <a:r>
              <a:rPr lang="en-US" dirty="0"/>
              <a:t>Met to discuss financing potential new site</a:t>
            </a:r>
          </a:p>
          <a:p>
            <a:r>
              <a:rPr lang="en-US" dirty="0"/>
              <a:t>Monitored actuals and budget to ensure compliance</a:t>
            </a:r>
          </a:p>
          <a:p>
            <a:r>
              <a:rPr lang="en-US" dirty="0"/>
              <a:t>Reported reasoning for budget adjustment first interim</a:t>
            </a:r>
          </a:p>
          <a:p>
            <a:r>
              <a:rPr lang="en-US" dirty="0"/>
              <a:t>Began projected needs assessment based on goals and priorities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95048" y="5366368"/>
            <a:ext cx="897151" cy="1241459"/>
            <a:chOff x="-1988230" y="4429494"/>
            <a:chExt cx="839761" cy="1544493"/>
          </a:xfrm>
        </p:grpSpPr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-1272120" y="4920303"/>
              <a:ext cx="80411" cy="1046098"/>
            </a:xfrm>
            <a:custGeom>
              <a:avLst/>
              <a:gdLst>
                <a:gd name="T0" fmla="*/ 13 w 106"/>
                <a:gd name="T1" fmla="*/ 1379 h 1379"/>
                <a:gd name="T2" fmla="*/ 7 w 106"/>
                <a:gd name="T3" fmla="*/ 1377 h 1379"/>
                <a:gd name="T4" fmla="*/ 0 w 106"/>
                <a:gd name="T5" fmla="*/ 1322 h 1379"/>
                <a:gd name="T6" fmla="*/ 60 w 106"/>
                <a:gd name="T7" fmla="*/ 240 h 1379"/>
                <a:gd name="T8" fmla="*/ 55 w 106"/>
                <a:gd name="T9" fmla="*/ 240 h 1379"/>
                <a:gd name="T10" fmla="*/ 68 w 106"/>
                <a:gd name="T11" fmla="*/ 0 h 1379"/>
                <a:gd name="T12" fmla="*/ 106 w 106"/>
                <a:gd name="T13" fmla="*/ 1 h 1379"/>
                <a:gd name="T14" fmla="*/ 92 w 106"/>
                <a:gd name="T15" fmla="*/ 244 h 1379"/>
                <a:gd name="T16" fmla="*/ 86 w 106"/>
                <a:gd name="T17" fmla="*/ 244 h 1379"/>
                <a:gd name="T18" fmla="*/ 26 w 106"/>
                <a:gd name="T19" fmla="*/ 1322 h 1379"/>
                <a:gd name="T20" fmla="*/ 13 w 106"/>
                <a:gd name="T21" fmla="*/ 1379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1379">
                  <a:moveTo>
                    <a:pt x="13" y="1379"/>
                  </a:moveTo>
                  <a:lnTo>
                    <a:pt x="7" y="1377"/>
                  </a:lnTo>
                  <a:lnTo>
                    <a:pt x="0" y="1322"/>
                  </a:lnTo>
                  <a:lnTo>
                    <a:pt x="60" y="240"/>
                  </a:lnTo>
                  <a:lnTo>
                    <a:pt x="55" y="240"/>
                  </a:lnTo>
                  <a:lnTo>
                    <a:pt x="68" y="0"/>
                  </a:lnTo>
                  <a:lnTo>
                    <a:pt x="106" y="1"/>
                  </a:lnTo>
                  <a:lnTo>
                    <a:pt x="92" y="244"/>
                  </a:lnTo>
                  <a:lnTo>
                    <a:pt x="86" y="244"/>
                  </a:lnTo>
                  <a:lnTo>
                    <a:pt x="26" y="1322"/>
                  </a:lnTo>
                  <a:lnTo>
                    <a:pt x="13" y="13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" name="Freeform 6"/>
            <p:cNvSpPr>
              <a:spLocks noEditPoints="1"/>
            </p:cNvSpPr>
            <p:nvPr/>
          </p:nvSpPr>
          <p:spPr bwMode="auto">
            <a:xfrm>
              <a:off x="-1206122" y="4926372"/>
              <a:ext cx="57653" cy="100893"/>
            </a:xfrm>
            <a:custGeom>
              <a:avLst/>
              <a:gdLst>
                <a:gd name="T0" fmla="*/ 5 w 76"/>
                <a:gd name="T1" fmla="*/ 0 h 133"/>
                <a:gd name="T2" fmla="*/ 0 w 76"/>
                <a:gd name="T3" fmla="*/ 9 h 133"/>
                <a:gd name="T4" fmla="*/ 0 w 76"/>
                <a:gd name="T5" fmla="*/ 28 h 133"/>
                <a:gd name="T6" fmla="*/ 3 w 76"/>
                <a:gd name="T7" fmla="*/ 53 h 133"/>
                <a:gd name="T8" fmla="*/ 12 w 76"/>
                <a:gd name="T9" fmla="*/ 79 h 133"/>
                <a:gd name="T10" fmla="*/ 19 w 76"/>
                <a:gd name="T11" fmla="*/ 92 h 133"/>
                <a:gd name="T12" fmla="*/ 34 w 76"/>
                <a:gd name="T13" fmla="*/ 112 h 133"/>
                <a:gd name="T14" fmla="*/ 48 w 76"/>
                <a:gd name="T15" fmla="*/ 127 h 133"/>
                <a:gd name="T16" fmla="*/ 61 w 76"/>
                <a:gd name="T17" fmla="*/ 133 h 133"/>
                <a:gd name="T18" fmla="*/ 67 w 76"/>
                <a:gd name="T19" fmla="*/ 131 h 133"/>
                <a:gd name="T20" fmla="*/ 74 w 76"/>
                <a:gd name="T21" fmla="*/ 121 h 133"/>
                <a:gd name="T22" fmla="*/ 76 w 76"/>
                <a:gd name="T23" fmla="*/ 104 h 133"/>
                <a:gd name="T24" fmla="*/ 73 w 76"/>
                <a:gd name="T25" fmla="*/ 82 h 133"/>
                <a:gd name="T26" fmla="*/ 63 w 76"/>
                <a:gd name="T27" fmla="*/ 56 h 133"/>
                <a:gd name="T28" fmla="*/ 56 w 76"/>
                <a:gd name="T29" fmla="*/ 43 h 133"/>
                <a:gd name="T30" fmla="*/ 40 w 76"/>
                <a:gd name="T31" fmla="*/ 22 h 133"/>
                <a:gd name="T32" fmla="*/ 22 w 76"/>
                <a:gd name="T33" fmla="*/ 6 h 133"/>
                <a:gd name="T34" fmla="*/ 9 w 76"/>
                <a:gd name="T35" fmla="*/ 0 h 133"/>
                <a:gd name="T36" fmla="*/ 5 w 76"/>
                <a:gd name="T37" fmla="*/ 0 h 133"/>
                <a:gd name="T38" fmla="*/ 61 w 76"/>
                <a:gd name="T39" fmla="*/ 115 h 133"/>
                <a:gd name="T40" fmla="*/ 54 w 76"/>
                <a:gd name="T41" fmla="*/ 117 h 133"/>
                <a:gd name="T42" fmla="*/ 42 w 76"/>
                <a:gd name="T43" fmla="*/ 108 h 133"/>
                <a:gd name="T44" fmla="*/ 29 w 76"/>
                <a:gd name="T45" fmla="*/ 93 h 133"/>
                <a:gd name="T46" fmla="*/ 18 w 76"/>
                <a:gd name="T47" fmla="*/ 73 h 133"/>
                <a:gd name="T48" fmla="*/ 13 w 76"/>
                <a:gd name="T49" fmla="*/ 63 h 133"/>
                <a:gd name="T50" fmla="*/ 9 w 76"/>
                <a:gd name="T51" fmla="*/ 43 h 133"/>
                <a:gd name="T52" fmla="*/ 10 w 76"/>
                <a:gd name="T53" fmla="*/ 25 h 133"/>
                <a:gd name="T54" fmla="*/ 13 w 76"/>
                <a:gd name="T55" fmla="*/ 13 h 133"/>
                <a:gd name="T56" fmla="*/ 16 w 76"/>
                <a:gd name="T57" fmla="*/ 10 h 133"/>
                <a:gd name="T58" fmla="*/ 23 w 76"/>
                <a:gd name="T59" fmla="*/ 10 h 133"/>
                <a:gd name="T60" fmla="*/ 32 w 76"/>
                <a:gd name="T61" fmla="*/ 19 h 133"/>
                <a:gd name="T62" fmla="*/ 50 w 76"/>
                <a:gd name="T63" fmla="*/ 53 h 133"/>
                <a:gd name="T64" fmla="*/ 58 w 76"/>
                <a:gd name="T65" fmla="*/ 70 h 133"/>
                <a:gd name="T66" fmla="*/ 66 w 76"/>
                <a:gd name="T67" fmla="*/ 92 h 133"/>
                <a:gd name="T68" fmla="*/ 64 w 76"/>
                <a:gd name="T69" fmla="*/ 107 h 133"/>
                <a:gd name="T70" fmla="*/ 61 w 76"/>
                <a:gd name="T71" fmla="*/ 11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" h="133">
                  <a:moveTo>
                    <a:pt x="5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0"/>
                  </a:lnTo>
                  <a:lnTo>
                    <a:pt x="3" y="53"/>
                  </a:lnTo>
                  <a:lnTo>
                    <a:pt x="7" y="66"/>
                  </a:lnTo>
                  <a:lnTo>
                    <a:pt x="12" y="79"/>
                  </a:lnTo>
                  <a:lnTo>
                    <a:pt x="12" y="79"/>
                  </a:lnTo>
                  <a:lnTo>
                    <a:pt x="19" y="92"/>
                  </a:lnTo>
                  <a:lnTo>
                    <a:pt x="25" y="104"/>
                  </a:lnTo>
                  <a:lnTo>
                    <a:pt x="34" y="112"/>
                  </a:lnTo>
                  <a:lnTo>
                    <a:pt x="41" y="121"/>
                  </a:lnTo>
                  <a:lnTo>
                    <a:pt x="48" y="127"/>
                  </a:lnTo>
                  <a:lnTo>
                    <a:pt x="56" y="131"/>
                  </a:lnTo>
                  <a:lnTo>
                    <a:pt x="61" y="133"/>
                  </a:lnTo>
                  <a:lnTo>
                    <a:pt x="67" y="131"/>
                  </a:lnTo>
                  <a:lnTo>
                    <a:pt x="67" y="131"/>
                  </a:lnTo>
                  <a:lnTo>
                    <a:pt x="72" y="127"/>
                  </a:lnTo>
                  <a:lnTo>
                    <a:pt x="74" y="121"/>
                  </a:lnTo>
                  <a:lnTo>
                    <a:pt x="76" y="114"/>
                  </a:lnTo>
                  <a:lnTo>
                    <a:pt x="76" y="104"/>
                  </a:lnTo>
                  <a:lnTo>
                    <a:pt x="76" y="93"/>
                  </a:lnTo>
                  <a:lnTo>
                    <a:pt x="73" y="82"/>
                  </a:lnTo>
                  <a:lnTo>
                    <a:pt x="69" y="69"/>
                  </a:lnTo>
                  <a:lnTo>
                    <a:pt x="63" y="56"/>
                  </a:lnTo>
                  <a:lnTo>
                    <a:pt x="63" y="56"/>
                  </a:lnTo>
                  <a:lnTo>
                    <a:pt x="56" y="43"/>
                  </a:lnTo>
                  <a:lnTo>
                    <a:pt x="48" y="31"/>
                  </a:lnTo>
                  <a:lnTo>
                    <a:pt x="40" y="22"/>
                  </a:lnTo>
                  <a:lnTo>
                    <a:pt x="31" y="13"/>
                  </a:lnTo>
                  <a:lnTo>
                    <a:pt x="22" y="6"/>
                  </a:lnTo>
                  <a:lnTo>
                    <a:pt x="15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0"/>
                  </a:lnTo>
                  <a:close/>
                  <a:moveTo>
                    <a:pt x="61" y="115"/>
                  </a:moveTo>
                  <a:lnTo>
                    <a:pt x="61" y="115"/>
                  </a:lnTo>
                  <a:lnTo>
                    <a:pt x="58" y="118"/>
                  </a:lnTo>
                  <a:lnTo>
                    <a:pt x="54" y="117"/>
                  </a:lnTo>
                  <a:lnTo>
                    <a:pt x="48" y="114"/>
                  </a:lnTo>
                  <a:lnTo>
                    <a:pt x="42" y="108"/>
                  </a:lnTo>
                  <a:lnTo>
                    <a:pt x="35" y="101"/>
                  </a:lnTo>
                  <a:lnTo>
                    <a:pt x="29" y="93"/>
                  </a:lnTo>
                  <a:lnTo>
                    <a:pt x="22" y="83"/>
                  </a:lnTo>
                  <a:lnTo>
                    <a:pt x="18" y="73"/>
                  </a:lnTo>
                  <a:lnTo>
                    <a:pt x="18" y="73"/>
                  </a:lnTo>
                  <a:lnTo>
                    <a:pt x="13" y="63"/>
                  </a:lnTo>
                  <a:lnTo>
                    <a:pt x="10" y="53"/>
                  </a:lnTo>
                  <a:lnTo>
                    <a:pt x="9" y="43"/>
                  </a:lnTo>
                  <a:lnTo>
                    <a:pt x="9" y="32"/>
                  </a:lnTo>
                  <a:lnTo>
                    <a:pt x="10" y="25"/>
                  </a:lnTo>
                  <a:lnTo>
                    <a:pt x="12" y="18"/>
                  </a:lnTo>
                  <a:lnTo>
                    <a:pt x="13" y="13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1" y="9"/>
                  </a:lnTo>
                  <a:lnTo>
                    <a:pt x="23" y="10"/>
                  </a:lnTo>
                  <a:lnTo>
                    <a:pt x="28" y="15"/>
                  </a:lnTo>
                  <a:lnTo>
                    <a:pt x="32" y="19"/>
                  </a:lnTo>
                  <a:lnTo>
                    <a:pt x="41" y="3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8" y="70"/>
                  </a:lnTo>
                  <a:lnTo>
                    <a:pt x="64" y="85"/>
                  </a:lnTo>
                  <a:lnTo>
                    <a:pt x="66" y="92"/>
                  </a:lnTo>
                  <a:lnTo>
                    <a:pt x="66" y="99"/>
                  </a:lnTo>
                  <a:lnTo>
                    <a:pt x="64" y="107"/>
                  </a:lnTo>
                  <a:lnTo>
                    <a:pt x="61" y="115"/>
                  </a:lnTo>
                  <a:lnTo>
                    <a:pt x="6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-1303222" y="5917851"/>
              <a:ext cx="80411" cy="12137"/>
            </a:xfrm>
            <a:custGeom>
              <a:avLst/>
              <a:gdLst>
                <a:gd name="T0" fmla="*/ 106 w 106"/>
                <a:gd name="T1" fmla="*/ 11 h 16"/>
                <a:gd name="T2" fmla="*/ 106 w 106"/>
                <a:gd name="T3" fmla="*/ 11 h 16"/>
                <a:gd name="T4" fmla="*/ 106 w 106"/>
                <a:gd name="T5" fmla="*/ 13 h 16"/>
                <a:gd name="T6" fmla="*/ 102 w 106"/>
                <a:gd name="T7" fmla="*/ 13 h 16"/>
                <a:gd name="T8" fmla="*/ 90 w 106"/>
                <a:gd name="T9" fmla="*/ 14 h 16"/>
                <a:gd name="T10" fmla="*/ 74 w 106"/>
                <a:gd name="T11" fmla="*/ 16 h 16"/>
                <a:gd name="T12" fmla="*/ 52 w 106"/>
                <a:gd name="T13" fmla="*/ 14 h 16"/>
                <a:gd name="T14" fmla="*/ 52 w 106"/>
                <a:gd name="T15" fmla="*/ 14 h 16"/>
                <a:gd name="T16" fmla="*/ 32 w 106"/>
                <a:gd name="T17" fmla="*/ 13 h 16"/>
                <a:gd name="T18" fmla="*/ 15 w 106"/>
                <a:gd name="T19" fmla="*/ 10 h 16"/>
                <a:gd name="T20" fmla="*/ 3 w 106"/>
                <a:gd name="T21" fmla="*/ 7 h 16"/>
                <a:gd name="T22" fmla="*/ 0 w 106"/>
                <a:gd name="T23" fmla="*/ 6 h 16"/>
                <a:gd name="T24" fmla="*/ 0 w 106"/>
                <a:gd name="T25" fmla="*/ 4 h 16"/>
                <a:gd name="T26" fmla="*/ 0 w 106"/>
                <a:gd name="T27" fmla="*/ 4 h 16"/>
                <a:gd name="T28" fmla="*/ 1 w 106"/>
                <a:gd name="T29" fmla="*/ 4 h 16"/>
                <a:gd name="T30" fmla="*/ 6 w 106"/>
                <a:gd name="T31" fmla="*/ 3 h 16"/>
                <a:gd name="T32" fmla="*/ 20 w 106"/>
                <a:gd name="T33" fmla="*/ 0 h 16"/>
                <a:gd name="T34" fmla="*/ 38 w 106"/>
                <a:gd name="T35" fmla="*/ 0 h 16"/>
                <a:gd name="T36" fmla="*/ 54 w 106"/>
                <a:gd name="T37" fmla="*/ 0 h 16"/>
                <a:gd name="T38" fmla="*/ 54 w 106"/>
                <a:gd name="T39" fmla="*/ 0 h 16"/>
                <a:gd name="T40" fmla="*/ 70 w 106"/>
                <a:gd name="T41" fmla="*/ 1 h 16"/>
                <a:gd name="T42" fmla="*/ 87 w 106"/>
                <a:gd name="T43" fmla="*/ 4 h 16"/>
                <a:gd name="T44" fmla="*/ 102 w 106"/>
                <a:gd name="T45" fmla="*/ 8 h 16"/>
                <a:gd name="T46" fmla="*/ 106 w 106"/>
                <a:gd name="T47" fmla="*/ 10 h 16"/>
                <a:gd name="T48" fmla="*/ 106 w 106"/>
                <a:gd name="T49" fmla="*/ 11 h 16"/>
                <a:gd name="T50" fmla="*/ 106 w 106"/>
                <a:gd name="T51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" h="16">
                  <a:moveTo>
                    <a:pt x="106" y="11"/>
                  </a:moveTo>
                  <a:lnTo>
                    <a:pt x="106" y="11"/>
                  </a:lnTo>
                  <a:lnTo>
                    <a:pt x="106" y="13"/>
                  </a:lnTo>
                  <a:lnTo>
                    <a:pt x="102" y="13"/>
                  </a:lnTo>
                  <a:lnTo>
                    <a:pt x="90" y="14"/>
                  </a:lnTo>
                  <a:lnTo>
                    <a:pt x="74" y="16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32" y="13"/>
                  </a:lnTo>
                  <a:lnTo>
                    <a:pt x="15" y="10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4"/>
                  </a:lnTo>
                  <a:lnTo>
                    <a:pt x="6" y="3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0" y="1"/>
                  </a:lnTo>
                  <a:lnTo>
                    <a:pt x="87" y="4"/>
                  </a:lnTo>
                  <a:lnTo>
                    <a:pt x="102" y="8"/>
                  </a:lnTo>
                  <a:lnTo>
                    <a:pt x="106" y="10"/>
                  </a:lnTo>
                  <a:lnTo>
                    <a:pt x="106" y="11"/>
                  </a:lnTo>
                  <a:lnTo>
                    <a:pt x="10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-1692379" y="5027264"/>
              <a:ext cx="475637" cy="946723"/>
            </a:xfrm>
            <a:custGeom>
              <a:avLst/>
              <a:gdLst>
                <a:gd name="T0" fmla="*/ 5 w 627"/>
                <a:gd name="T1" fmla="*/ 1248 h 1248"/>
                <a:gd name="T2" fmla="*/ 0 w 627"/>
                <a:gd name="T3" fmla="*/ 1245 h 1248"/>
                <a:gd name="T4" fmla="*/ 15 w 627"/>
                <a:gd name="T5" fmla="*/ 1191 h 1248"/>
                <a:gd name="T6" fmla="*/ 491 w 627"/>
                <a:gd name="T7" fmla="*/ 217 h 1248"/>
                <a:gd name="T8" fmla="*/ 487 w 627"/>
                <a:gd name="T9" fmla="*/ 215 h 1248"/>
                <a:gd name="T10" fmla="*/ 592 w 627"/>
                <a:gd name="T11" fmla="*/ 0 h 1248"/>
                <a:gd name="T12" fmla="*/ 627 w 627"/>
                <a:gd name="T13" fmla="*/ 16 h 1248"/>
                <a:gd name="T14" fmla="*/ 520 w 627"/>
                <a:gd name="T15" fmla="*/ 233 h 1248"/>
                <a:gd name="T16" fmla="*/ 514 w 627"/>
                <a:gd name="T17" fmla="*/ 231 h 1248"/>
                <a:gd name="T18" fmla="*/ 38 w 627"/>
                <a:gd name="T19" fmla="*/ 1201 h 1248"/>
                <a:gd name="T20" fmla="*/ 5 w 627"/>
                <a:gd name="T21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7" h="1248">
                  <a:moveTo>
                    <a:pt x="5" y="1248"/>
                  </a:moveTo>
                  <a:lnTo>
                    <a:pt x="0" y="1245"/>
                  </a:lnTo>
                  <a:lnTo>
                    <a:pt x="15" y="1191"/>
                  </a:lnTo>
                  <a:lnTo>
                    <a:pt x="491" y="217"/>
                  </a:lnTo>
                  <a:lnTo>
                    <a:pt x="487" y="215"/>
                  </a:lnTo>
                  <a:lnTo>
                    <a:pt x="592" y="0"/>
                  </a:lnTo>
                  <a:lnTo>
                    <a:pt x="627" y="16"/>
                  </a:lnTo>
                  <a:lnTo>
                    <a:pt x="520" y="233"/>
                  </a:lnTo>
                  <a:lnTo>
                    <a:pt x="514" y="231"/>
                  </a:lnTo>
                  <a:lnTo>
                    <a:pt x="38" y="1201"/>
                  </a:lnTo>
                  <a:lnTo>
                    <a:pt x="5" y="1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9"/>
            <p:cNvSpPr>
              <a:spLocks noEditPoints="1"/>
            </p:cNvSpPr>
            <p:nvPr/>
          </p:nvSpPr>
          <p:spPr bwMode="auto">
            <a:xfrm>
              <a:off x="-1247086" y="5039402"/>
              <a:ext cx="42481" cy="109996"/>
            </a:xfrm>
            <a:custGeom>
              <a:avLst/>
              <a:gdLst>
                <a:gd name="T0" fmla="*/ 24 w 56"/>
                <a:gd name="T1" fmla="*/ 0 h 145"/>
                <a:gd name="T2" fmla="*/ 16 w 56"/>
                <a:gd name="T3" fmla="*/ 7 h 145"/>
                <a:gd name="T4" fmla="*/ 9 w 56"/>
                <a:gd name="T5" fmla="*/ 25 h 145"/>
                <a:gd name="T6" fmla="*/ 2 w 56"/>
                <a:gd name="T7" fmla="*/ 48 h 145"/>
                <a:gd name="T8" fmla="*/ 0 w 56"/>
                <a:gd name="T9" fmla="*/ 76 h 145"/>
                <a:gd name="T10" fmla="*/ 0 w 56"/>
                <a:gd name="T11" fmla="*/ 90 h 145"/>
                <a:gd name="T12" fmla="*/ 6 w 56"/>
                <a:gd name="T13" fmla="*/ 115 h 145"/>
                <a:gd name="T14" fmla="*/ 15 w 56"/>
                <a:gd name="T15" fmla="*/ 134 h 145"/>
                <a:gd name="T16" fmla="*/ 25 w 56"/>
                <a:gd name="T17" fmla="*/ 144 h 145"/>
                <a:gd name="T18" fmla="*/ 31 w 56"/>
                <a:gd name="T19" fmla="*/ 145 h 145"/>
                <a:gd name="T20" fmla="*/ 41 w 56"/>
                <a:gd name="T21" fmla="*/ 140 h 145"/>
                <a:gd name="T22" fmla="*/ 50 w 56"/>
                <a:gd name="T23" fmla="*/ 124 h 145"/>
                <a:gd name="T24" fmla="*/ 54 w 56"/>
                <a:gd name="T25" fmla="*/ 102 h 145"/>
                <a:gd name="T26" fmla="*/ 56 w 56"/>
                <a:gd name="T27" fmla="*/ 74 h 145"/>
                <a:gd name="T28" fmla="*/ 54 w 56"/>
                <a:gd name="T29" fmla="*/ 60 h 145"/>
                <a:gd name="T30" fmla="*/ 47 w 56"/>
                <a:gd name="T31" fmla="*/ 33 h 145"/>
                <a:gd name="T32" fmla="*/ 37 w 56"/>
                <a:gd name="T33" fmla="*/ 13 h 145"/>
                <a:gd name="T34" fmla="*/ 28 w 56"/>
                <a:gd name="T35" fmla="*/ 1 h 145"/>
                <a:gd name="T36" fmla="*/ 24 w 56"/>
                <a:gd name="T37" fmla="*/ 0 h 145"/>
                <a:gd name="T38" fmla="*/ 31 w 56"/>
                <a:gd name="T39" fmla="*/ 128 h 145"/>
                <a:gd name="T40" fmla="*/ 24 w 56"/>
                <a:gd name="T41" fmla="*/ 127 h 145"/>
                <a:gd name="T42" fmla="*/ 16 w 56"/>
                <a:gd name="T43" fmla="*/ 115 h 145"/>
                <a:gd name="T44" fmla="*/ 10 w 56"/>
                <a:gd name="T45" fmla="*/ 95 h 145"/>
                <a:gd name="T46" fmla="*/ 6 w 56"/>
                <a:gd name="T47" fmla="*/ 73 h 145"/>
                <a:gd name="T48" fmla="*/ 8 w 56"/>
                <a:gd name="T49" fmla="*/ 61 h 145"/>
                <a:gd name="T50" fmla="*/ 12 w 56"/>
                <a:gd name="T51" fmla="*/ 41 h 145"/>
                <a:gd name="T52" fmla="*/ 19 w 56"/>
                <a:gd name="T53" fmla="*/ 25 h 145"/>
                <a:gd name="T54" fmla="*/ 28 w 56"/>
                <a:gd name="T55" fmla="*/ 16 h 145"/>
                <a:gd name="T56" fmla="*/ 31 w 56"/>
                <a:gd name="T57" fmla="*/ 14 h 145"/>
                <a:gd name="T58" fmla="*/ 37 w 56"/>
                <a:gd name="T59" fmla="*/ 17 h 145"/>
                <a:gd name="T60" fmla="*/ 41 w 56"/>
                <a:gd name="T61" fmla="*/ 29 h 145"/>
                <a:gd name="T62" fmla="*/ 45 w 56"/>
                <a:gd name="T63" fmla="*/ 65 h 145"/>
                <a:gd name="T64" fmla="*/ 45 w 56"/>
                <a:gd name="T65" fmla="*/ 86 h 145"/>
                <a:gd name="T66" fmla="*/ 44 w 56"/>
                <a:gd name="T67" fmla="*/ 109 h 145"/>
                <a:gd name="T68" fmla="*/ 37 w 56"/>
                <a:gd name="T69" fmla="*/ 122 h 145"/>
                <a:gd name="T70" fmla="*/ 31 w 56"/>
                <a:gd name="T71" fmla="*/ 12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" h="145">
                  <a:moveTo>
                    <a:pt x="24" y="0"/>
                  </a:moveTo>
                  <a:lnTo>
                    <a:pt x="24" y="0"/>
                  </a:lnTo>
                  <a:lnTo>
                    <a:pt x="21" y="3"/>
                  </a:lnTo>
                  <a:lnTo>
                    <a:pt x="16" y="7"/>
                  </a:lnTo>
                  <a:lnTo>
                    <a:pt x="12" y="14"/>
                  </a:lnTo>
                  <a:lnTo>
                    <a:pt x="9" y="25"/>
                  </a:lnTo>
                  <a:lnTo>
                    <a:pt x="5" y="35"/>
                  </a:lnTo>
                  <a:lnTo>
                    <a:pt x="2" y="48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90"/>
                  </a:lnTo>
                  <a:lnTo>
                    <a:pt x="3" y="103"/>
                  </a:lnTo>
                  <a:lnTo>
                    <a:pt x="6" y="115"/>
                  </a:lnTo>
                  <a:lnTo>
                    <a:pt x="10" y="125"/>
                  </a:lnTo>
                  <a:lnTo>
                    <a:pt x="15" y="134"/>
                  </a:lnTo>
                  <a:lnTo>
                    <a:pt x="19" y="140"/>
                  </a:lnTo>
                  <a:lnTo>
                    <a:pt x="25" y="144"/>
                  </a:lnTo>
                  <a:lnTo>
                    <a:pt x="31" y="145"/>
                  </a:lnTo>
                  <a:lnTo>
                    <a:pt x="31" y="145"/>
                  </a:lnTo>
                  <a:lnTo>
                    <a:pt x="37" y="144"/>
                  </a:lnTo>
                  <a:lnTo>
                    <a:pt x="41" y="140"/>
                  </a:lnTo>
                  <a:lnTo>
                    <a:pt x="45" y="132"/>
                  </a:lnTo>
                  <a:lnTo>
                    <a:pt x="50" y="124"/>
                  </a:lnTo>
                  <a:lnTo>
                    <a:pt x="53" y="113"/>
                  </a:lnTo>
                  <a:lnTo>
                    <a:pt x="54" y="102"/>
                  </a:lnTo>
                  <a:lnTo>
                    <a:pt x="56" y="89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4" y="60"/>
                  </a:lnTo>
                  <a:lnTo>
                    <a:pt x="51" y="46"/>
                  </a:lnTo>
                  <a:lnTo>
                    <a:pt x="47" y="33"/>
                  </a:lnTo>
                  <a:lnTo>
                    <a:pt x="43" y="23"/>
                  </a:lnTo>
                  <a:lnTo>
                    <a:pt x="37" y="13"/>
                  </a:lnTo>
                  <a:lnTo>
                    <a:pt x="32" y="6"/>
                  </a:lnTo>
                  <a:lnTo>
                    <a:pt x="28" y="1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31" y="128"/>
                  </a:moveTo>
                  <a:lnTo>
                    <a:pt x="31" y="128"/>
                  </a:lnTo>
                  <a:lnTo>
                    <a:pt x="28" y="129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6" y="115"/>
                  </a:lnTo>
                  <a:lnTo>
                    <a:pt x="13" y="106"/>
                  </a:lnTo>
                  <a:lnTo>
                    <a:pt x="10" y="95"/>
                  </a:lnTo>
                  <a:lnTo>
                    <a:pt x="8" y="84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8" y="61"/>
                  </a:lnTo>
                  <a:lnTo>
                    <a:pt x="9" y="51"/>
                  </a:lnTo>
                  <a:lnTo>
                    <a:pt x="12" y="41"/>
                  </a:lnTo>
                  <a:lnTo>
                    <a:pt x="15" y="32"/>
                  </a:lnTo>
                  <a:lnTo>
                    <a:pt x="19" y="25"/>
                  </a:lnTo>
                  <a:lnTo>
                    <a:pt x="24" y="19"/>
                  </a:lnTo>
                  <a:lnTo>
                    <a:pt x="28" y="16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5" y="14"/>
                  </a:lnTo>
                  <a:lnTo>
                    <a:pt x="37" y="17"/>
                  </a:lnTo>
                  <a:lnTo>
                    <a:pt x="40" y="22"/>
                  </a:lnTo>
                  <a:lnTo>
                    <a:pt x="41" y="29"/>
                  </a:lnTo>
                  <a:lnTo>
                    <a:pt x="44" y="45"/>
                  </a:lnTo>
                  <a:lnTo>
                    <a:pt x="45" y="65"/>
                  </a:lnTo>
                  <a:lnTo>
                    <a:pt x="45" y="65"/>
                  </a:lnTo>
                  <a:lnTo>
                    <a:pt x="45" y="86"/>
                  </a:lnTo>
                  <a:lnTo>
                    <a:pt x="45" y="102"/>
                  </a:lnTo>
                  <a:lnTo>
                    <a:pt x="44" y="109"/>
                  </a:lnTo>
                  <a:lnTo>
                    <a:pt x="41" y="116"/>
                  </a:lnTo>
                  <a:lnTo>
                    <a:pt x="37" y="122"/>
                  </a:lnTo>
                  <a:lnTo>
                    <a:pt x="31" y="128"/>
                  </a:lnTo>
                  <a:lnTo>
                    <a:pt x="31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-1709068" y="5916334"/>
              <a:ext cx="73584" cy="37930"/>
            </a:xfrm>
            <a:custGeom>
              <a:avLst/>
              <a:gdLst>
                <a:gd name="T0" fmla="*/ 97 w 97"/>
                <a:gd name="T1" fmla="*/ 48 h 50"/>
                <a:gd name="T2" fmla="*/ 97 w 97"/>
                <a:gd name="T3" fmla="*/ 48 h 50"/>
                <a:gd name="T4" fmla="*/ 95 w 97"/>
                <a:gd name="T5" fmla="*/ 50 h 50"/>
                <a:gd name="T6" fmla="*/ 92 w 97"/>
                <a:gd name="T7" fmla="*/ 48 h 50"/>
                <a:gd name="T8" fmla="*/ 81 w 97"/>
                <a:gd name="T9" fmla="*/ 45 h 50"/>
                <a:gd name="T10" fmla="*/ 65 w 97"/>
                <a:gd name="T11" fmla="*/ 40 h 50"/>
                <a:gd name="T12" fmla="*/ 46 w 97"/>
                <a:gd name="T13" fmla="*/ 31 h 50"/>
                <a:gd name="T14" fmla="*/ 46 w 97"/>
                <a:gd name="T15" fmla="*/ 31 h 50"/>
                <a:gd name="T16" fmla="*/ 27 w 97"/>
                <a:gd name="T17" fmla="*/ 21 h 50"/>
                <a:gd name="T18" fmla="*/ 12 w 97"/>
                <a:gd name="T19" fmla="*/ 12 h 50"/>
                <a:gd name="T20" fmla="*/ 2 w 97"/>
                <a:gd name="T21" fmla="*/ 5 h 50"/>
                <a:gd name="T22" fmla="*/ 0 w 97"/>
                <a:gd name="T23" fmla="*/ 2 h 50"/>
                <a:gd name="T24" fmla="*/ 0 w 97"/>
                <a:gd name="T25" fmla="*/ 0 h 50"/>
                <a:gd name="T26" fmla="*/ 0 w 97"/>
                <a:gd name="T27" fmla="*/ 0 h 50"/>
                <a:gd name="T28" fmla="*/ 2 w 97"/>
                <a:gd name="T29" fmla="*/ 0 h 50"/>
                <a:gd name="T30" fmla="*/ 6 w 97"/>
                <a:gd name="T31" fmla="*/ 0 h 50"/>
                <a:gd name="T32" fmla="*/ 21 w 97"/>
                <a:gd name="T33" fmla="*/ 5 h 50"/>
                <a:gd name="T34" fmla="*/ 37 w 97"/>
                <a:gd name="T35" fmla="*/ 10 h 50"/>
                <a:gd name="T36" fmla="*/ 51 w 97"/>
                <a:gd name="T37" fmla="*/ 16 h 50"/>
                <a:gd name="T38" fmla="*/ 51 w 97"/>
                <a:gd name="T39" fmla="*/ 16 h 50"/>
                <a:gd name="T40" fmla="*/ 66 w 97"/>
                <a:gd name="T41" fmla="*/ 25 h 50"/>
                <a:gd name="T42" fmla="*/ 82 w 97"/>
                <a:gd name="T43" fmla="*/ 35 h 50"/>
                <a:gd name="T44" fmla="*/ 92 w 97"/>
                <a:gd name="T45" fmla="*/ 44 h 50"/>
                <a:gd name="T46" fmla="*/ 95 w 97"/>
                <a:gd name="T47" fmla="*/ 47 h 50"/>
                <a:gd name="T48" fmla="*/ 97 w 97"/>
                <a:gd name="T49" fmla="*/ 48 h 50"/>
                <a:gd name="T50" fmla="*/ 97 w 97"/>
                <a:gd name="T51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" h="50">
                  <a:moveTo>
                    <a:pt x="97" y="48"/>
                  </a:moveTo>
                  <a:lnTo>
                    <a:pt x="97" y="48"/>
                  </a:lnTo>
                  <a:lnTo>
                    <a:pt x="95" y="50"/>
                  </a:lnTo>
                  <a:lnTo>
                    <a:pt x="92" y="48"/>
                  </a:lnTo>
                  <a:lnTo>
                    <a:pt x="81" y="45"/>
                  </a:lnTo>
                  <a:lnTo>
                    <a:pt x="65" y="4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27" y="21"/>
                  </a:lnTo>
                  <a:lnTo>
                    <a:pt x="12" y="12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21" y="5"/>
                  </a:lnTo>
                  <a:lnTo>
                    <a:pt x="37" y="10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66" y="25"/>
                  </a:lnTo>
                  <a:lnTo>
                    <a:pt x="82" y="35"/>
                  </a:lnTo>
                  <a:lnTo>
                    <a:pt x="92" y="44"/>
                  </a:lnTo>
                  <a:lnTo>
                    <a:pt x="95" y="47"/>
                  </a:lnTo>
                  <a:lnTo>
                    <a:pt x="97" y="48"/>
                  </a:lnTo>
                  <a:lnTo>
                    <a:pt x="97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-1988230" y="4429494"/>
              <a:ext cx="810935" cy="1520218"/>
            </a:xfrm>
            <a:custGeom>
              <a:avLst/>
              <a:gdLst>
                <a:gd name="T0" fmla="*/ 339 w 1069"/>
                <a:gd name="T1" fmla="*/ 197 h 2004"/>
                <a:gd name="T2" fmla="*/ 438 w 1069"/>
                <a:gd name="T3" fmla="*/ 280 h 2004"/>
                <a:gd name="T4" fmla="*/ 514 w 1069"/>
                <a:gd name="T5" fmla="*/ 336 h 2004"/>
                <a:gd name="T6" fmla="*/ 542 w 1069"/>
                <a:gd name="T7" fmla="*/ 230 h 2004"/>
                <a:gd name="T8" fmla="*/ 494 w 1069"/>
                <a:gd name="T9" fmla="*/ 116 h 2004"/>
                <a:gd name="T10" fmla="*/ 639 w 1069"/>
                <a:gd name="T11" fmla="*/ 10 h 2004"/>
                <a:gd name="T12" fmla="*/ 728 w 1069"/>
                <a:gd name="T13" fmla="*/ 25 h 2004"/>
                <a:gd name="T14" fmla="*/ 813 w 1069"/>
                <a:gd name="T15" fmla="*/ 108 h 2004"/>
                <a:gd name="T16" fmla="*/ 805 w 1069"/>
                <a:gd name="T17" fmla="*/ 189 h 2004"/>
                <a:gd name="T18" fmla="*/ 803 w 1069"/>
                <a:gd name="T19" fmla="*/ 271 h 2004"/>
                <a:gd name="T20" fmla="*/ 775 w 1069"/>
                <a:gd name="T21" fmla="*/ 294 h 2004"/>
                <a:gd name="T22" fmla="*/ 756 w 1069"/>
                <a:gd name="T23" fmla="*/ 360 h 2004"/>
                <a:gd name="T24" fmla="*/ 693 w 1069"/>
                <a:gd name="T25" fmla="*/ 370 h 2004"/>
                <a:gd name="T26" fmla="*/ 669 w 1069"/>
                <a:gd name="T27" fmla="*/ 475 h 2004"/>
                <a:gd name="T28" fmla="*/ 686 w 1069"/>
                <a:gd name="T29" fmla="*/ 679 h 2004"/>
                <a:gd name="T30" fmla="*/ 919 w 1069"/>
                <a:gd name="T31" fmla="*/ 765 h 2004"/>
                <a:gd name="T32" fmla="*/ 982 w 1069"/>
                <a:gd name="T33" fmla="*/ 722 h 2004"/>
                <a:gd name="T34" fmla="*/ 1062 w 1069"/>
                <a:gd name="T35" fmla="*/ 724 h 2004"/>
                <a:gd name="T36" fmla="*/ 1052 w 1069"/>
                <a:gd name="T37" fmla="*/ 859 h 2004"/>
                <a:gd name="T38" fmla="*/ 856 w 1069"/>
                <a:gd name="T39" fmla="*/ 853 h 2004"/>
                <a:gd name="T40" fmla="*/ 861 w 1069"/>
                <a:gd name="T41" fmla="*/ 907 h 2004"/>
                <a:gd name="T42" fmla="*/ 960 w 1069"/>
                <a:gd name="T43" fmla="*/ 926 h 2004"/>
                <a:gd name="T44" fmla="*/ 935 w 1069"/>
                <a:gd name="T45" fmla="*/ 1027 h 2004"/>
                <a:gd name="T46" fmla="*/ 821 w 1069"/>
                <a:gd name="T47" fmla="*/ 1012 h 2004"/>
                <a:gd name="T48" fmla="*/ 670 w 1069"/>
                <a:gd name="T49" fmla="*/ 942 h 2004"/>
                <a:gd name="T50" fmla="*/ 612 w 1069"/>
                <a:gd name="T51" fmla="*/ 952 h 2004"/>
                <a:gd name="T52" fmla="*/ 714 w 1069"/>
                <a:gd name="T53" fmla="*/ 1153 h 2004"/>
                <a:gd name="T54" fmla="*/ 779 w 1069"/>
                <a:gd name="T55" fmla="*/ 1322 h 2004"/>
                <a:gd name="T56" fmla="*/ 810 w 1069"/>
                <a:gd name="T57" fmla="*/ 1497 h 2004"/>
                <a:gd name="T58" fmla="*/ 749 w 1069"/>
                <a:gd name="T59" fmla="*/ 1700 h 2004"/>
                <a:gd name="T60" fmla="*/ 725 w 1069"/>
                <a:gd name="T61" fmla="*/ 1794 h 2004"/>
                <a:gd name="T62" fmla="*/ 788 w 1069"/>
                <a:gd name="T63" fmla="*/ 1860 h 2004"/>
                <a:gd name="T64" fmla="*/ 867 w 1069"/>
                <a:gd name="T65" fmla="*/ 1893 h 2004"/>
                <a:gd name="T66" fmla="*/ 816 w 1069"/>
                <a:gd name="T67" fmla="*/ 1949 h 2004"/>
                <a:gd name="T68" fmla="*/ 545 w 1069"/>
                <a:gd name="T69" fmla="*/ 1931 h 2004"/>
                <a:gd name="T70" fmla="*/ 562 w 1069"/>
                <a:gd name="T71" fmla="*/ 1861 h 2004"/>
                <a:gd name="T72" fmla="*/ 565 w 1069"/>
                <a:gd name="T73" fmla="*/ 1802 h 2004"/>
                <a:gd name="T74" fmla="*/ 575 w 1069"/>
                <a:gd name="T75" fmla="*/ 1567 h 2004"/>
                <a:gd name="T76" fmla="*/ 577 w 1069"/>
                <a:gd name="T77" fmla="*/ 1491 h 2004"/>
                <a:gd name="T78" fmla="*/ 492 w 1069"/>
                <a:gd name="T79" fmla="*/ 1497 h 2004"/>
                <a:gd name="T80" fmla="*/ 421 w 1069"/>
                <a:gd name="T81" fmla="*/ 1641 h 2004"/>
                <a:gd name="T82" fmla="*/ 338 w 1069"/>
                <a:gd name="T83" fmla="*/ 1743 h 2004"/>
                <a:gd name="T84" fmla="*/ 274 w 1069"/>
                <a:gd name="T85" fmla="*/ 1838 h 2004"/>
                <a:gd name="T86" fmla="*/ 363 w 1069"/>
                <a:gd name="T87" fmla="*/ 1914 h 2004"/>
                <a:gd name="T88" fmla="*/ 434 w 1069"/>
                <a:gd name="T89" fmla="*/ 1950 h 2004"/>
                <a:gd name="T90" fmla="*/ 352 w 1069"/>
                <a:gd name="T91" fmla="*/ 2004 h 2004"/>
                <a:gd name="T92" fmla="*/ 114 w 1069"/>
                <a:gd name="T93" fmla="*/ 1965 h 2004"/>
                <a:gd name="T94" fmla="*/ 137 w 1069"/>
                <a:gd name="T95" fmla="*/ 1835 h 2004"/>
                <a:gd name="T96" fmla="*/ 105 w 1069"/>
                <a:gd name="T97" fmla="*/ 1816 h 2004"/>
                <a:gd name="T98" fmla="*/ 134 w 1069"/>
                <a:gd name="T99" fmla="*/ 1730 h 2004"/>
                <a:gd name="T100" fmla="*/ 230 w 1069"/>
                <a:gd name="T101" fmla="*/ 1426 h 2004"/>
                <a:gd name="T102" fmla="*/ 267 w 1069"/>
                <a:gd name="T103" fmla="*/ 1201 h 2004"/>
                <a:gd name="T104" fmla="*/ 269 w 1069"/>
                <a:gd name="T105" fmla="*/ 1046 h 2004"/>
                <a:gd name="T106" fmla="*/ 87 w 1069"/>
                <a:gd name="T107" fmla="*/ 1037 h 2004"/>
                <a:gd name="T108" fmla="*/ 0 w 1069"/>
                <a:gd name="T109" fmla="*/ 916 h 2004"/>
                <a:gd name="T110" fmla="*/ 52 w 1069"/>
                <a:gd name="T111" fmla="*/ 641 h 2004"/>
                <a:gd name="T112" fmla="*/ 86 w 1069"/>
                <a:gd name="T113" fmla="*/ 443 h 2004"/>
                <a:gd name="T114" fmla="*/ 128 w 1069"/>
                <a:gd name="T115" fmla="*/ 325 h 2004"/>
                <a:gd name="T116" fmla="*/ 194 w 1069"/>
                <a:gd name="T117" fmla="*/ 259 h 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69" h="2004">
                  <a:moveTo>
                    <a:pt x="248" y="221"/>
                  </a:moveTo>
                  <a:lnTo>
                    <a:pt x="248" y="221"/>
                  </a:lnTo>
                  <a:lnTo>
                    <a:pt x="256" y="220"/>
                  </a:lnTo>
                  <a:lnTo>
                    <a:pt x="265" y="215"/>
                  </a:lnTo>
                  <a:lnTo>
                    <a:pt x="284" y="205"/>
                  </a:lnTo>
                  <a:lnTo>
                    <a:pt x="296" y="201"/>
                  </a:lnTo>
                  <a:lnTo>
                    <a:pt x="307" y="197"/>
                  </a:lnTo>
                  <a:lnTo>
                    <a:pt x="322" y="195"/>
                  </a:lnTo>
                  <a:lnTo>
                    <a:pt x="339" y="197"/>
                  </a:lnTo>
                  <a:lnTo>
                    <a:pt x="339" y="197"/>
                  </a:lnTo>
                  <a:lnTo>
                    <a:pt x="352" y="199"/>
                  </a:lnTo>
                  <a:lnTo>
                    <a:pt x="366" y="204"/>
                  </a:lnTo>
                  <a:lnTo>
                    <a:pt x="379" y="210"/>
                  </a:lnTo>
                  <a:lnTo>
                    <a:pt x="392" y="217"/>
                  </a:lnTo>
                  <a:lnTo>
                    <a:pt x="403" y="224"/>
                  </a:lnTo>
                  <a:lnTo>
                    <a:pt x="412" y="233"/>
                  </a:lnTo>
                  <a:lnTo>
                    <a:pt x="421" y="242"/>
                  </a:lnTo>
                  <a:lnTo>
                    <a:pt x="427" y="250"/>
                  </a:lnTo>
                  <a:lnTo>
                    <a:pt x="427" y="250"/>
                  </a:lnTo>
                  <a:lnTo>
                    <a:pt x="438" y="280"/>
                  </a:lnTo>
                  <a:lnTo>
                    <a:pt x="447" y="297"/>
                  </a:lnTo>
                  <a:lnTo>
                    <a:pt x="457" y="316"/>
                  </a:lnTo>
                  <a:lnTo>
                    <a:pt x="463" y="323"/>
                  </a:lnTo>
                  <a:lnTo>
                    <a:pt x="469" y="330"/>
                  </a:lnTo>
                  <a:lnTo>
                    <a:pt x="475" y="336"/>
                  </a:lnTo>
                  <a:lnTo>
                    <a:pt x="482" y="341"/>
                  </a:lnTo>
                  <a:lnTo>
                    <a:pt x="489" y="342"/>
                  </a:lnTo>
                  <a:lnTo>
                    <a:pt x="497" y="344"/>
                  </a:lnTo>
                  <a:lnTo>
                    <a:pt x="505" y="341"/>
                  </a:lnTo>
                  <a:lnTo>
                    <a:pt x="514" y="336"/>
                  </a:lnTo>
                  <a:lnTo>
                    <a:pt x="514" y="336"/>
                  </a:lnTo>
                  <a:lnTo>
                    <a:pt x="561" y="303"/>
                  </a:lnTo>
                  <a:lnTo>
                    <a:pt x="561" y="303"/>
                  </a:lnTo>
                  <a:lnTo>
                    <a:pt x="561" y="293"/>
                  </a:lnTo>
                  <a:lnTo>
                    <a:pt x="556" y="269"/>
                  </a:lnTo>
                  <a:lnTo>
                    <a:pt x="555" y="256"/>
                  </a:lnTo>
                  <a:lnTo>
                    <a:pt x="551" y="245"/>
                  </a:lnTo>
                  <a:lnTo>
                    <a:pt x="548" y="234"/>
                  </a:lnTo>
                  <a:lnTo>
                    <a:pt x="545" y="231"/>
                  </a:lnTo>
                  <a:lnTo>
                    <a:pt x="542" y="230"/>
                  </a:lnTo>
                  <a:lnTo>
                    <a:pt x="542" y="230"/>
                  </a:lnTo>
                  <a:lnTo>
                    <a:pt x="536" y="226"/>
                  </a:lnTo>
                  <a:lnTo>
                    <a:pt x="530" y="221"/>
                  </a:lnTo>
                  <a:lnTo>
                    <a:pt x="524" y="215"/>
                  </a:lnTo>
                  <a:lnTo>
                    <a:pt x="520" y="208"/>
                  </a:lnTo>
                  <a:lnTo>
                    <a:pt x="511" y="191"/>
                  </a:lnTo>
                  <a:lnTo>
                    <a:pt x="504" y="170"/>
                  </a:lnTo>
                  <a:lnTo>
                    <a:pt x="498" y="151"/>
                  </a:lnTo>
                  <a:lnTo>
                    <a:pt x="495" y="132"/>
                  </a:lnTo>
                  <a:lnTo>
                    <a:pt x="494" y="116"/>
                  </a:lnTo>
                  <a:lnTo>
                    <a:pt x="494" y="105"/>
                  </a:lnTo>
                  <a:lnTo>
                    <a:pt x="494" y="105"/>
                  </a:lnTo>
                  <a:lnTo>
                    <a:pt x="497" y="99"/>
                  </a:lnTo>
                  <a:lnTo>
                    <a:pt x="502" y="92"/>
                  </a:lnTo>
                  <a:lnTo>
                    <a:pt x="510" y="83"/>
                  </a:lnTo>
                  <a:lnTo>
                    <a:pt x="520" y="76"/>
                  </a:lnTo>
                  <a:lnTo>
                    <a:pt x="546" y="57"/>
                  </a:lnTo>
                  <a:lnTo>
                    <a:pt x="575" y="39"/>
                  </a:lnTo>
                  <a:lnTo>
                    <a:pt x="609" y="23"/>
                  </a:lnTo>
                  <a:lnTo>
                    <a:pt x="639" y="10"/>
                  </a:lnTo>
                  <a:lnTo>
                    <a:pt x="654" y="4"/>
                  </a:lnTo>
                  <a:lnTo>
                    <a:pt x="669" y="1"/>
                  </a:lnTo>
                  <a:lnTo>
                    <a:pt x="68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9" y="1"/>
                  </a:lnTo>
                  <a:lnTo>
                    <a:pt x="706" y="6"/>
                  </a:lnTo>
                  <a:lnTo>
                    <a:pt x="714" y="10"/>
                  </a:lnTo>
                  <a:lnTo>
                    <a:pt x="718" y="14"/>
                  </a:lnTo>
                  <a:lnTo>
                    <a:pt x="728" y="25"/>
                  </a:lnTo>
                  <a:lnTo>
                    <a:pt x="733" y="30"/>
                  </a:lnTo>
                  <a:lnTo>
                    <a:pt x="738" y="33"/>
                  </a:lnTo>
                  <a:lnTo>
                    <a:pt x="738" y="33"/>
                  </a:lnTo>
                  <a:lnTo>
                    <a:pt x="750" y="42"/>
                  </a:lnTo>
                  <a:lnTo>
                    <a:pt x="762" y="51"/>
                  </a:lnTo>
                  <a:lnTo>
                    <a:pt x="773" y="63"/>
                  </a:lnTo>
                  <a:lnTo>
                    <a:pt x="785" y="74"/>
                  </a:lnTo>
                  <a:lnTo>
                    <a:pt x="803" y="95"/>
                  </a:lnTo>
                  <a:lnTo>
                    <a:pt x="813" y="108"/>
                  </a:lnTo>
                  <a:lnTo>
                    <a:pt x="813" y="108"/>
                  </a:lnTo>
                  <a:lnTo>
                    <a:pt x="817" y="116"/>
                  </a:lnTo>
                  <a:lnTo>
                    <a:pt x="820" y="127"/>
                  </a:lnTo>
                  <a:lnTo>
                    <a:pt x="820" y="137"/>
                  </a:lnTo>
                  <a:lnTo>
                    <a:pt x="820" y="146"/>
                  </a:lnTo>
                  <a:lnTo>
                    <a:pt x="817" y="166"/>
                  </a:lnTo>
                  <a:lnTo>
                    <a:pt x="814" y="185"/>
                  </a:lnTo>
                  <a:lnTo>
                    <a:pt x="814" y="185"/>
                  </a:lnTo>
                  <a:lnTo>
                    <a:pt x="814" y="188"/>
                  </a:lnTo>
                  <a:lnTo>
                    <a:pt x="811" y="188"/>
                  </a:lnTo>
                  <a:lnTo>
                    <a:pt x="805" y="189"/>
                  </a:lnTo>
                  <a:lnTo>
                    <a:pt x="798" y="191"/>
                  </a:lnTo>
                  <a:lnTo>
                    <a:pt x="798" y="191"/>
                  </a:lnTo>
                  <a:lnTo>
                    <a:pt x="794" y="199"/>
                  </a:lnTo>
                  <a:lnTo>
                    <a:pt x="791" y="210"/>
                  </a:lnTo>
                  <a:lnTo>
                    <a:pt x="788" y="224"/>
                  </a:lnTo>
                  <a:lnTo>
                    <a:pt x="788" y="224"/>
                  </a:lnTo>
                  <a:lnTo>
                    <a:pt x="788" y="233"/>
                  </a:lnTo>
                  <a:lnTo>
                    <a:pt x="791" y="243"/>
                  </a:lnTo>
                  <a:lnTo>
                    <a:pt x="800" y="262"/>
                  </a:lnTo>
                  <a:lnTo>
                    <a:pt x="803" y="271"/>
                  </a:lnTo>
                  <a:lnTo>
                    <a:pt x="803" y="275"/>
                  </a:lnTo>
                  <a:lnTo>
                    <a:pt x="803" y="278"/>
                  </a:lnTo>
                  <a:lnTo>
                    <a:pt x="801" y="280"/>
                  </a:lnTo>
                  <a:lnTo>
                    <a:pt x="798" y="281"/>
                  </a:lnTo>
                  <a:lnTo>
                    <a:pt x="794" y="282"/>
                  </a:lnTo>
                  <a:lnTo>
                    <a:pt x="788" y="282"/>
                  </a:lnTo>
                  <a:lnTo>
                    <a:pt x="788" y="282"/>
                  </a:lnTo>
                  <a:lnTo>
                    <a:pt x="785" y="282"/>
                  </a:lnTo>
                  <a:lnTo>
                    <a:pt x="781" y="285"/>
                  </a:lnTo>
                  <a:lnTo>
                    <a:pt x="775" y="294"/>
                  </a:lnTo>
                  <a:lnTo>
                    <a:pt x="768" y="304"/>
                  </a:lnTo>
                  <a:lnTo>
                    <a:pt x="763" y="314"/>
                  </a:lnTo>
                  <a:lnTo>
                    <a:pt x="763" y="314"/>
                  </a:lnTo>
                  <a:lnTo>
                    <a:pt x="762" y="320"/>
                  </a:lnTo>
                  <a:lnTo>
                    <a:pt x="762" y="329"/>
                  </a:lnTo>
                  <a:lnTo>
                    <a:pt x="763" y="347"/>
                  </a:lnTo>
                  <a:lnTo>
                    <a:pt x="762" y="354"/>
                  </a:lnTo>
                  <a:lnTo>
                    <a:pt x="760" y="357"/>
                  </a:lnTo>
                  <a:lnTo>
                    <a:pt x="759" y="358"/>
                  </a:lnTo>
                  <a:lnTo>
                    <a:pt x="756" y="360"/>
                  </a:lnTo>
                  <a:lnTo>
                    <a:pt x="753" y="361"/>
                  </a:lnTo>
                  <a:lnTo>
                    <a:pt x="747" y="361"/>
                  </a:lnTo>
                  <a:lnTo>
                    <a:pt x="741" y="360"/>
                  </a:lnTo>
                  <a:lnTo>
                    <a:pt x="741" y="360"/>
                  </a:lnTo>
                  <a:lnTo>
                    <a:pt x="727" y="357"/>
                  </a:lnTo>
                  <a:lnTo>
                    <a:pt x="721" y="357"/>
                  </a:lnTo>
                  <a:lnTo>
                    <a:pt x="715" y="358"/>
                  </a:lnTo>
                  <a:lnTo>
                    <a:pt x="705" y="363"/>
                  </a:lnTo>
                  <a:lnTo>
                    <a:pt x="693" y="370"/>
                  </a:lnTo>
                  <a:lnTo>
                    <a:pt x="693" y="370"/>
                  </a:lnTo>
                  <a:lnTo>
                    <a:pt x="687" y="374"/>
                  </a:lnTo>
                  <a:lnTo>
                    <a:pt x="680" y="380"/>
                  </a:lnTo>
                  <a:lnTo>
                    <a:pt x="674" y="387"/>
                  </a:lnTo>
                  <a:lnTo>
                    <a:pt x="670" y="396"/>
                  </a:lnTo>
                  <a:lnTo>
                    <a:pt x="666" y="405"/>
                  </a:lnTo>
                  <a:lnTo>
                    <a:pt x="663" y="415"/>
                  </a:lnTo>
                  <a:lnTo>
                    <a:pt x="661" y="425"/>
                  </a:lnTo>
                  <a:lnTo>
                    <a:pt x="661" y="437"/>
                  </a:lnTo>
                  <a:lnTo>
                    <a:pt x="661" y="437"/>
                  </a:lnTo>
                  <a:lnTo>
                    <a:pt x="669" y="475"/>
                  </a:lnTo>
                  <a:lnTo>
                    <a:pt x="679" y="530"/>
                  </a:lnTo>
                  <a:lnTo>
                    <a:pt x="685" y="559"/>
                  </a:lnTo>
                  <a:lnTo>
                    <a:pt x="687" y="587"/>
                  </a:lnTo>
                  <a:lnTo>
                    <a:pt x="689" y="613"/>
                  </a:lnTo>
                  <a:lnTo>
                    <a:pt x="689" y="623"/>
                  </a:lnTo>
                  <a:lnTo>
                    <a:pt x="687" y="632"/>
                  </a:lnTo>
                  <a:lnTo>
                    <a:pt x="687" y="632"/>
                  </a:lnTo>
                  <a:lnTo>
                    <a:pt x="685" y="649"/>
                  </a:lnTo>
                  <a:lnTo>
                    <a:pt x="685" y="664"/>
                  </a:lnTo>
                  <a:lnTo>
                    <a:pt x="686" y="679"/>
                  </a:lnTo>
                  <a:lnTo>
                    <a:pt x="690" y="692"/>
                  </a:lnTo>
                  <a:lnTo>
                    <a:pt x="696" y="702"/>
                  </a:lnTo>
                  <a:lnTo>
                    <a:pt x="703" y="711"/>
                  </a:lnTo>
                  <a:lnTo>
                    <a:pt x="711" y="716"/>
                  </a:lnTo>
                  <a:lnTo>
                    <a:pt x="721" y="721"/>
                  </a:lnTo>
                  <a:lnTo>
                    <a:pt x="721" y="721"/>
                  </a:lnTo>
                  <a:lnTo>
                    <a:pt x="762" y="732"/>
                  </a:lnTo>
                  <a:lnTo>
                    <a:pt x="819" y="744"/>
                  </a:lnTo>
                  <a:lnTo>
                    <a:pt x="875" y="757"/>
                  </a:lnTo>
                  <a:lnTo>
                    <a:pt x="919" y="765"/>
                  </a:lnTo>
                  <a:lnTo>
                    <a:pt x="919" y="765"/>
                  </a:lnTo>
                  <a:lnTo>
                    <a:pt x="926" y="765"/>
                  </a:lnTo>
                  <a:lnTo>
                    <a:pt x="932" y="763"/>
                  </a:lnTo>
                  <a:lnTo>
                    <a:pt x="938" y="762"/>
                  </a:lnTo>
                  <a:lnTo>
                    <a:pt x="944" y="759"/>
                  </a:lnTo>
                  <a:lnTo>
                    <a:pt x="953" y="751"/>
                  </a:lnTo>
                  <a:lnTo>
                    <a:pt x="960" y="743"/>
                  </a:lnTo>
                  <a:lnTo>
                    <a:pt x="967" y="734"/>
                  </a:lnTo>
                  <a:lnTo>
                    <a:pt x="976" y="725"/>
                  </a:lnTo>
                  <a:lnTo>
                    <a:pt x="982" y="722"/>
                  </a:lnTo>
                  <a:lnTo>
                    <a:pt x="986" y="719"/>
                  </a:lnTo>
                  <a:lnTo>
                    <a:pt x="992" y="716"/>
                  </a:lnTo>
                  <a:lnTo>
                    <a:pt x="999" y="715"/>
                  </a:lnTo>
                  <a:lnTo>
                    <a:pt x="999" y="715"/>
                  </a:lnTo>
                  <a:lnTo>
                    <a:pt x="1024" y="714"/>
                  </a:lnTo>
                  <a:lnTo>
                    <a:pt x="1038" y="712"/>
                  </a:lnTo>
                  <a:lnTo>
                    <a:pt x="1044" y="712"/>
                  </a:lnTo>
                  <a:lnTo>
                    <a:pt x="1050" y="715"/>
                  </a:lnTo>
                  <a:lnTo>
                    <a:pt x="1054" y="718"/>
                  </a:lnTo>
                  <a:lnTo>
                    <a:pt x="1062" y="724"/>
                  </a:lnTo>
                  <a:lnTo>
                    <a:pt x="1062" y="724"/>
                  </a:lnTo>
                  <a:lnTo>
                    <a:pt x="1065" y="728"/>
                  </a:lnTo>
                  <a:lnTo>
                    <a:pt x="1066" y="734"/>
                  </a:lnTo>
                  <a:lnTo>
                    <a:pt x="1069" y="753"/>
                  </a:lnTo>
                  <a:lnTo>
                    <a:pt x="1069" y="775"/>
                  </a:lnTo>
                  <a:lnTo>
                    <a:pt x="1068" y="799"/>
                  </a:lnTo>
                  <a:lnTo>
                    <a:pt x="1063" y="824"/>
                  </a:lnTo>
                  <a:lnTo>
                    <a:pt x="1059" y="845"/>
                  </a:lnTo>
                  <a:lnTo>
                    <a:pt x="1056" y="853"/>
                  </a:lnTo>
                  <a:lnTo>
                    <a:pt x="1052" y="859"/>
                  </a:lnTo>
                  <a:lnTo>
                    <a:pt x="1049" y="865"/>
                  </a:lnTo>
                  <a:lnTo>
                    <a:pt x="1044" y="866"/>
                  </a:lnTo>
                  <a:lnTo>
                    <a:pt x="1044" y="866"/>
                  </a:lnTo>
                  <a:lnTo>
                    <a:pt x="1036" y="868"/>
                  </a:lnTo>
                  <a:lnTo>
                    <a:pt x="1025" y="868"/>
                  </a:lnTo>
                  <a:lnTo>
                    <a:pt x="996" y="865"/>
                  </a:lnTo>
                  <a:lnTo>
                    <a:pt x="931" y="856"/>
                  </a:lnTo>
                  <a:lnTo>
                    <a:pt x="931" y="856"/>
                  </a:lnTo>
                  <a:lnTo>
                    <a:pt x="903" y="853"/>
                  </a:lnTo>
                  <a:lnTo>
                    <a:pt x="856" y="853"/>
                  </a:lnTo>
                  <a:lnTo>
                    <a:pt x="804" y="852"/>
                  </a:lnTo>
                  <a:lnTo>
                    <a:pt x="753" y="849"/>
                  </a:lnTo>
                  <a:lnTo>
                    <a:pt x="753" y="849"/>
                  </a:lnTo>
                  <a:lnTo>
                    <a:pt x="760" y="858"/>
                  </a:lnTo>
                  <a:lnTo>
                    <a:pt x="772" y="865"/>
                  </a:lnTo>
                  <a:lnTo>
                    <a:pt x="785" y="874"/>
                  </a:lnTo>
                  <a:lnTo>
                    <a:pt x="800" y="881"/>
                  </a:lnTo>
                  <a:lnTo>
                    <a:pt x="832" y="896"/>
                  </a:lnTo>
                  <a:lnTo>
                    <a:pt x="861" y="907"/>
                  </a:lnTo>
                  <a:lnTo>
                    <a:pt x="861" y="907"/>
                  </a:lnTo>
                  <a:lnTo>
                    <a:pt x="867" y="909"/>
                  </a:lnTo>
                  <a:lnTo>
                    <a:pt x="872" y="907"/>
                  </a:lnTo>
                  <a:lnTo>
                    <a:pt x="883" y="901"/>
                  </a:lnTo>
                  <a:lnTo>
                    <a:pt x="894" y="896"/>
                  </a:lnTo>
                  <a:lnTo>
                    <a:pt x="900" y="894"/>
                  </a:lnTo>
                  <a:lnTo>
                    <a:pt x="904" y="896"/>
                  </a:lnTo>
                  <a:lnTo>
                    <a:pt x="904" y="896"/>
                  </a:lnTo>
                  <a:lnTo>
                    <a:pt x="925" y="904"/>
                  </a:lnTo>
                  <a:lnTo>
                    <a:pt x="944" y="916"/>
                  </a:lnTo>
                  <a:lnTo>
                    <a:pt x="960" y="926"/>
                  </a:lnTo>
                  <a:lnTo>
                    <a:pt x="964" y="929"/>
                  </a:lnTo>
                  <a:lnTo>
                    <a:pt x="967" y="933"/>
                  </a:lnTo>
                  <a:lnTo>
                    <a:pt x="967" y="933"/>
                  </a:lnTo>
                  <a:lnTo>
                    <a:pt x="969" y="939"/>
                  </a:lnTo>
                  <a:lnTo>
                    <a:pt x="969" y="948"/>
                  </a:lnTo>
                  <a:lnTo>
                    <a:pt x="967" y="957"/>
                  </a:lnTo>
                  <a:lnTo>
                    <a:pt x="964" y="966"/>
                  </a:lnTo>
                  <a:lnTo>
                    <a:pt x="957" y="986"/>
                  </a:lnTo>
                  <a:lnTo>
                    <a:pt x="947" y="1006"/>
                  </a:lnTo>
                  <a:lnTo>
                    <a:pt x="935" y="1027"/>
                  </a:lnTo>
                  <a:lnTo>
                    <a:pt x="923" y="1041"/>
                  </a:lnTo>
                  <a:lnTo>
                    <a:pt x="913" y="1051"/>
                  </a:lnTo>
                  <a:lnTo>
                    <a:pt x="910" y="1054"/>
                  </a:lnTo>
                  <a:lnTo>
                    <a:pt x="906" y="1054"/>
                  </a:lnTo>
                  <a:lnTo>
                    <a:pt x="906" y="1054"/>
                  </a:lnTo>
                  <a:lnTo>
                    <a:pt x="890" y="1049"/>
                  </a:lnTo>
                  <a:lnTo>
                    <a:pt x="861" y="1035"/>
                  </a:lnTo>
                  <a:lnTo>
                    <a:pt x="846" y="1028"/>
                  </a:lnTo>
                  <a:lnTo>
                    <a:pt x="832" y="1019"/>
                  </a:lnTo>
                  <a:lnTo>
                    <a:pt x="821" y="1012"/>
                  </a:lnTo>
                  <a:lnTo>
                    <a:pt x="814" y="1005"/>
                  </a:lnTo>
                  <a:lnTo>
                    <a:pt x="814" y="1005"/>
                  </a:lnTo>
                  <a:lnTo>
                    <a:pt x="811" y="1002"/>
                  </a:lnTo>
                  <a:lnTo>
                    <a:pt x="805" y="998"/>
                  </a:lnTo>
                  <a:lnTo>
                    <a:pt x="788" y="989"/>
                  </a:lnTo>
                  <a:lnTo>
                    <a:pt x="766" y="979"/>
                  </a:lnTo>
                  <a:lnTo>
                    <a:pt x="741" y="968"/>
                  </a:lnTo>
                  <a:lnTo>
                    <a:pt x="695" y="951"/>
                  </a:lnTo>
                  <a:lnTo>
                    <a:pt x="670" y="942"/>
                  </a:lnTo>
                  <a:lnTo>
                    <a:pt x="670" y="942"/>
                  </a:lnTo>
                  <a:lnTo>
                    <a:pt x="654" y="938"/>
                  </a:lnTo>
                  <a:lnTo>
                    <a:pt x="644" y="936"/>
                  </a:lnTo>
                  <a:lnTo>
                    <a:pt x="635" y="935"/>
                  </a:lnTo>
                  <a:lnTo>
                    <a:pt x="626" y="936"/>
                  </a:lnTo>
                  <a:lnTo>
                    <a:pt x="619" y="939"/>
                  </a:lnTo>
                  <a:lnTo>
                    <a:pt x="616" y="941"/>
                  </a:lnTo>
                  <a:lnTo>
                    <a:pt x="613" y="944"/>
                  </a:lnTo>
                  <a:lnTo>
                    <a:pt x="612" y="948"/>
                  </a:lnTo>
                  <a:lnTo>
                    <a:pt x="612" y="952"/>
                  </a:lnTo>
                  <a:lnTo>
                    <a:pt x="612" y="952"/>
                  </a:lnTo>
                  <a:lnTo>
                    <a:pt x="613" y="963"/>
                  </a:lnTo>
                  <a:lnTo>
                    <a:pt x="616" y="977"/>
                  </a:lnTo>
                  <a:lnTo>
                    <a:pt x="620" y="990"/>
                  </a:lnTo>
                  <a:lnTo>
                    <a:pt x="626" y="998"/>
                  </a:lnTo>
                  <a:lnTo>
                    <a:pt x="626" y="998"/>
                  </a:lnTo>
                  <a:lnTo>
                    <a:pt x="636" y="1012"/>
                  </a:lnTo>
                  <a:lnTo>
                    <a:pt x="650" y="1034"/>
                  </a:lnTo>
                  <a:lnTo>
                    <a:pt x="680" y="1085"/>
                  </a:lnTo>
                  <a:lnTo>
                    <a:pt x="703" y="1133"/>
                  </a:lnTo>
                  <a:lnTo>
                    <a:pt x="714" y="1153"/>
                  </a:lnTo>
                  <a:lnTo>
                    <a:pt x="714" y="1153"/>
                  </a:lnTo>
                  <a:lnTo>
                    <a:pt x="718" y="1174"/>
                  </a:lnTo>
                  <a:lnTo>
                    <a:pt x="724" y="1197"/>
                  </a:lnTo>
                  <a:lnTo>
                    <a:pt x="731" y="1223"/>
                  </a:lnTo>
                  <a:lnTo>
                    <a:pt x="740" y="1252"/>
                  </a:lnTo>
                  <a:lnTo>
                    <a:pt x="752" y="1280"/>
                  </a:lnTo>
                  <a:lnTo>
                    <a:pt x="757" y="1293"/>
                  </a:lnTo>
                  <a:lnTo>
                    <a:pt x="765" y="1303"/>
                  </a:lnTo>
                  <a:lnTo>
                    <a:pt x="770" y="1314"/>
                  </a:lnTo>
                  <a:lnTo>
                    <a:pt x="779" y="1322"/>
                  </a:lnTo>
                  <a:lnTo>
                    <a:pt x="779" y="1322"/>
                  </a:lnTo>
                  <a:lnTo>
                    <a:pt x="786" y="1330"/>
                  </a:lnTo>
                  <a:lnTo>
                    <a:pt x="792" y="1340"/>
                  </a:lnTo>
                  <a:lnTo>
                    <a:pt x="798" y="1353"/>
                  </a:lnTo>
                  <a:lnTo>
                    <a:pt x="803" y="1367"/>
                  </a:lnTo>
                  <a:lnTo>
                    <a:pt x="805" y="1382"/>
                  </a:lnTo>
                  <a:lnTo>
                    <a:pt x="808" y="1400"/>
                  </a:lnTo>
                  <a:lnTo>
                    <a:pt x="811" y="1433"/>
                  </a:lnTo>
                  <a:lnTo>
                    <a:pt x="811" y="1467"/>
                  </a:lnTo>
                  <a:lnTo>
                    <a:pt x="810" y="1497"/>
                  </a:lnTo>
                  <a:lnTo>
                    <a:pt x="805" y="1520"/>
                  </a:lnTo>
                  <a:lnTo>
                    <a:pt x="803" y="1529"/>
                  </a:lnTo>
                  <a:lnTo>
                    <a:pt x="798" y="1535"/>
                  </a:lnTo>
                  <a:lnTo>
                    <a:pt x="798" y="1535"/>
                  </a:lnTo>
                  <a:lnTo>
                    <a:pt x="795" y="1542"/>
                  </a:lnTo>
                  <a:lnTo>
                    <a:pt x="791" y="1552"/>
                  </a:lnTo>
                  <a:lnTo>
                    <a:pt x="781" y="1582"/>
                  </a:lnTo>
                  <a:lnTo>
                    <a:pt x="769" y="1619"/>
                  </a:lnTo>
                  <a:lnTo>
                    <a:pt x="759" y="1660"/>
                  </a:lnTo>
                  <a:lnTo>
                    <a:pt x="749" y="1700"/>
                  </a:lnTo>
                  <a:lnTo>
                    <a:pt x="741" y="1736"/>
                  </a:lnTo>
                  <a:lnTo>
                    <a:pt x="737" y="1762"/>
                  </a:lnTo>
                  <a:lnTo>
                    <a:pt x="736" y="1769"/>
                  </a:lnTo>
                  <a:lnTo>
                    <a:pt x="737" y="1774"/>
                  </a:lnTo>
                  <a:lnTo>
                    <a:pt x="737" y="1774"/>
                  </a:lnTo>
                  <a:lnTo>
                    <a:pt x="738" y="1780"/>
                  </a:lnTo>
                  <a:lnTo>
                    <a:pt x="737" y="1783"/>
                  </a:lnTo>
                  <a:lnTo>
                    <a:pt x="734" y="1787"/>
                  </a:lnTo>
                  <a:lnTo>
                    <a:pt x="731" y="1790"/>
                  </a:lnTo>
                  <a:lnTo>
                    <a:pt x="725" y="1794"/>
                  </a:lnTo>
                  <a:lnTo>
                    <a:pt x="722" y="1796"/>
                  </a:lnTo>
                  <a:lnTo>
                    <a:pt x="722" y="1796"/>
                  </a:lnTo>
                  <a:lnTo>
                    <a:pt x="728" y="1806"/>
                  </a:lnTo>
                  <a:lnTo>
                    <a:pt x="734" y="1816"/>
                  </a:lnTo>
                  <a:lnTo>
                    <a:pt x="743" y="1828"/>
                  </a:lnTo>
                  <a:lnTo>
                    <a:pt x="754" y="1839"/>
                  </a:lnTo>
                  <a:lnTo>
                    <a:pt x="766" y="1850"/>
                  </a:lnTo>
                  <a:lnTo>
                    <a:pt x="773" y="1854"/>
                  </a:lnTo>
                  <a:lnTo>
                    <a:pt x="781" y="1857"/>
                  </a:lnTo>
                  <a:lnTo>
                    <a:pt x="788" y="1860"/>
                  </a:lnTo>
                  <a:lnTo>
                    <a:pt x="797" y="1860"/>
                  </a:lnTo>
                  <a:lnTo>
                    <a:pt x="797" y="1860"/>
                  </a:lnTo>
                  <a:lnTo>
                    <a:pt x="811" y="1861"/>
                  </a:lnTo>
                  <a:lnTo>
                    <a:pt x="826" y="1863"/>
                  </a:lnTo>
                  <a:lnTo>
                    <a:pt x="837" y="1866"/>
                  </a:lnTo>
                  <a:lnTo>
                    <a:pt x="848" y="1870"/>
                  </a:lnTo>
                  <a:lnTo>
                    <a:pt x="856" y="1874"/>
                  </a:lnTo>
                  <a:lnTo>
                    <a:pt x="862" y="1880"/>
                  </a:lnTo>
                  <a:lnTo>
                    <a:pt x="865" y="1886"/>
                  </a:lnTo>
                  <a:lnTo>
                    <a:pt x="867" y="1893"/>
                  </a:lnTo>
                  <a:lnTo>
                    <a:pt x="867" y="1893"/>
                  </a:lnTo>
                  <a:lnTo>
                    <a:pt x="864" y="1918"/>
                  </a:lnTo>
                  <a:lnTo>
                    <a:pt x="864" y="1927"/>
                  </a:lnTo>
                  <a:lnTo>
                    <a:pt x="861" y="1936"/>
                  </a:lnTo>
                  <a:lnTo>
                    <a:pt x="861" y="1936"/>
                  </a:lnTo>
                  <a:lnTo>
                    <a:pt x="859" y="1937"/>
                  </a:lnTo>
                  <a:lnTo>
                    <a:pt x="856" y="1940"/>
                  </a:lnTo>
                  <a:lnTo>
                    <a:pt x="846" y="1944"/>
                  </a:lnTo>
                  <a:lnTo>
                    <a:pt x="833" y="1947"/>
                  </a:lnTo>
                  <a:lnTo>
                    <a:pt x="816" y="1949"/>
                  </a:lnTo>
                  <a:lnTo>
                    <a:pt x="772" y="1953"/>
                  </a:lnTo>
                  <a:lnTo>
                    <a:pt x="722" y="1953"/>
                  </a:lnTo>
                  <a:lnTo>
                    <a:pt x="670" y="1952"/>
                  </a:lnTo>
                  <a:lnTo>
                    <a:pt x="619" y="1949"/>
                  </a:lnTo>
                  <a:lnTo>
                    <a:pt x="597" y="1946"/>
                  </a:lnTo>
                  <a:lnTo>
                    <a:pt x="577" y="1943"/>
                  </a:lnTo>
                  <a:lnTo>
                    <a:pt x="561" y="1938"/>
                  </a:lnTo>
                  <a:lnTo>
                    <a:pt x="548" y="1934"/>
                  </a:lnTo>
                  <a:lnTo>
                    <a:pt x="548" y="1934"/>
                  </a:lnTo>
                  <a:lnTo>
                    <a:pt x="545" y="1931"/>
                  </a:lnTo>
                  <a:lnTo>
                    <a:pt x="543" y="1924"/>
                  </a:lnTo>
                  <a:lnTo>
                    <a:pt x="542" y="1915"/>
                  </a:lnTo>
                  <a:lnTo>
                    <a:pt x="542" y="1903"/>
                  </a:lnTo>
                  <a:lnTo>
                    <a:pt x="542" y="1892"/>
                  </a:lnTo>
                  <a:lnTo>
                    <a:pt x="545" y="1882"/>
                  </a:lnTo>
                  <a:lnTo>
                    <a:pt x="548" y="1873"/>
                  </a:lnTo>
                  <a:lnTo>
                    <a:pt x="551" y="1870"/>
                  </a:lnTo>
                  <a:lnTo>
                    <a:pt x="553" y="1867"/>
                  </a:lnTo>
                  <a:lnTo>
                    <a:pt x="553" y="1867"/>
                  </a:lnTo>
                  <a:lnTo>
                    <a:pt x="562" y="1861"/>
                  </a:lnTo>
                  <a:lnTo>
                    <a:pt x="568" y="1854"/>
                  </a:lnTo>
                  <a:lnTo>
                    <a:pt x="572" y="1845"/>
                  </a:lnTo>
                  <a:lnTo>
                    <a:pt x="575" y="1835"/>
                  </a:lnTo>
                  <a:lnTo>
                    <a:pt x="578" y="1826"/>
                  </a:lnTo>
                  <a:lnTo>
                    <a:pt x="578" y="1818"/>
                  </a:lnTo>
                  <a:lnTo>
                    <a:pt x="578" y="1810"/>
                  </a:lnTo>
                  <a:lnTo>
                    <a:pt x="577" y="1804"/>
                  </a:lnTo>
                  <a:lnTo>
                    <a:pt x="577" y="1804"/>
                  </a:lnTo>
                  <a:lnTo>
                    <a:pt x="572" y="1804"/>
                  </a:lnTo>
                  <a:lnTo>
                    <a:pt x="565" y="1802"/>
                  </a:lnTo>
                  <a:lnTo>
                    <a:pt x="561" y="1799"/>
                  </a:lnTo>
                  <a:lnTo>
                    <a:pt x="558" y="1794"/>
                  </a:lnTo>
                  <a:lnTo>
                    <a:pt x="555" y="1788"/>
                  </a:lnTo>
                  <a:lnTo>
                    <a:pt x="555" y="1783"/>
                  </a:lnTo>
                  <a:lnTo>
                    <a:pt x="555" y="1783"/>
                  </a:lnTo>
                  <a:lnTo>
                    <a:pt x="558" y="1740"/>
                  </a:lnTo>
                  <a:lnTo>
                    <a:pt x="562" y="1665"/>
                  </a:lnTo>
                  <a:lnTo>
                    <a:pt x="567" y="1625"/>
                  </a:lnTo>
                  <a:lnTo>
                    <a:pt x="569" y="1592"/>
                  </a:lnTo>
                  <a:lnTo>
                    <a:pt x="575" y="1567"/>
                  </a:lnTo>
                  <a:lnTo>
                    <a:pt x="578" y="1558"/>
                  </a:lnTo>
                  <a:lnTo>
                    <a:pt x="581" y="1555"/>
                  </a:lnTo>
                  <a:lnTo>
                    <a:pt x="581" y="1555"/>
                  </a:lnTo>
                  <a:lnTo>
                    <a:pt x="584" y="1552"/>
                  </a:lnTo>
                  <a:lnTo>
                    <a:pt x="585" y="1550"/>
                  </a:lnTo>
                  <a:lnTo>
                    <a:pt x="587" y="1544"/>
                  </a:lnTo>
                  <a:lnTo>
                    <a:pt x="587" y="1535"/>
                  </a:lnTo>
                  <a:lnTo>
                    <a:pt x="585" y="1526"/>
                  </a:lnTo>
                  <a:lnTo>
                    <a:pt x="581" y="1507"/>
                  </a:lnTo>
                  <a:lnTo>
                    <a:pt x="577" y="1491"/>
                  </a:lnTo>
                  <a:lnTo>
                    <a:pt x="577" y="1491"/>
                  </a:lnTo>
                  <a:lnTo>
                    <a:pt x="574" y="1484"/>
                  </a:lnTo>
                  <a:lnTo>
                    <a:pt x="567" y="1471"/>
                  </a:lnTo>
                  <a:lnTo>
                    <a:pt x="546" y="1443"/>
                  </a:lnTo>
                  <a:lnTo>
                    <a:pt x="517" y="1405"/>
                  </a:lnTo>
                  <a:lnTo>
                    <a:pt x="517" y="1405"/>
                  </a:lnTo>
                  <a:lnTo>
                    <a:pt x="513" y="1421"/>
                  </a:lnTo>
                  <a:lnTo>
                    <a:pt x="502" y="1456"/>
                  </a:lnTo>
                  <a:lnTo>
                    <a:pt x="497" y="1477"/>
                  </a:lnTo>
                  <a:lnTo>
                    <a:pt x="492" y="1497"/>
                  </a:lnTo>
                  <a:lnTo>
                    <a:pt x="491" y="1515"/>
                  </a:lnTo>
                  <a:lnTo>
                    <a:pt x="491" y="1528"/>
                  </a:lnTo>
                  <a:lnTo>
                    <a:pt x="491" y="1528"/>
                  </a:lnTo>
                  <a:lnTo>
                    <a:pt x="491" y="1534"/>
                  </a:lnTo>
                  <a:lnTo>
                    <a:pt x="488" y="1541"/>
                  </a:lnTo>
                  <a:lnTo>
                    <a:pt x="481" y="1558"/>
                  </a:lnTo>
                  <a:lnTo>
                    <a:pt x="469" y="1579"/>
                  </a:lnTo>
                  <a:lnTo>
                    <a:pt x="454" y="1601"/>
                  </a:lnTo>
                  <a:lnTo>
                    <a:pt x="438" y="1622"/>
                  </a:lnTo>
                  <a:lnTo>
                    <a:pt x="421" y="1641"/>
                  </a:lnTo>
                  <a:lnTo>
                    <a:pt x="405" y="1657"/>
                  </a:lnTo>
                  <a:lnTo>
                    <a:pt x="392" y="1666"/>
                  </a:lnTo>
                  <a:lnTo>
                    <a:pt x="392" y="1666"/>
                  </a:lnTo>
                  <a:lnTo>
                    <a:pt x="380" y="1676"/>
                  </a:lnTo>
                  <a:lnTo>
                    <a:pt x="368" y="1686"/>
                  </a:lnTo>
                  <a:lnTo>
                    <a:pt x="360" y="1697"/>
                  </a:lnTo>
                  <a:lnTo>
                    <a:pt x="352" y="1708"/>
                  </a:lnTo>
                  <a:lnTo>
                    <a:pt x="347" y="1720"/>
                  </a:lnTo>
                  <a:lnTo>
                    <a:pt x="342" y="1729"/>
                  </a:lnTo>
                  <a:lnTo>
                    <a:pt x="338" y="1743"/>
                  </a:lnTo>
                  <a:lnTo>
                    <a:pt x="338" y="1743"/>
                  </a:lnTo>
                  <a:lnTo>
                    <a:pt x="336" y="1751"/>
                  </a:lnTo>
                  <a:lnTo>
                    <a:pt x="331" y="1762"/>
                  </a:lnTo>
                  <a:lnTo>
                    <a:pt x="316" y="1793"/>
                  </a:lnTo>
                  <a:lnTo>
                    <a:pt x="296" y="1834"/>
                  </a:lnTo>
                  <a:lnTo>
                    <a:pt x="296" y="1834"/>
                  </a:lnTo>
                  <a:lnTo>
                    <a:pt x="291" y="1834"/>
                  </a:lnTo>
                  <a:lnTo>
                    <a:pt x="281" y="1834"/>
                  </a:lnTo>
                  <a:lnTo>
                    <a:pt x="277" y="1835"/>
                  </a:lnTo>
                  <a:lnTo>
                    <a:pt x="274" y="1838"/>
                  </a:lnTo>
                  <a:lnTo>
                    <a:pt x="274" y="1841"/>
                  </a:lnTo>
                  <a:lnTo>
                    <a:pt x="275" y="1845"/>
                  </a:lnTo>
                  <a:lnTo>
                    <a:pt x="275" y="1845"/>
                  </a:lnTo>
                  <a:lnTo>
                    <a:pt x="285" y="1860"/>
                  </a:lnTo>
                  <a:lnTo>
                    <a:pt x="293" y="1870"/>
                  </a:lnTo>
                  <a:lnTo>
                    <a:pt x="304" y="1882"/>
                  </a:lnTo>
                  <a:lnTo>
                    <a:pt x="319" y="1893"/>
                  </a:lnTo>
                  <a:lnTo>
                    <a:pt x="338" y="1903"/>
                  </a:lnTo>
                  <a:lnTo>
                    <a:pt x="350" y="1909"/>
                  </a:lnTo>
                  <a:lnTo>
                    <a:pt x="363" y="1914"/>
                  </a:lnTo>
                  <a:lnTo>
                    <a:pt x="377" y="1918"/>
                  </a:lnTo>
                  <a:lnTo>
                    <a:pt x="393" y="1921"/>
                  </a:lnTo>
                  <a:lnTo>
                    <a:pt x="393" y="1921"/>
                  </a:lnTo>
                  <a:lnTo>
                    <a:pt x="403" y="1924"/>
                  </a:lnTo>
                  <a:lnTo>
                    <a:pt x="412" y="1927"/>
                  </a:lnTo>
                  <a:lnTo>
                    <a:pt x="419" y="1931"/>
                  </a:lnTo>
                  <a:lnTo>
                    <a:pt x="425" y="1936"/>
                  </a:lnTo>
                  <a:lnTo>
                    <a:pt x="430" y="1940"/>
                  </a:lnTo>
                  <a:lnTo>
                    <a:pt x="433" y="1944"/>
                  </a:lnTo>
                  <a:lnTo>
                    <a:pt x="434" y="1950"/>
                  </a:lnTo>
                  <a:lnTo>
                    <a:pt x="435" y="1956"/>
                  </a:lnTo>
                  <a:lnTo>
                    <a:pt x="434" y="1966"/>
                  </a:lnTo>
                  <a:lnTo>
                    <a:pt x="431" y="1976"/>
                  </a:lnTo>
                  <a:lnTo>
                    <a:pt x="424" y="1994"/>
                  </a:lnTo>
                  <a:lnTo>
                    <a:pt x="424" y="1994"/>
                  </a:lnTo>
                  <a:lnTo>
                    <a:pt x="419" y="1997"/>
                  </a:lnTo>
                  <a:lnTo>
                    <a:pt x="412" y="2000"/>
                  </a:lnTo>
                  <a:lnTo>
                    <a:pt x="402" y="2001"/>
                  </a:lnTo>
                  <a:lnTo>
                    <a:pt x="387" y="2003"/>
                  </a:lnTo>
                  <a:lnTo>
                    <a:pt x="352" y="2004"/>
                  </a:lnTo>
                  <a:lnTo>
                    <a:pt x="309" y="2004"/>
                  </a:lnTo>
                  <a:lnTo>
                    <a:pt x="261" y="2000"/>
                  </a:lnTo>
                  <a:lnTo>
                    <a:pt x="211" y="1994"/>
                  </a:lnTo>
                  <a:lnTo>
                    <a:pt x="186" y="1989"/>
                  </a:lnTo>
                  <a:lnTo>
                    <a:pt x="163" y="1985"/>
                  </a:lnTo>
                  <a:lnTo>
                    <a:pt x="141" y="1979"/>
                  </a:lnTo>
                  <a:lnTo>
                    <a:pt x="121" y="1972"/>
                  </a:lnTo>
                  <a:lnTo>
                    <a:pt x="121" y="1972"/>
                  </a:lnTo>
                  <a:lnTo>
                    <a:pt x="117" y="1969"/>
                  </a:lnTo>
                  <a:lnTo>
                    <a:pt x="114" y="1965"/>
                  </a:lnTo>
                  <a:lnTo>
                    <a:pt x="114" y="1959"/>
                  </a:lnTo>
                  <a:lnTo>
                    <a:pt x="115" y="1952"/>
                  </a:lnTo>
                  <a:lnTo>
                    <a:pt x="118" y="1936"/>
                  </a:lnTo>
                  <a:lnTo>
                    <a:pt x="121" y="1927"/>
                  </a:lnTo>
                  <a:lnTo>
                    <a:pt x="122" y="1917"/>
                  </a:lnTo>
                  <a:lnTo>
                    <a:pt x="122" y="1917"/>
                  </a:lnTo>
                  <a:lnTo>
                    <a:pt x="125" y="1889"/>
                  </a:lnTo>
                  <a:lnTo>
                    <a:pt x="130" y="1864"/>
                  </a:lnTo>
                  <a:lnTo>
                    <a:pt x="133" y="1845"/>
                  </a:lnTo>
                  <a:lnTo>
                    <a:pt x="137" y="1835"/>
                  </a:lnTo>
                  <a:lnTo>
                    <a:pt x="137" y="1835"/>
                  </a:lnTo>
                  <a:lnTo>
                    <a:pt x="138" y="1832"/>
                  </a:lnTo>
                  <a:lnTo>
                    <a:pt x="138" y="1831"/>
                  </a:lnTo>
                  <a:lnTo>
                    <a:pt x="138" y="1829"/>
                  </a:lnTo>
                  <a:lnTo>
                    <a:pt x="137" y="1828"/>
                  </a:lnTo>
                  <a:lnTo>
                    <a:pt x="131" y="1825"/>
                  </a:lnTo>
                  <a:lnTo>
                    <a:pt x="125" y="1823"/>
                  </a:lnTo>
                  <a:lnTo>
                    <a:pt x="111" y="1820"/>
                  </a:lnTo>
                  <a:lnTo>
                    <a:pt x="106" y="1818"/>
                  </a:lnTo>
                  <a:lnTo>
                    <a:pt x="105" y="1816"/>
                  </a:lnTo>
                  <a:lnTo>
                    <a:pt x="105" y="1815"/>
                  </a:lnTo>
                  <a:lnTo>
                    <a:pt x="105" y="1815"/>
                  </a:lnTo>
                  <a:lnTo>
                    <a:pt x="106" y="1803"/>
                  </a:lnTo>
                  <a:lnTo>
                    <a:pt x="109" y="1791"/>
                  </a:lnTo>
                  <a:lnTo>
                    <a:pt x="114" y="1781"/>
                  </a:lnTo>
                  <a:lnTo>
                    <a:pt x="118" y="1771"/>
                  </a:lnTo>
                  <a:lnTo>
                    <a:pt x="127" y="1752"/>
                  </a:lnTo>
                  <a:lnTo>
                    <a:pt x="131" y="1742"/>
                  </a:lnTo>
                  <a:lnTo>
                    <a:pt x="134" y="1730"/>
                  </a:lnTo>
                  <a:lnTo>
                    <a:pt x="134" y="1730"/>
                  </a:lnTo>
                  <a:lnTo>
                    <a:pt x="140" y="1685"/>
                  </a:lnTo>
                  <a:lnTo>
                    <a:pt x="153" y="1611"/>
                  </a:lnTo>
                  <a:lnTo>
                    <a:pt x="160" y="1573"/>
                  </a:lnTo>
                  <a:lnTo>
                    <a:pt x="167" y="1539"/>
                  </a:lnTo>
                  <a:lnTo>
                    <a:pt x="175" y="1512"/>
                  </a:lnTo>
                  <a:lnTo>
                    <a:pt x="178" y="1503"/>
                  </a:lnTo>
                  <a:lnTo>
                    <a:pt x="181" y="1496"/>
                  </a:lnTo>
                  <a:lnTo>
                    <a:pt x="181" y="1496"/>
                  </a:lnTo>
                  <a:lnTo>
                    <a:pt x="201" y="1467"/>
                  </a:lnTo>
                  <a:lnTo>
                    <a:pt x="230" y="1426"/>
                  </a:lnTo>
                  <a:lnTo>
                    <a:pt x="245" y="1402"/>
                  </a:lnTo>
                  <a:lnTo>
                    <a:pt x="256" y="1379"/>
                  </a:lnTo>
                  <a:lnTo>
                    <a:pt x="267" y="1357"/>
                  </a:lnTo>
                  <a:lnTo>
                    <a:pt x="269" y="1349"/>
                  </a:lnTo>
                  <a:lnTo>
                    <a:pt x="271" y="1338"/>
                  </a:lnTo>
                  <a:lnTo>
                    <a:pt x="271" y="1338"/>
                  </a:lnTo>
                  <a:lnTo>
                    <a:pt x="272" y="1318"/>
                  </a:lnTo>
                  <a:lnTo>
                    <a:pt x="272" y="1293"/>
                  </a:lnTo>
                  <a:lnTo>
                    <a:pt x="268" y="1232"/>
                  </a:lnTo>
                  <a:lnTo>
                    <a:pt x="267" y="1201"/>
                  </a:lnTo>
                  <a:lnTo>
                    <a:pt x="265" y="1171"/>
                  </a:lnTo>
                  <a:lnTo>
                    <a:pt x="265" y="1145"/>
                  </a:lnTo>
                  <a:lnTo>
                    <a:pt x="268" y="1123"/>
                  </a:lnTo>
                  <a:lnTo>
                    <a:pt x="268" y="1123"/>
                  </a:lnTo>
                  <a:lnTo>
                    <a:pt x="271" y="1105"/>
                  </a:lnTo>
                  <a:lnTo>
                    <a:pt x="272" y="1091"/>
                  </a:lnTo>
                  <a:lnTo>
                    <a:pt x="274" y="1076"/>
                  </a:lnTo>
                  <a:lnTo>
                    <a:pt x="272" y="1066"/>
                  </a:lnTo>
                  <a:lnTo>
                    <a:pt x="271" y="1050"/>
                  </a:lnTo>
                  <a:lnTo>
                    <a:pt x="269" y="1046"/>
                  </a:lnTo>
                  <a:lnTo>
                    <a:pt x="269" y="1046"/>
                  </a:lnTo>
                  <a:lnTo>
                    <a:pt x="256" y="1047"/>
                  </a:lnTo>
                  <a:lnTo>
                    <a:pt x="223" y="1050"/>
                  </a:lnTo>
                  <a:lnTo>
                    <a:pt x="179" y="1051"/>
                  </a:lnTo>
                  <a:lnTo>
                    <a:pt x="157" y="1051"/>
                  </a:lnTo>
                  <a:lnTo>
                    <a:pt x="135" y="1050"/>
                  </a:lnTo>
                  <a:lnTo>
                    <a:pt x="135" y="1050"/>
                  </a:lnTo>
                  <a:lnTo>
                    <a:pt x="114" y="1046"/>
                  </a:lnTo>
                  <a:lnTo>
                    <a:pt x="100" y="1041"/>
                  </a:lnTo>
                  <a:lnTo>
                    <a:pt x="87" y="1037"/>
                  </a:lnTo>
                  <a:lnTo>
                    <a:pt x="76" y="1031"/>
                  </a:lnTo>
                  <a:lnTo>
                    <a:pt x="63" y="1024"/>
                  </a:lnTo>
                  <a:lnTo>
                    <a:pt x="50" y="1015"/>
                  </a:lnTo>
                  <a:lnTo>
                    <a:pt x="39" y="1006"/>
                  </a:lnTo>
                  <a:lnTo>
                    <a:pt x="28" y="995"/>
                  </a:lnTo>
                  <a:lnTo>
                    <a:pt x="19" y="983"/>
                  </a:lnTo>
                  <a:lnTo>
                    <a:pt x="12" y="968"/>
                  </a:lnTo>
                  <a:lnTo>
                    <a:pt x="6" y="952"/>
                  </a:lnTo>
                  <a:lnTo>
                    <a:pt x="1" y="935"/>
                  </a:lnTo>
                  <a:lnTo>
                    <a:pt x="0" y="916"/>
                  </a:lnTo>
                  <a:lnTo>
                    <a:pt x="1" y="894"/>
                  </a:lnTo>
                  <a:lnTo>
                    <a:pt x="6" y="871"/>
                  </a:lnTo>
                  <a:lnTo>
                    <a:pt x="6" y="871"/>
                  </a:lnTo>
                  <a:lnTo>
                    <a:pt x="16" y="824"/>
                  </a:lnTo>
                  <a:lnTo>
                    <a:pt x="25" y="783"/>
                  </a:lnTo>
                  <a:lnTo>
                    <a:pt x="35" y="721"/>
                  </a:lnTo>
                  <a:lnTo>
                    <a:pt x="44" y="676"/>
                  </a:lnTo>
                  <a:lnTo>
                    <a:pt x="48" y="657"/>
                  </a:lnTo>
                  <a:lnTo>
                    <a:pt x="52" y="641"/>
                  </a:lnTo>
                  <a:lnTo>
                    <a:pt x="52" y="641"/>
                  </a:lnTo>
                  <a:lnTo>
                    <a:pt x="63" y="606"/>
                  </a:lnTo>
                  <a:lnTo>
                    <a:pt x="74" y="558"/>
                  </a:lnTo>
                  <a:lnTo>
                    <a:pt x="79" y="533"/>
                  </a:lnTo>
                  <a:lnTo>
                    <a:pt x="83" y="511"/>
                  </a:lnTo>
                  <a:lnTo>
                    <a:pt x="84" y="494"/>
                  </a:lnTo>
                  <a:lnTo>
                    <a:pt x="84" y="481"/>
                  </a:lnTo>
                  <a:lnTo>
                    <a:pt x="84" y="481"/>
                  </a:lnTo>
                  <a:lnTo>
                    <a:pt x="83" y="470"/>
                  </a:lnTo>
                  <a:lnTo>
                    <a:pt x="84" y="457"/>
                  </a:lnTo>
                  <a:lnTo>
                    <a:pt x="86" y="443"/>
                  </a:lnTo>
                  <a:lnTo>
                    <a:pt x="90" y="428"/>
                  </a:lnTo>
                  <a:lnTo>
                    <a:pt x="95" y="414"/>
                  </a:lnTo>
                  <a:lnTo>
                    <a:pt x="99" y="400"/>
                  </a:lnTo>
                  <a:lnTo>
                    <a:pt x="105" y="390"/>
                  </a:lnTo>
                  <a:lnTo>
                    <a:pt x="111" y="383"/>
                  </a:lnTo>
                  <a:lnTo>
                    <a:pt x="111" y="383"/>
                  </a:lnTo>
                  <a:lnTo>
                    <a:pt x="115" y="376"/>
                  </a:lnTo>
                  <a:lnTo>
                    <a:pt x="118" y="364"/>
                  </a:lnTo>
                  <a:lnTo>
                    <a:pt x="125" y="338"/>
                  </a:lnTo>
                  <a:lnTo>
                    <a:pt x="128" y="325"/>
                  </a:lnTo>
                  <a:lnTo>
                    <a:pt x="134" y="313"/>
                  </a:lnTo>
                  <a:lnTo>
                    <a:pt x="140" y="306"/>
                  </a:lnTo>
                  <a:lnTo>
                    <a:pt x="143" y="303"/>
                  </a:lnTo>
                  <a:lnTo>
                    <a:pt x="147" y="300"/>
                  </a:lnTo>
                  <a:lnTo>
                    <a:pt x="147" y="300"/>
                  </a:lnTo>
                  <a:lnTo>
                    <a:pt x="154" y="298"/>
                  </a:lnTo>
                  <a:lnTo>
                    <a:pt x="160" y="294"/>
                  </a:lnTo>
                  <a:lnTo>
                    <a:pt x="172" y="285"/>
                  </a:lnTo>
                  <a:lnTo>
                    <a:pt x="184" y="272"/>
                  </a:lnTo>
                  <a:lnTo>
                    <a:pt x="194" y="259"/>
                  </a:lnTo>
                  <a:lnTo>
                    <a:pt x="205" y="246"/>
                  </a:lnTo>
                  <a:lnTo>
                    <a:pt x="217" y="234"/>
                  </a:lnTo>
                  <a:lnTo>
                    <a:pt x="224" y="230"/>
                  </a:lnTo>
                  <a:lnTo>
                    <a:pt x="232" y="226"/>
                  </a:lnTo>
                  <a:lnTo>
                    <a:pt x="239" y="223"/>
                  </a:lnTo>
                  <a:lnTo>
                    <a:pt x="248" y="221"/>
                  </a:lnTo>
                  <a:lnTo>
                    <a:pt x="248" y="2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-1596797" y="4439356"/>
              <a:ext cx="138822" cy="90273"/>
            </a:xfrm>
            <a:custGeom>
              <a:avLst/>
              <a:gdLst>
                <a:gd name="T0" fmla="*/ 151 w 183"/>
                <a:gd name="T1" fmla="*/ 3 h 119"/>
                <a:gd name="T2" fmla="*/ 151 w 183"/>
                <a:gd name="T3" fmla="*/ 3 h 119"/>
                <a:gd name="T4" fmla="*/ 132 w 183"/>
                <a:gd name="T5" fmla="*/ 12 h 119"/>
                <a:gd name="T6" fmla="*/ 87 w 183"/>
                <a:gd name="T7" fmla="*/ 33 h 119"/>
                <a:gd name="T8" fmla="*/ 61 w 183"/>
                <a:gd name="T9" fmla="*/ 47 h 119"/>
                <a:gd name="T10" fmla="*/ 39 w 183"/>
                <a:gd name="T11" fmla="*/ 58 h 119"/>
                <a:gd name="T12" fmla="*/ 20 w 183"/>
                <a:gd name="T13" fmla="*/ 70 h 119"/>
                <a:gd name="T14" fmla="*/ 14 w 183"/>
                <a:gd name="T15" fmla="*/ 76 h 119"/>
                <a:gd name="T16" fmla="*/ 10 w 183"/>
                <a:gd name="T17" fmla="*/ 80 h 119"/>
                <a:gd name="T18" fmla="*/ 10 w 183"/>
                <a:gd name="T19" fmla="*/ 80 h 119"/>
                <a:gd name="T20" fmla="*/ 5 w 183"/>
                <a:gd name="T21" fmla="*/ 87 h 119"/>
                <a:gd name="T22" fmla="*/ 3 w 183"/>
                <a:gd name="T23" fmla="*/ 95 h 119"/>
                <a:gd name="T24" fmla="*/ 1 w 183"/>
                <a:gd name="T25" fmla="*/ 100 h 119"/>
                <a:gd name="T26" fmla="*/ 0 w 183"/>
                <a:gd name="T27" fmla="*/ 106 h 119"/>
                <a:gd name="T28" fmla="*/ 1 w 183"/>
                <a:gd name="T29" fmla="*/ 114 h 119"/>
                <a:gd name="T30" fmla="*/ 3 w 183"/>
                <a:gd name="T31" fmla="*/ 117 h 119"/>
                <a:gd name="T32" fmla="*/ 3 w 183"/>
                <a:gd name="T33" fmla="*/ 117 h 119"/>
                <a:gd name="T34" fmla="*/ 5 w 183"/>
                <a:gd name="T35" fmla="*/ 118 h 119"/>
                <a:gd name="T36" fmla="*/ 11 w 183"/>
                <a:gd name="T37" fmla="*/ 119 h 119"/>
                <a:gd name="T38" fmla="*/ 17 w 183"/>
                <a:gd name="T39" fmla="*/ 118 h 119"/>
                <a:gd name="T40" fmla="*/ 23 w 183"/>
                <a:gd name="T41" fmla="*/ 117 h 119"/>
                <a:gd name="T42" fmla="*/ 30 w 183"/>
                <a:gd name="T43" fmla="*/ 111 h 119"/>
                <a:gd name="T44" fmla="*/ 37 w 183"/>
                <a:gd name="T45" fmla="*/ 102 h 119"/>
                <a:gd name="T46" fmla="*/ 45 w 183"/>
                <a:gd name="T47" fmla="*/ 87 h 119"/>
                <a:gd name="T48" fmla="*/ 45 w 183"/>
                <a:gd name="T49" fmla="*/ 87 h 119"/>
                <a:gd name="T50" fmla="*/ 49 w 183"/>
                <a:gd name="T51" fmla="*/ 80 h 119"/>
                <a:gd name="T52" fmla="*/ 55 w 183"/>
                <a:gd name="T53" fmla="*/ 73 h 119"/>
                <a:gd name="T54" fmla="*/ 62 w 183"/>
                <a:gd name="T55" fmla="*/ 66 h 119"/>
                <a:gd name="T56" fmla="*/ 71 w 183"/>
                <a:gd name="T57" fmla="*/ 60 h 119"/>
                <a:gd name="T58" fmla="*/ 91 w 183"/>
                <a:gd name="T59" fmla="*/ 48 h 119"/>
                <a:gd name="T60" fmla="*/ 113 w 183"/>
                <a:gd name="T61" fmla="*/ 38 h 119"/>
                <a:gd name="T62" fmla="*/ 134 w 183"/>
                <a:gd name="T63" fmla="*/ 31 h 119"/>
                <a:gd name="T64" fmla="*/ 153 w 183"/>
                <a:gd name="T65" fmla="*/ 25 h 119"/>
                <a:gd name="T66" fmla="*/ 166 w 183"/>
                <a:gd name="T67" fmla="*/ 20 h 119"/>
                <a:gd name="T68" fmla="*/ 173 w 183"/>
                <a:gd name="T69" fmla="*/ 20 h 119"/>
                <a:gd name="T70" fmla="*/ 173 w 183"/>
                <a:gd name="T71" fmla="*/ 20 h 119"/>
                <a:gd name="T72" fmla="*/ 176 w 183"/>
                <a:gd name="T73" fmla="*/ 19 h 119"/>
                <a:gd name="T74" fmla="*/ 180 w 183"/>
                <a:gd name="T75" fmla="*/ 16 h 119"/>
                <a:gd name="T76" fmla="*/ 182 w 183"/>
                <a:gd name="T77" fmla="*/ 12 h 119"/>
                <a:gd name="T78" fmla="*/ 183 w 183"/>
                <a:gd name="T79" fmla="*/ 7 h 119"/>
                <a:gd name="T80" fmla="*/ 182 w 183"/>
                <a:gd name="T81" fmla="*/ 4 h 119"/>
                <a:gd name="T82" fmla="*/ 176 w 183"/>
                <a:gd name="T83" fmla="*/ 1 h 119"/>
                <a:gd name="T84" fmla="*/ 167 w 183"/>
                <a:gd name="T85" fmla="*/ 0 h 119"/>
                <a:gd name="T86" fmla="*/ 151 w 183"/>
                <a:gd name="T87" fmla="*/ 3 h 119"/>
                <a:gd name="T88" fmla="*/ 151 w 183"/>
                <a:gd name="T89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3" h="119">
                  <a:moveTo>
                    <a:pt x="151" y="3"/>
                  </a:moveTo>
                  <a:lnTo>
                    <a:pt x="151" y="3"/>
                  </a:lnTo>
                  <a:lnTo>
                    <a:pt x="132" y="12"/>
                  </a:lnTo>
                  <a:lnTo>
                    <a:pt x="87" y="33"/>
                  </a:lnTo>
                  <a:lnTo>
                    <a:pt x="61" y="47"/>
                  </a:lnTo>
                  <a:lnTo>
                    <a:pt x="39" y="58"/>
                  </a:lnTo>
                  <a:lnTo>
                    <a:pt x="20" y="70"/>
                  </a:lnTo>
                  <a:lnTo>
                    <a:pt x="14" y="76"/>
                  </a:lnTo>
                  <a:lnTo>
                    <a:pt x="10" y="80"/>
                  </a:lnTo>
                  <a:lnTo>
                    <a:pt x="10" y="80"/>
                  </a:lnTo>
                  <a:lnTo>
                    <a:pt x="5" y="87"/>
                  </a:lnTo>
                  <a:lnTo>
                    <a:pt x="3" y="95"/>
                  </a:lnTo>
                  <a:lnTo>
                    <a:pt x="1" y="100"/>
                  </a:lnTo>
                  <a:lnTo>
                    <a:pt x="0" y="106"/>
                  </a:lnTo>
                  <a:lnTo>
                    <a:pt x="1" y="114"/>
                  </a:lnTo>
                  <a:lnTo>
                    <a:pt x="3" y="117"/>
                  </a:lnTo>
                  <a:lnTo>
                    <a:pt x="3" y="117"/>
                  </a:lnTo>
                  <a:lnTo>
                    <a:pt x="5" y="118"/>
                  </a:lnTo>
                  <a:lnTo>
                    <a:pt x="11" y="119"/>
                  </a:lnTo>
                  <a:lnTo>
                    <a:pt x="17" y="118"/>
                  </a:lnTo>
                  <a:lnTo>
                    <a:pt x="23" y="117"/>
                  </a:lnTo>
                  <a:lnTo>
                    <a:pt x="30" y="111"/>
                  </a:lnTo>
                  <a:lnTo>
                    <a:pt x="37" y="102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9" y="80"/>
                  </a:lnTo>
                  <a:lnTo>
                    <a:pt x="55" y="73"/>
                  </a:lnTo>
                  <a:lnTo>
                    <a:pt x="62" y="66"/>
                  </a:lnTo>
                  <a:lnTo>
                    <a:pt x="71" y="60"/>
                  </a:lnTo>
                  <a:lnTo>
                    <a:pt x="91" y="48"/>
                  </a:lnTo>
                  <a:lnTo>
                    <a:pt x="113" y="38"/>
                  </a:lnTo>
                  <a:lnTo>
                    <a:pt x="134" y="31"/>
                  </a:lnTo>
                  <a:lnTo>
                    <a:pt x="153" y="25"/>
                  </a:lnTo>
                  <a:lnTo>
                    <a:pt x="166" y="20"/>
                  </a:lnTo>
                  <a:lnTo>
                    <a:pt x="173" y="20"/>
                  </a:lnTo>
                  <a:lnTo>
                    <a:pt x="173" y="20"/>
                  </a:lnTo>
                  <a:lnTo>
                    <a:pt x="176" y="19"/>
                  </a:lnTo>
                  <a:lnTo>
                    <a:pt x="180" y="16"/>
                  </a:lnTo>
                  <a:lnTo>
                    <a:pt x="182" y="12"/>
                  </a:lnTo>
                  <a:lnTo>
                    <a:pt x="183" y="7"/>
                  </a:lnTo>
                  <a:lnTo>
                    <a:pt x="182" y="4"/>
                  </a:lnTo>
                  <a:lnTo>
                    <a:pt x="176" y="1"/>
                  </a:lnTo>
                  <a:lnTo>
                    <a:pt x="167" y="0"/>
                  </a:lnTo>
                  <a:lnTo>
                    <a:pt x="151" y="3"/>
                  </a:lnTo>
                  <a:lnTo>
                    <a:pt x="151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-1572522" y="4475768"/>
              <a:ext cx="187372" cy="94824"/>
            </a:xfrm>
            <a:custGeom>
              <a:avLst/>
              <a:gdLst>
                <a:gd name="T0" fmla="*/ 209 w 247"/>
                <a:gd name="T1" fmla="*/ 23 h 125"/>
                <a:gd name="T2" fmla="*/ 209 w 247"/>
                <a:gd name="T3" fmla="*/ 23 h 125"/>
                <a:gd name="T4" fmla="*/ 205 w 247"/>
                <a:gd name="T5" fmla="*/ 18 h 125"/>
                <a:gd name="T6" fmla="*/ 201 w 247"/>
                <a:gd name="T7" fmla="*/ 12 h 125"/>
                <a:gd name="T8" fmla="*/ 193 w 247"/>
                <a:gd name="T9" fmla="*/ 6 h 125"/>
                <a:gd name="T10" fmla="*/ 185 w 247"/>
                <a:gd name="T11" fmla="*/ 3 h 125"/>
                <a:gd name="T12" fmla="*/ 177 w 247"/>
                <a:gd name="T13" fmla="*/ 2 h 125"/>
                <a:gd name="T14" fmla="*/ 171 w 247"/>
                <a:gd name="T15" fmla="*/ 0 h 125"/>
                <a:gd name="T16" fmla="*/ 164 w 247"/>
                <a:gd name="T17" fmla="*/ 0 h 125"/>
                <a:gd name="T18" fmla="*/ 155 w 247"/>
                <a:gd name="T19" fmla="*/ 2 h 125"/>
                <a:gd name="T20" fmla="*/ 145 w 247"/>
                <a:gd name="T21" fmla="*/ 4 h 125"/>
                <a:gd name="T22" fmla="*/ 135 w 247"/>
                <a:gd name="T23" fmla="*/ 9 h 125"/>
                <a:gd name="T24" fmla="*/ 135 w 247"/>
                <a:gd name="T25" fmla="*/ 9 h 125"/>
                <a:gd name="T26" fmla="*/ 115 w 247"/>
                <a:gd name="T27" fmla="*/ 16 h 125"/>
                <a:gd name="T28" fmla="*/ 99 w 247"/>
                <a:gd name="T29" fmla="*/ 22 h 125"/>
                <a:gd name="T30" fmla="*/ 74 w 247"/>
                <a:gd name="T31" fmla="*/ 29 h 125"/>
                <a:gd name="T32" fmla="*/ 64 w 247"/>
                <a:gd name="T33" fmla="*/ 34 h 125"/>
                <a:gd name="T34" fmla="*/ 55 w 247"/>
                <a:gd name="T35" fmla="*/ 38 h 125"/>
                <a:gd name="T36" fmla="*/ 48 w 247"/>
                <a:gd name="T37" fmla="*/ 45 h 125"/>
                <a:gd name="T38" fmla="*/ 37 w 247"/>
                <a:gd name="T39" fmla="*/ 55 h 125"/>
                <a:gd name="T40" fmla="*/ 37 w 247"/>
                <a:gd name="T41" fmla="*/ 55 h 125"/>
                <a:gd name="T42" fmla="*/ 21 w 247"/>
                <a:gd name="T43" fmla="*/ 77 h 125"/>
                <a:gd name="T44" fmla="*/ 8 w 247"/>
                <a:gd name="T45" fmla="*/ 95 h 125"/>
                <a:gd name="T46" fmla="*/ 4 w 247"/>
                <a:gd name="T47" fmla="*/ 102 h 125"/>
                <a:gd name="T48" fmla="*/ 1 w 247"/>
                <a:gd name="T49" fmla="*/ 109 h 125"/>
                <a:gd name="T50" fmla="*/ 0 w 247"/>
                <a:gd name="T51" fmla="*/ 115 h 125"/>
                <a:gd name="T52" fmla="*/ 0 w 247"/>
                <a:gd name="T53" fmla="*/ 121 h 125"/>
                <a:gd name="T54" fmla="*/ 0 w 247"/>
                <a:gd name="T55" fmla="*/ 121 h 125"/>
                <a:gd name="T56" fmla="*/ 0 w 247"/>
                <a:gd name="T57" fmla="*/ 125 h 125"/>
                <a:gd name="T58" fmla="*/ 3 w 247"/>
                <a:gd name="T59" fmla="*/ 125 h 125"/>
                <a:gd name="T60" fmla="*/ 5 w 247"/>
                <a:gd name="T61" fmla="*/ 122 h 125"/>
                <a:gd name="T62" fmla="*/ 8 w 247"/>
                <a:gd name="T63" fmla="*/ 118 h 125"/>
                <a:gd name="T64" fmla="*/ 19 w 247"/>
                <a:gd name="T65" fmla="*/ 102 h 125"/>
                <a:gd name="T66" fmla="*/ 35 w 247"/>
                <a:gd name="T67" fmla="*/ 83 h 125"/>
                <a:gd name="T68" fmla="*/ 35 w 247"/>
                <a:gd name="T69" fmla="*/ 83 h 125"/>
                <a:gd name="T70" fmla="*/ 43 w 247"/>
                <a:gd name="T71" fmla="*/ 73 h 125"/>
                <a:gd name="T72" fmla="*/ 54 w 247"/>
                <a:gd name="T73" fmla="*/ 64 h 125"/>
                <a:gd name="T74" fmla="*/ 67 w 247"/>
                <a:gd name="T75" fmla="*/ 54 h 125"/>
                <a:gd name="T76" fmla="*/ 83 w 247"/>
                <a:gd name="T77" fmla="*/ 45 h 125"/>
                <a:gd name="T78" fmla="*/ 99 w 247"/>
                <a:gd name="T79" fmla="*/ 36 h 125"/>
                <a:gd name="T80" fmla="*/ 118 w 247"/>
                <a:gd name="T81" fmla="*/ 29 h 125"/>
                <a:gd name="T82" fmla="*/ 137 w 247"/>
                <a:gd name="T83" fmla="*/ 25 h 125"/>
                <a:gd name="T84" fmla="*/ 157 w 247"/>
                <a:gd name="T85" fmla="*/ 22 h 125"/>
                <a:gd name="T86" fmla="*/ 157 w 247"/>
                <a:gd name="T87" fmla="*/ 22 h 125"/>
                <a:gd name="T88" fmla="*/ 167 w 247"/>
                <a:gd name="T89" fmla="*/ 22 h 125"/>
                <a:gd name="T90" fmla="*/ 176 w 247"/>
                <a:gd name="T91" fmla="*/ 23 h 125"/>
                <a:gd name="T92" fmla="*/ 185 w 247"/>
                <a:gd name="T93" fmla="*/ 26 h 125"/>
                <a:gd name="T94" fmla="*/ 192 w 247"/>
                <a:gd name="T95" fmla="*/ 28 h 125"/>
                <a:gd name="T96" fmla="*/ 205 w 247"/>
                <a:gd name="T97" fmla="*/ 35 h 125"/>
                <a:gd name="T98" fmla="*/ 217 w 247"/>
                <a:gd name="T99" fmla="*/ 44 h 125"/>
                <a:gd name="T100" fmla="*/ 233 w 247"/>
                <a:gd name="T101" fmla="*/ 58 h 125"/>
                <a:gd name="T102" fmla="*/ 238 w 247"/>
                <a:gd name="T103" fmla="*/ 63 h 125"/>
                <a:gd name="T104" fmla="*/ 241 w 247"/>
                <a:gd name="T105" fmla="*/ 64 h 125"/>
                <a:gd name="T106" fmla="*/ 244 w 247"/>
                <a:gd name="T107" fmla="*/ 64 h 125"/>
                <a:gd name="T108" fmla="*/ 244 w 247"/>
                <a:gd name="T109" fmla="*/ 64 h 125"/>
                <a:gd name="T110" fmla="*/ 246 w 247"/>
                <a:gd name="T111" fmla="*/ 64 h 125"/>
                <a:gd name="T112" fmla="*/ 247 w 247"/>
                <a:gd name="T113" fmla="*/ 63 h 125"/>
                <a:gd name="T114" fmla="*/ 246 w 247"/>
                <a:gd name="T115" fmla="*/ 58 h 125"/>
                <a:gd name="T116" fmla="*/ 243 w 247"/>
                <a:gd name="T117" fmla="*/ 54 h 125"/>
                <a:gd name="T118" fmla="*/ 237 w 247"/>
                <a:gd name="T119" fmla="*/ 47 h 125"/>
                <a:gd name="T120" fmla="*/ 222 w 247"/>
                <a:gd name="T121" fmla="*/ 34 h 125"/>
                <a:gd name="T122" fmla="*/ 209 w 247"/>
                <a:gd name="T123" fmla="*/ 23 h 125"/>
                <a:gd name="T124" fmla="*/ 209 w 247"/>
                <a:gd name="T125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7" h="125">
                  <a:moveTo>
                    <a:pt x="209" y="23"/>
                  </a:moveTo>
                  <a:lnTo>
                    <a:pt x="209" y="23"/>
                  </a:lnTo>
                  <a:lnTo>
                    <a:pt x="205" y="18"/>
                  </a:lnTo>
                  <a:lnTo>
                    <a:pt x="201" y="12"/>
                  </a:lnTo>
                  <a:lnTo>
                    <a:pt x="193" y="6"/>
                  </a:lnTo>
                  <a:lnTo>
                    <a:pt x="185" y="3"/>
                  </a:lnTo>
                  <a:lnTo>
                    <a:pt x="177" y="2"/>
                  </a:lnTo>
                  <a:lnTo>
                    <a:pt x="171" y="0"/>
                  </a:lnTo>
                  <a:lnTo>
                    <a:pt x="164" y="0"/>
                  </a:lnTo>
                  <a:lnTo>
                    <a:pt x="155" y="2"/>
                  </a:lnTo>
                  <a:lnTo>
                    <a:pt x="145" y="4"/>
                  </a:lnTo>
                  <a:lnTo>
                    <a:pt x="135" y="9"/>
                  </a:lnTo>
                  <a:lnTo>
                    <a:pt x="135" y="9"/>
                  </a:lnTo>
                  <a:lnTo>
                    <a:pt x="115" y="16"/>
                  </a:lnTo>
                  <a:lnTo>
                    <a:pt x="99" y="22"/>
                  </a:lnTo>
                  <a:lnTo>
                    <a:pt x="74" y="29"/>
                  </a:lnTo>
                  <a:lnTo>
                    <a:pt x="64" y="34"/>
                  </a:lnTo>
                  <a:lnTo>
                    <a:pt x="55" y="38"/>
                  </a:lnTo>
                  <a:lnTo>
                    <a:pt x="48" y="45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21" y="77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1" y="109"/>
                  </a:lnTo>
                  <a:lnTo>
                    <a:pt x="0" y="115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3" y="125"/>
                  </a:lnTo>
                  <a:lnTo>
                    <a:pt x="5" y="122"/>
                  </a:lnTo>
                  <a:lnTo>
                    <a:pt x="8" y="118"/>
                  </a:lnTo>
                  <a:lnTo>
                    <a:pt x="19" y="102"/>
                  </a:lnTo>
                  <a:lnTo>
                    <a:pt x="35" y="83"/>
                  </a:lnTo>
                  <a:lnTo>
                    <a:pt x="35" y="83"/>
                  </a:lnTo>
                  <a:lnTo>
                    <a:pt x="43" y="73"/>
                  </a:lnTo>
                  <a:lnTo>
                    <a:pt x="54" y="64"/>
                  </a:lnTo>
                  <a:lnTo>
                    <a:pt x="67" y="54"/>
                  </a:lnTo>
                  <a:lnTo>
                    <a:pt x="83" y="45"/>
                  </a:lnTo>
                  <a:lnTo>
                    <a:pt x="99" y="36"/>
                  </a:lnTo>
                  <a:lnTo>
                    <a:pt x="118" y="29"/>
                  </a:lnTo>
                  <a:lnTo>
                    <a:pt x="137" y="25"/>
                  </a:lnTo>
                  <a:lnTo>
                    <a:pt x="157" y="22"/>
                  </a:lnTo>
                  <a:lnTo>
                    <a:pt x="157" y="22"/>
                  </a:lnTo>
                  <a:lnTo>
                    <a:pt x="167" y="22"/>
                  </a:lnTo>
                  <a:lnTo>
                    <a:pt x="176" y="23"/>
                  </a:lnTo>
                  <a:lnTo>
                    <a:pt x="185" y="26"/>
                  </a:lnTo>
                  <a:lnTo>
                    <a:pt x="192" y="28"/>
                  </a:lnTo>
                  <a:lnTo>
                    <a:pt x="205" y="35"/>
                  </a:lnTo>
                  <a:lnTo>
                    <a:pt x="217" y="44"/>
                  </a:lnTo>
                  <a:lnTo>
                    <a:pt x="233" y="58"/>
                  </a:lnTo>
                  <a:lnTo>
                    <a:pt x="238" y="63"/>
                  </a:lnTo>
                  <a:lnTo>
                    <a:pt x="241" y="64"/>
                  </a:lnTo>
                  <a:lnTo>
                    <a:pt x="244" y="64"/>
                  </a:lnTo>
                  <a:lnTo>
                    <a:pt x="244" y="64"/>
                  </a:lnTo>
                  <a:lnTo>
                    <a:pt x="246" y="64"/>
                  </a:lnTo>
                  <a:lnTo>
                    <a:pt x="247" y="63"/>
                  </a:lnTo>
                  <a:lnTo>
                    <a:pt x="246" y="58"/>
                  </a:lnTo>
                  <a:lnTo>
                    <a:pt x="243" y="54"/>
                  </a:lnTo>
                  <a:lnTo>
                    <a:pt x="237" y="47"/>
                  </a:lnTo>
                  <a:lnTo>
                    <a:pt x="222" y="34"/>
                  </a:lnTo>
                  <a:lnTo>
                    <a:pt x="209" y="23"/>
                  </a:lnTo>
                  <a:lnTo>
                    <a:pt x="209" y="2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auto">
            <a:xfrm>
              <a:off x="-1855476" y="4586523"/>
              <a:ext cx="169924" cy="75101"/>
            </a:xfrm>
            <a:custGeom>
              <a:avLst/>
              <a:gdLst>
                <a:gd name="T0" fmla="*/ 204 w 224"/>
                <a:gd name="T1" fmla="*/ 32 h 99"/>
                <a:gd name="T2" fmla="*/ 185 w 224"/>
                <a:gd name="T3" fmla="*/ 16 h 99"/>
                <a:gd name="T4" fmla="*/ 159 w 224"/>
                <a:gd name="T5" fmla="*/ 3 h 99"/>
                <a:gd name="T6" fmla="*/ 144 w 224"/>
                <a:gd name="T7" fmla="*/ 0 h 99"/>
                <a:gd name="T8" fmla="*/ 131 w 224"/>
                <a:gd name="T9" fmla="*/ 3 h 99"/>
                <a:gd name="T10" fmla="*/ 118 w 224"/>
                <a:gd name="T11" fmla="*/ 13 h 99"/>
                <a:gd name="T12" fmla="*/ 105 w 224"/>
                <a:gd name="T13" fmla="*/ 24 h 99"/>
                <a:gd name="T14" fmla="*/ 87 w 224"/>
                <a:gd name="T15" fmla="*/ 36 h 99"/>
                <a:gd name="T16" fmla="*/ 73 w 224"/>
                <a:gd name="T17" fmla="*/ 35 h 99"/>
                <a:gd name="T18" fmla="*/ 62 w 224"/>
                <a:gd name="T19" fmla="*/ 33 h 99"/>
                <a:gd name="T20" fmla="*/ 55 w 224"/>
                <a:gd name="T21" fmla="*/ 33 h 99"/>
                <a:gd name="T22" fmla="*/ 39 w 224"/>
                <a:gd name="T23" fmla="*/ 45 h 99"/>
                <a:gd name="T24" fmla="*/ 22 w 224"/>
                <a:gd name="T25" fmla="*/ 65 h 99"/>
                <a:gd name="T26" fmla="*/ 0 w 224"/>
                <a:gd name="T27" fmla="*/ 97 h 99"/>
                <a:gd name="T28" fmla="*/ 0 w 224"/>
                <a:gd name="T29" fmla="*/ 99 h 99"/>
                <a:gd name="T30" fmla="*/ 11 w 224"/>
                <a:gd name="T31" fmla="*/ 91 h 99"/>
                <a:gd name="T32" fmla="*/ 33 w 224"/>
                <a:gd name="T33" fmla="*/ 80 h 99"/>
                <a:gd name="T34" fmla="*/ 41 w 224"/>
                <a:gd name="T35" fmla="*/ 77 h 99"/>
                <a:gd name="T36" fmla="*/ 48 w 224"/>
                <a:gd name="T37" fmla="*/ 73 h 99"/>
                <a:gd name="T38" fmla="*/ 45 w 224"/>
                <a:gd name="T39" fmla="*/ 68 h 99"/>
                <a:gd name="T40" fmla="*/ 42 w 224"/>
                <a:gd name="T41" fmla="*/ 62 h 99"/>
                <a:gd name="T42" fmla="*/ 46 w 224"/>
                <a:gd name="T43" fmla="*/ 57 h 99"/>
                <a:gd name="T44" fmla="*/ 57 w 224"/>
                <a:gd name="T45" fmla="*/ 51 h 99"/>
                <a:gd name="T46" fmla="*/ 73 w 224"/>
                <a:gd name="T47" fmla="*/ 49 h 99"/>
                <a:gd name="T48" fmla="*/ 93 w 224"/>
                <a:gd name="T49" fmla="*/ 57 h 99"/>
                <a:gd name="T50" fmla="*/ 106 w 224"/>
                <a:gd name="T51" fmla="*/ 55 h 99"/>
                <a:gd name="T52" fmla="*/ 112 w 224"/>
                <a:gd name="T53" fmla="*/ 51 h 99"/>
                <a:gd name="T54" fmla="*/ 124 w 224"/>
                <a:gd name="T55" fmla="*/ 39 h 99"/>
                <a:gd name="T56" fmla="*/ 131 w 224"/>
                <a:gd name="T57" fmla="*/ 32 h 99"/>
                <a:gd name="T58" fmla="*/ 143 w 224"/>
                <a:gd name="T59" fmla="*/ 30 h 99"/>
                <a:gd name="T60" fmla="*/ 150 w 224"/>
                <a:gd name="T61" fmla="*/ 32 h 99"/>
                <a:gd name="T62" fmla="*/ 175 w 224"/>
                <a:gd name="T63" fmla="*/ 46 h 99"/>
                <a:gd name="T64" fmla="*/ 196 w 224"/>
                <a:gd name="T65" fmla="*/ 59 h 99"/>
                <a:gd name="T66" fmla="*/ 204 w 224"/>
                <a:gd name="T67" fmla="*/ 59 h 99"/>
                <a:gd name="T68" fmla="*/ 215 w 224"/>
                <a:gd name="T69" fmla="*/ 55 h 99"/>
                <a:gd name="T70" fmla="*/ 224 w 224"/>
                <a:gd name="T71" fmla="*/ 48 h 99"/>
                <a:gd name="T72" fmla="*/ 221 w 224"/>
                <a:gd name="T73" fmla="*/ 39 h 99"/>
                <a:gd name="T74" fmla="*/ 204 w 224"/>
                <a:gd name="T75" fmla="*/ 3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99">
                  <a:moveTo>
                    <a:pt x="204" y="32"/>
                  </a:moveTo>
                  <a:lnTo>
                    <a:pt x="204" y="32"/>
                  </a:lnTo>
                  <a:lnTo>
                    <a:pt x="195" y="23"/>
                  </a:lnTo>
                  <a:lnTo>
                    <a:pt x="185" y="16"/>
                  </a:lnTo>
                  <a:lnTo>
                    <a:pt x="172" y="8"/>
                  </a:lnTo>
                  <a:lnTo>
                    <a:pt x="159" y="3"/>
                  </a:lnTo>
                  <a:lnTo>
                    <a:pt x="151" y="1"/>
                  </a:lnTo>
                  <a:lnTo>
                    <a:pt x="144" y="0"/>
                  </a:lnTo>
                  <a:lnTo>
                    <a:pt x="137" y="1"/>
                  </a:lnTo>
                  <a:lnTo>
                    <a:pt x="131" y="3"/>
                  </a:lnTo>
                  <a:lnTo>
                    <a:pt x="124" y="7"/>
                  </a:lnTo>
                  <a:lnTo>
                    <a:pt x="118" y="13"/>
                  </a:lnTo>
                  <a:lnTo>
                    <a:pt x="118" y="13"/>
                  </a:lnTo>
                  <a:lnTo>
                    <a:pt x="105" y="24"/>
                  </a:lnTo>
                  <a:lnTo>
                    <a:pt x="94" y="32"/>
                  </a:lnTo>
                  <a:lnTo>
                    <a:pt x="87" y="36"/>
                  </a:lnTo>
                  <a:lnTo>
                    <a:pt x="80" y="36"/>
                  </a:lnTo>
                  <a:lnTo>
                    <a:pt x="73" y="35"/>
                  </a:lnTo>
                  <a:lnTo>
                    <a:pt x="68" y="33"/>
                  </a:lnTo>
                  <a:lnTo>
                    <a:pt x="62" y="33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48" y="38"/>
                  </a:lnTo>
                  <a:lnTo>
                    <a:pt x="39" y="45"/>
                  </a:lnTo>
                  <a:lnTo>
                    <a:pt x="30" y="55"/>
                  </a:lnTo>
                  <a:lnTo>
                    <a:pt x="22" y="65"/>
                  </a:lnTo>
                  <a:lnTo>
                    <a:pt x="7" y="86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0" y="99"/>
                  </a:lnTo>
                  <a:lnTo>
                    <a:pt x="3" y="97"/>
                  </a:lnTo>
                  <a:lnTo>
                    <a:pt x="11" y="91"/>
                  </a:lnTo>
                  <a:lnTo>
                    <a:pt x="25" y="83"/>
                  </a:lnTo>
                  <a:lnTo>
                    <a:pt x="33" y="80"/>
                  </a:lnTo>
                  <a:lnTo>
                    <a:pt x="41" y="77"/>
                  </a:lnTo>
                  <a:lnTo>
                    <a:pt x="41" y="77"/>
                  </a:lnTo>
                  <a:lnTo>
                    <a:pt x="45" y="74"/>
                  </a:lnTo>
                  <a:lnTo>
                    <a:pt x="48" y="73"/>
                  </a:lnTo>
                  <a:lnTo>
                    <a:pt x="46" y="70"/>
                  </a:lnTo>
                  <a:lnTo>
                    <a:pt x="45" y="68"/>
                  </a:lnTo>
                  <a:lnTo>
                    <a:pt x="43" y="65"/>
                  </a:lnTo>
                  <a:lnTo>
                    <a:pt x="42" y="62"/>
                  </a:lnTo>
                  <a:lnTo>
                    <a:pt x="43" y="61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57" y="51"/>
                  </a:lnTo>
                  <a:lnTo>
                    <a:pt x="65" y="49"/>
                  </a:lnTo>
                  <a:lnTo>
                    <a:pt x="73" y="49"/>
                  </a:lnTo>
                  <a:lnTo>
                    <a:pt x="80" y="52"/>
                  </a:lnTo>
                  <a:lnTo>
                    <a:pt x="93" y="57"/>
                  </a:lnTo>
                  <a:lnTo>
                    <a:pt x="99" y="57"/>
                  </a:lnTo>
                  <a:lnTo>
                    <a:pt x="106" y="55"/>
                  </a:lnTo>
                  <a:lnTo>
                    <a:pt x="106" y="55"/>
                  </a:lnTo>
                  <a:lnTo>
                    <a:pt x="112" y="51"/>
                  </a:lnTo>
                  <a:lnTo>
                    <a:pt x="116" y="46"/>
                  </a:lnTo>
                  <a:lnTo>
                    <a:pt x="124" y="39"/>
                  </a:lnTo>
                  <a:lnTo>
                    <a:pt x="128" y="35"/>
                  </a:lnTo>
                  <a:lnTo>
                    <a:pt x="131" y="32"/>
                  </a:lnTo>
                  <a:lnTo>
                    <a:pt x="137" y="30"/>
                  </a:lnTo>
                  <a:lnTo>
                    <a:pt x="143" y="30"/>
                  </a:lnTo>
                  <a:lnTo>
                    <a:pt x="143" y="30"/>
                  </a:lnTo>
                  <a:lnTo>
                    <a:pt x="150" y="32"/>
                  </a:lnTo>
                  <a:lnTo>
                    <a:pt x="159" y="35"/>
                  </a:lnTo>
                  <a:lnTo>
                    <a:pt x="175" y="46"/>
                  </a:lnTo>
                  <a:lnTo>
                    <a:pt x="189" y="57"/>
                  </a:lnTo>
                  <a:lnTo>
                    <a:pt x="196" y="59"/>
                  </a:lnTo>
                  <a:lnTo>
                    <a:pt x="204" y="59"/>
                  </a:lnTo>
                  <a:lnTo>
                    <a:pt x="204" y="59"/>
                  </a:lnTo>
                  <a:lnTo>
                    <a:pt x="210" y="58"/>
                  </a:lnTo>
                  <a:lnTo>
                    <a:pt x="215" y="55"/>
                  </a:lnTo>
                  <a:lnTo>
                    <a:pt x="221" y="52"/>
                  </a:lnTo>
                  <a:lnTo>
                    <a:pt x="224" y="48"/>
                  </a:lnTo>
                  <a:lnTo>
                    <a:pt x="224" y="43"/>
                  </a:lnTo>
                  <a:lnTo>
                    <a:pt x="221" y="39"/>
                  </a:lnTo>
                  <a:lnTo>
                    <a:pt x="214" y="35"/>
                  </a:lnTo>
                  <a:lnTo>
                    <a:pt x="204" y="32"/>
                  </a:lnTo>
                  <a:lnTo>
                    <a:pt x="204" y="3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15"/>
            <p:cNvSpPr>
              <a:spLocks/>
            </p:cNvSpPr>
            <p:nvPr/>
          </p:nvSpPr>
          <p:spPr bwMode="auto">
            <a:xfrm>
              <a:off x="-1656725" y="4735207"/>
              <a:ext cx="150960" cy="57653"/>
            </a:xfrm>
            <a:custGeom>
              <a:avLst/>
              <a:gdLst>
                <a:gd name="T0" fmla="*/ 165 w 199"/>
                <a:gd name="T1" fmla="*/ 15 h 76"/>
                <a:gd name="T2" fmla="*/ 165 w 199"/>
                <a:gd name="T3" fmla="*/ 15 h 76"/>
                <a:gd name="T4" fmla="*/ 156 w 199"/>
                <a:gd name="T5" fmla="*/ 9 h 76"/>
                <a:gd name="T6" fmla="*/ 144 w 199"/>
                <a:gd name="T7" fmla="*/ 6 h 76"/>
                <a:gd name="T8" fmla="*/ 131 w 199"/>
                <a:gd name="T9" fmla="*/ 2 h 76"/>
                <a:gd name="T10" fmla="*/ 115 w 199"/>
                <a:gd name="T11" fmla="*/ 0 h 76"/>
                <a:gd name="T12" fmla="*/ 106 w 199"/>
                <a:gd name="T13" fmla="*/ 0 h 76"/>
                <a:gd name="T14" fmla="*/ 98 w 199"/>
                <a:gd name="T15" fmla="*/ 2 h 76"/>
                <a:gd name="T16" fmla="*/ 89 w 199"/>
                <a:gd name="T17" fmla="*/ 5 h 76"/>
                <a:gd name="T18" fmla="*/ 80 w 199"/>
                <a:gd name="T19" fmla="*/ 8 h 76"/>
                <a:gd name="T20" fmla="*/ 73 w 199"/>
                <a:gd name="T21" fmla="*/ 13 h 76"/>
                <a:gd name="T22" fmla="*/ 64 w 199"/>
                <a:gd name="T23" fmla="*/ 21 h 76"/>
                <a:gd name="T24" fmla="*/ 64 w 199"/>
                <a:gd name="T25" fmla="*/ 21 h 76"/>
                <a:gd name="T26" fmla="*/ 36 w 199"/>
                <a:gd name="T27" fmla="*/ 44 h 76"/>
                <a:gd name="T28" fmla="*/ 19 w 199"/>
                <a:gd name="T29" fmla="*/ 57 h 76"/>
                <a:gd name="T30" fmla="*/ 1 w 199"/>
                <a:gd name="T31" fmla="*/ 70 h 76"/>
                <a:gd name="T32" fmla="*/ 1 w 199"/>
                <a:gd name="T33" fmla="*/ 70 h 76"/>
                <a:gd name="T34" fmla="*/ 0 w 199"/>
                <a:gd name="T35" fmla="*/ 73 h 76"/>
                <a:gd name="T36" fmla="*/ 0 w 199"/>
                <a:gd name="T37" fmla="*/ 75 h 76"/>
                <a:gd name="T38" fmla="*/ 4 w 199"/>
                <a:gd name="T39" fmla="*/ 76 h 76"/>
                <a:gd name="T40" fmla="*/ 9 w 199"/>
                <a:gd name="T41" fmla="*/ 76 h 76"/>
                <a:gd name="T42" fmla="*/ 22 w 199"/>
                <a:gd name="T43" fmla="*/ 73 h 76"/>
                <a:gd name="T44" fmla="*/ 36 w 199"/>
                <a:gd name="T45" fmla="*/ 69 h 76"/>
                <a:gd name="T46" fmla="*/ 36 w 199"/>
                <a:gd name="T47" fmla="*/ 69 h 76"/>
                <a:gd name="T48" fmla="*/ 52 w 199"/>
                <a:gd name="T49" fmla="*/ 60 h 76"/>
                <a:gd name="T50" fmla="*/ 74 w 199"/>
                <a:gd name="T51" fmla="*/ 48 h 76"/>
                <a:gd name="T52" fmla="*/ 95 w 199"/>
                <a:gd name="T53" fmla="*/ 37 h 76"/>
                <a:gd name="T54" fmla="*/ 109 w 199"/>
                <a:gd name="T55" fmla="*/ 29 h 76"/>
                <a:gd name="T56" fmla="*/ 109 w 199"/>
                <a:gd name="T57" fmla="*/ 29 h 76"/>
                <a:gd name="T58" fmla="*/ 124 w 199"/>
                <a:gd name="T59" fmla="*/ 25 h 76"/>
                <a:gd name="T60" fmla="*/ 132 w 199"/>
                <a:gd name="T61" fmla="*/ 25 h 76"/>
                <a:gd name="T62" fmla="*/ 143 w 199"/>
                <a:gd name="T63" fmla="*/ 25 h 76"/>
                <a:gd name="T64" fmla="*/ 153 w 199"/>
                <a:gd name="T65" fmla="*/ 27 h 76"/>
                <a:gd name="T66" fmla="*/ 162 w 199"/>
                <a:gd name="T67" fmla="*/ 29 h 76"/>
                <a:gd name="T68" fmla="*/ 170 w 199"/>
                <a:gd name="T69" fmla="*/ 35 h 76"/>
                <a:gd name="T70" fmla="*/ 178 w 199"/>
                <a:gd name="T71" fmla="*/ 43 h 76"/>
                <a:gd name="T72" fmla="*/ 178 w 199"/>
                <a:gd name="T73" fmla="*/ 43 h 76"/>
                <a:gd name="T74" fmla="*/ 185 w 199"/>
                <a:gd name="T75" fmla="*/ 50 h 76"/>
                <a:gd name="T76" fmla="*/ 189 w 199"/>
                <a:gd name="T77" fmla="*/ 54 h 76"/>
                <a:gd name="T78" fmla="*/ 194 w 199"/>
                <a:gd name="T79" fmla="*/ 56 h 76"/>
                <a:gd name="T80" fmla="*/ 197 w 199"/>
                <a:gd name="T81" fmla="*/ 54 h 76"/>
                <a:gd name="T82" fmla="*/ 199 w 199"/>
                <a:gd name="T83" fmla="*/ 51 h 76"/>
                <a:gd name="T84" fmla="*/ 199 w 199"/>
                <a:gd name="T85" fmla="*/ 48 h 76"/>
                <a:gd name="T86" fmla="*/ 198 w 199"/>
                <a:gd name="T87" fmla="*/ 45 h 76"/>
                <a:gd name="T88" fmla="*/ 195 w 199"/>
                <a:gd name="T89" fmla="*/ 41 h 76"/>
                <a:gd name="T90" fmla="*/ 195 w 199"/>
                <a:gd name="T91" fmla="*/ 41 h 76"/>
                <a:gd name="T92" fmla="*/ 165 w 199"/>
                <a:gd name="T93" fmla="*/ 15 h 76"/>
                <a:gd name="T94" fmla="*/ 165 w 199"/>
                <a:gd name="T95" fmla="*/ 1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" h="76">
                  <a:moveTo>
                    <a:pt x="165" y="15"/>
                  </a:moveTo>
                  <a:lnTo>
                    <a:pt x="165" y="15"/>
                  </a:lnTo>
                  <a:lnTo>
                    <a:pt x="156" y="9"/>
                  </a:lnTo>
                  <a:lnTo>
                    <a:pt x="144" y="6"/>
                  </a:lnTo>
                  <a:lnTo>
                    <a:pt x="131" y="2"/>
                  </a:lnTo>
                  <a:lnTo>
                    <a:pt x="115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89" y="5"/>
                  </a:lnTo>
                  <a:lnTo>
                    <a:pt x="80" y="8"/>
                  </a:lnTo>
                  <a:lnTo>
                    <a:pt x="73" y="13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36" y="44"/>
                  </a:lnTo>
                  <a:lnTo>
                    <a:pt x="19" y="57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4" y="76"/>
                  </a:lnTo>
                  <a:lnTo>
                    <a:pt x="9" y="76"/>
                  </a:lnTo>
                  <a:lnTo>
                    <a:pt x="22" y="73"/>
                  </a:lnTo>
                  <a:lnTo>
                    <a:pt x="36" y="69"/>
                  </a:lnTo>
                  <a:lnTo>
                    <a:pt x="36" y="69"/>
                  </a:lnTo>
                  <a:lnTo>
                    <a:pt x="52" y="60"/>
                  </a:lnTo>
                  <a:lnTo>
                    <a:pt x="74" y="48"/>
                  </a:lnTo>
                  <a:lnTo>
                    <a:pt x="95" y="37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24" y="25"/>
                  </a:lnTo>
                  <a:lnTo>
                    <a:pt x="132" y="25"/>
                  </a:lnTo>
                  <a:lnTo>
                    <a:pt x="143" y="25"/>
                  </a:lnTo>
                  <a:lnTo>
                    <a:pt x="153" y="27"/>
                  </a:lnTo>
                  <a:lnTo>
                    <a:pt x="162" y="29"/>
                  </a:lnTo>
                  <a:lnTo>
                    <a:pt x="170" y="35"/>
                  </a:lnTo>
                  <a:lnTo>
                    <a:pt x="178" y="43"/>
                  </a:lnTo>
                  <a:lnTo>
                    <a:pt x="178" y="43"/>
                  </a:lnTo>
                  <a:lnTo>
                    <a:pt x="185" y="50"/>
                  </a:lnTo>
                  <a:lnTo>
                    <a:pt x="189" y="54"/>
                  </a:lnTo>
                  <a:lnTo>
                    <a:pt x="194" y="56"/>
                  </a:lnTo>
                  <a:lnTo>
                    <a:pt x="197" y="54"/>
                  </a:lnTo>
                  <a:lnTo>
                    <a:pt x="199" y="51"/>
                  </a:lnTo>
                  <a:lnTo>
                    <a:pt x="199" y="48"/>
                  </a:lnTo>
                  <a:lnTo>
                    <a:pt x="198" y="45"/>
                  </a:lnTo>
                  <a:lnTo>
                    <a:pt x="195" y="41"/>
                  </a:lnTo>
                  <a:lnTo>
                    <a:pt x="195" y="41"/>
                  </a:lnTo>
                  <a:lnTo>
                    <a:pt x="165" y="15"/>
                  </a:lnTo>
                  <a:lnTo>
                    <a:pt x="165" y="15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-1251637" y="4981749"/>
              <a:ext cx="62205" cy="58412"/>
            </a:xfrm>
            <a:custGeom>
              <a:avLst/>
              <a:gdLst>
                <a:gd name="T0" fmla="*/ 0 w 82"/>
                <a:gd name="T1" fmla="*/ 28 h 77"/>
                <a:gd name="T2" fmla="*/ 0 w 82"/>
                <a:gd name="T3" fmla="*/ 28 h 77"/>
                <a:gd name="T4" fmla="*/ 3 w 82"/>
                <a:gd name="T5" fmla="*/ 23 h 77"/>
                <a:gd name="T6" fmla="*/ 11 w 82"/>
                <a:gd name="T7" fmla="*/ 13 h 77"/>
                <a:gd name="T8" fmla="*/ 16 w 82"/>
                <a:gd name="T9" fmla="*/ 9 h 77"/>
                <a:gd name="T10" fmla="*/ 24 w 82"/>
                <a:gd name="T11" fmla="*/ 4 h 77"/>
                <a:gd name="T12" fmla="*/ 31 w 82"/>
                <a:gd name="T13" fmla="*/ 2 h 77"/>
                <a:gd name="T14" fmla="*/ 38 w 82"/>
                <a:gd name="T15" fmla="*/ 0 h 77"/>
                <a:gd name="T16" fmla="*/ 38 w 82"/>
                <a:gd name="T17" fmla="*/ 0 h 77"/>
                <a:gd name="T18" fmla="*/ 53 w 82"/>
                <a:gd name="T19" fmla="*/ 0 h 77"/>
                <a:gd name="T20" fmla="*/ 60 w 82"/>
                <a:gd name="T21" fmla="*/ 0 h 77"/>
                <a:gd name="T22" fmla="*/ 66 w 82"/>
                <a:gd name="T23" fmla="*/ 2 h 77"/>
                <a:gd name="T24" fmla="*/ 70 w 82"/>
                <a:gd name="T25" fmla="*/ 3 h 77"/>
                <a:gd name="T26" fmla="*/ 73 w 82"/>
                <a:gd name="T27" fmla="*/ 6 h 77"/>
                <a:gd name="T28" fmla="*/ 76 w 82"/>
                <a:gd name="T29" fmla="*/ 12 h 77"/>
                <a:gd name="T30" fmla="*/ 79 w 82"/>
                <a:gd name="T31" fmla="*/ 19 h 77"/>
                <a:gd name="T32" fmla="*/ 79 w 82"/>
                <a:gd name="T33" fmla="*/ 19 h 77"/>
                <a:gd name="T34" fmla="*/ 81 w 82"/>
                <a:gd name="T35" fmla="*/ 37 h 77"/>
                <a:gd name="T36" fmla="*/ 82 w 82"/>
                <a:gd name="T37" fmla="*/ 53 h 77"/>
                <a:gd name="T38" fmla="*/ 81 w 82"/>
                <a:gd name="T39" fmla="*/ 67 h 77"/>
                <a:gd name="T40" fmla="*/ 81 w 82"/>
                <a:gd name="T41" fmla="*/ 73 h 77"/>
                <a:gd name="T42" fmla="*/ 79 w 82"/>
                <a:gd name="T43" fmla="*/ 76 h 77"/>
                <a:gd name="T44" fmla="*/ 79 w 82"/>
                <a:gd name="T45" fmla="*/ 76 h 77"/>
                <a:gd name="T46" fmla="*/ 78 w 82"/>
                <a:gd name="T47" fmla="*/ 77 h 77"/>
                <a:gd name="T48" fmla="*/ 76 w 82"/>
                <a:gd name="T49" fmla="*/ 76 h 77"/>
                <a:gd name="T50" fmla="*/ 75 w 82"/>
                <a:gd name="T51" fmla="*/ 71 h 77"/>
                <a:gd name="T52" fmla="*/ 70 w 82"/>
                <a:gd name="T53" fmla="*/ 55 h 77"/>
                <a:gd name="T54" fmla="*/ 67 w 82"/>
                <a:gd name="T55" fmla="*/ 35 h 77"/>
                <a:gd name="T56" fmla="*/ 67 w 82"/>
                <a:gd name="T57" fmla="*/ 26 h 77"/>
                <a:gd name="T58" fmla="*/ 67 w 82"/>
                <a:gd name="T59" fmla="*/ 22 h 77"/>
                <a:gd name="T60" fmla="*/ 67 w 82"/>
                <a:gd name="T61" fmla="*/ 22 h 77"/>
                <a:gd name="T62" fmla="*/ 67 w 82"/>
                <a:gd name="T63" fmla="*/ 18 h 77"/>
                <a:gd name="T64" fmla="*/ 66 w 82"/>
                <a:gd name="T65" fmla="*/ 15 h 77"/>
                <a:gd name="T66" fmla="*/ 62 w 82"/>
                <a:gd name="T67" fmla="*/ 13 h 77"/>
                <a:gd name="T68" fmla="*/ 56 w 82"/>
                <a:gd name="T69" fmla="*/ 10 h 77"/>
                <a:gd name="T70" fmla="*/ 44 w 82"/>
                <a:gd name="T71" fmla="*/ 9 h 77"/>
                <a:gd name="T72" fmla="*/ 35 w 82"/>
                <a:gd name="T73" fmla="*/ 7 h 77"/>
                <a:gd name="T74" fmla="*/ 35 w 82"/>
                <a:gd name="T75" fmla="*/ 7 h 77"/>
                <a:gd name="T76" fmla="*/ 31 w 82"/>
                <a:gd name="T77" fmla="*/ 9 h 77"/>
                <a:gd name="T78" fmla="*/ 28 w 82"/>
                <a:gd name="T79" fmla="*/ 12 h 77"/>
                <a:gd name="T80" fmla="*/ 21 w 82"/>
                <a:gd name="T81" fmla="*/ 20 h 77"/>
                <a:gd name="T82" fmla="*/ 16 w 82"/>
                <a:gd name="T83" fmla="*/ 25 h 77"/>
                <a:gd name="T84" fmla="*/ 12 w 82"/>
                <a:gd name="T85" fmla="*/ 28 h 77"/>
                <a:gd name="T86" fmla="*/ 6 w 82"/>
                <a:gd name="T87" fmla="*/ 29 h 77"/>
                <a:gd name="T88" fmla="*/ 0 w 82"/>
                <a:gd name="T89" fmla="*/ 28 h 77"/>
                <a:gd name="T90" fmla="*/ 0 w 82"/>
                <a:gd name="T91" fmla="*/ 2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77">
                  <a:moveTo>
                    <a:pt x="0" y="28"/>
                  </a:moveTo>
                  <a:lnTo>
                    <a:pt x="0" y="28"/>
                  </a:lnTo>
                  <a:lnTo>
                    <a:pt x="3" y="23"/>
                  </a:lnTo>
                  <a:lnTo>
                    <a:pt x="11" y="13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1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3" y="0"/>
                  </a:lnTo>
                  <a:lnTo>
                    <a:pt x="60" y="0"/>
                  </a:lnTo>
                  <a:lnTo>
                    <a:pt x="66" y="2"/>
                  </a:lnTo>
                  <a:lnTo>
                    <a:pt x="70" y="3"/>
                  </a:lnTo>
                  <a:lnTo>
                    <a:pt x="73" y="6"/>
                  </a:lnTo>
                  <a:lnTo>
                    <a:pt x="76" y="12"/>
                  </a:lnTo>
                  <a:lnTo>
                    <a:pt x="79" y="19"/>
                  </a:lnTo>
                  <a:lnTo>
                    <a:pt x="79" y="19"/>
                  </a:lnTo>
                  <a:lnTo>
                    <a:pt x="81" y="37"/>
                  </a:lnTo>
                  <a:lnTo>
                    <a:pt x="82" y="53"/>
                  </a:lnTo>
                  <a:lnTo>
                    <a:pt x="81" y="67"/>
                  </a:lnTo>
                  <a:lnTo>
                    <a:pt x="81" y="73"/>
                  </a:lnTo>
                  <a:lnTo>
                    <a:pt x="79" y="76"/>
                  </a:lnTo>
                  <a:lnTo>
                    <a:pt x="79" y="76"/>
                  </a:lnTo>
                  <a:lnTo>
                    <a:pt x="78" y="77"/>
                  </a:lnTo>
                  <a:lnTo>
                    <a:pt x="76" y="76"/>
                  </a:lnTo>
                  <a:lnTo>
                    <a:pt x="75" y="71"/>
                  </a:lnTo>
                  <a:lnTo>
                    <a:pt x="70" y="55"/>
                  </a:lnTo>
                  <a:lnTo>
                    <a:pt x="67" y="35"/>
                  </a:lnTo>
                  <a:lnTo>
                    <a:pt x="67" y="26"/>
                  </a:lnTo>
                  <a:lnTo>
                    <a:pt x="67" y="22"/>
                  </a:lnTo>
                  <a:lnTo>
                    <a:pt x="67" y="22"/>
                  </a:lnTo>
                  <a:lnTo>
                    <a:pt x="67" y="18"/>
                  </a:lnTo>
                  <a:lnTo>
                    <a:pt x="66" y="15"/>
                  </a:lnTo>
                  <a:lnTo>
                    <a:pt x="62" y="13"/>
                  </a:lnTo>
                  <a:lnTo>
                    <a:pt x="56" y="10"/>
                  </a:lnTo>
                  <a:lnTo>
                    <a:pt x="44" y="9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1" y="9"/>
                  </a:lnTo>
                  <a:lnTo>
                    <a:pt x="28" y="12"/>
                  </a:lnTo>
                  <a:lnTo>
                    <a:pt x="21" y="20"/>
                  </a:lnTo>
                  <a:lnTo>
                    <a:pt x="16" y="25"/>
                  </a:lnTo>
                  <a:lnTo>
                    <a:pt x="12" y="28"/>
                  </a:lnTo>
                  <a:lnTo>
                    <a:pt x="6" y="29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-1841063" y="4777688"/>
              <a:ext cx="87997" cy="121375"/>
            </a:xfrm>
            <a:custGeom>
              <a:avLst/>
              <a:gdLst>
                <a:gd name="T0" fmla="*/ 71 w 116"/>
                <a:gd name="T1" fmla="*/ 0 h 160"/>
                <a:gd name="T2" fmla="*/ 71 w 116"/>
                <a:gd name="T3" fmla="*/ 0 h 160"/>
                <a:gd name="T4" fmla="*/ 65 w 116"/>
                <a:gd name="T5" fmla="*/ 0 h 160"/>
                <a:gd name="T6" fmla="*/ 49 w 116"/>
                <a:gd name="T7" fmla="*/ 1 h 160"/>
                <a:gd name="T8" fmla="*/ 40 w 116"/>
                <a:gd name="T9" fmla="*/ 3 h 160"/>
                <a:gd name="T10" fmla="*/ 32 w 116"/>
                <a:gd name="T11" fmla="*/ 5 h 160"/>
                <a:gd name="T12" fmla="*/ 24 w 116"/>
                <a:gd name="T13" fmla="*/ 8 h 160"/>
                <a:gd name="T14" fmla="*/ 19 w 116"/>
                <a:gd name="T15" fmla="*/ 14 h 160"/>
                <a:gd name="T16" fmla="*/ 19 w 116"/>
                <a:gd name="T17" fmla="*/ 14 h 160"/>
                <a:gd name="T18" fmla="*/ 14 w 116"/>
                <a:gd name="T19" fmla="*/ 22 h 160"/>
                <a:gd name="T20" fmla="*/ 11 w 116"/>
                <a:gd name="T21" fmla="*/ 32 h 160"/>
                <a:gd name="T22" fmla="*/ 6 w 116"/>
                <a:gd name="T23" fmla="*/ 51 h 160"/>
                <a:gd name="T24" fmla="*/ 0 w 116"/>
                <a:gd name="T25" fmla="*/ 72 h 160"/>
                <a:gd name="T26" fmla="*/ 0 w 116"/>
                <a:gd name="T27" fmla="*/ 72 h 160"/>
                <a:gd name="T28" fmla="*/ 39 w 116"/>
                <a:gd name="T29" fmla="*/ 13 h 160"/>
                <a:gd name="T30" fmla="*/ 39 w 116"/>
                <a:gd name="T31" fmla="*/ 13 h 160"/>
                <a:gd name="T32" fmla="*/ 40 w 116"/>
                <a:gd name="T33" fmla="*/ 11 h 160"/>
                <a:gd name="T34" fmla="*/ 42 w 116"/>
                <a:gd name="T35" fmla="*/ 11 h 160"/>
                <a:gd name="T36" fmla="*/ 46 w 116"/>
                <a:gd name="T37" fmla="*/ 14 h 160"/>
                <a:gd name="T38" fmla="*/ 57 w 116"/>
                <a:gd name="T39" fmla="*/ 29 h 160"/>
                <a:gd name="T40" fmla="*/ 62 w 116"/>
                <a:gd name="T41" fmla="*/ 36 h 160"/>
                <a:gd name="T42" fmla="*/ 68 w 116"/>
                <a:gd name="T43" fmla="*/ 40 h 160"/>
                <a:gd name="T44" fmla="*/ 70 w 116"/>
                <a:gd name="T45" fmla="*/ 40 h 160"/>
                <a:gd name="T46" fmla="*/ 73 w 116"/>
                <a:gd name="T47" fmla="*/ 39 h 160"/>
                <a:gd name="T48" fmla="*/ 75 w 116"/>
                <a:gd name="T49" fmla="*/ 38 h 160"/>
                <a:gd name="T50" fmla="*/ 77 w 116"/>
                <a:gd name="T51" fmla="*/ 33 h 160"/>
                <a:gd name="T52" fmla="*/ 77 w 116"/>
                <a:gd name="T53" fmla="*/ 33 h 160"/>
                <a:gd name="T54" fmla="*/ 80 w 116"/>
                <a:gd name="T55" fmla="*/ 30 h 160"/>
                <a:gd name="T56" fmla="*/ 83 w 116"/>
                <a:gd name="T57" fmla="*/ 30 h 160"/>
                <a:gd name="T58" fmla="*/ 86 w 116"/>
                <a:gd name="T59" fmla="*/ 35 h 160"/>
                <a:gd name="T60" fmla="*/ 89 w 116"/>
                <a:gd name="T61" fmla="*/ 40 h 160"/>
                <a:gd name="T62" fmla="*/ 94 w 116"/>
                <a:gd name="T63" fmla="*/ 59 h 160"/>
                <a:gd name="T64" fmla="*/ 100 w 116"/>
                <a:gd name="T65" fmla="*/ 83 h 160"/>
                <a:gd name="T66" fmla="*/ 112 w 116"/>
                <a:gd name="T67" fmla="*/ 132 h 160"/>
                <a:gd name="T68" fmla="*/ 116 w 116"/>
                <a:gd name="T69" fmla="*/ 160 h 160"/>
                <a:gd name="T70" fmla="*/ 116 w 116"/>
                <a:gd name="T71" fmla="*/ 160 h 160"/>
                <a:gd name="T72" fmla="*/ 113 w 116"/>
                <a:gd name="T73" fmla="*/ 119 h 160"/>
                <a:gd name="T74" fmla="*/ 110 w 116"/>
                <a:gd name="T75" fmla="*/ 55 h 160"/>
                <a:gd name="T76" fmla="*/ 110 w 116"/>
                <a:gd name="T77" fmla="*/ 55 h 160"/>
                <a:gd name="T78" fmla="*/ 110 w 116"/>
                <a:gd name="T79" fmla="*/ 40 h 160"/>
                <a:gd name="T80" fmla="*/ 110 w 116"/>
                <a:gd name="T81" fmla="*/ 32 h 160"/>
                <a:gd name="T82" fmla="*/ 107 w 116"/>
                <a:gd name="T83" fmla="*/ 24 h 160"/>
                <a:gd name="T84" fmla="*/ 103 w 116"/>
                <a:gd name="T85" fmla="*/ 17 h 160"/>
                <a:gd name="T86" fmla="*/ 96 w 116"/>
                <a:gd name="T87" fmla="*/ 10 h 160"/>
                <a:gd name="T88" fmla="*/ 86 w 116"/>
                <a:gd name="T89" fmla="*/ 4 h 160"/>
                <a:gd name="T90" fmla="*/ 71 w 116"/>
                <a:gd name="T91" fmla="*/ 0 h 160"/>
                <a:gd name="T92" fmla="*/ 71 w 116"/>
                <a:gd name="T9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6" h="160">
                  <a:moveTo>
                    <a:pt x="71" y="0"/>
                  </a:moveTo>
                  <a:lnTo>
                    <a:pt x="71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40" y="3"/>
                  </a:lnTo>
                  <a:lnTo>
                    <a:pt x="32" y="5"/>
                  </a:lnTo>
                  <a:lnTo>
                    <a:pt x="24" y="8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4" y="22"/>
                  </a:lnTo>
                  <a:lnTo>
                    <a:pt x="11" y="32"/>
                  </a:lnTo>
                  <a:lnTo>
                    <a:pt x="6" y="51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40" y="11"/>
                  </a:lnTo>
                  <a:lnTo>
                    <a:pt x="42" y="11"/>
                  </a:lnTo>
                  <a:lnTo>
                    <a:pt x="46" y="14"/>
                  </a:lnTo>
                  <a:lnTo>
                    <a:pt x="57" y="29"/>
                  </a:lnTo>
                  <a:lnTo>
                    <a:pt x="62" y="36"/>
                  </a:lnTo>
                  <a:lnTo>
                    <a:pt x="68" y="40"/>
                  </a:lnTo>
                  <a:lnTo>
                    <a:pt x="70" y="40"/>
                  </a:lnTo>
                  <a:lnTo>
                    <a:pt x="73" y="39"/>
                  </a:lnTo>
                  <a:lnTo>
                    <a:pt x="75" y="38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0" y="30"/>
                  </a:lnTo>
                  <a:lnTo>
                    <a:pt x="83" y="30"/>
                  </a:lnTo>
                  <a:lnTo>
                    <a:pt x="86" y="35"/>
                  </a:lnTo>
                  <a:lnTo>
                    <a:pt x="89" y="40"/>
                  </a:lnTo>
                  <a:lnTo>
                    <a:pt x="94" y="59"/>
                  </a:lnTo>
                  <a:lnTo>
                    <a:pt x="100" y="83"/>
                  </a:lnTo>
                  <a:lnTo>
                    <a:pt x="112" y="132"/>
                  </a:lnTo>
                  <a:lnTo>
                    <a:pt x="116" y="160"/>
                  </a:lnTo>
                  <a:lnTo>
                    <a:pt x="116" y="160"/>
                  </a:lnTo>
                  <a:lnTo>
                    <a:pt x="113" y="119"/>
                  </a:lnTo>
                  <a:lnTo>
                    <a:pt x="110" y="55"/>
                  </a:lnTo>
                  <a:lnTo>
                    <a:pt x="110" y="55"/>
                  </a:lnTo>
                  <a:lnTo>
                    <a:pt x="110" y="40"/>
                  </a:lnTo>
                  <a:lnTo>
                    <a:pt x="110" y="32"/>
                  </a:lnTo>
                  <a:lnTo>
                    <a:pt x="107" y="24"/>
                  </a:lnTo>
                  <a:lnTo>
                    <a:pt x="103" y="17"/>
                  </a:lnTo>
                  <a:lnTo>
                    <a:pt x="96" y="10"/>
                  </a:lnTo>
                  <a:lnTo>
                    <a:pt x="86" y="4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18"/>
            <p:cNvSpPr>
              <a:spLocks/>
            </p:cNvSpPr>
            <p:nvPr/>
          </p:nvSpPr>
          <p:spPr bwMode="auto">
            <a:xfrm>
              <a:off x="-1434458" y="5410353"/>
              <a:ext cx="55377" cy="154753"/>
            </a:xfrm>
            <a:custGeom>
              <a:avLst/>
              <a:gdLst>
                <a:gd name="T0" fmla="*/ 1 w 73"/>
                <a:gd name="T1" fmla="*/ 0 h 204"/>
                <a:gd name="T2" fmla="*/ 1 w 73"/>
                <a:gd name="T3" fmla="*/ 0 h 204"/>
                <a:gd name="T4" fmla="*/ 19 w 73"/>
                <a:gd name="T5" fmla="*/ 26 h 204"/>
                <a:gd name="T6" fmla="*/ 35 w 73"/>
                <a:gd name="T7" fmla="*/ 45 h 204"/>
                <a:gd name="T8" fmla="*/ 40 w 73"/>
                <a:gd name="T9" fmla="*/ 54 h 204"/>
                <a:gd name="T10" fmla="*/ 46 w 73"/>
                <a:gd name="T11" fmla="*/ 58 h 204"/>
                <a:gd name="T12" fmla="*/ 46 w 73"/>
                <a:gd name="T13" fmla="*/ 58 h 204"/>
                <a:gd name="T14" fmla="*/ 51 w 73"/>
                <a:gd name="T15" fmla="*/ 64 h 204"/>
                <a:gd name="T16" fmla="*/ 55 w 73"/>
                <a:gd name="T17" fmla="*/ 73 h 204"/>
                <a:gd name="T18" fmla="*/ 61 w 73"/>
                <a:gd name="T19" fmla="*/ 86 h 204"/>
                <a:gd name="T20" fmla="*/ 65 w 73"/>
                <a:gd name="T21" fmla="*/ 101 h 204"/>
                <a:gd name="T22" fmla="*/ 68 w 73"/>
                <a:gd name="T23" fmla="*/ 115 h 204"/>
                <a:gd name="T24" fmla="*/ 71 w 73"/>
                <a:gd name="T25" fmla="*/ 131 h 204"/>
                <a:gd name="T26" fmla="*/ 73 w 73"/>
                <a:gd name="T27" fmla="*/ 146 h 204"/>
                <a:gd name="T28" fmla="*/ 71 w 73"/>
                <a:gd name="T29" fmla="*/ 159 h 204"/>
                <a:gd name="T30" fmla="*/ 71 w 73"/>
                <a:gd name="T31" fmla="*/ 159 h 204"/>
                <a:gd name="T32" fmla="*/ 70 w 73"/>
                <a:gd name="T33" fmla="*/ 165 h 204"/>
                <a:gd name="T34" fmla="*/ 68 w 73"/>
                <a:gd name="T35" fmla="*/ 171 h 204"/>
                <a:gd name="T36" fmla="*/ 65 w 73"/>
                <a:gd name="T37" fmla="*/ 175 h 204"/>
                <a:gd name="T38" fmla="*/ 61 w 73"/>
                <a:gd name="T39" fmla="*/ 179 h 204"/>
                <a:gd name="T40" fmla="*/ 51 w 73"/>
                <a:gd name="T41" fmla="*/ 185 h 204"/>
                <a:gd name="T42" fmla="*/ 39 w 73"/>
                <a:gd name="T43" fmla="*/ 191 h 204"/>
                <a:gd name="T44" fmla="*/ 17 w 73"/>
                <a:gd name="T45" fmla="*/ 200 h 204"/>
                <a:gd name="T46" fmla="*/ 1 w 73"/>
                <a:gd name="T47" fmla="*/ 204 h 204"/>
                <a:gd name="T48" fmla="*/ 1 w 73"/>
                <a:gd name="T49" fmla="*/ 204 h 204"/>
                <a:gd name="T50" fmla="*/ 0 w 73"/>
                <a:gd name="T51" fmla="*/ 204 h 204"/>
                <a:gd name="T52" fmla="*/ 3 w 73"/>
                <a:gd name="T53" fmla="*/ 201 h 204"/>
                <a:gd name="T54" fmla="*/ 17 w 73"/>
                <a:gd name="T55" fmla="*/ 191 h 204"/>
                <a:gd name="T56" fmla="*/ 48 w 73"/>
                <a:gd name="T57" fmla="*/ 168 h 204"/>
                <a:gd name="T58" fmla="*/ 48 w 73"/>
                <a:gd name="T59" fmla="*/ 168 h 204"/>
                <a:gd name="T60" fmla="*/ 52 w 73"/>
                <a:gd name="T61" fmla="*/ 163 h 204"/>
                <a:gd name="T62" fmla="*/ 54 w 73"/>
                <a:gd name="T63" fmla="*/ 156 h 204"/>
                <a:gd name="T64" fmla="*/ 55 w 73"/>
                <a:gd name="T65" fmla="*/ 149 h 204"/>
                <a:gd name="T66" fmla="*/ 56 w 73"/>
                <a:gd name="T67" fmla="*/ 140 h 204"/>
                <a:gd name="T68" fmla="*/ 55 w 73"/>
                <a:gd name="T69" fmla="*/ 124 h 204"/>
                <a:gd name="T70" fmla="*/ 54 w 73"/>
                <a:gd name="T71" fmla="*/ 117 h 204"/>
                <a:gd name="T72" fmla="*/ 52 w 73"/>
                <a:gd name="T73" fmla="*/ 112 h 204"/>
                <a:gd name="T74" fmla="*/ 52 w 73"/>
                <a:gd name="T75" fmla="*/ 112 h 204"/>
                <a:gd name="T76" fmla="*/ 38 w 73"/>
                <a:gd name="T77" fmla="*/ 96 h 204"/>
                <a:gd name="T78" fmla="*/ 33 w 73"/>
                <a:gd name="T79" fmla="*/ 88 h 204"/>
                <a:gd name="T80" fmla="*/ 32 w 73"/>
                <a:gd name="T81" fmla="*/ 83 h 204"/>
                <a:gd name="T82" fmla="*/ 30 w 73"/>
                <a:gd name="T83" fmla="*/ 77 h 204"/>
                <a:gd name="T84" fmla="*/ 30 w 73"/>
                <a:gd name="T85" fmla="*/ 77 h 204"/>
                <a:gd name="T86" fmla="*/ 29 w 73"/>
                <a:gd name="T87" fmla="*/ 72 h 204"/>
                <a:gd name="T88" fmla="*/ 26 w 73"/>
                <a:gd name="T89" fmla="*/ 63 h 204"/>
                <a:gd name="T90" fmla="*/ 14 w 73"/>
                <a:gd name="T91" fmla="*/ 41 h 204"/>
                <a:gd name="T92" fmla="*/ 8 w 73"/>
                <a:gd name="T93" fmla="*/ 29 h 204"/>
                <a:gd name="T94" fmla="*/ 4 w 73"/>
                <a:gd name="T95" fmla="*/ 19 h 204"/>
                <a:gd name="T96" fmla="*/ 1 w 73"/>
                <a:gd name="T97" fmla="*/ 9 h 204"/>
                <a:gd name="T98" fmla="*/ 1 w 73"/>
                <a:gd name="T99" fmla="*/ 0 h 204"/>
                <a:gd name="T100" fmla="*/ 1 w 73"/>
                <a:gd name="T10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3" h="204">
                  <a:moveTo>
                    <a:pt x="1" y="0"/>
                  </a:moveTo>
                  <a:lnTo>
                    <a:pt x="1" y="0"/>
                  </a:lnTo>
                  <a:lnTo>
                    <a:pt x="19" y="26"/>
                  </a:lnTo>
                  <a:lnTo>
                    <a:pt x="35" y="45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51" y="64"/>
                  </a:lnTo>
                  <a:lnTo>
                    <a:pt x="55" y="73"/>
                  </a:lnTo>
                  <a:lnTo>
                    <a:pt x="61" y="86"/>
                  </a:lnTo>
                  <a:lnTo>
                    <a:pt x="65" y="101"/>
                  </a:lnTo>
                  <a:lnTo>
                    <a:pt x="68" y="115"/>
                  </a:lnTo>
                  <a:lnTo>
                    <a:pt x="71" y="131"/>
                  </a:lnTo>
                  <a:lnTo>
                    <a:pt x="73" y="146"/>
                  </a:lnTo>
                  <a:lnTo>
                    <a:pt x="71" y="159"/>
                  </a:lnTo>
                  <a:lnTo>
                    <a:pt x="71" y="159"/>
                  </a:lnTo>
                  <a:lnTo>
                    <a:pt x="70" y="165"/>
                  </a:lnTo>
                  <a:lnTo>
                    <a:pt x="68" y="171"/>
                  </a:lnTo>
                  <a:lnTo>
                    <a:pt x="65" y="175"/>
                  </a:lnTo>
                  <a:lnTo>
                    <a:pt x="61" y="179"/>
                  </a:lnTo>
                  <a:lnTo>
                    <a:pt x="51" y="185"/>
                  </a:lnTo>
                  <a:lnTo>
                    <a:pt x="39" y="191"/>
                  </a:lnTo>
                  <a:lnTo>
                    <a:pt x="17" y="200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0" y="204"/>
                  </a:lnTo>
                  <a:lnTo>
                    <a:pt x="3" y="201"/>
                  </a:lnTo>
                  <a:lnTo>
                    <a:pt x="17" y="191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52" y="163"/>
                  </a:lnTo>
                  <a:lnTo>
                    <a:pt x="54" y="156"/>
                  </a:lnTo>
                  <a:lnTo>
                    <a:pt x="55" y="149"/>
                  </a:lnTo>
                  <a:lnTo>
                    <a:pt x="56" y="140"/>
                  </a:lnTo>
                  <a:lnTo>
                    <a:pt x="55" y="124"/>
                  </a:lnTo>
                  <a:lnTo>
                    <a:pt x="54" y="117"/>
                  </a:lnTo>
                  <a:lnTo>
                    <a:pt x="52" y="112"/>
                  </a:lnTo>
                  <a:lnTo>
                    <a:pt x="52" y="112"/>
                  </a:lnTo>
                  <a:lnTo>
                    <a:pt x="38" y="96"/>
                  </a:lnTo>
                  <a:lnTo>
                    <a:pt x="33" y="88"/>
                  </a:lnTo>
                  <a:lnTo>
                    <a:pt x="32" y="83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29" y="72"/>
                  </a:lnTo>
                  <a:lnTo>
                    <a:pt x="26" y="63"/>
                  </a:lnTo>
                  <a:lnTo>
                    <a:pt x="14" y="41"/>
                  </a:lnTo>
                  <a:lnTo>
                    <a:pt x="8" y="29"/>
                  </a:lnTo>
                  <a:lnTo>
                    <a:pt x="4" y="19"/>
                  </a:lnTo>
                  <a:lnTo>
                    <a:pt x="1" y="9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19"/>
            <p:cNvSpPr>
              <a:spLocks/>
            </p:cNvSpPr>
            <p:nvPr/>
          </p:nvSpPr>
          <p:spPr bwMode="auto">
            <a:xfrm>
              <a:off x="-1862304" y="5477110"/>
              <a:ext cx="102410" cy="179028"/>
            </a:xfrm>
            <a:custGeom>
              <a:avLst/>
              <a:gdLst>
                <a:gd name="T0" fmla="*/ 103 w 135"/>
                <a:gd name="T1" fmla="*/ 8 h 236"/>
                <a:gd name="T2" fmla="*/ 103 w 135"/>
                <a:gd name="T3" fmla="*/ 8 h 236"/>
                <a:gd name="T4" fmla="*/ 98 w 135"/>
                <a:gd name="T5" fmla="*/ 21 h 236"/>
                <a:gd name="T6" fmla="*/ 85 w 135"/>
                <a:gd name="T7" fmla="*/ 52 h 236"/>
                <a:gd name="T8" fmla="*/ 68 w 135"/>
                <a:gd name="T9" fmla="*/ 84 h 236"/>
                <a:gd name="T10" fmla="*/ 61 w 135"/>
                <a:gd name="T11" fmla="*/ 96 h 236"/>
                <a:gd name="T12" fmla="*/ 55 w 135"/>
                <a:gd name="T13" fmla="*/ 103 h 236"/>
                <a:gd name="T14" fmla="*/ 55 w 135"/>
                <a:gd name="T15" fmla="*/ 103 h 236"/>
                <a:gd name="T16" fmla="*/ 48 w 135"/>
                <a:gd name="T17" fmla="*/ 107 h 236"/>
                <a:gd name="T18" fmla="*/ 42 w 135"/>
                <a:gd name="T19" fmla="*/ 115 h 236"/>
                <a:gd name="T20" fmla="*/ 35 w 135"/>
                <a:gd name="T21" fmla="*/ 125 h 236"/>
                <a:gd name="T22" fmla="*/ 28 w 135"/>
                <a:gd name="T23" fmla="*/ 138 h 236"/>
                <a:gd name="T24" fmla="*/ 19 w 135"/>
                <a:gd name="T25" fmla="*/ 155 h 236"/>
                <a:gd name="T26" fmla="*/ 13 w 135"/>
                <a:gd name="T27" fmla="*/ 177 h 236"/>
                <a:gd name="T28" fmla="*/ 6 w 135"/>
                <a:gd name="T29" fmla="*/ 204 h 236"/>
                <a:gd name="T30" fmla="*/ 0 w 135"/>
                <a:gd name="T31" fmla="*/ 234 h 236"/>
                <a:gd name="T32" fmla="*/ 0 w 135"/>
                <a:gd name="T33" fmla="*/ 234 h 236"/>
                <a:gd name="T34" fmla="*/ 0 w 135"/>
                <a:gd name="T35" fmla="*/ 236 h 236"/>
                <a:gd name="T36" fmla="*/ 1 w 135"/>
                <a:gd name="T37" fmla="*/ 236 h 236"/>
                <a:gd name="T38" fmla="*/ 6 w 135"/>
                <a:gd name="T39" fmla="*/ 228 h 236"/>
                <a:gd name="T40" fmla="*/ 18 w 135"/>
                <a:gd name="T41" fmla="*/ 202 h 236"/>
                <a:gd name="T42" fmla="*/ 39 w 135"/>
                <a:gd name="T43" fmla="*/ 151 h 236"/>
                <a:gd name="T44" fmla="*/ 39 w 135"/>
                <a:gd name="T45" fmla="*/ 151 h 236"/>
                <a:gd name="T46" fmla="*/ 41 w 135"/>
                <a:gd name="T47" fmla="*/ 150 h 236"/>
                <a:gd name="T48" fmla="*/ 44 w 135"/>
                <a:gd name="T49" fmla="*/ 147 h 236"/>
                <a:gd name="T50" fmla="*/ 54 w 135"/>
                <a:gd name="T51" fmla="*/ 142 h 236"/>
                <a:gd name="T52" fmla="*/ 83 w 135"/>
                <a:gd name="T53" fmla="*/ 132 h 236"/>
                <a:gd name="T54" fmla="*/ 134 w 135"/>
                <a:gd name="T55" fmla="*/ 116 h 236"/>
                <a:gd name="T56" fmla="*/ 134 w 135"/>
                <a:gd name="T57" fmla="*/ 116 h 236"/>
                <a:gd name="T58" fmla="*/ 135 w 135"/>
                <a:gd name="T59" fmla="*/ 116 h 236"/>
                <a:gd name="T60" fmla="*/ 135 w 135"/>
                <a:gd name="T61" fmla="*/ 115 h 236"/>
                <a:gd name="T62" fmla="*/ 130 w 135"/>
                <a:gd name="T63" fmla="*/ 115 h 236"/>
                <a:gd name="T64" fmla="*/ 106 w 135"/>
                <a:gd name="T65" fmla="*/ 113 h 236"/>
                <a:gd name="T66" fmla="*/ 79 w 135"/>
                <a:gd name="T67" fmla="*/ 113 h 236"/>
                <a:gd name="T68" fmla="*/ 68 w 135"/>
                <a:gd name="T69" fmla="*/ 115 h 236"/>
                <a:gd name="T70" fmla="*/ 63 w 135"/>
                <a:gd name="T71" fmla="*/ 116 h 236"/>
                <a:gd name="T72" fmla="*/ 63 w 135"/>
                <a:gd name="T73" fmla="*/ 116 h 236"/>
                <a:gd name="T74" fmla="*/ 61 w 135"/>
                <a:gd name="T75" fmla="*/ 118 h 236"/>
                <a:gd name="T76" fmla="*/ 61 w 135"/>
                <a:gd name="T77" fmla="*/ 116 h 236"/>
                <a:gd name="T78" fmla="*/ 64 w 135"/>
                <a:gd name="T79" fmla="*/ 112 h 236"/>
                <a:gd name="T80" fmla="*/ 74 w 135"/>
                <a:gd name="T81" fmla="*/ 96 h 236"/>
                <a:gd name="T82" fmla="*/ 87 w 135"/>
                <a:gd name="T83" fmla="*/ 75 h 236"/>
                <a:gd name="T84" fmla="*/ 98 w 135"/>
                <a:gd name="T85" fmla="*/ 64 h 236"/>
                <a:gd name="T86" fmla="*/ 98 w 135"/>
                <a:gd name="T87" fmla="*/ 64 h 236"/>
                <a:gd name="T88" fmla="*/ 101 w 135"/>
                <a:gd name="T89" fmla="*/ 58 h 236"/>
                <a:gd name="T90" fmla="*/ 105 w 135"/>
                <a:gd name="T91" fmla="*/ 46 h 236"/>
                <a:gd name="T92" fmla="*/ 109 w 135"/>
                <a:gd name="T93" fmla="*/ 33 h 236"/>
                <a:gd name="T94" fmla="*/ 114 w 135"/>
                <a:gd name="T95" fmla="*/ 20 h 236"/>
                <a:gd name="T96" fmla="*/ 115 w 135"/>
                <a:gd name="T97" fmla="*/ 8 h 236"/>
                <a:gd name="T98" fmla="*/ 115 w 135"/>
                <a:gd name="T99" fmla="*/ 1 h 236"/>
                <a:gd name="T100" fmla="*/ 114 w 135"/>
                <a:gd name="T101" fmla="*/ 0 h 236"/>
                <a:gd name="T102" fmla="*/ 111 w 135"/>
                <a:gd name="T103" fmla="*/ 0 h 236"/>
                <a:gd name="T104" fmla="*/ 108 w 135"/>
                <a:gd name="T105" fmla="*/ 3 h 236"/>
                <a:gd name="T106" fmla="*/ 103 w 135"/>
                <a:gd name="T107" fmla="*/ 8 h 236"/>
                <a:gd name="T108" fmla="*/ 103 w 135"/>
                <a:gd name="T109" fmla="*/ 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5" h="236">
                  <a:moveTo>
                    <a:pt x="103" y="8"/>
                  </a:moveTo>
                  <a:lnTo>
                    <a:pt x="103" y="8"/>
                  </a:lnTo>
                  <a:lnTo>
                    <a:pt x="98" y="21"/>
                  </a:lnTo>
                  <a:lnTo>
                    <a:pt x="85" y="52"/>
                  </a:lnTo>
                  <a:lnTo>
                    <a:pt x="68" y="84"/>
                  </a:lnTo>
                  <a:lnTo>
                    <a:pt x="61" y="96"/>
                  </a:lnTo>
                  <a:lnTo>
                    <a:pt x="55" y="103"/>
                  </a:lnTo>
                  <a:lnTo>
                    <a:pt x="55" y="103"/>
                  </a:lnTo>
                  <a:lnTo>
                    <a:pt x="48" y="107"/>
                  </a:lnTo>
                  <a:lnTo>
                    <a:pt x="42" y="115"/>
                  </a:lnTo>
                  <a:lnTo>
                    <a:pt x="35" y="125"/>
                  </a:lnTo>
                  <a:lnTo>
                    <a:pt x="28" y="138"/>
                  </a:lnTo>
                  <a:lnTo>
                    <a:pt x="19" y="155"/>
                  </a:lnTo>
                  <a:lnTo>
                    <a:pt x="13" y="177"/>
                  </a:lnTo>
                  <a:lnTo>
                    <a:pt x="6" y="204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1" y="236"/>
                  </a:lnTo>
                  <a:lnTo>
                    <a:pt x="6" y="228"/>
                  </a:lnTo>
                  <a:lnTo>
                    <a:pt x="18" y="202"/>
                  </a:lnTo>
                  <a:lnTo>
                    <a:pt x="39" y="151"/>
                  </a:lnTo>
                  <a:lnTo>
                    <a:pt x="39" y="151"/>
                  </a:lnTo>
                  <a:lnTo>
                    <a:pt x="41" y="150"/>
                  </a:lnTo>
                  <a:lnTo>
                    <a:pt x="44" y="147"/>
                  </a:lnTo>
                  <a:lnTo>
                    <a:pt x="54" y="142"/>
                  </a:lnTo>
                  <a:lnTo>
                    <a:pt x="83" y="132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35" y="116"/>
                  </a:lnTo>
                  <a:lnTo>
                    <a:pt x="135" y="115"/>
                  </a:lnTo>
                  <a:lnTo>
                    <a:pt x="130" y="115"/>
                  </a:lnTo>
                  <a:lnTo>
                    <a:pt x="106" y="113"/>
                  </a:lnTo>
                  <a:lnTo>
                    <a:pt x="79" y="113"/>
                  </a:lnTo>
                  <a:lnTo>
                    <a:pt x="68" y="115"/>
                  </a:lnTo>
                  <a:lnTo>
                    <a:pt x="63" y="116"/>
                  </a:lnTo>
                  <a:lnTo>
                    <a:pt x="63" y="116"/>
                  </a:lnTo>
                  <a:lnTo>
                    <a:pt x="61" y="118"/>
                  </a:lnTo>
                  <a:lnTo>
                    <a:pt x="61" y="116"/>
                  </a:lnTo>
                  <a:lnTo>
                    <a:pt x="64" y="112"/>
                  </a:lnTo>
                  <a:lnTo>
                    <a:pt x="74" y="96"/>
                  </a:lnTo>
                  <a:lnTo>
                    <a:pt x="87" y="75"/>
                  </a:lnTo>
                  <a:lnTo>
                    <a:pt x="98" y="64"/>
                  </a:lnTo>
                  <a:lnTo>
                    <a:pt x="98" y="64"/>
                  </a:lnTo>
                  <a:lnTo>
                    <a:pt x="101" y="58"/>
                  </a:lnTo>
                  <a:lnTo>
                    <a:pt x="105" y="46"/>
                  </a:lnTo>
                  <a:lnTo>
                    <a:pt x="109" y="33"/>
                  </a:lnTo>
                  <a:lnTo>
                    <a:pt x="114" y="20"/>
                  </a:lnTo>
                  <a:lnTo>
                    <a:pt x="115" y="8"/>
                  </a:lnTo>
                  <a:lnTo>
                    <a:pt x="115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8" y="3"/>
                  </a:lnTo>
                  <a:lnTo>
                    <a:pt x="103" y="8"/>
                  </a:lnTo>
                  <a:lnTo>
                    <a:pt x="103" y="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-1429907" y="5833648"/>
              <a:ext cx="88755" cy="40964"/>
            </a:xfrm>
            <a:custGeom>
              <a:avLst/>
              <a:gdLst>
                <a:gd name="T0" fmla="*/ 10 w 117"/>
                <a:gd name="T1" fmla="*/ 0 h 54"/>
                <a:gd name="T2" fmla="*/ 10 w 117"/>
                <a:gd name="T3" fmla="*/ 0 h 54"/>
                <a:gd name="T4" fmla="*/ 16 w 117"/>
                <a:gd name="T5" fmla="*/ 4 h 54"/>
                <a:gd name="T6" fmla="*/ 32 w 117"/>
                <a:gd name="T7" fmla="*/ 15 h 54"/>
                <a:gd name="T8" fmla="*/ 40 w 117"/>
                <a:gd name="T9" fmla="*/ 19 h 54"/>
                <a:gd name="T10" fmla="*/ 52 w 117"/>
                <a:gd name="T11" fmla="*/ 22 h 54"/>
                <a:gd name="T12" fmla="*/ 62 w 117"/>
                <a:gd name="T13" fmla="*/ 25 h 54"/>
                <a:gd name="T14" fmla="*/ 74 w 117"/>
                <a:gd name="T15" fmla="*/ 23 h 54"/>
                <a:gd name="T16" fmla="*/ 74 w 117"/>
                <a:gd name="T17" fmla="*/ 23 h 54"/>
                <a:gd name="T18" fmla="*/ 83 w 117"/>
                <a:gd name="T19" fmla="*/ 20 h 54"/>
                <a:gd name="T20" fmla="*/ 91 w 117"/>
                <a:gd name="T21" fmla="*/ 20 h 54"/>
                <a:gd name="T22" fmla="*/ 99 w 117"/>
                <a:gd name="T23" fmla="*/ 22 h 54"/>
                <a:gd name="T24" fmla="*/ 103 w 117"/>
                <a:gd name="T25" fmla="*/ 23 h 54"/>
                <a:gd name="T26" fmla="*/ 109 w 117"/>
                <a:gd name="T27" fmla="*/ 26 h 54"/>
                <a:gd name="T28" fmla="*/ 112 w 117"/>
                <a:gd name="T29" fmla="*/ 31 h 54"/>
                <a:gd name="T30" fmla="*/ 116 w 117"/>
                <a:gd name="T31" fmla="*/ 36 h 54"/>
                <a:gd name="T32" fmla="*/ 116 w 117"/>
                <a:gd name="T33" fmla="*/ 36 h 54"/>
                <a:gd name="T34" fmla="*/ 117 w 117"/>
                <a:gd name="T35" fmla="*/ 39 h 54"/>
                <a:gd name="T36" fmla="*/ 116 w 117"/>
                <a:gd name="T37" fmla="*/ 42 h 54"/>
                <a:gd name="T38" fmla="*/ 113 w 117"/>
                <a:gd name="T39" fmla="*/ 48 h 54"/>
                <a:gd name="T40" fmla="*/ 107 w 117"/>
                <a:gd name="T41" fmla="*/ 52 h 54"/>
                <a:gd name="T42" fmla="*/ 99 w 117"/>
                <a:gd name="T43" fmla="*/ 54 h 54"/>
                <a:gd name="T44" fmla="*/ 99 w 117"/>
                <a:gd name="T45" fmla="*/ 54 h 54"/>
                <a:gd name="T46" fmla="*/ 96 w 117"/>
                <a:gd name="T47" fmla="*/ 52 h 54"/>
                <a:gd name="T48" fmla="*/ 93 w 117"/>
                <a:gd name="T49" fmla="*/ 51 h 54"/>
                <a:gd name="T50" fmla="*/ 91 w 117"/>
                <a:gd name="T51" fmla="*/ 45 h 54"/>
                <a:gd name="T52" fmla="*/ 88 w 117"/>
                <a:gd name="T53" fmla="*/ 39 h 54"/>
                <a:gd name="T54" fmla="*/ 87 w 117"/>
                <a:gd name="T55" fmla="*/ 38 h 54"/>
                <a:gd name="T56" fmla="*/ 83 w 117"/>
                <a:gd name="T57" fmla="*/ 36 h 54"/>
                <a:gd name="T58" fmla="*/ 83 w 117"/>
                <a:gd name="T59" fmla="*/ 36 h 54"/>
                <a:gd name="T60" fmla="*/ 71 w 117"/>
                <a:gd name="T61" fmla="*/ 35 h 54"/>
                <a:gd name="T62" fmla="*/ 58 w 117"/>
                <a:gd name="T63" fmla="*/ 34 h 54"/>
                <a:gd name="T64" fmla="*/ 43 w 117"/>
                <a:gd name="T65" fmla="*/ 29 h 54"/>
                <a:gd name="T66" fmla="*/ 33 w 117"/>
                <a:gd name="T67" fmla="*/ 26 h 54"/>
                <a:gd name="T68" fmla="*/ 33 w 117"/>
                <a:gd name="T69" fmla="*/ 26 h 54"/>
                <a:gd name="T70" fmla="*/ 21 w 117"/>
                <a:gd name="T71" fmla="*/ 20 h 54"/>
                <a:gd name="T72" fmla="*/ 7 w 117"/>
                <a:gd name="T73" fmla="*/ 10 h 54"/>
                <a:gd name="T74" fmla="*/ 2 w 117"/>
                <a:gd name="T75" fmla="*/ 6 h 54"/>
                <a:gd name="T76" fmla="*/ 0 w 117"/>
                <a:gd name="T77" fmla="*/ 1 h 54"/>
                <a:gd name="T78" fmla="*/ 0 w 117"/>
                <a:gd name="T79" fmla="*/ 0 h 54"/>
                <a:gd name="T80" fmla="*/ 2 w 117"/>
                <a:gd name="T81" fmla="*/ 0 h 54"/>
                <a:gd name="T82" fmla="*/ 10 w 117"/>
                <a:gd name="T83" fmla="*/ 0 h 54"/>
                <a:gd name="T84" fmla="*/ 10 w 117"/>
                <a:gd name="T8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7" h="54">
                  <a:moveTo>
                    <a:pt x="10" y="0"/>
                  </a:moveTo>
                  <a:lnTo>
                    <a:pt x="10" y="0"/>
                  </a:lnTo>
                  <a:lnTo>
                    <a:pt x="16" y="4"/>
                  </a:lnTo>
                  <a:lnTo>
                    <a:pt x="32" y="15"/>
                  </a:lnTo>
                  <a:lnTo>
                    <a:pt x="40" y="19"/>
                  </a:lnTo>
                  <a:lnTo>
                    <a:pt x="52" y="22"/>
                  </a:lnTo>
                  <a:lnTo>
                    <a:pt x="62" y="25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83" y="20"/>
                  </a:lnTo>
                  <a:lnTo>
                    <a:pt x="91" y="20"/>
                  </a:lnTo>
                  <a:lnTo>
                    <a:pt x="99" y="22"/>
                  </a:lnTo>
                  <a:lnTo>
                    <a:pt x="103" y="23"/>
                  </a:lnTo>
                  <a:lnTo>
                    <a:pt x="109" y="26"/>
                  </a:lnTo>
                  <a:lnTo>
                    <a:pt x="112" y="31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3" y="48"/>
                  </a:lnTo>
                  <a:lnTo>
                    <a:pt x="107" y="52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6" y="52"/>
                  </a:lnTo>
                  <a:lnTo>
                    <a:pt x="93" y="51"/>
                  </a:lnTo>
                  <a:lnTo>
                    <a:pt x="91" y="45"/>
                  </a:lnTo>
                  <a:lnTo>
                    <a:pt x="88" y="39"/>
                  </a:lnTo>
                  <a:lnTo>
                    <a:pt x="87" y="38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71" y="35"/>
                  </a:lnTo>
                  <a:lnTo>
                    <a:pt x="58" y="34"/>
                  </a:lnTo>
                  <a:lnTo>
                    <a:pt x="43" y="29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1" y="20"/>
                  </a:lnTo>
                  <a:lnTo>
                    <a:pt x="7" y="10"/>
                  </a:lnTo>
                  <a:lnTo>
                    <a:pt x="2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21"/>
            <p:cNvSpPr>
              <a:spLocks/>
            </p:cNvSpPr>
            <p:nvPr/>
          </p:nvSpPr>
          <p:spPr bwMode="auto">
            <a:xfrm>
              <a:off x="-1584659" y="4989335"/>
              <a:ext cx="146408" cy="84962"/>
            </a:xfrm>
            <a:custGeom>
              <a:avLst/>
              <a:gdLst>
                <a:gd name="T0" fmla="*/ 193 w 193"/>
                <a:gd name="T1" fmla="*/ 112 h 112"/>
                <a:gd name="T2" fmla="*/ 193 w 193"/>
                <a:gd name="T3" fmla="*/ 112 h 112"/>
                <a:gd name="T4" fmla="*/ 157 w 193"/>
                <a:gd name="T5" fmla="*/ 86 h 112"/>
                <a:gd name="T6" fmla="*/ 128 w 193"/>
                <a:gd name="T7" fmla="*/ 64 h 112"/>
                <a:gd name="T8" fmla="*/ 104 w 193"/>
                <a:gd name="T9" fmla="*/ 50 h 112"/>
                <a:gd name="T10" fmla="*/ 104 w 193"/>
                <a:gd name="T11" fmla="*/ 50 h 112"/>
                <a:gd name="T12" fmla="*/ 97 w 193"/>
                <a:gd name="T13" fmla="*/ 44 h 112"/>
                <a:gd name="T14" fmla="*/ 90 w 193"/>
                <a:gd name="T15" fmla="*/ 38 h 112"/>
                <a:gd name="T16" fmla="*/ 84 w 193"/>
                <a:gd name="T17" fmla="*/ 32 h 112"/>
                <a:gd name="T18" fmla="*/ 81 w 193"/>
                <a:gd name="T19" fmla="*/ 27 h 112"/>
                <a:gd name="T20" fmla="*/ 78 w 193"/>
                <a:gd name="T21" fmla="*/ 19 h 112"/>
                <a:gd name="T22" fmla="*/ 77 w 193"/>
                <a:gd name="T23" fmla="*/ 13 h 112"/>
                <a:gd name="T24" fmla="*/ 75 w 193"/>
                <a:gd name="T25" fmla="*/ 9 h 112"/>
                <a:gd name="T26" fmla="*/ 75 w 193"/>
                <a:gd name="T27" fmla="*/ 3 h 112"/>
                <a:gd name="T28" fmla="*/ 75 w 193"/>
                <a:gd name="T29" fmla="*/ 3 h 112"/>
                <a:gd name="T30" fmla="*/ 75 w 193"/>
                <a:gd name="T31" fmla="*/ 0 h 112"/>
                <a:gd name="T32" fmla="*/ 74 w 193"/>
                <a:gd name="T33" fmla="*/ 2 h 112"/>
                <a:gd name="T34" fmla="*/ 70 w 193"/>
                <a:gd name="T35" fmla="*/ 8 h 112"/>
                <a:gd name="T36" fmla="*/ 65 w 193"/>
                <a:gd name="T37" fmla="*/ 19 h 112"/>
                <a:gd name="T38" fmla="*/ 62 w 193"/>
                <a:gd name="T39" fmla="*/ 29 h 112"/>
                <a:gd name="T40" fmla="*/ 62 w 193"/>
                <a:gd name="T41" fmla="*/ 29 h 112"/>
                <a:gd name="T42" fmla="*/ 59 w 193"/>
                <a:gd name="T43" fmla="*/ 34 h 112"/>
                <a:gd name="T44" fmla="*/ 53 w 193"/>
                <a:gd name="T45" fmla="*/ 40 h 112"/>
                <a:gd name="T46" fmla="*/ 35 w 193"/>
                <a:gd name="T47" fmla="*/ 51 h 112"/>
                <a:gd name="T48" fmla="*/ 16 w 193"/>
                <a:gd name="T49" fmla="*/ 61 h 112"/>
                <a:gd name="T50" fmla="*/ 3 w 193"/>
                <a:gd name="T51" fmla="*/ 66 h 112"/>
                <a:gd name="T52" fmla="*/ 3 w 193"/>
                <a:gd name="T53" fmla="*/ 66 h 112"/>
                <a:gd name="T54" fmla="*/ 0 w 193"/>
                <a:gd name="T55" fmla="*/ 67 h 112"/>
                <a:gd name="T56" fmla="*/ 0 w 193"/>
                <a:gd name="T57" fmla="*/ 69 h 112"/>
                <a:gd name="T58" fmla="*/ 0 w 193"/>
                <a:gd name="T59" fmla="*/ 72 h 112"/>
                <a:gd name="T60" fmla="*/ 1 w 193"/>
                <a:gd name="T61" fmla="*/ 75 h 112"/>
                <a:gd name="T62" fmla="*/ 8 w 193"/>
                <a:gd name="T63" fmla="*/ 79 h 112"/>
                <a:gd name="T64" fmla="*/ 11 w 193"/>
                <a:gd name="T65" fmla="*/ 80 h 112"/>
                <a:gd name="T66" fmla="*/ 16 w 193"/>
                <a:gd name="T67" fmla="*/ 80 h 112"/>
                <a:gd name="T68" fmla="*/ 16 w 193"/>
                <a:gd name="T69" fmla="*/ 80 h 112"/>
                <a:gd name="T70" fmla="*/ 19 w 193"/>
                <a:gd name="T71" fmla="*/ 79 h 112"/>
                <a:gd name="T72" fmla="*/ 24 w 193"/>
                <a:gd name="T73" fmla="*/ 75 h 112"/>
                <a:gd name="T74" fmla="*/ 39 w 193"/>
                <a:gd name="T75" fmla="*/ 64 h 112"/>
                <a:gd name="T76" fmla="*/ 46 w 193"/>
                <a:gd name="T77" fmla="*/ 59 h 112"/>
                <a:gd name="T78" fmla="*/ 55 w 193"/>
                <a:gd name="T79" fmla="*/ 54 h 112"/>
                <a:gd name="T80" fmla="*/ 65 w 193"/>
                <a:gd name="T81" fmla="*/ 50 h 112"/>
                <a:gd name="T82" fmla="*/ 75 w 193"/>
                <a:gd name="T83" fmla="*/ 50 h 112"/>
                <a:gd name="T84" fmla="*/ 75 w 193"/>
                <a:gd name="T85" fmla="*/ 50 h 112"/>
                <a:gd name="T86" fmla="*/ 81 w 193"/>
                <a:gd name="T87" fmla="*/ 50 h 112"/>
                <a:gd name="T88" fmla="*/ 88 w 193"/>
                <a:gd name="T89" fmla="*/ 53 h 112"/>
                <a:gd name="T90" fmla="*/ 102 w 193"/>
                <a:gd name="T91" fmla="*/ 60 h 112"/>
                <a:gd name="T92" fmla="*/ 118 w 193"/>
                <a:gd name="T93" fmla="*/ 70 h 112"/>
                <a:gd name="T94" fmla="*/ 134 w 193"/>
                <a:gd name="T95" fmla="*/ 82 h 112"/>
                <a:gd name="T96" fmla="*/ 151 w 193"/>
                <a:gd name="T97" fmla="*/ 94 h 112"/>
                <a:gd name="T98" fmla="*/ 166 w 193"/>
                <a:gd name="T99" fmla="*/ 104 h 112"/>
                <a:gd name="T100" fmla="*/ 180 w 193"/>
                <a:gd name="T101" fmla="*/ 111 h 112"/>
                <a:gd name="T102" fmla="*/ 187 w 193"/>
                <a:gd name="T103" fmla="*/ 112 h 112"/>
                <a:gd name="T104" fmla="*/ 193 w 193"/>
                <a:gd name="T105" fmla="*/ 112 h 112"/>
                <a:gd name="T106" fmla="*/ 193 w 193"/>
                <a:gd name="T10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3" h="112">
                  <a:moveTo>
                    <a:pt x="193" y="112"/>
                  </a:moveTo>
                  <a:lnTo>
                    <a:pt x="193" y="112"/>
                  </a:lnTo>
                  <a:lnTo>
                    <a:pt x="157" y="86"/>
                  </a:lnTo>
                  <a:lnTo>
                    <a:pt x="128" y="64"/>
                  </a:lnTo>
                  <a:lnTo>
                    <a:pt x="104" y="50"/>
                  </a:lnTo>
                  <a:lnTo>
                    <a:pt x="104" y="50"/>
                  </a:lnTo>
                  <a:lnTo>
                    <a:pt x="97" y="44"/>
                  </a:lnTo>
                  <a:lnTo>
                    <a:pt x="90" y="38"/>
                  </a:lnTo>
                  <a:lnTo>
                    <a:pt x="84" y="32"/>
                  </a:lnTo>
                  <a:lnTo>
                    <a:pt x="81" y="27"/>
                  </a:lnTo>
                  <a:lnTo>
                    <a:pt x="78" y="19"/>
                  </a:lnTo>
                  <a:lnTo>
                    <a:pt x="77" y="13"/>
                  </a:lnTo>
                  <a:lnTo>
                    <a:pt x="75" y="9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0"/>
                  </a:lnTo>
                  <a:lnTo>
                    <a:pt x="74" y="2"/>
                  </a:lnTo>
                  <a:lnTo>
                    <a:pt x="70" y="8"/>
                  </a:lnTo>
                  <a:lnTo>
                    <a:pt x="65" y="19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59" y="34"/>
                  </a:lnTo>
                  <a:lnTo>
                    <a:pt x="53" y="40"/>
                  </a:lnTo>
                  <a:lnTo>
                    <a:pt x="35" y="51"/>
                  </a:lnTo>
                  <a:lnTo>
                    <a:pt x="16" y="61"/>
                  </a:lnTo>
                  <a:lnTo>
                    <a:pt x="3" y="66"/>
                  </a:lnTo>
                  <a:lnTo>
                    <a:pt x="3" y="66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8" y="79"/>
                  </a:lnTo>
                  <a:lnTo>
                    <a:pt x="11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9" y="79"/>
                  </a:lnTo>
                  <a:lnTo>
                    <a:pt x="24" y="75"/>
                  </a:lnTo>
                  <a:lnTo>
                    <a:pt x="39" y="64"/>
                  </a:lnTo>
                  <a:lnTo>
                    <a:pt x="46" y="59"/>
                  </a:lnTo>
                  <a:lnTo>
                    <a:pt x="55" y="54"/>
                  </a:lnTo>
                  <a:lnTo>
                    <a:pt x="65" y="50"/>
                  </a:lnTo>
                  <a:lnTo>
                    <a:pt x="75" y="50"/>
                  </a:lnTo>
                  <a:lnTo>
                    <a:pt x="75" y="50"/>
                  </a:lnTo>
                  <a:lnTo>
                    <a:pt x="81" y="50"/>
                  </a:lnTo>
                  <a:lnTo>
                    <a:pt x="88" y="53"/>
                  </a:lnTo>
                  <a:lnTo>
                    <a:pt x="102" y="60"/>
                  </a:lnTo>
                  <a:lnTo>
                    <a:pt x="118" y="70"/>
                  </a:lnTo>
                  <a:lnTo>
                    <a:pt x="134" y="82"/>
                  </a:lnTo>
                  <a:lnTo>
                    <a:pt x="151" y="94"/>
                  </a:lnTo>
                  <a:lnTo>
                    <a:pt x="166" y="104"/>
                  </a:lnTo>
                  <a:lnTo>
                    <a:pt x="180" y="111"/>
                  </a:lnTo>
                  <a:lnTo>
                    <a:pt x="187" y="112"/>
                  </a:lnTo>
                  <a:lnTo>
                    <a:pt x="193" y="112"/>
                  </a:lnTo>
                  <a:lnTo>
                    <a:pt x="193" y="11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121" name="Title 5"/>
          <p:cNvSpPr txBox="1">
            <a:spLocks/>
          </p:cNvSpPr>
          <p:nvPr/>
        </p:nvSpPr>
        <p:spPr>
          <a:xfrm>
            <a:off x="261010" y="1302286"/>
            <a:ext cx="5767466" cy="70828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70C0"/>
                </a:solidFill>
                <a:latin typeface="+mn-lt"/>
              </a:rPr>
              <a:t>Business and Finance</a:t>
            </a:r>
          </a:p>
        </p:txBody>
      </p:sp>
    </p:spTree>
    <p:extLst>
      <p:ext uri="{BB962C8B-B14F-4D97-AF65-F5344CB8AC3E}">
        <p14:creationId xmlns:p14="http://schemas.microsoft.com/office/powerpoint/2010/main" val="141114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50"/>
                            </p:stCondLst>
                            <p:childTnLst>
                              <p:par>
                                <p:cTn id="42" presetID="2" presetClass="entr" presetSubtype="12" decel="4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build="p"/>
      <p:bldP spid="1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5967" y="0"/>
            <a:ext cx="9144001" cy="6858000"/>
            <a:chOff x="0" y="857250"/>
            <a:chExt cx="9144001" cy="5148874"/>
          </a:xfrm>
        </p:grpSpPr>
        <p:sp>
          <p:nvSpPr>
            <p:cNvPr id="120" name="Rectangle 5"/>
            <p:cNvSpPr>
              <a:spLocks noChangeArrowheads="1"/>
            </p:cNvSpPr>
            <p:nvPr/>
          </p:nvSpPr>
          <p:spPr bwMode="auto">
            <a:xfrm>
              <a:off x="1" y="857250"/>
              <a:ext cx="9144000" cy="514887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2">
                    <a:lumMod val="40000"/>
                    <a:lumOff val="6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6"/>
            <p:cNvSpPr>
              <a:spLocks/>
            </p:cNvSpPr>
            <p:nvPr/>
          </p:nvSpPr>
          <p:spPr bwMode="auto">
            <a:xfrm>
              <a:off x="1" y="3209704"/>
              <a:ext cx="9134431" cy="2788160"/>
            </a:xfrm>
            <a:custGeom>
              <a:avLst/>
              <a:gdLst/>
              <a:ahLst/>
              <a:cxnLst/>
              <a:rect l="l" t="t" r="r" b="b"/>
              <a:pathLst>
                <a:path w="12179241" h="3847123">
                  <a:moveTo>
                    <a:pt x="6832863" y="0"/>
                  </a:moveTo>
                  <a:lnTo>
                    <a:pt x="6854138" y="0"/>
                  </a:lnTo>
                  <a:lnTo>
                    <a:pt x="6911580" y="17014"/>
                  </a:lnTo>
                  <a:lnTo>
                    <a:pt x="6973277" y="36154"/>
                  </a:lnTo>
                  <a:lnTo>
                    <a:pt x="7037102" y="61673"/>
                  </a:lnTo>
                  <a:lnTo>
                    <a:pt x="7103054" y="89320"/>
                  </a:lnTo>
                  <a:lnTo>
                    <a:pt x="7247723" y="153120"/>
                  </a:lnTo>
                  <a:lnTo>
                    <a:pt x="7317930" y="182893"/>
                  </a:lnTo>
                  <a:lnTo>
                    <a:pt x="7394520" y="214793"/>
                  </a:lnTo>
                  <a:lnTo>
                    <a:pt x="7486002" y="253073"/>
                  </a:lnTo>
                  <a:lnTo>
                    <a:pt x="7568974" y="287099"/>
                  </a:lnTo>
                  <a:lnTo>
                    <a:pt x="7698751" y="350899"/>
                  </a:lnTo>
                  <a:lnTo>
                    <a:pt x="7798743" y="397685"/>
                  </a:lnTo>
                  <a:lnTo>
                    <a:pt x="7839165" y="414699"/>
                  </a:lnTo>
                  <a:lnTo>
                    <a:pt x="7875332" y="427459"/>
                  </a:lnTo>
                  <a:lnTo>
                    <a:pt x="7902990" y="435965"/>
                  </a:lnTo>
                  <a:lnTo>
                    <a:pt x="7932774" y="446598"/>
                  </a:lnTo>
                  <a:lnTo>
                    <a:pt x="8009364" y="484878"/>
                  </a:lnTo>
                  <a:lnTo>
                    <a:pt x="8141268" y="548678"/>
                  </a:lnTo>
                  <a:lnTo>
                    <a:pt x="8368910" y="657137"/>
                  </a:lnTo>
                  <a:lnTo>
                    <a:pt x="8422097" y="682657"/>
                  </a:lnTo>
                  <a:lnTo>
                    <a:pt x="8471029" y="701797"/>
                  </a:lnTo>
                  <a:lnTo>
                    <a:pt x="8517834" y="716684"/>
                  </a:lnTo>
                  <a:lnTo>
                    <a:pt x="8560383" y="733697"/>
                  </a:lnTo>
                  <a:lnTo>
                    <a:pt x="8639101" y="752837"/>
                  </a:lnTo>
                  <a:lnTo>
                    <a:pt x="8709308" y="765597"/>
                  </a:lnTo>
                  <a:lnTo>
                    <a:pt x="8813555" y="780484"/>
                  </a:lnTo>
                  <a:lnTo>
                    <a:pt x="8851849" y="786864"/>
                  </a:lnTo>
                  <a:lnTo>
                    <a:pt x="8864614" y="793244"/>
                  </a:lnTo>
                  <a:lnTo>
                    <a:pt x="8877379" y="799623"/>
                  </a:lnTo>
                  <a:lnTo>
                    <a:pt x="8907164" y="797497"/>
                  </a:lnTo>
                  <a:lnTo>
                    <a:pt x="8983754" y="786864"/>
                  </a:lnTo>
                  <a:lnTo>
                    <a:pt x="9247562" y="746457"/>
                  </a:lnTo>
                  <a:lnTo>
                    <a:pt x="9630510" y="689037"/>
                  </a:lnTo>
                  <a:lnTo>
                    <a:pt x="10079410" y="627364"/>
                  </a:lnTo>
                  <a:lnTo>
                    <a:pt x="10311307" y="599718"/>
                  </a:lnTo>
                  <a:lnTo>
                    <a:pt x="10545330" y="569945"/>
                  </a:lnTo>
                  <a:lnTo>
                    <a:pt x="10770844" y="548678"/>
                  </a:lnTo>
                  <a:lnTo>
                    <a:pt x="10983593" y="529538"/>
                  </a:lnTo>
                  <a:lnTo>
                    <a:pt x="11175067" y="518905"/>
                  </a:lnTo>
                  <a:lnTo>
                    <a:pt x="11262294" y="516778"/>
                  </a:lnTo>
                  <a:lnTo>
                    <a:pt x="11341011" y="512525"/>
                  </a:lnTo>
                  <a:lnTo>
                    <a:pt x="11415473" y="516778"/>
                  </a:lnTo>
                  <a:lnTo>
                    <a:pt x="11479298" y="518905"/>
                  </a:lnTo>
                  <a:lnTo>
                    <a:pt x="11532485" y="525285"/>
                  </a:lnTo>
                  <a:lnTo>
                    <a:pt x="11572907" y="535918"/>
                  </a:lnTo>
                  <a:lnTo>
                    <a:pt x="11666517" y="567818"/>
                  </a:lnTo>
                  <a:lnTo>
                    <a:pt x="11764381" y="601844"/>
                  </a:lnTo>
                  <a:lnTo>
                    <a:pt x="11864373" y="644378"/>
                  </a:lnTo>
                  <a:lnTo>
                    <a:pt x="11962238" y="684784"/>
                  </a:lnTo>
                  <a:lnTo>
                    <a:pt x="12115417" y="759217"/>
                  </a:lnTo>
                  <a:lnTo>
                    <a:pt x="12179241" y="786864"/>
                  </a:lnTo>
                  <a:lnTo>
                    <a:pt x="12179241" y="2847594"/>
                  </a:lnTo>
                  <a:lnTo>
                    <a:pt x="11385688" y="2807188"/>
                  </a:lnTo>
                  <a:lnTo>
                    <a:pt x="9645403" y="2713615"/>
                  </a:lnTo>
                  <a:lnTo>
                    <a:pt x="8722073" y="2668955"/>
                  </a:lnTo>
                  <a:lnTo>
                    <a:pt x="7915754" y="2628548"/>
                  </a:lnTo>
                  <a:lnTo>
                    <a:pt x="7351970" y="2605155"/>
                  </a:lnTo>
                  <a:lnTo>
                    <a:pt x="7196663" y="2603029"/>
                  </a:lnTo>
                  <a:lnTo>
                    <a:pt x="7158369" y="2603029"/>
                  </a:lnTo>
                  <a:lnTo>
                    <a:pt x="7145604" y="2603029"/>
                  </a:lnTo>
                  <a:lnTo>
                    <a:pt x="7324313" y="2853974"/>
                  </a:lnTo>
                  <a:lnTo>
                    <a:pt x="7581739" y="3224012"/>
                  </a:lnTo>
                  <a:lnTo>
                    <a:pt x="7596631" y="3245279"/>
                  </a:lnTo>
                  <a:lnTo>
                    <a:pt x="7622161" y="3270799"/>
                  </a:lnTo>
                  <a:lnTo>
                    <a:pt x="7677476" y="3332472"/>
                  </a:lnTo>
                  <a:lnTo>
                    <a:pt x="7698751" y="3364372"/>
                  </a:lnTo>
                  <a:lnTo>
                    <a:pt x="7717898" y="3392018"/>
                  </a:lnTo>
                  <a:lnTo>
                    <a:pt x="7724281" y="3409032"/>
                  </a:lnTo>
                  <a:lnTo>
                    <a:pt x="7728535" y="3421792"/>
                  </a:lnTo>
                  <a:lnTo>
                    <a:pt x="7728535" y="3434551"/>
                  </a:lnTo>
                  <a:lnTo>
                    <a:pt x="7724281" y="3443058"/>
                  </a:lnTo>
                  <a:lnTo>
                    <a:pt x="7717898" y="3455818"/>
                  </a:lnTo>
                  <a:lnTo>
                    <a:pt x="7711516" y="3466451"/>
                  </a:lnTo>
                  <a:lnTo>
                    <a:pt x="7685986" y="3487718"/>
                  </a:lnTo>
                  <a:lnTo>
                    <a:pt x="7658328" y="3504731"/>
                  </a:lnTo>
                  <a:lnTo>
                    <a:pt x="7620034" y="3519618"/>
                  </a:lnTo>
                  <a:lnTo>
                    <a:pt x="7575356" y="3532378"/>
                  </a:lnTo>
                  <a:lnTo>
                    <a:pt x="7526424" y="3543011"/>
                  </a:lnTo>
                  <a:lnTo>
                    <a:pt x="7473237" y="3551518"/>
                  </a:lnTo>
                  <a:lnTo>
                    <a:pt x="7415795" y="3557898"/>
                  </a:lnTo>
                  <a:lnTo>
                    <a:pt x="7358352" y="3562151"/>
                  </a:lnTo>
                  <a:lnTo>
                    <a:pt x="7298783" y="3562151"/>
                  </a:lnTo>
                  <a:lnTo>
                    <a:pt x="7234958" y="3562151"/>
                  </a:lnTo>
                  <a:lnTo>
                    <a:pt x="7173261" y="3557898"/>
                  </a:lnTo>
                  <a:lnTo>
                    <a:pt x="7115819" y="3551518"/>
                  </a:lnTo>
                  <a:lnTo>
                    <a:pt x="7058377" y="3545138"/>
                  </a:lnTo>
                  <a:lnTo>
                    <a:pt x="7005189" y="3532378"/>
                  </a:lnTo>
                  <a:lnTo>
                    <a:pt x="6954130" y="3519618"/>
                  </a:lnTo>
                  <a:lnTo>
                    <a:pt x="6879668" y="3500478"/>
                  </a:lnTo>
                  <a:lnTo>
                    <a:pt x="6845628" y="3498351"/>
                  </a:lnTo>
                  <a:lnTo>
                    <a:pt x="6815843" y="3494098"/>
                  </a:lnTo>
                  <a:lnTo>
                    <a:pt x="6788186" y="3494098"/>
                  </a:lnTo>
                  <a:lnTo>
                    <a:pt x="6756273" y="3498351"/>
                  </a:lnTo>
                  <a:lnTo>
                    <a:pt x="6728616" y="3506858"/>
                  </a:lnTo>
                  <a:lnTo>
                    <a:pt x="6696704" y="3519618"/>
                  </a:lnTo>
                  <a:lnTo>
                    <a:pt x="6660536" y="3536631"/>
                  </a:lnTo>
                  <a:lnTo>
                    <a:pt x="6622241" y="3557898"/>
                  </a:lnTo>
                  <a:lnTo>
                    <a:pt x="6530759" y="3619571"/>
                  </a:lnTo>
                  <a:lnTo>
                    <a:pt x="6411620" y="3700384"/>
                  </a:lnTo>
                  <a:lnTo>
                    <a:pt x="6262696" y="3806716"/>
                  </a:lnTo>
                  <a:lnTo>
                    <a:pt x="6249931" y="3813096"/>
                  </a:lnTo>
                  <a:lnTo>
                    <a:pt x="6230784" y="3819476"/>
                  </a:lnTo>
                  <a:lnTo>
                    <a:pt x="6181851" y="3827983"/>
                  </a:lnTo>
                  <a:lnTo>
                    <a:pt x="6115899" y="3834363"/>
                  </a:lnTo>
                  <a:lnTo>
                    <a:pt x="6032927" y="3840743"/>
                  </a:lnTo>
                  <a:lnTo>
                    <a:pt x="5937190" y="3844996"/>
                  </a:lnTo>
                  <a:lnTo>
                    <a:pt x="5832943" y="3847123"/>
                  </a:lnTo>
                  <a:lnTo>
                    <a:pt x="5605302" y="3847123"/>
                  </a:lnTo>
                  <a:lnTo>
                    <a:pt x="5367023" y="3840743"/>
                  </a:lnTo>
                  <a:lnTo>
                    <a:pt x="5141509" y="3827983"/>
                  </a:lnTo>
                  <a:lnTo>
                    <a:pt x="4943653" y="3813096"/>
                  </a:lnTo>
                  <a:lnTo>
                    <a:pt x="4862808" y="3806716"/>
                  </a:lnTo>
                  <a:lnTo>
                    <a:pt x="4796856" y="3796083"/>
                  </a:lnTo>
                  <a:lnTo>
                    <a:pt x="4709629" y="3776943"/>
                  </a:lnTo>
                  <a:lnTo>
                    <a:pt x="4609637" y="3755677"/>
                  </a:lnTo>
                  <a:lnTo>
                    <a:pt x="4503263" y="3723777"/>
                  </a:lnTo>
                  <a:lnTo>
                    <a:pt x="4392633" y="3691877"/>
                  </a:lnTo>
                  <a:lnTo>
                    <a:pt x="4177757" y="3628077"/>
                  </a:lnTo>
                  <a:lnTo>
                    <a:pt x="4075638" y="3602557"/>
                  </a:lnTo>
                  <a:lnTo>
                    <a:pt x="3990538" y="3583417"/>
                  </a:lnTo>
                  <a:lnTo>
                    <a:pt x="3926713" y="3574911"/>
                  </a:lnTo>
                  <a:lnTo>
                    <a:pt x="3862889" y="3564278"/>
                  </a:lnTo>
                  <a:lnTo>
                    <a:pt x="3726730" y="3555771"/>
                  </a:lnTo>
                  <a:lnTo>
                    <a:pt x="3579933" y="3549391"/>
                  </a:lnTo>
                  <a:lnTo>
                    <a:pt x="3428881" y="3545138"/>
                  </a:lnTo>
                  <a:lnTo>
                    <a:pt x="3133161" y="3538758"/>
                  </a:lnTo>
                  <a:lnTo>
                    <a:pt x="2997001" y="3532378"/>
                  </a:lnTo>
                  <a:lnTo>
                    <a:pt x="2865096" y="3519618"/>
                  </a:lnTo>
                  <a:lnTo>
                    <a:pt x="2680005" y="3494098"/>
                  </a:lnTo>
                  <a:lnTo>
                    <a:pt x="2452364" y="3460071"/>
                  </a:lnTo>
                  <a:lnTo>
                    <a:pt x="2199193" y="3417538"/>
                  </a:lnTo>
                  <a:lnTo>
                    <a:pt x="1941767" y="3377132"/>
                  </a:lnTo>
                  <a:lnTo>
                    <a:pt x="1690723" y="3338852"/>
                  </a:lnTo>
                  <a:lnTo>
                    <a:pt x="1571584" y="3326092"/>
                  </a:lnTo>
                  <a:lnTo>
                    <a:pt x="1463082" y="3315459"/>
                  </a:lnTo>
                  <a:lnTo>
                    <a:pt x="1367345" y="3309079"/>
                  </a:lnTo>
                  <a:lnTo>
                    <a:pt x="1282246" y="3306952"/>
                  </a:lnTo>
                  <a:lnTo>
                    <a:pt x="1216293" y="3309079"/>
                  </a:lnTo>
                  <a:lnTo>
                    <a:pt x="1186509" y="3313332"/>
                  </a:lnTo>
                  <a:lnTo>
                    <a:pt x="1160979" y="3319712"/>
                  </a:lnTo>
                  <a:lnTo>
                    <a:pt x="1122684" y="3328219"/>
                  </a:lnTo>
                  <a:lnTo>
                    <a:pt x="1069497" y="3338852"/>
                  </a:lnTo>
                  <a:lnTo>
                    <a:pt x="929082" y="3353738"/>
                  </a:lnTo>
                  <a:lnTo>
                    <a:pt x="756756" y="3366498"/>
                  </a:lnTo>
                  <a:lnTo>
                    <a:pt x="563154" y="3377132"/>
                  </a:lnTo>
                  <a:lnTo>
                    <a:pt x="169569" y="3392018"/>
                  </a:lnTo>
                  <a:lnTo>
                    <a:pt x="0" y="3401774"/>
                  </a:lnTo>
                  <a:lnTo>
                    <a:pt x="0" y="859800"/>
                  </a:lnTo>
                  <a:lnTo>
                    <a:pt x="20645" y="880436"/>
                  </a:lnTo>
                  <a:lnTo>
                    <a:pt x="54685" y="905956"/>
                  </a:lnTo>
                  <a:lnTo>
                    <a:pt x="67450" y="914463"/>
                  </a:lnTo>
                  <a:lnTo>
                    <a:pt x="84469" y="920843"/>
                  </a:lnTo>
                  <a:lnTo>
                    <a:pt x="116382" y="933603"/>
                  </a:lnTo>
                  <a:lnTo>
                    <a:pt x="154677" y="956996"/>
                  </a:lnTo>
                  <a:lnTo>
                    <a:pt x="237649" y="1005909"/>
                  </a:lnTo>
                  <a:lnTo>
                    <a:pt x="282326" y="1029302"/>
                  </a:lnTo>
                  <a:lnTo>
                    <a:pt x="307856" y="1037809"/>
                  </a:lnTo>
                  <a:lnTo>
                    <a:pt x="329131" y="1044189"/>
                  </a:lnTo>
                  <a:lnTo>
                    <a:pt x="352533" y="1050569"/>
                  </a:lnTo>
                  <a:lnTo>
                    <a:pt x="373808" y="1050569"/>
                  </a:lnTo>
                  <a:lnTo>
                    <a:pt x="397210" y="1050569"/>
                  </a:lnTo>
                  <a:lnTo>
                    <a:pt x="418485" y="1044189"/>
                  </a:lnTo>
                  <a:lnTo>
                    <a:pt x="473800" y="1029302"/>
                  </a:lnTo>
                  <a:lnTo>
                    <a:pt x="531242" y="1005909"/>
                  </a:lnTo>
                  <a:lnTo>
                    <a:pt x="641871" y="959123"/>
                  </a:lnTo>
                  <a:lnTo>
                    <a:pt x="731226" y="918716"/>
                  </a:lnTo>
                  <a:lnTo>
                    <a:pt x="758883" y="908083"/>
                  </a:lnTo>
                  <a:lnTo>
                    <a:pt x="778031" y="905956"/>
                  </a:lnTo>
                  <a:lnTo>
                    <a:pt x="809943" y="905956"/>
                  </a:lnTo>
                  <a:lnTo>
                    <a:pt x="846110" y="899576"/>
                  </a:lnTo>
                  <a:lnTo>
                    <a:pt x="886533" y="888943"/>
                  </a:lnTo>
                  <a:lnTo>
                    <a:pt x="929082" y="874056"/>
                  </a:lnTo>
                  <a:lnTo>
                    <a:pt x="1020564" y="837903"/>
                  </a:lnTo>
                  <a:lnTo>
                    <a:pt x="1116301" y="793244"/>
                  </a:lnTo>
                  <a:lnTo>
                    <a:pt x="1275863" y="716684"/>
                  </a:lnTo>
                  <a:lnTo>
                    <a:pt x="1329050" y="697544"/>
                  </a:lnTo>
                  <a:lnTo>
                    <a:pt x="1346070" y="695417"/>
                  </a:lnTo>
                  <a:lnTo>
                    <a:pt x="1348198" y="695417"/>
                  </a:lnTo>
                  <a:lnTo>
                    <a:pt x="1352453" y="697544"/>
                  </a:lnTo>
                  <a:lnTo>
                    <a:pt x="1358835" y="701797"/>
                  </a:lnTo>
                  <a:lnTo>
                    <a:pt x="1371600" y="701797"/>
                  </a:lnTo>
                  <a:lnTo>
                    <a:pt x="1416277" y="691164"/>
                  </a:lnTo>
                  <a:lnTo>
                    <a:pt x="1556692" y="657137"/>
                  </a:lnTo>
                  <a:lnTo>
                    <a:pt x="1648174" y="633744"/>
                  </a:lnTo>
                  <a:lnTo>
                    <a:pt x="1699233" y="625238"/>
                  </a:lnTo>
                  <a:lnTo>
                    <a:pt x="1754548" y="618858"/>
                  </a:lnTo>
                  <a:lnTo>
                    <a:pt x="1807735" y="612477"/>
                  </a:lnTo>
                  <a:lnTo>
                    <a:pt x="1865177" y="608224"/>
                  </a:lnTo>
                  <a:lnTo>
                    <a:pt x="1922620" y="606097"/>
                  </a:lnTo>
                  <a:lnTo>
                    <a:pt x="1980062" y="608224"/>
                  </a:lnTo>
                  <a:lnTo>
                    <a:pt x="2046014" y="612477"/>
                  </a:lnTo>
                  <a:lnTo>
                    <a:pt x="2122603" y="608224"/>
                  </a:lnTo>
                  <a:lnTo>
                    <a:pt x="2203448" y="606097"/>
                  </a:lnTo>
                  <a:lnTo>
                    <a:pt x="2288548" y="595465"/>
                  </a:lnTo>
                  <a:lnTo>
                    <a:pt x="2371520" y="582704"/>
                  </a:lnTo>
                  <a:lnTo>
                    <a:pt x="2448109" y="569945"/>
                  </a:lnTo>
                  <a:lnTo>
                    <a:pt x="2516189" y="555058"/>
                  </a:lnTo>
                  <a:lnTo>
                    <a:pt x="2567249" y="538045"/>
                  </a:lnTo>
                  <a:lnTo>
                    <a:pt x="2592778" y="531665"/>
                  </a:lnTo>
                  <a:lnTo>
                    <a:pt x="2639583" y="523158"/>
                  </a:lnTo>
                  <a:lnTo>
                    <a:pt x="2792762" y="497638"/>
                  </a:lnTo>
                  <a:lnTo>
                    <a:pt x="3011894" y="465738"/>
                  </a:lnTo>
                  <a:lnTo>
                    <a:pt x="3286340" y="427459"/>
                  </a:lnTo>
                  <a:lnTo>
                    <a:pt x="3958626" y="336012"/>
                  </a:lnTo>
                  <a:lnTo>
                    <a:pt x="4722394" y="240313"/>
                  </a:lnTo>
                  <a:lnTo>
                    <a:pt x="5484035" y="144613"/>
                  </a:lnTo>
                  <a:lnTo>
                    <a:pt x="6154194" y="68053"/>
                  </a:lnTo>
                  <a:lnTo>
                    <a:pt x="6428640" y="36154"/>
                  </a:lnTo>
                  <a:lnTo>
                    <a:pt x="6641389" y="12760"/>
                  </a:lnTo>
                  <a:lnTo>
                    <a:pt x="6788186" y="425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1" y="5333574"/>
              <a:ext cx="9134429" cy="667357"/>
            </a:xfrm>
            <a:custGeom>
              <a:avLst/>
              <a:gdLst/>
              <a:ahLst/>
              <a:cxnLst/>
              <a:rect l="l" t="t" r="r" b="b"/>
              <a:pathLst>
                <a:path w="12179239" h="920824">
                  <a:moveTo>
                    <a:pt x="0" y="0"/>
                  </a:moveTo>
                  <a:lnTo>
                    <a:pt x="12179239" y="0"/>
                  </a:lnTo>
                  <a:lnTo>
                    <a:pt x="12179239" y="920824"/>
                  </a:lnTo>
                  <a:lnTo>
                    <a:pt x="0" y="920824"/>
                  </a:lnTo>
                  <a:close/>
                </a:path>
              </a:pathLst>
            </a:custGeom>
            <a:solidFill>
              <a:srgbClr val="A7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0" y="1562084"/>
              <a:ext cx="9144000" cy="4435778"/>
            </a:xfrm>
            <a:custGeom>
              <a:avLst/>
              <a:gdLst/>
              <a:ahLst/>
              <a:cxnLst/>
              <a:rect l="l" t="t" r="r" b="b"/>
              <a:pathLst>
                <a:path w="12192000" h="6120518">
                  <a:moveTo>
                    <a:pt x="8746816" y="0"/>
                  </a:moveTo>
                  <a:lnTo>
                    <a:pt x="8799982" y="0"/>
                  </a:lnTo>
                  <a:lnTo>
                    <a:pt x="8840389" y="6380"/>
                  </a:lnTo>
                  <a:lnTo>
                    <a:pt x="8876542" y="19140"/>
                  </a:lnTo>
                  <a:lnTo>
                    <a:pt x="8904189" y="34027"/>
                  </a:lnTo>
                  <a:lnTo>
                    <a:pt x="8923329" y="53166"/>
                  </a:lnTo>
                  <a:lnTo>
                    <a:pt x="8942468" y="78686"/>
                  </a:lnTo>
                  <a:lnTo>
                    <a:pt x="8959482" y="104206"/>
                  </a:lnTo>
                  <a:lnTo>
                    <a:pt x="8972242" y="133980"/>
                  </a:lnTo>
                  <a:lnTo>
                    <a:pt x="8997761" y="193526"/>
                  </a:lnTo>
                  <a:lnTo>
                    <a:pt x="9012648" y="223299"/>
                  </a:lnTo>
                  <a:lnTo>
                    <a:pt x="9031788" y="250946"/>
                  </a:lnTo>
                  <a:lnTo>
                    <a:pt x="9057308" y="280719"/>
                  </a:lnTo>
                  <a:lnTo>
                    <a:pt x="9087081" y="301985"/>
                  </a:lnTo>
                  <a:lnTo>
                    <a:pt x="9125361" y="325378"/>
                  </a:lnTo>
                  <a:lnTo>
                    <a:pt x="9172147" y="340265"/>
                  </a:lnTo>
                  <a:lnTo>
                    <a:pt x="9267847" y="372165"/>
                  </a:lnTo>
                  <a:lnTo>
                    <a:pt x="9355040" y="408318"/>
                  </a:lnTo>
                  <a:lnTo>
                    <a:pt x="9433726" y="442345"/>
                  </a:lnTo>
                  <a:lnTo>
                    <a:pt x="9499652" y="478498"/>
                  </a:lnTo>
                  <a:lnTo>
                    <a:pt x="9554946" y="510398"/>
                  </a:lnTo>
                  <a:lnTo>
                    <a:pt x="9595352" y="535918"/>
                  </a:lnTo>
                  <a:lnTo>
                    <a:pt x="9631505" y="557184"/>
                  </a:lnTo>
                  <a:lnTo>
                    <a:pt x="9691052" y="586957"/>
                  </a:lnTo>
                  <a:lnTo>
                    <a:pt x="9742091" y="620984"/>
                  </a:lnTo>
                  <a:lnTo>
                    <a:pt x="9793131" y="665643"/>
                  </a:lnTo>
                  <a:lnTo>
                    <a:pt x="9842044" y="712430"/>
                  </a:lnTo>
                  <a:lnTo>
                    <a:pt x="9886704" y="769850"/>
                  </a:lnTo>
                  <a:lnTo>
                    <a:pt x="9927110" y="837903"/>
                  </a:lnTo>
                  <a:lnTo>
                    <a:pt x="9969644" y="916589"/>
                  </a:lnTo>
                  <a:lnTo>
                    <a:pt x="10010050" y="1005909"/>
                  </a:lnTo>
                  <a:lnTo>
                    <a:pt x="10029190" y="1037809"/>
                  </a:lnTo>
                  <a:lnTo>
                    <a:pt x="10048330" y="1067582"/>
                  </a:lnTo>
                  <a:lnTo>
                    <a:pt x="10071723" y="1086722"/>
                  </a:lnTo>
                  <a:lnTo>
                    <a:pt x="10090863" y="1099482"/>
                  </a:lnTo>
                  <a:lnTo>
                    <a:pt x="10112130" y="1105862"/>
                  </a:lnTo>
                  <a:lnTo>
                    <a:pt x="10135523" y="1112241"/>
                  </a:lnTo>
                  <a:lnTo>
                    <a:pt x="10182309" y="1118622"/>
                  </a:lnTo>
                  <a:lnTo>
                    <a:pt x="10203576" y="1120748"/>
                  </a:lnTo>
                  <a:lnTo>
                    <a:pt x="10229096" y="1127128"/>
                  </a:lnTo>
                  <a:lnTo>
                    <a:pt x="10252489" y="1137762"/>
                  </a:lnTo>
                  <a:lnTo>
                    <a:pt x="10273756" y="1150521"/>
                  </a:lnTo>
                  <a:lnTo>
                    <a:pt x="10297149" y="1169661"/>
                  </a:lnTo>
                  <a:lnTo>
                    <a:pt x="10318415" y="1197308"/>
                  </a:lnTo>
                  <a:lnTo>
                    <a:pt x="10337555" y="1235588"/>
                  </a:lnTo>
                  <a:lnTo>
                    <a:pt x="10356695" y="1280248"/>
                  </a:lnTo>
                  <a:lnTo>
                    <a:pt x="10373708" y="1324907"/>
                  </a:lnTo>
                  <a:lnTo>
                    <a:pt x="10392848" y="1363187"/>
                  </a:lnTo>
                  <a:lnTo>
                    <a:pt x="10407735" y="1397213"/>
                  </a:lnTo>
                  <a:lnTo>
                    <a:pt x="10426875" y="1429114"/>
                  </a:lnTo>
                  <a:lnTo>
                    <a:pt x="10463028" y="1484407"/>
                  </a:lnTo>
                  <a:lnTo>
                    <a:pt x="10501308" y="1537573"/>
                  </a:lnTo>
                  <a:lnTo>
                    <a:pt x="10539588" y="1588613"/>
                  </a:lnTo>
                  <a:lnTo>
                    <a:pt x="10577867" y="1650286"/>
                  </a:lnTo>
                  <a:lnTo>
                    <a:pt x="10592754" y="1684312"/>
                  </a:lnTo>
                  <a:lnTo>
                    <a:pt x="10611894" y="1722592"/>
                  </a:lnTo>
                  <a:lnTo>
                    <a:pt x="10628907" y="1765125"/>
                  </a:lnTo>
                  <a:lnTo>
                    <a:pt x="10648047" y="1811912"/>
                  </a:lnTo>
                  <a:lnTo>
                    <a:pt x="10662934" y="1854445"/>
                  </a:lnTo>
                  <a:lnTo>
                    <a:pt x="10679947" y="1894851"/>
                  </a:lnTo>
                  <a:lnTo>
                    <a:pt x="10699087" y="1931005"/>
                  </a:lnTo>
                  <a:lnTo>
                    <a:pt x="10718227" y="1960778"/>
                  </a:lnTo>
                  <a:lnTo>
                    <a:pt x="10762887" y="2024577"/>
                  </a:lnTo>
                  <a:lnTo>
                    <a:pt x="10807546" y="2081997"/>
                  </a:lnTo>
                  <a:lnTo>
                    <a:pt x="10854333" y="2139417"/>
                  </a:lnTo>
                  <a:lnTo>
                    <a:pt x="10894739" y="2201090"/>
                  </a:lnTo>
                  <a:lnTo>
                    <a:pt x="10913879" y="2235116"/>
                  </a:lnTo>
                  <a:lnTo>
                    <a:pt x="10933019" y="2271270"/>
                  </a:lnTo>
                  <a:lnTo>
                    <a:pt x="10952159" y="2311676"/>
                  </a:lnTo>
                  <a:lnTo>
                    <a:pt x="10964919" y="2354209"/>
                  </a:lnTo>
                  <a:lnTo>
                    <a:pt x="10988312" y="2418009"/>
                  </a:lnTo>
                  <a:lnTo>
                    <a:pt x="11009579" y="2471175"/>
                  </a:lnTo>
                  <a:lnTo>
                    <a:pt x="11054239" y="2573255"/>
                  </a:lnTo>
                  <a:lnTo>
                    <a:pt x="11098898" y="2675334"/>
                  </a:lnTo>
                  <a:lnTo>
                    <a:pt x="11122292" y="2728501"/>
                  </a:lnTo>
                  <a:lnTo>
                    <a:pt x="11141431" y="2790174"/>
                  </a:lnTo>
                  <a:lnTo>
                    <a:pt x="11147811" y="2809313"/>
                  </a:lnTo>
                  <a:lnTo>
                    <a:pt x="11156318" y="2822074"/>
                  </a:lnTo>
                  <a:lnTo>
                    <a:pt x="11173331" y="2847593"/>
                  </a:lnTo>
                  <a:lnTo>
                    <a:pt x="11198851" y="2868860"/>
                  </a:lnTo>
                  <a:lnTo>
                    <a:pt x="11224371" y="2885874"/>
                  </a:lnTo>
                  <a:lnTo>
                    <a:pt x="11256271" y="2898633"/>
                  </a:lnTo>
                  <a:lnTo>
                    <a:pt x="11288171" y="2907140"/>
                  </a:lnTo>
                  <a:lnTo>
                    <a:pt x="11354097" y="2919900"/>
                  </a:lnTo>
                  <a:lnTo>
                    <a:pt x="11422150" y="2932660"/>
                  </a:lnTo>
                  <a:lnTo>
                    <a:pt x="11454050" y="2943293"/>
                  </a:lnTo>
                  <a:lnTo>
                    <a:pt x="11481697" y="2951800"/>
                  </a:lnTo>
                  <a:lnTo>
                    <a:pt x="11511470" y="2968813"/>
                  </a:lnTo>
                  <a:lnTo>
                    <a:pt x="11532736" y="2987953"/>
                  </a:lnTo>
                  <a:lnTo>
                    <a:pt x="11547623" y="3009219"/>
                  </a:lnTo>
                  <a:lnTo>
                    <a:pt x="11558256" y="3021979"/>
                  </a:lnTo>
                  <a:lnTo>
                    <a:pt x="11560383" y="3038993"/>
                  </a:lnTo>
                  <a:lnTo>
                    <a:pt x="11566763" y="3058133"/>
                  </a:lnTo>
                  <a:lnTo>
                    <a:pt x="11577396" y="3077272"/>
                  </a:lnTo>
                  <a:lnTo>
                    <a:pt x="11605043" y="3117679"/>
                  </a:lnTo>
                  <a:lnTo>
                    <a:pt x="11641196" y="3166592"/>
                  </a:lnTo>
                  <a:lnTo>
                    <a:pt x="11681602" y="3217632"/>
                  </a:lnTo>
                  <a:lnTo>
                    <a:pt x="11732642" y="3270798"/>
                  </a:lnTo>
                  <a:lnTo>
                    <a:pt x="11783682" y="3328218"/>
                  </a:lnTo>
                  <a:lnTo>
                    <a:pt x="11898521" y="3436677"/>
                  </a:lnTo>
                  <a:lnTo>
                    <a:pt x="12006981" y="3534504"/>
                  </a:lnTo>
                  <a:lnTo>
                    <a:pt x="12100554" y="3617443"/>
                  </a:lnTo>
                  <a:lnTo>
                    <a:pt x="12192000" y="3698256"/>
                  </a:lnTo>
                  <a:lnTo>
                    <a:pt x="12179240" y="5203929"/>
                  </a:lnTo>
                  <a:lnTo>
                    <a:pt x="12013361" y="5220943"/>
                  </a:lnTo>
                  <a:lnTo>
                    <a:pt x="11834722" y="5235829"/>
                  </a:lnTo>
                  <a:lnTo>
                    <a:pt x="11622056" y="5250716"/>
                  </a:lnTo>
                  <a:lnTo>
                    <a:pt x="11390250" y="5261349"/>
                  </a:lnTo>
                  <a:lnTo>
                    <a:pt x="11275411" y="5263476"/>
                  </a:lnTo>
                  <a:lnTo>
                    <a:pt x="11160571" y="5267729"/>
                  </a:lnTo>
                  <a:lnTo>
                    <a:pt x="11054239" y="5263476"/>
                  </a:lnTo>
                  <a:lnTo>
                    <a:pt x="10956412" y="5257096"/>
                  </a:lnTo>
                  <a:lnTo>
                    <a:pt x="10867093" y="5248589"/>
                  </a:lnTo>
                  <a:lnTo>
                    <a:pt x="10790533" y="5235829"/>
                  </a:lnTo>
                  <a:lnTo>
                    <a:pt x="10726733" y="5227323"/>
                  </a:lnTo>
                  <a:lnTo>
                    <a:pt x="10650174" y="5220943"/>
                  </a:lnTo>
                  <a:lnTo>
                    <a:pt x="10565108" y="5216689"/>
                  </a:lnTo>
                  <a:lnTo>
                    <a:pt x="10471535" y="5216689"/>
                  </a:lnTo>
                  <a:lnTo>
                    <a:pt x="10373708" y="5220943"/>
                  </a:lnTo>
                  <a:lnTo>
                    <a:pt x="10267376" y="5223069"/>
                  </a:lnTo>
                  <a:lnTo>
                    <a:pt x="10048330" y="5237956"/>
                  </a:lnTo>
                  <a:lnTo>
                    <a:pt x="9625125" y="5274109"/>
                  </a:lnTo>
                  <a:lnTo>
                    <a:pt x="9444359" y="5286869"/>
                  </a:lnTo>
                  <a:lnTo>
                    <a:pt x="9367800" y="5293249"/>
                  </a:lnTo>
                  <a:lnTo>
                    <a:pt x="9299747" y="5293249"/>
                  </a:lnTo>
                  <a:lnTo>
                    <a:pt x="9204047" y="5295376"/>
                  </a:lnTo>
                  <a:lnTo>
                    <a:pt x="9101968" y="5301755"/>
                  </a:lnTo>
                  <a:lnTo>
                    <a:pt x="8999888" y="5312389"/>
                  </a:lnTo>
                  <a:lnTo>
                    <a:pt x="8891429" y="5325149"/>
                  </a:lnTo>
                  <a:lnTo>
                    <a:pt x="8670256" y="5352795"/>
                  </a:lnTo>
                  <a:lnTo>
                    <a:pt x="8440577" y="5384695"/>
                  </a:lnTo>
                  <a:lnTo>
                    <a:pt x="8213025" y="5416595"/>
                  </a:lnTo>
                  <a:lnTo>
                    <a:pt x="8100312" y="5429355"/>
                  </a:lnTo>
                  <a:lnTo>
                    <a:pt x="7991853" y="5439988"/>
                  </a:lnTo>
                  <a:lnTo>
                    <a:pt x="7883393" y="5446368"/>
                  </a:lnTo>
                  <a:lnTo>
                    <a:pt x="7777061" y="5452748"/>
                  </a:lnTo>
                  <a:lnTo>
                    <a:pt x="7674981" y="5452748"/>
                  </a:lnTo>
                  <a:lnTo>
                    <a:pt x="7579281" y="5446368"/>
                  </a:lnTo>
                  <a:lnTo>
                    <a:pt x="7428289" y="5435735"/>
                  </a:lnTo>
                  <a:lnTo>
                    <a:pt x="7230510" y="5427228"/>
                  </a:lnTo>
                  <a:lnTo>
                    <a:pt x="6764772" y="5401708"/>
                  </a:lnTo>
                  <a:lnTo>
                    <a:pt x="6532967" y="5382568"/>
                  </a:lnTo>
                  <a:lnTo>
                    <a:pt x="6324554" y="5363429"/>
                  </a:lnTo>
                  <a:lnTo>
                    <a:pt x="6235235" y="5352795"/>
                  </a:lnTo>
                  <a:lnTo>
                    <a:pt x="6158675" y="5340035"/>
                  </a:lnTo>
                  <a:lnTo>
                    <a:pt x="6094875" y="5327275"/>
                  </a:lnTo>
                  <a:lnTo>
                    <a:pt x="6052342" y="5312389"/>
                  </a:lnTo>
                  <a:lnTo>
                    <a:pt x="6022569" y="5306009"/>
                  </a:lnTo>
                  <a:lnTo>
                    <a:pt x="5988542" y="5299629"/>
                  </a:lnTo>
                  <a:lnTo>
                    <a:pt x="5950263" y="5293249"/>
                  </a:lnTo>
                  <a:lnTo>
                    <a:pt x="5905603" y="5293249"/>
                  </a:lnTo>
                  <a:lnTo>
                    <a:pt x="5805650" y="5295376"/>
                  </a:lnTo>
                  <a:lnTo>
                    <a:pt x="5690811" y="5306009"/>
                  </a:lnTo>
                  <a:lnTo>
                    <a:pt x="5561084" y="5320895"/>
                  </a:lnTo>
                  <a:lnTo>
                    <a:pt x="5422852" y="5344289"/>
                  </a:lnTo>
                  <a:lnTo>
                    <a:pt x="5278239" y="5369809"/>
                  </a:lnTo>
                  <a:lnTo>
                    <a:pt x="5125120" y="5397455"/>
                  </a:lnTo>
                  <a:lnTo>
                    <a:pt x="4814628" y="5461255"/>
                  </a:lnTo>
                  <a:lnTo>
                    <a:pt x="4516896" y="5525054"/>
                  </a:lnTo>
                  <a:lnTo>
                    <a:pt x="4244684" y="5580348"/>
                  </a:lnTo>
                  <a:lnTo>
                    <a:pt x="4127718" y="5601614"/>
                  </a:lnTo>
                  <a:lnTo>
                    <a:pt x="4025638" y="5620754"/>
                  </a:lnTo>
                  <a:lnTo>
                    <a:pt x="3953332" y="5631387"/>
                  </a:lnTo>
                  <a:lnTo>
                    <a:pt x="3872519" y="5637767"/>
                  </a:lnTo>
                  <a:lnTo>
                    <a:pt x="3706640" y="5646274"/>
                  </a:lnTo>
                  <a:lnTo>
                    <a:pt x="3534381" y="5652654"/>
                  </a:lnTo>
                  <a:lnTo>
                    <a:pt x="3355741" y="5656907"/>
                  </a:lnTo>
                  <a:lnTo>
                    <a:pt x="3179229" y="5659034"/>
                  </a:lnTo>
                  <a:lnTo>
                    <a:pt x="3006970" y="5671794"/>
                  </a:lnTo>
                  <a:lnTo>
                    <a:pt x="2924030" y="5678174"/>
                  </a:lnTo>
                  <a:lnTo>
                    <a:pt x="2841090" y="5688807"/>
                  </a:lnTo>
                  <a:lnTo>
                    <a:pt x="2764531" y="5701567"/>
                  </a:lnTo>
                  <a:lnTo>
                    <a:pt x="2690097" y="5716454"/>
                  </a:lnTo>
                  <a:lnTo>
                    <a:pt x="2641185" y="5729214"/>
                  </a:lnTo>
                  <a:lnTo>
                    <a:pt x="2585892" y="5746227"/>
                  </a:lnTo>
                  <a:lnTo>
                    <a:pt x="2468926" y="5786633"/>
                  </a:lnTo>
                  <a:lnTo>
                    <a:pt x="2343453" y="5831293"/>
                  </a:lnTo>
                  <a:lnTo>
                    <a:pt x="2213727" y="5882333"/>
                  </a:lnTo>
                  <a:lnTo>
                    <a:pt x="2081874" y="5933373"/>
                  </a:lnTo>
                  <a:lnTo>
                    <a:pt x="1956401" y="5978032"/>
                  </a:lnTo>
                  <a:lnTo>
                    <a:pt x="1837308" y="6016312"/>
                  </a:lnTo>
                  <a:lnTo>
                    <a:pt x="1784142" y="6031199"/>
                  </a:lnTo>
                  <a:lnTo>
                    <a:pt x="1733102" y="6041832"/>
                  </a:lnTo>
                  <a:lnTo>
                    <a:pt x="1656543" y="6056719"/>
                  </a:lnTo>
                  <a:lnTo>
                    <a:pt x="1560843" y="6069479"/>
                  </a:lnTo>
                  <a:lnTo>
                    <a:pt x="1448130" y="6080112"/>
                  </a:lnTo>
                  <a:lnTo>
                    <a:pt x="1326911" y="6092872"/>
                  </a:lnTo>
                  <a:lnTo>
                    <a:pt x="1195058" y="6101378"/>
                  </a:lnTo>
                  <a:lnTo>
                    <a:pt x="1056825" y="6107758"/>
                  </a:lnTo>
                  <a:lnTo>
                    <a:pt x="916466" y="6114138"/>
                  </a:lnTo>
                  <a:lnTo>
                    <a:pt x="773980" y="6118392"/>
                  </a:lnTo>
                  <a:lnTo>
                    <a:pt x="635748" y="6120518"/>
                  </a:lnTo>
                  <a:lnTo>
                    <a:pt x="503895" y="6120518"/>
                  </a:lnTo>
                  <a:lnTo>
                    <a:pt x="378422" y="6118392"/>
                  </a:lnTo>
                  <a:lnTo>
                    <a:pt x="267836" y="6112012"/>
                  </a:lnTo>
                  <a:lnTo>
                    <a:pt x="167883" y="6105632"/>
                  </a:lnTo>
                  <a:lnTo>
                    <a:pt x="89196" y="6092872"/>
                  </a:lnTo>
                  <a:lnTo>
                    <a:pt x="57297" y="6086492"/>
                  </a:lnTo>
                  <a:lnTo>
                    <a:pt x="31777" y="6075859"/>
                  </a:lnTo>
                  <a:lnTo>
                    <a:pt x="8383" y="6067352"/>
                  </a:lnTo>
                  <a:lnTo>
                    <a:pt x="0" y="6061364"/>
                  </a:lnTo>
                  <a:lnTo>
                    <a:pt x="0" y="3194424"/>
                  </a:lnTo>
                  <a:lnTo>
                    <a:pt x="2004" y="3192112"/>
                  </a:lnTo>
                  <a:lnTo>
                    <a:pt x="27523" y="3153832"/>
                  </a:lnTo>
                  <a:lnTo>
                    <a:pt x="50917" y="3115552"/>
                  </a:lnTo>
                  <a:lnTo>
                    <a:pt x="101956" y="3032613"/>
                  </a:lnTo>
                  <a:lnTo>
                    <a:pt x="148743" y="2943293"/>
                  </a:lnTo>
                  <a:lnTo>
                    <a:pt x="193403" y="2847593"/>
                  </a:lnTo>
                  <a:lnTo>
                    <a:pt x="238062" y="2747641"/>
                  </a:lnTo>
                  <a:lnTo>
                    <a:pt x="327382" y="2558368"/>
                  </a:lnTo>
                  <a:lnTo>
                    <a:pt x="372042" y="2469049"/>
                  </a:lnTo>
                  <a:lnTo>
                    <a:pt x="416702" y="2386109"/>
                  </a:lnTo>
                  <a:lnTo>
                    <a:pt x="461361" y="2311676"/>
                  </a:lnTo>
                  <a:lnTo>
                    <a:pt x="486881" y="2279776"/>
                  </a:lnTo>
                  <a:lnTo>
                    <a:pt x="510275" y="2252130"/>
                  </a:lnTo>
                  <a:lnTo>
                    <a:pt x="531541" y="2228736"/>
                  </a:lnTo>
                  <a:lnTo>
                    <a:pt x="557061" y="2207470"/>
                  </a:lnTo>
                  <a:lnTo>
                    <a:pt x="582581" y="2190457"/>
                  </a:lnTo>
                  <a:lnTo>
                    <a:pt x="605974" y="2177697"/>
                  </a:lnTo>
                  <a:lnTo>
                    <a:pt x="693167" y="2150050"/>
                  </a:lnTo>
                  <a:lnTo>
                    <a:pt x="782487" y="2126657"/>
                  </a:lnTo>
                  <a:lnTo>
                    <a:pt x="865426" y="2111770"/>
                  </a:lnTo>
                  <a:lnTo>
                    <a:pt x="941986" y="2101137"/>
                  </a:lnTo>
                  <a:lnTo>
                    <a:pt x="1018546" y="2099010"/>
                  </a:lnTo>
                  <a:lnTo>
                    <a:pt x="1088725" y="2099010"/>
                  </a:lnTo>
                  <a:lnTo>
                    <a:pt x="1156778" y="2101137"/>
                  </a:lnTo>
                  <a:lnTo>
                    <a:pt x="1214198" y="2107517"/>
                  </a:lnTo>
                  <a:lnTo>
                    <a:pt x="1271618" y="2113897"/>
                  </a:lnTo>
                  <a:lnTo>
                    <a:pt x="1318404" y="2124530"/>
                  </a:lnTo>
                  <a:lnTo>
                    <a:pt x="1397090" y="2143670"/>
                  </a:lnTo>
                  <a:lnTo>
                    <a:pt x="1448130" y="2158557"/>
                  </a:lnTo>
                  <a:lnTo>
                    <a:pt x="1465143" y="2162810"/>
                  </a:lnTo>
                  <a:lnTo>
                    <a:pt x="1471523" y="2158557"/>
                  </a:lnTo>
                  <a:lnTo>
                    <a:pt x="1486410" y="2150050"/>
                  </a:lnTo>
                  <a:lnTo>
                    <a:pt x="1503423" y="2139417"/>
                  </a:lnTo>
                  <a:lnTo>
                    <a:pt x="1524690" y="2133037"/>
                  </a:lnTo>
                  <a:lnTo>
                    <a:pt x="1548083" y="2126657"/>
                  </a:lnTo>
                  <a:lnTo>
                    <a:pt x="1675682" y="2105390"/>
                  </a:lnTo>
                  <a:lnTo>
                    <a:pt x="1754369" y="2086250"/>
                  </a:lnTo>
                  <a:lnTo>
                    <a:pt x="1799029" y="2073491"/>
                  </a:lnTo>
                  <a:lnTo>
                    <a:pt x="1850069" y="2054351"/>
                  </a:lnTo>
                  <a:lnTo>
                    <a:pt x="1901108" y="2035211"/>
                  </a:lnTo>
                  <a:lnTo>
                    <a:pt x="1956401" y="2009691"/>
                  </a:lnTo>
                  <a:lnTo>
                    <a:pt x="2015948" y="1977791"/>
                  </a:lnTo>
                  <a:lnTo>
                    <a:pt x="2075494" y="1943764"/>
                  </a:lnTo>
                  <a:lnTo>
                    <a:pt x="2343453" y="1777885"/>
                  </a:lnTo>
                  <a:lnTo>
                    <a:pt x="2502952" y="1675806"/>
                  </a:lnTo>
                  <a:lnTo>
                    <a:pt x="2558245" y="1643906"/>
                  </a:lnTo>
                  <a:lnTo>
                    <a:pt x="2596525" y="1620513"/>
                  </a:lnTo>
                  <a:lnTo>
                    <a:pt x="2630551" y="1601373"/>
                  </a:lnTo>
                  <a:lnTo>
                    <a:pt x="2664578" y="1588613"/>
                  </a:lnTo>
                  <a:lnTo>
                    <a:pt x="2707111" y="1573726"/>
                  </a:lnTo>
                  <a:lnTo>
                    <a:pt x="2753898" y="1548206"/>
                  </a:lnTo>
                  <a:lnTo>
                    <a:pt x="2872990" y="1471647"/>
                  </a:lnTo>
                  <a:lnTo>
                    <a:pt x="2945297" y="1426987"/>
                  </a:lnTo>
                  <a:lnTo>
                    <a:pt x="3028236" y="1375947"/>
                  </a:lnTo>
                  <a:lnTo>
                    <a:pt x="3123936" y="1320654"/>
                  </a:lnTo>
                  <a:lnTo>
                    <a:pt x="3238775" y="1261108"/>
                  </a:lnTo>
                  <a:lnTo>
                    <a:pt x="3325968" y="1216448"/>
                  </a:lnTo>
                  <a:lnTo>
                    <a:pt x="3411034" y="1169661"/>
                  </a:lnTo>
                  <a:lnTo>
                    <a:pt x="3579040" y="1073962"/>
                  </a:lnTo>
                  <a:lnTo>
                    <a:pt x="3659853" y="1029302"/>
                  </a:lnTo>
                  <a:lnTo>
                    <a:pt x="3736413" y="991022"/>
                  </a:lnTo>
                  <a:lnTo>
                    <a:pt x="3806593" y="959122"/>
                  </a:lnTo>
                  <a:lnTo>
                    <a:pt x="3840619" y="946362"/>
                  </a:lnTo>
                  <a:lnTo>
                    <a:pt x="3872519" y="935729"/>
                  </a:lnTo>
                  <a:lnTo>
                    <a:pt x="3902292" y="933602"/>
                  </a:lnTo>
                  <a:lnTo>
                    <a:pt x="3929939" y="927222"/>
                  </a:lnTo>
                  <a:lnTo>
                    <a:pt x="3961839" y="927222"/>
                  </a:lnTo>
                  <a:lnTo>
                    <a:pt x="3991612" y="927222"/>
                  </a:lnTo>
                  <a:lnTo>
                    <a:pt x="4051158" y="935729"/>
                  </a:lnTo>
                  <a:lnTo>
                    <a:pt x="4114958" y="948489"/>
                  </a:lnTo>
                  <a:lnTo>
                    <a:pt x="4178758" y="971882"/>
                  </a:lnTo>
                  <a:lnTo>
                    <a:pt x="4242557" y="997402"/>
                  </a:lnTo>
                  <a:lnTo>
                    <a:pt x="4312737" y="1025048"/>
                  </a:lnTo>
                  <a:lnTo>
                    <a:pt x="4382917" y="1061202"/>
                  </a:lnTo>
                  <a:lnTo>
                    <a:pt x="4410563" y="1073962"/>
                  </a:lnTo>
                  <a:lnTo>
                    <a:pt x="4442463" y="1086722"/>
                  </a:lnTo>
                  <a:lnTo>
                    <a:pt x="4523276" y="1107988"/>
                  </a:lnTo>
                  <a:lnTo>
                    <a:pt x="4614722" y="1131381"/>
                  </a:lnTo>
                  <a:lnTo>
                    <a:pt x="4712548" y="1146268"/>
                  </a:lnTo>
                  <a:lnTo>
                    <a:pt x="4812501" y="1159028"/>
                  </a:lnTo>
                  <a:lnTo>
                    <a:pt x="4908201" y="1169661"/>
                  </a:lnTo>
                  <a:lnTo>
                    <a:pt x="4999647" y="1171788"/>
                  </a:lnTo>
                  <a:lnTo>
                    <a:pt x="5076207" y="1165408"/>
                  </a:lnTo>
                  <a:lnTo>
                    <a:pt x="5146386" y="1163281"/>
                  </a:lnTo>
                  <a:lnTo>
                    <a:pt x="5216566" y="1163281"/>
                  </a:lnTo>
                  <a:lnTo>
                    <a:pt x="5284619" y="1169661"/>
                  </a:lnTo>
                  <a:lnTo>
                    <a:pt x="5348419" y="1178168"/>
                  </a:lnTo>
                  <a:lnTo>
                    <a:pt x="5410092" y="1190928"/>
                  </a:lnTo>
                  <a:lnTo>
                    <a:pt x="5471765" y="1203688"/>
                  </a:lnTo>
                  <a:lnTo>
                    <a:pt x="5580224" y="1235588"/>
                  </a:lnTo>
                  <a:lnTo>
                    <a:pt x="5748230" y="1293007"/>
                  </a:lnTo>
                  <a:lnTo>
                    <a:pt x="5778003" y="1301514"/>
                  </a:lnTo>
                  <a:lnTo>
                    <a:pt x="5799270" y="1305767"/>
                  </a:lnTo>
                  <a:lnTo>
                    <a:pt x="5816283" y="1305767"/>
                  </a:lnTo>
                  <a:lnTo>
                    <a:pt x="5818410" y="1305767"/>
                  </a:lnTo>
                  <a:lnTo>
                    <a:pt x="5822663" y="1299387"/>
                  </a:lnTo>
                  <a:lnTo>
                    <a:pt x="5824790" y="1297261"/>
                  </a:lnTo>
                  <a:lnTo>
                    <a:pt x="5831170" y="1297261"/>
                  </a:lnTo>
                  <a:lnTo>
                    <a:pt x="5850310" y="1301514"/>
                  </a:lnTo>
                  <a:lnTo>
                    <a:pt x="5880083" y="1314274"/>
                  </a:lnTo>
                  <a:lnTo>
                    <a:pt x="5914109" y="1333414"/>
                  </a:lnTo>
                  <a:lnTo>
                    <a:pt x="6001302" y="1384454"/>
                  </a:lnTo>
                  <a:lnTo>
                    <a:pt x="6105509" y="1448253"/>
                  </a:lnTo>
                  <a:lnTo>
                    <a:pt x="6216095" y="1516306"/>
                  </a:lnTo>
                  <a:lnTo>
                    <a:pt x="6271388" y="1543953"/>
                  </a:lnTo>
                  <a:lnTo>
                    <a:pt x="6324554" y="1569473"/>
                  </a:lnTo>
                  <a:lnTo>
                    <a:pt x="6375594" y="1592866"/>
                  </a:lnTo>
                  <a:lnTo>
                    <a:pt x="6424507" y="1607753"/>
                  </a:lnTo>
                  <a:lnTo>
                    <a:pt x="6469167" y="1618386"/>
                  </a:lnTo>
                  <a:lnTo>
                    <a:pt x="6488307" y="1618386"/>
                  </a:lnTo>
                  <a:lnTo>
                    <a:pt x="6507447" y="1618386"/>
                  </a:lnTo>
                  <a:lnTo>
                    <a:pt x="6513827" y="1618386"/>
                  </a:lnTo>
                  <a:lnTo>
                    <a:pt x="6526587" y="1624766"/>
                  </a:lnTo>
                  <a:lnTo>
                    <a:pt x="6564866" y="1639653"/>
                  </a:lnTo>
                  <a:lnTo>
                    <a:pt x="6669072" y="1701325"/>
                  </a:lnTo>
                  <a:lnTo>
                    <a:pt x="6798798" y="1773632"/>
                  </a:lnTo>
                  <a:lnTo>
                    <a:pt x="6866851" y="1805532"/>
                  </a:lnTo>
                  <a:lnTo>
                    <a:pt x="6930651" y="1835305"/>
                  </a:lnTo>
                  <a:lnTo>
                    <a:pt x="6958298" y="1843812"/>
                  </a:lnTo>
                  <a:lnTo>
                    <a:pt x="6983818" y="1843812"/>
                  </a:lnTo>
                  <a:lnTo>
                    <a:pt x="7013591" y="1841685"/>
                  </a:lnTo>
                  <a:lnTo>
                    <a:pt x="7039111" y="1835305"/>
                  </a:lnTo>
                  <a:lnTo>
                    <a:pt x="7066757" y="1824672"/>
                  </a:lnTo>
                  <a:lnTo>
                    <a:pt x="7092277" y="1809785"/>
                  </a:lnTo>
                  <a:lnTo>
                    <a:pt x="7147570" y="1773632"/>
                  </a:lnTo>
                  <a:lnTo>
                    <a:pt x="7198610" y="1735352"/>
                  </a:lnTo>
                  <a:lnTo>
                    <a:pt x="7245396" y="1697072"/>
                  </a:lnTo>
                  <a:lnTo>
                    <a:pt x="7290056" y="1665172"/>
                  </a:lnTo>
                  <a:lnTo>
                    <a:pt x="7309196" y="1652412"/>
                  </a:lnTo>
                  <a:lnTo>
                    <a:pt x="7328336" y="1643906"/>
                  </a:lnTo>
                  <a:lnTo>
                    <a:pt x="7347476" y="1633273"/>
                  </a:lnTo>
                  <a:lnTo>
                    <a:pt x="7366616" y="1620513"/>
                  </a:lnTo>
                  <a:lnTo>
                    <a:pt x="7385756" y="1601373"/>
                  </a:lnTo>
                  <a:lnTo>
                    <a:pt x="7404896" y="1580106"/>
                  </a:lnTo>
                  <a:lnTo>
                    <a:pt x="7445302" y="1529066"/>
                  </a:lnTo>
                  <a:lnTo>
                    <a:pt x="7487835" y="1467393"/>
                  </a:lnTo>
                  <a:lnTo>
                    <a:pt x="7532495" y="1407847"/>
                  </a:lnTo>
                  <a:lnTo>
                    <a:pt x="7577155" y="1352554"/>
                  </a:lnTo>
                  <a:lnTo>
                    <a:pt x="7596295" y="1331287"/>
                  </a:lnTo>
                  <a:lnTo>
                    <a:pt x="7617561" y="1307894"/>
                  </a:lnTo>
                  <a:lnTo>
                    <a:pt x="7636701" y="1293007"/>
                  </a:lnTo>
                  <a:lnTo>
                    <a:pt x="7655841" y="1280248"/>
                  </a:lnTo>
                  <a:lnTo>
                    <a:pt x="7681361" y="1267487"/>
                  </a:lnTo>
                  <a:lnTo>
                    <a:pt x="7704754" y="1248348"/>
                  </a:lnTo>
                  <a:lnTo>
                    <a:pt x="7732401" y="1227081"/>
                  </a:lnTo>
                  <a:lnTo>
                    <a:pt x="7757921" y="1197308"/>
                  </a:lnTo>
                  <a:lnTo>
                    <a:pt x="7813214" y="1133508"/>
                  </a:lnTo>
                  <a:lnTo>
                    <a:pt x="7870633" y="1061202"/>
                  </a:lnTo>
                  <a:lnTo>
                    <a:pt x="7930180" y="984642"/>
                  </a:lnTo>
                  <a:lnTo>
                    <a:pt x="7987600" y="914462"/>
                  </a:lnTo>
                  <a:lnTo>
                    <a:pt x="8042893" y="850663"/>
                  </a:lnTo>
                  <a:lnTo>
                    <a:pt x="8068413" y="825143"/>
                  </a:lnTo>
                  <a:lnTo>
                    <a:pt x="8093932" y="801750"/>
                  </a:lnTo>
                  <a:lnTo>
                    <a:pt x="8110946" y="786863"/>
                  </a:lnTo>
                  <a:lnTo>
                    <a:pt x="8127959" y="763470"/>
                  </a:lnTo>
                  <a:lnTo>
                    <a:pt x="8142845" y="737950"/>
                  </a:lnTo>
                  <a:lnTo>
                    <a:pt x="8159859" y="710303"/>
                  </a:lnTo>
                  <a:lnTo>
                    <a:pt x="8187505" y="640124"/>
                  </a:lnTo>
                  <a:lnTo>
                    <a:pt x="8213025" y="567817"/>
                  </a:lnTo>
                  <a:lnTo>
                    <a:pt x="8238545" y="491258"/>
                  </a:lnTo>
                  <a:lnTo>
                    <a:pt x="8264065" y="421078"/>
                  </a:lnTo>
                  <a:lnTo>
                    <a:pt x="8281078" y="384925"/>
                  </a:lnTo>
                  <a:lnTo>
                    <a:pt x="8293838" y="357278"/>
                  </a:lnTo>
                  <a:lnTo>
                    <a:pt x="8308725" y="327505"/>
                  </a:lnTo>
                  <a:lnTo>
                    <a:pt x="8325738" y="306239"/>
                  </a:lnTo>
                  <a:lnTo>
                    <a:pt x="8366144" y="257325"/>
                  </a:lnTo>
                  <a:lnTo>
                    <a:pt x="8398044" y="206286"/>
                  </a:lnTo>
                  <a:lnTo>
                    <a:pt x="8434197" y="155246"/>
                  </a:lnTo>
                  <a:lnTo>
                    <a:pt x="8453337" y="133980"/>
                  </a:lnTo>
                  <a:lnTo>
                    <a:pt x="8474604" y="110586"/>
                  </a:lnTo>
                  <a:lnTo>
                    <a:pt x="8497997" y="89320"/>
                  </a:lnTo>
                  <a:lnTo>
                    <a:pt x="8519264" y="70180"/>
                  </a:lnTo>
                  <a:lnTo>
                    <a:pt x="8549037" y="53166"/>
                  </a:lnTo>
                  <a:lnTo>
                    <a:pt x="8580937" y="38280"/>
                  </a:lnTo>
                  <a:lnTo>
                    <a:pt x="8614963" y="25520"/>
                  </a:lnTo>
                  <a:lnTo>
                    <a:pt x="8653243" y="12760"/>
                  </a:lnTo>
                  <a:lnTo>
                    <a:pt x="8697903" y="63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4440367" y="1121280"/>
              <a:ext cx="4703633" cy="4879651"/>
            </a:xfrm>
            <a:custGeom>
              <a:avLst/>
              <a:gdLst/>
              <a:ahLst/>
              <a:cxnLst/>
              <a:rect l="l" t="t" r="r" b="b"/>
              <a:pathLst>
                <a:path w="6271511" h="6732977">
                  <a:moveTo>
                    <a:pt x="1687746" y="0"/>
                  </a:moveTo>
                  <a:lnTo>
                    <a:pt x="1706925" y="0"/>
                  </a:lnTo>
                  <a:lnTo>
                    <a:pt x="1717580" y="2127"/>
                  </a:lnTo>
                  <a:lnTo>
                    <a:pt x="1723973" y="8507"/>
                  </a:lnTo>
                  <a:lnTo>
                    <a:pt x="1758069" y="34027"/>
                  </a:lnTo>
                  <a:lnTo>
                    <a:pt x="1775117" y="53166"/>
                  </a:lnTo>
                  <a:lnTo>
                    <a:pt x="1790034" y="72306"/>
                  </a:lnTo>
                  <a:lnTo>
                    <a:pt x="1802820" y="95700"/>
                  </a:lnTo>
                  <a:lnTo>
                    <a:pt x="1815606" y="121219"/>
                  </a:lnTo>
                  <a:lnTo>
                    <a:pt x="1821999" y="146739"/>
                  </a:lnTo>
                  <a:lnTo>
                    <a:pt x="1826261" y="178639"/>
                  </a:lnTo>
                  <a:lnTo>
                    <a:pt x="1826261" y="191399"/>
                  </a:lnTo>
                  <a:lnTo>
                    <a:pt x="1832654" y="206286"/>
                  </a:lnTo>
                  <a:lnTo>
                    <a:pt x="1841178" y="223299"/>
                  </a:lnTo>
                  <a:lnTo>
                    <a:pt x="1851833" y="236059"/>
                  </a:lnTo>
                  <a:lnTo>
                    <a:pt x="1879536" y="261579"/>
                  </a:lnTo>
                  <a:lnTo>
                    <a:pt x="1909369" y="287099"/>
                  </a:lnTo>
                  <a:lnTo>
                    <a:pt x="1969037" y="325378"/>
                  </a:lnTo>
                  <a:lnTo>
                    <a:pt x="1988216" y="338138"/>
                  </a:lnTo>
                  <a:lnTo>
                    <a:pt x="1994609" y="344518"/>
                  </a:lnTo>
                  <a:lnTo>
                    <a:pt x="1994609" y="346645"/>
                  </a:lnTo>
                  <a:lnTo>
                    <a:pt x="1998871" y="357278"/>
                  </a:lnTo>
                  <a:lnTo>
                    <a:pt x="2005264" y="376418"/>
                  </a:lnTo>
                  <a:lnTo>
                    <a:pt x="2026574" y="421078"/>
                  </a:lnTo>
                  <a:lnTo>
                    <a:pt x="2058539" y="472118"/>
                  </a:lnTo>
                  <a:lnTo>
                    <a:pt x="2075587" y="493384"/>
                  </a:lnTo>
                  <a:lnTo>
                    <a:pt x="2090504" y="512524"/>
                  </a:lnTo>
                  <a:lnTo>
                    <a:pt x="2103290" y="529538"/>
                  </a:lnTo>
                  <a:lnTo>
                    <a:pt x="2116076" y="550804"/>
                  </a:lnTo>
                  <a:lnTo>
                    <a:pt x="2135255" y="591211"/>
                  </a:lnTo>
                  <a:lnTo>
                    <a:pt x="2148040" y="614604"/>
                  </a:lnTo>
                  <a:lnTo>
                    <a:pt x="2158695" y="629490"/>
                  </a:lnTo>
                  <a:lnTo>
                    <a:pt x="2171481" y="640124"/>
                  </a:lnTo>
                  <a:lnTo>
                    <a:pt x="2180005" y="642250"/>
                  </a:lnTo>
                  <a:lnTo>
                    <a:pt x="2186398" y="642250"/>
                  </a:lnTo>
                  <a:lnTo>
                    <a:pt x="2205577" y="646504"/>
                  </a:lnTo>
                  <a:lnTo>
                    <a:pt x="2224756" y="648630"/>
                  </a:lnTo>
                  <a:lnTo>
                    <a:pt x="2243935" y="659264"/>
                  </a:lnTo>
                  <a:lnTo>
                    <a:pt x="2263114" y="667770"/>
                  </a:lnTo>
                  <a:lnTo>
                    <a:pt x="2307865" y="697543"/>
                  </a:lnTo>
                  <a:lnTo>
                    <a:pt x="2359009" y="729443"/>
                  </a:lnTo>
                  <a:lnTo>
                    <a:pt x="2384581" y="750710"/>
                  </a:lnTo>
                  <a:lnTo>
                    <a:pt x="2410153" y="776230"/>
                  </a:lnTo>
                  <a:lnTo>
                    <a:pt x="2454903" y="837903"/>
                  </a:lnTo>
                  <a:lnTo>
                    <a:pt x="2480475" y="863423"/>
                  </a:lnTo>
                  <a:lnTo>
                    <a:pt x="2508178" y="888943"/>
                  </a:lnTo>
                  <a:lnTo>
                    <a:pt x="2520964" y="897449"/>
                  </a:lnTo>
                  <a:lnTo>
                    <a:pt x="2538012" y="903829"/>
                  </a:lnTo>
                  <a:lnTo>
                    <a:pt x="2552929" y="910209"/>
                  </a:lnTo>
                  <a:lnTo>
                    <a:pt x="2569977" y="914462"/>
                  </a:lnTo>
                  <a:lnTo>
                    <a:pt x="2584894" y="914462"/>
                  </a:lnTo>
                  <a:lnTo>
                    <a:pt x="2601942" y="916589"/>
                  </a:lnTo>
                  <a:lnTo>
                    <a:pt x="2629645" y="929349"/>
                  </a:lnTo>
                  <a:lnTo>
                    <a:pt x="2653085" y="948489"/>
                  </a:lnTo>
                  <a:lnTo>
                    <a:pt x="2674395" y="967629"/>
                  </a:lnTo>
                  <a:lnTo>
                    <a:pt x="2717015" y="1012289"/>
                  </a:lnTo>
                  <a:lnTo>
                    <a:pt x="2736194" y="1035682"/>
                  </a:lnTo>
                  <a:lnTo>
                    <a:pt x="2761766" y="1054822"/>
                  </a:lnTo>
                  <a:lnTo>
                    <a:pt x="2847006" y="1107988"/>
                  </a:lnTo>
                  <a:lnTo>
                    <a:pt x="2887495" y="1137762"/>
                  </a:lnTo>
                  <a:lnTo>
                    <a:pt x="2949293" y="1182421"/>
                  </a:lnTo>
                  <a:lnTo>
                    <a:pt x="3104856" y="1301514"/>
                  </a:lnTo>
                  <a:lnTo>
                    <a:pt x="3217799" y="1384454"/>
                  </a:lnTo>
                  <a:lnTo>
                    <a:pt x="3243371" y="1397214"/>
                  </a:lnTo>
                  <a:lnTo>
                    <a:pt x="3288121" y="1414227"/>
                  </a:lnTo>
                  <a:lnTo>
                    <a:pt x="3405326" y="1452507"/>
                  </a:lnTo>
                  <a:lnTo>
                    <a:pt x="3526793" y="1492913"/>
                  </a:lnTo>
                  <a:lnTo>
                    <a:pt x="3571543" y="1509926"/>
                  </a:lnTo>
                  <a:lnTo>
                    <a:pt x="3586460" y="1518433"/>
                  </a:lnTo>
                  <a:lnTo>
                    <a:pt x="3597115" y="1524813"/>
                  </a:lnTo>
                  <a:lnTo>
                    <a:pt x="3616294" y="1548206"/>
                  </a:lnTo>
                  <a:lnTo>
                    <a:pt x="3637604" y="1582233"/>
                  </a:lnTo>
                  <a:lnTo>
                    <a:pt x="3693010" y="1682185"/>
                  </a:lnTo>
                  <a:lnTo>
                    <a:pt x="3718582" y="1728972"/>
                  </a:lnTo>
                  <a:lnTo>
                    <a:pt x="3746285" y="1773632"/>
                  </a:lnTo>
                  <a:lnTo>
                    <a:pt x="3771857" y="1809785"/>
                  </a:lnTo>
                  <a:lnTo>
                    <a:pt x="3784643" y="1822545"/>
                  </a:lnTo>
                  <a:lnTo>
                    <a:pt x="3795297" y="1828925"/>
                  </a:lnTo>
                  <a:lnTo>
                    <a:pt x="3854965" y="1850191"/>
                  </a:lnTo>
                  <a:lnTo>
                    <a:pt x="3929550" y="1873585"/>
                  </a:lnTo>
                  <a:lnTo>
                    <a:pt x="4104291" y="1922498"/>
                  </a:lnTo>
                  <a:lnTo>
                    <a:pt x="4187400" y="1952271"/>
                  </a:lnTo>
                  <a:lnTo>
                    <a:pt x="4230020" y="1967158"/>
                  </a:lnTo>
                  <a:lnTo>
                    <a:pt x="4266247" y="1984171"/>
                  </a:lnTo>
                  <a:lnTo>
                    <a:pt x="4298211" y="2003311"/>
                  </a:lnTo>
                  <a:lnTo>
                    <a:pt x="4328045" y="2022451"/>
                  </a:lnTo>
                  <a:lnTo>
                    <a:pt x="4353617" y="2041591"/>
                  </a:lnTo>
                  <a:lnTo>
                    <a:pt x="4372797" y="2062857"/>
                  </a:lnTo>
                  <a:lnTo>
                    <a:pt x="4391975" y="2088377"/>
                  </a:lnTo>
                  <a:lnTo>
                    <a:pt x="4413285" y="2113897"/>
                  </a:lnTo>
                  <a:lnTo>
                    <a:pt x="4475084" y="2175570"/>
                  </a:lnTo>
                  <a:lnTo>
                    <a:pt x="4545407" y="2235116"/>
                  </a:lnTo>
                  <a:lnTo>
                    <a:pt x="4628515" y="2298916"/>
                  </a:lnTo>
                  <a:lnTo>
                    <a:pt x="4713755" y="2356336"/>
                  </a:lnTo>
                  <a:lnTo>
                    <a:pt x="4756375" y="2381856"/>
                  </a:lnTo>
                  <a:lnTo>
                    <a:pt x="4801126" y="2405249"/>
                  </a:lnTo>
                  <a:lnTo>
                    <a:pt x="4839484" y="2426515"/>
                  </a:lnTo>
                  <a:lnTo>
                    <a:pt x="4879973" y="2443529"/>
                  </a:lnTo>
                  <a:lnTo>
                    <a:pt x="4916199" y="2456289"/>
                  </a:lnTo>
                  <a:lnTo>
                    <a:pt x="4950295" y="2462669"/>
                  </a:lnTo>
                  <a:lnTo>
                    <a:pt x="4982261" y="2464795"/>
                  </a:lnTo>
                  <a:lnTo>
                    <a:pt x="5009963" y="2462669"/>
                  </a:lnTo>
                  <a:lnTo>
                    <a:pt x="5033404" y="2452035"/>
                  </a:lnTo>
                  <a:lnTo>
                    <a:pt x="5054714" y="2445655"/>
                  </a:lnTo>
                  <a:lnTo>
                    <a:pt x="5080286" y="2437149"/>
                  </a:lnTo>
                  <a:lnTo>
                    <a:pt x="5110120" y="2430769"/>
                  </a:lnTo>
                  <a:lnTo>
                    <a:pt x="5144215" y="2426515"/>
                  </a:lnTo>
                  <a:lnTo>
                    <a:pt x="5193229" y="2426515"/>
                  </a:lnTo>
                  <a:lnTo>
                    <a:pt x="5297647" y="2443529"/>
                  </a:lnTo>
                  <a:lnTo>
                    <a:pt x="5436161" y="2469049"/>
                  </a:lnTo>
                  <a:lnTo>
                    <a:pt x="5572545" y="2490315"/>
                  </a:lnTo>
                  <a:lnTo>
                    <a:pt x="5630082" y="2496695"/>
                  </a:lnTo>
                  <a:lnTo>
                    <a:pt x="5670571" y="2500948"/>
                  </a:lnTo>
                  <a:lnTo>
                    <a:pt x="5713191" y="2503075"/>
                  </a:lnTo>
                  <a:lnTo>
                    <a:pt x="5753679" y="2509455"/>
                  </a:lnTo>
                  <a:lnTo>
                    <a:pt x="5802693" y="2526468"/>
                  </a:lnTo>
                  <a:lnTo>
                    <a:pt x="5849574" y="2541355"/>
                  </a:lnTo>
                  <a:lnTo>
                    <a:pt x="5900718" y="2562621"/>
                  </a:lnTo>
                  <a:lnTo>
                    <a:pt x="5951862" y="2586015"/>
                  </a:lnTo>
                  <a:lnTo>
                    <a:pt x="6047757" y="2637054"/>
                  </a:lnTo>
                  <a:lnTo>
                    <a:pt x="6135127" y="2683841"/>
                  </a:lnTo>
                  <a:lnTo>
                    <a:pt x="6207581" y="2728501"/>
                  </a:lnTo>
                  <a:lnTo>
                    <a:pt x="6271511" y="2771034"/>
                  </a:lnTo>
                  <a:lnTo>
                    <a:pt x="6271511" y="6732977"/>
                  </a:lnTo>
                  <a:lnTo>
                    <a:pt x="33276" y="6732977"/>
                  </a:lnTo>
                  <a:lnTo>
                    <a:pt x="23441" y="6541596"/>
                  </a:lnTo>
                  <a:lnTo>
                    <a:pt x="12786" y="6280018"/>
                  </a:lnTo>
                  <a:lnTo>
                    <a:pt x="4262" y="6012059"/>
                  </a:lnTo>
                  <a:lnTo>
                    <a:pt x="0" y="5739847"/>
                  </a:lnTo>
                  <a:lnTo>
                    <a:pt x="4262" y="5459128"/>
                  </a:lnTo>
                  <a:lnTo>
                    <a:pt x="10655" y="5176283"/>
                  </a:lnTo>
                  <a:lnTo>
                    <a:pt x="23441" y="4889184"/>
                  </a:lnTo>
                  <a:lnTo>
                    <a:pt x="42620" y="4597832"/>
                  </a:lnTo>
                  <a:lnTo>
                    <a:pt x="55406" y="4455346"/>
                  </a:lnTo>
                  <a:lnTo>
                    <a:pt x="68192" y="4312860"/>
                  </a:lnTo>
                  <a:lnTo>
                    <a:pt x="83109" y="4168247"/>
                  </a:lnTo>
                  <a:lnTo>
                    <a:pt x="102288" y="4025761"/>
                  </a:lnTo>
                  <a:lnTo>
                    <a:pt x="121467" y="3881149"/>
                  </a:lnTo>
                  <a:lnTo>
                    <a:pt x="147039" y="3742916"/>
                  </a:lnTo>
                  <a:lnTo>
                    <a:pt x="168349" y="3602557"/>
                  </a:lnTo>
                  <a:lnTo>
                    <a:pt x="198183" y="3464324"/>
                  </a:lnTo>
                  <a:lnTo>
                    <a:pt x="225885" y="3328218"/>
                  </a:lnTo>
                  <a:lnTo>
                    <a:pt x="257850" y="3192112"/>
                  </a:lnTo>
                  <a:lnTo>
                    <a:pt x="294077" y="3058133"/>
                  </a:lnTo>
                  <a:lnTo>
                    <a:pt x="332435" y="2926280"/>
                  </a:lnTo>
                  <a:lnTo>
                    <a:pt x="370793" y="2798680"/>
                  </a:lnTo>
                  <a:lnTo>
                    <a:pt x="415544" y="2671081"/>
                  </a:lnTo>
                  <a:lnTo>
                    <a:pt x="460295" y="2547735"/>
                  </a:lnTo>
                  <a:lnTo>
                    <a:pt x="507176" y="2426515"/>
                  </a:lnTo>
                  <a:lnTo>
                    <a:pt x="558320" y="2309549"/>
                  </a:lnTo>
                  <a:lnTo>
                    <a:pt x="613726" y="2194710"/>
                  </a:lnTo>
                  <a:lnTo>
                    <a:pt x="673394" y="2081997"/>
                  </a:lnTo>
                  <a:lnTo>
                    <a:pt x="735193" y="1973538"/>
                  </a:lnTo>
                  <a:lnTo>
                    <a:pt x="799122" y="1869331"/>
                  </a:lnTo>
                  <a:lnTo>
                    <a:pt x="865183" y="1771505"/>
                  </a:lnTo>
                  <a:lnTo>
                    <a:pt x="937637" y="1675806"/>
                  </a:lnTo>
                  <a:lnTo>
                    <a:pt x="1012222" y="1582233"/>
                  </a:lnTo>
                  <a:lnTo>
                    <a:pt x="1091068" y="1484406"/>
                  </a:lnTo>
                  <a:lnTo>
                    <a:pt x="1159260" y="1388707"/>
                  </a:lnTo>
                  <a:lnTo>
                    <a:pt x="1218928" y="1295134"/>
                  </a:lnTo>
                  <a:lnTo>
                    <a:pt x="1270072" y="1203688"/>
                  </a:lnTo>
                  <a:lnTo>
                    <a:pt x="1314823" y="1114368"/>
                  </a:lnTo>
                  <a:lnTo>
                    <a:pt x="1351049" y="1031429"/>
                  </a:lnTo>
                  <a:lnTo>
                    <a:pt x="1378752" y="948489"/>
                  </a:lnTo>
                  <a:lnTo>
                    <a:pt x="1404324" y="876183"/>
                  </a:lnTo>
                  <a:lnTo>
                    <a:pt x="1423503" y="806003"/>
                  </a:lnTo>
                  <a:lnTo>
                    <a:pt x="1436289" y="737950"/>
                  </a:lnTo>
                  <a:lnTo>
                    <a:pt x="1449075" y="680530"/>
                  </a:lnTo>
                  <a:lnTo>
                    <a:pt x="1455468" y="629490"/>
                  </a:lnTo>
                  <a:lnTo>
                    <a:pt x="1466123" y="555057"/>
                  </a:lnTo>
                  <a:lnTo>
                    <a:pt x="1472516" y="512524"/>
                  </a:lnTo>
                  <a:lnTo>
                    <a:pt x="1498088" y="404065"/>
                  </a:lnTo>
                  <a:lnTo>
                    <a:pt x="1521529" y="308365"/>
                  </a:lnTo>
                  <a:lnTo>
                    <a:pt x="1566280" y="161626"/>
                  </a:lnTo>
                  <a:lnTo>
                    <a:pt x="1596114" y="72306"/>
                  </a:lnTo>
                  <a:lnTo>
                    <a:pt x="1608899" y="44660"/>
                  </a:lnTo>
                  <a:lnTo>
                    <a:pt x="1621685" y="34027"/>
                  </a:lnTo>
                  <a:lnTo>
                    <a:pt x="1649388" y="14887"/>
                  </a:lnTo>
                  <a:lnTo>
                    <a:pt x="1668567" y="638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10"/>
            <p:cNvSpPr>
              <a:spLocks/>
            </p:cNvSpPr>
            <p:nvPr/>
          </p:nvSpPr>
          <p:spPr bwMode="auto">
            <a:xfrm>
              <a:off x="1" y="1150565"/>
              <a:ext cx="8217308" cy="4850366"/>
            </a:xfrm>
            <a:custGeom>
              <a:avLst/>
              <a:gdLst/>
              <a:ahLst/>
              <a:cxnLst/>
              <a:rect l="l" t="t" r="r" b="b"/>
              <a:pathLst>
                <a:path w="10956411" h="6692570">
                  <a:moveTo>
                    <a:pt x="7529598" y="0"/>
                  </a:moveTo>
                  <a:lnTo>
                    <a:pt x="7531726" y="4253"/>
                  </a:lnTo>
                  <a:lnTo>
                    <a:pt x="7531726" y="10633"/>
                  </a:lnTo>
                  <a:lnTo>
                    <a:pt x="7529598" y="23393"/>
                  </a:lnTo>
                  <a:lnTo>
                    <a:pt x="7523213" y="57420"/>
                  </a:lnTo>
                  <a:lnTo>
                    <a:pt x="7506185" y="99953"/>
                  </a:lnTo>
                  <a:lnTo>
                    <a:pt x="7478515" y="189272"/>
                  </a:lnTo>
                  <a:lnTo>
                    <a:pt x="7467873" y="223299"/>
                  </a:lnTo>
                  <a:lnTo>
                    <a:pt x="7461487" y="246692"/>
                  </a:lnTo>
                  <a:lnTo>
                    <a:pt x="7467873" y="267959"/>
                  </a:lnTo>
                  <a:lnTo>
                    <a:pt x="7478515" y="299859"/>
                  </a:lnTo>
                  <a:lnTo>
                    <a:pt x="7510442" y="382798"/>
                  </a:lnTo>
                  <a:lnTo>
                    <a:pt x="7548754" y="472118"/>
                  </a:lnTo>
                  <a:lnTo>
                    <a:pt x="7580681" y="550804"/>
                  </a:lnTo>
                  <a:lnTo>
                    <a:pt x="7589195" y="593337"/>
                  </a:lnTo>
                  <a:lnTo>
                    <a:pt x="7595580" y="646504"/>
                  </a:lnTo>
                  <a:lnTo>
                    <a:pt x="7601965" y="708177"/>
                  </a:lnTo>
                  <a:lnTo>
                    <a:pt x="7601965" y="778356"/>
                  </a:lnTo>
                  <a:lnTo>
                    <a:pt x="7599837" y="848536"/>
                  </a:lnTo>
                  <a:lnTo>
                    <a:pt x="7593452" y="912336"/>
                  </a:lnTo>
                  <a:lnTo>
                    <a:pt x="7582809" y="971882"/>
                  </a:lnTo>
                  <a:lnTo>
                    <a:pt x="7576424" y="997402"/>
                  </a:lnTo>
                  <a:lnTo>
                    <a:pt x="7567910" y="1020795"/>
                  </a:lnTo>
                  <a:lnTo>
                    <a:pt x="7548754" y="1059075"/>
                  </a:lnTo>
                  <a:lnTo>
                    <a:pt x="7523213" y="1105861"/>
                  </a:lnTo>
                  <a:lnTo>
                    <a:pt x="7459359" y="1205814"/>
                  </a:lnTo>
                  <a:lnTo>
                    <a:pt x="7429560" y="1254727"/>
                  </a:lnTo>
                  <a:lnTo>
                    <a:pt x="7406147" y="1303640"/>
                  </a:lnTo>
                  <a:lnTo>
                    <a:pt x="7386991" y="1344047"/>
                  </a:lnTo>
                  <a:lnTo>
                    <a:pt x="7380606" y="1363187"/>
                  </a:lnTo>
                  <a:lnTo>
                    <a:pt x="7376349" y="1380200"/>
                  </a:lnTo>
                  <a:lnTo>
                    <a:pt x="7369964" y="1405720"/>
                  </a:lnTo>
                  <a:lnTo>
                    <a:pt x="7361450" y="1433366"/>
                  </a:lnTo>
                  <a:lnTo>
                    <a:pt x="7344422" y="1463140"/>
                  </a:lnTo>
                  <a:lnTo>
                    <a:pt x="7323138" y="1490786"/>
                  </a:lnTo>
                  <a:lnTo>
                    <a:pt x="7274183" y="1554586"/>
                  </a:lnTo>
                  <a:lnTo>
                    <a:pt x="7216715" y="1618386"/>
                  </a:lnTo>
                  <a:lnTo>
                    <a:pt x="7163504" y="1675805"/>
                  </a:lnTo>
                  <a:lnTo>
                    <a:pt x="7112421" y="1724718"/>
                  </a:lnTo>
                  <a:lnTo>
                    <a:pt x="7054952" y="1775758"/>
                  </a:lnTo>
                  <a:lnTo>
                    <a:pt x="7050695" y="1782138"/>
                  </a:lnTo>
                  <a:lnTo>
                    <a:pt x="7050695" y="1794898"/>
                  </a:lnTo>
                  <a:lnTo>
                    <a:pt x="7050695" y="1833178"/>
                  </a:lnTo>
                  <a:lnTo>
                    <a:pt x="7061338" y="1886344"/>
                  </a:lnTo>
                  <a:lnTo>
                    <a:pt x="7074108" y="1945891"/>
                  </a:lnTo>
                  <a:lnTo>
                    <a:pt x="7093264" y="2013944"/>
                  </a:lnTo>
                  <a:lnTo>
                    <a:pt x="7114549" y="2073490"/>
                  </a:lnTo>
                  <a:lnTo>
                    <a:pt x="7127320" y="2105390"/>
                  </a:lnTo>
                  <a:lnTo>
                    <a:pt x="7140091" y="2130910"/>
                  </a:lnTo>
                  <a:lnTo>
                    <a:pt x="7152861" y="2154303"/>
                  </a:lnTo>
                  <a:lnTo>
                    <a:pt x="7169889" y="2175570"/>
                  </a:lnTo>
                  <a:lnTo>
                    <a:pt x="7189045" y="2194710"/>
                  </a:lnTo>
                  <a:lnTo>
                    <a:pt x="7214586" y="2218103"/>
                  </a:lnTo>
                  <a:lnTo>
                    <a:pt x="7284825" y="2271269"/>
                  </a:lnTo>
                  <a:lnTo>
                    <a:pt x="7369964" y="2332942"/>
                  </a:lnTo>
                  <a:lnTo>
                    <a:pt x="7461487" y="2396742"/>
                  </a:lnTo>
                  <a:lnTo>
                    <a:pt x="7625378" y="2511581"/>
                  </a:lnTo>
                  <a:lnTo>
                    <a:pt x="7678590" y="2551988"/>
                  </a:lnTo>
                  <a:lnTo>
                    <a:pt x="7695617" y="2564748"/>
                  </a:lnTo>
                  <a:lnTo>
                    <a:pt x="7704131" y="2573254"/>
                  </a:lnTo>
                  <a:lnTo>
                    <a:pt x="7710517" y="2583888"/>
                  </a:lnTo>
                  <a:lnTo>
                    <a:pt x="7727544" y="2592394"/>
                  </a:lnTo>
                  <a:lnTo>
                    <a:pt x="7774370" y="2622168"/>
                  </a:lnTo>
                  <a:lnTo>
                    <a:pt x="7919105" y="2692347"/>
                  </a:lnTo>
                  <a:lnTo>
                    <a:pt x="8065969" y="2762527"/>
                  </a:lnTo>
                  <a:lnTo>
                    <a:pt x="8121309" y="2794427"/>
                  </a:lnTo>
                  <a:lnTo>
                    <a:pt x="8153235" y="2813567"/>
                  </a:lnTo>
                  <a:lnTo>
                    <a:pt x="8246887" y="2890126"/>
                  </a:lnTo>
                  <a:lnTo>
                    <a:pt x="8317126" y="2941166"/>
                  </a:lnTo>
                  <a:lnTo>
                    <a:pt x="8336283" y="2956053"/>
                  </a:lnTo>
                  <a:lnTo>
                    <a:pt x="8349053" y="2968813"/>
                  </a:lnTo>
                  <a:lnTo>
                    <a:pt x="8357567" y="2985826"/>
                  </a:lnTo>
                  <a:lnTo>
                    <a:pt x="8368209" y="3007092"/>
                  </a:lnTo>
                  <a:lnTo>
                    <a:pt x="8376723" y="3036866"/>
                  </a:lnTo>
                  <a:lnTo>
                    <a:pt x="8380980" y="3075145"/>
                  </a:lnTo>
                  <a:lnTo>
                    <a:pt x="8380980" y="3115552"/>
                  </a:lnTo>
                  <a:lnTo>
                    <a:pt x="8383109" y="3138945"/>
                  </a:lnTo>
                  <a:lnTo>
                    <a:pt x="8387365" y="3158085"/>
                  </a:lnTo>
                  <a:lnTo>
                    <a:pt x="8395879" y="3172972"/>
                  </a:lnTo>
                  <a:lnTo>
                    <a:pt x="8408650" y="3187858"/>
                  </a:lnTo>
                  <a:lnTo>
                    <a:pt x="8421421" y="3198491"/>
                  </a:lnTo>
                  <a:lnTo>
                    <a:pt x="8438448" y="3206998"/>
                  </a:lnTo>
                  <a:lnTo>
                    <a:pt x="8457604" y="3213378"/>
                  </a:lnTo>
                  <a:lnTo>
                    <a:pt x="8476761" y="3219758"/>
                  </a:lnTo>
                  <a:lnTo>
                    <a:pt x="8515073" y="3226138"/>
                  </a:lnTo>
                  <a:lnTo>
                    <a:pt x="8549128" y="3226138"/>
                  </a:lnTo>
                  <a:lnTo>
                    <a:pt x="8578926" y="3230391"/>
                  </a:lnTo>
                  <a:lnTo>
                    <a:pt x="8598083" y="3232518"/>
                  </a:lnTo>
                  <a:lnTo>
                    <a:pt x="8632138" y="3249531"/>
                  </a:lnTo>
                  <a:lnTo>
                    <a:pt x="8674707" y="3270798"/>
                  </a:lnTo>
                  <a:lnTo>
                    <a:pt x="8715148" y="3296318"/>
                  </a:lnTo>
                  <a:lnTo>
                    <a:pt x="8738561" y="3315458"/>
                  </a:lnTo>
                  <a:lnTo>
                    <a:pt x="8757717" y="3326091"/>
                  </a:lnTo>
                  <a:lnTo>
                    <a:pt x="8791772" y="3345231"/>
                  </a:lnTo>
                  <a:lnTo>
                    <a:pt x="8844983" y="3366497"/>
                  </a:lnTo>
                  <a:lnTo>
                    <a:pt x="8913094" y="3392017"/>
                  </a:lnTo>
                  <a:lnTo>
                    <a:pt x="8996104" y="3415410"/>
                  </a:lnTo>
                  <a:lnTo>
                    <a:pt x="9040801" y="3423917"/>
                  </a:lnTo>
                  <a:lnTo>
                    <a:pt x="9087627" y="3434551"/>
                  </a:lnTo>
                  <a:lnTo>
                    <a:pt x="9136582" y="3440930"/>
                  </a:lnTo>
                  <a:lnTo>
                    <a:pt x="9187665" y="3443057"/>
                  </a:lnTo>
                  <a:lnTo>
                    <a:pt x="9240876" y="3447310"/>
                  </a:lnTo>
                  <a:lnTo>
                    <a:pt x="9296216" y="3443057"/>
                  </a:lnTo>
                  <a:lnTo>
                    <a:pt x="9391996" y="3436677"/>
                  </a:lnTo>
                  <a:lnTo>
                    <a:pt x="9462236" y="3428170"/>
                  </a:lnTo>
                  <a:lnTo>
                    <a:pt x="9543117" y="3411157"/>
                  </a:lnTo>
                  <a:lnTo>
                    <a:pt x="9566530" y="3409030"/>
                  </a:lnTo>
                  <a:lnTo>
                    <a:pt x="9575044" y="3409030"/>
                  </a:lnTo>
                  <a:lnTo>
                    <a:pt x="9585686" y="3411157"/>
                  </a:lnTo>
                  <a:lnTo>
                    <a:pt x="9600585" y="3423917"/>
                  </a:lnTo>
                  <a:lnTo>
                    <a:pt x="9619741" y="3447310"/>
                  </a:lnTo>
                  <a:lnTo>
                    <a:pt x="9632512" y="3455817"/>
                  </a:lnTo>
                  <a:lnTo>
                    <a:pt x="9649540" y="3466450"/>
                  </a:lnTo>
                  <a:lnTo>
                    <a:pt x="9662310" y="3472830"/>
                  </a:lnTo>
                  <a:lnTo>
                    <a:pt x="9677210" y="3474957"/>
                  </a:lnTo>
                  <a:lnTo>
                    <a:pt x="9689980" y="3474957"/>
                  </a:lnTo>
                  <a:lnTo>
                    <a:pt x="9707008" y="3472830"/>
                  </a:lnTo>
                  <a:lnTo>
                    <a:pt x="9738935" y="3466450"/>
                  </a:lnTo>
                  <a:lnTo>
                    <a:pt x="9792146" y="3447310"/>
                  </a:lnTo>
                  <a:lnTo>
                    <a:pt x="9811302" y="3443057"/>
                  </a:lnTo>
                  <a:lnTo>
                    <a:pt x="9821945" y="3443057"/>
                  </a:lnTo>
                  <a:lnTo>
                    <a:pt x="9828330" y="3447310"/>
                  </a:lnTo>
                  <a:lnTo>
                    <a:pt x="9873027" y="3487717"/>
                  </a:lnTo>
                  <a:lnTo>
                    <a:pt x="9943266" y="3568530"/>
                  </a:lnTo>
                  <a:lnTo>
                    <a:pt x="9981579" y="3615316"/>
                  </a:lnTo>
                  <a:lnTo>
                    <a:pt x="10015634" y="3664229"/>
                  </a:lnTo>
                  <a:lnTo>
                    <a:pt x="10045432" y="3708889"/>
                  </a:lnTo>
                  <a:lnTo>
                    <a:pt x="10053946" y="3728029"/>
                  </a:lnTo>
                  <a:lnTo>
                    <a:pt x="10064588" y="3749296"/>
                  </a:lnTo>
                  <a:lnTo>
                    <a:pt x="10070974" y="3759929"/>
                  </a:lnTo>
                  <a:lnTo>
                    <a:pt x="10079488" y="3768435"/>
                  </a:lnTo>
                  <a:lnTo>
                    <a:pt x="10111414" y="3793955"/>
                  </a:lnTo>
                  <a:lnTo>
                    <a:pt x="10156112" y="3819475"/>
                  </a:lnTo>
                  <a:lnTo>
                    <a:pt x="10213580" y="3847122"/>
                  </a:lnTo>
                  <a:lnTo>
                    <a:pt x="10349801" y="3910922"/>
                  </a:lnTo>
                  <a:lnTo>
                    <a:pt x="10509436" y="3978974"/>
                  </a:lnTo>
                  <a:lnTo>
                    <a:pt x="10666941" y="4042774"/>
                  </a:lnTo>
                  <a:lnTo>
                    <a:pt x="10807419" y="4100194"/>
                  </a:lnTo>
                  <a:lnTo>
                    <a:pt x="10907457" y="4146980"/>
                  </a:lnTo>
                  <a:lnTo>
                    <a:pt x="10939384" y="4166120"/>
                  </a:lnTo>
                  <a:lnTo>
                    <a:pt x="10950026" y="4172500"/>
                  </a:lnTo>
                  <a:lnTo>
                    <a:pt x="10956411" y="4178880"/>
                  </a:lnTo>
                  <a:lnTo>
                    <a:pt x="10956411" y="6692570"/>
                  </a:lnTo>
                  <a:lnTo>
                    <a:pt x="0" y="6692570"/>
                  </a:lnTo>
                  <a:lnTo>
                    <a:pt x="0" y="5184384"/>
                  </a:lnTo>
                  <a:lnTo>
                    <a:pt x="82132" y="5169902"/>
                  </a:lnTo>
                  <a:lnTo>
                    <a:pt x="348189" y="5116736"/>
                  </a:lnTo>
                  <a:lnTo>
                    <a:pt x="469511" y="5091216"/>
                  </a:lnTo>
                  <a:lnTo>
                    <a:pt x="584448" y="5061443"/>
                  </a:lnTo>
                  <a:lnTo>
                    <a:pt x="684485" y="5035923"/>
                  </a:lnTo>
                  <a:lnTo>
                    <a:pt x="780266" y="5008276"/>
                  </a:lnTo>
                  <a:lnTo>
                    <a:pt x="835605" y="4991263"/>
                  </a:lnTo>
                  <a:lnTo>
                    <a:pt x="882431" y="4972123"/>
                  </a:lnTo>
                  <a:lnTo>
                    <a:pt x="931386" y="4950857"/>
                  </a:lnTo>
                  <a:lnTo>
                    <a:pt x="976083" y="4927463"/>
                  </a:lnTo>
                  <a:lnTo>
                    <a:pt x="1020781" y="4906197"/>
                  </a:lnTo>
                  <a:lnTo>
                    <a:pt x="1061222" y="4882804"/>
                  </a:lnTo>
                  <a:lnTo>
                    <a:pt x="1137846" y="4829637"/>
                  </a:lnTo>
                  <a:lnTo>
                    <a:pt x="1212342" y="4774344"/>
                  </a:lnTo>
                  <a:lnTo>
                    <a:pt x="1282581" y="4714798"/>
                  </a:lnTo>
                  <a:lnTo>
                    <a:pt x="1425188" y="4587198"/>
                  </a:lnTo>
                  <a:lnTo>
                    <a:pt x="1503940" y="4519145"/>
                  </a:lnTo>
                  <a:lnTo>
                    <a:pt x="1584822" y="4451092"/>
                  </a:lnTo>
                  <a:lnTo>
                    <a:pt x="1676345" y="4380913"/>
                  </a:lnTo>
                  <a:lnTo>
                    <a:pt x="1776383" y="4310733"/>
                  </a:lnTo>
                  <a:lnTo>
                    <a:pt x="1833851" y="4274580"/>
                  </a:lnTo>
                  <a:lnTo>
                    <a:pt x="1891319" y="4240553"/>
                  </a:lnTo>
                  <a:lnTo>
                    <a:pt x="1950916" y="4208653"/>
                  </a:lnTo>
                  <a:lnTo>
                    <a:pt x="2016898" y="4172500"/>
                  </a:lnTo>
                  <a:lnTo>
                    <a:pt x="2087137" y="4138474"/>
                  </a:lnTo>
                  <a:lnTo>
                    <a:pt x="2161633" y="4106574"/>
                  </a:lnTo>
                  <a:lnTo>
                    <a:pt x="2240386" y="4070421"/>
                  </a:lnTo>
                  <a:lnTo>
                    <a:pt x="2323396" y="4038521"/>
                  </a:lnTo>
                  <a:lnTo>
                    <a:pt x="2431947" y="3993861"/>
                  </a:lnTo>
                  <a:lnTo>
                    <a:pt x="2534113" y="3947075"/>
                  </a:lnTo>
                  <a:lnTo>
                    <a:pt x="2636278" y="3896035"/>
                  </a:lnTo>
                  <a:lnTo>
                    <a:pt x="2732059" y="3838615"/>
                  </a:lnTo>
                  <a:lnTo>
                    <a:pt x="2823583" y="3779069"/>
                  </a:lnTo>
                  <a:lnTo>
                    <a:pt x="2912978" y="3717396"/>
                  </a:lnTo>
                  <a:lnTo>
                    <a:pt x="3000245" y="3653596"/>
                  </a:lnTo>
                  <a:lnTo>
                    <a:pt x="3085383" y="3589796"/>
                  </a:lnTo>
                  <a:lnTo>
                    <a:pt x="3249274" y="3460070"/>
                  </a:lnTo>
                  <a:lnTo>
                    <a:pt x="3400394" y="3332471"/>
                  </a:lnTo>
                  <a:lnTo>
                    <a:pt x="3553643" y="3206998"/>
                  </a:lnTo>
                  <a:lnTo>
                    <a:pt x="3628139" y="3151705"/>
                  </a:lnTo>
                  <a:lnTo>
                    <a:pt x="3700507" y="3096412"/>
                  </a:lnTo>
                  <a:lnTo>
                    <a:pt x="3813315" y="3011346"/>
                  </a:lnTo>
                  <a:lnTo>
                    <a:pt x="3930380" y="2915646"/>
                  </a:lnTo>
                  <a:lnTo>
                    <a:pt x="4045316" y="2813567"/>
                  </a:lnTo>
                  <a:lnTo>
                    <a:pt x="4166638" y="2700854"/>
                  </a:lnTo>
                  <a:lnTo>
                    <a:pt x="4281575" y="2586014"/>
                  </a:lnTo>
                  <a:lnTo>
                    <a:pt x="4398640" y="2473302"/>
                  </a:lnTo>
                  <a:lnTo>
                    <a:pt x="4507191" y="2358462"/>
                  </a:lnTo>
                  <a:lnTo>
                    <a:pt x="4615742" y="2243623"/>
                  </a:lnTo>
                  <a:lnTo>
                    <a:pt x="4803046" y="2035210"/>
                  </a:lnTo>
                  <a:lnTo>
                    <a:pt x="4954167" y="1865078"/>
                  </a:lnTo>
                  <a:lnTo>
                    <a:pt x="5088259" y="1707705"/>
                  </a:lnTo>
                  <a:lnTo>
                    <a:pt x="5120186" y="1688565"/>
                  </a:lnTo>
                  <a:lnTo>
                    <a:pt x="5160627" y="1669426"/>
                  </a:lnTo>
                  <a:lnTo>
                    <a:pt x="5209581" y="1650286"/>
                  </a:lnTo>
                  <a:lnTo>
                    <a:pt x="5260664" y="1631146"/>
                  </a:lnTo>
                  <a:lnTo>
                    <a:pt x="5318133" y="1616259"/>
                  </a:lnTo>
                  <a:lnTo>
                    <a:pt x="5371344" y="1599246"/>
                  </a:lnTo>
                  <a:lnTo>
                    <a:pt x="5424555" y="1592866"/>
                  </a:lnTo>
                  <a:lnTo>
                    <a:pt x="5475638" y="1590739"/>
                  </a:lnTo>
                  <a:lnTo>
                    <a:pt x="5518207" y="1586486"/>
                  </a:lnTo>
                  <a:lnTo>
                    <a:pt x="5562905" y="1580106"/>
                  </a:lnTo>
                  <a:lnTo>
                    <a:pt x="5607602" y="1567346"/>
                  </a:lnTo>
                  <a:lnTo>
                    <a:pt x="5654429" y="1554586"/>
                  </a:lnTo>
                  <a:lnTo>
                    <a:pt x="5754466" y="1522686"/>
                  </a:lnTo>
                  <a:lnTo>
                    <a:pt x="5863017" y="1484406"/>
                  </a:lnTo>
                  <a:lnTo>
                    <a:pt x="5958798" y="1452506"/>
                  </a:lnTo>
                  <a:lnTo>
                    <a:pt x="6024780" y="1426986"/>
                  </a:lnTo>
                  <a:lnTo>
                    <a:pt x="6101404" y="1392960"/>
                  </a:lnTo>
                  <a:lnTo>
                    <a:pt x="6186542" y="1356807"/>
                  </a:lnTo>
                  <a:lnTo>
                    <a:pt x="6269552" y="1312147"/>
                  </a:lnTo>
                  <a:lnTo>
                    <a:pt x="6352562" y="1265361"/>
                  </a:lnTo>
                  <a:lnTo>
                    <a:pt x="6395131" y="1235588"/>
                  </a:lnTo>
                  <a:lnTo>
                    <a:pt x="6433443" y="1210068"/>
                  </a:lnTo>
                  <a:lnTo>
                    <a:pt x="6524967" y="1135635"/>
                  </a:lnTo>
                  <a:lnTo>
                    <a:pt x="6633518" y="1046315"/>
                  </a:lnTo>
                  <a:lnTo>
                    <a:pt x="6733555" y="952742"/>
                  </a:lnTo>
                  <a:lnTo>
                    <a:pt x="6773996" y="908082"/>
                  </a:lnTo>
                  <a:lnTo>
                    <a:pt x="6808051" y="867676"/>
                  </a:lnTo>
                  <a:lnTo>
                    <a:pt x="6831464" y="844283"/>
                  </a:lnTo>
                  <a:lnTo>
                    <a:pt x="6850621" y="823016"/>
                  </a:lnTo>
                  <a:lnTo>
                    <a:pt x="6901703" y="780483"/>
                  </a:lnTo>
                  <a:lnTo>
                    <a:pt x="6952786" y="742203"/>
                  </a:lnTo>
                  <a:lnTo>
                    <a:pt x="7005998" y="708177"/>
                  </a:lnTo>
                  <a:lnTo>
                    <a:pt x="7057081" y="676277"/>
                  </a:lnTo>
                  <a:lnTo>
                    <a:pt x="7106035" y="650757"/>
                  </a:lnTo>
                  <a:lnTo>
                    <a:pt x="7169889" y="614604"/>
                  </a:lnTo>
                  <a:lnTo>
                    <a:pt x="7191173" y="599717"/>
                  </a:lnTo>
                  <a:lnTo>
                    <a:pt x="7214586" y="574197"/>
                  </a:lnTo>
                  <a:lnTo>
                    <a:pt x="7235871" y="542297"/>
                  </a:lnTo>
                  <a:lnTo>
                    <a:pt x="7259284" y="504018"/>
                  </a:lnTo>
                  <a:lnTo>
                    <a:pt x="7278440" y="463611"/>
                  </a:lnTo>
                  <a:lnTo>
                    <a:pt x="7297596" y="418951"/>
                  </a:lnTo>
                  <a:lnTo>
                    <a:pt x="7338037" y="323252"/>
                  </a:lnTo>
                  <a:lnTo>
                    <a:pt x="7380606" y="227552"/>
                  </a:lnTo>
                  <a:lnTo>
                    <a:pt x="7399762" y="178639"/>
                  </a:lnTo>
                  <a:lnTo>
                    <a:pt x="7421047" y="133979"/>
                  </a:lnTo>
                  <a:lnTo>
                    <a:pt x="7442331" y="93573"/>
                  </a:lnTo>
                  <a:lnTo>
                    <a:pt x="7467873" y="57420"/>
                  </a:lnTo>
                  <a:lnTo>
                    <a:pt x="7493414" y="25520"/>
                  </a:lnTo>
                  <a:lnTo>
                    <a:pt x="7523213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4" name="Freeform 11"/>
            <p:cNvSpPr>
              <a:spLocks/>
            </p:cNvSpPr>
            <p:nvPr/>
          </p:nvSpPr>
          <p:spPr bwMode="auto">
            <a:xfrm>
              <a:off x="5146948" y="1099703"/>
              <a:ext cx="786332" cy="930928"/>
            </a:xfrm>
            <a:custGeom>
              <a:avLst/>
              <a:gdLst>
                <a:gd name="T0" fmla="*/ 312 w 493"/>
                <a:gd name="T1" fmla="*/ 24 h 604"/>
                <a:gd name="T2" fmla="*/ 242 w 493"/>
                <a:gd name="T3" fmla="*/ 117 h 604"/>
                <a:gd name="T4" fmla="*/ 209 w 493"/>
                <a:gd name="T5" fmla="*/ 173 h 604"/>
                <a:gd name="T6" fmla="*/ 192 w 493"/>
                <a:gd name="T7" fmla="*/ 225 h 604"/>
                <a:gd name="T8" fmla="*/ 188 w 493"/>
                <a:gd name="T9" fmla="*/ 242 h 604"/>
                <a:gd name="T10" fmla="*/ 153 w 493"/>
                <a:gd name="T11" fmla="*/ 291 h 604"/>
                <a:gd name="T12" fmla="*/ 81 w 493"/>
                <a:gd name="T13" fmla="*/ 352 h 604"/>
                <a:gd name="T14" fmla="*/ 2 w 493"/>
                <a:gd name="T15" fmla="*/ 409 h 604"/>
                <a:gd name="T16" fmla="*/ 3 w 493"/>
                <a:gd name="T17" fmla="*/ 414 h 604"/>
                <a:gd name="T18" fmla="*/ 18 w 493"/>
                <a:gd name="T19" fmla="*/ 415 h 604"/>
                <a:gd name="T20" fmla="*/ 53 w 493"/>
                <a:gd name="T21" fmla="*/ 424 h 604"/>
                <a:gd name="T22" fmla="*/ 77 w 493"/>
                <a:gd name="T23" fmla="*/ 421 h 604"/>
                <a:gd name="T24" fmla="*/ 111 w 493"/>
                <a:gd name="T25" fmla="*/ 405 h 604"/>
                <a:gd name="T26" fmla="*/ 141 w 493"/>
                <a:gd name="T27" fmla="*/ 382 h 604"/>
                <a:gd name="T28" fmla="*/ 162 w 493"/>
                <a:gd name="T29" fmla="*/ 376 h 604"/>
                <a:gd name="T30" fmla="*/ 180 w 493"/>
                <a:gd name="T31" fmla="*/ 388 h 604"/>
                <a:gd name="T32" fmla="*/ 206 w 493"/>
                <a:gd name="T33" fmla="*/ 430 h 604"/>
                <a:gd name="T34" fmla="*/ 216 w 493"/>
                <a:gd name="T35" fmla="*/ 468 h 604"/>
                <a:gd name="T36" fmla="*/ 242 w 493"/>
                <a:gd name="T37" fmla="*/ 552 h 604"/>
                <a:gd name="T38" fmla="*/ 266 w 493"/>
                <a:gd name="T39" fmla="*/ 597 h 604"/>
                <a:gd name="T40" fmla="*/ 279 w 493"/>
                <a:gd name="T41" fmla="*/ 604 h 604"/>
                <a:gd name="T42" fmla="*/ 295 w 493"/>
                <a:gd name="T43" fmla="*/ 597 h 604"/>
                <a:gd name="T44" fmla="*/ 315 w 493"/>
                <a:gd name="T45" fmla="*/ 559 h 604"/>
                <a:gd name="T46" fmla="*/ 327 w 493"/>
                <a:gd name="T47" fmla="*/ 531 h 604"/>
                <a:gd name="T48" fmla="*/ 333 w 493"/>
                <a:gd name="T49" fmla="*/ 537 h 604"/>
                <a:gd name="T50" fmla="*/ 342 w 493"/>
                <a:gd name="T51" fmla="*/ 570 h 604"/>
                <a:gd name="T52" fmla="*/ 349 w 493"/>
                <a:gd name="T53" fmla="*/ 574 h 604"/>
                <a:gd name="T54" fmla="*/ 361 w 493"/>
                <a:gd name="T55" fmla="*/ 553 h 604"/>
                <a:gd name="T56" fmla="*/ 376 w 493"/>
                <a:gd name="T57" fmla="*/ 478 h 604"/>
                <a:gd name="T58" fmla="*/ 391 w 493"/>
                <a:gd name="T59" fmla="*/ 376 h 604"/>
                <a:gd name="T60" fmla="*/ 397 w 493"/>
                <a:gd name="T61" fmla="*/ 369 h 604"/>
                <a:gd name="T62" fmla="*/ 424 w 493"/>
                <a:gd name="T63" fmla="*/ 396 h 604"/>
                <a:gd name="T64" fmla="*/ 472 w 493"/>
                <a:gd name="T65" fmla="*/ 468 h 604"/>
                <a:gd name="T66" fmla="*/ 487 w 493"/>
                <a:gd name="T67" fmla="*/ 478 h 604"/>
                <a:gd name="T68" fmla="*/ 493 w 493"/>
                <a:gd name="T69" fmla="*/ 472 h 604"/>
                <a:gd name="T70" fmla="*/ 492 w 493"/>
                <a:gd name="T71" fmla="*/ 459 h 604"/>
                <a:gd name="T72" fmla="*/ 459 w 493"/>
                <a:gd name="T73" fmla="*/ 378 h 604"/>
                <a:gd name="T74" fmla="*/ 435 w 493"/>
                <a:gd name="T75" fmla="*/ 316 h 604"/>
                <a:gd name="T76" fmla="*/ 439 w 493"/>
                <a:gd name="T77" fmla="*/ 319 h 604"/>
                <a:gd name="T78" fmla="*/ 453 w 493"/>
                <a:gd name="T79" fmla="*/ 330 h 604"/>
                <a:gd name="T80" fmla="*/ 439 w 493"/>
                <a:gd name="T81" fmla="*/ 300 h 604"/>
                <a:gd name="T82" fmla="*/ 393 w 493"/>
                <a:gd name="T83" fmla="*/ 233 h 604"/>
                <a:gd name="T84" fmla="*/ 352 w 493"/>
                <a:gd name="T85" fmla="*/ 174 h 604"/>
                <a:gd name="T86" fmla="*/ 352 w 493"/>
                <a:gd name="T87" fmla="*/ 159 h 604"/>
                <a:gd name="T88" fmla="*/ 375 w 493"/>
                <a:gd name="T89" fmla="*/ 92 h 604"/>
                <a:gd name="T90" fmla="*/ 378 w 493"/>
                <a:gd name="T91" fmla="*/ 74 h 604"/>
                <a:gd name="T92" fmla="*/ 364 w 493"/>
                <a:gd name="T93" fmla="*/ 29 h 604"/>
                <a:gd name="T94" fmla="*/ 346 w 493"/>
                <a:gd name="T95" fmla="*/ 3 h 604"/>
                <a:gd name="T96" fmla="*/ 333 w 493"/>
                <a:gd name="T97" fmla="*/ 2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3" h="604">
                  <a:moveTo>
                    <a:pt x="333" y="2"/>
                  </a:moveTo>
                  <a:lnTo>
                    <a:pt x="333" y="2"/>
                  </a:lnTo>
                  <a:lnTo>
                    <a:pt x="312" y="24"/>
                  </a:lnTo>
                  <a:lnTo>
                    <a:pt x="291" y="50"/>
                  </a:lnTo>
                  <a:lnTo>
                    <a:pt x="267" y="81"/>
                  </a:lnTo>
                  <a:lnTo>
                    <a:pt x="242" y="117"/>
                  </a:lnTo>
                  <a:lnTo>
                    <a:pt x="230" y="135"/>
                  </a:lnTo>
                  <a:lnTo>
                    <a:pt x="219" y="153"/>
                  </a:lnTo>
                  <a:lnTo>
                    <a:pt x="209" y="173"/>
                  </a:lnTo>
                  <a:lnTo>
                    <a:pt x="201" y="191"/>
                  </a:lnTo>
                  <a:lnTo>
                    <a:pt x="195" y="209"/>
                  </a:lnTo>
                  <a:lnTo>
                    <a:pt x="192" y="225"/>
                  </a:lnTo>
                  <a:lnTo>
                    <a:pt x="192" y="225"/>
                  </a:lnTo>
                  <a:lnTo>
                    <a:pt x="191" y="233"/>
                  </a:lnTo>
                  <a:lnTo>
                    <a:pt x="188" y="242"/>
                  </a:lnTo>
                  <a:lnTo>
                    <a:pt x="179" y="258"/>
                  </a:lnTo>
                  <a:lnTo>
                    <a:pt x="167" y="275"/>
                  </a:lnTo>
                  <a:lnTo>
                    <a:pt x="153" y="291"/>
                  </a:lnTo>
                  <a:lnTo>
                    <a:pt x="135" y="307"/>
                  </a:lnTo>
                  <a:lnTo>
                    <a:pt x="119" y="322"/>
                  </a:lnTo>
                  <a:lnTo>
                    <a:pt x="81" y="352"/>
                  </a:lnTo>
                  <a:lnTo>
                    <a:pt x="17" y="397"/>
                  </a:lnTo>
                  <a:lnTo>
                    <a:pt x="8" y="403"/>
                  </a:lnTo>
                  <a:lnTo>
                    <a:pt x="2" y="409"/>
                  </a:lnTo>
                  <a:lnTo>
                    <a:pt x="0" y="412"/>
                  </a:lnTo>
                  <a:lnTo>
                    <a:pt x="2" y="414"/>
                  </a:lnTo>
                  <a:lnTo>
                    <a:pt x="3" y="414"/>
                  </a:lnTo>
                  <a:lnTo>
                    <a:pt x="3" y="414"/>
                  </a:lnTo>
                  <a:lnTo>
                    <a:pt x="11" y="414"/>
                  </a:lnTo>
                  <a:lnTo>
                    <a:pt x="18" y="415"/>
                  </a:lnTo>
                  <a:lnTo>
                    <a:pt x="30" y="418"/>
                  </a:lnTo>
                  <a:lnTo>
                    <a:pt x="41" y="423"/>
                  </a:lnTo>
                  <a:lnTo>
                    <a:pt x="53" y="424"/>
                  </a:lnTo>
                  <a:lnTo>
                    <a:pt x="60" y="426"/>
                  </a:lnTo>
                  <a:lnTo>
                    <a:pt x="68" y="424"/>
                  </a:lnTo>
                  <a:lnTo>
                    <a:pt x="77" y="421"/>
                  </a:lnTo>
                  <a:lnTo>
                    <a:pt x="86" y="418"/>
                  </a:lnTo>
                  <a:lnTo>
                    <a:pt x="98" y="412"/>
                  </a:lnTo>
                  <a:lnTo>
                    <a:pt x="111" y="405"/>
                  </a:lnTo>
                  <a:lnTo>
                    <a:pt x="125" y="396"/>
                  </a:lnTo>
                  <a:lnTo>
                    <a:pt x="141" y="382"/>
                  </a:lnTo>
                  <a:lnTo>
                    <a:pt x="141" y="382"/>
                  </a:lnTo>
                  <a:lnTo>
                    <a:pt x="149" y="378"/>
                  </a:lnTo>
                  <a:lnTo>
                    <a:pt x="156" y="376"/>
                  </a:lnTo>
                  <a:lnTo>
                    <a:pt x="162" y="376"/>
                  </a:lnTo>
                  <a:lnTo>
                    <a:pt x="170" y="379"/>
                  </a:lnTo>
                  <a:lnTo>
                    <a:pt x="176" y="384"/>
                  </a:lnTo>
                  <a:lnTo>
                    <a:pt x="180" y="388"/>
                  </a:lnTo>
                  <a:lnTo>
                    <a:pt x="191" y="402"/>
                  </a:lnTo>
                  <a:lnTo>
                    <a:pt x="200" y="417"/>
                  </a:lnTo>
                  <a:lnTo>
                    <a:pt x="206" y="430"/>
                  </a:lnTo>
                  <a:lnTo>
                    <a:pt x="210" y="444"/>
                  </a:lnTo>
                  <a:lnTo>
                    <a:pt x="210" y="444"/>
                  </a:lnTo>
                  <a:lnTo>
                    <a:pt x="216" y="468"/>
                  </a:lnTo>
                  <a:lnTo>
                    <a:pt x="222" y="493"/>
                  </a:lnTo>
                  <a:lnTo>
                    <a:pt x="231" y="522"/>
                  </a:lnTo>
                  <a:lnTo>
                    <a:pt x="242" y="552"/>
                  </a:lnTo>
                  <a:lnTo>
                    <a:pt x="254" y="577"/>
                  </a:lnTo>
                  <a:lnTo>
                    <a:pt x="260" y="588"/>
                  </a:lnTo>
                  <a:lnTo>
                    <a:pt x="266" y="597"/>
                  </a:lnTo>
                  <a:lnTo>
                    <a:pt x="273" y="602"/>
                  </a:lnTo>
                  <a:lnTo>
                    <a:pt x="279" y="604"/>
                  </a:lnTo>
                  <a:lnTo>
                    <a:pt x="279" y="604"/>
                  </a:lnTo>
                  <a:lnTo>
                    <a:pt x="285" y="604"/>
                  </a:lnTo>
                  <a:lnTo>
                    <a:pt x="291" y="601"/>
                  </a:lnTo>
                  <a:lnTo>
                    <a:pt x="295" y="597"/>
                  </a:lnTo>
                  <a:lnTo>
                    <a:pt x="300" y="591"/>
                  </a:lnTo>
                  <a:lnTo>
                    <a:pt x="309" y="576"/>
                  </a:lnTo>
                  <a:lnTo>
                    <a:pt x="315" y="559"/>
                  </a:lnTo>
                  <a:lnTo>
                    <a:pt x="321" y="544"/>
                  </a:lnTo>
                  <a:lnTo>
                    <a:pt x="325" y="534"/>
                  </a:lnTo>
                  <a:lnTo>
                    <a:pt x="327" y="531"/>
                  </a:lnTo>
                  <a:lnTo>
                    <a:pt x="328" y="529"/>
                  </a:lnTo>
                  <a:lnTo>
                    <a:pt x="331" y="532"/>
                  </a:lnTo>
                  <a:lnTo>
                    <a:pt x="333" y="537"/>
                  </a:lnTo>
                  <a:lnTo>
                    <a:pt x="333" y="537"/>
                  </a:lnTo>
                  <a:lnTo>
                    <a:pt x="337" y="558"/>
                  </a:lnTo>
                  <a:lnTo>
                    <a:pt x="342" y="570"/>
                  </a:lnTo>
                  <a:lnTo>
                    <a:pt x="345" y="573"/>
                  </a:lnTo>
                  <a:lnTo>
                    <a:pt x="348" y="574"/>
                  </a:lnTo>
                  <a:lnTo>
                    <a:pt x="349" y="574"/>
                  </a:lnTo>
                  <a:lnTo>
                    <a:pt x="352" y="573"/>
                  </a:lnTo>
                  <a:lnTo>
                    <a:pt x="357" y="565"/>
                  </a:lnTo>
                  <a:lnTo>
                    <a:pt x="361" y="553"/>
                  </a:lnTo>
                  <a:lnTo>
                    <a:pt x="366" y="538"/>
                  </a:lnTo>
                  <a:lnTo>
                    <a:pt x="370" y="520"/>
                  </a:lnTo>
                  <a:lnTo>
                    <a:pt x="376" y="478"/>
                  </a:lnTo>
                  <a:lnTo>
                    <a:pt x="382" y="435"/>
                  </a:lnTo>
                  <a:lnTo>
                    <a:pt x="391" y="376"/>
                  </a:lnTo>
                  <a:lnTo>
                    <a:pt x="391" y="376"/>
                  </a:lnTo>
                  <a:lnTo>
                    <a:pt x="394" y="370"/>
                  </a:lnTo>
                  <a:lnTo>
                    <a:pt x="396" y="369"/>
                  </a:lnTo>
                  <a:lnTo>
                    <a:pt x="397" y="369"/>
                  </a:lnTo>
                  <a:lnTo>
                    <a:pt x="403" y="372"/>
                  </a:lnTo>
                  <a:lnTo>
                    <a:pt x="409" y="376"/>
                  </a:lnTo>
                  <a:lnTo>
                    <a:pt x="424" y="396"/>
                  </a:lnTo>
                  <a:lnTo>
                    <a:pt x="441" y="421"/>
                  </a:lnTo>
                  <a:lnTo>
                    <a:pt x="457" y="447"/>
                  </a:lnTo>
                  <a:lnTo>
                    <a:pt x="472" y="468"/>
                  </a:lnTo>
                  <a:lnTo>
                    <a:pt x="480" y="474"/>
                  </a:lnTo>
                  <a:lnTo>
                    <a:pt x="486" y="478"/>
                  </a:lnTo>
                  <a:lnTo>
                    <a:pt x="487" y="478"/>
                  </a:lnTo>
                  <a:lnTo>
                    <a:pt x="490" y="477"/>
                  </a:lnTo>
                  <a:lnTo>
                    <a:pt x="492" y="475"/>
                  </a:lnTo>
                  <a:lnTo>
                    <a:pt x="493" y="472"/>
                  </a:lnTo>
                  <a:lnTo>
                    <a:pt x="493" y="472"/>
                  </a:lnTo>
                  <a:lnTo>
                    <a:pt x="493" y="468"/>
                  </a:lnTo>
                  <a:lnTo>
                    <a:pt x="492" y="459"/>
                  </a:lnTo>
                  <a:lnTo>
                    <a:pt x="484" y="436"/>
                  </a:lnTo>
                  <a:lnTo>
                    <a:pt x="472" y="408"/>
                  </a:lnTo>
                  <a:lnTo>
                    <a:pt x="459" y="378"/>
                  </a:lnTo>
                  <a:lnTo>
                    <a:pt x="438" y="328"/>
                  </a:lnTo>
                  <a:lnTo>
                    <a:pt x="435" y="316"/>
                  </a:lnTo>
                  <a:lnTo>
                    <a:pt x="435" y="316"/>
                  </a:lnTo>
                  <a:lnTo>
                    <a:pt x="436" y="316"/>
                  </a:lnTo>
                  <a:lnTo>
                    <a:pt x="439" y="319"/>
                  </a:lnTo>
                  <a:lnTo>
                    <a:pt x="439" y="319"/>
                  </a:lnTo>
                  <a:lnTo>
                    <a:pt x="447" y="327"/>
                  </a:lnTo>
                  <a:lnTo>
                    <a:pt x="453" y="330"/>
                  </a:lnTo>
                  <a:lnTo>
                    <a:pt x="453" y="330"/>
                  </a:lnTo>
                  <a:lnTo>
                    <a:pt x="454" y="330"/>
                  </a:lnTo>
                  <a:lnTo>
                    <a:pt x="451" y="324"/>
                  </a:lnTo>
                  <a:lnTo>
                    <a:pt x="439" y="300"/>
                  </a:lnTo>
                  <a:lnTo>
                    <a:pt x="414" y="261"/>
                  </a:lnTo>
                  <a:lnTo>
                    <a:pt x="414" y="261"/>
                  </a:lnTo>
                  <a:lnTo>
                    <a:pt x="393" y="233"/>
                  </a:lnTo>
                  <a:lnTo>
                    <a:pt x="373" y="206"/>
                  </a:lnTo>
                  <a:lnTo>
                    <a:pt x="357" y="183"/>
                  </a:lnTo>
                  <a:lnTo>
                    <a:pt x="352" y="174"/>
                  </a:lnTo>
                  <a:lnTo>
                    <a:pt x="351" y="167"/>
                  </a:lnTo>
                  <a:lnTo>
                    <a:pt x="351" y="167"/>
                  </a:lnTo>
                  <a:lnTo>
                    <a:pt x="352" y="159"/>
                  </a:lnTo>
                  <a:lnTo>
                    <a:pt x="355" y="149"/>
                  </a:lnTo>
                  <a:lnTo>
                    <a:pt x="366" y="120"/>
                  </a:lnTo>
                  <a:lnTo>
                    <a:pt x="375" y="92"/>
                  </a:lnTo>
                  <a:lnTo>
                    <a:pt x="378" y="81"/>
                  </a:lnTo>
                  <a:lnTo>
                    <a:pt x="378" y="74"/>
                  </a:lnTo>
                  <a:lnTo>
                    <a:pt x="378" y="74"/>
                  </a:lnTo>
                  <a:lnTo>
                    <a:pt x="373" y="54"/>
                  </a:lnTo>
                  <a:lnTo>
                    <a:pt x="369" y="41"/>
                  </a:lnTo>
                  <a:lnTo>
                    <a:pt x="364" y="29"/>
                  </a:lnTo>
                  <a:lnTo>
                    <a:pt x="358" y="17"/>
                  </a:lnTo>
                  <a:lnTo>
                    <a:pt x="351" y="6"/>
                  </a:lnTo>
                  <a:lnTo>
                    <a:pt x="346" y="3"/>
                  </a:lnTo>
                  <a:lnTo>
                    <a:pt x="342" y="2"/>
                  </a:lnTo>
                  <a:lnTo>
                    <a:pt x="337" y="0"/>
                  </a:lnTo>
                  <a:lnTo>
                    <a:pt x="333" y="2"/>
                  </a:lnTo>
                  <a:lnTo>
                    <a:pt x="333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5" name="Freeform 12"/>
            <p:cNvSpPr>
              <a:spLocks/>
            </p:cNvSpPr>
            <p:nvPr/>
          </p:nvSpPr>
          <p:spPr bwMode="auto">
            <a:xfrm>
              <a:off x="5064008" y="1753201"/>
              <a:ext cx="392369" cy="425390"/>
            </a:xfrm>
            <a:custGeom>
              <a:avLst/>
              <a:gdLst>
                <a:gd name="T0" fmla="*/ 202 w 246"/>
                <a:gd name="T1" fmla="*/ 3 h 276"/>
                <a:gd name="T2" fmla="*/ 175 w 246"/>
                <a:gd name="T3" fmla="*/ 21 h 276"/>
                <a:gd name="T4" fmla="*/ 142 w 246"/>
                <a:gd name="T5" fmla="*/ 45 h 276"/>
                <a:gd name="T6" fmla="*/ 118 w 246"/>
                <a:gd name="T7" fmla="*/ 57 h 276"/>
                <a:gd name="T8" fmla="*/ 103 w 246"/>
                <a:gd name="T9" fmla="*/ 59 h 276"/>
                <a:gd name="T10" fmla="*/ 93 w 246"/>
                <a:gd name="T11" fmla="*/ 54 h 276"/>
                <a:gd name="T12" fmla="*/ 88 w 246"/>
                <a:gd name="T13" fmla="*/ 50 h 276"/>
                <a:gd name="T14" fmla="*/ 87 w 246"/>
                <a:gd name="T15" fmla="*/ 50 h 276"/>
                <a:gd name="T16" fmla="*/ 90 w 246"/>
                <a:gd name="T17" fmla="*/ 75 h 276"/>
                <a:gd name="T18" fmla="*/ 93 w 246"/>
                <a:gd name="T19" fmla="*/ 105 h 276"/>
                <a:gd name="T20" fmla="*/ 90 w 246"/>
                <a:gd name="T21" fmla="*/ 138 h 276"/>
                <a:gd name="T22" fmla="*/ 87 w 246"/>
                <a:gd name="T23" fmla="*/ 146 h 276"/>
                <a:gd name="T24" fmla="*/ 72 w 246"/>
                <a:gd name="T25" fmla="*/ 173 h 276"/>
                <a:gd name="T26" fmla="*/ 42 w 246"/>
                <a:gd name="T27" fmla="*/ 205 h 276"/>
                <a:gd name="T28" fmla="*/ 0 w 246"/>
                <a:gd name="T29" fmla="*/ 243 h 276"/>
                <a:gd name="T30" fmla="*/ 33 w 246"/>
                <a:gd name="T31" fmla="*/ 238 h 276"/>
                <a:gd name="T32" fmla="*/ 85 w 246"/>
                <a:gd name="T33" fmla="*/ 228 h 276"/>
                <a:gd name="T34" fmla="*/ 90 w 246"/>
                <a:gd name="T35" fmla="*/ 228 h 276"/>
                <a:gd name="T36" fmla="*/ 97 w 246"/>
                <a:gd name="T37" fmla="*/ 229 h 276"/>
                <a:gd name="T38" fmla="*/ 103 w 246"/>
                <a:gd name="T39" fmla="*/ 237 h 276"/>
                <a:gd name="T40" fmla="*/ 105 w 246"/>
                <a:gd name="T41" fmla="*/ 253 h 276"/>
                <a:gd name="T42" fmla="*/ 103 w 246"/>
                <a:gd name="T43" fmla="*/ 274 h 276"/>
                <a:gd name="T44" fmla="*/ 105 w 246"/>
                <a:gd name="T45" fmla="*/ 276 h 276"/>
                <a:gd name="T46" fmla="*/ 112 w 246"/>
                <a:gd name="T47" fmla="*/ 265 h 276"/>
                <a:gd name="T48" fmla="*/ 162 w 246"/>
                <a:gd name="T49" fmla="*/ 189 h 276"/>
                <a:gd name="T50" fmla="*/ 187 w 246"/>
                <a:gd name="T51" fmla="*/ 155 h 276"/>
                <a:gd name="T52" fmla="*/ 199 w 246"/>
                <a:gd name="T53" fmla="*/ 141 h 276"/>
                <a:gd name="T54" fmla="*/ 214 w 246"/>
                <a:gd name="T55" fmla="*/ 113 h 276"/>
                <a:gd name="T56" fmla="*/ 231 w 246"/>
                <a:gd name="T57" fmla="*/ 75 h 276"/>
                <a:gd name="T58" fmla="*/ 241 w 246"/>
                <a:gd name="T59" fmla="*/ 59 h 276"/>
                <a:gd name="T60" fmla="*/ 246 w 246"/>
                <a:gd name="T61" fmla="*/ 54 h 276"/>
                <a:gd name="T62" fmla="*/ 246 w 246"/>
                <a:gd name="T63" fmla="*/ 54 h 276"/>
                <a:gd name="T64" fmla="*/ 216 w 246"/>
                <a:gd name="T65" fmla="*/ 75 h 276"/>
                <a:gd name="T66" fmla="*/ 192 w 246"/>
                <a:gd name="T67" fmla="*/ 99 h 276"/>
                <a:gd name="T68" fmla="*/ 180 w 246"/>
                <a:gd name="T69" fmla="*/ 111 h 276"/>
                <a:gd name="T70" fmla="*/ 159 w 246"/>
                <a:gd name="T71" fmla="*/ 129 h 276"/>
                <a:gd name="T72" fmla="*/ 142 w 246"/>
                <a:gd name="T73" fmla="*/ 137 h 276"/>
                <a:gd name="T74" fmla="*/ 132 w 246"/>
                <a:gd name="T75" fmla="*/ 135 h 276"/>
                <a:gd name="T76" fmla="*/ 129 w 246"/>
                <a:gd name="T77" fmla="*/ 131 h 276"/>
                <a:gd name="T78" fmla="*/ 132 w 246"/>
                <a:gd name="T79" fmla="*/ 120 h 276"/>
                <a:gd name="T80" fmla="*/ 177 w 246"/>
                <a:gd name="T81" fmla="*/ 54 h 276"/>
                <a:gd name="T82" fmla="*/ 205 w 246"/>
                <a:gd name="T83" fmla="*/ 12 h 276"/>
                <a:gd name="T84" fmla="*/ 210 w 246"/>
                <a:gd name="T85" fmla="*/ 2 h 276"/>
                <a:gd name="T86" fmla="*/ 207 w 246"/>
                <a:gd name="T87" fmla="*/ 0 h 276"/>
                <a:gd name="T88" fmla="*/ 202 w 246"/>
                <a:gd name="T89" fmla="*/ 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6" h="276">
                  <a:moveTo>
                    <a:pt x="202" y="3"/>
                  </a:moveTo>
                  <a:lnTo>
                    <a:pt x="202" y="3"/>
                  </a:lnTo>
                  <a:lnTo>
                    <a:pt x="190" y="11"/>
                  </a:lnTo>
                  <a:lnTo>
                    <a:pt x="175" y="21"/>
                  </a:lnTo>
                  <a:lnTo>
                    <a:pt x="159" y="33"/>
                  </a:lnTo>
                  <a:lnTo>
                    <a:pt x="142" y="45"/>
                  </a:lnTo>
                  <a:lnTo>
                    <a:pt x="126" y="54"/>
                  </a:lnTo>
                  <a:lnTo>
                    <a:pt x="118" y="57"/>
                  </a:lnTo>
                  <a:lnTo>
                    <a:pt x="111" y="59"/>
                  </a:lnTo>
                  <a:lnTo>
                    <a:pt x="103" y="59"/>
                  </a:lnTo>
                  <a:lnTo>
                    <a:pt x="97" y="59"/>
                  </a:lnTo>
                  <a:lnTo>
                    <a:pt x="93" y="54"/>
                  </a:lnTo>
                  <a:lnTo>
                    <a:pt x="88" y="50"/>
                  </a:lnTo>
                  <a:lnTo>
                    <a:pt x="88" y="50"/>
                  </a:lnTo>
                  <a:lnTo>
                    <a:pt x="87" y="48"/>
                  </a:lnTo>
                  <a:lnTo>
                    <a:pt x="87" y="50"/>
                  </a:lnTo>
                  <a:lnTo>
                    <a:pt x="87" y="54"/>
                  </a:lnTo>
                  <a:lnTo>
                    <a:pt x="90" y="75"/>
                  </a:lnTo>
                  <a:lnTo>
                    <a:pt x="91" y="89"/>
                  </a:lnTo>
                  <a:lnTo>
                    <a:pt x="93" y="105"/>
                  </a:lnTo>
                  <a:lnTo>
                    <a:pt x="91" y="12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7" y="146"/>
                  </a:lnTo>
                  <a:lnTo>
                    <a:pt x="84" y="155"/>
                  </a:lnTo>
                  <a:lnTo>
                    <a:pt x="72" y="173"/>
                  </a:lnTo>
                  <a:lnTo>
                    <a:pt x="58" y="189"/>
                  </a:lnTo>
                  <a:lnTo>
                    <a:pt x="42" y="205"/>
                  </a:lnTo>
                  <a:lnTo>
                    <a:pt x="13" y="232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33" y="238"/>
                  </a:lnTo>
                  <a:lnTo>
                    <a:pt x="60" y="234"/>
                  </a:lnTo>
                  <a:lnTo>
                    <a:pt x="85" y="228"/>
                  </a:lnTo>
                  <a:lnTo>
                    <a:pt x="85" y="228"/>
                  </a:lnTo>
                  <a:lnTo>
                    <a:pt x="90" y="228"/>
                  </a:lnTo>
                  <a:lnTo>
                    <a:pt x="93" y="228"/>
                  </a:lnTo>
                  <a:lnTo>
                    <a:pt x="97" y="229"/>
                  </a:lnTo>
                  <a:lnTo>
                    <a:pt x="99" y="231"/>
                  </a:lnTo>
                  <a:lnTo>
                    <a:pt x="103" y="237"/>
                  </a:lnTo>
                  <a:lnTo>
                    <a:pt x="105" y="244"/>
                  </a:lnTo>
                  <a:lnTo>
                    <a:pt x="105" y="253"/>
                  </a:lnTo>
                  <a:lnTo>
                    <a:pt x="105" y="262"/>
                  </a:lnTo>
                  <a:lnTo>
                    <a:pt x="103" y="274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6" y="274"/>
                  </a:lnTo>
                  <a:lnTo>
                    <a:pt x="112" y="265"/>
                  </a:lnTo>
                  <a:lnTo>
                    <a:pt x="133" y="231"/>
                  </a:lnTo>
                  <a:lnTo>
                    <a:pt x="162" y="189"/>
                  </a:lnTo>
                  <a:lnTo>
                    <a:pt x="175" y="170"/>
                  </a:lnTo>
                  <a:lnTo>
                    <a:pt x="187" y="155"/>
                  </a:lnTo>
                  <a:lnTo>
                    <a:pt x="187" y="155"/>
                  </a:lnTo>
                  <a:lnTo>
                    <a:pt x="199" y="141"/>
                  </a:lnTo>
                  <a:lnTo>
                    <a:pt x="207" y="128"/>
                  </a:lnTo>
                  <a:lnTo>
                    <a:pt x="214" y="113"/>
                  </a:lnTo>
                  <a:lnTo>
                    <a:pt x="220" y="99"/>
                  </a:lnTo>
                  <a:lnTo>
                    <a:pt x="231" y="75"/>
                  </a:lnTo>
                  <a:lnTo>
                    <a:pt x="237" y="65"/>
                  </a:lnTo>
                  <a:lnTo>
                    <a:pt x="241" y="59"/>
                  </a:lnTo>
                  <a:lnTo>
                    <a:pt x="241" y="59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35" y="60"/>
                  </a:lnTo>
                  <a:lnTo>
                    <a:pt x="216" y="75"/>
                  </a:lnTo>
                  <a:lnTo>
                    <a:pt x="204" y="86"/>
                  </a:lnTo>
                  <a:lnTo>
                    <a:pt x="192" y="99"/>
                  </a:lnTo>
                  <a:lnTo>
                    <a:pt x="192" y="99"/>
                  </a:lnTo>
                  <a:lnTo>
                    <a:pt x="180" y="111"/>
                  </a:lnTo>
                  <a:lnTo>
                    <a:pt x="168" y="122"/>
                  </a:lnTo>
                  <a:lnTo>
                    <a:pt x="159" y="129"/>
                  </a:lnTo>
                  <a:lnTo>
                    <a:pt x="150" y="134"/>
                  </a:lnTo>
                  <a:lnTo>
                    <a:pt x="142" y="137"/>
                  </a:lnTo>
                  <a:lnTo>
                    <a:pt x="136" y="138"/>
                  </a:lnTo>
                  <a:lnTo>
                    <a:pt x="132" y="135"/>
                  </a:lnTo>
                  <a:lnTo>
                    <a:pt x="129" y="131"/>
                  </a:lnTo>
                  <a:lnTo>
                    <a:pt x="129" y="131"/>
                  </a:lnTo>
                  <a:lnTo>
                    <a:pt x="130" y="126"/>
                  </a:lnTo>
                  <a:lnTo>
                    <a:pt x="132" y="120"/>
                  </a:lnTo>
                  <a:lnTo>
                    <a:pt x="144" y="101"/>
                  </a:lnTo>
                  <a:lnTo>
                    <a:pt x="177" y="54"/>
                  </a:lnTo>
                  <a:lnTo>
                    <a:pt x="193" y="30"/>
                  </a:lnTo>
                  <a:lnTo>
                    <a:pt x="205" y="12"/>
                  </a:lnTo>
                  <a:lnTo>
                    <a:pt x="208" y="6"/>
                  </a:lnTo>
                  <a:lnTo>
                    <a:pt x="210" y="2"/>
                  </a:lnTo>
                  <a:lnTo>
                    <a:pt x="208" y="2"/>
                  </a:lnTo>
                  <a:lnTo>
                    <a:pt x="207" y="0"/>
                  </a:lnTo>
                  <a:lnTo>
                    <a:pt x="202" y="3"/>
                  </a:lnTo>
                  <a:lnTo>
                    <a:pt x="202" y="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6" name="Freeform 13"/>
            <p:cNvSpPr>
              <a:spLocks/>
            </p:cNvSpPr>
            <p:nvPr/>
          </p:nvSpPr>
          <p:spPr bwMode="auto">
            <a:xfrm>
              <a:off x="6153388" y="1802522"/>
              <a:ext cx="639593" cy="690489"/>
            </a:xfrm>
            <a:custGeom>
              <a:avLst/>
              <a:gdLst>
                <a:gd name="T0" fmla="*/ 0 w 401"/>
                <a:gd name="T1" fmla="*/ 0 h 448"/>
                <a:gd name="T2" fmla="*/ 31 w 401"/>
                <a:gd name="T3" fmla="*/ 1 h 448"/>
                <a:gd name="T4" fmla="*/ 76 w 401"/>
                <a:gd name="T5" fmla="*/ 9 h 448"/>
                <a:gd name="T6" fmla="*/ 111 w 401"/>
                <a:gd name="T7" fmla="*/ 21 h 448"/>
                <a:gd name="T8" fmla="*/ 133 w 401"/>
                <a:gd name="T9" fmla="*/ 33 h 448"/>
                <a:gd name="T10" fmla="*/ 144 w 401"/>
                <a:gd name="T11" fmla="*/ 40 h 448"/>
                <a:gd name="T12" fmla="*/ 180 w 401"/>
                <a:gd name="T13" fmla="*/ 75 h 448"/>
                <a:gd name="T14" fmla="*/ 238 w 401"/>
                <a:gd name="T15" fmla="*/ 133 h 448"/>
                <a:gd name="T16" fmla="*/ 255 w 401"/>
                <a:gd name="T17" fmla="*/ 148 h 448"/>
                <a:gd name="T18" fmla="*/ 277 w 401"/>
                <a:gd name="T19" fmla="*/ 164 h 448"/>
                <a:gd name="T20" fmla="*/ 346 w 401"/>
                <a:gd name="T21" fmla="*/ 220 h 448"/>
                <a:gd name="T22" fmla="*/ 368 w 401"/>
                <a:gd name="T23" fmla="*/ 244 h 448"/>
                <a:gd name="T24" fmla="*/ 370 w 401"/>
                <a:gd name="T25" fmla="*/ 247 h 448"/>
                <a:gd name="T26" fmla="*/ 361 w 401"/>
                <a:gd name="T27" fmla="*/ 250 h 448"/>
                <a:gd name="T28" fmla="*/ 331 w 401"/>
                <a:gd name="T29" fmla="*/ 247 h 448"/>
                <a:gd name="T30" fmla="*/ 277 w 401"/>
                <a:gd name="T31" fmla="*/ 233 h 448"/>
                <a:gd name="T32" fmla="*/ 234 w 401"/>
                <a:gd name="T33" fmla="*/ 215 h 448"/>
                <a:gd name="T34" fmla="*/ 226 w 401"/>
                <a:gd name="T35" fmla="*/ 209 h 448"/>
                <a:gd name="T36" fmla="*/ 225 w 401"/>
                <a:gd name="T37" fmla="*/ 206 h 448"/>
                <a:gd name="T38" fmla="*/ 214 w 401"/>
                <a:gd name="T39" fmla="*/ 202 h 448"/>
                <a:gd name="T40" fmla="*/ 196 w 401"/>
                <a:gd name="T41" fmla="*/ 203 h 448"/>
                <a:gd name="T42" fmla="*/ 184 w 401"/>
                <a:gd name="T43" fmla="*/ 209 h 448"/>
                <a:gd name="T44" fmla="*/ 180 w 401"/>
                <a:gd name="T45" fmla="*/ 215 h 448"/>
                <a:gd name="T46" fmla="*/ 181 w 401"/>
                <a:gd name="T47" fmla="*/ 224 h 448"/>
                <a:gd name="T48" fmla="*/ 184 w 401"/>
                <a:gd name="T49" fmla="*/ 230 h 448"/>
                <a:gd name="T50" fmla="*/ 198 w 401"/>
                <a:gd name="T51" fmla="*/ 244 h 448"/>
                <a:gd name="T52" fmla="*/ 280 w 401"/>
                <a:gd name="T53" fmla="*/ 307 h 448"/>
                <a:gd name="T54" fmla="*/ 358 w 401"/>
                <a:gd name="T55" fmla="*/ 367 h 448"/>
                <a:gd name="T56" fmla="*/ 370 w 401"/>
                <a:gd name="T57" fmla="*/ 377 h 448"/>
                <a:gd name="T58" fmla="*/ 383 w 401"/>
                <a:gd name="T59" fmla="*/ 400 h 448"/>
                <a:gd name="T60" fmla="*/ 397 w 401"/>
                <a:gd name="T61" fmla="*/ 427 h 448"/>
                <a:gd name="T62" fmla="*/ 401 w 401"/>
                <a:gd name="T63" fmla="*/ 443 h 448"/>
                <a:gd name="T64" fmla="*/ 398 w 401"/>
                <a:gd name="T65" fmla="*/ 448 h 448"/>
                <a:gd name="T66" fmla="*/ 391 w 401"/>
                <a:gd name="T67" fmla="*/ 446 h 448"/>
                <a:gd name="T68" fmla="*/ 383 w 401"/>
                <a:gd name="T69" fmla="*/ 443 h 448"/>
                <a:gd name="T70" fmla="*/ 349 w 401"/>
                <a:gd name="T71" fmla="*/ 416 h 448"/>
                <a:gd name="T72" fmla="*/ 290 w 401"/>
                <a:gd name="T73" fmla="*/ 364 h 448"/>
                <a:gd name="T74" fmla="*/ 255 w 401"/>
                <a:gd name="T75" fmla="*/ 334 h 448"/>
                <a:gd name="T76" fmla="*/ 240 w 401"/>
                <a:gd name="T77" fmla="*/ 326 h 448"/>
                <a:gd name="T78" fmla="*/ 222 w 401"/>
                <a:gd name="T79" fmla="*/ 320 h 448"/>
                <a:gd name="T80" fmla="*/ 147 w 401"/>
                <a:gd name="T81" fmla="*/ 301 h 448"/>
                <a:gd name="T82" fmla="*/ 103 w 401"/>
                <a:gd name="T83" fmla="*/ 287 h 448"/>
                <a:gd name="T84" fmla="*/ 85 w 401"/>
                <a:gd name="T85" fmla="*/ 278 h 448"/>
                <a:gd name="T86" fmla="*/ 84 w 401"/>
                <a:gd name="T87" fmla="*/ 275 h 448"/>
                <a:gd name="T88" fmla="*/ 88 w 401"/>
                <a:gd name="T89" fmla="*/ 190 h 448"/>
                <a:gd name="T90" fmla="*/ 84 w 401"/>
                <a:gd name="T91" fmla="*/ 148 h 448"/>
                <a:gd name="T92" fmla="*/ 79 w 401"/>
                <a:gd name="T93" fmla="*/ 127 h 448"/>
                <a:gd name="T94" fmla="*/ 60 w 401"/>
                <a:gd name="T95" fmla="*/ 81 h 448"/>
                <a:gd name="T96" fmla="*/ 36 w 401"/>
                <a:gd name="T97" fmla="*/ 39 h 448"/>
                <a:gd name="T98" fmla="*/ 10 w 401"/>
                <a:gd name="T99" fmla="*/ 9 h 448"/>
                <a:gd name="T100" fmla="*/ 0 w 401"/>
                <a:gd name="T101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01" h="448">
                  <a:moveTo>
                    <a:pt x="0" y="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1" y="1"/>
                  </a:lnTo>
                  <a:lnTo>
                    <a:pt x="52" y="4"/>
                  </a:lnTo>
                  <a:lnTo>
                    <a:pt x="76" y="9"/>
                  </a:lnTo>
                  <a:lnTo>
                    <a:pt x="100" y="16"/>
                  </a:lnTo>
                  <a:lnTo>
                    <a:pt x="111" y="21"/>
                  </a:lnTo>
                  <a:lnTo>
                    <a:pt x="123" y="27"/>
                  </a:lnTo>
                  <a:lnTo>
                    <a:pt x="133" y="33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63" y="57"/>
                  </a:lnTo>
                  <a:lnTo>
                    <a:pt x="180" y="75"/>
                  </a:lnTo>
                  <a:lnTo>
                    <a:pt x="213" y="108"/>
                  </a:lnTo>
                  <a:lnTo>
                    <a:pt x="238" y="133"/>
                  </a:lnTo>
                  <a:lnTo>
                    <a:pt x="247" y="144"/>
                  </a:lnTo>
                  <a:lnTo>
                    <a:pt x="255" y="148"/>
                  </a:lnTo>
                  <a:lnTo>
                    <a:pt x="255" y="148"/>
                  </a:lnTo>
                  <a:lnTo>
                    <a:pt x="277" y="164"/>
                  </a:lnTo>
                  <a:lnTo>
                    <a:pt x="311" y="191"/>
                  </a:lnTo>
                  <a:lnTo>
                    <a:pt x="346" y="220"/>
                  </a:lnTo>
                  <a:lnTo>
                    <a:pt x="359" y="233"/>
                  </a:lnTo>
                  <a:lnTo>
                    <a:pt x="368" y="244"/>
                  </a:lnTo>
                  <a:lnTo>
                    <a:pt x="368" y="244"/>
                  </a:lnTo>
                  <a:lnTo>
                    <a:pt x="370" y="247"/>
                  </a:lnTo>
                  <a:lnTo>
                    <a:pt x="367" y="250"/>
                  </a:lnTo>
                  <a:lnTo>
                    <a:pt x="361" y="250"/>
                  </a:lnTo>
                  <a:lnTo>
                    <a:pt x="353" y="250"/>
                  </a:lnTo>
                  <a:lnTo>
                    <a:pt x="331" y="247"/>
                  </a:lnTo>
                  <a:lnTo>
                    <a:pt x="304" y="241"/>
                  </a:lnTo>
                  <a:lnTo>
                    <a:pt x="277" y="233"/>
                  </a:lnTo>
                  <a:lnTo>
                    <a:pt x="252" y="224"/>
                  </a:lnTo>
                  <a:lnTo>
                    <a:pt x="234" y="215"/>
                  </a:lnTo>
                  <a:lnTo>
                    <a:pt x="228" y="212"/>
                  </a:lnTo>
                  <a:lnTo>
                    <a:pt x="226" y="209"/>
                  </a:lnTo>
                  <a:lnTo>
                    <a:pt x="226" y="209"/>
                  </a:lnTo>
                  <a:lnTo>
                    <a:pt x="225" y="206"/>
                  </a:lnTo>
                  <a:lnTo>
                    <a:pt x="222" y="205"/>
                  </a:lnTo>
                  <a:lnTo>
                    <a:pt x="214" y="202"/>
                  </a:lnTo>
                  <a:lnTo>
                    <a:pt x="205" y="202"/>
                  </a:lnTo>
                  <a:lnTo>
                    <a:pt x="196" y="203"/>
                  </a:lnTo>
                  <a:lnTo>
                    <a:pt x="187" y="206"/>
                  </a:lnTo>
                  <a:lnTo>
                    <a:pt x="184" y="209"/>
                  </a:lnTo>
                  <a:lnTo>
                    <a:pt x="181" y="212"/>
                  </a:lnTo>
                  <a:lnTo>
                    <a:pt x="180" y="215"/>
                  </a:lnTo>
                  <a:lnTo>
                    <a:pt x="180" y="220"/>
                  </a:lnTo>
                  <a:lnTo>
                    <a:pt x="181" y="224"/>
                  </a:lnTo>
                  <a:lnTo>
                    <a:pt x="184" y="230"/>
                  </a:lnTo>
                  <a:lnTo>
                    <a:pt x="184" y="230"/>
                  </a:lnTo>
                  <a:lnTo>
                    <a:pt x="190" y="236"/>
                  </a:lnTo>
                  <a:lnTo>
                    <a:pt x="198" y="244"/>
                  </a:lnTo>
                  <a:lnTo>
                    <a:pt x="220" y="263"/>
                  </a:lnTo>
                  <a:lnTo>
                    <a:pt x="280" y="307"/>
                  </a:lnTo>
                  <a:lnTo>
                    <a:pt x="338" y="350"/>
                  </a:lnTo>
                  <a:lnTo>
                    <a:pt x="358" y="367"/>
                  </a:lnTo>
                  <a:lnTo>
                    <a:pt x="365" y="373"/>
                  </a:lnTo>
                  <a:lnTo>
                    <a:pt x="370" y="377"/>
                  </a:lnTo>
                  <a:lnTo>
                    <a:pt x="370" y="377"/>
                  </a:lnTo>
                  <a:lnTo>
                    <a:pt x="383" y="400"/>
                  </a:lnTo>
                  <a:lnTo>
                    <a:pt x="391" y="413"/>
                  </a:lnTo>
                  <a:lnTo>
                    <a:pt x="397" y="427"/>
                  </a:lnTo>
                  <a:lnTo>
                    <a:pt x="401" y="439"/>
                  </a:lnTo>
                  <a:lnTo>
                    <a:pt x="401" y="443"/>
                  </a:lnTo>
                  <a:lnTo>
                    <a:pt x="401" y="446"/>
                  </a:lnTo>
                  <a:lnTo>
                    <a:pt x="398" y="448"/>
                  </a:lnTo>
                  <a:lnTo>
                    <a:pt x="395" y="448"/>
                  </a:lnTo>
                  <a:lnTo>
                    <a:pt x="391" y="446"/>
                  </a:lnTo>
                  <a:lnTo>
                    <a:pt x="383" y="443"/>
                  </a:lnTo>
                  <a:lnTo>
                    <a:pt x="383" y="443"/>
                  </a:lnTo>
                  <a:lnTo>
                    <a:pt x="367" y="431"/>
                  </a:lnTo>
                  <a:lnTo>
                    <a:pt x="349" y="416"/>
                  </a:lnTo>
                  <a:lnTo>
                    <a:pt x="310" y="382"/>
                  </a:lnTo>
                  <a:lnTo>
                    <a:pt x="290" y="364"/>
                  </a:lnTo>
                  <a:lnTo>
                    <a:pt x="273" y="347"/>
                  </a:lnTo>
                  <a:lnTo>
                    <a:pt x="255" y="334"/>
                  </a:lnTo>
                  <a:lnTo>
                    <a:pt x="247" y="329"/>
                  </a:lnTo>
                  <a:lnTo>
                    <a:pt x="240" y="326"/>
                  </a:lnTo>
                  <a:lnTo>
                    <a:pt x="240" y="326"/>
                  </a:lnTo>
                  <a:lnTo>
                    <a:pt x="222" y="320"/>
                  </a:lnTo>
                  <a:lnTo>
                    <a:pt x="199" y="314"/>
                  </a:lnTo>
                  <a:lnTo>
                    <a:pt x="147" y="301"/>
                  </a:lnTo>
                  <a:lnTo>
                    <a:pt x="123" y="295"/>
                  </a:lnTo>
                  <a:lnTo>
                    <a:pt x="103" y="287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5"/>
                  </a:lnTo>
                  <a:lnTo>
                    <a:pt x="84" y="275"/>
                  </a:lnTo>
                  <a:lnTo>
                    <a:pt x="87" y="227"/>
                  </a:lnTo>
                  <a:lnTo>
                    <a:pt x="88" y="190"/>
                  </a:lnTo>
                  <a:lnTo>
                    <a:pt x="87" y="169"/>
                  </a:lnTo>
                  <a:lnTo>
                    <a:pt x="84" y="148"/>
                  </a:lnTo>
                  <a:lnTo>
                    <a:pt x="84" y="148"/>
                  </a:lnTo>
                  <a:lnTo>
                    <a:pt x="79" y="127"/>
                  </a:lnTo>
                  <a:lnTo>
                    <a:pt x="70" y="105"/>
                  </a:lnTo>
                  <a:lnTo>
                    <a:pt x="60" y="81"/>
                  </a:lnTo>
                  <a:lnTo>
                    <a:pt x="49" y="58"/>
                  </a:lnTo>
                  <a:lnTo>
                    <a:pt x="36" y="39"/>
                  </a:lnTo>
                  <a:lnTo>
                    <a:pt x="24" y="21"/>
                  </a:lnTo>
                  <a:lnTo>
                    <a:pt x="1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5725931" y="2170887"/>
              <a:ext cx="604503" cy="402272"/>
            </a:xfrm>
            <a:custGeom>
              <a:avLst/>
              <a:gdLst>
                <a:gd name="T0" fmla="*/ 130 w 379"/>
                <a:gd name="T1" fmla="*/ 3 h 261"/>
                <a:gd name="T2" fmla="*/ 130 w 379"/>
                <a:gd name="T3" fmla="*/ 3 h 261"/>
                <a:gd name="T4" fmla="*/ 166 w 379"/>
                <a:gd name="T5" fmla="*/ 0 h 261"/>
                <a:gd name="T6" fmla="*/ 192 w 379"/>
                <a:gd name="T7" fmla="*/ 0 h 261"/>
                <a:gd name="T8" fmla="*/ 202 w 379"/>
                <a:gd name="T9" fmla="*/ 2 h 261"/>
                <a:gd name="T10" fmla="*/ 208 w 379"/>
                <a:gd name="T11" fmla="*/ 3 h 261"/>
                <a:gd name="T12" fmla="*/ 208 w 379"/>
                <a:gd name="T13" fmla="*/ 3 h 261"/>
                <a:gd name="T14" fmla="*/ 213 w 379"/>
                <a:gd name="T15" fmla="*/ 11 h 261"/>
                <a:gd name="T16" fmla="*/ 220 w 379"/>
                <a:gd name="T17" fmla="*/ 23 h 261"/>
                <a:gd name="T18" fmla="*/ 229 w 379"/>
                <a:gd name="T19" fmla="*/ 39 h 261"/>
                <a:gd name="T20" fmla="*/ 241 w 379"/>
                <a:gd name="T21" fmla="*/ 60 h 261"/>
                <a:gd name="T22" fmla="*/ 256 w 379"/>
                <a:gd name="T23" fmla="*/ 83 h 261"/>
                <a:gd name="T24" fmla="*/ 275 w 379"/>
                <a:gd name="T25" fmla="*/ 107 h 261"/>
                <a:gd name="T26" fmla="*/ 296 w 379"/>
                <a:gd name="T27" fmla="*/ 131 h 261"/>
                <a:gd name="T28" fmla="*/ 308 w 379"/>
                <a:gd name="T29" fmla="*/ 143 h 261"/>
                <a:gd name="T30" fmla="*/ 322 w 379"/>
                <a:gd name="T31" fmla="*/ 153 h 261"/>
                <a:gd name="T32" fmla="*/ 322 w 379"/>
                <a:gd name="T33" fmla="*/ 153 h 261"/>
                <a:gd name="T34" fmla="*/ 344 w 379"/>
                <a:gd name="T35" fmla="*/ 173 h 261"/>
                <a:gd name="T36" fmla="*/ 361 w 379"/>
                <a:gd name="T37" fmla="*/ 191 h 261"/>
                <a:gd name="T38" fmla="*/ 371 w 379"/>
                <a:gd name="T39" fmla="*/ 207 h 261"/>
                <a:gd name="T40" fmla="*/ 377 w 379"/>
                <a:gd name="T41" fmla="*/ 220 h 261"/>
                <a:gd name="T42" fmla="*/ 379 w 379"/>
                <a:gd name="T43" fmla="*/ 232 h 261"/>
                <a:gd name="T44" fmla="*/ 379 w 379"/>
                <a:gd name="T45" fmla="*/ 243 h 261"/>
                <a:gd name="T46" fmla="*/ 377 w 379"/>
                <a:gd name="T47" fmla="*/ 259 h 261"/>
                <a:gd name="T48" fmla="*/ 377 w 379"/>
                <a:gd name="T49" fmla="*/ 259 h 261"/>
                <a:gd name="T50" fmla="*/ 376 w 379"/>
                <a:gd name="T51" fmla="*/ 261 h 261"/>
                <a:gd name="T52" fmla="*/ 374 w 379"/>
                <a:gd name="T53" fmla="*/ 261 h 261"/>
                <a:gd name="T54" fmla="*/ 368 w 379"/>
                <a:gd name="T55" fmla="*/ 258 h 261"/>
                <a:gd name="T56" fmla="*/ 361 w 379"/>
                <a:gd name="T57" fmla="*/ 252 h 261"/>
                <a:gd name="T58" fmla="*/ 349 w 379"/>
                <a:gd name="T59" fmla="*/ 243 h 261"/>
                <a:gd name="T60" fmla="*/ 320 w 379"/>
                <a:gd name="T61" fmla="*/ 219 h 261"/>
                <a:gd name="T62" fmla="*/ 289 w 379"/>
                <a:gd name="T63" fmla="*/ 188 h 261"/>
                <a:gd name="T64" fmla="*/ 257 w 379"/>
                <a:gd name="T65" fmla="*/ 156 h 261"/>
                <a:gd name="T66" fmla="*/ 229 w 379"/>
                <a:gd name="T67" fmla="*/ 125 h 261"/>
                <a:gd name="T68" fmla="*/ 210 w 379"/>
                <a:gd name="T69" fmla="*/ 101 h 261"/>
                <a:gd name="T70" fmla="*/ 204 w 379"/>
                <a:gd name="T71" fmla="*/ 93 h 261"/>
                <a:gd name="T72" fmla="*/ 202 w 379"/>
                <a:gd name="T73" fmla="*/ 87 h 261"/>
                <a:gd name="T74" fmla="*/ 202 w 379"/>
                <a:gd name="T75" fmla="*/ 87 h 261"/>
                <a:gd name="T76" fmla="*/ 201 w 379"/>
                <a:gd name="T77" fmla="*/ 83 h 261"/>
                <a:gd name="T78" fmla="*/ 195 w 379"/>
                <a:gd name="T79" fmla="*/ 80 h 261"/>
                <a:gd name="T80" fmla="*/ 186 w 379"/>
                <a:gd name="T81" fmla="*/ 75 h 261"/>
                <a:gd name="T82" fmla="*/ 174 w 379"/>
                <a:gd name="T83" fmla="*/ 71 h 261"/>
                <a:gd name="T84" fmla="*/ 145 w 379"/>
                <a:gd name="T85" fmla="*/ 65 h 261"/>
                <a:gd name="T86" fmla="*/ 111 w 379"/>
                <a:gd name="T87" fmla="*/ 57 h 261"/>
                <a:gd name="T88" fmla="*/ 76 w 379"/>
                <a:gd name="T89" fmla="*/ 53 h 261"/>
                <a:gd name="T90" fmla="*/ 45 w 379"/>
                <a:gd name="T91" fmla="*/ 50 h 261"/>
                <a:gd name="T92" fmla="*/ 19 w 379"/>
                <a:gd name="T93" fmla="*/ 50 h 261"/>
                <a:gd name="T94" fmla="*/ 10 w 379"/>
                <a:gd name="T95" fmla="*/ 50 h 261"/>
                <a:gd name="T96" fmla="*/ 4 w 379"/>
                <a:gd name="T97" fmla="*/ 51 h 261"/>
                <a:gd name="T98" fmla="*/ 4 w 379"/>
                <a:gd name="T99" fmla="*/ 51 h 261"/>
                <a:gd name="T100" fmla="*/ 1 w 379"/>
                <a:gd name="T101" fmla="*/ 53 h 261"/>
                <a:gd name="T102" fmla="*/ 0 w 379"/>
                <a:gd name="T103" fmla="*/ 51 h 261"/>
                <a:gd name="T104" fmla="*/ 4 w 379"/>
                <a:gd name="T105" fmla="*/ 48 h 261"/>
                <a:gd name="T106" fmla="*/ 15 w 379"/>
                <a:gd name="T107" fmla="*/ 41 h 261"/>
                <a:gd name="T108" fmla="*/ 31 w 379"/>
                <a:gd name="T109" fmla="*/ 30 h 261"/>
                <a:gd name="T110" fmla="*/ 51 w 379"/>
                <a:gd name="T111" fmla="*/ 21 h 261"/>
                <a:gd name="T112" fmla="*/ 75 w 379"/>
                <a:gd name="T113" fmla="*/ 12 h 261"/>
                <a:gd name="T114" fmla="*/ 88 w 379"/>
                <a:gd name="T115" fmla="*/ 9 h 261"/>
                <a:gd name="T116" fmla="*/ 102 w 379"/>
                <a:gd name="T117" fmla="*/ 6 h 261"/>
                <a:gd name="T118" fmla="*/ 117 w 379"/>
                <a:gd name="T119" fmla="*/ 5 h 261"/>
                <a:gd name="T120" fmla="*/ 130 w 379"/>
                <a:gd name="T121" fmla="*/ 3 h 261"/>
                <a:gd name="T122" fmla="*/ 130 w 379"/>
                <a:gd name="T123" fmla="*/ 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9" h="261">
                  <a:moveTo>
                    <a:pt x="130" y="3"/>
                  </a:moveTo>
                  <a:lnTo>
                    <a:pt x="130" y="3"/>
                  </a:lnTo>
                  <a:lnTo>
                    <a:pt x="166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08" y="3"/>
                  </a:lnTo>
                  <a:lnTo>
                    <a:pt x="208" y="3"/>
                  </a:lnTo>
                  <a:lnTo>
                    <a:pt x="213" y="11"/>
                  </a:lnTo>
                  <a:lnTo>
                    <a:pt x="220" y="23"/>
                  </a:lnTo>
                  <a:lnTo>
                    <a:pt x="229" y="39"/>
                  </a:lnTo>
                  <a:lnTo>
                    <a:pt x="241" y="60"/>
                  </a:lnTo>
                  <a:lnTo>
                    <a:pt x="256" y="83"/>
                  </a:lnTo>
                  <a:lnTo>
                    <a:pt x="275" y="107"/>
                  </a:lnTo>
                  <a:lnTo>
                    <a:pt x="296" y="131"/>
                  </a:lnTo>
                  <a:lnTo>
                    <a:pt x="308" y="143"/>
                  </a:lnTo>
                  <a:lnTo>
                    <a:pt x="322" y="153"/>
                  </a:lnTo>
                  <a:lnTo>
                    <a:pt x="322" y="153"/>
                  </a:lnTo>
                  <a:lnTo>
                    <a:pt x="344" y="173"/>
                  </a:lnTo>
                  <a:lnTo>
                    <a:pt x="361" y="191"/>
                  </a:lnTo>
                  <a:lnTo>
                    <a:pt x="371" y="207"/>
                  </a:lnTo>
                  <a:lnTo>
                    <a:pt x="377" y="220"/>
                  </a:lnTo>
                  <a:lnTo>
                    <a:pt x="379" y="232"/>
                  </a:lnTo>
                  <a:lnTo>
                    <a:pt x="379" y="243"/>
                  </a:lnTo>
                  <a:lnTo>
                    <a:pt x="377" y="259"/>
                  </a:lnTo>
                  <a:lnTo>
                    <a:pt x="377" y="259"/>
                  </a:lnTo>
                  <a:lnTo>
                    <a:pt x="376" y="261"/>
                  </a:lnTo>
                  <a:lnTo>
                    <a:pt x="374" y="261"/>
                  </a:lnTo>
                  <a:lnTo>
                    <a:pt x="368" y="258"/>
                  </a:lnTo>
                  <a:lnTo>
                    <a:pt x="361" y="252"/>
                  </a:lnTo>
                  <a:lnTo>
                    <a:pt x="349" y="243"/>
                  </a:lnTo>
                  <a:lnTo>
                    <a:pt x="320" y="219"/>
                  </a:lnTo>
                  <a:lnTo>
                    <a:pt x="289" y="188"/>
                  </a:lnTo>
                  <a:lnTo>
                    <a:pt x="257" y="156"/>
                  </a:lnTo>
                  <a:lnTo>
                    <a:pt x="229" y="125"/>
                  </a:lnTo>
                  <a:lnTo>
                    <a:pt x="210" y="101"/>
                  </a:lnTo>
                  <a:lnTo>
                    <a:pt x="204" y="93"/>
                  </a:lnTo>
                  <a:lnTo>
                    <a:pt x="202" y="87"/>
                  </a:lnTo>
                  <a:lnTo>
                    <a:pt x="202" y="87"/>
                  </a:lnTo>
                  <a:lnTo>
                    <a:pt x="201" y="83"/>
                  </a:lnTo>
                  <a:lnTo>
                    <a:pt x="195" y="80"/>
                  </a:lnTo>
                  <a:lnTo>
                    <a:pt x="186" y="75"/>
                  </a:lnTo>
                  <a:lnTo>
                    <a:pt x="174" y="71"/>
                  </a:lnTo>
                  <a:lnTo>
                    <a:pt x="145" y="65"/>
                  </a:lnTo>
                  <a:lnTo>
                    <a:pt x="111" y="57"/>
                  </a:lnTo>
                  <a:lnTo>
                    <a:pt x="76" y="53"/>
                  </a:lnTo>
                  <a:lnTo>
                    <a:pt x="45" y="50"/>
                  </a:lnTo>
                  <a:lnTo>
                    <a:pt x="19" y="50"/>
                  </a:lnTo>
                  <a:lnTo>
                    <a:pt x="10" y="50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4" y="48"/>
                  </a:lnTo>
                  <a:lnTo>
                    <a:pt x="15" y="41"/>
                  </a:lnTo>
                  <a:lnTo>
                    <a:pt x="31" y="30"/>
                  </a:lnTo>
                  <a:lnTo>
                    <a:pt x="51" y="21"/>
                  </a:lnTo>
                  <a:lnTo>
                    <a:pt x="75" y="12"/>
                  </a:lnTo>
                  <a:lnTo>
                    <a:pt x="88" y="9"/>
                  </a:lnTo>
                  <a:lnTo>
                    <a:pt x="102" y="6"/>
                  </a:lnTo>
                  <a:lnTo>
                    <a:pt x="117" y="5"/>
                  </a:lnTo>
                  <a:lnTo>
                    <a:pt x="130" y="3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15"/>
            <p:cNvSpPr>
              <a:spLocks/>
            </p:cNvSpPr>
            <p:nvPr/>
          </p:nvSpPr>
          <p:spPr bwMode="auto">
            <a:xfrm>
              <a:off x="7671821" y="2842880"/>
              <a:ext cx="1419543" cy="362199"/>
            </a:xfrm>
            <a:custGeom>
              <a:avLst/>
              <a:gdLst>
                <a:gd name="T0" fmla="*/ 447 w 890"/>
                <a:gd name="T1" fmla="*/ 24 h 235"/>
                <a:gd name="T2" fmla="*/ 400 w 890"/>
                <a:gd name="T3" fmla="*/ 20 h 235"/>
                <a:gd name="T4" fmla="*/ 354 w 890"/>
                <a:gd name="T5" fmla="*/ 21 h 235"/>
                <a:gd name="T6" fmla="*/ 304 w 890"/>
                <a:gd name="T7" fmla="*/ 38 h 235"/>
                <a:gd name="T8" fmla="*/ 192 w 890"/>
                <a:gd name="T9" fmla="*/ 83 h 235"/>
                <a:gd name="T10" fmla="*/ 162 w 890"/>
                <a:gd name="T11" fmla="*/ 103 h 235"/>
                <a:gd name="T12" fmla="*/ 155 w 890"/>
                <a:gd name="T13" fmla="*/ 109 h 235"/>
                <a:gd name="T14" fmla="*/ 123 w 890"/>
                <a:gd name="T15" fmla="*/ 102 h 235"/>
                <a:gd name="T16" fmla="*/ 66 w 890"/>
                <a:gd name="T17" fmla="*/ 65 h 235"/>
                <a:gd name="T18" fmla="*/ 48 w 890"/>
                <a:gd name="T19" fmla="*/ 39 h 235"/>
                <a:gd name="T20" fmla="*/ 42 w 890"/>
                <a:gd name="T21" fmla="*/ 24 h 235"/>
                <a:gd name="T22" fmla="*/ 30 w 890"/>
                <a:gd name="T23" fmla="*/ 8 h 235"/>
                <a:gd name="T24" fmla="*/ 15 w 890"/>
                <a:gd name="T25" fmla="*/ 0 h 235"/>
                <a:gd name="T26" fmla="*/ 5 w 890"/>
                <a:gd name="T27" fmla="*/ 5 h 235"/>
                <a:gd name="T28" fmla="*/ 0 w 890"/>
                <a:gd name="T29" fmla="*/ 21 h 235"/>
                <a:gd name="T30" fmla="*/ 9 w 890"/>
                <a:gd name="T31" fmla="*/ 53 h 235"/>
                <a:gd name="T32" fmla="*/ 23 w 890"/>
                <a:gd name="T33" fmla="*/ 77 h 235"/>
                <a:gd name="T34" fmla="*/ 68 w 890"/>
                <a:gd name="T35" fmla="*/ 135 h 235"/>
                <a:gd name="T36" fmla="*/ 89 w 890"/>
                <a:gd name="T37" fmla="*/ 166 h 235"/>
                <a:gd name="T38" fmla="*/ 93 w 890"/>
                <a:gd name="T39" fmla="*/ 190 h 235"/>
                <a:gd name="T40" fmla="*/ 87 w 890"/>
                <a:gd name="T41" fmla="*/ 207 h 235"/>
                <a:gd name="T42" fmla="*/ 93 w 890"/>
                <a:gd name="T43" fmla="*/ 214 h 235"/>
                <a:gd name="T44" fmla="*/ 140 w 890"/>
                <a:gd name="T45" fmla="*/ 192 h 235"/>
                <a:gd name="T46" fmla="*/ 186 w 890"/>
                <a:gd name="T47" fmla="*/ 177 h 235"/>
                <a:gd name="T48" fmla="*/ 209 w 890"/>
                <a:gd name="T49" fmla="*/ 177 h 235"/>
                <a:gd name="T50" fmla="*/ 263 w 890"/>
                <a:gd name="T51" fmla="*/ 175 h 235"/>
                <a:gd name="T52" fmla="*/ 337 w 890"/>
                <a:gd name="T53" fmla="*/ 171 h 235"/>
                <a:gd name="T54" fmla="*/ 373 w 890"/>
                <a:gd name="T55" fmla="*/ 178 h 235"/>
                <a:gd name="T56" fmla="*/ 397 w 890"/>
                <a:gd name="T57" fmla="*/ 201 h 235"/>
                <a:gd name="T58" fmla="*/ 405 w 890"/>
                <a:gd name="T59" fmla="*/ 225 h 235"/>
                <a:gd name="T60" fmla="*/ 415 w 890"/>
                <a:gd name="T61" fmla="*/ 235 h 235"/>
                <a:gd name="T62" fmla="*/ 430 w 890"/>
                <a:gd name="T63" fmla="*/ 213 h 235"/>
                <a:gd name="T64" fmla="*/ 447 w 890"/>
                <a:gd name="T65" fmla="*/ 157 h 235"/>
                <a:gd name="T66" fmla="*/ 468 w 890"/>
                <a:gd name="T67" fmla="*/ 139 h 235"/>
                <a:gd name="T68" fmla="*/ 508 w 890"/>
                <a:gd name="T69" fmla="*/ 121 h 235"/>
                <a:gd name="T70" fmla="*/ 535 w 890"/>
                <a:gd name="T71" fmla="*/ 118 h 235"/>
                <a:gd name="T72" fmla="*/ 577 w 890"/>
                <a:gd name="T73" fmla="*/ 138 h 235"/>
                <a:gd name="T74" fmla="*/ 679 w 890"/>
                <a:gd name="T75" fmla="*/ 207 h 235"/>
                <a:gd name="T76" fmla="*/ 721 w 890"/>
                <a:gd name="T77" fmla="*/ 226 h 235"/>
                <a:gd name="T78" fmla="*/ 734 w 890"/>
                <a:gd name="T79" fmla="*/ 225 h 235"/>
                <a:gd name="T80" fmla="*/ 743 w 890"/>
                <a:gd name="T81" fmla="*/ 214 h 235"/>
                <a:gd name="T82" fmla="*/ 755 w 890"/>
                <a:gd name="T83" fmla="*/ 196 h 235"/>
                <a:gd name="T84" fmla="*/ 785 w 890"/>
                <a:gd name="T85" fmla="*/ 178 h 235"/>
                <a:gd name="T86" fmla="*/ 848 w 890"/>
                <a:gd name="T87" fmla="*/ 166 h 235"/>
                <a:gd name="T88" fmla="*/ 890 w 890"/>
                <a:gd name="T89" fmla="*/ 166 h 235"/>
                <a:gd name="T90" fmla="*/ 836 w 890"/>
                <a:gd name="T91" fmla="*/ 123 h 235"/>
                <a:gd name="T92" fmla="*/ 776 w 890"/>
                <a:gd name="T93" fmla="*/ 86 h 235"/>
                <a:gd name="T94" fmla="*/ 695 w 890"/>
                <a:gd name="T95" fmla="*/ 56 h 235"/>
                <a:gd name="T96" fmla="*/ 601 w 890"/>
                <a:gd name="T97" fmla="*/ 4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0" h="235">
                  <a:moveTo>
                    <a:pt x="567" y="45"/>
                  </a:moveTo>
                  <a:lnTo>
                    <a:pt x="567" y="45"/>
                  </a:lnTo>
                  <a:lnTo>
                    <a:pt x="447" y="24"/>
                  </a:lnTo>
                  <a:lnTo>
                    <a:pt x="447" y="24"/>
                  </a:lnTo>
                  <a:lnTo>
                    <a:pt x="430" y="21"/>
                  </a:lnTo>
                  <a:lnTo>
                    <a:pt x="400" y="20"/>
                  </a:lnTo>
                  <a:lnTo>
                    <a:pt x="384" y="18"/>
                  </a:lnTo>
                  <a:lnTo>
                    <a:pt x="369" y="18"/>
                  </a:lnTo>
                  <a:lnTo>
                    <a:pt x="354" y="21"/>
                  </a:lnTo>
                  <a:lnTo>
                    <a:pt x="342" y="24"/>
                  </a:lnTo>
                  <a:lnTo>
                    <a:pt x="342" y="24"/>
                  </a:lnTo>
                  <a:lnTo>
                    <a:pt x="304" y="38"/>
                  </a:lnTo>
                  <a:lnTo>
                    <a:pt x="246" y="59"/>
                  </a:lnTo>
                  <a:lnTo>
                    <a:pt x="218" y="71"/>
                  </a:lnTo>
                  <a:lnTo>
                    <a:pt x="192" y="83"/>
                  </a:lnTo>
                  <a:lnTo>
                    <a:pt x="173" y="93"/>
                  </a:lnTo>
                  <a:lnTo>
                    <a:pt x="165" y="99"/>
                  </a:lnTo>
                  <a:lnTo>
                    <a:pt x="162" y="103"/>
                  </a:lnTo>
                  <a:lnTo>
                    <a:pt x="162" y="103"/>
                  </a:lnTo>
                  <a:lnTo>
                    <a:pt x="159" y="106"/>
                  </a:lnTo>
                  <a:lnTo>
                    <a:pt x="155" y="109"/>
                  </a:lnTo>
                  <a:lnTo>
                    <a:pt x="149" y="109"/>
                  </a:lnTo>
                  <a:lnTo>
                    <a:pt x="141" y="108"/>
                  </a:lnTo>
                  <a:lnTo>
                    <a:pt x="123" y="102"/>
                  </a:lnTo>
                  <a:lnTo>
                    <a:pt x="104" y="91"/>
                  </a:lnTo>
                  <a:lnTo>
                    <a:pt x="84" y="80"/>
                  </a:lnTo>
                  <a:lnTo>
                    <a:pt x="66" y="65"/>
                  </a:lnTo>
                  <a:lnTo>
                    <a:pt x="59" y="56"/>
                  </a:lnTo>
                  <a:lnTo>
                    <a:pt x="53" y="48"/>
                  </a:lnTo>
                  <a:lnTo>
                    <a:pt x="48" y="39"/>
                  </a:lnTo>
                  <a:lnTo>
                    <a:pt x="45" y="32"/>
                  </a:lnTo>
                  <a:lnTo>
                    <a:pt x="45" y="32"/>
                  </a:lnTo>
                  <a:lnTo>
                    <a:pt x="42" y="24"/>
                  </a:lnTo>
                  <a:lnTo>
                    <a:pt x="39" y="18"/>
                  </a:lnTo>
                  <a:lnTo>
                    <a:pt x="35" y="12"/>
                  </a:lnTo>
                  <a:lnTo>
                    <a:pt x="30" y="8"/>
                  </a:lnTo>
                  <a:lnTo>
                    <a:pt x="26" y="3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2" y="30"/>
                  </a:lnTo>
                  <a:lnTo>
                    <a:pt x="5" y="41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15" y="65"/>
                  </a:lnTo>
                  <a:lnTo>
                    <a:pt x="23" y="77"/>
                  </a:lnTo>
                  <a:lnTo>
                    <a:pt x="38" y="97"/>
                  </a:lnTo>
                  <a:lnTo>
                    <a:pt x="53" y="117"/>
                  </a:lnTo>
                  <a:lnTo>
                    <a:pt x="68" y="135"/>
                  </a:lnTo>
                  <a:lnTo>
                    <a:pt x="80" y="151"/>
                  </a:lnTo>
                  <a:lnTo>
                    <a:pt x="86" y="159"/>
                  </a:lnTo>
                  <a:lnTo>
                    <a:pt x="89" y="166"/>
                  </a:lnTo>
                  <a:lnTo>
                    <a:pt x="92" y="175"/>
                  </a:lnTo>
                  <a:lnTo>
                    <a:pt x="93" y="183"/>
                  </a:lnTo>
                  <a:lnTo>
                    <a:pt x="93" y="190"/>
                  </a:lnTo>
                  <a:lnTo>
                    <a:pt x="90" y="199"/>
                  </a:lnTo>
                  <a:lnTo>
                    <a:pt x="90" y="199"/>
                  </a:lnTo>
                  <a:lnTo>
                    <a:pt x="87" y="207"/>
                  </a:lnTo>
                  <a:lnTo>
                    <a:pt x="87" y="211"/>
                  </a:lnTo>
                  <a:lnTo>
                    <a:pt x="89" y="213"/>
                  </a:lnTo>
                  <a:lnTo>
                    <a:pt x="93" y="214"/>
                  </a:lnTo>
                  <a:lnTo>
                    <a:pt x="104" y="210"/>
                  </a:lnTo>
                  <a:lnTo>
                    <a:pt x="120" y="202"/>
                  </a:lnTo>
                  <a:lnTo>
                    <a:pt x="140" y="192"/>
                  </a:lnTo>
                  <a:lnTo>
                    <a:pt x="162" y="183"/>
                  </a:lnTo>
                  <a:lnTo>
                    <a:pt x="174" y="180"/>
                  </a:lnTo>
                  <a:lnTo>
                    <a:pt x="186" y="177"/>
                  </a:lnTo>
                  <a:lnTo>
                    <a:pt x="198" y="177"/>
                  </a:lnTo>
                  <a:lnTo>
                    <a:pt x="209" y="177"/>
                  </a:lnTo>
                  <a:lnTo>
                    <a:pt x="209" y="177"/>
                  </a:lnTo>
                  <a:lnTo>
                    <a:pt x="221" y="178"/>
                  </a:lnTo>
                  <a:lnTo>
                    <a:pt x="234" y="178"/>
                  </a:lnTo>
                  <a:lnTo>
                    <a:pt x="263" y="175"/>
                  </a:lnTo>
                  <a:lnTo>
                    <a:pt x="292" y="172"/>
                  </a:lnTo>
                  <a:lnTo>
                    <a:pt x="322" y="171"/>
                  </a:lnTo>
                  <a:lnTo>
                    <a:pt x="337" y="171"/>
                  </a:lnTo>
                  <a:lnTo>
                    <a:pt x="351" y="172"/>
                  </a:lnTo>
                  <a:lnTo>
                    <a:pt x="363" y="175"/>
                  </a:lnTo>
                  <a:lnTo>
                    <a:pt x="373" y="178"/>
                  </a:lnTo>
                  <a:lnTo>
                    <a:pt x="384" y="184"/>
                  </a:lnTo>
                  <a:lnTo>
                    <a:pt x="391" y="192"/>
                  </a:lnTo>
                  <a:lnTo>
                    <a:pt x="397" y="201"/>
                  </a:lnTo>
                  <a:lnTo>
                    <a:pt x="402" y="214"/>
                  </a:lnTo>
                  <a:lnTo>
                    <a:pt x="402" y="214"/>
                  </a:lnTo>
                  <a:lnTo>
                    <a:pt x="405" y="225"/>
                  </a:lnTo>
                  <a:lnTo>
                    <a:pt x="408" y="232"/>
                  </a:lnTo>
                  <a:lnTo>
                    <a:pt x="411" y="235"/>
                  </a:lnTo>
                  <a:lnTo>
                    <a:pt x="415" y="235"/>
                  </a:lnTo>
                  <a:lnTo>
                    <a:pt x="418" y="232"/>
                  </a:lnTo>
                  <a:lnTo>
                    <a:pt x="423" y="228"/>
                  </a:lnTo>
                  <a:lnTo>
                    <a:pt x="430" y="213"/>
                  </a:lnTo>
                  <a:lnTo>
                    <a:pt x="436" y="195"/>
                  </a:lnTo>
                  <a:lnTo>
                    <a:pt x="441" y="177"/>
                  </a:lnTo>
                  <a:lnTo>
                    <a:pt x="447" y="157"/>
                  </a:lnTo>
                  <a:lnTo>
                    <a:pt x="447" y="157"/>
                  </a:lnTo>
                  <a:lnTo>
                    <a:pt x="451" y="151"/>
                  </a:lnTo>
                  <a:lnTo>
                    <a:pt x="468" y="139"/>
                  </a:lnTo>
                  <a:lnTo>
                    <a:pt x="478" y="132"/>
                  </a:lnTo>
                  <a:lnTo>
                    <a:pt x="492" y="126"/>
                  </a:lnTo>
                  <a:lnTo>
                    <a:pt x="508" y="121"/>
                  </a:lnTo>
                  <a:lnTo>
                    <a:pt x="525" y="118"/>
                  </a:lnTo>
                  <a:lnTo>
                    <a:pt x="525" y="118"/>
                  </a:lnTo>
                  <a:lnTo>
                    <a:pt x="535" y="118"/>
                  </a:lnTo>
                  <a:lnTo>
                    <a:pt x="547" y="123"/>
                  </a:lnTo>
                  <a:lnTo>
                    <a:pt x="561" y="129"/>
                  </a:lnTo>
                  <a:lnTo>
                    <a:pt x="577" y="138"/>
                  </a:lnTo>
                  <a:lnTo>
                    <a:pt x="610" y="160"/>
                  </a:lnTo>
                  <a:lnTo>
                    <a:pt x="646" y="186"/>
                  </a:lnTo>
                  <a:lnTo>
                    <a:pt x="679" y="207"/>
                  </a:lnTo>
                  <a:lnTo>
                    <a:pt x="694" y="216"/>
                  </a:lnTo>
                  <a:lnTo>
                    <a:pt x="709" y="222"/>
                  </a:lnTo>
                  <a:lnTo>
                    <a:pt x="721" y="226"/>
                  </a:lnTo>
                  <a:lnTo>
                    <a:pt x="725" y="226"/>
                  </a:lnTo>
                  <a:lnTo>
                    <a:pt x="731" y="226"/>
                  </a:lnTo>
                  <a:lnTo>
                    <a:pt x="734" y="225"/>
                  </a:lnTo>
                  <a:lnTo>
                    <a:pt x="739" y="222"/>
                  </a:lnTo>
                  <a:lnTo>
                    <a:pt x="742" y="219"/>
                  </a:lnTo>
                  <a:lnTo>
                    <a:pt x="743" y="214"/>
                  </a:lnTo>
                  <a:lnTo>
                    <a:pt x="743" y="214"/>
                  </a:lnTo>
                  <a:lnTo>
                    <a:pt x="748" y="204"/>
                  </a:lnTo>
                  <a:lnTo>
                    <a:pt x="755" y="196"/>
                  </a:lnTo>
                  <a:lnTo>
                    <a:pt x="764" y="189"/>
                  </a:lnTo>
                  <a:lnTo>
                    <a:pt x="773" y="183"/>
                  </a:lnTo>
                  <a:lnTo>
                    <a:pt x="785" y="178"/>
                  </a:lnTo>
                  <a:lnTo>
                    <a:pt x="797" y="174"/>
                  </a:lnTo>
                  <a:lnTo>
                    <a:pt x="824" y="169"/>
                  </a:lnTo>
                  <a:lnTo>
                    <a:pt x="848" y="166"/>
                  </a:lnTo>
                  <a:lnTo>
                    <a:pt x="869" y="166"/>
                  </a:lnTo>
                  <a:lnTo>
                    <a:pt x="890" y="166"/>
                  </a:lnTo>
                  <a:lnTo>
                    <a:pt x="890" y="166"/>
                  </a:lnTo>
                  <a:lnTo>
                    <a:pt x="884" y="160"/>
                  </a:lnTo>
                  <a:lnTo>
                    <a:pt x="866" y="144"/>
                  </a:lnTo>
                  <a:lnTo>
                    <a:pt x="836" y="123"/>
                  </a:lnTo>
                  <a:lnTo>
                    <a:pt x="818" y="111"/>
                  </a:lnTo>
                  <a:lnTo>
                    <a:pt x="799" y="97"/>
                  </a:lnTo>
                  <a:lnTo>
                    <a:pt x="776" y="86"/>
                  </a:lnTo>
                  <a:lnTo>
                    <a:pt x="751" y="74"/>
                  </a:lnTo>
                  <a:lnTo>
                    <a:pt x="724" y="65"/>
                  </a:lnTo>
                  <a:lnTo>
                    <a:pt x="695" y="56"/>
                  </a:lnTo>
                  <a:lnTo>
                    <a:pt x="665" y="48"/>
                  </a:lnTo>
                  <a:lnTo>
                    <a:pt x="634" y="44"/>
                  </a:lnTo>
                  <a:lnTo>
                    <a:pt x="601" y="42"/>
                  </a:lnTo>
                  <a:lnTo>
                    <a:pt x="567" y="45"/>
                  </a:lnTo>
                  <a:lnTo>
                    <a:pt x="567" y="4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16"/>
            <p:cNvSpPr>
              <a:spLocks/>
            </p:cNvSpPr>
            <p:nvPr/>
          </p:nvSpPr>
          <p:spPr bwMode="auto">
            <a:xfrm>
              <a:off x="8000391" y="2842881"/>
              <a:ext cx="913931" cy="198824"/>
            </a:xfrm>
            <a:custGeom>
              <a:avLst/>
              <a:gdLst>
                <a:gd name="T0" fmla="*/ 202 w 573"/>
                <a:gd name="T1" fmla="*/ 0 h 129"/>
                <a:gd name="T2" fmla="*/ 40 w 573"/>
                <a:gd name="T3" fmla="*/ 29 h 129"/>
                <a:gd name="T4" fmla="*/ 7 w 573"/>
                <a:gd name="T5" fmla="*/ 38 h 129"/>
                <a:gd name="T6" fmla="*/ 3 w 573"/>
                <a:gd name="T7" fmla="*/ 41 h 129"/>
                <a:gd name="T8" fmla="*/ 0 w 573"/>
                <a:gd name="T9" fmla="*/ 47 h 129"/>
                <a:gd name="T10" fmla="*/ 3 w 573"/>
                <a:gd name="T11" fmla="*/ 62 h 129"/>
                <a:gd name="T12" fmla="*/ 18 w 573"/>
                <a:gd name="T13" fmla="*/ 78 h 129"/>
                <a:gd name="T14" fmla="*/ 40 w 573"/>
                <a:gd name="T15" fmla="*/ 88 h 129"/>
                <a:gd name="T16" fmla="*/ 55 w 573"/>
                <a:gd name="T17" fmla="*/ 90 h 129"/>
                <a:gd name="T18" fmla="*/ 86 w 573"/>
                <a:gd name="T19" fmla="*/ 87 h 129"/>
                <a:gd name="T20" fmla="*/ 119 w 573"/>
                <a:gd name="T21" fmla="*/ 77 h 129"/>
                <a:gd name="T22" fmla="*/ 172 w 573"/>
                <a:gd name="T23" fmla="*/ 59 h 129"/>
                <a:gd name="T24" fmla="*/ 199 w 573"/>
                <a:gd name="T25" fmla="*/ 54 h 129"/>
                <a:gd name="T26" fmla="*/ 257 w 573"/>
                <a:gd name="T27" fmla="*/ 51 h 129"/>
                <a:gd name="T28" fmla="*/ 299 w 573"/>
                <a:gd name="T29" fmla="*/ 54 h 129"/>
                <a:gd name="T30" fmla="*/ 319 w 573"/>
                <a:gd name="T31" fmla="*/ 59 h 129"/>
                <a:gd name="T32" fmla="*/ 338 w 573"/>
                <a:gd name="T33" fmla="*/ 66 h 129"/>
                <a:gd name="T34" fmla="*/ 380 w 573"/>
                <a:gd name="T35" fmla="*/ 91 h 129"/>
                <a:gd name="T36" fmla="*/ 428 w 573"/>
                <a:gd name="T37" fmla="*/ 118 h 129"/>
                <a:gd name="T38" fmla="*/ 453 w 573"/>
                <a:gd name="T39" fmla="*/ 126 h 129"/>
                <a:gd name="T40" fmla="*/ 480 w 573"/>
                <a:gd name="T41" fmla="*/ 129 h 129"/>
                <a:gd name="T42" fmla="*/ 507 w 573"/>
                <a:gd name="T43" fmla="*/ 124 h 129"/>
                <a:gd name="T44" fmla="*/ 549 w 573"/>
                <a:gd name="T45" fmla="*/ 109 h 129"/>
                <a:gd name="T46" fmla="*/ 569 w 573"/>
                <a:gd name="T47" fmla="*/ 102 h 129"/>
                <a:gd name="T48" fmla="*/ 573 w 573"/>
                <a:gd name="T49" fmla="*/ 96 h 129"/>
                <a:gd name="T50" fmla="*/ 573 w 573"/>
                <a:gd name="T51" fmla="*/ 83 h 129"/>
                <a:gd name="T52" fmla="*/ 569 w 573"/>
                <a:gd name="T53" fmla="*/ 74 h 129"/>
                <a:gd name="T54" fmla="*/ 555 w 573"/>
                <a:gd name="T55" fmla="*/ 65 h 129"/>
                <a:gd name="T56" fmla="*/ 516 w 573"/>
                <a:gd name="T57" fmla="*/ 47 h 129"/>
                <a:gd name="T58" fmla="*/ 470 w 573"/>
                <a:gd name="T59" fmla="*/ 33 h 129"/>
                <a:gd name="T60" fmla="*/ 435 w 573"/>
                <a:gd name="T61" fmla="*/ 24 h 129"/>
                <a:gd name="T62" fmla="*/ 308 w 573"/>
                <a:gd name="T63" fmla="*/ 11 h 129"/>
                <a:gd name="T64" fmla="*/ 202 w 573"/>
                <a:gd name="T6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3" h="129">
                  <a:moveTo>
                    <a:pt x="202" y="0"/>
                  </a:moveTo>
                  <a:lnTo>
                    <a:pt x="202" y="0"/>
                  </a:lnTo>
                  <a:lnTo>
                    <a:pt x="107" y="15"/>
                  </a:lnTo>
                  <a:lnTo>
                    <a:pt x="40" y="29"/>
                  </a:lnTo>
                  <a:lnTo>
                    <a:pt x="16" y="36"/>
                  </a:lnTo>
                  <a:lnTo>
                    <a:pt x="7" y="38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" y="44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3" y="62"/>
                  </a:lnTo>
                  <a:lnTo>
                    <a:pt x="9" y="69"/>
                  </a:lnTo>
                  <a:lnTo>
                    <a:pt x="18" y="78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70" y="90"/>
                  </a:lnTo>
                  <a:lnTo>
                    <a:pt x="86" y="87"/>
                  </a:lnTo>
                  <a:lnTo>
                    <a:pt x="103" y="83"/>
                  </a:lnTo>
                  <a:lnTo>
                    <a:pt x="119" y="77"/>
                  </a:lnTo>
                  <a:lnTo>
                    <a:pt x="149" y="66"/>
                  </a:lnTo>
                  <a:lnTo>
                    <a:pt x="172" y="59"/>
                  </a:lnTo>
                  <a:lnTo>
                    <a:pt x="172" y="59"/>
                  </a:lnTo>
                  <a:lnTo>
                    <a:pt x="199" y="54"/>
                  </a:lnTo>
                  <a:lnTo>
                    <a:pt x="236" y="51"/>
                  </a:lnTo>
                  <a:lnTo>
                    <a:pt x="257" y="51"/>
                  </a:lnTo>
                  <a:lnTo>
                    <a:pt x="278" y="53"/>
                  </a:lnTo>
                  <a:lnTo>
                    <a:pt x="299" y="54"/>
                  </a:lnTo>
                  <a:lnTo>
                    <a:pt x="319" y="59"/>
                  </a:lnTo>
                  <a:lnTo>
                    <a:pt x="319" y="59"/>
                  </a:lnTo>
                  <a:lnTo>
                    <a:pt x="328" y="62"/>
                  </a:lnTo>
                  <a:lnTo>
                    <a:pt x="338" y="66"/>
                  </a:lnTo>
                  <a:lnTo>
                    <a:pt x="358" y="78"/>
                  </a:lnTo>
                  <a:lnTo>
                    <a:pt x="380" y="91"/>
                  </a:lnTo>
                  <a:lnTo>
                    <a:pt x="402" y="105"/>
                  </a:lnTo>
                  <a:lnTo>
                    <a:pt x="428" y="118"/>
                  </a:lnTo>
                  <a:lnTo>
                    <a:pt x="440" y="123"/>
                  </a:lnTo>
                  <a:lnTo>
                    <a:pt x="453" y="126"/>
                  </a:lnTo>
                  <a:lnTo>
                    <a:pt x="467" y="129"/>
                  </a:lnTo>
                  <a:lnTo>
                    <a:pt x="480" y="129"/>
                  </a:lnTo>
                  <a:lnTo>
                    <a:pt x="494" y="127"/>
                  </a:lnTo>
                  <a:lnTo>
                    <a:pt x="507" y="124"/>
                  </a:lnTo>
                  <a:lnTo>
                    <a:pt x="507" y="124"/>
                  </a:lnTo>
                  <a:lnTo>
                    <a:pt x="549" y="109"/>
                  </a:lnTo>
                  <a:lnTo>
                    <a:pt x="561" y="105"/>
                  </a:lnTo>
                  <a:lnTo>
                    <a:pt x="569" y="102"/>
                  </a:lnTo>
                  <a:lnTo>
                    <a:pt x="572" y="99"/>
                  </a:lnTo>
                  <a:lnTo>
                    <a:pt x="573" y="96"/>
                  </a:lnTo>
                  <a:lnTo>
                    <a:pt x="573" y="83"/>
                  </a:lnTo>
                  <a:lnTo>
                    <a:pt x="573" y="83"/>
                  </a:lnTo>
                  <a:lnTo>
                    <a:pt x="572" y="78"/>
                  </a:lnTo>
                  <a:lnTo>
                    <a:pt x="569" y="74"/>
                  </a:lnTo>
                  <a:lnTo>
                    <a:pt x="563" y="69"/>
                  </a:lnTo>
                  <a:lnTo>
                    <a:pt x="555" y="65"/>
                  </a:lnTo>
                  <a:lnTo>
                    <a:pt x="537" y="56"/>
                  </a:lnTo>
                  <a:lnTo>
                    <a:pt x="516" y="47"/>
                  </a:lnTo>
                  <a:lnTo>
                    <a:pt x="492" y="39"/>
                  </a:lnTo>
                  <a:lnTo>
                    <a:pt x="470" y="33"/>
                  </a:lnTo>
                  <a:lnTo>
                    <a:pt x="435" y="24"/>
                  </a:lnTo>
                  <a:lnTo>
                    <a:pt x="435" y="24"/>
                  </a:lnTo>
                  <a:lnTo>
                    <a:pt x="386" y="18"/>
                  </a:lnTo>
                  <a:lnTo>
                    <a:pt x="308" y="11"/>
                  </a:lnTo>
                  <a:lnTo>
                    <a:pt x="202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17"/>
            <p:cNvSpPr>
              <a:spLocks/>
            </p:cNvSpPr>
            <p:nvPr/>
          </p:nvSpPr>
          <p:spPr bwMode="auto">
            <a:xfrm>
              <a:off x="3738570" y="1794817"/>
              <a:ext cx="5118332" cy="4206115"/>
            </a:xfrm>
            <a:custGeom>
              <a:avLst/>
              <a:gdLst/>
              <a:ahLst/>
              <a:cxnLst/>
              <a:rect l="l" t="t" r="r" b="b"/>
              <a:pathLst>
                <a:path w="6824442" h="5803627">
                  <a:moveTo>
                    <a:pt x="1722592" y="0"/>
                  </a:moveTo>
                  <a:lnTo>
                    <a:pt x="1748112" y="0"/>
                  </a:lnTo>
                  <a:lnTo>
                    <a:pt x="1758746" y="4253"/>
                  </a:lnTo>
                  <a:lnTo>
                    <a:pt x="1762999" y="10633"/>
                  </a:lnTo>
                  <a:lnTo>
                    <a:pt x="1799152" y="36153"/>
                  </a:lnTo>
                  <a:lnTo>
                    <a:pt x="1814039" y="55293"/>
                  </a:lnTo>
                  <a:lnTo>
                    <a:pt x="1831052" y="74433"/>
                  </a:lnTo>
                  <a:lnTo>
                    <a:pt x="1843812" y="95699"/>
                  </a:lnTo>
                  <a:lnTo>
                    <a:pt x="1856572" y="121220"/>
                  </a:lnTo>
                  <a:lnTo>
                    <a:pt x="1862952" y="146739"/>
                  </a:lnTo>
                  <a:lnTo>
                    <a:pt x="1865078" y="178639"/>
                  </a:lnTo>
                  <a:lnTo>
                    <a:pt x="1865078" y="208412"/>
                  </a:lnTo>
                  <a:lnTo>
                    <a:pt x="1871458" y="233932"/>
                  </a:lnTo>
                  <a:lnTo>
                    <a:pt x="1877838" y="259452"/>
                  </a:lnTo>
                  <a:lnTo>
                    <a:pt x="1888472" y="278592"/>
                  </a:lnTo>
                  <a:lnTo>
                    <a:pt x="1903358" y="306239"/>
                  </a:lnTo>
                  <a:lnTo>
                    <a:pt x="1909738" y="318998"/>
                  </a:lnTo>
                  <a:lnTo>
                    <a:pt x="1971411" y="353025"/>
                  </a:lnTo>
                  <a:lnTo>
                    <a:pt x="2009691" y="382798"/>
                  </a:lnTo>
                  <a:lnTo>
                    <a:pt x="2022451" y="395558"/>
                  </a:lnTo>
                  <a:lnTo>
                    <a:pt x="2028831" y="404065"/>
                  </a:lnTo>
                  <a:lnTo>
                    <a:pt x="2028831" y="423205"/>
                  </a:lnTo>
                  <a:lnTo>
                    <a:pt x="2028831" y="452978"/>
                  </a:lnTo>
                  <a:lnTo>
                    <a:pt x="2030958" y="467865"/>
                  </a:lnTo>
                  <a:lnTo>
                    <a:pt x="2035211" y="484878"/>
                  </a:lnTo>
                  <a:lnTo>
                    <a:pt x="2043718" y="499765"/>
                  </a:lnTo>
                  <a:lnTo>
                    <a:pt x="2056477" y="516778"/>
                  </a:lnTo>
                  <a:lnTo>
                    <a:pt x="2094757" y="555058"/>
                  </a:lnTo>
                  <a:lnTo>
                    <a:pt x="2139417" y="595464"/>
                  </a:lnTo>
                  <a:lnTo>
                    <a:pt x="2162810" y="614604"/>
                  </a:lnTo>
                  <a:lnTo>
                    <a:pt x="2188330" y="631617"/>
                  </a:lnTo>
                  <a:lnTo>
                    <a:pt x="2207470" y="640124"/>
                  </a:lnTo>
                  <a:lnTo>
                    <a:pt x="2226610" y="644377"/>
                  </a:lnTo>
                  <a:lnTo>
                    <a:pt x="2260636" y="640124"/>
                  </a:lnTo>
                  <a:lnTo>
                    <a:pt x="2298916" y="637997"/>
                  </a:lnTo>
                  <a:lnTo>
                    <a:pt x="2322310" y="640124"/>
                  </a:lnTo>
                  <a:lnTo>
                    <a:pt x="2341449" y="644377"/>
                  </a:lnTo>
                  <a:lnTo>
                    <a:pt x="2366969" y="652884"/>
                  </a:lnTo>
                  <a:lnTo>
                    <a:pt x="2392489" y="669897"/>
                  </a:lnTo>
                  <a:lnTo>
                    <a:pt x="2447782" y="710304"/>
                  </a:lnTo>
                  <a:lnTo>
                    <a:pt x="2517962" y="754963"/>
                  </a:lnTo>
                  <a:lnTo>
                    <a:pt x="2554115" y="778356"/>
                  </a:lnTo>
                  <a:lnTo>
                    <a:pt x="2588142" y="797496"/>
                  </a:lnTo>
                  <a:lnTo>
                    <a:pt x="2624295" y="810256"/>
                  </a:lnTo>
                  <a:lnTo>
                    <a:pt x="2662575" y="816636"/>
                  </a:lnTo>
                  <a:lnTo>
                    <a:pt x="2709361" y="818763"/>
                  </a:lnTo>
                  <a:lnTo>
                    <a:pt x="2719994" y="818763"/>
                  </a:lnTo>
                  <a:lnTo>
                    <a:pt x="2726374" y="825143"/>
                  </a:lnTo>
                  <a:lnTo>
                    <a:pt x="2728501" y="831523"/>
                  </a:lnTo>
                  <a:lnTo>
                    <a:pt x="2728501" y="842156"/>
                  </a:lnTo>
                  <a:lnTo>
                    <a:pt x="2732754" y="854916"/>
                  </a:lnTo>
                  <a:lnTo>
                    <a:pt x="2734881" y="874056"/>
                  </a:lnTo>
                  <a:lnTo>
                    <a:pt x="2741261" y="895323"/>
                  </a:lnTo>
                  <a:lnTo>
                    <a:pt x="2741261" y="918716"/>
                  </a:lnTo>
                  <a:lnTo>
                    <a:pt x="2747641" y="969756"/>
                  </a:lnTo>
                  <a:lnTo>
                    <a:pt x="2754021" y="991022"/>
                  </a:lnTo>
                  <a:lnTo>
                    <a:pt x="2764654" y="1012289"/>
                  </a:lnTo>
                  <a:lnTo>
                    <a:pt x="2777414" y="1035682"/>
                  </a:lnTo>
                  <a:lnTo>
                    <a:pt x="2798681" y="1054822"/>
                  </a:lnTo>
                  <a:lnTo>
                    <a:pt x="2885874" y="1107988"/>
                  </a:lnTo>
                  <a:lnTo>
                    <a:pt x="2926280" y="1137762"/>
                  </a:lnTo>
                  <a:lnTo>
                    <a:pt x="2987953" y="1182421"/>
                  </a:lnTo>
                  <a:lnTo>
                    <a:pt x="3051753" y="1229208"/>
                  </a:lnTo>
                  <a:lnTo>
                    <a:pt x="3098539" y="1265361"/>
                  </a:lnTo>
                  <a:lnTo>
                    <a:pt x="3136819" y="1286628"/>
                  </a:lnTo>
                  <a:lnTo>
                    <a:pt x="3162339" y="1299387"/>
                  </a:lnTo>
                  <a:lnTo>
                    <a:pt x="3170846" y="1305767"/>
                  </a:lnTo>
                  <a:lnTo>
                    <a:pt x="3183606" y="1316401"/>
                  </a:lnTo>
                  <a:lnTo>
                    <a:pt x="3206999" y="1337667"/>
                  </a:lnTo>
                  <a:lnTo>
                    <a:pt x="3228265" y="1363187"/>
                  </a:lnTo>
                  <a:lnTo>
                    <a:pt x="3241025" y="1375947"/>
                  </a:lnTo>
                  <a:lnTo>
                    <a:pt x="3253785" y="1386580"/>
                  </a:lnTo>
                  <a:lnTo>
                    <a:pt x="3283559" y="1405720"/>
                  </a:lnTo>
                  <a:lnTo>
                    <a:pt x="3311205" y="1420607"/>
                  </a:lnTo>
                  <a:lnTo>
                    <a:pt x="3328218" y="1426987"/>
                  </a:lnTo>
                  <a:lnTo>
                    <a:pt x="3343105" y="1433367"/>
                  </a:lnTo>
                  <a:lnTo>
                    <a:pt x="3362245" y="1433367"/>
                  </a:lnTo>
                  <a:lnTo>
                    <a:pt x="3385638" y="1433367"/>
                  </a:lnTo>
                  <a:lnTo>
                    <a:pt x="3426044" y="1431240"/>
                  </a:lnTo>
                  <a:lnTo>
                    <a:pt x="3464324" y="1433367"/>
                  </a:lnTo>
                  <a:lnTo>
                    <a:pt x="3481338" y="1437620"/>
                  </a:lnTo>
                  <a:lnTo>
                    <a:pt x="3500478" y="1444000"/>
                  </a:lnTo>
                  <a:lnTo>
                    <a:pt x="3515364" y="1452507"/>
                  </a:lnTo>
                  <a:lnTo>
                    <a:pt x="3532377" y="1463140"/>
                  </a:lnTo>
                  <a:lnTo>
                    <a:pt x="3570657" y="1495040"/>
                  </a:lnTo>
                  <a:lnTo>
                    <a:pt x="3621697" y="1533320"/>
                  </a:lnTo>
                  <a:lnTo>
                    <a:pt x="3666357" y="1565220"/>
                  </a:lnTo>
                  <a:lnTo>
                    <a:pt x="3694003" y="1580106"/>
                  </a:lnTo>
                  <a:lnTo>
                    <a:pt x="3717396" y="1590739"/>
                  </a:lnTo>
                  <a:lnTo>
                    <a:pt x="3730156" y="1597119"/>
                  </a:lnTo>
                  <a:lnTo>
                    <a:pt x="3745043" y="1605626"/>
                  </a:lnTo>
                  <a:lnTo>
                    <a:pt x="3757803" y="1618386"/>
                  </a:lnTo>
                  <a:lnTo>
                    <a:pt x="3770563" y="1633273"/>
                  </a:lnTo>
                  <a:lnTo>
                    <a:pt x="3781196" y="1652412"/>
                  </a:lnTo>
                  <a:lnTo>
                    <a:pt x="3781196" y="1671552"/>
                  </a:lnTo>
                  <a:lnTo>
                    <a:pt x="3783323" y="1684312"/>
                  </a:lnTo>
                  <a:lnTo>
                    <a:pt x="3787576" y="1694946"/>
                  </a:lnTo>
                  <a:lnTo>
                    <a:pt x="3796083" y="1709832"/>
                  </a:lnTo>
                  <a:lnTo>
                    <a:pt x="3808843" y="1722592"/>
                  </a:lnTo>
                  <a:lnTo>
                    <a:pt x="3823729" y="1733225"/>
                  </a:lnTo>
                  <a:lnTo>
                    <a:pt x="3855629" y="1745985"/>
                  </a:lnTo>
                  <a:lnTo>
                    <a:pt x="3868389" y="1748112"/>
                  </a:lnTo>
                  <a:lnTo>
                    <a:pt x="3893909" y="1765125"/>
                  </a:lnTo>
                  <a:lnTo>
                    <a:pt x="3923682" y="1780012"/>
                  </a:lnTo>
                  <a:lnTo>
                    <a:pt x="3957709" y="1805532"/>
                  </a:lnTo>
                  <a:lnTo>
                    <a:pt x="4000242" y="1835305"/>
                  </a:lnTo>
                  <a:lnTo>
                    <a:pt x="4038522" y="1869331"/>
                  </a:lnTo>
                  <a:lnTo>
                    <a:pt x="4076802" y="1907611"/>
                  </a:lnTo>
                  <a:lnTo>
                    <a:pt x="4110828" y="1952271"/>
                  </a:lnTo>
                  <a:lnTo>
                    <a:pt x="4129968" y="1975664"/>
                  </a:lnTo>
                  <a:lnTo>
                    <a:pt x="4155488" y="2001184"/>
                  </a:lnTo>
                  <a:lnTo>
                    <a:pt x="4185261" y="2026704"/>
                  </a:lnTo>
                  <a:lnTo>
                    <a:pt x="4219288" y="2052224"/>
                  </a:lnTo>
                  <a:lnTo>
                    <a:pt x="4257568" y="2073491"/>
                  </a:lnTo>
                  <a:lnTo>
                    <a:pt x="4300100" y="2099010"/>
                  </a:lnTo>
                  <a:lnTo>
                    <a:pt x="4389420" y="2147923"/>
                  </a:lnTo>
                  <a:lnTo>
                    <a:pt x="4480866" y="2192583"/>
                  </a:lnTo>
                  <a:lnTo>
                    <a:pt x="4572312" y="2226610"/>
                  </a:lnTo>
                  <a:lnTo>
                    <a:pt x="4655252" y="2256383"/>
                  </a:lnTo>
                  <a:lnTo>
                    <a:pt x="4693532" y="2264890"/>
                  </a:lnTo>
                  <a:lnTo>
                    <a:pt x="4729685" y="2271270"/>
                  </a:lnTo>
                  <a:lnTo>
                    <a:pt x="4901944" y="2292536"/>
                  </a:lnTo>
                  <a:lnTo>
                    <a:pt x="5010404" y="2309549"/>
                  </a:lnTo>
                  <a:lnTo>
                    <a:pt x="5127370" y="2318056"/>
                  </a:lnTo>
                  <a:lnTo>
                    <a:pt x="5244336" y="2330816"/>
                  </a:lnTo>
                  <a:lnTo>
                    <a:pt x="5363429" y="2337196"/>
                  </a:lnTo>
                  <a:lnTo>
                    <a:pt x="5467635" y="2337196"/>
                  </a:lnTo>
                  <a:lnTo>
                    <a:pt x="5512295" y="2337196"/>
                  </a:lnTo>
                  <a:lnTo>
                    <a:pt x="5556954" y="2335069"/>
                  </a:lnTo>
                  <a:lnTo>
                    <a:pt x="5593108" y="2330816"/>
                  </a:lnTo>
                  <a:lnTo>
                    <a:pt x="5633514" y="2335069"/>
                  </a:lnTo>
                  <a:lnTo>
                    <a:pt x="5676048" y="2337196"/>
                  </a:lnTo>
                  <a:lnTo>
                    <a:pt x="5720708" y="2343576"/>
                  </a:lnTo>
                  <a:lnTo>
                    <a:pt x="5765367" y="2349956"/>
                  </a:lnTo>
                  <a:lnTo>
                    <a:pt x="5810027" y="2362716"/>
                  </a:lnTo>
                  <a:lnTo>
                    <a:pt x="5897220" y="2388236"/>
                  </a:lnTo>
                  <a:lnTo>
                    <a:pt x="5986540" y="2420135"/>
                  </a:lnTo>
                  <a:lnTo>
                    <a:pt x="6067352" y="2458415"/>
                  </a:lnTo>
                  <a:lnTo>
                    <a:pt x="6101379" y="2477555"/>
                  </a:lnTo>
                  <a:lnTo>
                    <a:pt x="6137532" y="2496695"/>
                  </a:lnTo>
                  <a:lnTo>
                    <a:pt x="6165178" y="2520088"/>
                  </a:lnTo>
                  <a:lnTo>
                    <a:pt x="6194952" y="2539228"/>
                  </a:lnTo>
                  <a:lnTo>
                    <a:pt x="6220472" y="2558368"/>
                  </a:lnTo>
                  <a:lnTo>
                    <a:pt x="6248118" y="2573255"/>
                  </a:lnTo>
                  <a:lnTo>
                    <a:pt x="6280018" y="2586015"/>
                  </a:lnTo>
                  <a:lnTo>
                    <a:pt x="6316171" y="2598775"/>
                  </a:lnTo>
                  <a:lnTo>
                    <a:pt x="6350198" y="2609408"/>
                  </a:lnTo>
                  <a:lnTo>
                    <a:pt x="6388478" y="2617915"/>
                  </a:lnTo>
                  <a:lnTo>
                    <a:pt x="6465037" y="2628548"/>
                  </a:lnTo>
                  <a:lnTo>
                    <a:pt x="6535217" y="2637054"/>
                  </a:lnTo>
                  <a:lnTo>
                    <a:pt x="6599016" y="2643434"/>
                  </a:lnTo>
                  <a:lnTo>
                    <a:pt x="6650056" y="2647688"/>
                  </a:lnTo>
                  <a:lnTo>
                    <a:pt x="6677703" y="2654068"/>
                  </a:lnTo>
                  <a:lnTo>
                    <a:pt x="6684083" y="2660448"/>
                  </a:lnTo>
                  <a:lnTo>
                    <a:pt x="6688336" y="2673208"/>
                  </a:lnTo>
                  <a:lnTo>
                    <a:pt x="6696843" y="2719994"/>
                  </a:lnTo>
                  <a:lnTo>
                    <a:pt x="6707476" y="2794427"/>
                  </a:lnTo>
                  <a:lnTo>
                    <a:pt x="6715983" y="2885873"/>
                  </a:lnTo>
                  <a:lnTo>
                    <a:pt x="6735122" y="3117679"/>
                  </a:lnTo>
                  <a:lnTo>
                    <a:pt x="6752136" y="3383511"/>
                  </a:lnTo>
                  <a:lnTo>
                    <a:pt x="6777656" y="3872642"/>
                  </a:lnTo>
                  <a:lnTo>
                    <a:pt x="6786162" y="4095941"/>
                  </a:lnTo>
                  <a:lnTo>
                    <a:pt x="6824442" y="5803627"/>
                  </a:lnTo>
                  <a:lnTo>
                    <a:pt x="342027" y="5803627"/>
                  </a:lnTo>
                  <a:lnTo>
                    <a:pt x="257326" y="4793485"/>
                  </a:lnTo>
                  <a:lnTo>
                    <a:pt x="91446" y="2877367"/>
                  </a:lnTo>
                  <a:lnTo>
                    <a:pt x="34027" y="2220230"/>
                  </a:lnTo>
                  <a:lnTo>
                    <a:pt x="14887" y="2026704"/>
                  </a:lnTo>
                  <a:lnTo>
                    <a:pt x="6380" y="1937384"/>
                  </a:lnTo>
                  <a:lnTo>
                    <a:pt x="2127" y="1901231"/>
                  </a:lnTo>
                  <a:lnTo>
                    <a:pt x="0" y="1850192"/>
                  </a:lnTo>
                  <a:lnTo>
                    <a:pt x="2127" y="1701326"/>
                  </a:lnTo>
                  <a:lnTo>
                    <a:pt x="14887" y="1509926"/>
                  </a:lnTo>
                  <a:lnTo>
                    <a:pt x="34027" y="1303641"/>
                  </a:lnTo>
                  <a:lnTo>
                    <a:pt x="44660" y="1203688"/>
                  </a:lnTo>
                  <a:lnTo>
                    <a:pt x="57420" y="1107988"/>
                  </a:lnTo>
                  <a:lnTo>
                    <a:pt x="72307" y="1022922"/>
                  </a:lnTo>
                  <a:lnTo>
                    <a:pt x="89320" y="946362"/>
                  </a:lnTo>
                  <a:lnTo>
                    <a:pt x="104206" y="886816"/>
                  </a:lnTo>
                  <a:lnTo>
                    <a:pt x="110586" y="861296"/>
                  </a:lnTo>
                  <a:lnTo>
                    <a:pt x="121220" y="842156"/>
                  </a:lnTo>
                  <a:lnTo>
                    <a:pt x="129726" y="825143"/>
                  </a:lnTo>
                  <a:lnTo>
                    <a:pt x="140360" y="818763"/>
                  </a:lnTo>
                  <a:lnTo>
                    <a:pt x="148866" y="816636"/>
                  </a:lnTo>
                  <a:lnTo>
                    <a:pt x="159500" y="818763"/>
                  </a:lnTo>
                  <a:lnTo>
                    <a:pt x="168006" y="823016"/>
                  </a:lnTo>
                  <a:lnTo>
                    <a:pt x="185019" y="825143"/>
                  </a:lnTo>
                  <a:lnTo>
                    <a:pt x="225426" y="825143"/>
                  </a:lnTo>
                  <a:lnTo>
                    <a:pt x="280719" y="816636"/>
                  </a:lnTo>
                  <a:lnTo>
                    <a:pt x="338139" y="803876"/>
                  </a:lnTo>
                  <a:lnTo>
                    <a:pt x="457231" y="771976"/>
                  </a:lnTo>
                  <a:lnTo>
                    <a:pt x="546551" y="748583"/>
                  </a:lnTo>
                  <a:lnTo>
                    <a:pt x="595464" y="735823"/>
                  </a:lnTo>
                  <a:lnTo>
                    <a:pt x="646504" y="723063"/>
                  </a:lnTo>
                  <a:lnTo>
                    <a:pt x="754963" y="682657"/>
                  </a:lnTo>
                  <a:lnTo>
                    <a:pt x="863423" y="640124"/>
                  </a:lnTo>
                  <a:lnTo>
                    <a:pt x="942109" y="601844"/>
                  </a:lnTo>
                  <a:lnTo>
                    <a:pt x="971882" y="586957"/>
                  </a:lnTo>
                  <a:lnTo>
                    <a:pt x="1003782" y="561437"/>
                  </a:lnTo>
                  <a:lnTo>
                    <a:pt x="1073962" y="506144"/>
                  </a:lnTo>
                  <a:lnTo>
                    <a:pt x="1133508" y="452978"/>
                  </a:lnTo>
                  <a:lnTo>
                    <a:pt x="1165408" y="423205"/>
                  </a:lnTo>
                  <a:lnTo>
                    <a:pt x="1203688" y="384925"/>
                  </a:lnTo>
                  <a:lnTo>
                    <a:pt x="1263234" y="327505"/>
                  </a:lnTo>
                  <a:lnTo>
                    <a:pt x="1414227" y="197779"/>
                  </a:lnTo>
                  <a:lnTo>
                    <a:pt x="1612006" y="31900"/>
                  </a:lnTo>
                  <a:lnTo>
                    <a:pt x="1626893" y="23393"/>
                  </a:lnTo>
                  <a:lnTo>
                    <a:pt x="1671553" y="10633"/>
                  </a:lnTo>
                  <a:lnTo>
                    <a:pt x="1697072" y="42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18"/>
            <p:cNvSpPr>
              <a:spLocks/>
            </p:cNvSpPr>
            <p:nvPr/>
          </p:nvSpPr>
          <p:spPr bwMode="auto">
            <a:xfrm>
              <a:off x="3149822" y="1816395"/>
              <a:ext cx="4399185" cy="4184537"/>
            </a:xfrm>
            <a:custGeom>
              <a:avLst/>
              <a:gdLst/>
              <a:ahLst/>
              <a:cxnLst/>
              <a:rect l="l" t="t" r="r" b="b"/>
              <a:pathLst>
                <a:path w="5865580" h="5773854">
                  <a:moveTo>
                    <a:pt x="2399130" y="0"/>
                  </a:moveTo>
                  <a:lnTo>
                    <a:pt x="2403384" y="2127"/>
                  </a:lnTo>
                  <a:lnTo>
                    <a:pt x="2397004" y="21267"/>
                  </a:lnTo>
                  <a:lnTo>
                    <a:pt x="2365104" y="108460"/>
                  </a:lnTo>
                  <a:lnTo>
                    <a:pt x="2322571" y="204159"/>
                  </a:lnTo>
                  <a:lnTo>
                    <a:pt x="2309811" y="242439"/>
                  </a:lnTo>
                  <a:lnTo>
                    <a:pt x="2303431" y="267959"/>
                  </a:lnTo>
                  <a:lnTo>
                    <a:pt x="2301304" y="276465"/>
                  </a:lnTo>
                  <a:lnTo>
                    <a:pt x="2290671" y="287099"/>
                  </a:lnTo>
                  <a:lnTo>
                    <a:pt x="2256644" y="308365"/>
                  </a:lnTo>
                  <a:lnTo>
                    <a:pt x="2205604" y="336012"/>
                  </a:lnTo>
                  <a:lnTo>
                    <a:pt x="2148185" y="372165"/>
                  </a:lnTo>
                  <a:lnTo>
                    <a:pt x="2084385" y="406192"/>
                  </a:lnTo>
                  <a:lnTo>
                    <a:pt x="2026965" y="442345"/>
                  </a:lnTo>
                  <a:lnTo>
                    <a:pt x="2001446" y="461485"/>
                  </a:lnTo>
                  <a:lnTo>
                    <a:pt x="1975926" y="480625"/>
                  </a:lnTo>
                  <a:lnTo>
                    <a:pt x="1958912" y="499764"/>
                  </a:lnTo>
                  <a:lnTo>
                    <a:pt x="1944026" y="518904"/>
                  </a:lnTo>
                  <a:lnTo>
                    <a:pt x="1888733" y="620984"/>
                  </a:lnTo>
                  <a:lnTo>
                    <a:pt x="1854706" y="691164"/>
                  </a:lnTo>
                  <a:lnTo>
                    <a:pt x="1810046" y="767723"/>
                  </a:lnTo>
                  <a:lnTo>
                    <a:pt x="1765387" y="837903"/>
                  </a:lnTo>
                  <a:lnTo>
                    <a:pt x="1744120" y="869803"/>
                  </a:lnTo>
                  <a:lnTo>
                    <a:pt x="1718600" y="897449"/>
                  </a:lnTo>
                  <a:lnTo>
                    <a:pt x="1695207" y="922969"/>
                  </a:lnTo>
                  <a:lnTo>
                    <a:pt x="1673940" y="942109"/>
                  </a:lnTo>
                  <a:lnTo>
                    <a:pt x="1650547" y="954869"/>
                  </a:lnTo>
                  <a:lnTo>
                    <a:pt x="1631407" y="956996"/>
                  </a:lnTo>
                  <a:lnTo>
                    <a:pt x="1616521" y="961249"/>
                  </a:lnTo>
                  <a:lnTo>
                    <a:pt x="1603761" y="963376"/>
                  </a:lnTo>
                  <a:lnTo>
                    <a:pt x="1578241" y="980389"/>
                  </a:lnTo>
                  <a:lnTo>
                    <a:pt x="1548468" y="1005909"/>
                  </a:lnTo>
                  <a:lnTo>
                    <a:pt x="1520821" y="1033555"/>
                  </a:lnTo>
                  <a:lnTo>
                    <a:pt x="1495301" y="1071835"/>
                  </a:lnTo>
                  <a:lnTo>
                    <a:pt x="1465528" y="1110115"/>
                  </a:lnTo>
                  <a:lnTo>
                    <a:pt x="1414488" y="1199435"/>
                  </a:lnTo>
                  <a:lnTo>
                    <a:pt x="1363449" y="1293007"/>
                  </a:lnTo>
                  <a:lnTo>
                    <a:pt x="1316662" y="1378074"/>
                  </a:lnTo>
                  <a:lnTo>
                    <a:pt x="1293269" y="1414227"/>
                  </a:lnTo>
                  <a:lnTo>
                    <a:pt x="1272002" y="1446127"/>
                  </a:lnTo>
                  <a:lnTo>
                    <a:pt x="1248609" y="1467393"/>
                  </a:lnTo>
                  <a:lnTo>
                    <a:pt x="1229469" y="1486533"/>
                  </a:lnTo>
                  <a:lnTo>
                    <a:pt x="1223089" y="1492913"/>
                  </a:lnTo>
                  <a:lnTo>
                    <a:pt x="1220963" y="1499293"/>
                  </a:lnTo>
                  <a:lnTo>
                    <a:pt x="1210329" y="1529066"/>
                  </a:lnTo>
                  <a:lnTo>
                    <a:pt x="1208203" y="1563093"/>
                  </a:lnTo>
                  <a:lnTo>
                    <a:pt x="1203949" y="1607753"/>
                  </a:lnTo>
                  <a:lnTo>
                    <a:pt x="1208203" y="1716212"/>
                  </a:lnTo>
                  <a:lnTo>
                    <a:pt x="1214583" y="1837432"/>
                  </a:lnTo>
                  <a:lnTo>
                    <a:pt x="1233723" y="2056477"/>
                  </a:lnTo>
                  <a:lnTo>
                    <a:pt x="1240102" y="2133037"/>
                  </a:lnTo>
                  <a:lnTo>
                    <a:pt x="1240102" y="2156430"/>
                  </a:lnTo>
                  <a:lnTo>
                    <a:pt x="1235849" y="2164937"/>
                  </a:lnTo>
                  <a:lnTo>
                    <a:pt x="1229469" y="2177697"/>
                  </a:lnTo>
                  <a:lnTo>
                    <a:pt x="1223089" y="2207470"/>
                  </a:lnTo>
                  <a:lnTo>
                    <a:pt x="1208203" y="2301043"/>
                  </a:lnTo>
                  <a:lnTo>
                    <a:pt x="1191189" y="2435022"/>
                  </a:lnTo>
                  <a:lnTo>
                    <a:pt x="1174176" y="2592395"/>
                  </a:lnTo>
                  <a:lnTo>
                    <a:pt x="1163543" y="2751894"/>
                  </a:lnTo>
                  <a:lnTo>
                    <a:pt x="1161416" y="2828454"/>
                  </a:lnTo>
                  <a:lnTo>
                    <a:pt x="1161416" y="2898633"/>
                  </a:lnTo>
                  <a:lnTo>
                    <a:pt x="1161416" y="2958180"/>
                  </a:lnTo>
                  <a:lnTo>
                    <a:pt x="1167796" y="3011346"/>
                  </a:lnTo>
                  <a:lnTo>
                    <a:pt x="1176303" y="3049626"/>
                  </a:lnTo>
                  <a:lnTo>
                    <a:pt x="1182683" y="3066639"/>
                  </a:lnTo>
                  <a:lnTo>
                    <a:pt x="1189063" y="3075146"/>
                  </a:lnTo>
                  <a:lnTo>
                    <a:pt x="1197569" y="3087906"/>
                  </a:lnTo>
                  <a:lnTo>
                    <a:pt x="1208203" y="3104919"/>
                  </a:lnTo>
                  <a:lnTo>
                    <a:pt x="1227343" y="3155959"/>
                  </a:lnTo>
                  <a:lnTo>
                    <a:pt x="1252862" y="3226138"/>
                  </a:lnTo>
                  <a:lnTo>
                    <a:pt x="1280509" y="3311205"/>
                  </a:lnTo>
                  <a:lnTo>
                    <a:pt x="1344309" y="3513237"/>
                  </a:lnTo>
                  <a:lnTo>
                    <a:pt x="1408108" y="3738663"/>
                  </a:lnTo>
                  <a:lnTo>
                    <a:pt x="1522948" y="4155487"/>
                  </a:lnTo>
                  <a:lnTo>
                    <a:pt x="1561228" y="4295847"/>
                  </a:lnTo>
                  <a:lnTo>
                    <a:pt x="1580368" y="4355393"/>
                  </a:lnTo>
                  <a:lnTo>
                    <a:pt x="1584621" y="4355393"/>
                  </a:lnTo>
                  <a:lnTo>
                    <a:pt x="1599507" y="4342633"/>
                  </a:lnTo>
                  <a:lnTo>
                    <a:pt x="1648421" y="4297974"/>
                  </a:lnTo>
                  <a:lnTo>
                    <a:pt x="1814300" y="4127841"/>
                  </a:lnTo>
                  <a:lnTo>
                    <a:pt x="2046105" y="3874769"/>
                  </a:lnTo>
                  <a:lnTo>
                    <a:pt x="2309811" y="3587670"/>
                  </a:lnTo>
                  <a:lnTo>
                    <a:pt x="2577769" y="3298445"/>
                  </a:lnTo>
                  <a:lnTo>
                    <a:pt x="2815955" y="3049626"/>
                  </a:lnTo>
                  <a:lnTo>
                    <a:pt x="2911654" y="2953926"/>
                  </a:lnTo>
                  <a:lnTo>
                    <a:pt x="2988214" y="2879493"/>
                  </a:lnTo>
                  <a:lnTo>
                    <a:pt x="3039254" y="2834834"/>
                  </a:lnTo>
                  <a:lnTo>
                    <a:pt x="3056267" y="2824200"/>
                  </a:lnTo>
                  <a:lnTo>
                    <a:pt x="3062647" y="2824200"/>
                  </a:lnTo>
                  <a:lnTo>
                    <a:pt x="3064774" y="2824200"/>
                  </a:lnTo>
                  <a:lnTo>
                    <a:pt x="3158347" y="2900760"/>
                  </a:lnTo>
                  <a:lnTo>
                    <a:pt x="3228526" y="2951800"/>
                  </a:lnTo>
                  <a:lnTo>
                    <a:pt x="3245540" y="2966686"/>
                  </a:lnTo>
                  <a:lnTo>
                    <a:pt x="3258299" y="2979446"/>
                  </a:lnTo>
                  <a:lnTo>
                    <a:pt x="3268933" y="2996459"/>
                  </a:lnTo>
                  <a:lnTo>
                    <a:pt x="3277439" y="3017726"/>
                  </a:lnTo>
                  <a:lnTo>
                    <a:pt x="3288073" y="3047499"/>
                  </a:lnTo>
                  <a:lnTo>
                    <a:pt x="3290199" y="3085779"/>
                  </a:lnTo>
                  <a:lnTo>
                    <a:pt x="3290199" y="3126186"/>
                  </a:lnTo>
                  <a:lnTo>
                    <a:pt x="3294453" y="3149579"/>
                  </a:lnTo>
                  <a:lnTo>
                    <a:pt x="3296579" y="3168719"/>
                  </a:lnTo>
                  <a:lnTo>
                    <a:pt x="3307213" y="3183605"/>
                  </a:lnTo>
                  <a:lnTo>
                    <a:pt x="3319972" y="3200619"/>
                  </a:lnTo>
                  <a:lnTo>
                    <a:pt x="3332732" y="3209125"/>
                  </a:lnTo>
                  <a:lnTo>
                    <a:pt x="3347619" y="3219758"/>
                  </a:lnTo>
                  <a:lnTo>
                    <a:pt x="3366759" y="3226138"/>
                  </a:lnTo>
                  <a:lnTo>
                    <a:pt x="3385899" y="3232518"/>
                  </a:lnTo>
                  <a:lnTo>
                    <a:pt x="3424179" y="3238898"/>
                  </a:lnTo>
                  <a:lnTo>
                    <a:pt x="3460332" y="3238898"/>
                  </a:lnTo>
                  <a:lnTo>
                    <a:pt x="3487978" y="3241025"/>
                  </a:lnTo>
                  <a:lnTo>
                    <a:pt x="3507118" y="3245278"/>
                  </a:lnTo>
                  <a:lnTo>
                    <a:pt x="3543271" y="3260165"/>
                  </a:lnTo>
                  <a:lnTo>
                    <a:pt x="3583678" y="3283558"/>
                  </a:lnTo>
                  <a:lnTo>
                    <a:pt x="3626211" y="3309078"/>
                  </a:lnTo>
                  <a:lnTo>
                    <a:pt x="3647478" y="3328218"/>
                  </a:lnTo>
                  <a:lnTo>
                    <a:pt x="3666617" y="3336725"/>
                  </a:lnTo>
                  <a:lnTo>
                    <a:pt x="3702771" y="3355864"/>
                  </a:lnTo>
                  <a:lnTo>
                    <a:pt x="3755937" y="3379258"/>
                  </a:lnTo>
                  <a:lnTo>
                    <a:pt x="3823990" y="3404778"/>
                  </a:lnTo>
                  <a:lnTo>
                    <a:pt x="3906930" y="3426044"/>
                  </a:lnTo>
                  <a:lnTo>
                    <a:pt x="3949463" y="3436677"/>
                  </a:lnTo>
                  <a:lnTo>
                    <a:pt x="3998376" y="3445184"/>
                  </a:lnTo>
                  <a:lnTo>
                    <a:pt x="4045162" y="3451564"/>
                  </a:lnTo>
                  <a:lnTo>
                    <a:pt x="4096202" y="3455817"/>
                  </a:lnTo>
                  <a:lnTo>
                    <a:pt x="4151495" y="3457944"/>
                  </a:lnTo>
                  <a:lnTo>
                    <a:pt x="4204662" y="3455817"/>
                  </a:lnTo>
                  <a:lnTo>
                    <a:pt x="4300361" y="3449437"/>
                  </a:lnTo>
                  <a:lnTo>
                    <a:pt x="4370540" y="3438804"/>
                  </a:lnTo>
                  <a:lnTo>
                    <a:pt x="4453480" y="3423917"/>
                  </a:lnTo>
                  <a:lnTo>
                    <a:pt x="4476874" y="3419664"/>
                  </a:lnTo>
                  <a:lnTo>
                    <a:pt x="4485380" y="3419664"/>
                  </a:lnTo>
                  <a:lnTo>
                    <a:pt x="4496014" y="3423917"/>
                  </a:lnTo>
                  <a:lnTo>
                    <a:pt x="4510900" y="3436677"/>
                  </a:lnTo>
                  <a:lnTo>
                    <a:pt x="4530040" y="3457944"/>
                  </a:lnTo>
                  <a:lnTo>
                    <a:pt x="4542800" y="3468577"/>
                  </a:lnTo>
                  <a:lnTo>
                    <a:pt x="4559813" y="3477084"/>
                  </a:lnTo>
                  <a:lnTo>
                    <a:pt x="4572573" y="3483464"/>
                  </a:lnTo>
                  <a:lnTo>
                    <a:pt x="4587460" y="3487717"/>
                  </a:lnTo>
                  <a:lnTo>
                    <a:pt x="4600220" y="3487717"/>
                  </a:lnTo>
                  <a:lnTo>
                    <a:pt x="4615106" y="3483464"/>
                  </a:lnTo>
                  <a:lnTo>
                    <a:pt x="4647006" y="3477084"/>
                  </a:lnTo>
                  <a:lnTo>
                    <a:pt x="4702299" y="3457944"/>
                  </a:lnTo>
                  <a:lnTo>
                    <a:pt x="4721439" y="3455817"/>
                  </a:lnTo>
                  <a:lnTo>
                    <a:pt x="4729946" y="3455817"/>
                  </a:lnTo>
                  <a:lnTo>
                    <a:pt x="4736326" y="3457944"/>
                  </a:lnTo>
                  <a:lnTo>
                    <a:pt x="4780986" y="3500477"/>
                  </a:lnTo>
                  <a:lnTo>
                    <a:pt x="4851165" y="3579163"/>
                  </a:lnTo>
                  <a:lnTo>
                    <a:pt x="4889445" y="3625950"/>
                  </a:lnTo>
                  <a:lnTo>
                    <a:pt x="4925598" y="3674863"/>
                  </a:lnTo>
                  <a:lnTo>
                    <a:pt x="4953244" y="3719523"/>
                  </a:lnTo>
                  <a:lnTo>
                    <a:pt x="4963878" y="3738663"/>
                  </a:lnTo>
                  <a:lnTo>
                    <a:pt x="4972384" y="3759929"/>
                  </a:lnTo>
                  <a:lnTo>
                    <a:pt x="4978764" y="3770563"/>
                  </a:lnTo>
                  <a:lnTo>
                    <a:pt x="4989398" y="3779069"/>
                  </a:lnTo>
                  <a:lnTo>
                    <a:pt x="5021298" y="3804589"/>
                  </a:lnTo>
                  <a:lnTo>
                    <a:pt x="5065958" y="3830109"/>
                  </a:lnTo>
                  <a:lnTo>
                    <a:pt x="5123377" y="3859882"/>
                  </a:lnTo>
                  <a:lnTo>
                    <a:pt x="5259483" y="3923682"/>
                  </a:lnTo>
                  <a:lnTo>
                    <a:pt x="5418982" y="3989608"/>
                  </a:lnTo>
                  <a:lnTo>
                    <a:pt x="5574228" y="4053408"/>
                  </a:lnTo>
                  <a:lnTo>
                    <a:pt x="5714588" y="4110828"/>
                  </a:lnTo>
                  <a:lnTo>
                    <a:pt x="5816667" y="4159741"/>
                  </a:lnTo>
                  <a:lnTo>
                    <a:pt x="5848567" y="4178881"/>
                  </a:lnTo>
                  <a:lnTo>
                    <a:pt x="5859200" y="4185261"/>
                  </a:lnTo>
                  <a:lnTo>
                    <a:pt x="5865580" y="4191641"/>
                  </a:lnTo>
                  <a:lnTo>
                    <a:pt x="5865580" y="5773854"/>
                  </a:lnTo>
                  <a:lnTo>
                    <a:pt x="0" y="5773854"/>
                  </a:lnTo>
                  <a:lnTo>
                    <a:pt x="55555" y="4166121"/>
                  </a:lnTo>
                  <a:lnTo>
                    <a:pt x="119355" y="2273396"/>
                  </a:lnTo>
                  <a:lnTo>
                    <a:pt x="134241" y="2258510"/>
                  </a:lnTo>
                  <a:lnTo>
                    <a:pt x="157634" y="2232990"/>
                  </a:lnTo>
                  <a:lnTo>
                    <a:pt x="217181" y="2150050"/>
                  </a:lnTo>
                  <a:lnTo>
                    <a:pt x="376680" y="1922498"/>
                  </a:lnTo>
                  <a:lnTo>
                    <a:pt x="463873" y="1807658"/>
                  </a:lnTo>
                  <a:lnTo>
                    <a:pt x="506406" y="1754492"/>
                  </a:lnTo>
                  <a:lnTo>
                    <a:pt x="548939" y="1705579"/>
                  </a:lnTo>
                  <a:lnTo>
                    <a:pt x="587219" y="1665172"/>
                  </a:lnTo>
                  <a:lnTo>
                    <a:pt x="621245" y="1635399"/>
                  </a:lnTo>
                  <a:lnTo>
                    <a:pt x="638259" y="1622639"/>
                  </a:lnTo>
                  <a:lnTo>
                    <a:pt x="653145" y="1616259"/>
                  </a:lnTo>
                  <a:lnTo>
                    <a:pt x="665905" y="1609879"/>
                  </a:lnTo>
                  <a:lnTo>
                    <a:pt x="678665" y="1607753"/>
                  </a:lnTo>
                  <a:lnTo>
                    <a:pt x="689298" y="1607753"/>
                  </a:lnTo>
                  <a:lnTo>
                    <a:pt x="697805" y="1599246"/>
                  </a:lnTo>
                  <a:lnTo>
                    <a:pt x="708438" y="1588613"/>
                  </a:lnTo>
                  <a:lnTo>
                    <a:pt x="714818" y="1573726"/>
                  </a:lnTo>
                  <a:lnTo>
                    <a:pt x="729705" y="1531193"/>
                  </a:lnTo>
                  <a:lnTo>
                    <a:pt x="742465" y="1478027"/>
                  </a:lnTo>
                  <a:lnTo>
                    <a:pt x="755225" y="1414227"/>
                  </a:lnTo>
                  <a:lnTo>
                    <a:pt x="767985" y="1344047"/>
                  </a:lnTo>
                  <a:lnTo>
                    <a:pt x="791378" y="1184548"/>
                  </a:lnTo>
                  <a:lnTo>
                    <a:pt x="816898" y="1025049"/>
                  </a:lnTo>
                  <a:lnTo>
                    <a:pt x="831784" y="950616"/>
                  </a:lnTo>
                  <a:lnTo>
                    <a:pt x="848798" y="884689"/>
                  </a:lnTo>
                  <a:lnTo>
                    <a:pt x="863684" y="825143"/>
                  </a:lnTo>
                  <a:lnTo>
                    <a:pt x="887078" y="776230"/>
                  </a:lnTo>
                  <a:lnTo>
                    <a:pt x="895584" y="757090"/>
                  </a:lnTo>
                  <a:lnTo>
                    <a:pt x="908344" y="742203"/>
                  </a:lnTo>
                  <a:lnTo>
                    <a:pt x="921104" y="731570"/>
                  </a:lnTo>
                  <a:lnTo>
                    <a:pt x="933864" y="725190"/>
                  </a:lnTo>
                  <a:lnTo>
                    <a:pt x="946624" y="723063"/>
                  </a:lnTo>
                  <a:lnTo>
                    <a:pt x="957257" y="723063"/>
                  </a:lnTo>
                  <a:lnTo>
                    <a:pt x="963637" y="725190"/>
                  </a:lnTo>
                  <a:lnTo>
                    <a:pt x="970017" y="735823"/>
                  </a:lnTo>
                  <a:lnTo>
                    <a:pt x="978524" y="750710"/>
                  </a:lnTo>
                  <a:lnTo>
                    <a:pt x="984904" y="767723"/>
                  </a:lnTo>
                  <a:lnTo>
                    <a:pt x="991284" y="776230"/>
                  </a:lnTo>
                  <a:lnTo>
                    <a:pt x="1001917" y="780483"/>
                  </a:lnTo>
                  <a:lnTo>
                    <a:pt x="1010424" y="780483"/>
                  </a:lnTo>
                  <a:lnTo>
                    <a:pt x="1023184" y="780483"/>
                  </a:lnTo>
                  <a:lnTo>
                    <a:pt x="1042323" y="774103"/>
                  </a:lnTo>
                  <a:lnTo>
                    <a:pt x="1065717" y="761343"/>
                  </a:lnTo>
                  <a:lnTo>
                    <a:pt x="1091237" y="744330"/>
                  </a:lnTo>
                  <a:lnTo>
                    <a:pt x="1125263" y="718810"/>
                  </a:lnTo>
                  <a:lnTo>
                    <a:pt x="1148656" y="703924"/>
                  </a:lnTo>
                  <a:lnTo>
                    <a:pt x="1169923" y="693290"/>
                  </a:lnTo>
                  <a:lnTo>
                    <a:pt x="1195443" y="684783"/>
                  </a:lnTo>
                  <a:lnTo>
                    <a:pt x="1220963" y="680530"/>
                  </a:lnTo>
                  <a:lnTo>
                    <a:pt x="1272002" y="672024"/>
                  </a:lnTo>
                  <a:lnTo>
                    <a:pt x="1325169" y="667770"/>
                  </a:lnTo>
                  <a:lnTo>
                    <a:pt x="1380462" y="659264"/>
                  </a:lnTo>
                  <a:lnTo>
                    <a:pt x="1405982" y="652884"/>
                  </a:lnTo>
                  <a:lnTo>
                    <a:pt x="1427248" y="642250"/>
                  </a:lnTo>
                  <a:lnTo>
                    <a:pt x="1452768" y="629490"/>
                  </a:lnTo>
                  <a:lnTo>
                    <a:pt x="1476161" y="614604"/>
                  </a:lnTo>
                  <a:lnTo>
                    <a:pt x="1495301" y="591211"/>
                  </a:lnTo>
                  <a:lnTo>
                    <a:pt x="1514441" y="565691"/>
                  </a:lnTo>
                  <a:lnTo>
                    <a:pt x="1529328" y="544424"/>
                  </a:lnTo>
                  <a:lnTo>
                    <a:pt x="1548468" y="521031"/>
                  </a:lnTo>
                  <a:lnTo>
                    <a:pt x="1567608" y="506144"/>
                  </a:lnTo>
                  <a:lnTo>
                    <a:pt x="1586747" y="489131"/>
                  </a:lnTo>
                  <a:lnTo>
                    <a:pt x="1631407" y="461485"/>
                  </a:lnTo>
                  <a:lnTo>
                    <a:pt x="1673940" y="442345"/>
                  </a:lnTo>
                  <a:lnTo>
                    <a:pt x="1718600" y="425331"/>
                  </a:lnTo>
                  <a:lnTo>
                    <a:pt x="1756880" y="416825"/>
                  </a:lnTo>
                  <a:lnTo>
                    <a:pt x="1788780" y="404065"/>
                  </a:lnTo>
                  <a:lnTo>
                    <a:pt x="1814300" y="393431"/>
                  </a:lnTo>
                  <a:lnTo>
                    <a:pt x="1933393" y="323252"/>
                  </a:lnTo>
                  <a:lnTo>
                    <a:pt x="2009952" y="280719"/>
                  </a:lnTo>
                  <a:lnTo>
                    <a:pt x="2090765" y="229679"/>
                  </a:lnTo>
                  <a:lnTo>
                    <a:pt x="2173705" y="174386"/>
                  </a:lnTo>
                  <a:lnTo>
                    <a:pt x="2252391" y="116966"/>
                  </a:lnTo>
                  <a:lnTo>
                    <a:pt x="2328951" y="59547"/>
                  </a:lnTo>
                  <a:lnTo>
                    <a:pt x="2397004" y="2127"/>
                  </a:lnTo>
                  <a:close/>
                </a:path>
              </a:pathLst>
            </a:custGeom>
            <a:solidFill>
              <a:srgbClr val="8AB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19"/>
            <p:cNvSpPr>
              <a:spLocks/>
            </p:cNvSpPr>
            <p:nvPr/>
          </p:nvSpPr>
          <p:spPr bwMode="auto">
            <a:xfrm>
              <a:off x="3993769" y="2304976"/>
              <a:ext cx="4084776" cy="1772462"/>
            </a:xfrm>
            <a:custGeom>
              <a:avLst/>
              <a:gdLst>
                <a:gd name="T0" fmla="*/ 875 w 2561"/>
                <a:gd name="T1" fmla="*/ 63 h 1150"/>
                <a:gd name="T2" fmla="*/ 1014 w 2561"/>
                <a:gd name="T3" fmla="*/ 123 h 1150"/>
                <a:gd name="T4" fmla="*/ 1056 w 2561"/>
                <a:gd name="T5" fmla="*/ 150 h 1150"/>
                <a:gd name="T6" fmla="*/ 1056 w 2561"/>
                <a:gd name="T7" fmla="*/ 153 h 1150"/>
                <a:gd name="T8" fmla="*/ 1035 w 2561"/>
                <a:gd name="T9" fmla="*/ 153 h 1150"/>
                <a:gd name="T10" fmla="*/ 948 w 2561"/>
                <a:gd name="T11" fmla="*/ 130 h 1150"/>
                <a:gd name="T12" fmla="*/ 917 w 2561"/>
                <a:gd name="T13" fmla="*/ 125 h 1150"/>
                <a:gd name="T14" fmla="*/ 926 w 2561"/>
                <a:gd name="T15" fmla="*/ 132 h 1150"/>
                <a:gd name="T16" fmla="*/ 1117 w 2561"/>
                <a:gd name="T17" fmla="*/ 231 h 1150"/>
                <a:gd name="T18" fmla="*/ 1134 w 2561"/>
                <a:gd name="T19" fmla="*/ 250 h 1150"/>
                <a:gd name="T20" fmla="*/ 1143 w 2561"/>
                <a:gd name="T21" fmla="*/ 303 h 1150"/>
                <a:gd name="T22" fmla="*/ 1147 w 2561"/>
                <a:gd name="T23" fmla="*/ 337 h 1150"/>
                <a:gd name="T24" fmla="*/ 1153 w 2561"/>
                <a:gd name="T25" fmla="*/ 330 h 1150"/>
                <a:gd name="T26" fmla="*/ 1173 w 2561"/>
                <a:gd name="T27" fmla="*/ 289 h 1150"/>
                <a:gd name="T28" fmla="*/ 1179 w 2561"/>
                <a:gd name="T29" fmla="*/ 286 h 1150"/>
                <a:gd name="T30" fmla="*/ 1189 w 2561"/>
                <a:gd name="T31" fmla="*/ 345 h 1150"/>
                <a:gd name="T32" fmla="*/ 1207 w 2561"/>
                <a:gd name="T33" fmla="*/ 411 h 1150"/>
                <a:gd name="T34" fmla="*/ 1245 w 2561"/>
                <a:gd name="T35" fmla="*/ 488 h 1150"/>
                <a:gd name="T36" fmla="*/ 1254 w 2561"/>
                <a:gd name="T37" fmla="*/ 499 h 1150"/>
                <a:gd name="T38" fmla="*/ 1303 w 2561"/>
                <a:gd name="T39" fmla="*/ 523 h 1150"/>
                <a:gd name="T40" fmla="*/ 1357 w 2561"/>
                <a:gd name="T41" fmla="*/ 533 h 1150"/>
                <a:gd name="T42" fmla="*/ 1384 w 2561"/>
                <a:gd name="T43" fmla="*/ 532 h 1150"/>
                <a:gd name="T44" fmla="*/ 1460 w 2561"/>
                <a:gd name="T45" fmla="*/ 515 h 1150"/>
                <a:gd name="T46" fmla="*/ 1528 w 2561"/>
                <a:gd name="T47" fmla="*/ 503 h 1150"/>
                <a:gd name="T48" fmla="*/ 1571 w 2561"/>
                <a:gd name="T49" fmla="*/ 509 h 1150"/>
                <a:gd name="T50" fmla="*/ 1600 w 2561"/>
                <a:gd name="T51" fmla="*/ 533 h 1150"/>
                <a:gd name="T52" fmla="*/ 1615 w 2561"/>
                <a:gd name="T53" fmla="*/ 556 h 1150"/>
                <a:gd name="T54" fmla="*/ 1671 w 2561"/>
                <a:gd name="T55" fmla="*/ 611 h 1150"/>
                <a:gd name="T56" fmla="*/ 1736 w 2561"/>
                <a:gd name="T57" fmla="*/ 647 h 1150"/>
                <a:gd name="T58" fmla="*/ 1820 w 2561"/>
                <a:gd name="T59" fmla="*/ 680 h 1150"/>
                <a:gd name="T60" fmla="*/ 1830 w 2561"/>
                <a:gd name="T61" fmla="*/ 688 h 1150"/>
                <a:gd name="T62" fmla="*/ 1821 w 2561"/>
                <a:gd name="T63" fmla="*/ 691 h 1150"/>
                <a:gd name="T64" fmla="*/ 1799 w 2561"/>
                <a:gd name="T65" fmla="*/ 698 h 1150"/>
                <a:gd name="T66" fmla="*/ 1802 w 2561"/>
                <a:gd name="T67" fmla="*/ 710 h 1150"/>
                <a:gd name="T68" fmla="*/ 1836 w 2561"/>
                <a:gd name="T69" fmla="*/ 731 h 1150"/>
                <a:gd name="T70" fmla="*/ 1937 w 2561"/>
                <a:gd name="T71" fmla="*/ 770 h 1150"/>
                <a:gd name="T72" fmla="*/ 2175 w 2561"/>
                <a:gd name="T73" fmla="*/ 840 h 1150"/>
                <a:gd name="T74" fmla="*/ 2245 w 2561"/>
                <a:gd name="T75" fmla="*/ 860 h 1150"/>
                <a:gd name="T76" fmla="*/ 2296 w 2561"/>
                <a:gd name="T77" fmla="*/ 885 h 1150"/>
                <a:gd name="T78" fmla="*/ 2407 w 2561"/>
                <a:gd name="T79" fmla="*/ 962 h 1150"/>
                <a:gd name="T80" fmla="*/ 2477 w 2561"/>
                <a:gd name="T81" fmla="*/ 1001 h 1150"/>
                <a:gd name="T82" fmla="*/ 2512 w 2561"/>
                <a:gd name="T83" fmla="*/ 1011 h 1150"/>
                <a:gd name="T84" fmla="*/ 2548 w 2561"/>
                <a:gd name="T85" fmla="*/ 1028 h 1150"/>
                <a:gd name="T86" fmla="*/ 2560 w 2561"/>
                <a:gd name="T87" fmla="*/ 1060 h 1150"/>
                <a:gd name="T88" fmla="*/ 2558 w 2561"/>
                <a:gd name="T89" fmla="*/ 1098 h 1150"/>
                <a:gd name="T90" fmla="*/ 2540 w 2561"/>
                <a:gd name="T91" fmla="*/ 1150 h 1150"/>
                <a:gd name="T92" fmla="*/ 458 w 2561"/>
                <a:gd name="T93" fmla="*/ 265 h 1150"/>
                <a:gd name="T94" fmla="*/ 27 w 2561"/>
                <a:gd name="T95" fmla="*/ 42 h 1150"/>
                <a:gd name="T96" fmla="*/ 180 w 2561"/>
                <a:gd name="T97" fmla="*/ 9 h 1150"/>
                <a:gd name="T98" fmla="*/ 199 w 2561"/>
                <a:gd name="T99" fmla="*/ 2 h 1150"/>
                <a:gd name="T100" fmla="*/ 309 w 2561"/>
                <a:gd name="T101" fmla="*/ 3 h 1150"/>
                <a:gd name="T102" fmla="*/ 747 w 2561"/>
                <a:gd name="T103" fmla="*/ 42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1" h="1150">
                  <a:moveTo>
                    <a:pt x="845" y="51"/>
                  </a:moveTo>
                  <a:lnTo>
                    <a:pt x="845" y="51"/>
                  </a:lnTo>
                  <a:lnTo>
                    <a:pt x="875" y="63"/>
                  </a:lnTo>
                  <a:lnTo>
                    <a:pt x="944" y="90"/>
                  </a:lnTo>
                  <a:lnTo>
                    <a:pt x="981" y="107"/>
                  </a:lnTo>
                  <a:lnTo>
                    <a:pt x="1014" y="123"/>
                  </a:lnTo>
                  <a:lnTo>
                    <a:pt x="1041" y="138"/>
                  </a:lnTo>
                  <a:lnTo>
                    <a:pt x="1050" y="144"/>
                  </a:lnTo>
                  <a:lnTo>
                    <a:pt x="1056" y="150"/>
                  </a:lnTo>
                  <a:lnTo>
                    <a:pt x="1056" y="150"/>
                  </a:lnTo>
                  <a:lnTo>
                    <a:pt x="1056" y="151"/>
                  </a:lnTo>
                  <a:lnTo>
                    <a:pt x="1056" y="153"/>
                  </a:lnTo>
                  <a:lnTo>
                    <a:pt x="1053" y="154"/>
                  </a:lnTo>
                  <a:lnTo>
                    <a:pt x="1045" y="154"/>
                  </a:lnTo>
                  <a:lnTo>
                    <a:pt x="1035" y="153"/>
                  </a:lnTo>
                  <a:lnTo>
                    <a:pt x="1008" y="147"/>
                  </a:lnTo>
                  <a:lnTo>
                    <a:pt x="977" y="138"/>
                  </a:lnTo>
                  <a:lnTo>
                    <a:pt x="948" y="130"/>
                  </a:lnTo>
                  <a:lnTo>
                    <a:pt x="926" y="126"/>
                  </a:lnTo>
                  <a:lnTo>
                    <a:pt x="920" y="125"/>
                  </a:lnTo>
                  <a:lnTo>
                    <a:pt x="917" y="125"/>
                  </a:lnTo>
                  <a:lnTo>
                    <a:pt x="918" y="128"/>
                  </a:lnTo>
                  <a:lnTo>
                    <a:pt x="926" y="132"/>
                  </a:lnTo>
                  <a:lnTo>
                    <a:pt x="926" y="132"/>
                  </a:lnTo>
                  <a:lnTo>
                    <a:pt x="1003" y="172"/>
                  </a:lnTo>
                  <a:lnTo>
                    <a:pt x="1117" y="231"/>
                  </a:lnTo>
                  <a:lnTo>
                    <a:pt x="1117" y="231"/>
                  </a:lnTo>
                  <a:lnTo>
                    <a:pt x="1123" y="235"/>
                  </a:lnTo>
                  <a:lnTo>
                    <a:pt x="1129" y="243"/>
                  </a:lnTo>
                  <a:lnTo>
                    <a:pt x="1134" y="250"/>
                  </a:lnTo>
                  <a:lnTo>
                    <a:pt x="1137" y="261"/>
                  </a:lnTo>
                  <a:lnTo>
                    <a:pt x="1141" y="282"/>
                  </a:lnTo>
                  <a:lnTo>
                    <a:pt x="1143" y="303"/>
                  </a:lnTo>
                  <a:lnTo>
                    <a:pt x="1144" y="321"/>
                  </a:lnTo>
                  <a:lnTo>
                    <a:pt x="1146" y="334"/>
                  </a:lnTo>
                  <a:lnTo>
                    <a:pt x="1147" y="337"/>
                  </a:lnTo>
                  <a:lnTo>
                    <a:pt x="1149" y="337"/>
                  </a:lnTo>
                  <a:lnTo>
                    <a:pt x="1150" y="336"/>
                  </a:lnTo>
                  <a:lnTo>
                    <a:pt x="1153" y="330"/>
                  </a:lnTo>
                  <a:lnTo>
                    <a:pt x="1153" y="330"/>
                  </a:lnTo>
                  <a:lnTo>
                    <a:pt x="1168" y="297"/>
                  </a:lnTo>
                  <a:lnTo>
                    <a:pt x="1173" y="289"/>
                  </a:lnTo>
                  <a:lnTo>
                    <a:pt x="1176" y="285"/>
                  </a:lnTo>
                  <a:lnTo>
                    <a:pt x="1177" y="285"/>
                  </a:lnTo>
                  <a:lnTo>
                    <a:pt x="1179" y="286"/>
                  </a:lnTo>
                  <a:lnTo>
                    <a:pt x="1180" y="291"/>
                  </a:lnTo>
                  <a:lnTo>
                    <a:pt x="1183" y="312"/>
                  </a:lnTo>
                  <a:lnTo>
                    <a:pt x="1189" y="345"/>
                  </a:lnTo>
                  <a:lnTo>
                    <a:pt x="1194" y="366"/>
                  </a:lnTo>
                  <a:lnTo>
                    <a:pt x="1200" y="387"/>
                  </a:lnTo>
                  <a:lnTo>
                    <a:pt x="1207" y="411"/>
                  </a:lnTo>
                  <a:lnTo>
                    <a:pt x="1216" y="436"/>
                  </a:lnTo>
                  <a:lnTo>
                    <a:pt x="1230" y="463"/>
                  </a:lnTo>
                  <a:lnTo>
                    <a:pt x="1245" y="488"/>
                  </a:lnTo>
                  <a:lnTo>
                    <a:pt x="1245" y="488"/>
                  </a:lnTo>
                  <a:lnTo>
                    <a:pt x="1249" y="494"/>
                  </a:lnTo>
                  <a:lnTo>
                    <a:pt x="1254" y="499"/>
                  </a:lnTo>
                  <a:lnTo>
                    <a:pt x="1267" y="508"/>
                  </a:lnTo>
                  <a:lnTo>
                    <a:pt x="1284" y="515"/>
                  </a:lnTo>
                  <a:lnTo>
                    <a:pt x="1303" y="523"/>
                  </a:lnTo>
                  <a:lnTo>
                    <a:pt x="1322" y="527"/>
                  </a:lnTo>
                  <a:lnTo>
                    <a:pt x="1340" y="532"/>
                  </a:lnTo>
                  <a:lnTo>
                    <a:pt x="1357" y="533"/>
                  </a:lnTo>
                  <a:lnTo>
                    <a:pt x="1372" y="533"/>
                  </a:lnTo>
                  <a:lnTo>
                    <a:pt x="1372" y="533"/>
                  </a:lnTo>
                  <a:lnTo>
                    <a:pt x="1384" y="532"/>
                  </a:lnTo>
                  <a:lnTo>
                    <a:pt x="1396" y="530"/>
                  </a:lnTo>
                  <a:lnTo>
                    <a:pt x="1426" y="523"/>
                  </a:lnTo>
                  <a:lnTo>
                    <a:pt x="1460" y="515"/>
                  </a:lnTo>
                  <a:lnTo>
                    <a:pt x="1493" y="508"/>
                  </a:lnTo>
                  <a:lnTo>
                    <a:pt x="1511" y="505"/>
                  </a:lnTo>
                  <a:lnTo>
                    <a:pt x="1528" y="503"/>
                  </a:lnTo>
                  <a:lnTo>
                    <a:pt x="1543" y="503"/>
                  </a:lnTo>
                  <a:lnTo>
                    <a:pt x="1558" y="505"/>
                  </a:lnTo>
                  <a:lnTo>
                    <a:pt x="1571" y="509"/>
                  </a:lnTo>
                  <a:lnTo>
                    <a:pt x="1582" y="514"/>
                  </a:lnTo>
                  <a:lnTo>
                    <a:pt x="1592" y="523"/>
                  </a:lnTo>
                  <a:lnTo>
                    <a:pt x="1600" y="533"/>
                  </a:lnTo>
                  <a:lnTo>
                    <a:pt x="1600" y="533"/>
                  </a:lnTo>
                  <a:lnTo>
                    <a:pt x="1607" y="545"/>
                  </a:lnTo>
                  <a:lnTo>
                    <a:pt x="1615" y="556"/>
                  </a:lnTo>
                  <a:lnTo>
                    <a:pt x="1631" y="577"/>
                  </a:lnTo>
                  <a:lnTo>
                    <a:pt x="1650" y="595"/>
                  </a:lnTo>
                  <a:lnTo>
                    <a:pt x="1671" y="611"/>
                  </a:lnTo>
                  <a:lnTo>
                    <a:pt x="1692" y="625"/>
                  </a:lnTo>
                  <a:lnTo>
                    <a:pt x="1715" y="637"/>
                  </a:lnTo>
                  <a:lnTo>
                    <a:pt x="1736" y="647"/>
                  </a:lnTo>
                  <a:lnTo>
                    <a:pt x="1757" y="658"/>
                  </a:lnTo>
                  <a:lnTo>
                    <a:pt x="1794" y="671"/>
                  </a:lnTo>
                  <a:lnTo>
                    <a:pt x="1820" y="680"/>
                  </a:lnTo>
                  <a:lnTo>
                    <a:pt x="1827" y="685"/>
                  </a:lnTo>
                  <a:lnTo>
                    <a:pt x="1830" y="688"/>
                  </a:lnTo>
                  <a:lnTo>
                    <a:pt x="1830" y="688"/>
                  </a:lnTo>
                  <a:lnTo>
                    <a:pt x="1829" y="689"/>
                  </a:lnTo>
                  <a:lnTo>
                    <a:pt x="1821" y="691"/>
                  </a:lnTo>
                  <a:lnTo>
                    <a:pt x="1821" y="691"/>
                  </a:lnTo>
                  <a:lnTo>
                    <a:pt x="1811" y="694"/>
                  </a:lnTo>
                  <a:lnTo>
                    <a:pt x="1803" y="695"/>
                  </a:lnTo>
                  <a:lnTo>
                    <a:pt x="1799" y="698"/>
                  </a:lnTo>
                  <a:lnTo>
                    <a:pt x="1797" y="703"/>
                  </a:lnTo>
                  <a:lnTo>
                    <a:pt x="1797" y="706"/>
                  </a:lnTo>
                  <a:lnTo>
                    <a:pt x="1802" y="710"/>
                  </a:lnTo>
                  <a:lnTo>
                    <a:pt x="1808" y="716"/>
                  </a:lnTo>
                  <a:lnTo>
                    <a:pt x="1815" y="721"/>
                  </a:lnTo>
                  <a:lnTo>
                    <a:pt x="1836" y="731"/>
                  </a:lnTo>
                  <a:lnTo>
                    <a:pt x="1865" y="745"/>
                  </a:lnTo>
                  <a:lnTo>
                    <a:pt x="1899" y="756"/>
                  </a:lnTo>
                  <a:lnTo>
                    <a:pt x="1937" y="770"/>
                  </a:lnTo>
                  <a:lnTo>
                    <a:pt x="2019" y="797"/>
                  </a:lnTo>
                  <a:lnTo>
                    <a:pt x="2101" y="821"/>
                  </a:lnTo>
                  <a:lnTo>
                    <a:pt x="2175" y="840"/>
                  </a:lnTo>
                  <a:lnTo>
                    <a:pt x="2229" y="854"/>
                  </a:lnTo>
                  <a:lnTo>
                    <a:pt x="2229" y="854"/>
                  </a:lnTo>
                  <a:lnTo>
                    <a:pt x="2245" y="860"/>
                  </a:lnTo>
                  <a:lnTo>
                    <a:pt x="2262" y="866"/>
                  </a:lnTo>
                  <a:lnTo>
                    <a:pt x="2279" y="875"/>
                  </a:lnTo>
                  <a:lnTo>
                    <a:pt x="2296" y="885"/>
                  </a:lnTo>
                  <a:lnTo>
                    <a:pt x="2332" y="909"/>
                  </a:lnTo>
                  <a:lnTo>
                    <a:pt x="2369" y="936"/>
                  </a:lnTo>
                  <a:lnTo>
                    <a:pt x="2407" y="962"/>
                  </a:lnTo>
                  <a:lnTo>
                    <a:pt x="2443" y="984"/>
                  </a:lnTo>
                  <a:lnTo>
                    <a:pt x="2461" y="993"/>
                  </a:lnTo>
                  <a:lnTo>
                    <a:pt x="2477" y="1001"/>
                  </a:lnTo>
                  <a:lnTo>
                    <a:pt x="2495" y="1007"/>
                  </a:lnTo>
                  <a:lnTo>
                    <a:pt x="2512" y="1011"/>
                  </a:lnTo>
                  <a:lnTo>
                    <a:pt x="2512" y="1011"/>
                  </a:lnTo>
                  <a:lnTo>
                    <a:pt x="2527" y="1014"/>
                  </a:lnTo>
                  <a:lnTo>
                    <a:pt x="2539" y="1020"/>
                  </a:lnTo>
                  <a:lnTo>
                    <a:pt x="2548" y="1028"/>
                  </a:lnTo>
                  <a:lnTo>
                    <a:pt x="2554" y="1038"/>
                  </a:lnTo>
                  <a:lnTo>
                    <a:pt x="2558" y="1049"/>
                  </a:lnTo>
                  <a:lnTo>
                    <a:pt x="2560" y="1060"/>
                  </a:lnTo>
                  <a:lnTo>
                    <a:pt x="2561" y="1072"/>
                  </a:lnTo>
                  <a:lnTo>
                    <a:pt x="2560" y="1084"/>
                  </a:lnTo>
                  <a:lnTo>
                    <a:pt x="2558" y="1098"/>
                  </a:lnTo>
                  <a:lnTo>
                    <a:pt x="2555" y="1110"/>
                  </a:lnTo>
                  <a:lnTo>
                    <a:pt x="2548" y="1131"/>
                  </a:lnTo>
                  <a:lnTo>
                    <a:pt x="2540" y="1150"/>
                  </a:lnTo>
                  <a:lnTo>
                    <a:pt x="1288" y="1150"/>
                  </a:lnTo>
                  <a:lnTo>
                    <a:pt x="680" y="457"/>
                  </a:lnTo>
                  <a:lnTo>
                    <a:pt x="458" y="26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27" y="42"/>
                  </a:lnTo>
                  <a:lnTo>
                    <a:pt x="88" y="30"/>
                  </a:lnTo>
                  <a:lnTo>
                    <a:pt x="154" y="15"/>
                  </a:lnTo>
                  <a:lnTo>
                    <a:pt x="180" y="9"/>
                  </a:lnTo>
                  <a:lnTo>
                    <a:pt x="196" y="2"/>
                  </a:lnTo>
                  <a:lnTo>
                    <a:pt x="196" y="2"/>
                  </a:lnTo>
                  <a:lnTo>
                    <a:pt x="199" y="2"/>
                  </a:lnTo>
                  <a:lnTo>
                    <a:pt x="208" y="0"/>
                  </a:lnTo>
                  <a:lnTo>
                    <a:pt x="231" y="0"/>
                  </a:lnTo>
                  <a:lnTo>
                    <a:pt x="309" y="3"/>
                  </a:lnTo>
                  <a:lnTo>
                    <a:pt x="413" y="11"/>
                  </a:lnTo>
                  <a:lnTo>
                    <a:pt x="530" y="21"/>
                  </a:lnTo>
                  <a:lnTo>
                    <a:pt x="747" y="42"/>
                  </a:lnTo>
                  <a:lnTo>
                    <a:pt x="845" y="51"/>
                  </a:lnTo>
                  <a:lnTo>
                    <a:pt x="845" y="5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20"/>
            <p:cNvSpPr>
              <a:spLocks/>
            </p:cNvSpPr>
            <p:nvPr/>
          </p:nvSpPr>
          <p:spPr bwMode="auto">
            <a:xfrm>
              <a:off x="3853409" y="1784027"/>
              <a:ext cx="1764062" cy="786048"/>
            </a:xfrm>
            <a:custGeom>
              <a:avLst/>
              <a:gdLst>
                <a:gd name="T0" fmla="*/ 551 w 1106"/>
                <a:gd name="T1" fmla="*/ 102 h 510"/>
                <a:gd name="T2" fmla="*/ 449 w 1106"/>
                <a:gd name="T3" fmla="*/ 161 h 510"/>
                <a:gd name="T4" fmla="*/ 361 w 1106"/>
                <a:gd name="T5" fmla="*/ 206 h 510"/>
                <a:gd name="T6" fmla="*/ 310 w 1106"/>
                <a:gd name="T7" fmla="*/ 235 h 510"/>
                <a:gd name="T8" fmla="*/ 238 w 1106"/>
                <a:gd name="T9" fmla="*/ 293 h 510"/>
                <a:gd name="T10" fmla="*/ 42 w 1106"/>
                <a:gd name="T11" fmla="*/ 367 h 510"/>
                <a:gd name="T12" fmla="*/ 0 w 1106"/>
                <a:gd name="T13" fmla="*/ 386 h 510"/>
                <a:gd name="T14" fmla="*/ 16 w 1106"/>
                <a:gd name="T15" fmla="*/ 394 h 510"/>
                <a:gd name="T16" fmla="*/ 134 w 1106"/>
                <a:gd name="T17" fmla="*/ 404 h 510"/>
                <a:gd name="T18" fmla="*/ 175 w 1106"/>
                <a:gd name="T19" fmla="*/ 419 h 510"/>
                <a:gd name="T20" fmla="*/ 206 w 1106"/>
                <a:gd name="T21" fmla="*/ 443 h 510"/>
                <a:gd name="T22" fmla="*/ 250 w 1106"/>
                <a:gd name="T23" fmla="*/ 455 h 510"/>
                <a:gd name="T24" fmla="*/ 275 w 1106"/>
                <a:gd name="T25" fmla="*/ 443 h 510"/>
                <a:gd name="T26" fmla="*/ 295 w 1106"/>
                <a:gd name="T27" fmla="*/ 440 h 510"/>
                <a:gd name="T28" fmla="*/ 325 w 1106"/>
                <a:gd name="T29" fmla="*/ 473 h 510"/>
                <a:gd name="T30" fmla="*/ 359 w 1106"/>
                <a:gd name="T31" fmla="*/ 510 h 510"/>
                <a:gd name="T32" fmla="*/ 379 w 1106"/>
                <a:gd name="T33" fmla="*/ 504 h 510"/>
                <a:gd name="T34" fmla="*/ 485 w 1106"/>
                <a:gd name="T35" fmla="*/ 476 h 510"/>
                <a:gd name="T36" fmla="*/ 534 w 1106"/>
                <a:gd name="T37" fmla="*/ 451 h 510"/>
                <a:gd name="T38" fmla="*/ 548 w 1106"/>
                <a:gd name="T39" fmla="*/ 425 h 510"/>
                <a:gd name="T40" fmla="*/ 566 w 1106"/>
                <a:gd name="T41" fmla="*/ 421 h 510"/>
                <a:gd name="T42" fmla="*/ 614 w 1106"/>
                <a:gd name="T43" fmla="*/ 460 h 510"/>
                <a:gd name="T44" fmla="*/ 648 w 1106"/>
                <a:gd name="T45" fmla="*/ 470 h 510"/>
                <a:gd name="T46" fmla="*/ 675 w 1106"/>
                <a:gd name="T47" fmla="*/ 460 h 510"/>
                <a:gd name="T48" fmla="*/ 725 w 1106"/>
                <a:gd name="T49" fmla="*/ 422 h 510"/>
                <a:gd name="T50" fmla="*/ 743 w 1106"/>
                <a:gd name="T51" fmla="*/ 422 h 510"/>
                <a:gd name="T52" fmla="*/ 749 w 1106"/>
                <a:gd name="T53" fmla="*/ 443 h 510"/>
                <a:gd name="T54" fmla="*/ 765 w 1106"/>
                <a:gd name="T55" fmla="*/ 471 h 510"/>
                <a:gd name="T56" fmla="*/ 811 w 1106"/>
                <a:gd name="T57" fmla="*/ 492 h 510"/>
                <a:gd name="T58" fmla="*/ 831 w 1106"/>
                <a:gd name="T59" fmla="*/ 488 h 510"/>
                <a:gd name="T60" fmla="*/ 883 w 1106"/>
                <a:gd name="T61" fmla="*/ 466 h 510"/>
                <a:gd name="T62" fmla="*/ 936 w 1106"/>
                <a:gd name="T63" fmla="*/ 474 h 510"/>
                <a:gd name="T64" fmla="*/ 1011 w 1106"/>
                <a:gd name="T65" fmla="*/ 491 h 510"/>
                <a:gd name="T66" fmla="*/ 1044 w 1106"/>
                <a:gd name="T67" fmla="*/ 482 h 510"/>
                <a:gd name="T68" fmla="*/ 1078 w 1106"/>
                <a:gd name="T69" fmla="*/ 449 h 510"/>
                <a:gd name="T70" fmla="*/ 1102 w 1106"/>
                <a:gd name="T71" fmla="*/ 380 h 510"/>
                <a:gd name="T72" fmla="*/ 1106 w 1106"/>
                <a:gd name="T73" fmla="*/ 353 h 510"/>
                <a:gd name="T74" fmla="*/ 1084 w 1106"/>
                <a:gd name="T75" fmla="*/ 326 h 510"/>
                <a:gd name="T76" fmla="*/ 1027 w 1106"/>
                <a:gd name="T77" fmla="*/ 295 h 510"/>
                <a:gd name="T78" fmla="*/ 1033 w 1106"/>
                <a:gd name="T79" fmla="*/ 290 h 510"/>
                <a:gd name="T80" fmla="*/ 967 w 1106"/>
                <a:gd name="T81" fmla="*/ 284 h 510"/>
                <a:gd name="T82" fmla="*/ 940 w 1106"/>
                <a:gd name="T83" fmla="*/ 292 h 510"/>
                <a:gd name="T84" fmla="*/ 949 w 1106"/>
                <a:gd name="T85" fmla="*/ 296 h 510"/>
                <a:gd name="T86" fmla="*/ 937 w 1106"/>
                <a:gd name="T87" fmla="*/ 274 h 510"/>
                <a:gd name="T88" fmla="*/ 909 w 1106"/>
                <a:gd name="T89" fmla="*/ 242 h 510"/>
                <a:gd name="T90" fmla="*/ 904 w 1106"/>
                <a:gd name="T91" fmla="*/ 218 h 510"/>
                <a:gd name="T92" fmla="*/ 894 w 1106"/>
                <a:gd name="T93" fmla="*/ 200 h 510"/>
                <a:gd name="T94" fmla="*/ 835 w 1106"/>
                <a:gd name="T95" fmla="*/ 150 h 510"/>
                <a:gd name="T96" fmla="*/ 825 w 1106"/>
                <a:gd name="T97" fmla="*/ 115 h 510"/>
                <a:gd name="T98" fmla="*/ 801 w 1106"/>
                <a:gd name="T99" fmla="*/ 21 h 510"/>
                <a:gd name="T100" fmla="*/ 783 w 1106"/>
                <a:gd name="T101" fmla="*/ 9 h 510"/>
                <a:gd name="T102" fmla="*/ 713 w 1106"/>
                <a:gd name="T103" fmla="*/ 0 h 510"/>
                <a:gd name="T104" fmla="*/ 687 w 1106"/>
                <a:gd name="T105" fmla="*/ 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06" h="510">
                  <a:moveTo>
                    <a:pt x="687" y="7"/>
                  </a:moveTo>
                  <a:lnTo>
                    <a:pt x="687" y="7"/>
                  </a:lnTo>
                  <a:lnTo>
                    <a:pt x="614" y="58"/>
                  </a:lnTo>
                  <a:lnTo>
                    <a:pt x="551" y="102"/>
                  </a:lnTo>
                  <a:lnTo>
                    <a:pt x="519" y="121"/>
                  </a:lnTo>
                  <a:lnTo>
                    <a:pt x="492" y="138"/>
                  </a:lnTo>
                  <a:lnTo>
                    <a:pt x="492" y="138"/>
                  </a:lnTo>
                  <a:lnTo>
                    <a:pt x="449" y="161"/>
                  </a:lnTo>
                  <a:lnTo>
                    <a:pt x="415" y="182"/>
                  </a:lnTo>
                  <a:lnTo>
                    <a:pt x="386" y="197"/>
                  </a:lnTo>
                  <a:lnTo>
                    <a:pt x="373" y="202"/>
                  </a:lnTo>
                  <a:lnTo>
                    <a:pt x="361" y="206"/>
                  </a:lnTo>
                  <a:lnTo>
                    <a:pt x="361" y="206"/>
                  </a:lnTo>
                  <a:lnTo>
                    <a:pt x="346" y="212"/>
                  </a:lnTo>
                  <a:lnTo>
                    <a:pt x="329" y="223"/>
                  </a:lnTo>
                  <a:lnTo>
                    <a:pt x="310" y="235"/>
                  </a:lnTo>
                  <a:lnTo>
                    <a:pt x="290" y="250"/>
                  </a:lnTo>
                  <a:lnTo>
                    <a:pt x="256" y="277"/>
                  </a:lnTo>
                  <a:lnTo>
                    <a:pt x="238" y="293"/>
                  </a:lnTo>
                  <a:lnTo>
                    <a:pt x="238" y="293"/>
                  </a:lnTo>
                  <a:lnTo>
                    <a:pt x="226" y="299"/>
                  </a:lnTo>
                  <a:lnTo>
                    <a:pt x="199" y="310"/>
                  </a:lnTo>
                  <a:lnTo>
                    <a:pt x="121" y="338"/>
                  </a:lnTo>
                  <a:lnTo>
                    <a:pt x="42" y="367"/>
                  </a:lnTo>
                  <a:lnTo>
                    <a:pt x="15" y="377"/>
                  </a:lnTo>
                  <a:lnTo>
                    <a:pt x="1" y="383"/>
                  </a:lnTo>
                  <a:lnTo>
                    <a:pt x="1" y="383"/>
                  </a:lnTo>
                  <a:lnTo>
                    <a:pt x="0" y="386"/>
                  </a:lnTo>
                  <a:lnTo>
                    <a:pt x="0" y="388"/>
                  </a:lnTo>
                  <a:lnTo>
                    <a:pt x="1" y="389"/>
                  </a:lnTo>
                  <a:lnTo>
                    <a:pt x="7" y="391"/>
                  </a:lnTo>
                  <a:lnTo>
                    <a:pt x="16" y="394"/>
                  </a:lnTo>
                  <a:lnTo>
                    <a:pt x="40" y="395"/>
                  </a:lnTo>
                  <a:lnTo>
                    <a:pt x="72" y="398"/>
                  </a:lnTo>
                  <a:lnTo>
                    <a:pt x="105" y="401"/>
                  </a:lnTo>
                  <a:lnTo>
                    <a:pt x="134" y="404"/>
                  </a:lnTo>
                  <a:lnTo>
                    <a:pt x="148" y="407"/>
                  </a:lnTo>
                  <a:lnTo>
                    <a:pt x="160" y="410"/>
                  </a:lnTo>
                  <a:lnTo>
                    <a:pt x="169" y="415"/>
                  </a:lnTo>
                  <a:lnTo>
                    <a:pt x="175" y="419"/>
                  </a:lnTo>
                  <a:lnTo>
                    <a:pt x="175" y="419"/>
                  </a:lnTo>
                  <a:lnTo>
                    <a:pt x="182" y="428"/>
                  </a:lnTo>
                  <a:lnTo>
                    <a:pt x="193" y="436"/>
                  </a:lnTo>
                  <a:lnTo>
                    <a:pt x="206" y="443"/>
                  </a:lnTo>
                  <a:lnTo>
                    <a:pt x="220" y="451"/>
                  </a:lnTo>
                  <a:lnTo>
                    <a:pt x="235" y="454"/>
                  </a:lnTo>
                  <a:lnTo>
                    <a:pt x="242" y="455"/>
                  </a:lnTo>
                  <a:lnTo>
                    <a:pt x="250" y="455"/>
                  </a:lnTo>
                  <a:lnTo>
                    <a:pt x="257" y="454"/>
                  </a:lnTo>
                  <a:lnTo>
                    <a:pt x="263" y="451"/>
                  </a:lnTo>
                  <a:lnTo>
                    <a:pt x="269" y="448"/>
                  </a:lnTo>
                  <a:lnTo>
                    <a:pt x="275" y="443"/>
                  </a:lnTo>
                  <a:lnTo>
                    <a:pt x="275" y="443"/>
                  </a:lnTo>
                  <a:lnTo>
                    <a:pt x="281" y="439"/>
                  </a:lnTo>
                  <a:lnTo>
                    <a:pt x="289" y="437"/>
                  </a:lnTo>
                  <a:lnTo>
                    <a:pt x="295" y="440"/>
                  </a:lnTo>
                  <a:lnTo>
                    <a:pt x="301" y="443"/>
                  </a:lnTo>
                  <a:lnTo>
                    <a:pt x="307" y="449"/>
                  </a:lnTo>
                  <a:lnTo>
                    <a:pt x="313" y="457"/>
                  </a:lnTo>
                  <a:lnTo>
                    <a:pt x="325" y="473"/>
                  </a:lnTo>
                  <a:lnTo>
                    <a:pt x="337" y="489"/>
                  </a:lnTo>
                  <a:lnTo>
                    <a:pt x="347" y="504"/>
                  </a:lnTo>
                  <a:lnTo>
                    <a:pt x="353" y="509"/>
                  </a:lnTo>
                  <a:lnTo>
                    <a:pt x="359" y="510"/>
                  </a:lnTo>
                  <a:lnTo>
                    <a:pt x="364" y="510"/>
                  </a:lnTo>
                  <a:lnTo>
                    <a:pt x="370" y="507"/>
                  </a:lnTo>
                  <a:lnTo>
                    <a:pt x="370" y="507"/>
                  </a:lnTo>
                  <a:lnTo>
                    <a:pt x="379" y="504"/>
                  </a:lnTo>
                  <a:lnTo>
                    <a:pt x="400" y="500"/>
                  </a:lnTo>
                  <a:lnTo>
                    <a:pt x="425" y="494"/>
                  </a:lnTo>
                  <a:lnTo>
                    <a:pt x="455" y="486"/>
                  </a:lnTo>
                  <a:lnTo>
                    <a:pt x="485" y="476"/>
                  </a:lnTo>
                  <a:lnTo>
                    <a:pt x="500" y="471"/>
                  </a:lnTo>
                  <a:lnTo>
                    <a:pt x="513" y="464"/>
                  </a:lnTo>
                  <a:lnTo>
                    <a:pt x="524" y="458"/>
                  </a:lnTo>
                  <a:lnTo>
                    <a:pt x="534" y="451"/>
                  </a:lnTo>
                  <a:lnTo>
                    <a:pt x="540" y="442"/>
                  </a:lnTo>
                  <a:lnTo>
                    <a:pt x="545" y="433"/>
                  </a:lnTo>
                  <a:lnTo>
                    <a:pt x="545" y="433"/>
                  </a:lnTo>
                  <a:lnTo>
                    <a:pt x="548" y="425"/>
                  </a:lnTo>
                  <a:lnTo>
                    <a:pt x="552" y="419"/>
                  </a:lnTo>
                  <a:lnTo>
                    <a:pt x="557" y="418"/>
                  </a:lnTo>
                  <a:lnTo>
                    <a:pt x="561" y="418"/>
                  </a:lnTo>
                  <a:lnTo>
                    <a:pt x="566" y="421"/>
                  </a:lnTo>
                  <a:lnTo>
                    <a:pt x="572" y="424"/>
                  </a:lnTo>
                  <a:lnTo>
                    <a:pt x="584" y="434"/>
                  </a:lnTo>
                  <a:lnTo>
                    <a:pt x="599" y="448"/>
                  </a:lnTo>
                  <a:lnTo>
                    <a:pt x="614" y="460"/>
                  </a:lnTo>
                  <a:lnTo>
                    <a:pt x="623" y="464"/>
                  </a:lnTo>
                  <a:lnTo>
                    <a:pt x="630" y="468"/>
                  </a:lnTo>
                  <a:lnTo>
                    <a:pt x="639" y="470"/>
                  </a:lnTo>
                  <a:lnTo>
                    <a:pt x="648" y="470"/>
                  </a:lnTo>
                  <a:lnTo>
                    <a:pt x="648" y="470"/>
                  </a:lnTo>
                  <a:lnTo>
                    <a:pt x="657" y="468"/>
                  </a:lnTo>
                  <a:lnTo>
                    <a:pt x="666" y="464"/>
                  </a:lnTo>
                  <a:lnTo>
                    <a:pt x="675" y="460"/>
                  </a:lnTo>
                  <a:lnTo>
                    <a:pt x="683" y="455"/>
                  </a:lnTo>
                  <a:lnTo>
                    <a:pt x="699" y="443"/>
                  </a:lnTo>
                  <a:lnTo>
                    <a:pt x="713" y="431"/>
                  </a:lnTo>
                  <a:lnTo>
                    <a:pt x="725" y="422"/>
                  </a:lnTo>
                  <a:lnTo>
                    <a:pt x="731" y="419"/>
                  </a:lnTo>
                  <a:lnTo>
                    <a:pt x="735" y="418"/>
                  </a:lnTo>
                  <a:lnTo>
                    <a:pt x="740" y="419"/>
                  </a:lnTo>
                  <a:lnTo>
                    <a:pt x="743" y="422"/>
                  </a:lnTo>
                  <a:lnTo>
                    <a:pt x="744" y="427"/>
                  </a:lnTo>
                  <a:lnTo>
                    <a:pt x="747" y="434"/>
                  </a:lnTo>
                  <a:lnTo>
                    <a:pt x="747" y="434"/>
                  </a:lnTo>
                  <a:lnTo>
                    <a:pt x="749" y="443"/>
                  </a:lnTo>
                  <a:lnTo>
                    <a:pt x="752" y="452"/>
                  </a:lnTo>
                  <a:lnTo>
                    <a:pt x="755" y="460"/>
                  </a:lnTo>
                  <a:lnTo>
                    <a:pt x="760" y="466"/>
                  </a:lnTo>
                  <a:lnTo>
                    <a:pt x="765" y="471"/>
                  </a:lnTo>
                  <a:lnTo>
                    <a:pt x="771" y="477"/>
                  </a:lnTo>
                  <a:lnTo>
                    <a:pt x="784" y="485"/>
                  </a:lnTo>
                  <a:lnTo>
                    <a:pt x="798" y="491"/>
                  </a:lnTo>
                  <a:lnTo>
                    <a:pt x="811" y="492"/>
                  </a:lnTo>
                  <a:lnTo>
                    <a:pt x="823" y="492"/>
                  </a:lnTo>
                  <a:lnTo>
                    <a:pt x="828" y="491"/>
                  </a:lnTo>
                  <a:lnTo>
                    <a:pt x="831" y="488"/>
                  </a:lnTo>
                  <a:lnTo>
                    <a:pt x="831" y="488"/>
                  </a:lnTo>
                  <a:lnTo>
                    <a:pt x="844" y="479"/>
                  </a:lnTo>
                  <a:lnTo>
                    <a:pt x="856" y="471"/>
                  </a:lnTo>
                  <a:lnTo>
                    <a:pt x="870" y="468"/>
                  </a:lnTo>
                  <a:lnTo>
                    <a:pt x="883" y="466"/>
                  </a:lnTo>
                  <a:lnTo>
                    <a:pt x="897" y="466"/>
                  </a:lnTo>
                  <a:lnTo>
                    <a:pt x="910" y="468"/>
                  </a:lnTo>
                  <a:lnTo>
                    <a:pt x="924" y="470"/>
                  </a:lnTo>
                  <a:lnTo>
                    <a:pt x="936" y="474"/>
                  </a:lnTo>
                  <a:lnTo>
                    <a:pt x="963" y="482"/>
                  </a:lnTo>
                  <a:lnTo>
                    <a:pt x="987" y="488"/>
                  </a:lnTo>
                  <a:lnTo>
                    <a:pt x="999" y="491"/>
                  </a:lnTo>
                  <a:lnTo>
                    <a:pt x="1011" y="491"/>
                  </a:lnTo>
                  <a:lnTo>
                    <a:pt x="1021" y="491"/>
                  </a:lnTo>
                  <a:lnTo>
                    <a:pt x="1032" y="488"/>
                  </a:lnTo>
                  <a:lnTo>
                    <a:pt x="1032" y="488"/>
                  </a:lnTo>
                  <a:lnTo>
                    <a:pt x="1044" y="482"/>
                  </a:lnTo>
                  <a:lnTo>
                    <a:pt x="1054" y="476"/>
                  </a:lnTo>
                  <a:lnTo>
                    <a:pt x="1063" y="467"/>
                  </a:lnTo>
                  <a:lnTo>
                    <a:pt x="1072" y="458"/>
                  </a:lnTo>
                  <a:lnTo>
                    <a:pt x="1078" y="449"/>
                  </a:lnTo>
                  <a:lnTo>
                    <a:pt x="1084" y="439"/>
                  </a:lnTo>
                  <a:lnTo>
                    <a:pt x="1093" y="418"/>
                  </a:lnTo>
                  <a:lnTo>
                    <a:pt x="1099" y="398"/>
                  </a:lnTo>
                  <a:lnTo>
                    <a:pt x="1102" y="380"/>
                  </a:lnTo>
                  <a:lnTo>
                    <a:pt x="1103" y="367"/>
                  </a:lnTo>
                  <a:lnTo>
                    <a:pt x="1106" y="359"/>
                  </a:lnTo>
                  <a:lnTo>
                    <a:pt x="1106" y="359"/>
                  </a:lnTo>
                  <a:lnTo>
                    <a:pt x="1106" y="353"/>
                  </a:lnTo>
                  <a:lnTo>
                    <a:pt x="1105" y="349"/>
                  </a:lnTo>
                  <a:lnTo>
                    <a:pt x="1102" y="343"/>
                  </a:lnTo>
                  <a:lnTo>
                    <a:pt x="1097" y="337"/>
                  </a:lnTo>
                  <a:lnTo>
                    <a:pt x="1084" y="326"/>
                  </a:lnTo>
                  <a:lnTo>
                    <a:pt x="1068" y="317"/>
                  </a:lnTo>
                  <a:lnTo>
                    <a:pt x="1038" y="301"/>
                  </a:lnTo>
                  <a:lnTo>
                    <a:pt x="1030" y="296"/>
                  </a:lnTo>
                  <a:lnTo>
                    <a:pt x="1027" y="295"/>
                  </a:lnTo>
                  <a:lnTo>
                    <a:pt x="1029" y="293"/>
                  </a:lnTo>
                  <a:lnTo>
                    <a:pt x="1029" y="293"/>
                  </a:lnTo>
                  <a:lnTo>
                    <a:pt x="1032" y="292"/>
                  </a:lnTo>
                  <a:lnTo>
                    <a:pt x="1033" y="290"/>
                  </a:lnTo>
                  <a:lnTo>
                    <a:pt x="1024" y="289"/>
                  </a:lnTo>
                  <a:lnTo>
                    <a:pt x="1008" y="286"/>
                  </a:lnTo>
                  <a:lnTo>
                    <a:pt x="988" y="286"/>
                  </a:lnTo>
                  <a:lnTo>
                    <a:pt x="967" y="284"/>
                  </a:lnTo>
                  <a:lnTo>
                    <a:pt x="949" y="286"/>
                  </a:lnTo>
                  <a:lnTo>
                    <a:pt x="945" y="287"/>
                  </a:lnTo>
                  <a:lnTo>
                    <a:pt x="940" y="289"/>
                  </a:lnTo>
                  <a:lnTo>
                    <a:pt x="940" y="292"/>
                  </a:lnTo>
                  <a:lnTo>
                    <a:pt x="943" y="295"/>
                  </a:lnTo>
                  <a:lnTo>
                    <a:pt x="943" y="295"/>
                  </a:lnTo>
                  <a:lnTo>
                    <a:pt x="948" y="296"/>
                  </a:lnTo>
                  <a:lnTo>
                    <a:pt x="949" y="296"/>
                  </a:lnTo>
                  <a:lnTo>
                    <a:pt x="949" y="296"/>
                  </a:lnTo>
                  <a:lnTo>
                    <a:pt x="949" y="292"/>
                  </a:lnTo>
                  <a:lnTo>
                    <a:pt x="946" y="287"/>
                  </a:lnTo>
                  <a:lnTo>
                    <a:pt x="937" y="274"/>
                  </a:lnTo>
                  <a:lnTo>
                    <a:pt x="927" y="262"/>
                  </a:lnTo>
                  <a:lnTo>
                    <a:pt x="927" y="262"/>
                  </a:lnTo>
                  <a:lnTo>
                    <a:pt x="916" y="253"/>
                  </a:lnTo>
                  <a:lnTo>
                    <a:pt x="909" y="242"/>
                  </a:lnTo>
                  <a:lnTo>
                    <a:pt x="906" y="238"/>
                  </a:lnTo>
                  <a:lnTo>
                    <a:pt x="904" y="232"/>
                  </a:lnTo>
                  <a:lnTo>
                    <a:pt x="904" y="226"/>
                  </a:lnTo>
                  <a:lnTo>
                    <a:pt x="904" y="218"/>
                  </a:lnTo>
                  <a:lnTo>
                    <a:pt x="904" y="218"/>
                  </a:lnTo>
                  <a:lnTo>
                    <a:pt x="904" y="214"/>
                  </a:lnTo>
                  <a:lnTo>
                    <a:pt x="901" y="209"/>
                  </a:lnTo>
                  <a:lnTo>
                    <a:pt x="894" y="200"/>
                  </a:lnTo>
                  <a:lnTo>
                    <a:pt x="883" y="190"/>
                  </a:lnTo>
                  <a:lnTo>
                    <a:pt x="870" y="179"/>
                  </a:lnTo>
                  <a:lnTo>
                    <a:pt x="844" y="158"/>
                  </a:lnTo>
                  <a:lnTo>
                    <a:pt x="835" y="150"/>
                  </a:lnTo>
                  <a:lnTo>
                    <a:pt x="832" y="145"/>
                  </a:lnTo>
                  <a:lnTo>
                    <a:pt x="831" y="141"/>
                  </a:lnTo>
                  <a:lnTo>
                    <a:pt x="831" y="141"/>
                  </a:lnTo>
                  <a:lnTo>
                    <a:pt x="825" y="115"/>
                  </a:lnTo>
                  <a:lnTo>
                    <a:pt x="817" y="79"/>
                  </a:lnTo>
                  <a:lnTo>
                    <a:pt x="808" y="43"/>
                  </a:lnTo>
                  <a:lnTo>
                    <a:pt x="804" y="30"/>
                  </a:lnTo>
                  <a:lnTo>
                    <a:pt x="801" y="21"/>
                  </a:lnTo>
                  <a:lnTo>
                    <a:pt x="801" y="21"/>
                  </a:lnTo>
                  <a:lnTo>
                    <a:pt x="798" y="18"/>
                  </a:lnTo>
                  <a:lnTo>
                    <a:pt x="795" y="15"/>
                  </a:lnTo>
                  <a:lnTo>
                    <a:pt x="783" y="9"/>
                  </a:lnTo>
                  <a:lnTo>
                    <a:pt x="766" y="4"/>
                  </a:lnTo>
                  <a:lnTo>
                    <a:pt x="749" y="1"/>
                  </a:lnTo>
                  <a:lnTo>
                    <a:pt x="731" y="0"/>
                  </a:lnTo>
                  <a:lnTo>
                    <a:pt x="713" y="0"/>
                  </a:lnTo>
                  <a:lnTo>
                    <a:pt x="698" y="3"/>
                  </a:lnTo>
                  <a:lnTo>
                    <a:pt x="692" y="4"/>
                  </a:lnTo>
                  <a:lnTo>
                    <a:pt x="687" y="7"/>
                  </a:lnTo>
                  <a:lnTo>
                    <a:pt x="687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21"/>
            <p:cNvSpPr>
              <a:spLocks/>
            </p:cNvSpPr>
            <p:nvPr/>
          </p:nvSpPr>
          <p:spPr bwMode="auto">
            <a:xfrm>
              <a:off x="5245838" y="2656386"/>
              <a:ext cx="336544" cy="326750"/>
            </a:xfrm>
            <a:custGeom>
              <a:avLst/>
              <a:gdLst>
                <a:gd name="T0" fmla="*/ 0 w 211"/>
                <a:gd name="T1" fmla="*/ 0 h 212"/>
                <a:gd name="T2" fmla="*/ 0 w 211"/>
                <a:gd name="T3" fmla="*/ 0 h 212"/>
                <a:gd name="T4" fmla="*/ 18 w 211"/>
                <a:gd name="T5" fmla="*/ 4 h 212"/>
                <a:gd name="T6" fmla="*/ 36 w 211"/>
                <a:gd name="T7" fmla="*/ 9 h 212"/>
                <a:gd name="T8" fmla="*/ 58 w 211"/>
                <a:gd name="T9" fmla="*/ 16 h 212"/>
                <a:gd name="T10" fmla="*/ 84 w 211"/>
                <a:gd name="T11" fmla="*/ 28 h 212"/>
                <a:gd name="T12" fmla="*/ 97 w 211"/>
                <a:gd name="T13" fmla="*/ 36 h 212"/>
                <a:gd name="T14" fmla="*/ 109 w 211"/>
                <a:gd name="T15" fmla="*/ 43 h 212"/>
                <a:gd name="T16" fmla="*/ 123 w 211"/>
                <a:gd name="T17" fmla="*/ 54 h 212"/>
                <a:gd name="T18" fmla="*/ 135 w 211"/>
                <a:gd name="T19" fmla="*/ 64 h 212"/>
                <a:gd name="T20" fmla="*/ 145 w 211"/>
                <a:gd name="T21" fmla="*/ 76 h 212"/>
                <a:gd name="T22" fmla="*/ 156 w 211"/>
                <a:gd name="T23" fmla="*/ 90 h 212"/>
                <a:gd name="T24" fmla="*/ 156 w 211"/>
                <a:gd name="T25" fmla="*/ 90 h 212"/>
                <a:gd name="T26" fmla="*/ 174 w 211"/>
                <a:gd name="T27" fmla="*/ 118 h 212"/>
                <a:gd name="T28" fmla="*/ 189 w 211"/>
                <a:gd name="T29" fmla="*/ 144 h 212"/>
                <a:gd name="T30" fmla="*/ 201 w 211"/>
                <a:gd name="T31" fmla="*/ 166 h 212"/>
                <a:gd name="T32" fmla="*/ 208 w 211"/>
                <a:gd name="T33" fmla="*/ 186 h 212"/>
                <a:gd name="T34" fmla="*/ 211 w 211"/>
                <a:gd name="T35" fmla="*/ 201 h 212"/>
                <a:gd name="T36" fmla="*/ 211 w 211"/>
                <a:gd name="T37" fmla="*/ 207 h 212"/>
                <a:gd name="T38" fmla="*/ 211 w 211"/>
                <a:gd name="T39" fmla="*/ 209 h 212"/>
                <a:gd name="T40" fmla="*/ 208 w 211"/>
                <a:gd name="T41" fmla="*/ 212 h 212"/>
                <a:gd name="T42" fmla="*/ 205 w 211"/>
                <a:gd name="T43" fmla="*/ 212 h 212"/>
                <a:gd name="T44" fmla="*/ 201 w 211"/>
                <a:gd name="T45" fmla="*/ 212 h 212"/>
                <a:gd name="T46" fmla="*/ 196 w 211"/>
                <a:gd name="T47" fmla="*/ 209 h 212"/>
                <a:gd name="T48" fmla="*/ 196 w 211"/>
                <a:gd name="T49" fmla="*/ 209 h 212"/>
                <a:gd name="T50" fmla="*/ 159 w 211"/>
                <a:gd name="T51" fmla="*/ 184 h 212"/>
                <a:gd name="T52" fmla="*/ 130 w 211"/>
                <a:gd name="T53" fmla="*/ 165 h 212"/>
                <a:gd name="T54" fmla="*/ 108 w 211"/>
                <a:gd name="T55" fmla="*/ 147 h 212"/>
                <a:gd name="T56" fmla="*/ 91 w 211"/>
                <a:gd name="T57" fmla="*/ 133 h 212"/>
                <a:gd name="T58" fmla="*/ 79 w 211"/>
                <a:gd name="T59" fmla="*/ 121 h 212"/>
                <a:gd name="T60" fmla="*/ 72 w 211"/>
                <a:gd name="T61" fmla="*/ 111 h 212"/>
                <a:gd name="T62" fmla="*/ 67 w 211"/>
                <a:gd name="T63" fmla="*/ 102 h 212"/>
                <a:gd name="T64" fmla="*/ 64 w 211"/>
                <a:gd name="T65" fmla="*/ 93 h 212"/>
                <a:gd name="T66" fmla="*/ 61 w 211"/>
                <a:gd name="T67" fmla="*/ 78 h 212"/>
                <a:gd name="T68" fmla="*/ 58 w 211"/>
                <a:gd name="T69" fmla="*/ 69 h 212"/>
                <a:gd name="T70" fmla="*/ 54 w 211"/>
                <a:gd name="T71" fmla="*/ 60 h 212"/>
                <a:gd name="T72" fmla="*/ 48 w 211"/>
                <a:gd name="T73" fmla="*/ 48 h 212"/>
                <a:gd name="T74" fmla="*/ 36 w 211"/>
                <a:gd name="T75" fmla="*/ 34 h 212"/>
                <a:gd name="T76" fmla="*/ 21 w 211"/>
                <a:gd name="T77" fmla="*/ 19 h 212"/>
                <a:gd name="T78" fmla="*/ 0 w 211"/>
                <a:gd name="T79" fmla="*/ 0 h 212"/>
                <a:gd name="T80" fmla="*/ 0 w 211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1" h="212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36" y="9"/>
                  </a:lnTo>
                  <a:lnTo>
                    <a:pt x="58" y="16"/>
                  </a:lnTo>
                  <a:lnTo>
                    <a:pt x="84" y="28"/>
                  </a:lnTo>
                  <a:lnTo>
                    <a:pt x="97" y="36"/>
                  </a:lnTo>
                  <a:lnTo>
                    <a:pt x="109" y="43"/>
                  </a:lnTo>
                  <a:lnTo>
                    <a:pt x="123" y="54"/>
                  </a:lnTo>
                  <a:lnTo>
                    <a:pt x="135" y="64"/>
                  </a:lnTo>
                  <a:lnTo>
                    <a:pt x="145" y="76"/>
                  </a:lnTo>
                  <a:lnTo>
                    <a:pt x="156" y="90"/>
                  </a:lnTo>
                  <a:lnTo>
                    <a:pt x="156" y="90"/>
                  </a:lnTo>
                  <a:lnTo>
                    <a:pt x="174" y="118"/>
                  </a:lnTo>
                  <a:lnTo>
                    <a:pt x="189" y="144"/>
                  </a:lnTo>
                  <a:lnTo>
                    <a:pt x="201" y="166"/>
                  </a:lnTo>
                  <a:lnTo>
                    <a:pt x="208" y="186"/>
                  </a:lnTo>
                  <a:lnTo>
                    <a:pt x="211" y="201"/>
                  </a:lnTo>
                  <a:lnTo>
                    <a:pt x="211" y="207"/>
                  </a:lnTo>
                  <a:lnTo>
                    <a:pt x="211" y="209"/>
                  </a:lnTo>
                  <a:lnTo>
                    <a:pt x="208" y="212"/>
                  </a:lnTo>
                  <a:lnTo>
                    <a:pt x="205" y="212"/>
                  </a:lnTo>
                  <a:lnTo>
                    <a:pt x="201" y="212"/>
                  </a:lnTo>
                  <a:lnTo>
                    <a:pt x="196" y="209"/>
                  </a:lnTo>
                  <a:lnTo>
                    <a:pt x="196" y="209"/>
                  </a:lnTo>
                  <a:lnTo>
                    <a:pt x="159" y="184"/>
                  </a:lnTo>
                  <a:lnTo>
                    <a:pt x="130" y="165"/>
                  </a:lnTo>
                  <a:lnTo>
                    <a:pt x="108" y="147"/>
                  </a:lnTo>
                  <a:lnTo>
                    <a:pt x="91" y="133"/>
                  </a:lnTo>
                  <a:lnTo>
                    <a:pt x="79" y="121"/>
                  </a:lnTo>
                  <a:lnTo>
                    <a:pt x="72" y="111"/>
                  </a:lnTo>
                  <a:lnTo>
                    <a:pt x="67" y="102"/>
                  </a:lnTo>
                  <a:lnTo>
                    <a:pt x="64" y="93"/>
                  </a:lnTo>
                  <a:lnTo>
                    <a:pt x="61" y="78"/>
                  </a:lnTo>
                  <a:lnTo>
                    <a:pt x="58" y="69"/>
                  </a:lnTo>
                  <a:lnTo>
                    <a:pt x="54" y="60"/>
                  </a:lnTo>
                  <a:lnTo>
                    <a:pt x="48" y="48"/>
                  </a:lnTo>
                  <a:lnTo>
                    <a:pt x="36" y="34"/>
                  </a:lnTo>
                  <a:lnTo>
                    <a:pt x="21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22"/>
            <p:cNvSpPr>
              <a:spLocks/>
            </p:cNvSpPr>
            <p:nvPr/>
          </p:nvSpPr>
          <p:spPr bwMode="auto">
            <a:xfrm>
              <a:off x="7765926" y="3574984"/>
              <a:ext cx="657137" cy="302090"/>
            </a:xfrm>
            <a:custGeom>
              <a:avLst/>
              <a:gdLst>
                <a:gd name="T0" fmla="*/ 0 w 412"/>
                <a:gd name="T1" fmla="*/ 0 h 196"/>
                <a:gd name="T2" fmla="*/ 0 w 412"/>
                <a:gd name="T3" fmla="*/ 0 h 196"/>
                <a:gd name="T4" fmla="*/ 45 w 412"/>
                <a:gd name="T5" fmla="*/ 12 h 196"/>
                <a:gd name="T6" fmla="*/ 145 w 412"/>
                <a:gd name="T7" fmla="*/ 36 h 196"/>
                <a:gd name="T8" fmla="*/ 202 w 412"/>
                <a:gd name="T9" fmla="*/ 48 h 196"/>
                <a:gd name="T10" fmla="*/ 253 w 412"/>
                <a:gd name="T11" fmla="*/ 58 h 196"/>
                <a:gd name="T12" fmla="*/ 295 w 412"/>
                <a:gd name="T13" fmla="*/ 64 h 196"/>
                <a:gd name="T14" fmla="*/ 310 w 412"/>
                <a:gd name="T15" fmla="*/ 64 h 196"/>
                <a:gd name="T16" fmla="*/ 319 w 412"/>
                <a:gd name="T17" fmla="*/ 63 h 196"/>
                <a:gd name="T18" fmla="*/ 319 w 412"/>
                <a:gd name="T19" fmla="*/ 63 h 196"/>
                <a:gd name="T20" fmla="*/ 326 w 412"/>
                <a:gd name="T21" fmla="*/ 63 h 196"/>
                <a:gd name="T22" fmla="*/ 332 w 412"/>
                <a:gd name="T23" fmla="*/ 63 h 196"/>
                <a:gd name="T24" fmla="*/ 340 w 412"/>
                <a:gd name="T25" fmla="*/ 63 h 196"/>
                <a:gd name="T26" fmla="*/ 347 w 412"/>
                <a:gd name="T27" fmla="*/ 64 h 196"/>
                <a:gd name="T28" fmla="*/ 362 w 412"/>
                <a:gd name="T29" fmla="*/ 70 h 196"/>
                <a:gd name="T30" fmla="*/ 377 w 412"/>
                <a:gd name="T31" fmla="*/ 79 h 196"/>
                <a:gd name="T32" fmla="*/ 389 w 412"/>
                <a:gd name="T33" fmla="*/ 88 h 196"/>
                <a:gd name="T34" fmla="*/ 400 w 412"/>
                <a:gd name="T35" fmla="*/ 99 h 196"/>
                <a:gd name="T36" fmla="*/ 407 w 412"/>
                <a:gd name="T37" fmla="*/ 111 h 196"/>
                <a:gd name="T38" fmla="*/ 409 w 412"/>
                <a:gd name="T39" fmla="*/ 115 h 196"/>
                <a:gd name="T40" fmla="*/ 410 w 412"/>
                <a:gd name="T41" fmla="*/ 121 h 196"/>
                <a:gd name="T42" fmla="*/ 410 w 412"/>
                <a:gd name="T43" fmla="*/ 121 h 196"/>
                <a:gd name="T44" fmla="*/ 412 w 412"/>
                <a:gd name="T45" fmla="*/ 132 h 196"/>
                <a:gd name="T46" fmla="*/ 412 w 412"/>
                <a:gd name="T47" fmla="*/ 144 h 196"/>
                <a:gd name="T48" fmla="*/ 409 w 412"/>
                <a:gd name="T49" fmla="*/ 168 h 196"/>
                <a:gd name="T50" fmla="*/ 403 w 412"/>
                <a:gd name="T51" fmla="*/ 196 h 196"/>
                <a:gd name="T52" fmla="*/ 403 w 412"/>
                <a:gd name="T53" fmla="*/ 196 h 196"/>
                <a:gd name="T54" fmla="*/ 391 w 412"/>
                <a:gd name="T55" fmla="*/ 186 h 196"/>
                <a:gd name="T56" fmla="*/ 376 w 412"/>
                <a:gd name="T57" fmla="*/ 177 h 196"/>
                <a:gd name="T58" fmla="*/ 359 w 412"/>
                <a:gd name="T59" fmla="*/ 168 h 196"/>
                <a:gd name="T60" fmla="*/ 340 w 412"/>
                <a:gd name="T61" fmla="*/ 160 h 196"/>
                <a:gd name="T62" fmla="*/ 331 w 412"/>
                <a:gd name="T63" fmla="*/ 157 h 196"/>
                <a:gd name="T64" fmla="*/ 320 w 412"/>
                <a:gd name="T65" fmla="*/ 156 h 196"/>
                <a:gd name="T66" fmla="*/ 310 w 412"/>
                <a:gd name="T67" fmla="*/ 154 h 196"/>
                <a:gd name="T68" fmla="*/ 301 w 412"/>
                <a:gd name="T69" fmla="*/ 156 h 196"/>
                <a:gd name="T70" fmla="*/ 292 w 412"/>
                <a:gd name="T71" fmla="*/ 159 h 196"/>
                <a:gd name="T72" fmla="*/ 283 w 412"/>
                <a:gd name="T73" fmla="*/ 163 h 196"/>
                <a:gd name="T74" fmla="*/ 283 w 412"/>
                <a:gd name="T75" fmla="*/ 163 h 196"/>
                <a:gd name="T76" fmla="*/ 271 w 412"/>
                <a:gd name="T77" fmla="*/ 169 h 196"/>
                <a:gd name="T78" fmla="*/ 268 w 412"/>
                <a:gd name="T79" fmla="*/ 171 h 196"/>
                <a:gd name="T80" fmla="*/ 265 w 412"/>
                <a:gd name="T81" fmla="*/ 169 h 196"/>
                <a:gd name="T82" fmla="*/ 263 w 412"/>
                <a:gd name="T83" fmla="*/ 163 h 196"/>
                <a:gd name="T84" fmla="*/ 259 w 412"/>
                <a:gd name="T85" fmla="*/ 151 h 196"/>
                <a:gd name="T86" fmla="*/ 254 w 412"/>
                <a:gd name="T87" fmla="*/ 144 h 196"/>
                <a:gd name="T88" fmla="*/ 250 w 412"/>
                <a:gd name="T89" fmla="*/ 135 h 196"/>
                <a:gd name="T90" fmla="*/ 241 w 412"/>
                <a:gd name="T91" fmla="*/ 126 h 196"/>
                <a:gd name="T92" fmla="*/ 230 w 412"/>
                <a:gd name="T93" fmla="*/ 115 h 196"/>
                <a:gd name="T94" fmla="*/ 217 w 412"/>
                <a:gd name="T95" fmla="*/ 105 h 196"/>
                <a:gd name="T96" fmla="*/ 199 w 412"/>
                <a:gd name="T97" fmla="*/ 94 h 196"/>
                <a:gd name="T98" fmla="*/ 177 w 412"/>
                <a:gd name="T99" fmla="*/ 82 h 196"/>
                <a:gd name="T100" fmla="*/ 150 w 412"/>
                <a:gd name="T101" fmla="*/ 72 h 196"/>
                <a:gd name="T102" fmla="*/ 150 w 412"/>
                <a:gd name="T103" fmla="*/ 72 h 196"/>
                <a:gd name="T104" fmla="*/ 117 w 412"/>
                <a:gd name="T105" fmla="*/ 57 h 196"/>
                <a:gd name="T106" fmla="*/ 66 w 412"/>
                <a:gd name="T107" fmla="*/ 33 h 196"/>
                <a:gd name="T108" fmla="*/ 0 w 412"/>
                <a:gd name="T109" fmla="*/ 0 h 196"/>
                <a:gd name="T110" fmla="*/ 0 w 412"/>
                <a:gd name="T1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2" h="196">
                  <a:moveTo>
                    <a:pt x="0" y="0"/>
                  </a:moveTo>
                  <a:lnTo>
                    <a:pt x="0" y="0"/>
                  </a:lnTo>
                  <a:lnTo>
                    <a:pt x="45" y="12"/>
                  </a:lnTo>
                  <a:lnTo>
                    <a:pt x="145" y="36"/>
                  </a:lnTo>
                  <a:lnTo>
                    <a:pt x="202" y="48"/>
                  </a:lnTo>
                  <a:lnTo>
                    <a:pt x="253" y="58"/>
                  </a:lnTo>
                  <a:lnTo>
                    <a:pt x="295" y="64"/>
                  </a:lnTo>
                  <a:lnTo>
                    <a:pt x="310" y="64"/>
                  </a:lnTo>
                  <a:lnTo>
                    <a:pt x="319" y="63"/>
                  </a:lnTo>
                  <a:lnTo>
                    <a:pt x="319" y="63"/>
                  </a:lnTo>
                  <a:lnTo>
                    <a:pt x="326" y="63"/>
                  </a:lnTo>
                  <a:lnTo>
                    <a:pt x="332" y="63"/>
                  </a:lnTo>
                  <a:lnTo>
                    <a:pt x="340" y="63"/>
                  </a:lnTo>
                  <a:lnTo>
                    <a:pt x="347" y="64"/>
                  </a:lnTo>
                  <a:lnTo>
                    <a:pt x="362" y="70"/>
                  </a:lnTo>
                  <a:lnTo>
                    <a:pt x="377" y="79"/>
                  </a:lnTo>
                  <a:lnTo>
                    <a:pt x="389" y="88"/>
                  </a:lnTo>
                  <a:lnTo>
                    <a:pt x="400" y="99"/>
                  </a:lnTo>
                  <a:lnTo>
                    <a:pt x="407" y="111"/>
                  </a:lnTo>
                  <a:lnTo>
                    <a:pt x="409" y="115"/>
                  </a:lnTo>
                  <a:lnTo>
                    <a:pt x="410" y="121"/>
                  </a:lnTo>
                  <a:lnTo>
                    <a:pt x="410" y="121"/>
                  </a:lnTo>
                  <a:lnTo>
                    <a:pt x="412" y="132"/>
                  </a:lnTo>
                  <a:lnTo>
                    <a:pt x="412" y="144"/>
                  </a:lnTo>
                  <a:lnTo>
                    <a:pt x="409" y="168"/>
                  </a:lnTo>
                  <a:lnTo>
                    <a:pt x="403" y="196"/>
                  </a:lnTo>
                  <a:lnTo>
                    <a:pt x="403" y="196"/>
                  </a:lnTo>
                  <a:lnTo>
                    <a:pt x="391" y="186"/>
                  </a:lnTo>
                  <a:lnTo>
                    <a:pt x="376" y="177"/>
                  </a:lnTo>
                  <a:lnTo>
                    <a:pt x="359" y="168"/>
                  </a:lnTo>
                  <a:lnTo>
                    <a:pt x="340" y="160"/>
                  </a:lnTo>
                  <a:lnTo>
                    <a:pt x="331" y="157"/>
                  </a:lnTo>
                  <a:lnTo>
                    <a:pt x="320" y="156"/>
                  </a:lnTo>
                  <a:lnTo>
                    <a:pt x="310" y="154"/>
                  </a:lnTo>
                  <a:lnTo>
                    <a:pt x="301" y="156"/>
                  </a:lnTo>
                  <a:lnTo>
                    <a:pt x="292" y="159"/>
                  </a:lnTo>
                  <a:lnTo>
                    <a:pt x="283" y="163"/>
                  </a:lnTo>
                  <a:lnTo>
                    <a:pt x="283" y="163"/>
                  </a:lnTo>
                  <a:lnTo>
                    <a:pt x="271" y="169"/>
                  </a:lnTo>
                  <a:lnTo>
                    <a:pt x="268" y="171"/>
                  </a:lnTo>
                  <a:lnTo>
                    <a:pt x="265" y="169"/>
                  </a:lnTo>
                  <a:lnTo>
                    <a:pt x="263" y="163"/>
                  </a:lnTo>
                  <a:lnTo>
                    <a:pt x="259" y="151"/>
                  </a:lnTo>
                  <a:lnTo>
                    <a:pt x="254" y="144"/>
                  </a:lnTo>
                  <a:lnTo>
                    <a:pt x="250" y="135"/>
                  </a:lnTo>
                  <a:lnTo>
                    <a:pt x="241" y="126"/>
                  </a:lnTo>
                  <a:lnTo>
                    <a:pt x="230" y="115"/>
                  </a:lnTo>
                  <a:lnTo>
                    <a:pt x="217" y="105"/>
                  </a:lnTo>
                  <a:lnTo>
                    <a:pt x="199" y="94"/>
                  </a:lnTo>
                  <a:lnTo>
                    <a:pt x="177" y="82"/>
                  </a:lnTo>
                  <a:lnTo>
                    <a:pt x="150" y="72"/>
                  </a:lnTo>
                  <a:lnTo>
                    <a:pt x="150" y="72"/>
                  </a:lnTo>
                  <a:lnTo>
                    <a:pt x="117" y="57"/>
                  </a:lnTo>
                  <a:lnTo>
                    <a:pt x="66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992524" y="2341967"/>
              <a:ext cx="6688868" cy="3658964"/>
            </a:xfrm>
            <a:custGeom>
              <a:avLst/>
              <a:gdLst/>
              <a:ahLst/>
              <a:cxnLst/>
              <a:rect l="l" t="t" r="r" b="b"/>
              <a:pathLst>
                <a:path w="8918490" h="5048665">
                  <a:moveTo>
                    <a:pt x="3810260" y="0"/>
                  </a:moveTo>
                  <a:lnTo>
                    <a:pt x="3867680" y="12760"/>
                  </a:lnTo>
                  <a:lnTo>
                    <a:pt x="4005913" y="42533"/>
                  </a:lnTo>
                  <a:lnTo>
                    <a:pt x="4176045" y="76560"/>
                  </a:lnTo>
                  <a:lnTo>
                    <a:pt x="4263238" y="89320"/>
                  </a:lnTo>
                  <a:lnTo>
                    <a:pt x="4339798" y="99953"/>
                  </a:lnTo>
                  <a:lnTo>
                    <a:pt x="4373824" y="102080"/>
                  </a:lnTo>
                  <a:lnTo>
                    <a:pt x="4412104" y="112713"/>
                  </a:lnTo>
                  <a:lnTo>
                    <a:pt x="4456764" y="127599"/>
                  </a:lnTo>
                  <a:lnTo>
                    <a:pt x="4501424" y="144613"/>
                  </a:lnTo>
                  <a:lnTo>
                    <a:pt x="4703456" y="221172"/>
                  </a:lnTo>
                  <a:lnTo>
                    <a:pt x="4809789" y="255199"/>
                  </a:lnTo>
                  <a:lnTo>
                    <a:pt x="4860829" y="270086"/>
                  </a:lnTo>
                  <a:lnTo>
                    <a:pt x="4916122" y="282845"/>
                  </a:lnTo>
                  <a:lnTo>
                    <a:pt x="4967162" y="289225"/>
                  </a:lnTo>
                  <a:lnTo>
                    <a:pt x="5013948" y="293479"/>
                  </a:lnTo>
                  <a:lnTo>
                    <a:pt x="5064988" y="293479"/>
                  </a:lnTo>
                  <a:lnTo>
                    <a:pt x="5109648" y="282845"/>
                  </a:lnTo>
                  <a:lnTo>
                    <a:pt x="5126661" y="282845"/>
                  </a:lnTo>
                  <a:lnTo>
                    <a:pt x="5139421" y="282845"/>
                  </a:lnTo>
                  <a:lnTo>
                    <a:pt x="5154307" y="287099"/>
                  </a:lnTo>
                  <a:lnTo>
                    <a:pt x="5171321" y="293479"/>
                  </a:lnTo>
                  <a:lnTo>
                    <a:pt x="5203220" y="308365"/>
                  </a:lnTo>
                  <a:lnTo>
                    <a:pt x="5235120" y="333885"/>
                  </a:lnTo>
                  <a:lnTo>
                    <a:pt x="5267020" y="365785"/>
                  </a:lnTo>
                  <a:lnTo>
                    <a:pt x="5301047" y="404065"/>
                  </a:lnTo>
                  <a:lnTo>
                    <a:pt x="5332947" y="448725"/>
                  </a:lnTo>
                  <a:lnTo>
                    <a:pt x="5364846" y="493385"/>
                  </a:lnTo>
                  <a:lnTo>
                    <a:pt x="5430773" y="589084"/>
                  </a:lnTo>
                  <a:lnTo>
                    <a:pt x="5498826" y="682657"/>
                  </a:lnTo>
                  <a:lnTo>
                    <a:pt x="5530726" y="723064"/>
                  </a:lnTo>
                  <a:lnTo>
                    <a:pt x="5558372" y="761343"/>
                  </a:lnTo>
                  <a:lnTo>
                    <a:pt x="5590272" y="793243"/>
                  </a:lnTo>
                  <a:lnTo>
                    <a:pt x="5620045" y="818763"/>
                  </a:lnTo>
                  <a:lnTo>
                    <a:pt x="5798684" y="952742"/>
                  </a:lnTo>
                  <a:lnTo>
                    <a:pt x="5922030" y="1037809"/>
                  </a:lnTo>
                  <a:lnTo>
                    <a:pt x="6009223" y="1093102"/>
                  </a:lnTo>
                  <a:lnTo>
                    <a:pt x="6068770" y="1125002"/>
                  </a:lnTo>
                  <a:lnTo>
                    <a:pt x="6094290" y="1139888"/>
                  </a:lnTo>
                  <a:lnTo>
                    <a:pt x="6119810" y="1159028"/>
                  </a:lnTo>
                  <a:lnTo>
                    <a:pt x="6145329" y="1176041"/>
                  </a:lnTo>
                  <a:lnTo>
                    <a:pt x="6183609" y="1195181"/>
                  </a:lnTo>
                  <a:lnTo>
                    <a:pt x="6228269" y="1210068"/>
                  </a:lnTo>
                  <a:lnTo>
                    <a:pt x="6292069" y="1220701"/>
                  </a:lnTo>
                  <a:lnTo>
                    <a:pt x="6370755" y="1227081"/>
                  </a:lnTo>
                  <a:lnTo>
                    <a:pt x="6477088" y="1227081"/>
                  </a:lnTo>
                  <a:lnTo>
                    <a:pt x="6504734" y="1229208"/>
                  </a:lnTo>
                  <a:lnTo>
                    <a:pt x="6536634" y="1235588"/>
                  </a:lnTo>
                  <a:lnTo>
                    <a:pt x="6568534" y="1248348"/>
                  </a:lnTo>
                  <a:lnTo>
                    <a:pt x="6604687" y="1267488"/>
                  </a:lnTo>
                  <a:lnTo>
                    <a:pt x="6638714" y="1286628"/>
                  </a:lnTo>
                  <a:lnTo>
                    <a:pt x="6676994" y="1312148"/>
                  </a:lnTo>
                  <a:lnTo>
                    <a:pt x="6715273" y="1341921"/>
                  </a:lnTo>
                  <a:lnTo>
                    <a:pt x="6757807" y="1375947"/>
                  </a:lnTo>
                  <a:lnTo>
                    <a:pt x="6836493" y="1446127"/>
                  </a:lnTo>
                  <a:lnTo>
                    <a:pt x="6919432" y="1529067"/>
                  </a:lnTo>
                  <a:lnTo>
                    <a:pt x="6998119" y="1614133"/>
                  </a:lnTo>
                  <a:lnTo>
                    <a:pt x="7081058" y="1707706"/>
                  </a:lnTo>
                  <a:lnTo>
                    <a:pt x="7157618" y="1797025"/>
                  </a:lnTo>
                  <a:lnTo>
                    <a:pt x="7227798" y="1886345"/>
                  </a:lnTo>
                  <a:lnTo>
                    <a:pt x="7349017" y="2039464"/>
                  </a:lnTo>
                  <a:lnTo>
                    <a:pt x="7431956" y="2150050"/>
                  </a:lnTo>
                  <a:lnTo>
                    <a:pt x="7463856" y="2192583"/>
                  </a:lnTo>
                  <a:lnTo>
                    <a:pt x="7625482" y="2437149"/>
                  </a:lnTo>
                  <a:lnTo>
                    <a:pt x="7757335" y="2622168"/>
                  </a:lnTo>
                  <a:lnTo>
                    <a:pt x="7808375" y="2694475"/>
                  </a:lnTo>
                  <a:lnTo>
                    <a:pt x="7846654" y="2739134"/>
                  </a:lnTo>
                  <a:lnTo>
                    <a:pt x="8157146" y="3085779"/>
                  </a:lnTo>
                  <a:lnTo>
                    <a:pt x="8174160" y="3098539"/>
                  </a:lnTo>
                  <a:lnTo>
                    <a:pt x="8201806" y="3117679"/>
                  </a:lnTo>
                  <a:lnTo>
                    <a:pt x="8284746" y="3166592"/>
                  </a:lnTo>
                  <a:lnTo>
                    <a:pt x="8399585" y="3226139"/>
                  </a:lnTo>
                  <a:lnTo>
                    <a:pt x="8527185" y="3289938"/>
                  </a:lnTo>
                  <a:lnTo>
                    <a:pt x="8659037" y="3353738"/>
                  </a:lnTo>
                  <a:lnTo>
                    <a:pt x="8773877" y="3409031"/>
                  </a:lnTo>
                  <a:lnTo>
                    <a:pt x="8861070" y="3447311"/>
                  </a:lnTo>
                  <a:lnTo>
                    <a:pt x="8890843" y="3455818"/>
                  </a:lnTo>
                  <a:lnTo>
                    <a:pt x="8905730" y="3462198"/>
                  </a:lnTo>
                  <a:lnTo>
                    <a:pt x="8912110" y="3462198"/>
                  </a:lnTo>
                  <a:lnTo>
                    <a:pt x="8916363" y="3468578"/>
                  </a:lnTo>
                  <a:lnTo>
                    <a:pt x="8918490" y="3485591"/>
                  </a:lnTo>
                  <a:lnTo>
                    <a:pt x="8916363" y="3508984"/>
                  </a:lnTo>
                  <a:lnTo>
                    <a:pt x="8909983" y="3545137"/>
                  </a:lnTo>
                  <a:lnTo>
                    <a:pt x="8892970" y="3630204"/>
                  </a:lnTo>
                  <a:lnTo>
                    <a:pt x="8871703" y="3730156"/>
                  </a:lnTo>
                  <a:lnTo>
                    <a:pt x="8861070" y="3783323"/>
                  </a:lnTo>
                  <a:lnTo>
                    <a:pt x="8854690" y="3834363"/>
                  </a:lnTo>
                  <a:lnTo>
                    <a:pt x="8848310" y="3883276"/>
                  </a:lnTo>
                  <a:lnTo>
                    <a:pt x="8848310" y="3930062"/>
                  </a:lnTo>
                  <a:lnTo>
                    <a:pt x="8852563" y="3972595"/>
                  </a:lnTo>
                  <a:lnTo>
                    <a:pt x="8861070" y="4006622"/>
                  </a:lnTo>
                  <a:lnTo>
                    <a:pt x="8867450" y="4023635"/>
                  </a:lnTo>
                  <a:lnTo>
                    <a:pt x="8873830" y="4036395"/>
                  </a:lnTo>
                  <a:lnTo>
                    <a:pt x="8886590" y="4049155"/>
                  </a:lnTo>
                  <a:lnTo>
                    <a:pt x="8897223" y="4055535"/>
                  </a:lnTo>
                  <a:lnTo>
                    <a:pt x="8905730" y="4061915"/>
                  </a:lnTo>
                  <a:lnTo>
                    <a:pt x="8905730" y="4068295"/>
                  </a:lnTo>
                  <a:lnTo>
                    <a:pt x="8899350" y="4070422"/>
                  </a:lnTo>
                  <a:lnTo>
                    <a:pt x="8886590" y="4076802"/>
                  </a:lnTo>
                  <a:lnTo>
                    <a:pt x="8841930" y="4081055"/>
                  </a:lnTo>
                  <a:lnTo>
                    <a:pt x="8776004" y="4081055"/>
                  </a:lnTo>
                  <a:lnTo>
                    <a:pt x="8597364" y="4076802"/>
                  </a:lnTo>
                  <a:lnTo>
                    <a:pt x="8374065" y="4068295"/>
                  </a:lnTo>
                  <a:lnTo>
                    <a:pt x="8142260" y="4055535"/>
                  </a:lnTo>
                  <a:lnTo>
                    <a:pt x="7929594" y="4044902"/>
                  </a:lnTo>
                  <a:lnTo>
                    <a:pt x="7836022" y="4044902"/>
                  </a:lnTo>
                  <a:lnTo>
                    <a:pt x="7763715" y="4044902"/>
                  </a:lnTo>
                  <a:lnTo>
                    <a:pt x="7706295" y="4044902"/>
                  </a:lnTo>
                  <a:lnTo>
                    <a:pt x="7670142" y="4051282"/>
                  </a:lnTo>
                  <a:lnTo>
                    <a:pt x="7253318" y="4181008"/>
                  </a:lnTo>
                  <a:lnTo>
                    <a:pt x="6870519" y="4300101"/>
                  </a:lnTo>
                  <a:lnTo>
                    <a:pt x="6434555" y="4429827"/>
                  </a:lnTo>
                  <a:lnTo>
                    <a:pt x="5998590" y="4561679"/>
                  </a:lnTo>
                  <a:lnTo>
                    <a:pt x="5607285" y="4672266"/>
                  </a:lnTo>
                  <a:lnTo>
                    <a:pt x="5443533" y="4716925"/>
                  </a:lnTo>
                  <a:lnTo>
                    <a:pt x="5311680" y="4748825"/>
                  </a:lnTo>
                  <a:lnTo>
                    <a:pt x="5215980" y="4772219"/>
                  </a:lnTo>
                  <a:lnTo>
                    <a:pt x="5184081" y="4778598"/>
                  </a:lnTo>
                  <a:lnTo>
                    <a:pt x="5160687" y="4778598"/>
                  </a:lnTo>
                  <a:lnTo>
                    <a:pt x="5113901" y="4774345"/>
                  </a:lnTo>
                  <a:lnTo>
                    <a:pt x="5037341" y="4761585"/>
                  </a:lnTo>
                  <a:lnTo>
                    <a:pt x="4809789" y="4729685"/>
                  </a:lnTo>
                  <a:lnTo>
                    <a:pt x="4512057" y="4682899"/>
                  </a:lnTo>
                  <a:lnTo>
                    <a:pt x="4173919" y="4633986"/>
                  </a:lnTo>
                  <a:lnTo>
                    <a:pt x="3829400" y="4587199"/>
                  </a:lnTo>
                  <a:lnTo>
                    <a:pt x="3667774" y="4568059"/>
                  </a:lnTo>
                  <a:lnTo>
                    <a:pt x="3510402" y="4551046"/>
                  </a:lnTo>
                  <a:lnTo>
                    <a:pt x="3372169" y="4538286"/>
                  </a:lnTo>
                  <a:lnTo>
                    <a:pt x="3250949" y="4531906"/>
                  </a:lnTo>
                  <a:lnTo>
                    <a:pt x="3150997" y="4536160"/>
                  </a:lnTo>
                  <a:lnTo>
                    <a:pt x="3110590" y="4536160"/>
                  </a:lnTo>
                  <a:lnTo>
                    <a:pt x="3078690" y="4542540"/>
                  </a:lnTo>
                  <a:lnTo>
                    <a:pt x="3004257" y="4561679"/>
                  </a:lnTo>
                  <a:lnTo>
                    <a:pt x="2908558" y="4589326"/>
                  </a:lnTo>
                  <a:lnTo>
                    <a:pt x="2791592" y="4631859"/>
                  </a:lnTo>
                  <a:lnTo>
                    <a:pt x="2657612" y="4678646"/>
                  </a:lnTo>
                  <a:lnTo>
                    <a:pt x="2355627" y="4797738"/>
                  </a:lnTo>
                  <a:lnTo>
                    <a:pt x="2032375" y="4923211"/>
                  </a:lnTo>
                  <a:lnTo>
                    <a:pt x="1727103" y="5048665"/>
                  </a:lnTo>
                  <a:lnTo>
                    <a:pt x="0" y="5048665"/>
                  </a:lnTo>
                  <a:lnTo>
                    <a:pt x="3635874" y="58908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0" y="2337344"/>
              <a:ext cx="6525785" cy="3663587"/>
            </a:xfrm>
            <a:custGeom>
              <a:avLst/>
              <a:gdLst/>
              <a:ahLst/>
              <a:cxnLst/>
              <a:rect l="l" t="t" r="r" b="b"/>
              <a:pathLst>
                <a:path w="8701046" h="5055044">
                  <a:moveTo>
                    <a:pt x="5112358" y="0"/>
                  </a:moveTo>
                  <a:lnTo>
                    <a:pt x="5125118" y="0"/>
                  </a:lnTo>
                  <a:lnTo>
                    <a:pt x="5133625" y="6380"/>
                  </a:lnTo>
                  <a:lnTo>
                    <a:pt x="5137878" y="10633"/>
                  </a:lnTo>
                  <a:lnTo>
                    <a:pt x="5140005" y="19140"/>
                  </a:lnTo>
                  <a:lnTo>
                    <a:pt x="5140005" y="51040"/>
                  </a:lnTo>
                  <a:lnTo>
                    <a:pt x="5137878" y="153119"/>
                  </a:lnTo>
                  <a:lnTo>
                    <a:pt x="5137878" y="182893"/>
                  </a:lnTo>
                  <a:lnTo>
                    <a:pt x="5146385" y="216919"/>
                  </a:lnTo>
                  <a:lnTo>
                    <a:pt x="5159145" y="255199"/>
                  </a:lnTo>
                  <a:lnTo>
                    <a:pt x="5178285" y="299859"/>
                  </a:lnTo>
                  <a:lnTo>
                    <a:pt x="5201678" y="344519"/>
                  </a:lnTo>
                  <a:lnTo>
                    <a:pt x="5229325" y="391305"/>
                  </a:lnTo>
                  <a:lnTo>
                    <a:pt x="5259098" y="442345"/>
                  </a:lnTo>
                  <a:lnTo>
                    <a:pt x="5293124" y="491258"/>
                  </a:lnTo>
                  <a:lnTo>
                    <a:pt x="5331404" y="542298"/>
                  </a:lnTo>
                  <a:lnTo>
                    <a:pt x="5369684" y="593337"/>
                  </a:lnTo>
                  <a:lnTo>
                    <a:pt x="5410090" y="644377"/>
                  </a:lnTo>
                  <a:lnTo>
                    <a:pt x="5452624" y="691164"/>
                  </a:lnTo>
                  <a:lnTo>
                    <a:pt x="5493030" y="735823"/>
                  </a:lnTo>
                  <a:lnTo>
                    <a:pt x="5537690" y="778357"/>
                  </a:lnTo>
                  <a:lnTo>
                    <a:pt x="5580223" y="818763"/>
                  </a:lnTo>
                  <a:lnTo>
                    <a:pt x="5624883" y="850663"/>
                  </a:lnTo>
                  <a:lnTo>
                    <a:pt x="5914108" y="1073962"/>
                  </a:lnTo>
                  <a:lnTo>
                    <a:pt x="6022567" y="1152648"/>
                  </a:lnTo>
                  <a:lnTo>
                    <a:pt x="6120394" y="1220701"/>
                  </a:lnTo>
                  <a:lnTo>
                    <a:pt x="6207587" y="1273868"/>
                  </a:lnTo>
                  <a:lnTo>
                    <a:pt x="6247993" y="1297261"/>
                  </a:lnTo>
                  <a:lnTo>
                    <a:pt x="6292653" y="1318527"/>
                  </a:lnTo>
                  <a:lnTo>
                    <a:pt x="6335186" y="1337667"/>
                  </a:lnTo>
                  <a:lnTo>
                    <a:pt x="6379846" y="1354681"/>
                  </a:lnTo>
                  <a:lnTo>
                    <a:pt x="6475545" y="1386580"/>
                  </a:lnTo>
                  <a:lnTo>
                    <a:pt x="6573371" y="1418480"/>
                  </a:lnTo>
                  <a:lnTo>
                    <a:pt x="6669071" y="1446127"/>
                  </a:lnTo>
                  <a:lnTo>
                    <a:pt x="6766897" y="1475900"/>
                  </a:lnTo>
                  <a:lnTo>
                    <a:pt x="6815810" y="1488660"/>
                  </a:lnTo>
                  <a:lnTo>
                    <a:pt x="6862597" y="1497167"/>
                  </a:lnTo>
                  <a:lnTo>
                    <a:pt x="6913637" y="1507800"/>
                  </a:lnTo>
                  <a:lnTo>
                    <a:pt x="6964676" y="1509926"/>
                  </a:lnTo>
                  <a:lnTo>
                    <a:pt x="7015716" y="1514180"/>
                  </a:lnTo>
                  <a:lnTo>
                    <a:pt x="7066756" y="1514180"/>
                  </a:lnTo>
                  <a:lnTo>
                    <a:pt x="7122049" y="1507800"/>
                  </a:lnTo>
                  <a:lnTo>
                    <a:pt x="7175215" y="1497167"/>
                  </a:lnTo>
                  <a:lnTo>
                    <a:pt x="7232635" y="1482280"/>
                  </a:lnTo>
                  <a:lnTo>
                    <a:pt x="7290055" y="1463140"/>
                  </a:lnTo>
                  <a:lnTo>
                    <a:pt x="7300688" y="1463140"/>
                  </a:lnTo>
                  <a:lnTo>
                    <a:pt x="7309195" y="1458887"/>
                  </a:lnTo>
                  <a:lnTo>
                    <a:pt x="7332588" y="1465267"/>
                  </a:lnTo>
                  <a:lnTo>
                    <a:pt x="7353854" y="1478027"/>
                  </a:lnTo>
                  <a:lnTo>
                    <a:pt x="7377248" y="1497167"/>
                  </a:lnTo>
                  <a:lnTo>
                    <a:pt x="7402768" y="1526940"/>
                  </a:lnTo>
                  <a:lnTo>
                    <a:pt x="7430414" y="1560966"/>
                  </a:lnTo>
                  <a:lnTo>
                    <a:pt x="7458061" y="1599246"/>
                  </a:lnTo>
                  <a:lnTo>
                    <a:pt x="7487834" y="1646033"/>
                  </a:lnTo>
                  <a:lnTo>
                    <a:pt x="7547380" y="1760872"/>
                  </a:lnTo>
                  <a:lnTo>
                    <a:pt x="7615433" y="1894851"/>
                  </a:lnTo>
                  <a:lnTo>
                    <a:pt x="7681360" y="2054351"/>
                  </a:lnTo>
                  <a:lnTo>
                    <a:pt x="7755792" y="2228736"/>
                  </a:lnTo>
                  <a:lnTo>
                    <a:pt x="7832352" y="2420135"/>
                  </a:lnTo>
                  <a:lnTo>
                    <a:pt x="7908912" y="2624295"/>
                  </a:lnTo>
                  <a:lnTo>
                    <a:pt x="7987598" y="2845467"/>
                  </a:lnTo>
                  <a:lnTo>
                    <a:pt x="8068411" y="3073019"/>
                  </a:lnTo>
                  <a:lnTo>
                    <a:pt x="8230037" y="3557897"/>
                  </a:lnTo>
                  <a:lnTo>
                    <a:pt x="8391663" y="4057661"/>
                  </a:lnTo>
                  <a:lnTo>
                    <a:pt x="8551162" y="4557426"/>
                  </a:lnTo>
                  <a:lnTo>
                    <a:pt x="8697901" y="5044430"/>
                  </a:lnTo>
                  <a:lnTo>
                    <a:pt x="8701046" y="5055044"/>
                  </a:lnTo>
                  <a:lnTo>
                    <a:pt x="0" y="5055044"/>
                  </a:lnTo>
                  <a:lnTo>
                    <a:pt x="0" y="3884444"/>
                  </a:lnTo>
                  <a:lnTo>
                    <a:pt x="38156" y="3851375"/>
                  </a:lnTo>
                  <a:lnTo>
                    <a:pt x="312495" y="3611063"/>
                  </a:lnTo>
                  <a:lnTo>
                    <a:pt x="618734" y="3351611"/>
                  </a:lnTo>
                  <a:lnTo>
                    <a:pt x="927099" y="3092159"/>
                  </a:lnTo>
                  <a:lnTo>
                    <a:pt x="1073838" y="2970940"/>
                  </a:lnTo>
                  <a:lnTo>
                    <a:pt x="1209944" y="2862480"/>
                  </a:lnTo>
                  <a:lnTo>
                    <a:pt x="1326910" y="2771034"/>
                  </a:lnTo>
                  <a:lnTo>
                    <a:pt x="1428990" y="2698728"/>
                  </a:lnTo>
                  <a:lnTo>
                    <a:pt x="1505549" y="2643434"/>
                  </a:lnTo>
                  <a:lnTo>
                    <a:pt x="1535322" y="2628548"/>
                  </a:lnTo>
                  <a:lnTo>
                    <a:pt x="1556589" y="2617915"/>
                  </a:lnTo>
                  <a:lnTo>
                    <a:pt x="1611882" y="2596648"/>
                  </a:lnTo>
                  <a:lnTo>
                    <a:pt x="1690568" y="2564748"/>
                  </a:lnTo>
                  <a:lnTo>
                    <a:pt x="1898981" y="2464795"/>
                  </a:lnTo>
                  <a:lnTo>
                    <a:pt x="2143546" y="2347829"/>
                  </a:lnTo>
                  <a:lnTo>
                    <a:pt x="2394492" y="2222356"/>
                  </a:lnTo>
                  <a:lnTo>
                    <a:pt x="2817696" y="2009691"/>
                  </a:lnTo>
                  <a:lnTo>
                    <a:pt x="2866609" y="1996931"/>
                  </a:lnTo>
                  <a:lnTo>
                    <a:pt x="2913396" y="1975664"/>
                  </a:lnTo>
                  <a:lnTo>
                    <a:pt x="2964436" y="1950144"/>
                  </a:lnTo>
                  <a:lnTo>
                    <a:pt x="3015475" y="1920371"/>
                  </a:lnTo>
                  <a:lnTo>
                    <a:pt x="3102668" y="1867205"/>
                  </a:lnTo>
                  <a:lnTo>
                    <a:pt x="3153708" y="1828925"/>
                  </a:lnTo>
                  <a:lnTo>
                    <a:pt x="3187735" y="1803405"/>
                  </a:lnTo>
                  <a:lnTo>
                    <a:pt x="3232394" y="1777885"/>
                  </a:lnTo>
                  <a:lnTo>
                    <a:pt x="3277054" y="1754492"/>
                  </a:lnTo>
                  <a:lnTo>
                    <a:pt x="3294067" y="1748112"/>
                  </a:lnTo>
                  <a:lnTo>
                    <a:pt x="3306827" y="1745985"/>
                  </a:lnTo>
                  <a:lnTo>
                    <a:pt x="3315334" y="1745985"/>
                  </a:lnTo>
                  <a:lnTo>
                    <a:pt x="3325967" y="1739605"/>
                  </a:lnTo>
                  <a:lnTo>
                    <a:pt x="3347234" y="1720465"/>
                  </a:lnTo>
                  <a:lnTo>
                    <a:pt x="3366374" y="1697072"/>
                  </a:lnTo>
                  <a:lnTo>
                    <a:pt x="3381260" y="1682186"/>
                  </a:lnTo>
                  <a:lnTo>
                    <a:pt x="3438680" y="1646033"/>
                  </a:lnTo>
                  <a:lnTo>
                    <a:pt x="3481213" y="1618386"/>
                  </a:lnTo>
                  <a:lnTo>
                    <a:pt x="3500353" y="1601373"/>
                  </a:lnTo>
                  <a:lnTo>
                    <a:pt x="3515240" y="1582233"/>
                  </a:lnTo>
                  <a:lnTo>
                    <a:pt x="3534380" y="1567346"/>
                  </a:lnTo>
                  <a:lnTo>
                    <a:pt x="3559899" y="1543953"/>
                  </a:lnTo>
                  <a:lnTo>
                    <a:pt x="3621573" y="1503547"/>
                  </a:lnTo>
                  <a:lnTo>
                    <a:pt x="3678992" y="1458887"/>
                  </a:lnTo>
                  <a:lnTo>
                    <a:pt x="3700259" y="1439747"/>
                  </a:lnTo>
                  <a:lnTo>
                    <a:pt x="3713019" y="1420607"/>
                  </a:lnTo>
                  <a:lnTo>
                    <a:pt x="3723652" y="1401467"/>
                  </a:lnTo>
                  <a:lnTo>
                    <a:pt x="3736412" y="1386580"/>
                  </a:lnTo>
                  <a:lnTo>
                    <a:pt x="3764058" y="1356807"/>
                  </a:lnTo>
                  <a:lnTo>
                    <a:pt x="3793832" y="1335541"/>
                  </a:lnTo>
                  <a:lnTo>
                    <a:pt x="3819352" y="1322781"/>
                  </a:lnTo>
                  <a:lnTo>
                    <a:pt x="3832112" y="1312147"/>
                  </a:lnTo>
                  <a:lnTo>
                    <a:pt x="3851251" y="1297261"/>
                  </a:lnTo>
                  <a:lnTo>
                    <a:pt x="3870391" y="1278121"/>
                  </a:lnTo>
                  <a:lnTo>
                    <a:pt x="3891658" y="1252601"/>
                  </a:lnTo>
                  <a:lnTo>
                    <a:pt x="3915051" y="1222828"/>
                  </a:lnTo>
                  <a:lnTo>
                    <a:pt x="3934191" y="1195181"/>
                  </a:lnTo>
                  <a:lnTo>
                    <a:pt x="3949078" y="1163281"/>
                  </a:lnTo>
                  <a:lnTo>
                    <a:pt x="3959711" y="1133508"/>
                  </a:lnTo>
                  <a:lnTo>
                    <a:pt x="3972471" y="1101608"/>
                  </a:lnTo>
                  <a:lnTo>
                    <a:pt x="3993737" y="1073962"/>
                  </a:lnTo>
                  <a:lnTo>
                    <a:pt x="4019257" y="1042062"/>
                  </a:lnTo>
                  <a:lnTo>
                    <a:pt x="4044777" y="1010162"/>
                  </a:lnTo>
                  <a:lnTo>
                    <a:pt x="4097944" y="959122"/>
                  </a:lnTo>
                  <a:lnTo>
                    <a:pt x="4134097" y="922969"/>
                  </a:lnTo>
                  <a:lnTo>
                    <a:pt x="4140477" y="916589"/>
                  </a:lnTo>
                  <a:lnTo>
                    <a:pt x="4146857" y="916589"/>
                  </a:lnTo>
                  <a:lnTo>
                    <a:pt x="4161743" y="914463"/>
                  </a:lnTo>
                  <a:lnTo>
                    <a:pt x="4180883" y="916589"/>
                  </a:lnTo>
                  <a:lnTo>
                    <a:pt x="4197896" y="916589"/>
                  </a:lnTo>
                  <a:lnTo>
                    <a:pt x="4206403" y="914463"/>
                  </a:lnTo>
                  <a:lnTo>
                    <a:pt x="4212783" y="910209"/>
                  </a:lnTo>
                  <a:lnTo>
                    <a:pt x="4223416" y="903829"/>
                  </a:lnTo>
                  <a:lnTo>
                    <a:pt x="4229796" y="895323"/>
                  </a:lnTo>
                  <a:lnTo>
                    <a:pt x="4236176" y="882563"/>
                  </a:lnTo>
                  <a:lnTo>
                    <a:pt x="4242556" y="863423"/>
                  </a:lnTo>
                  <a:lnTo>
                    <a:pt x="4248936" y="844283"/>
                  </a:lnTo>
                  <a:lnTo>
                    <a:pt x="4251063" y="818763"/>
                  </a:lnTo>
                  <a:lnTo>
                    <a:pt x="4255316" y="791116"/>
                  </a:lnTo>
                  <a:lnTo>
                    <a:pt x="4261696" y="765597"/>
                  </a:lnTo>
                  <a:lnTo>
                    <a:pt x="4270202" y="740077"/>
                  </a:lnTo>
                  <a:lnTo>
                    <a:pt x="4280836" y="716683"/>
                  </a:lnTo>
                  <a:lnTo>
                    <a:pt x="4302102" y="678404"/>
                  </a:lnTo>
                  <a:lnTo>
                    <a:pt x="4325496" y="646504"/>
                  </a:lnTo>
                  <a:lnTo>
                    <a:pt x="4351015" y="620984"/>
                  </a:lnTo>
                  <a:lnTo>
                    <a:pt x="4376535" y="606097"/>
                  </a:lnTo>
                  <a:lnTo>
                    <a:pt x="4395675" y="593337"/>
                  </a:lnTo>
                  <a:lnTo>
                    <a:pt x="4410562" y="589084"/>
                  </a:lnTo>
                  <a:lnTo>
                    <a:pt x="4421195" y="589084"/>
                  </a:lnTo>
                  <a:lnTo>
                    <a:pt x="4433955" y="582704"/>
                  </a:lnTo>
                  <a:lnTo>
                    <a:pt x="4465855" y="567818"/>
                  </a:lnTo>
                  <a:lnTo>
                    <a:pt x="4506261" y="544424"/>
                  </a:lnTo>
                  <a:lnTo>
                    <a:pt x="4567934" y="518904"/>
                  </a:lnTo>
                  <a:lnTo>
                    <a:pt x="4582821" y="512524"/>
                  </a:lnTo>
                  <a:lnTo>
                    <a:pt x="4599834" y="504018"/>
                  </a:lnTo>
                  <a:lnTo>
                    <a:pt x="4627481" y="480625"/>
                  </a:lnTo>
                  <a:lnTo>
                    <a:pt x="4653001" y="452978"/>
                  </a:lnTo>
                  <a:lnTo>
                    <a:pt x="4672141" y="421078"/>
                  </a:lnTo>
                  <a:lnTo>
                    <a:pt x="4691280" y="384925"/>
                  </a:lnTo>
                  <a:lnTo>
                    <a:pt x="4710420" y="350899"/>
                  </a:lnTo>
                  <a:lnTo>
                    <a:pt x="4750827" y="274339"/>
                  </a:lnTo>
                  <a:lnTo>
                    <a:pt x="4763587" y="255199"/>
                  </a:lnTo>
                  <a:lnTo>
                    <a:pt x="4776347" y="238186"/>
                  </a:lnTo>
                  <a:lnTo>
                    <a:pt x="4793360" y="227552"/>
                  </a:lnTo>
                  <a:lnTo>
                    <a:pt x="4808247" y="210539"/>
                  </a:lnTo>
                  <a:lnTo>
                    <a:pt x="4844400" y="189272"/>
                  </a:lnTo>
                  <a:lnTo>
                    <a:pt x="4878426" y="172259"/>
                  </a:lnTo>
                  <a:lnTo>
                    <a:pt x="4916706" y="159499"/>
                  </a:lnTo>
                  <a:lnTo>
                    <a:pt x="4948606" y="153119"/>
                  </a:lnTo>
                  <a:lnTo>
                    <a:pt x="4978379" y="150993"/>
                  </a:lnTo>
                  <a:lnTo>
                    <a:pt x="4999646" y="153119"/>
                  </a:lnTo>
                  <a:lnTo>
                    <a:pt x="5016659" y="153119"/>
                  </a:lnTo>
                  <a:lnTo>
                    <a:pt x="5031546" y="153119"/>
                  </a:lnTo>
                  <a:lnTo>
                    <a:pt x="5048559" y="146739"/>
                  </a:lnTo>
                  <a:lnTo>
                    <a:pt x="5061319" y="140360"/>
                  </a:lnTo>
                  <a:lnTo>
                    <a:pt x="5067699" y="127599"/>
                  </a:lnTo>
                  <a:lnTo>
                    <a:pt x="5074079" y="112713"/>
                  </a:lnTo>
                  <a:lnTo>
                    <a:pt x="5074079" y="93573"/>
                  </a:lnTo>
                  <a:lnTo>
                    <a:pt x="5069825" y="74433"/>
                  </a:lnTo>
                  <a:lnTo>
                    <a:pt x="5067699" y="51040"/>
                  </a:lnTo>
                  <a:lnTo>
                    <a:pt x="5069825" y="31900"/>
                  </a:lnTo>
                  <a:lnTo>
                    <a:pt x="5076205" y="19140"/>
                  </a:lnTo>
                  <a:lnTo>
                    <a:pt x="5086839" y="10633"/>
                  </a:lnTo>
                  <a:lnTo>
                    <a:pt x="5099599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2161122" y="2711872"/>
              <a:ext cx="1472179" cy="1340906"/>
            </a:xfrm>
            <a:custGeom>
              <a:avLst/>
              <a:gdLst>
                <a:gd name="T0" fmla="*/ 888 w 923"/>
                <a:gd name="T1" fmla="*/ 304 h 870"/>
                <a:gd name="T2" fmla="*/ 775 w 923"/>
                <a:gd name="T3" fmla="*/ 464 h 870"/>
                <a:gd name="T4" fmla="*/ 752 w 923"/>
                <a:gd name="T5" fmla="*/ 498 h 870"/>
                <a:gd name="T6" fmla="*/ 740 w 923"/>
                <a:gd name="T7" fmla="*/ 615 h 870"/>
                <a:gd name="T8" fmla="*/ 724 w 923"/>
                <a:gd name="T9" fmla="*/ 734 h 870"/>
                <a:gd name="T10" fmla="*/ 712 w 923"/>
                <a:gd name="T11" fmla="*/ 753 h 870"/>
                <a:gd name="T12" fmla="*/ 616 w 923"/>
                <a:gd name="T13" fmla="*/ 798 h 870"/>
                <a:gd name="T14" fmla="*/ 575 w 923"/>
                <a:gd name="T15" fmla="*/ 829 h 870"/>
                <a:gd name="T16" fmla="*/ 563 w 923"/>
                <a:gd name="T17" fmla="*/ 850 h 870"/>
                <a:gd name="T18" fmla="*/ 553 w 923"/>
                <a:gd name="T19" fmla="*/ 840 h 870"/>
                <a:gd name="T20" fmla="*/ 538 w 923"/>
                <a:gd name="T21" fmla="*/ 738 h 870"/>
                <a:gd name="T22" fmla="*/ 526 w 923"/>
                <a:gd name="T23" fmla="*/ 701 h 870"/>
                <a:gd name="T24" fmla="*/ 513 w 923"/>
                <a:gd name="T25" fmla="*/ 717 h 870"/>
                <a:gd name="T26" fmla="*/ 481 w 923"/>
                <a:gd name="T27" fmla="*/ 779 h 870"/>
                <a:gd name="T28" fmla="*/ 417 w 923"/>
                <a:gd name="T29" fmla="*/ 859 h 870"/>
                <a:gd name="T30" fmla="*/ 399 w 923"/>
                <a:gd name="T31" fmla="*/ 867 h 870"/>
                <a:gd name="T32" fmla="*/ 408 w 923"/>
                <a:gd name="T33" fmla="*/ 837 h 870"/>
                <a:gd name="T34" fmla="*/ 403 w 923"/>
                <a:gd name="T35" fmla="*/ 780 h 870"/>
                <a:gd name="T36" fmla="*/ 378 w 923"/>
                <a:gd name="T37" fmla="*/ 690 h 870"/>
                <a:gd name="T38" fmla="*/ 381 w 923"/>
                <a:gd name="T39" fmla="*/ 662 h 870"/>
                <a:gd name="T40" fmla="*/ 463 w 923"/>
                <a:gd name="T41" fmla="*/ 533 h 870"/>
                <a:gd name="T42" fmla="*/ 471 w 923"/>
                <a:gd name="T43" fmla="*/ 509 h 870"/>
                <a:gd name="T44" fmla="*/ 424 w 923"/>
                <a:gd name="T45" fmla="*/ 530 h 870"/>
                <a:gd name="T46" fmla="*/ 324 w 923"/>
                <a:gd name="T47" fmla="*/ 579 h 870"/>
                <a:gd name="T48" fmla="*/ 228 w 923"/>
                <a:gd name="T49" fmla="*/ 666 h 870"/>
                <a:gd name="T50" fmla="*/ 30 w 923"/>
                <a:gd name="T51" fmla="*/ 828 h 870"/>
                <a:gd name="T52" fmla="*/ 32 w 923"/>
                <a:gd name="T53" fmla="*/ 814 h 870"/>
                <a:gd name="T54" fmla="*/ 110 w 923"/>
                <a:gd name="T55" fmla="*/ 725 h 870"/>
                <a:gd name="T56" fmla="*/ 134 w 923"/>
                <a:gd name="T57" fmla="*/ 686 h 870"/>
                <a:gd name="T58" fmla="*/ 98 w 923"/>
                <a:gd name="T59" fmla="*/ 696 h 870"/>
                <a:gd name="T60" fmla="*/ 39 w 923"/>
                <a:gd name="T61" fmla="*/ 708 h 870"/>
                <a:gd name="T62" fmla="*/ 3 w 923"/>
                <a:gd name="T63" fmla="*/ 702 h 870"/>
                <a:gd name="T64" fmla="*/ 2 w 923"/>
                <a:gd name="T65" fmla="*/ 687 h 870"/>
                <a:gd name="T66" fmla="*/ 27 w 923"/>
                <a:gd name="T67" fmla="*/ 665 h 870"/>
                <a:gd name="T68" fmla="*/ 110 w 923"/>
                <a:gd name="T69" fmla="*/ 617 h 870"/>
                <a:gd name="T70" fmla="*/ 183 w 923"/>
                <a:gd name="T71" fmla="*/ 572 h 870"/>
                <a:gd name="T72" fmla="*/ 204 w 923"/>
                <a:gd name="T73" fmla="*/ 566 h 870"/>
                <a:gd name="T74" fmla="*/ 229 w 923"/>
                <a:gd name="T75" fmla="*/ 542 h 870"/>
                <a:gd name="T76" fmla="*/ 285 w 923"/>
                <a:gd name="T77" fmla="*/ 504 h 870"/>
                <a:gd name="T78" fmla="*/ 315 w 923"/>
                <a:gd name="T79" fmla="*/ 479 h 870"/>
                <a:gd name="T80" fmla="*/ 385 w 923"/>
                <a:gd name="T81" fmla="*/ 433 h 870"/>
                <a:gd name="T82" fmla="*/ 396 w 923"/>
                <a:gd name="T83" fmla="*/ 416 h 870"/>
                <a:gd name="T84" fmla="*/ 441 w 923"/>
                <a:gd name="T85" fmla="*/ 379 h 870"/>
                <a:gd name="T86" fmla="*/ 465 w 923"/>
                <a:gd name="T87" fmla="*/ 358 h 870"/>
                <a:gd name="T88" fmla="*/ 502 w 923"/>
                <a:gd name="T89" fmla="*/ 304 h 870"/>
                <a:gd name="T90" fmla="*/ 523 w 923"/>
                <a:gd name="T91" fmla="*/ 262 h 870"/>
                <a:gd name="T92" fmla="*/ 589 w 923"/>
                <a:gd name="T93" fmla="*/ 191 h 870"/>
                <a:gd name="T94" fmla="*/ 602 w 923"/>
                <a:gd name="T95" fmla="*/ 187 h 870"/>
                <a:gd name="T96" fmla="*/ 626 w 923"/>
                <a:gd name="T97" fmla="*/ 185 h 870"/>
                <a:gd name="T98" fmla="*/ 640 w 923"/>
                <a:gd name="T99" fmla="*/ 163 h 870"/>
                <a:gd name="T100" fmla="*/ 646 w 923"/>
                <a:gd name="T101" fmla="*/ 129 h 870"/>
                <a:gd name="T102" fmla="*/ 668 w 923"/>
                <a:gd name="T103" fmla="*/ 76 h 870"/>
                <a:gd name="T104" fmla="*/ 712 w 923"/>
                <a:gd name="T105" fmla="*/ 36 h 870"/>
                <a:gd name="T106" fmla="*/ 730 w 923"/>
                <a:gd name="T107" fmla="*/ 31 h 870"/>
                <a:gd name="T108" fmla="*/ 793 w 923"/>
                <a:gd name="T109" fmla="*/ 1 h 870"/>
                <a:gd name="T110" fmla="*/ 824 w 923"/>
                <a:gd name="T111" fmla="*/ 10 h 870"/>
                <a:gd name="T112" fmla="*/ 876 w 923"/>
                <a:gd name="T113" fmla="*/ 66 h 870"/>
                <a:gd name="T114" fmla="*/ 915 w 923"/>
                <a:gd name="T115" fmla="*/ 151 h 870"/>
                <a:gd name="T116" fmla="*/ 921 w 923"/>
                <a:gd name="T117" fmla="*/ 232 h 870"/>
                <a:gd name="T118" fmla="*/ 911 w 923"/>
                <a:gd name="T119" fmla="*/ 26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3" h="870">
                  <a:moveTo>
                    <a:pt x="911" y="265"/>
                  </a:moveTo>
                  <a:lnTo>
                    <a:pt x="911" y="265"/>
                  </a:lnTo>
                  <a:lnTo>
                    <a:pt x="903" y="280"/>
                  </a:lnTo>
                  <a:lnTo>
                    <a:pt x="888" y="304"/>
                  </a:lnTo>
                  <a:lnTo>
                    <a:pt x="844" y="370"/>
                  </a:lnTo>
                  <a:lnTo>
                    <a:pt x="820" y="406"/>
                  </a:lnTo>
                  <a:lnTo>
                    <a:pt x="796" y="439"/>
                  </a:lnTo>
                  <a:lnTo>
                    <a:pt x="775" y="464"/>
                  </a:lnTo>
                  <a:lnTo>
                    <a:pt x="760" y="481"/>
                  </a:lnTo>
                  <a:lnTo>
                    <a:pt x="760" y="481"/>
                  </a:lnTo>
                  <a:lnTo>
                    <a:pt x="755" y="488"/>
                  </a:lnTo>
                  <a:lnTo>
                    <a:pt x="752" y="498"/>
                  </a:lnTo>
                  <a:lnTo>
                    <a:pt x="749" y="512"/>
                  </a:lnTo>
                  <a:lnTo>
                    <a:pt x="746" y="530"/>
                  </a:lnTo>
                  <a:lnTo>
                    <a:pt x="743" y="570"/>
                  </a:lnTo>
                  <a:lnTo>
                    <a:pt x="740" y="615"/>
                  </a:lnTo>
                  <a:lnTo>
                    <a:pt x="736" y="662"/>
                  </a:lnTo>
                  <a:lnTo>
                    <a:pt x="731" y="702"/>
                  </a:lnTo>
                  <a:lnTo>
                    <a:pt x="728" y="720"/>
                  </a:lnTo>
                  <a:lnTo>
                    <a:pt x="724" y="734"/>
                  </a:lnTo>
                  <a:lnTo>
                    <a:pt x="718" y="746"/>
                  </a:lnTo>
                  <a:lnTo>
                    <a:pt x="715" y="750"/>
                  </a:lnTo>
                  <a:lnTo>
                    <a:pt x="712" y="753"/>
                  </a:lnTo>
                  <a:lnTo>
                    <a:pt x="712" y="753"/>
                  </a:lnTo>
                  <a:lnTo>
                    <a:pt x="697" y="761"/>
                  </a:lnTo>
                  <a:lnTo>
                    <a:pt x="679" y="770"/>
                  </a:lnTo>
                  <a:lnTo>
                    <a:pt x="637" y="788"/>
                  </a:lnTo>
                  <a:lnTo>
                    <a:pt x="616" y="798"/>
                  </a:lnTo>
                  <a:lnTo>
                    <a:pt x="596" y="810"/>
                  </a:lnTo>
                  <a:lnTo>
                    <a:pt x="589" y="816"/>
                  </a:lnTo>
                  <a:lnTo>
                    <a:pt x="581" y="822"/>
                  </a:lnTo>
                  <a:lnTo>
                    <a:pt x="575" y="829"/>
                  </a:lnTo>
                  <a:lnTo>
                    <a:pt x="572" y="837"/>
                  </a:lnTo>
                  <a:lnTo>
                    <a:pt x="572" y="837"/>
                  </a:lnTo>
                  <a:lnTo>
                    <a:pt x="566" y="847"/>
                  </a:lnTo>
                  <a:lnTo>
                    <a:pt x="563" y="850"/>
                  </a:lnTo>
                  <a:lnTo>
                    <a:pt x="560" y="850"/>
                  </a:lnTo>
                  <a:lnTo>
                    <a:pt x="559" y="850"/>
                  </a:lnTo>
                  <a:lnTo>
                    <a:pt x="556" y="847"/>
                  </a:lnTo>
                  <a:lnTo>
                    <a:pt x="553" y="840"/>
                  </a:lnTo>
                  <a:lnTo>
                    <a:pt x="550" y="826"/>
                  </a:lnTo>
                  <a:lnTo>
                    <a:pt x="547" y="811"/>
                  </a:lnTo>
                  <a:lnTo>
                    <a:pt x="542" y="774"/>
                  </a:lnTo>
                  <a:lnTo>
                    <a:pt x="538" y="738"/>
                  </a:lnTo>
                  <a:lnTo>
                    <a:pt x="535" y="722"/>
                  </a:lnTo>
                  <a:lnTo>
                    <a:pt x="532" y="710"/>
                  </a:lnTo>
                  <a:lnTo>
                    <a:pt x="529" y="702"/>
                  </a:lnTo>
                  <a:lnTo>
                    <a:pt x="526" y="701"/>
                  </a:lnTo>
                  <a:lnTo>
                    <a:pt x="525" y="701"/>
                  </a:lnTo>
                  <a:lnTo>
                    <a:pt x="522" y="702"/>
                  </a:lnTo>
                  <a:lnTo>
                    <a:pt x="519" y="705"/>
                  </a:lnTo>
                  <a:lnTo>
                    <a:pt x="513" y="717"/>
                  </a:lnTo>
                  <a:lnTo>
                    <a:pt x="513" y="717"/>
                  </a:lnTo>
                  <a:lnTo>
                    <a:pt x="502" y="740"/>
                  </a:lnTo>
                  <a:lnTo>
                    <a:pt x="492" y="759"/>
                  </a:lnTo>
                  <a:lnTo>
                    <a:pt x="481" y="779"/>
                  </a:lnTo>
                  <a:lnTo>
                    <a:pt x="471" y="795"/>
                  </a:lnTo>
                  <a:lnTo>
                    <a:pt x="450" y="823"/>
                  </a:lnTo>
                  <a:lnTo>
                    <a:pt x="432" y="846"/>
                  </a:lnTo>
                  <a:lnTo>
                    <a:pt x="417" y="859"/>
                  </a:lnTo>
                  <a:lnTo>
                    <a:pt x="405" y="868"/>
                  </a:lnTo>
                  <a:lnTo>
                    <a:pt x="402" y="870"/>
                  </a:lnTo>
                  <a:lnTo>
                    <a:pt x="399" y="870"/>
                  </a:lnTo>
                  <a:lnTo>
                    <a:pt x="399" y="867"/>
                  </a:lnTo>
                  <a:lnTo>
                    <a:pt x="400" y="864"/>
                  </a:lnTo>
                  <a:lnTo>
                    <a:pt x="400" y="864"/>
                  </a:lnTo>
                  <a:lnTo>
                    <a:pt x="405" y="850"/>
                  </a:lnTo>
                  <a:lnTo>
                    <a:pt x="408" y="837"/>
                  </a:lnTo>
                  <a:lnTo>
                    <a:pt x="408" y="823"/>
                  </a:lnTo>
                  <a:lnTo>
                    <a:pt x="408" y="808"/>
                  </a:lnTo>
                  <a:lnTo>
                    <a:pt x="406" y="795"/>
                  </a:lnTo>
                  <a:lnTo>
                    <a:pt x="403" y="780"/>
                  </a:lnTo>
                  <a:lnTo>
                    <a:pt x="396" y="753"/>
                  </a:lnTo>
                  <a:lnTo>
                    <a:pt x="387" y="726"/>
                  </a:lnTo>
                  <a:lnTo>
                    <a:pt x="379" y="702"/>
                  </a:lnTo>
                  <a:lnTo>
                    <a:pt x="378" y="690"/>
                  </a:lnTo>
                  <a:lnTo>
                    <a:pt x="378" y="680"/>
                  </a:lnTo>
                  <a:lnTo>
                    <a:pt x="378" y="671"/>
                  </a:lnTo>
                  <a:lnTo>
                    <a:pt x="381" y="662"/>
                  </a:lnTo>
                  <a:lnTo>
                    <a:pt x="381" y="662"/>
                  </a:lnTo>
                  <a:lnTo>
                    <a:pt x="394" y="635"/>
                  </a:lnTo>
                  <a:lnTo>
                    <a:pt x="412" y="608"/>
                  </a:lnTo>
                  <a:lnTo>
                    <a:pt x="448" y="554"/>
                  </a:lnTo>
                  <a:lnTo>
                    <a:pt x="463" y="533"/>
                  </a:lnTo>
                  <a:lnTo>
                    <a:pt x="472" y="516"/>
                  </a:lnTo>
                  <a:lnTo>
                    <a:pt x="474" y="512"/>
                  </a:lnTo>
                  <a:lnTo>
                    <a:pt x="474" y="509"/>
                  </a:lnTo>
                  <a:lnTo>
                    <a:pt x="471" y="509"/>
                  </a:lnTo>
                  <a:lnTo>
                    <a:pt x="465" y="512"/>
                  </a:lnTo>
                  <a:lnTo>
                    <a:pt x="465" y="512"/>
                  </a:lnTo>
                  <a:lnTo>
                    <a:pt x="444" y="521"/>
                  </a:lnTo>
                  <a:lnTo>
                    <a:pt x="424" y="530"/>
                  </a:lnTo>
                  <a:lnTo>
                    <a:pt x="384" y="545"/>
                  </a:lnTo>
                  <a:lnTo>
                    <a:pt x="364" y="555"/>
                  </a:lnTo>
                  <a:lnTo>
                    <a:pt x="345" y="566"/>
                  </a:lnTo>
                  <a:lnTo>
                    <a:pt x="324" y="579"/>
                  </a:lnTo>
                  <a:lnTo>
                    <a:pt x="304" y="597"/>
                  </a:lnTo>
                  <a:lnTo>
                    <a:pt x="304" y="597"/>
                  </a:lnTo>
                  <a:lnTo>
                    <a:pt x="270" y="629"/>
                  </a:lnTo>
                  <a:lnTo>
                    <a:pt x="228" y="666"/>
                  </a:lnTo>
                  <a:lnTo>
                    <a:pt x="138" y="743"/>
                  </a:lnTo>
                  <a:lnTo>
                    <a:pt x="33" y="828"/>
                  </a:lnTo>
                  <a:lnTo>
                    <a:pt x="33" y="828"/>
                  </a:lnTo>
                  <a:lnTo>
                    <a:pt x="30" y="828"/>
                  </a:lnTo>
                  <a:lnTo>
                    <a:pt x="29" y="826"/>
                  </a:lnTo>
                  <a:lnTo>
                    <a:pt x="29" y="825"/>
                  </a:lnTo>
                  <a:lnTo>
                    <a:pt x="29" y="822"/>
                  </a:lnTo>
                  <a:lnTo>
                    <a:pt x="32" y="814"/>
                  </a:lnTo>
                  <a:lnTo>
                    <a:pt x="39" y="805"/>
                  </a:lnTo>
                  <a:lnTo>
                    <a:pt x="60" y="780"/>
                  </a:lnTo>
                  <a:lnTo>
                    <a:pt x="84" y="752"/>
                  </a:lnTo>
                  <a:lnTo>
                    <a:pt x="110" y="725"/>
                  </a:lnTo>
                  <a:lnTo>
                    <a:pt x="128" y="702"/>
                  </a:lnTo>
                  <a:lnTo>
                    <a:pt x="132" y="693"/>
                  </a:lnTo>
                  <a:lnTo>
                    <a:pt x="135" y="687"/>
                  </a:lnTo>
                  <a:lnTo>
                    <a:pt x="134" y="686"/>
                  </a:lnTo>
                  <a:lnTo>
                    <a:pt x="132" y="686"/>
                  </a:lnTo>
                  <a:lnTo>
                    <a:pt x="125" y="687"/>
                  </a:lnTo>
                  <a:lnTo>
                    <a:pt x="125" y="687"/>
                  </a:lnTo>
                  <a:lnTo>
                    <a:pt x="98" y="696"/>
                  </a:lnTo>
                  <a:lnTo>
                    <a:pt x="75" y="702"/>
                  </a:lnTo>
                  <a:lnTo>
                    <a:pt x="56" y="707"/>
                  </a:lnTo>
                  <a:lnTo>
                    <a:pt x="39" y="708"/>
                  </a:lnTo>
                  <a:lnTo>
                    <a:pt x="39" y="708"/>
                  </a:lnTo>
                  <a:lnTo>
                    <a:pt x="29" y="710"/>
                  </a:lnTo>
                  <a:lnTo>
                    <a:pt x="20" y="708"/>
                  </a:lnTo>
                  <a:lnTo>
                    <a:pt x="11" y="705"/>
                  </a:lnTo>
                  <a:lnTo>
                    <a:pt x="3" y="702"/>
                  </a:lnTo>
                  <a:lnTo>
                    <a:pt x="2" y="699"/>
                  </a:lnTo>
                  <a:lnTo>
                    <a:pt x="0" y="696"/>
                  </a:lnTo>
                  <a:lnTo>
                    <a:pt x="0" y="692"/>
                  </a:lnTo>
                  <a:lnTo>
                    <a:pt x="2" y="687"/>
                  </a:lnTo>
                  <a:lnTo>
                    <a:pt x="6" y="683"/>
                  </a:lnTo>
                  <a:lnTo>
                    <a:pt x="11" y="678"/>
                  </a:lnTo>
                  <a:lnTo>
                    <a:pt x="27" y="665"/>
                  </a:lnTo>
                  <a:lnTo>
                    <a:pt x="27" y="665"/>
                  </a:lnTo>
                  <a:lnTo>
                    <a:pt x="54" y="650"/>
                  </a:lnTo>
                  <a:lnTo>
                    <a:pt x="78" y="636"/>
                  </a:lnTo>
                  <a:lnTo>
                    <a:pt x="98" y="626"/>
                  </a:lnTo>
                  <a:lnTo>
                    <a:pt x="110" y="617"/>
                  </a:lnTo>
                  <a:lnTo>
                    <a:pt x="110" y="617"/>
                  </a:lnTo>
                  <a:lnTo>
                    <a:pt x="129" y="603"/>
                  </a:lnTo>
                  <a:lnTo>
                    <a:pt x="156" y="587"/>
                  </a:lnTo>
                  <a:lnTo>
                    <a:pt x="183" y="572"/>
                  </a:lnTo>
                  <a:lnTo>
                    <a:pt x="194" y="569"/>
                  </a:lnTo>
                  <a:lnTo>
                    <a:pt x="200" y="566"/>
                  </a:lnTo>
                  <a:lnTo>
                    <a:pt x="200" y="566"/>
                  </a:lnTo>
                  <a:lnTo>
                    <a:pt x="204" y="566"/>
                  </a:lnTo>
                  <a:lnTo>
                    <a:pt x="207" y="563"/>
                  </a:lnTo>
                  <a:lnTo>
                    <a:pt x="216" y="557"/>
                  </a:lnTo>
                  <a:lnTo>
                    <a:pt x="223" y="548"/>
                  </a:lnTo>
                  <a:lnTo>
                    <a:pt x="229" y="542"/>
                  </a:lnTo>
                  <a:lnTo>
                    <a:pt x="229" y="542"/>
                  </a:lnTo>
                  <a:lnTo>
                    <a:pt x="256" y="525"/>
                  </a:lnTo>
                  <a:lnTo>
                    <a:pt x="276" y="512"/>
                  </a:lnTo>
                  <a:lnTo>
                    <a:pt x="285" y="504"/>
                  </a:lnTo>
                  <a:lnTo>
                    <a:pt x="292" y="495"/>
                  </a:lnTo>
                  <a:lnTo>
                    <a:pt x="292" y="495"/>
                  </a:lnTo>
                  <a:lnTo>
                    <a:pt x="301" y="488"/>
                  </a:lnTo>
                  <a:lnTo>
                    <a:pt x="315" y="479"/>
                  </a:lnTo>
                  <a:lnTo>
                    <a:pt x="345" y="461"/>
                  </a:lnTo>
                  <a:lnTo>
                    <a:pt x="360" y="451"/>
                  </a:lnTo>
                  <a:lnTo>
                    <a:pt x="375" y="442"/>
                  </a:lnTo>
                  <a:lnTo>
                    <a:pt x="385" y="433"/>
                  </a:lnTo>
                  <a:lnTo>
                    <a:pt x="388" y="430"/>
                  </a:lnTo>
                  <a:lnTo>
                    <a:pt x="391" y="425"/>
                  </a:lnTo>
                  <a:lnTo>
                    <a:pt x="391" y="425"/>
                  </a:lnTo>
                  <a:lnTo>
                    <a:pt x="396" y="416"/>
                  </a:lnTo>
                  <a:lnTo>
                    <a:pt x="402" y="409"/>
                  </a:lnTo>
                  <a:lnTo>
                    <a:pt x="415" y="395"/>
                  </a:lnTo>
                  <a:lnTo>
                    <a:pt x="429" y="385"/>
                  </a:lnTo>
                  <a:lnTo>
                    <a:pt x="441" y="379"/>
                  </a:lnTo>
                  <a:lnTo>
                    <a:pt x="441" y="379"/>
                  </a:lnTo>
                  <a:lnTo>
                    <a:pt x="447" y="374"/>
                  </a:lnTo>
                  <a:lnTo>
                    <a:pt x="456" y="367"/>
                  </a:lnTo>
                  <a:lnTo>
                    <a:pt x="465" y="358"/>
                  </a:lnTo>
                  <a:lnTo>
                    <a:pt x="475" y="346"/>
                  </a:lnTo>
                  <a:lnTo>
                    <a:pt x="486" y="332"/>
                  </a:lnTo>
                  <a:lnTo>
                    <a:pt x="495" y="319"/>
                  </a:lnTo>
                  <a:lnTo>
                    <a:pt x="502" y="304"/>
                  </a:lnTo>
                  <a:lnTo>
                    <a:pt x="507" y="290"/>
                  </a:lnTo>
                  <a:lnTo>
                    <a:pt x="507" y="290"/>
                  </a:lnTo>
                  <a:lnTo>
                    <a:pt x="513" y="275"/>
                  </a:lnTo>
                  <a:lnTo>
                    <a:pt x="523" y="262"/>
                  </a:lnTo>
                  <a:lnTo>
                    <a:pt x="535" y="247"/>
                  </a:lnTo>
                  <a:lnTo>
                    <a:pt x="547" y="232"/>
                  </a:lnTo>
                  <a:lnTo>
                    <a:pt x="572" y="208"/>
                  </a:lnTo>
                  <a:lnTo>
                    <a:pt x="589" y="191"/>
                  </a:lnTo>
                  <a:lnTo>
                    <a:pt x="589" y="191"/>
                  </a:lnTo>
                  <a:lnTo>
                    <a:pt x="592" y="188"/>
                  </a:lnTo>
                  <a:lnTo>
                    <a:pt x="595" y="188"/>
                  </a:lnTo>
                  <a:lnTo>
                    <a:pt x="602" y="187"/>
                  </a:lnTo>
                  <a:lnTo>
                    <a:pt x="611" y="188"/>
                  </a:lnTo>
                  <a:lnTo>
                    <a:pt x="619" y="188"/>
                  </a:lnTo>
                  <a:lnTo>
                    <a:pt x="623" y="187"/>
                  </a:lnTo>
                  <a:lnTo>
                    <a:pt x="626" y="185"/>
                  </a:lnTo>
                  <a:lnTo>
                    <a:pt x="631" y="182"/>
                  </a:lnTo>
                  <a:lnTo>
                    <a:pt x="634" y="178"/>
                  </a:lnTo>
                  <a:lnTo>
                    <a:pt x="637" y="172"/>
                  </a:lnTo>
                  <a:lnTo>
                    <a:pt x="640" y="163"/>
                  </a:lnTo>
                  <a:lnTo>
                    <a:pt x="643" y="154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6" y="129"/>
                  </a:lnTo>
                  <a:lnTo>
                    <a:pt x="649" y="117"/>
                  </a:lnTo>
                  <a:lnTo>
                    <a:pt x="653" y="105"/>
                  </a:lnTo>
                  <a:lnTo>
                    <a:pt x="658" y="94"/>
                  </a:lnTo>
                  <a:lnTo>
                    <a:pt x="668" y="76"/>
                  </a:lnTo>
                  <a:lnTo>
                    <a:pt x="679" y="61"/>
                  </a:lnTo>
                  <a:lnTo>
                    <a:pt x="691" y="49"/>
                  </a:lnTo>
                  <a:lnTo>
                    <a:pt x="703" y="42"/>
                  </a:lnTo>
                  <a:lnTo>
                    <a:pt x="712" y="36"/>
                  </a:lnTo>
                  <a:lnTo>
                    <a:pt x="719" y="34"/>
                  </a:lnTo>
                  <a:lnTo>
                    <a:pt x="719" y="34"/>
                  </a:lnTo>
                  <a:lnTo>
                    <a:pt x="724" y="34"/>
                  </a:lnTo>
                  <a:lnTo>
                    <a:pt x="730" y="31"/>
                  </a:lnTo>
                  <a:lnTo>
                    <a:pt x="745" y="24"/>
                  </a:lnTo>
                  <a:lnTo>
                    <a:pt x="764" y="13"/>
                  </a:lnTo>
                  <a:lnTo>
                    <a:pt x="793" y="1"/>
                  </a:lnTo>
                  <a:lnTo>
                    <a:pt x="793" y="1"/>
                  </a:lnTo>
                  <a:lnTo>
                    <a:pt x="797" y="0"/>
                  </a:lnTo>
                  <a:lnTo>
                    <a:pt x="802" y="0"/>
                  </a:lnTo>
                  <a:lnTo>
                    <a:pt x="812" y="3"/>
                  </a:lnTo>
                  <a:lnTo>
                    <a:pt x="824" y="10"/>
                  </a:lnTo>
                  <a:lnTo>
                    <a:pt x="838" y="19"/>
                  </a:lnTo>
                  <a:lnTo>
                    <a:pt x="851" y="33"/>
                  </a:lnTo>
                  <a:lnTo>
                    <a:pt x="863" y="48"/>
                  </a:lnTo>
                  <a:lnTo>
                    <a:pt x="876" y="66"/>
                  </a:lnTo>
                  <a:lnTo>
                    <a:pt x="888" y="85"/>
                  </a:lnTo>
                  <a:lnTo>
                    <a:pt x="899" y="106"/>
                  </a:lnTo>
                  <a:lnTo>
                    <a:pt x="908" y="127"/>
                  </a:lnTo>
                  <a:lnTo>
                    <a:pt x="915" y="151"/>
                  </a:lnTo>
                  <a:lnTo>
                    <a:pt x="921" y="173"/>
                  </a:lnTo>
                  <a:lnTo>
                    <a:pt x="923" y="197"/>
                  </a:lnTo>
                  <a:lnTo>
                    <a:pt x="923" y="220"/>
                  </a:lnTo>
                  <a:lnTo>
                    <a:pt x="921" y="232"/>
                  </a:lnTo>
                  <a:lnTo>
                    <a:pt x="918" y="244"/>
                  </a:lnTo>
                  <a:lnTo>
                    <a:pt x="915" y="254"/>
                  </a:lnTo>
                  <a:lnTo>
                    <a:pt x="911" y="265"/>
                  </a:lnTo>
                  <a:lnTo>
                    <a:pt x="911" y="2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4292032" y="2879871"/>
              <a:ext cx="657137" cy="152587"/>
            </a:xfrm>
            <a:custGeom>
              <a:avLst/>
              <a:gdLst>
                <a:gd name="T0" fmla="*/ 113 w 412"/>
                <a:gd name="T1" fmla="*/ 0 h 99"/>
                <a:gd name="T2" fmla="*/ 169 w 412"/>
                <a:gd name="T3" fmla="*/ 11 h 99"/>
                <a:gd name="T4" fmla="*/ 238 w 412"/>
                <a:gd name="T5" fmla="*/ 18 h 99"/>
                <a:gd name="T6" fmla="*/ 286 w 412"/>
                <a:gd name="T7" fmla="*/ 18 h 99"/>
                <a:gd name="T8" fmla="*/ 309 w 412"/>
                <a:gd name="T9" fmla="*/ 12 h 99"/>
                <a:gd name="T10" fmla="*/ 316 w 412"/>
                <a:gd name="T11" fmla="*/ 9 h 99"/>
                <a:gd name="T12" fmla="*/ 306 w 412"/>
                <a:gd name="T13" fmla="*/ 20 h 99"/>
                <a:gd name="T14" fmla="*/ 291 w 412"/>
                <a:gd name="T15" fmla="*/ 41 h 99"/>
                <a:gd name="T16" fmla="*/ 288 w 412"/>
                <a:gd name="T17" fmla="*/ 50 h 99"/>
                <a:gd name="T18" fmla="*/ 294 w 412"/>
                <a:gd name="T19" fmla="*/ 53 h 99"/>
                <a:gd name="T20" fmla="*/ 303 w 412"/>
                <a:gd name="T21" fmla="*/ 54 h 99"/>
                <a:gd name="T22" fmla="*/ 325 w 412"/>
                <a:gd name="T23" fmla="*/ 63 h 99"/>
                <a:gd name="T24" fmla="*/ 349 w 412"/>
                <a:gd name="T25" fmla="*/ 66 h 99"/>
                <a:gd name="T26" fmla="*/ 390 w 412"/>
                <a:gd name="T27" fmla="*/ 60 h 99"/>
                <a:gd name="T28" fmla="*/ 409 w 412"/>
                <a:gd name="T29" fmla="*/ 57 h 99"/>
                <a:gd name="T30" fmla="*/ 412 w 412"/>
                <a:gd name="T31" fmla="*/ 59 h 99"/>
                <a:gd name="T32" fmla="*/ 390 w 412"/>
                <a:gd name="T33" fmla="*/ 69 h 99"/>
                <a:gd name="T34" fmla="*/ 348 w 412"/>
                <a:gd name="T35" fmla="*/ 81 h 99"/>
                <a:gd name="T36" fmla="*/ 322 w 412"/>
                <a:gd name="T37" fmla="*/ 85 h 99"/>
                <a:gd name="T38" fmla="*/ 316 w 412"/>
                <a:gd name="T39" fmla="*/ 84 h 99"/>
                <a:gd name="T40" fmla="*/ 283 w 412"/>
                <a:gd name="T41" fmla="*/ 76 h 99"/>
                <a:gd name="T42" fmla="*/ 259 w 412"/>
                <a:gd name="T43" fmla="*/ 73 h 99"/>
                <a:gd name="T44" fmla="*/ 238 w 412"/>
                <a:gd name="T45" fmla="*/ 78 h 99"/>
                <a:gd name="T46" fmla="*/ 231 w 412"/>
                <a:gd name="T47" fmla="*/ 84 h 99"/>
                <a:gd name="T48" fmla="*/ 226 w 412"/>
                <a:gd name="T49" fmla="*/ 88 h 99"/>
                <a:gd name="T50" fmla="*/ 204 w 412"/>
                <a:gd name="T51" fmla="*/ 96 h 99"/>
                <a:gd name="T52" fmla="*/ 163 w 412"/>
                <a:gd name="T53" fmla="*/ 99 h 99"/>
                <a:gd name="T54" fmla="*/ 113 w 412"/>
                <a:gd name="T55" fmla="*/ 99 h 99"/>
                <a:gd name="T56" fmla="*/ 60 w 412"/>
                <a:gd name="T57" fmla="*/ 73 h 99"/>
                <a:gd name="T58" fmla="*/ 0 w 412"/>
                <a:gd name="T59" fmla="*/ 45 h 99"/>
                <a:gd name="T60" fmla="*/ 54 w 412"/>
                <a:gd name="T61" fmla="*/ 53 h 99"/>
                <a:gd name="T62" fmla="*/ 162 w 412"/>
                <a:gd name="T63" fmla="*/ 64 h 99"/>
                <a:gd name="T64" fmla="*/ 202 w 412"/>
                <a:gd name="T65" fmla="*/ 64 h 99"/>
                <a:gd name="T66" fmla="*/ 213 w 412"/>
                <a:gd name="T67" fmla="*/ 62 h 99"/>
                <a:gd name="T68" fmla="*/ 216 w 412"/>
                <a:gd name="T69" fmla="*/ 56 h 99"/>
                <a:gd name="T70" fmla="*/ 208 w 412"/>
                <a:gd name="T71" fmla="*/ 47 h 99"/>
                <a:gd name="T72" fmla="*/ 190 w 412"/>
                <a:gd name="T73" fmla="*/ 36 h 99"/>
                <a:gd name="T74" fmla="*/ 113 w 412"/>
                <a:gd name="T75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2" h="99">
                  <a:moveTo>
                    <a:pt x="113" y="0"/>
                  </a:moveTo>
                  <a:lnTo>
                    <a:pt x="113" y="0"/>
                  </a:lnTo>
                  <a:lnTo>
                    <a:pt x="140" y="6"/>
                  </a:lnTo>
                  <a:lnTo>
                    <a:pt x="169" y="11"/>
                  </a:lnTo>
                  <a:lnTo>
                    <a:pt x="204" y="14"/>
                  </a:lnTo>
                  <a:lnTo>
                    <a:pt x="238" y="18"/>
                  </a:lnTo>
                  <a:lnTo>
                    <a:pt x="271" y="18"/>
                  </a:lnTo>
                  <a:lnTo>
                    <a:pt x="286" y="18"/>
                  </a:lnTo>
                  <a:lnTo>
                    <a:pt x="298" y="15"/>
                  </a:lnTo>
                  <a:lnTo>
                    <a:pt x="309" y="12"/>
                  </a:lnTo>
                  <a:lnTo>
                    <a:pt x="316" y="9"/>
                  </a:lnTo>
                  <a:lnTo>
                    <a:pt x="316" y="9"/>
                  </a:lnTo>
                  <a:lnTo>
                    <a:pt x="322" y="5"/>
                  </a:lnTo>
                  <a:lnTo>
                    <a:pt x="306" y="20"/>
                  </a:lnTo>
                  <a:lnTo>
                    <a:pt x="297" y="30"/>
                  </a:lnTo>
                  <a:lnTo>
                    <a:pt x="291" y="41"/>
                  </a:lnTo>
                  <a:lnTo>
                    <a:pt x="289" y="45"/>
                  </a:lnTo>
                  <a:lnTo>
                    <a:pt x="288" y="50"/>
                  </a:lnTo>
                  <a:lnTo>
                    <a:pt x="291" y="51"/>
                  </a:lnTo>
                  <a:lnTo>
                    <a:pt x="294" y="53"/>
                  </a:lnTo>
                  <a:lnTo>
                    <a:pt x="294" y="53"/>
                  </a:lnTo>
                  <a:lnTo>
                    <a:pt x="303" y="54"/>
                  </a:lnTo>
                  <a:lnTo>
                    <a:pt x="310" y="57"/>
                  </a:lnTo>
                  <a:lnTo>
                    <a:pt x="325" y="63"/>
                  </a:lnTo>
                  <a:lnTo>
                    <a:pt x="336" y="64"/>
                  </a:lnTo>
                  <a:lnTo>
                    <a:pt x="349" y="66"/>
                  </a:lnTo>
                  <a:lnTo>
                    <a:pt x="367" y="64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409" y="57"/>
                  </a:lnTo>
                  <a:lnTo>
                    <a:pt x="412" y="57"/>
                  </a:lnTo>
                  <a:lnTo>
                    <a:pt x="412" y="59"/>
                  </a:lnTo>
                  <a:lnTo>
                    <a:pt x="405" y="63"/>
                  </a:lnTo>
                  <a:lnTo>
                    <a:pt x="390" y="69"/>
                  </a:lnTo>
                  <a:lnTo>
                    <a:pt x="369" y="75"/>
                  </a:lnTo>
                  <a:lnTo>
                    <a:pt x="348" y="81"/>
                  </a:lnTo>
                  <a:lnTo>
                    <a:pt x="330" y="85"/>
                  </a:lnTo>
                  <a:lnTo>
                    <a:pt x="322" y="85"/>
                  </a:lnTo>
                  <a:lnTo>
                    <a:pt x="316" y="84"/>
                  </a:lnTo>
                  <a:lnTo>
                    <a:pt x="316" y="84"/>
                  </a:lnTo>
                  <a:lnTo>
                    <a:pt x="295" y="78"/>
                  </a:lnTo>
                  <a:lnTo>
                    <a:pt x="283" y="76"/>
                  </a:lnTo>
                  <a:lnTo>
                    <a:pt x="271" y="73"/>
                  </a:lnTo>
                  <a:lnTo>
                    <a:pt x="259" y="73"/>
                  </a:lnTo>
                  <a:lnTo>
                    <a:pt x="249" y="75"/>
                  </a:lnTo>
                  <a:lnTo>
                    <a:pt x="238" y="78"/>
                  </a:lnTo>
                  <a:lnTo>
                    <a:pt x="234" y="81"/>
                  </a:lnTo>
                  <a:lnTo>
                    <a:pt x="231" y="84"/>
                  </a:lnTo>
                  <a:lnTo>
                    <a:pt x="231" y="84"/>
                  </a:lnTo>
                  <a:lnTo>
                    <a:pt x="226" y="88"/>
                  </a:lnTo>
                  <a:lnTo>
                    <a:pt x="219" y="91"/>
                  </a:lnTo>
                  <a:lnTo>
                    <a:pt x="204" y="96"/>
                  </a:lnTo>
                  <a:lnTo>
                    <a:pt x="184" y="99"/>
                  </a:lnTo>
                  <a:lnTo>
                    <a:pt x="163" y="99"/>
                  </a:lnTo>
                  <a:lnTo>
                    <a:pt x="128" y="99"/>
                  </a:lnTo>
                  <a:lnTo>
                    <a:pt x="113" y="99"/>
                  </a:lnTo>
                  <a:lnTo>
                    <a:pt x="113" y="99"/>
                  </a:lnTo>
                  <a:lnTo>
                    <a:pt x="60" y="73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47"/>
                  </a:lnTo>
                  <a:lnTo>
                    <a:pt x="54" y="53"/>
                  </a:lnTo>
                  <a:lnTo>
                    <a:pt x="108" y="60"/>
                  </a:lnTo>
                  <a:lnTo>
                    <a:pt x="162" y="64"/>
                  </a:lnTo>
                  <a:lnTo>
                    <a:pt x="184" y="64"/>
                  </a:lnTo>
                  <a:lnTo>
                    <a:pt x="202" y="64"/>
                  </a:lnTo>
                  <a:lnTo>
                    <a:pt x="208" y="63"/>
                  </a:lnTo>
                  <a:lnTo>
                    <a:pt x="213" y="62"/>
                  </a:lnTo>
                  <a:lnTo>
                    <a:pt x="216" y="59"/>
                  </a:lnTo>
                  <a:lnTo>
                    <a:pt x="216" y="56"/>
                  </a:lnTo>
                  <a:lnTo>
                    <a:pt x="214" y="51"/>
                  </a:lnTo>
                  <a:lnTo>
                    <a:pt x="208" y="47"/>
                  </a:lnTo>
                  <a:lnTo>
                    <a:pt x="201" y="42"/>
                  </a:lnTo>
                  <a:lnTo>
                    <a:pt x="190" y="36"/>
                  </a:lnTo>
                  <a:lnTo>
                    <a:pt x="159" y="20"/>
                  </a:lnTo>
                  <a:lnTo>
                    <a:pt x="113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27"/>
            <p:cNvSpPr>
              <a:spLocks/>
            </p:cNvSpPr>
            <p:nvPr/>
          </p:nvSpPr>
          <p:spPr bwMode="auto">
            <a:xfrm>
              <a:off x="3135663" y="2291106"/>
              <a:ext cx="1913991" cy="1283879"/>
            </a:xfrm>
            <a:custGeom>
              <a:avLst/>
              <a:gdLst>
                <a:gd name="T0" fmla="*/ 1125 w 1200"/>
                <a:gd name="T1" fmla="*/ 707 h 833"/>
                <a:gd name="T2" fmla="*/ 1086 w 1200"/>
                <a:gd name="T3" fmla="*/ 733 h 833"/>
                <a:gd name="T4" fmla="*/ 1059 w 1200"/>
                <a:gd name="T5" fmla="*/ 759 h 833"/>
                <a:gd name="T6" fmla="*/ 939 w 1200"/>
                <a:gd name="T7" fmla="*/ 697 h 833"/>
                <a:gd name="T8" fmla="*/ 887 w 1200"/>
                <a:gd name="T9" fmla="*/ 691 h 833"/>
                <a:gd name="T10" fmla="*/ 778 w 1200"/>
                <a:gd name="T11" fmla="*/ 788 h 833"/>
                <a:gd name="T12" fmla="*/ 676 w 1200"/>
                <a:gd name="T13" fmla="*/ 833 h 833"/>
                <a:gd name="T14" fmla="*/ 640 w 1200"/>
                <a:gd name="T15" fmla="*/ 810 h 833"/>
                <a:gd name="T16" fmla="*/ 671 w 1200"/>
                <a:gd name="T17" fmla="*/ 730 h 833"/>
                <a:gd name="T18" fmla="*/ 703 w 1200"/>
                <a:gd name="T19" fmla="*/ 706 h 833"/>
                <a:gd name="T20" fmla="*/ 712 w 1200"/>
                <a:gd name="T21" fmla="*/ 622 h 833"/>
                <a:gd name="T22" fmla="*/ 680 w 1200"/>
                <a:gd name="T23" fmla="*/ 581 h 833"/>
                <a:gd name="T24" fmla="*/ 584 w 1200"/>
                <a:gd name="T25" fmla="*/ 515 h 833"/>
                <a:gd name="T26" fmla="*/ 556 w 1200"/>
                <a:gd name="T27" fmla="*/ 449 h 833"/>
                <a:gd name="T28" fmla="*/ 540 w 1200"/>
                <a:gd name="T29" fmla="*/ 433 h 833"/>
                <a:gd name="T30" fmla="*/ 442 w 1200"/>
                <a:gd name="T31" fmla="*/ 562 h 833"/>
                <a:gd name="T32" fmla="*/ 360 w 1200"/>
                <a:gd name="T33" fmla="*/ 685 h 833"/>
                <a:gd name="T34" fmla="*/ 285 w 1200"/>
                <a:gd name="T35" fmla="*/ 674 h 833"/>
                <a:gd name="T36" fmla="*/ 246 w 1200"/>
                <a:gd name="T37" fmla="*/ 692 h 833"/>
                <a:gd name="T38" fmla="*/ 182 w 1200"/>
                <a:gd name="T39" fmla="*/ 745 h 833"/>
                <a:gd name="T40" fmla="*/ 149 w 1200"/>
                <a:gd name="T41" fmla="*/ 701 h 833"/>
                <a:gd name="T42" fmla="*/ 134 w 1200"/>
                <a:gd name="T43" fmla="*/ 596 h 833"/>
                <a:gd name="T44" fmla="*/ 107 w 1200"/>
                <a:gd name="T45" fmla="*/ 517 h 833"/>
                <a:gd name="T46" fmla="*/ 36 w 1200"/>
                <a:gd name="T47" fmla="*/ 455 h 833"/>
                <a:gd name="T48" fmla="*/ 0 w 1200"/>
                <a:gd name="T49" fmla="*/ 403 h 833"/>
                <a:gd name="T50" fmla="*/ 60 w 1200"/>
                <a:gd name="T51" fmla="*/ 324 h 833"/>
                <a:gd name="T52" fmla="*/ 156 w 1200"/>
                <a:gd name="T53" fmla="*/ 262 h 833"/>
                <a:gd name="T54" fmla="*/ 237 w 1200"/>
                <a:gd name="T55" fmla="*/ 166 h 833"/>
                <a:gd name="T56" fmla="*/ 271 w 1200"/>
                <a:gd name="T57" fmla="*/ 119 h 833"/>
                <a:gd name="T58" fmla="*/ 352 w 1200"/>
                <a:gd name="T59" fmla="*/ 80 h 833"/>
                <a:gd name="T60" fmla="*/ 384 w 1200"/>
                <a:gd name="T61" fmla="*/ 63 h 833"/>
                <a:gd name="T62" fmla="*/ 405 w 1200"/>
                <a:gd name="T63" fmla="*/ 20 h 833"/>
                <a:gd name="T64" fmla="*/ 448 w 1200"/>
                <a:gd name="T65" fmla="*/ 8 h 833"/>
                <a:gd name="T66" fmla="*/ 550 w 1200"/>
                <a:gd name="T67" fmla="*/ 39 h 833"/>
                <a:gd name="T68" fmla="*/ 650 w 1200"/>
                <a:gd name="T69" fmla="*/ 81 h 833"/>
                <a:gd name="T70" fmla="*/ 641 w 1200"/>
                <a:gd name="T71" fmla="*/ 105 h 833"/>
                <a:gd name="T72" fmla="*/ 580 w 1200"/>
                <a:gd name="T73" fmla="*/ 113 h 833"/>
                <a:gd name="T74" fmla="*/ 508 w 1200"/>
                <a:gd name="T75" fmla="*/ 151 h 833"/>
                <a:gd name="T76" fmla="*/ 613 w 1200"/>
                <a:gd name="T77" fmla="*/ 216 h 833"/>
                <a:gd name="T78" fmla="*/ 637 w 1200"/>
                <a:gd name="T79" fmla="*/ 259 h 833"/>
                <a:gd name="T80" fmla="*/ 721 w 1200"/>
                <a:gd name="T81" fmla="*/ 294 h 833"/>
                <a:gd name="T82" fmla="*/ 674 w 1200"/>
                <a:gd name="T83" fmla="*/ 321 h 833"/>
                <a:gd name="T84" fmla="*/ 635 w 1200"/>
                <a:gd name="T85" fmla="*/ 330 h 833"/>
                <a:gd name="T86" fmla="*/ 683 w 1200"/>
                <a:gd name="T87" fmla="*/ 409 h 833"/>
                <a:gd name="T88" fmla="*/ 808 w 1200"/>
                <a:gd name="T89" fmla="*/ 463 h 833"/>
                <a:gd name="T90" fmla="*/ 857 w 1200"/>
                <a:gd name="T91" fmla="*/ 502 h 833"/>
                <a:gd name="T92" fmla="*/ 941 w 1200"/>
                <a:gd name="T93" fmla="*/ 535 h 833"/>
                <a:gd name="T94" fmla="*/ 1010 w 1200"/>
                <a:gd name="T95" fmla="*/ 589 h 833"/>
                <a:gd name="T96" fmla="*/ 1101 w 1200"/>
                <a:gd name="T97" fmla="*/ 608 h 833"/>
                <a:gd name="T98" fmla="*/ 1175 w 1200"/>
                <a:gd name="T99" fmla="*/ 581 h 833"/>
                <a:gd name="T100" fmla="*/ 1167 w 1200"/>
                <a:gd name="T101" fmla="*/ 610 h 833"/>
                <a:gd name="T102" fmla="*/ 1128 w 1200"/>
                <a:gd name="T103" fmla="*/ 640 h 833"/>
                <a:gd name="T104" fmla="*/ 1194 w 1200"/>
                <a:gd name="T105" fmla="*/ 710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0" h="833">
                  <a:moveTo>
                    <a:pt x="1197" y="719"/>
                  </a:moveTo>
                  <a:lnTo>
                    <a:pt x="1197" y="719"/>
                  </a:lnTo>
                  <a:lnTo>
                    <a:pt x="1169" y="710"/>
                  </a:lnTo>
                  <a:lnTo>
                    <a:pt x="1151" y="707"/>
                  </a:lnTo>
                  <a:lnTo>
                    <a:pt x="1133" y="706"/>
                  </a:lnTo>
                  <a:lnTo>
                    <a:pt x="1125" y="707"/>
                  </a:lnTo>
                  <a:lnTo>
                    <a:pt x="1116" y="707"/>
                  </a:lnTo>
                  <a:lnTo>
                    <a:pt x="1109" y="710"/>
                  </a:lnTo>
                  <a:lnTo>
                    <a:pt x="1101" y="713"/>
                  </a:lnTo>
                  <a:lnTo>
                    <a:pt x="1095" y="719"/>
                  </a:lnTo>
                  <a:lnTo>
                    <a:pt x="1091" y="725"/>
                  </a:lnTo>
                  <a:lnTo>
                    <a:pt x="1086" y="733"/>
                  </a:lnTo>
                  <a:lnTo>
                    <a:pt x="1083" y="742"/>
                  </a:lnTo>
                  <a:lnTo>
                    <a:pt x="1083" y="742"/>
                  </a:lnTo>
                  <a:lnTo>
                    <a:pt x="1080" y="751"/>
                  </a:lnTo>
                  <a:lnTo>
                    <a:pt x="1074" y="756"/>
                  </a:lnTo>
                  <a:lnTo>
                    <a:pt x="1068" y="759"/>
                  </a:lnTo>
                  <a:lnTo>
                    <a:pt x="1059" y="759"/>
                  </a:lnTo>
                  <a:lnTo>
                    <a:pt x="1050" y="758"/>
                  </a:lnTo>
                  <a:lnTo>
                    <a:pt x="1038" y="754"/>
                  </a:lnTo>
                  <a:lnTo>
                    <a:pt x="1014" y="743"/>
                  </a:lnTo>
                  <a:lnTo>
                    <a:pt x="989" y="728"/>
                  </a:lnTo>
                  <a:lnTo>
                    <a:pt x="963" y="712"/>
                  </a:lnTo>
                  <a:lnTo>
                    <a:pt x="939" y="697"/>
                  </a:lnTo>
                  <a:lnTo>
                    <a:pt x="920" y="686"/>
                  </a:lnTo>
                  <a:lnTo>
                    <a:pt x="920" y="686"/>
                  </a:lnTo>
                  <a:lnTo>
                    <a:pt x="915" y="685"/>
                  </a:lnTo>
                  <a:lnTo>
                    <a:pt x="909" y="685"/>
                  </a:lnTo>
                  <a:lnTo>
                    <a:pt x="899" y="686"/>
                  </a:lnTo>
                  <a:lnTo>
                    <a:pt x="887" y="691"/>
                  </a:lnTo>
                  <a:lnTo>
                    <a:pt x="875" y="697"/>
                  </a:lnTo>
                  <a:lnTo>
                    <a:pt x="862" y="706"/>
                  </a:lnTo>
                  <a:lnTo>
                    <a:pt x="848" y="716"/>
                  </a:lnTo>
                  <a:lnTo>
                    <a:pt x="821" y="740"/>
                  </a:lnTo>
                  <a:lnTo>
                    <a:pt x="797" y="765"/>
                  </a:lnTo>
                  <a:lnTo>
                    <a:pt x="778" y="788"/>
                  </a:lnTo>
                  <a:lnTo>
                    <a:pt x="760" y="810"/>
                  </a:lnTo>
                  <a:lnTo>
                    <a:pt x="760" y="810"/>
                  </a:lnTo>
                  <a:lnTo>
                    <a:pt x="740" y="818"/>
                  </a:lnTo>
                  <a:lnTo>
                    <a:pt x="721" y="824"/>
                  </a:lnTo>
                  <a:lnTo>
                    <a:pt x="698" y="830"/>
                  </a:lnTo>
                  <a:lnTo>
                    <a:pt x="676" y="833"/>
                  </a:lnTo>
                  <a:lnTo>
                    <a:pt x="665" y="833"/>
                  </a:lnTo>
                  <a:lnTo>
                    <a:pt x="656" y="831"/>
                  </a:lnTo>
                  <a:lnTo>
                    <a:pt x="649" y="830"/>
                  </a:lnTo>
                  <a:lnTo>
                    <a:pt x="644" y="825"/>
                  </a:lnTo>
                  <a:lnTo>
                    <a:pt x="640" y="818"/>
                  </a:lnTo>
                  <a:lnTo>
                    <a:pt x="640" y="810"/>
                  </a:lnTo>
                  <a:lnTo>
                    <a:pt x="640" y="810"/>
                  </a:lnTo>
                  <a:lnTo>
                    <a:pt x="643" y="791"/>
                  </a:lnTo>
                  <a:lnTo>
                    <a:pt x="647" y="773"/>
                  </a:lnTo>
                  <a:lnTo>
                    <a:pt x="655" y="756"/>
                  </a:lnTo>
                  <a:lnTo>
                    <a:pt x="662" y="742"/>
                  </a:lnTo>
                  <a:lnTo>
                    <a:pt x="671" y="730"/>
                  </a:lnTo>
                  <a:lnTo>
                    <a:pt x="680" y="721"/>
                  </a:lnTo>
                  <a:lnTo>
                    <a:pt x="688" y="713"/>
                  </a:lnTo>
                  <a:lnTo>
                    <a:pt x="697" y="710"/>
                  </a:lnTo>
                  <a:lnTo>
                    <a:pt x="697" y="710"/>
                  </a:lnTo>
                  <a:lnTo>
                    <a:pt x="700" y="709"/>
                  </a:lnTo>
                  <a:lnTo>
                    <a:pt x="703" y="706"/>
                  </a:lnTo>
                  <a:lnTo>
                    <a:pt x="710" y="697"/>
                  </a:lnTo>
                  <a:lnTo>
                    <a:pt x="715" y="683"/>
                  </a:lnTo>
                  <a:lnTo>
                    <a:pt x="718" y="667"/>
                  </a:lnTo>
                  <a:lnTo>
                    <a:pt x="718" y="650"/>
                  </a:lnTo>
                  <a:lnTo>
                    <a:pt x="715" y="631"/>
                  </a:lnTo>
                  <a:lnTo>
                    <a:pt x="712" y="622"/>
                  </a:lnTo>
                  <a:lnTo>
                    <a:pt x="707" y="613"/>
                  </a:lnTo>
                  <a:lnTo>
                    <a:pt x="703" y="604"/>
                  </a:lnTo>
                  <a:lnTo>
                    <a:pt x="697" y="596"/>
                  </a:lnTo>
                  <a:lnTo>
                    <a:pt x="697" y="596"/>
                  </a:lnTo>
                  <a:lnTo>
                    <a:pt x="689" y="589"/>
                  </a:lnTo>
                  <a:lnTo>
                    <a:pt x="680" y="581"/>
                  </a:lnTo>
                  <a:lnTo>
                    <a:pt x="661" y="568"/>
                  </a:lnTo>
                  <a:lnTo>
                    <a:pt x="638" y="556"/>
                  </a:lnTo>
                  <a:lnTo>
                    <a:pt x="616" y="541"/>
                  </a:lnTo>
                  <a:lnTo>
                    <a:pt x="604" y="533"/>
                  </a:lnTo>
                  <a:lnTo>
                    <a:pt x="595" y="524"/>
                  </a:lnTo>
                  <a:lnTo>
                    <a:pt x="584" y="515"/>
                  </a:lnTo>
                  <a:lnTo>
                    <a:pt x="575" y="505"/>
                  </a:lnTo>
                  <a:lnTo>
                    <a:pt x="569" y="493"/>
                  </a:lnTo>
                  <a:lnTo>
                    <a:pt x="564" y="479"/>
                  </a:lnTo>
                  <a:lnTo>
                    <a:pt x="559" y="466"/>
                  </a:lnTo>
                  <a:lnTo>
                    <a:pt x="556" y="449"/>
                  </a:lnTo>
                  <a:lnTo>
                    <a:pt x="556" y="449"/>
                  </a:lnTo>
                  <a:lnTo>
                    <a:pt x="555" y="442"/>
                  </a:lnTo>
                  <a:lnTo>
                    <a:pt x="553" y="436"/>
                  </a:lnTo>
                  <a:lnTo>
                    <a:pt x="550" y="433"/>
                  </a:lnTo>
                  <a:lnTo>
                    <a:pt x="547" y="432"/>
                  </a:lnTo>
                  <a:lnTo>
                    <a:pt x="543" y="432"/>
                  </a:lnTo>
                  <a:lnTo>
                    <a:pt x="540" y="433"/>
                  </a:lnTo>
                  <a:lnTo>
                    <a:pt x="529" y="441"/>
                  </a:lnTo>
                  <a:lnTo>
                    <a:pt x="516" y="454"/>
                  </a:lnTo>
                  <a:lnTo>
                    <a:pt x="502" y="470"/>
                  </a:lnTo>
                  <a:lnTo>
                    <a:pt x="489" y="490"/>
                  </a:lnTo>
                  <a:lnTo>
                    <a:pt x="474" y="512"/>
                  </a:lnTo>
                  <a:lnTo>
                    <a:pt x="442" y="562"/>
                  </a:lnTo>
                  <a:lnTo>
                    <a:pt x="414" y="610"/>
                  </a:lnTo>
                  <a:lnTo>
                    <a:pt x="390" y="649"/>
                  </a:lnTo>
                  <a:lnTo>
                    <a:pt x="372" y="674"/>
                  </a:lnTo>
                  <a:lnTo>
                    <a:pt x="372" y="674"/>
                  </a:lnTo>
                  <a:lnTo>
                    <a:pt x="366" y="680"/>
                  </a:lnTo>
                  <a:lnTo>
                    <a:pt x="360" y="685"/>
                  </a:lnTo>
                  <a:lnTo>
                    <a:pt x="352" y="688"/>
                  </a:lnTo>
                  <a:lnTo>
                    <a:pt x="345" y="689"/>
                  </a:lnTo>
                  <a:lnTo>
                    <a:pt x="337" y="689"/>
                  </a:lnTo>
                  <a:lnTo>
                    <a:pt x="330" y="689"/>
                  </a:lnTo>
                  <a:lnTo>
                    <a:pt x="313" y="685"/>
                  </a:lnTo>
                  <a:lnTo>
                    <a:pt x="285" y="674"/>
                  </a:lnTo>
                  <a:lnTo>
                    <a:pt x="273" y="673"/>
                  </a:lnTo>
                  <a:lnTo>
                    <a:pt x="268" y="673"/>
                  </a:lnTo>
                  <a:lnTo>
                    <a:pt x="264" y="674"/>
                  </a:lnTo>
                  <a:lnTo>
                    <a:pt x="264" y="674"/>
                  </a:lnTo>
                  <a:lnTo>
                    <a:pt x="256" y="682"/>
                  </a:lnTo>
                  <a:lnTo>
                    <a:pt x="246" y="692"/>
                  </a:lnTo>
                  <a:lnTo>
                    <a:pt x="224" y="719"/>
                  </a:lnTo>
                  <a:lnTo>
                    <a:pt x="212" y="731"/>
                  </a:lnTo>
                  <a:lnTo>
                    <a:pt x="200" y="740"/>
                  </a:lnTo>
                  <a:lnTo>
                    <a:pt x="194" y="743"/>
                  </a:lnTo>
                  <a:lnTo>
                    <a:pt x="188" y="745"/>
                  </a:lnTo>
                  <a:lnTo>
                    <a:pt x="182" y="745"/>
                  </a:lnTo>
                  <a:lnTo>
                    <a:pt x="177" y="742"/>
                  </a:lnTo>
                  <a:lnTo>
                    <a:pt x="177" y="742"/>
                  </a:lnTo>
                  <a:lnTo>
                    <a:pt x="171" y="739"/>
                  </a:lnTo>
                  <a:lnTo>
                    <a:pt x="167" y="733"/>
                  </a:lnTo>
                  <a:lnTo>
                    <a:pt x="158" y="719"/>
                  </a:lnTo>
                  <a:lnTo>
                    <a:pt x="149" y="701"/>
                  </a:lnTo>
                  <a:lnTo>
                    <a:pt x="141" y="680"/>
                  </a:lnTo>
                  <a:lnTo>
                    <a:pt x="137" y="658"/>
                  </a:lnTo>
                  <a:lnTo>
                    <a:pt x="134" y="637"/>
                  </a:lnTo>
                  <a:lnTo>
                    <a:pt x="132" y="616"/>
                  </a:lnTo>
                  <a:lnTo>
                    <a:pt x="134" y="596"/>
                  </a:lnTo>
                  <a:lnTo>
                    <a:pt x="134" y="596"/>
                  </a:lnTo>
                  <a:lnTo>
                    <a:pt x="134" y="587"/>
                  </a:lnTo>
                  <a:lnTo>
                    <a:pt x="134" y="580"/>
                  </a:lnTo>
                  <a:lnTo>
                    <a:pt x="131" y="562"/>
                  </a:lnTo>
                  <a:lnTo>
                    <a:pt x="125" y="545"/>
                  </a:lnTo>
                  <a:lnTo>
                    <a:pt x="116" y="530"/>
                  </a:lnTo>
                  <a:lnTo>
                    <a:pt x="107" y="517"/>
                  </a:lnTo>
                  <a:lnTo>
                    <a:pt x="95" y="505"/>
                  </a:lnTo>
                  <a:lnTo>
                    <a:pt x="84" y="494"/>
                  </a:lnTo>
                  <a:lnTo>
                    <a:pt x="72" y="485"/>
                  </a:lnTo>
                  <a:lnTo>
                    <a:pt x="72" y="485"/>
                  </a:lnTo>
                  <a:lnTo>
                    <a:pt x="50" y="467"/>
                  </a:lnTo>
                  <a:lnTo>
                    <a:pt x="36" y="455"/>
                  </a:lnTo>
                  <a:lnTo>
                    <a:pt x="24" y="445"/>
                  </a:lnTo>
                  <a:lnTo>
                    <a:pt x="14" y="433"/>
                  </a:lnTo>
                  <a:lnTo>
                    <a:pt x="6" y="421"/>
                  </a:lnTo>
                  <a:lnTo>
                    <a:pt x="2" y="411"/>
                  </a:lnTo>
                  <a:lnTo>
                    <a:pt x="0" y="406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5" y="393"/>
                  </a:lnTo>
                  <a:lnTo>
                    <a:pt x="14" y="378"/>
                  </a:lnTo>
                  <a:lnTo>
                    <a:pt x="27" y="361"/>
                  </a:lnTo>
                  <a:lnTo>
                    <a:pt x="42" y="342"/>
                  </a:lnTo>
                  <a:lnTo>
                    <a:pt x="60" y="324"/>
                  </a:lnTo>
                  <a:lnTo>
                    <a:pt x="81" y="306"/>
                  </a:lnTo>
                  <a:lnTo>
                    <a:pt x="101" y="291"/>
                  </a:lnTo>
                  <a:lnTo>
                    <a:pt x="111" y="283"/>
                  </a:lnTo>
                  <a:lnTo>
                    <a:pt x="120" y="279"/>
                  </a:lnTo>
                  <a:lnTo>
                    <a:pt x="120" y="279"/>
                  </a:lnTo>
                  <a:lnTo>
                    <a:pt x="156" y="262"/>
                  </a:lnTo>
                  <a:lnTo>
                    <a:pt x="173" y="253"/>
                  </a:lnTo>
                  <a:lnTo>
                    <a:pt x="188" y="243"/>
                  </a:lnTo>
                  <a:lnTo>
                    <a:pt x="201" y="229"/>
                  </a:lnTo>
                  <a:lnTo>
                    <a:pt x="215" y="213"/>
                  </a:lnTo>
                  <a:lnTo>
                    <a:pt x="225" y="192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42" y="154"/>
                  </a:lnTo>
                  <a:lnTo>
                    <a:pt x="249" y="142"/>
                  </a:lnTo>
                  <a:lnTo>
                    <a:pt x="256" y="134"/>
                  </a:lnTo>
                  <a:lnTo>
                    <a:pt x="264" y="125"/>
                  </a:lnTo>
                  <a:lnTo>
                    <a:pt x="271" y="119"/>
                  </a:lnTo>
                  <a:lnTo>
                    <a:pt x="280" y="113"/>
                  </a:lnTo>
                  <a:lnTo>
                    <a:pt x="297" y="105"/>
                  </a:lnTo>
                  <a:lnTo>
                    <a:pt x="330" y="95"/>
                  </a:lnTo>
                  <a:lnTo>
                    <a:pt x="343" y="87"/>
                  </a:lnTo>
                  <a:lnTo>
                    <a:pt x="348" y="84"/>
                  </a:lnTo>
                  <a:lnTo>
                    <a:pt x="352" y="80"/>
                  </a:lnTo>
                  <a:lnTo>
                    <a:pt x="352" y="80"/>
                  </a:lnTo>
                  <a:lnTo>
                    <a:pt x="360" y="71"/>
                  </a:lnTo>
                  <a:lnTo>
                    <a:pt x="366" y="66"/>
                  </a:lnTo>
                  <a:lnTo>
                    <a:pt x="373" y="65"/>
                  </a:lnTo>
                  <a:lnTo>
                    <a:pt x="379" y="65"/>
                  </a:lnTo>
                  <a:lnTo>
                    <a:pt x="384" y="63"/>
                  </a:lnTo>
                  <a:lnTo>
                    <a:pt x="388" y="60"/>
                  </a:lnTo>
                  <a:lnTo>
                    <a:pt x="393" y="54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400" y="30"/>
                  </a:lnTo>
                  <a:lnTo>
                    <a:pt x="405" y="20"/>
                  </a:lnTo>
                  <a:lnTo>
                    <a:pt x="411" y="11"/>
                  </a:lnTo>
                  <a:lnTo>
                    <a:pt x="418" y="5"/>
                  </a:lnTo>
                  <a:lnTo>
                    <a:pt x="426" y="0"/>
                  </a:lnTo>
                  <a:lnTo>
                    <a:pt x="433" y="0"/>
                  </a:lnTo>
                  <a:lnTo>
                    <a:pt x="441" y="2"/>
                  </a:lnTo>
                  <a:lnTo>
                    <a:pt x="448" y="8"/>
                  </a:lnTo>
                  <a:lnTo>
                    <a:pt x="448" y="8"/>
                  </a:lnTo>
                  <a:lnTo>
                    <a:pt x="454" y="12"/>
                  </a:lnTo>
                  <a:lnTo>
                    <a:pt x="463" y="17"/>
                  </a:lnTo>
                  <a:lnTo>
                    <a:pt x="487" y="26"/>
                  </a:lnTo>
                  <a:lnTo>
                    <a:pt x="517" y="33"/>
                  </a:lnTo>
                  <a:lnTo>
                    <a:pt x="550" y="39"/>
                  </a:lnTo>
                  <a:lnTo>
                    <a:pt x="607" y="48"/>
                  </a:lnTo>
                  <a:lnTo>
                    <a:pt x="632" y="51"/>
                  </a:lnTo>
                  <a:lnTo>
                    <a:pt x="632" y="51"/>
                  </a:lnTo>
                  <a:lnTo>
                    <a:pt x="638" y="60"/>
                  </a:lnTo>
                  <a:lnTo>
                    <a:pt x="646" y="71"/>
                  </a:lnTo>
                  <a:lnTo>
                    <a:pt x="650" y="81"/>
                  </a:lnTo>
                  <a:lnTo>
                    <a:pt x="652" y="86"/>
                  </a:lnTo>
                  <a:lnTo>
                    <a:pt x="653" y="92"/>
                  </a:lnTo>
                  <a:lnTo>
                    <a:pt x="652" y="96"/>
                  </a:lnTo>
                  <a:lnTo>
                    <a:pt x="650" y="101"/>
                  </a:lnTo>
                  <a:lnTo>
                    <a:pt x="647" y="104"/>
                  </a:lnTo>
                  <a:lnTo>
                    <a:pt x="641" y="105"/>
                  </a:lnTo>
                  <a:lnTo>
                    <a:pt x="634" y="107"/>
                  </a:lnTo>
                  <a:lnTo>
                    <a:pt x="623" y="107"/>
                  </a:lnTo>
                  <a:lnTo>
                    <a:pt x="623" y="107"/>
                  </a:lnTo>
                  <a:lnTo>
                    <a:pt x="613" y="107"/>
                  </a:lnTo>
                  <a:lnTo>
                    <a:pt x="602" y="108"/>
                  </a:lnTo>
                  <a:lnTo>
                    <a:pt x="580" y="113"/>
                  </a:lnTo>
                  <a:lnTo>
                    <a:pt x="561" y="119"/>
                  </a:lnTo>
                  <a:lnTo>
                    <a:pt x="544" y="128"/>
                  </a:lnTo>
                  <a:lnTo>
                    <a:pt x="529" y="137"/>
                  </a:lnTo>
                  <a:lnTo>
                    <a:pt x="517" y="144"/>
                  </a:lnTo>
                  <a:lnTo>
                    <a:pt x="508" y="151"/>
                  </a:lnTo>
                  <a:lnTo>
                    <a:pt x="508" y="151"/>
                  </a:lnTo>
                  <a:lnTo>
                    <a:pt x="525" y="159"/>
                  </a:lnTo>
                  <a:lnTo>
                    <a:pt x="543" y="168"/>
                  </a:lnTo>
                  <a:lnTo>
                    <a:pt x="564" y="178"/>
                  </a:lnTo>
                  <a:lnTo>
                    <a:pt x="584" y="193"/>
                  </a:lnTo>
                  <a:lnTo>
                    <a:pt x="604" y="208"/>
                  </a:lnTo>
                  <a:lnTo>
                    <a:pt x="613" y="216"/>
                  </a:lnTo>
                  <a:lnTo>
                    <a:pt x="619" y="225"/>
                  </a:lnTo>
                  <a:lnTo>
                    <a:pt x="625" y="234"/>
                  </a:lnTo>
                  <a:lnTo>
                    <a:pt x="628" y="243"/>
                  </a:lnTo>
                  <a:lnTo>
                    <a:pt x="628" y="243"/>
                  </a:lnTo>
                  <a:lnTo>
                    <a:pt x="631" y="252"/>
                  </a:lnTo>
                  <a:lnTo>
                    <a:pt x="637" y="259"/>
                  </a:lnTo>
                  <a:lnTo>
                    <a:pt x="644" y="265"/>
                  </a:lnTo>
                  <a:lnTo>
                    <a:pt x="653" y="271"/>
                  </a:lnTo>
                  <a:lnTo>
                    <a:pt x="664" y="277"/>
                  </a:lnTo>
                  <a:lnTo>
                    <a:pt x="674" y="282"/>
                  </a:lnTo>
                  <a:lnTo>
                    <a:pt x="698" y="289"/>
                  </a:lnTo>
                  <a:lnTo>
                    <a:pt x="721" y="294"/>
                  </a:lnTo>
                  <a:lnTo>
                    <a:pt x="740" y="297"/>
                  </a:lnTo>
                  <a:lnTo>
                    <a:pt x="760" y="298"/>
                  </a:lnTo>
                  <a:lnTo>
                    <a:pt x="760" y="298"/>
                  </a:lnTo>
                  <a:lnTo>
                    <a:pt x="746" y="303"/>
                  </a:lnTo>
                  <a:lnTo>
                    <a:pt x="712" y="312"/>
                  </a:lnTo>
                  <a:lnTo>
                    <a:pt x="674" y="321"/>
                  </a:lnTo>
                  <a:lnTo>
                    <a:pt x="656" y="322"/>
                  </a:lnTo>
                  <a:lnTo>
                    <a:pt x="644" y="322"/>
                  </a:lnTo>
                  <a:lnTo>
                    <a:pt x="644" y="322"/>
                  </a:lnTo>
                  <a:lnTo>
                    <a:pt x="640" y="324"/>
                  </a:lnTo>
                  <a:lnTo>
                    <a:pt x="637" y="325"/>
                  </a:lnTo>
                  <a:lnTo>
                    <a:pt x="635" y="330"/>
                  </a:lnTo>
                  <a:lnTo>
                    <a:pt x="635" y="334"/>
                  </a:lnTo>
                  <a:lnTo>
                    <a:pt x="640" y="348"/>
                  </a:lnTo>
                  <a:lnTo>
                    <a:pt x="647" y="364"/>
                  </a:lnTo>
                  <a:lnTo>
                    <a:pt x="658" y="381"/>
                  </a:lnTo>
                  <a:lnTo>
                    <a:pt x="671" y="397"/>
                  </a:lnTo>
                  <a:lnTo>
                    <a:pt x="683" y="409"/>
                  </a:lnTo>
                  <a:lnTo>
                    <a:pt x="691" y="414"/>
                  </a:lnTo>
                  <a:lnTo>
                    <a:pt x="697" y="417"/>
                  </a:lnTo>
                  <a:lnTo>
                    <a:pt x="697" y="417"/>
                  </a:lnTo>
                  <a:lnTo>
                    <a:pt x="733" y="430"/>
                  </a:lnTo>
                  <a:lnTo>
                    <a:pt x="784" y="451"/>
                  </a:lnTo>
                  <a:lnTo>
                    <a:pt x="808" y="463"/>
                  </a:lnTo>
                  <a:lnTo>
                    <a:pt x="830" y="475"/>
                  </a:lnTo>
                  <a:lnTo>
                    <a:pt x="847" y="487"/>
                  </a:lnTo>
                  <a:lnTo>
                    <a:pt x="851" y="493"/>
                  </a:lnTo>
                  <a:lnTo>
                    <a:pt x="854" y="497"/>
                  </a:lnTo>
                  <a:lnTo>
                    <a:pt x="854" y="497"/>
                  </a:lnTo>
                  <a:lnTo>
                    <a:pt x="857" y="502"/>
                  </a:lnTo>
                  <a:lnTo>
                    <a:pt x="860" y="506"/>
                  </a:lnTo>
                  <a:lnTo>
                    <a:pt x="871" y="512"/>
                  </a:lnTo>
                  <a:lnTo>
                    <a:pt x="884" y="518"/>
                  </a:lnTo>
                  <a:lnTo>
                    <a:pt x="900" y="524"/>
                  </a:lnTo>
                  <a:lnTo>
                    <a:pt x="929" y="532"/>
                  </a:lnTo>
                  <a:lnTo>
                    <a:pt x="941" y="535"/>
                  </a:lnTo>
                  <a:lnTo>
                    <a:pt x="947" y="538"/>
                  </a:lnTo>
                  <a:lnTo>
                    <a:pt x="947" y="538"/>
                  </a:lnTo>
                  <a:lnTo>
                    <a:pt x="968" y="557"/>
                  </a:lnTo>
                  <a:lnTo>
                    <a:pt x="987" y="574"/>
                  </a:lnTo>
                  <a:lnTo>
                    <a:pt x="998" y="581"/>
                  </a:lnTo>
                  <a:lnTo>
                    <a:pt x="1010" y="589"/>
                  </a:lnTo>
                  <a:lnTo>
                    <a:pt x="1023" y="596"/>
                  </a:lnTo>
                  <a:lnTo>
                    <a:pt x="1037" y="602"/>
                  </a:lnTo>
                  <a:lnTo>
                    <a:pt x="1052" y="607"/>
                  </a:lnTo>
                  <a:lnTo>
                    <a:pt x="1068" y="610"/>
                  </a:lnTo>
                  <a:lnTo>
                    <a:pt x="1083" y="610"/>
                  </a:lnTo>
                  <a:lnTo>
                    <a:pt x="1101" y="608"/>
                  </a:lnTo>
                  <a:lnTo>
                    <a:pt x="1119" y="604"/>
                  </a:lnTo>
                  <a:lnTo>
                    <a:pt x="1137" y="596"/>
                  </a:lnTo>
                  <a:lnTo>
                    <a:pt x="1137" y="596"/>
                  </a:lnTo>
                  <a:lnTo>
                    <a:pt x="1154" y="589"/>
                  </a:lnTo>
                  <a:lnTo>
                    <a:pt x="1166" y="584"/>
                  </a:lnTo>
                  <a:lnTo>
                    <a:pt x="1175" y="581"/>
                  </a:lnTo>
                  <a:lnTo>
                    <a:pt x="1181" y="581"/>
                  </a:lnTo>
                  <a:lnTo>
                    <a:pt x="1184" y="583"/>
                  </a:lnTo>
                  <a:lnTo>
                    <a:pt x="1184" y="587"/>
                  </a:lnTo>
                  <a:lnTo>
                    <a:pt x="1182" y="592"/>
                  </a:lnTo>
                  <a:lnTo>
                    <a:pt x="1178" y="596"/>
                  </a:lnTo>
                  <a:lnTo>
                    <a:pt x="1167" y="610"/>
                  </a:lnTo>
                  <a:lnTo>
                    <a:pt x="1154" y="623"/>
                  </a:lnTo>
                  <a:lnTo>
                    <a:pt x="1142" y="634"/>
                  </a:lnTo>
                  <a:lnTo>
                    <a:pt x="1136" y="637"/>
                  </a:lnTo>
                  <a:lnTo>
                    <a:pt x="1131" y="638"/>
                  </a:lnTo>
                  <a:lnTo>
                    <a:pt x="1131" y="638"/>
                  </a:lnTo>
                  <a:lnTo>
                    <a:pt x="1128" y="640"/>
                  </a:lnTo>
                  <a:lnTo>
                    <a:pt x="1130" y="643"/>
                  </a:lnTo>
                  <a:lnTo>
                    <a:pt x="1131" y="647"/>
                  </a:lnTo>
                  <a:lnTo>
                    <a:pt x="1137" y="653"/>
                  </a:lnTo>
                  <a:lnTo>
                    <a:pt x="1149" y="667"/>
                  </a:lnTo>
                  <a:lnTo>
                    <a:pt x="1166" y="683"/>
                  </a:lnTo>
                  <a:lnTo>
                    <a:pt x="1194" y="710"/>
                  </a:lnTo>
                  <a:lnTo>
                    <a:pt x="1200" y="718"/>
                  </a:lnTo>
                  <a:lnTo>
                    <a:pt x="1200" y="719"/>
                  </a:lnTo>
                  <a:lnTo>
                    <a:pt x="1197" y="719"/>
                  </a:lnTo>
                  <a:lnTo>
                    <a:pt x="1197" y="7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28"/>
            <p:cNvSpPr>
              <a:spLocks/>
            </p:cNvSpPr>
            <p:nvPr/>
          </p:nvSpPr>
          <p:spPr bwMode="auto">
            <a:xfrm>
              <a:off x="1" y="3172360"/>
              <a:ext cx="1090883" cy="1208762"/>
            </a:xfrm>
            <a:custGeom>
              <a:avLst/>
              <a:gdLst/>
              <a:ahLst/>
              <a:cxnLst/>
              <a:rect l="l" t="t" r="r" b="b"/>
              <a:pathLst>
                <a:path w="1454511" h="1667859">
                  <a:moveTo>
                    <a:pt x="1454511" y="0"/>
                  </a:moveTo>
                  <a:lnTo>
                    <a:pt x="1454511" y="14887"/>
                  </a:lnTo>
                  <a:lnTo>
                    <a:pt x="1454511" y="38280"/>
                  </a:lnTo>
                  <a:lnTo>
                    <a:pt x="1446005" y="85066"/>
                  </a:lnTo>
                  <a:lnTo>
                    <a:pt x="1428992" y="140360"/>
                  </a:lnTo>
                  <a:lnTo>
                    <a:pt x="1407725" y="199906"/>
                  </a:lnTo>
                  <a:lnTo>
                    <a:pt x="1382205" y="265832"/>
                  </a:lnTo>
                  <a:lnTo>
                    <a:pt x="1352432" y="333885"/>
                  </a:lnTo>
                  <a:lnTo>
                    <a:pt x="1290759" y="474245"/>
                  </a:lnTo>
                  <a:lnTo>
                    <a:pt x="1220579" y="603971"/>
                  </a:lnTo>
                  <a:lnTo>
                    <a:pt x="1158906" y="718810"/>
                  </a:lnTo>
                  <a:lnTo>
                    <a:pt x="1107866" y="799623"/>
                  </a:lnTo>
                  <a:lnTo>
                    <a:pt x="1092980" y="825143"/>
                  </a:lnTo>
                  <a:lnTo>
                    <a:pt x="1082346" y="835776"/>
                  </a:lnTo>
                  <a:lnTo>
                    <a:pt x="1035560" y="861296"/>
                  </a:lnTo>
                  <a:lnTo>
                    <a:pt x="929227" y="916589"/>
                  </a:lnTo>
                  <a:lnTo>
                    <a:pt x="627242" y="1059075"/>
                  </a:lnTo>
                  <a:lnTo>
                    <a:pt x="325256" y="1210068"/>
                  </a:lnTo>
                  <a:lnTo>
                    <a:pt x="216797" y="1261108"/>
                  </a:lnTo>
                  <a:lnTo>
                    <a:pt x="165757" y="1293008"/>
                  </a:lnTo>
                  <a:lnTo>
                    <a:pt x="159377" y="1299388"/>
                  </a:lnTo>
                  <a:lnTo>
                    <a:pt x="161504" y="1301514"/>
                  </a:lnTo>
                  <a:lnTo>
                    <a:pt x="172137" y="1307894"/>
                  </a:lnTo>
                  <a:lnTo>
                    <a:pt x="187024" y="1307894"/>
                  </a:lnTo>
                  <a:lnTo>
                    <a:pt x="235937" y="1307894"/>
                  </a:lnTo>
                  <a:lnTo>
                    <a:pt x="299736" y="1305768"/>
                  </a:lnTo>
                  <a:lnTo>
                    <a:pt x="448602" y="1295134"/>
                  </a:lnTo>
                  <a:lnTo>
                    <a:pt x="523035" y="1293008"/>
                  </a:lnTo>
                  <a:lnTo>
                    <a:pt x="586835" y="1293008"/>
                  </a:lnTo>
                  <a:lnTo>
                    <a:pt x="614482" y="1288754"/>
                  </a:lnTo>
                  <a:lnTo>
                    <a:pt x="640002" y="1286628"/>
                  </a:lnTo>
                  <a:lnTo>
                    <a:pt x="665522" y="1275995"/>
                  </a:lnTo>
                  <a:lnTo>
                    <a:pt x="686788" y="1263235"/>
                  </a:lnTo>
                  <a:lnTo>
                    <a:pt x="710181" y="1248348"/>
                  </a:lnTo>
                  <a:lnTo>
                    <a:pt x="731448" y="1231335"/>
                  </a:lnTo>
                  <a:lnTo>
                    <a:pt x="776108" y="1193055"/>
                  </a:lnTo>
                  <a:lnTo>
                    <a:pt x="859047" y="1107989"/>
                  </a:lnTo>
                  <a:lnTo>
                    <a:pt x="903707" y="1065455"/>
                  </a:lnTo>
                  <a:lnTo>
                    <a:pt x="929227" y="1050569"/>
                  </a:lnTo>
                  <a:lnTo>
                    <a:pt x="954747" y="1033556"/>
                  </a:lnTo>
                  <a:lnTo>
                    <a:pt x="984520" y="1020796"/>
                  </a:lnTo>
                  <a:lnTo>
                    <a:pt x="1016420" y="1008036"/>
                  </a:lnTo>
                  <a:lnTo>
                    <a:pt x="1048320" y="999529"/>
                  </a:lnTo>
                  <a:lnTo>
                    <a:pt x="1086600" y="988896"/>
                  </a:lnTo>
                  <a:lnTo>
                    <a:pt x="1158906" y="976136"/>
                  </a:lnTo>
                  <a:lnTo>
                    <a:pt x="1229086" y="967629"/>
                  </a:lnTo>
                  <a:lnTo>
                    <a:pt x="1290759" y="967629"/>
                  </a:lnTo>
                  <a:lnTo>
                    <a:pt x="1314152" y="969756"/>
                  </a:lnTo>
                  <a:lnTo>
                    <a:pt x="1333292" y="974009"/>
                  </a:lnTo>
                  <a:lnTo>
                    <a:pt x="1350305" y="980389"/>
                  </a:lnTo>
                  <a:lnTo>
                    <a:pt x="1356685" y="986769"/>
                  </a:lnTo>
                  <a:lnTo>
                    <a:pt x="1358812" y="988896"/>
                  </a:lnTo>
                  <a:lnTo>
                    <a:pt x="1356685" y="995276"/>
                  </a:lnTo>
                  <a:lnTo>
                    <a:pt x="1350305" y="1005909"/>
                  </a:lnTo>
                  <a:lnTo>
                    <a:pt x="1307772" y="1037809"/>
                  </a:lnTo>
                  <a:lnTo>
                    <a:pt x="1239719" y="1084595"/>
                  </a:lnTo>
                  <a:lnTo>
                    <a:pt x="1048320" y="1205815"/>
                  </a:lnTo>
                  <a:lnTo>
                    <a:pt x="846287" y="1331288"/>
                  </a:lnTo>
                  <a:lnTo>
                    <a:pt x="767601" y="1384454"/>
                  </a:lnTo>
                  <a:lnTo>
                    <a:pt x="712308" y="1422734"/>
                  </a:lnTo>
                  <a:lnTo>
                    <a:pt x="691041" y="1435494"/>
                  </a:lnTo>
                  <a:lnTo>
                    <a:pt x="665522" y="1446127"/>
                  </a:lnTo>
                  <a:lnTo>
                    <a:pt x="633622" y="1452507"/>
                  </a:lnTo>
                  <a:lnTo>
                    <a:pt x="601722" y="1454634"/>
                  </a:lnTo>
                  <a:lnTo>
                    <a:pt x="563442" y="1458887"/>
                  </a:lnTo>
                  <a:lnTo>
                    <a:pt x="525162" y="1458887"/>
                  </a:lnTo>
                  <a:lnTo>
                    <a:pt x="446476" y="1454634"/>
                  </a:lnTo>
                  <a:lnTo>
                    <a:pt x="286977" y="1441874"/>
                  </a:lnTo>
                  <a:lnTo>
                    <a:pt x="216797" y="1441874"/>
                  </a:lnTo>
                  <a:lnTo>
                    <a:pt x="191277" y="1446127"/>
                  </a:lnTo>
                  <a:lnTo>
                    <a:pt x="165757" y="1448254"/>
                  </a:lnTo>
                  <a:lnTo>
                    <a:pt x="142364" y="1458887"/>
                  </a:lnTo>
                  <a:lnTo>
                    <a:pt x="123224" y="1471647"/>
                  </a:lnTo>
                  <a:lnTo>
                    <a:pt x="104084" y="1486534"/>
                  </a:lnTo>
                  <a:lnTo>
                    <a:pt x="89197" y="1507800"/>
                  </a:lnTo>
                  <a:lnTo>
                    <a:pt x="70058" y="1531193"/>
                  </a:lnTo>
                  <a:lnTo>
                    <a:pt x="53044" y="1556713"/>
                  </a:lnTo>
                  <a:lnTo>
                    <a:pt x="25398" y="1614133"/>
                  </a:lnTo>
                  <a:lnTo>
                    <a:pt x="0" y="1667859"/>
                  </a:lnTo>
                  <a:lnTo>
                    <a:pt x="0" y="1181738"/>
                  </a:lnTo>
                  <a:lnTo>
                    <a:pt x="72184" y="1116495"/>
                  </a:lnTo>
                  <a:lnTo>
                    <a:pt x="197657" y="1008036"/>
                  </a:lnTo>
                  <a:lnTo>
                    <a:pt x="331636" y="893196"/>
                  </a:lnTo>
                  <a:lnTo>
                    <a:pt x="471996" y="780483"/>
                  </a:lnTo>
                  <a:lnTo>
                    <a:pt x="754841" y="546551"/>
                  </a:lnTo>
                  <a:lnTo>
                    <a:pt x="1022800" y="336012"/>
                  </a:lnTo>
                  <a:lnTo>
                    <a:pt x="1246099" y="1616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29"/>
            <p:cNvSpPr>
              <a:spLocks/>
            </p:cNvSpPr>
            <p:nvPr/>
          </p:nvSpPr>
          <p:spPr bwMode="auto">
            <a:xfrm>
              <a:off x="716059" y="3218597"/>
              <a:ext cx="2499354" cy="1871103"/>
            </a:xfrm>
            <a:custGeom>
              <a:avLst/>
              <a:gdLst>
                <a:gd name="T0" fmla="*/ 1002 w 1567"/>
                <a:gd name="T1" fmla="*/ 190 h 1214"/>
                <a:gd name="T2" fmla="*/ 906 w 1567"/>
                <a:gd name="T3" fmla="*/ 372 h 1214"/>
                <a:gd name="T4" fmla="*/ 870 w 1567"/>
                <a:gd name="T5" fmla="*/ 432 h 1214"/>
                <a:gd name="T6" fmla="*/ 799 w 1567"/>
                <a:gd name="T7" fmla="*/ 501 h 1214"/>
                <a:gd name="T8" fmla="*/ 713 w 1567"/>
                <a:gd name="T9" fmla="*/ 552 h 1214"/>
                <a:gd name="T10" fmla="*/ 634 w 1567"/>
                <a:gd name="T11" fmla="*/ 576 h 1214"/>
                <a:gd name="T12" fmla="*/ 556 w 1567"/>
                <a:gd name="T13" fmla="*/ 584 h 1214"/>
                <a:gd name="T14" fmla="*/ 432 w 1567"/>
                <a:gd name="T15" fmla="*/ 629 h 1214"/>
                <a:gd name="T16" fmla="*/ 325 w 1567"/>
                <a:gd name="T17" fmla="*/ 694 h 1214"/>
                <a:gd name="T18" fmla="*/ 253 w 1567"/>
                <a:gd name="T19" fmla="*/ 756 h 1214"/>
                <a:gd name="T20" fmla="*/ 229 w 1567"/>
                <a:gd name="T21" fmla="*/ 786 h 1214"/>
                <a:gd name="T22" fmla="*/ 108 w 1567"/>
                <a:gd name="T23" fmla="*/ 898 h 1214"/>
                <a:gd name="T24" fmla="*/ 42 w 1567"/>
                <a:gd name="T25" fmla="*/ 966 h 1214"/>
                <a:gd name="T26" fmla="*/ 264 w 1567"/>
                <a:gd name="T27" fmla="*/ 876 h 1214"/>
                <a:gd name="T28" fmla="*/ 366 w 1567"/>
                <a:gd name="T29" fmla="*/ 850 h 1214"/>
                <a:gd name="T30" fmla="*/ 384 w 1567"/>
                <a:gd name="T31" fmla="*/ 856 h 1214"/>
                <a:gd name="T32" fmla="*/ 376 w 1567"/>
                <a:gd name="T33" fmla="*/ 891 h 1214"/>
                <a:gd name="T34" fmla="*/ 303 w 1567"/>
                <a:gd name="T35" fmla="*/ 994 h 1214"/>
                <a:gd name="T36" fmla="*/ 102 w 1567"/>
                <a:gd name="T37" fmla="*/ 1214 h 1214"/>
                <a:gd name="T38" fmla="*/ 363 w 1567"/>
                <a:gd name="T39" fmla="*/ 1021 h 1214"/>
                <a:gd name="T40" fmla="*/ 500 w 1567"/>
                <a:gd name="T41" fmla="*/ 904 h 1214"/>
                <a:gd name="T42" fmla="*/ 539 w 1567"/>
                <a:gd name="T43" fmla="*/ 859 h 1214"/>
                <a:gd name="T44" fmla="*/ 653 w 1567"/>
                <a:gd name="T45" fmla="*/ 748 h 1214"/>
                <a:gd name="T46" fmla="*/ 620 w 1567"/>
                <a:gd name="T47" fmla="*/ 771 h 1214"/>
                <a:gd name="T48" fmla="*/ 532 w 1567"/>
                <a:gd name="T49" fmla="*/ 819 h 1214"/>
                <a:gd name="T50" fmla="*/ 474 w 1567"/>
                <a:gd name="T51" fmla="*/ 834 h 1214"/>
                <a:gd name="T52" fmla="*/ 439 w 1567"/>
                <a:gd name="T53" fmla="*/ 823 h 1214"/>
                <a:gd name="T54" fmla="*/ 420 w 1567"/>
                <a:gd name="T55" fmla="*/ 789 h 1214"/>
                <a:gd name="T56" fmla="*/ 408 w 1567"/>
                <a:gd name="T57" fmla="*/ 714 h 1214"/>
                <a:gd name="T58" fmla="*/ 396 w 1567"/>
                <a:gd name="T59" fmla="*/ 705 h 1214"/>
                <a:gd name="T60" fmla="*/ 387 w 1567"/>
                <a:gd name="T61" fmla="*/ 703 h 1214"/>
                <a:gd name="T62" fmla="*/ 415 w 1567"/>
                <a:gd name="T63" fmla="*/ 681 h 1214"/>
                <a:gd name="T64" fmla="*/ 496 w 1567"/>
                <a:gd name="T65" fmla="*/ 654 h 1214"/>
                <a:gd name="T66" fmla="*/ 611 w 1567"/>
                <a:gd name="T67" fmla="*/ 642 h 1214"/>
                <a:gd name="T68" fmla="*/ 691 w 1567"/>
                <a:gd name="T69" fmla="*/ 654 h 1214"/>
                <a:gd name="T70" fmla="*/ 736 w 1567"/>
                <a:gd name="T71" fmla="*/ 648 h 1214"/>
                <a:gd name="T72" fmla="*/ 796 w 1567"/>
                <a:gd name="T73" fmla="*/ 599 h 1214"/>
                <a:gd name="T74" fmla="*/ 935 w 1567"/>
                <a:gd name="T75" fmla="*/ 453 h 1214"/>
                <a:gd name="T76" fmla="*/ 1091 w 1567"/>
                <a:gd name="T77" fmla="*/ 319 h 1214"/>
                <a:gd name="T78" fmla="*/ 1353 w 1567"/>
                <a:gd name="T79" fmla="*/ 134 h 1214"/>
                <a:gd name="T80" fmla="*/ 1549 w 1567"/>
                <a:gd name="T81" fmla="*/ 13 h 1214"/>
                <a:gd name="T82" fmla="*/ 1561 w 1567"/>
                <a:gd name="T83" fmla="*/ 1 h 1214"/>
                <a:gd name="T84" fmla="*/ 1347 w 1567"/>
                <a:gd name="T85" fmla="*/ 95 h 1214"/>
                <a:gd name="T86" fmla="*/ 1168 w 1567"/>
                <a:gd name="T87" fmla="*/ 191 h 1214"/>
                <a:gd name="T88" fmla="*/ 1113 w 1567"/>
                <a:gd name="T89" fmla="*/ 226 h 1214"/>
                <a:gd name="T90" fmla="*/ 1095 w 1567"/>
                <a:gd name="T91" fmla="*/ 224 h 1214"/>
                <a:gd name="T92" fmla="*/ 1091 w 1567"/>
                <a:gd name="T93" fmla="*/ 191 h 1214"/>
                <a:gd name="T94" fmla="*/ 1101 w 1567"/>
                <a:gd name="T95" fmla="*/ 89 h 1214"/>
                <a:gd name="T96" fmla="*/ 1094 w 1567"/>
                <a:gd name="T97" fmla="*/ 61 h 1214"/>
                <a:gd name="T98" fmla="*/ 1076 w 1567"/>
                <a:gd name="T99" fmla="*/ 73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7" h="1214">
                  <a:moveTo>
                    <a:pt x="1067" y="86"/>
                  </a:moveTo>
                  <a:lnTo>
                    <a:pt x="1067" y="86"/>
                  </a:lnTo>
                  <a:lnTo>
                    <a:pt x="1047" y="116"/>
                  </a:lnTo>
                  <a:lnTo>
                    <a:pt x="1002" y="190"/>
                  </a:lnTo>
                  <a:lnTo>
                    <a:pt x="977" y="235"/>
                  </a:lnTo>
                  <a:lnTo>
                    <a:pt x="950" y="283"/>
                  </a:lnTo>
                  <a:lnTo>
                    <a:pt x="926" y="331"/>
                  </a:lnTo>
                  <a:lnTo>
                    <a:pt x="906" y="372"/>
                  </a:lnTo>
                  <a:lnTo>
                    <a:pt x="906" y="372"/>
                  </a:lnTo>
                  <a:lnTo>
                    <a:pt x="897" y="393"/>
                  </a:lnTo>
                  <a:lnTo>
                    <a:pt x="885" y="413"/>
                  </a:lnTo>
                  <a:lnTo>
                    <a:pt x="870" y="432"/>
                  </a:lnTo>
                  <a:lnTo>
                    <a:pt x="855" y="450"/>
                  </a:lnTo>
                  <a:lnTo>
                    <a:pt x="837" y="468"/>
                  </a:lnTo>
                  <a:lnTo>
                    <a:pt x="818" y="485"/>
                  </a:lnTo>
                  <a:lnTo>
                    <a:pt x="799" y="501"/>
                  </a:lnTo>
                  <a:lnTo>
                    <a:pt x="778" y="515"/>
                  </a:lnTo>
                  <a:lnTo>
                    <a:pt x="755" y="528"/>
                  </a:lnTo>
                  <a:lnTo>
                    <a:pt x="734" y="542"/>
                  </a:lnTo>
                  <a:lnTo>
                    <a:pt x="713" y="552"/>
                  </a:lnTo>
                  <a:lnTo>
                    <a:pt x="692" y="561"/>
                  </a:lnTo>
                  <a:lnTo>
                    <a:pt x="671" y="567"/>
                  </a:lnTo>
                  <a:lnTo>
                    <a:pt x="652" y="573"/>
                  </a:lnTo>
                  <a:lnTo>
                    <a:pt x="634" y="576"/>
                  </a:lnTo>
                  <a:lnTo>
                    <a:pt x="617" y="578"/>
                  </a:lnTo>
                  <a:lnTo>
                    <a:pt x="617" y="578"/>
                  </a:lnTo>
                  <a:lnTo>
                    <a:pt x="587" y="579"/>
                  </a:lnTo>
                  <a:lnTo>
                    <a:pt x="556" y="584"/>
                  </a:lnTo>
                  <a:lnTo>
                    <a:pt x="524" y="593"/>
                  </a:lnTo>
                  <a:lnTo>
                    <a:pt x="493" y="602"/>
                  </a:lnTo>
                  <a:lnTo>
                    <a:pt x="463" y="615"/>
                  </a:lnTo>
                  <a:lnTo>
                    <a:pt x="432" y="629"/>
                  </a:lnTo>
                  <a:lnTo>
                    <a:pt x="403" y="644"/>
                  </a:lnTo>
                  <a:lnTo>
                    <a:pt x="376" y="660"/>
                  </a:lnTo>
                  <a:lnTo>
                    <a:pt x="349" y="676"/>
                  </a:lnTo>
                  <a:lnTo>
                    <a:pt x="325" y="694"/>
                  </a:lnTo>
                  <a:lnTo>
                    <a:pt x="303" y="711"/>
                  </a:lnTo>
                  <a:lnTo>
                    <a:pt x="283" y="727"/>
                  </a:lnTo>
                  <a:lnTo>
                    <a:pt x="267" y="742"/>
                  </a:lnTo>
                  <a:lnTo>
                    <a:pt x="253" y="756"/>
                  </a:lnTo>
                  <a:lnTo>
                    <a:pt x="243" y="768"/>
                  </a:lnTo>
                  <a:lnTo>
                    <a:pt x="235" y="777"/>
                  </a:lnTo>
                  <a:lnTo>
                    <a:pt x="235" y="777"/>
                  </a:lnTo>
                  <a:lnTo>
                    <a:pt x="229" y="786"/>
                  </a:lnTo>
                  <a:lnTo>
                    <a:pt x="217" y="798"/>
                  </a:lnTo>
                  <a:lnTo>
                    <a:pt x="187" y="828"/>
                  </a:lnTo>
                  <a:lnTo>
                    <a:pt x="150" y="862"/>
                  </a:lnTo>
                  <a:lnTo>
                    <a:pt x="108" y="898"/>
                  </a:lnTo>
                  <a:lnTo>
                    <a:pt x="33" y="958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42" y="966"/>
                  </a:lnTo>
                  <a:lnTo>
                    <a:pt x="89" y="945"/>
                  </a:lnTo>
                  <a:lnTo>
                    <a:pt x="144" y="921"/>
                  </a:lnTo>
                  <a:lnTo>
                    <a:pt x="204" y="897"/>
                  </a:lnTo>
                  <a:lnTo>
                    <a:pt x="264" y="876"/>
                  </a:lnTo>
                  <a:lnTo>
                    <a:pt x="294" y="867"/>
                  </a:lnTo>
                  <a:lnTo>
                    <a:pt x="321" y="859"/>
                  </a:lnTo>
                  <a:lnTo>
                    <a:pt x="345" y="853"/>
                  </a:lnTo>
                  <a:lnTo>
                    <a:pt x="366" y="850"/>
                  </a:lnTo>
                  <a:lnTo>
                    <a:pt x="366" y="850"/>
                  </a:lnTo>
                  <a:lnTo>
                    <a:pt x="375" y="850"/>
                  </a:lnTo>
                  <a:lnTo>
                    <a:pt x="381" y="853"/>
                  </a:lnTo>
                  <a:lnTo>
                    <a:pt x="384" y="856"/>
                  </a:lnTo>
                  <a:lnTo>
                    <a:pt x="385" y="864"/>
                  </a:lnTo>
                  <a:lnTo>
                    <a:pt x="384" y="871"/>
                  </a:lnTo>
                  <a:lnTo>
                    <a:pt x="381" y="880"/>
                  </a:lnTo>
                  <a:lnTo>
                    <a:pt x="376" y="891"/>
                  </a:lnTo>
                  <a:lnTo>
                    <a:pt x="370" y="903"/>
                  </a:lnTo>
                  <a:lnTo>
                    <a:pt x="352" y="930"/>
                  </a:lnTo>
                  <a:lnTo>
                    <a:pt x="330" y="961"/>
                  </a:lnTo>
                  <a:lnTo>
                    <a:pt x="303" y="994"/>
                  </a:lnTo>
                  <a:lnTo>
                    <a:pt x="274" y="1028"/>
                  </a:lnTo>
                  <a:lnTo>
                    <a:pt x="213" y="1096"/>
                  </a:lnTo>
                  <a:lnTo>
                    <a:pt x="159" y="1156"/>
                  </a:lnTo>
                  <a:lnTo>
                    <a:pt x="102" y="1214"/>
                  </a:lnTo>
                  <a:lnTo>
                    <a:pt x="102" y="1214"/>
                  </a:lnTo>
                  <a:lnTo>
                    <a:pt x="161" y="1172"/>
                  </a:lnTo>
                  <a:lnTo>
                    <a:pt x="291" y="1075"/>
                  </a:lnTo>
                  <a:lnTo>
                    <a:pt x="363" y="1021"/>
                  </a:lnTo>
                  <a:lnTo>
                    <a:pt x="427" y="970"/>
                  </a:lnTo>
                  <a:lnTo>
                    <a:pt x="475" y="930"/>
                  </a:lnTo>
                  <a:lnTo>
                    <a:pt x="491" y="915"/>
                  </a:lnTo>
                  <a:lnTo>
                    <a:pt x="500" y="904"/>
                  </a:lnTo>
                  <a:lnTo>
                    <a:pt x="500" y="904"/>
                  </a:lnTo>
                  <a:lnTo>
                    <a:pt x="506" y="895"/>
                  </a:lnTo>
                  <a:lnTo>
                    <a:pt x="515" y="885"/>
                  </a:lnTo>
                  <a:lnTo>
                    <a:pt x="539" y="859"/>
                  </a:lnTo>
                  <a:lnTo>
                    <a:pt x="598" y="802"/>
                  </a:lnTo>
                  <a:lnTo>
                    <a:pt x="644" y="759"/>
                  </a:lnTo>
                  <a:lnTo>
                    <a:pt x="653" y="750"/>
                  </a:lnTo>
                  <a:lnTo>
                    <a:pt x="653" y="748"/>
                  </a:lnTo>
                  <a:lnTo>
                    <a:pt x="652" y="748"/>
                  </a:lnTo>
                  <a:lnTo>
                    <a:pt x="647" y="751"/>
                  </a:lnTo>
                  <a:lnTo>
                    <a:pt x="647" y="751"/>
                  </a:lnTo>
                  <a:lnTo>
                    <a:pt x="620" y="771"/>
                  </a:lnTo>
                  <a:lnTo>
                    <a:pt x="595" y="786"/>
                  </a:lnTo>
                  <a:lnTo>
                    <a:pt x="571" y="799"/>
                  </a:lnTo>
                  <a:lnTo>
                    <a:pt x="550" y="810"/>
                  </a:lnTo>
                  <a:lnTo>
                    <a:pt x="532" y="819"/>
                  </a:lnTo>
                  <a:lnTo>
                    <a:pt x="514" y="825"/>
                  </a:lnTo>
                  <a:lnTo>
                    <a:pt x="499" y="829"/>
                  </a:lnTo>
                  <a:lnTo>
                    <a:pt x="485" y="832"/>
                  </a:lnTo>
                  <a:lnTo>
                    <a:pt x="474" y="834"/>
                  </a:lnTo>
                  <a:lnTo>
                    <a:pt x="463" y="834"/>
                  </a:lnTo>
                  <a:lnTo>
                    <a:pt x="454" y="831"/>
                  </a:lnTo>
                  <a:lnTo>
                    <a:pt x="447" y="828"/>
                  </a:lnTo>
                  <a:lnTo>
                    <a:pt x="439" y="823"/>
                  </a:lnTo>
                  <a:lnTo>
                    <a:pt x="433" y="817"/>
                  </a:lnTo>
                  <a:lnTo>
                    <a:pt x="429" y="811"/>
                  </a:lnTo>
                  <a:lnTo>
                    <a:pt x="424" y="805"/>
                  </a:lnTo>
                  <a:lnTo>
                    <a:pt x="420" y="789"/>
                  </a:lnTo>
                  <a:lnTo>
                    <a:pt x="415" y="772"/>
                  </a:lnTo>
                  <a:lnTo>
                    <a:pt x="412" y="739"/>
                  </a:lnTo>
                  <a:lnTo>
                    <a:pt x="411" y="724"/>
                  </a:lnTo>
                  <a:lnTo>
                    <a:pt x="408" y="714"/>
                  </a:lnTo>
                  <a:lnTo>
                    <a:pt x="406" y="709"/>
                  </a:lnTo>
                  <a:lnTo>
                    <a:pt x="403" y="706"/>
                  </a:lnTo>
                  <a:lnTo>
                    <a:pt x="400" y="705"/>
                  </a:lnTo>
                  <a:lnTo>
                    <a:pt x="396" y="705"/>
                  </a:lnTo>
                  <a:lnTo>
                    <a:pt x="396" y="705"/>
                  </a:lnTo>
                  <a:lnTo>
                    <a:pt x="390" y="706"/>
                  </a:lnTo>
                  <a:lnTo>
                    <a:pt x="387" y="705"/>
                  </a:lnTo>
                  <a:lnTo>
                    <a:pt x="387" y="703"/>
                  </a:lnTo>
                  <a:lnTo>
                    <a:pt x="388" y="700"/>
                  </a:lnTo>
                  <a:lnTo>
                    <a:pt x="394" y="694"/>
                  </a:lnTo>
                  <a:lnTo>
                    <a:pt x="403" y="688"/>
                  </a:lnTo>
                  <a:lnTo>
                    <a:pt x="415" y="681"/>
                  </a:lnTo>
                  <a:lnTo>
                    <a:pt x="432" y="673"/>
                  </a:lnTo>
                  <a:lnTo>
                    <a:pt x="450" y="666"/>
                  </a:lnTo>
                  <a:lnTo>
                    <a:pt x="472" y="660"/>
                  </a:lnTo>
                  <a:lnTo>
                    <a:pt x="496" y="654"/>
                  </a:lnTo>
                  <a:lnTo>
                    <a:pt x="521" y="648"/>
                  </a:lnTo>
                  <a:lnTo>
                    <a:pt x="550" y="644"/>
                  </a:lnTo>
                  <a:lnTo>
                    <a:pt x="580" y="642"/>
                  </a:lnTo>
                  <a:lnTo>
                    <a:pt x="611" y="642"/>
                  </a:lnTo>
                  <a:lnTo>
                    <a:pt x="644" y="645"/>
                  </a:lnTo>
                  <a:lnTo>
                    <a:pt x="677" y="651"/>
                  </a:lnTo>
                  <a:lnTo>
                    <a:pt x="677" y="651"/>
                  </a:lnTo>
                  <a:lnTo>
                    <a:pt x="691" y="654"/>
                  </a:lnTo>
                  <a:lnTo>
                    <a:pt x="703" y="656"/>
                  </a:lnTo>
                  <a:lnTo>
                    <a:pt x="715" y="654"/>
                  </a:lnTo>
                  <a:lnTo>
                    <a:pt x="725" y="653"/>
                  </a:lnTo>
                  <a:lnTo>
                    <a:pt x="736" y="648"/>
                  </a:lnTo>
                  <a:lnTo>
                    <a:pt x="746" y="642"/>
                  </a:lnTo>
                  <a:lnTo>
                    <a:pt x="757" y="635"/>
                  </a:lnTo>
                  <a:lnTo>
                    <a:pt x="769" y="626"/>
                  </a:lnTo>
                  <a:lnTo>
                    <a:pt x="796" y="599"/>
                  </a:lnTo>
                  <a:lnTo>
                    <a:pt x="830" y="561"/>
                  </a:lnTo>
                  <a:lnTo>
                    <a:pt x="875" y="513"/>
                  </a:lnTo>
                  <a:lnTo>
                    <a:pt x="935" y="453"/>
                  </a:lnTo>
                  <a:lnTo>
                    <a:pt x="935" y="453"/>
                  </a:lnTo>
                  <a:lnTo>
                    <a:pt x="971" y="420"/>
                  </a:lnTo>
                  <a:lnTo>
                    <a:pt x="1008" y="386"/>
                  </a:lnTo>
                  <a:lnTo>
                    <a:pt x="1049" y="353"/>
                  </a:lnTo>
                  <a:lnTo>
                    <a:pt x="1091" y="319"/>
                  </a:lnTo>
                  <a:lnTo>
                    <a:pt x="1134" y="286"/>
                  </a:lnTo>
                  <a:lnTo>
                    <a:pt x="1179" y="254"/>
                  </a:lnTo>
                  <a:lnTo>
                    <a:pt x="1267" y="191"/>
                  </a:lnTo>
                  <a:lnTo>
                    <a:pt x="1353" y="134"/>
                  </a:lnTo>
                  <a:lnTo>
                    <a:pt x="1432" y="85"/>
                  </a:lnTo>
                  <a:lnTo>
                    <a:pt x="1498" y="43"/>
                  </a:lnTo>
                  <a:lnTo>
                    <a:pt x="1549" y="13"/>
                  </a:lnTo>
                  <a:lnTo>
                    <a:pt x="1549" y="13"/>
                  </a:lnTo>
                  <a:lnTo>
                    <a:pt x="1564" y="4"/>
                  </a:lnTo>
                  <a:lnTo>
                    <a:pt x="1567" y="1"/>
                  </a:lnTo>
                  <a:lnTo>
                    <a:pt x="1567" y="0"/>
                  </a:lnTo>
                  <a:lnTo>
                    <a:pt x="1561" y="1"/>
                  </a:lnTo>
                  <a:lnTo>
                    <a:pt x="1546" y="6"/>
                  </a:lnTo>
                  <a:lnTo>
                    <a:pt x="1495" y="28"/>
                  </a:lnTo>
                  <a:lnTo>
                    <a:pt x="1425" y="58"/>
                  </a:lnTo>
                  <a:lnTo>
                    <a:pt x="1347" y="95"/>
                  </a:lnTo>
                  <a:lnTo>
                    <a:pt x="1272" y="133"/>
                  </a:lnTo>
                  <a:lnTo>
                    <a:pt x="1209" y="166"/>
                  </a:lnTo>
                  <a:lnTo>
                    <a:pt x="1185" y="181"/>
                  </a:lnTo>
                  <a:lnTo>
                    <a:pt x="1168" y="191"/>
                  </a:lnTo>
                  <a:lnTo>
                    <a:pt x="1168" y="191"/>
                  </a:lnTo>
                  <a:lnTo>
                    <a:pt x="1146" y="208"/>
                  </a:lnTo>
                  <a:lnTo>
                    <a:pt x="1128" y="218"/>
                  </a:lnTo>
                  <a:lnTo>
                    <a:pt x="1113" y="226"/>
                  </a:lnTo>
                  <a:lnTo>
                    <a:pt x="1107" y="227"/>
                  </a:lnTo>
                  <a:lnTo>
                    <a:pt x="1103" y="227"/>
                  </a:lnTo>
                  <a:lnTo>
                    <a:pt x="1098" y="226"/>
                  </a:lnTo>
                  <a:lnTo>
                    <a:pt x="1095" y="224"/>
                  </a:lnTo>
                  <a:lnTo>
                    <a:pt x="1092" y="221"/>
                  </a:lnTo>
                  <a:lnTo>
                    <a:pt x="1091" y="217"/>
                  </a:lnTo>
                  <a:lnTo>
                    <a:pt x="1089" y="206"/>
                  </a:lnTo>
                  <a:lnTo>
                    <a:pt x="1091" y="191"/>
                  </a:lnTo>
                  <a:lnTo>
                    <a:pt x="1091" y="191"/>
                  </a:lnTo>
                  <a:lnTo>
                    <a:pt x="1097" y="143"/>
                  </a:lnTo>
                  <a:lnTo>
                    <a:pt x="1100" y="115"/>
                  </a:lnTo>
                  <a:lnTo>
                    <a:pt x="1101" y="89"/>
                  </a:lnTo>
                  <a:lnTo>
                    <a:pt x="1101" y="79"/>
                  </a:lnTo>
                  <a:lnTo>
                    <a:pt x="1100" y="70"/>
                  </a:lnTo>
                  <a:lnTo>
                    <a:pt x="1097" y="64"/>
                  </a:lnTo>
                  <a:lnTo>
                    <a:pt x="1094" y="61"/>
                  </a:lnTo>
                  <a:lnTo>
                    <a:pt x="1092" y="59"/>
                  </a:lnTo>
                  <a:lnTo>
                    <a:pt x="1089" y="61"/>
                  </a:lnTo>
                  <a:lnTo>
                    <a:pt x="1083" y="65"/>
                  </a:lnTo>
                  <a:lnTo>
                    <a:pt x="1076" y="73"/>
                  </a:lnTo>
                  <a:lnTo>
                    <a:pt x="1067" y="86"/>
                  </a:lnTo>
                  <a:lnTo>
                    <a:pt x="1067" y="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30"/>
            <p:cNvSpPr>
              <a:spLocks/>
            </p:cNvSpPr>
            <p:nvPr/>
          </p:nvSpPr>
          <p:spPr bwMode="auto">
            <a:xfrm>
              <a:off x="1043032" y="2765464"/>
              <a:ext cx="1579043" cy="1182155"/>
            </a:xfrm>
            <a:custGeom>
              <a:avLst/>
              <a:gdLst>
                <a:gd name="T0" fmla="*/ 508 w 990"/>
                <a:gd name="T1" fmla="*/ 124 h 767"/>
                <a:gd name="T2" fmla="*/ 525 w 990"/>
                <a:gd name="T3" fmla="*/ 153 h 767"/>
                <a:gd name="T4" fmla="*/ 561 w 990"/>
                <a:gd name="T5" fmla="*/ 163 h 767"/>
                <a:gd name="T6" fmla="*/ 597 w 990"/>
                <a:gd name="T7" fmla="*/ 159 h 767"/>
                <a:gd name="T8" fmla="*/ 626 w 990"/>
                <a:gd name="T9" fmla="*/ 138 h 767"/>
                <a:gd name="T10" fmla="*/ 670 w 990"/>
                <a:gd name="T11" fmla="*/ 111 h 767"/>
                <a:gd name="T12" fmla="*/ 685 w 990"/>
                <a:gd name="T13" fmla="*/ 121 h 767"/>
                <a:gd name="T14" fmla="*/ 674 w 990"/>
                <a:gd name="T15" fmla="*/ 187 h 767"/>
                <a:gd name="T16" fmla="*/ 659 w 990"/>
                <a:gd name="T17" fmla="*/ 264 h 767"/>
                <a:gd name="T18" fmla="*/ 676 w 990"/>
                <a:gd name="T19" fmla="*/ 271 h 767"/>
                <a:gd name="T20" fmla="*/ 719 w 990"/>
                <a:gd name="T21" fmla="*/ 241 h 767"/>
                <a:gd name="T22" fmla="*/ 832 w 990"/>
                <a:gd name="T23" fmla="*/ 112 h 767"/>
                <a:gd name="T24" fmla="*/ 916 w 990"/>
                <a:gd name="T25" fmla="*/ 32 h 767"/>
                <a:gd name="T26" fmla="*/ 921 w 990"/>
                <a:gd name="T27" fmla="*/ 38 h 767"/>
                <a:gd name="T28" fmla="*/ 902 w 990"/>
                <a:gd name="T29" fmla="*/ 96 h 767"/>
                <a:gd name="T30" fmla="*/ 862 w 990"/>
                <a:gd name="T31" fmla="*/ 181 h 767"/>
                <a:gd name="T32" fmla="*/ 866 w 990"/>
                <a:gd name="T33" fmla="*/ 190 h 767"/>
                <a:gd name="T34" fmla="*/ 930 w 990"/>
                <a:gd name="T35" fmla="*/ 193 h 767"/>
                <a:gd name="T36" fmla="*/ 987 w 990"/>
                <a:gd name="T37" fmla="*/ 196 h 767"/>
                <a:gd name="T38" fmla="*/ 809 w 990"/>
                <a:gd name="T39" fmla="*/ 279 h 767"/>
                <a:gd name="T40" fmla="*/ 625 w 990"/>
                <a:gd name="T41" fmla="*/ 373 h 767"/>
                <a:gd name="T42" fmla="*/ 549 w 990"/>
                <a:gd name="T43" fmla="*/ 430 h 767"/>
                <a:gd name="T44" fmla="*/ 433 w 990"/>
                <a:gd name="T45" fmla="*/ 500 h 767"/>
                <a:gd name="T46" fmla="*/ 364 w 990"/>
                <a:gd name="T47" fmla="*/ 529 h 767"/>
                <a:gd name="T48" fmla="*/ 303 w 990"/>
                <a:gd name="T49" fmla="*/ 577 h 767"/>
                <a:gd name="T50" fmla="*/ 210 w 990"/>
                <a:gd name="T51" fmla="*/ 690 h 767"/>
                <a:gd name="T52" fmla="*/ 168 w 990"/>
                <a:gd name="T53" fmla="*/ 741 h 767"/>
                <a:gd name="T54" fmla="*/ 114 w 990"/>
                <a:gd name="T55" fmla="*/ 767 h 767"/>
                <a:gd name="T56" fmla="*/ 90 w 990"/>
                <a:gd name="T57" fmla="*/ 761 h 767"/>
                <a:gd name="T58" fmla="*/ 102 w 990"/>
                <a:gd name="T59" fmla="*/ 725 h 767"/>
                <a:gd name="T60" fmla="*/ 171 w 990"/>
                <a:gd name="T61" fmla="*/ 632 h 767"/>
                <a:gd name="T62" fmla="*/ 319 w 990"/>
                <a:gd name="T63" fmla="*/ 433 h 767"/>
                <a:gd name="T64" fmla="*/ 378 w 990"/>
                <a:gd name="T65" fmla="*/ 391 h 767"/>
                <a:gd name="T66" fmla="*/ 400 w 990"/>
                <a:gd name="T67" fmla="*/ 362 h 767"/>
                <a:gd name="T68" fmla="*/ 388 w 990"/>
                <a:gd name="T69" fmla="*/ 349 h 767"/>
                <a:gd name="T70" fmla="*/ 313 w 990"/>
                <a:gd name="T71" fmla="*/ 350 h 767"/>
                <a:gd name="T72" fmla="*/ 272 w 990"/>
                <a:gd name="T73" fmla="*/ 361 h 767"/>
                <a:gd name="T74" fmla="*/ 50 w 990"/>
                <a:gd name="T75" fmla="*/ 509 h 767"/>
                <a:gd name="T76" fmla="*/ 2 w 990"/>
                <a:gd name="T77" fmla="*/ 550 h 767"/>
                <a:gd name="T78" fmla="*/ 89 w 990"/>
                <a:gd name="T79" fmla="*/ 442 h 767"/>
                <a:gd name="T80" fmla="*/ 149 w 990"/>
                <a:gd name="T81" fmla="*/ 376 h 767"/>
                <a:gd name="T82" fmla="*/ 264 w 990"/>
                <a:gd name="T83" fmla="*/ 240 h 767"/>
                <a:gd name="T84" fmla="*/ 282 w 990"/>
                <a:gd name="T85" fmla="*/ 205 h 767"/>
                <a:gd name="T86" fmla="*/ 245 w 990"/>
                <a:gd name="T87" fmla="*/ 228 h 767"/>
                <a:gd name="T88" fmla="*/ 147 w 990"/>
                <a:gd name="T89" fmla="*/ 274 h 767"/>
                <a:gd name="T90" fmla="*/ 80 w 990"/>
                <a:gd name="T91" fmla="*/ 288 h 767"/>
                <a:gd name="T92" fmla="*/ 41 w 990"/>
                <a:gd name="T93" fmla="*/ 279 h 767"/>
                <a:gd name="T94" fmla="*/ 30 w 990"/>
                <a:gd name="T95" fmla="*/ 264 h 767"/>
                <a:gd name="T96" fmla="*/ 47 w 990"/>
                <a:gd name="T97" fmla="*/ 240 h 767"/>
                <a:gd name="T98" fmla="*/ 156 w 990"/>
                <a:gd name="T99" fmla="*/ 186 h 767"/>
                <a:gd name="T100" fmla="*/ 197 w 990"/>
                <a:gd name="T101" fmla="*/ 163 h 767"/>
                <a:gd name="T102" fmla="*/ 292 w 990"/>
                <a:gd name="T103" fmla="*/ 117 h 767"/>
                <a:gd name="T104" fmla="*/ 418 w 990"/>
                <a:gd name="T105" fmla="*/ 51 h 767"/>
                <a:gd name="T106" fmla="*/ 531 w 990"/>
                <a:gd name="T107" fmla="*/ 3 h 767"/>
                <a:gd name="T108" fmla="*/ 534 w 990"/>
                <a:gd name="T109" fmla="*/ 4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90" h="767">
                  <a:moveTo>
                    <a:pt x="513" y="103"/>
                  </a:moveTo>
                  <a:lnTo>
                    <a:pt x="513" y="103"/>
                  </a:lnTo>
                  <a:lnTo>
                    <a:pt x="510" y="115"/>
                  </a:lnTo>
                  <a:lnTo>
                    <a:pt x="508" y="124"/>
                  </a:lnTo>
                  <a:lnTo>
                    <a:pt x="510" y="133"/>
                  </a:lnTo>
                  <a:lnTo>
                    <a:pt x="513" y="141"/>
                  </a:lnTo>
                  <a:lnTo>
                    <a:pt x="517" y="148"/>
                  </a:lnTo>
                  <a:lnTo>
                    <a:pt x="525" y="153"/>
                  </a:lnTo>
                  <a:lnTo>
                    <a:pt x="532" y="157"/>
                  </a:lnTo>
                  <a:lnTo>
                    <a:pt x="541" y="160"/>
                  </a:lnTo>
                  <a:lnTo>
                    <a:pt x="550" y="162"/>
                  </a:lnTo>
                  <a:lnTo>
                    <a:pt x="561" y="163"/>
                  </a:lnTo>
                  <a:lnTo>
                    <a:pt x="570" y="163"/>
                  </a:lnTo>
                  <a:lnTo>
                    <a:pt x="580" y="163"/>
                  </a:lnTo>
                  <a:lnTo>
                    <a:pt x="589" y="160"/>
                  </a:lnTo>
                  <a:lnTo>
                    <a:pt x="597" y="159"/>
                  </a:lnTo>
                  <a:lnTo>
                    <a:pt x="604" y="156"/>
                  </a:lnTo>
                  <a:lnTo>
                    <a:pt x="610" y="151"/>
                  </a:lnTo>
                  <a:lnTo>
                    <a:pt x="610" y="151"/>
                  </a:lnTo>
                  <a:lnTo>
                    <a:pt x="626" y="138"/>
                  </a:lnTo>
                  <a:lnTo>
                    <a:pt x="640" y="126"/>
                  </a:lnTo>
                  <a:lnTo>
                    <a:pt x="652" y="118"/>
                  </a:lnTo>
                  <a:lnTo>
                    <a:pt x="662" y="114"/>
                  </a:lnTo>
                  <a:lnTo>
                    <a:pt x="670" y="111"/>
                  </a:lnTo>
                  <a:lnTo>
                    <a:pt x="676" y="111"/>
                  </a:lnTo>
                  <a:lnTo>
                    <a:pt x="680" y="112"/>
                  </a:lnTo>
                  <a:lnTo>
                    <a:pt x="683" y="115"/>
                  </a:lnTo>
                  <a:lnTo>
                    <a:pt x="685" y="121"/>
                  </a:lnTo>
                  <a:lnTo>
                    <a:pt x="686" y="127"/>
                  </a:lnTo>
                  <a:lnTo>
                    <a:pt x="683" y="144"/>
                  </a:lnTo>
                  <a:lnTo>
                    <a:pt x="680" y="165"/>
                  </a:lnTo>
                  <a:lnTo>
                    <a:pt x="674" y="187"/>
                  </a:lnTo>
                  <a:lnTo>
                    <a:pt x="662" y="232"/>
                  </a:lnTo>
                  <a:lnTo>
                    <a:pt x="659" y="250"/>
                  </a:lnTo>
                  <a:lnTo>
                    <a:pt x="659" y="258"/>
                  </a:lnTo>
                  <a:lnTo>
                    <a:pt x="659" y="264"/>
                  </a:lnTo>
                  <a:lnTo>
                    <a:pt x="662" y="268"/>
                  </a:lnTo>
                  <a:lnTo>
                    <a:pt x="665" y="271"/>
                  </a:lnTo>
                  <a:lnTo>
                    <a:pt x="670" y="273"/>
                  </a:lnTo>
                  <a:lnTo>
                    <a:pt x="676" y="271"/>
                  </a:lnTo>
                  <a:lnTo>
                    <a:pt x="683" y="268"/>
                  </a:lnTo>
                  <a:lnTo>
                    <a:pt x="694" y="262"/>
                  </a:lnTo>
                  <a:lnTo>
                    <a:pt x="706" y="253"/>
                  </a:lnTo>
                  <a:lnTo>
                    <a:pt x="719" y="241"/>
                  </a:lnTo>
                  <a:lnTo>
                    <a:pt x="719" y="241"/>
                  </a:lnTo>
                  <a:lnTo>
                    <a:pt x="736" y="225"/>
                  </a:lnTo>
                  <a:lnTo>
                    <a:pt x="763" y="193"/>
                  </a:lnTo>
                  <a:lnTo>
                    <a:pt x="832" y="112"/>
                  </a:lnTo>
                  <a:lnTo>
                    <a:pt x="866" y="73"/>
                  </a:lnTo>
                  <a:lnTo>
                    <a:pt x="896" y="45"/>
                  </a:lnTo>
                  <a:lnTo>
                    <a:pt x="907" y="36"/>
                  </a:lnTo>
                  <a:lnTo>
                    <a:pt x="916" y="32"/>
                  </a:lnTo>
                  <a:lnTo>
                    <a:pt x="919" y="30"/>
                  </a:lnTo>
                  <a:lnTo>
                    <a:pt x="920" y="32"/>
                  </a:lnTo>
                  <a:lnTo>
                    <a:pt x="921" y="33"/>
                  </a:lnTo>
                  <a:lnTo>
                    <a:pt x="921" y="38"/>
                  </a:lnTo>
                  <a:lnTo>
                    <a:pt x="921" y="38"/>
                  </a:lnTo>
                  <a:lnTo>
                    <a:pt x="917" y="57"/>
                  </a:lnTo>
                  <a:lnTo>
                    <a:pt x="911" y="76"/>
                  </a:lnTo>
                  <a:lnTo>
                    <a:pt x="902" y="96"/>
                  </a:lnTo>
                  <a:lnTo>
                    <a:pt x="892" y="115"/>
                  </a:lnTo>
                  <a:lnTo>
                    <a:pt x="874" y="151"/>
                  </a:lnTo>
                  <a:lnTo>
                    <a:pt x="866" y="168"/>
                  </a:lnTo>
                  <a:lnTo>
                    <a:pt x="862" y="181"/>
                  </a:lnTo>
                  <a:lnTo>
                    <a:pt x="862" y="181"/>
                  </a:lnTo>
                  <a:lnTo>
                    <a:pt x="862" y="184"/>
                  </a:lnTo>
                  <a:lnTo>
                    <a:pt x="862" y="186"/>
                  </a:lnTo>
                  <a:lnTo>
                    <a:pt x="866" y="190"/>
                  </a:lnTo>
                  <a:lnTo>
                    <a:pt x="874" y="192"/>
                  </a:lnTo>
                  <a:lnTo>
                    <a:pt x="883" y="193"/>
                  </a:lnTo>
                  <a:lnTo>
                    <a:pt x="905" y="195"/>
                  </a:lnTo>
                  <a:lnTo>
                    <a:pt x="930" y="193"/>
                  </a:lnTo>
                  <a:lnTo>
                    <a:pt x="977" y="192"/>
                  </a:lnTo>
                  <a:lnTo>
                    <a:pt x="989" y="192"/>
                  </a:lnTo>
                  <a:lnTo>
                    <a:pt x="990" y="193"/>
                  </a:lnTo>
                  <a:lnTo>
                    <a:pt x="987" y="196"/>
                  </a:lnTo>
                  <a:lnTo>
                    <a:pt x="987" y="196"/>
                  </a:lnTo>
                  <a:lnTo>
                    <a:pt x="963" y="208"/>
                  </a:lnTo>
                  <a:lnTo>
                    <a:pt x="923" y="228"/>
                  </a:lnTo>
                  <a:lnTo>
                    <a:pt x="809" y="279"/>
                  </a:lnTo>
                  <a:lnTo>
                    <a:pt x="748" y="307"/>
                  </a:lnTo>
                  <a:lnTo>
                    <a:pt x="691" y="336"/>
                  </a:lnTo>
                  <a:lnTo>
                    <a:pt x="643" y="362"/>
                  </a:lnTo>
                  <a:lnTo>
                    <a:pt x="625" y="373"/>
                  </a:lnTo>
                  <a:lnTo>
                    <a:pt x="610" y="383"/>
                  </a:lnTo>
                  <a:lnTo>
                    <a:pt x="610" y="383"/>
                  </a:lnTo>
                  <a:lnTo>
                    <a:pt x="579" y="407"/>
                  </a:lnTo>
                  <a:lnTo>
                    <a:pt x="549" y="430"/>
                  </a:lnTo>
                  <a:lnTo>
                    <a:pt x="519" y="451"/>
                  </a:lnTo>
                  <a:lnTo>
                    <a:pt x="490" y="469"/>
                  </a:lnTo>
                  <a:lnTo>
                    <a:pt x="462" y="487"/>
                  </a:lnTo>
                  <a:lnTo>
                    <a:pt x="433" y="500"/>
                  </a:lnTo>
                  <a:lnTo>
                    <a:pt x="406" y="512"/>
                  </a:lnTo>
                  <a:lnTo>
                    <a:pt x="379" y="523"/>
                  </a:lnTo>
                  <a:lnTo>
                    <a:pt x="379" y="523"/>
                  </a:lnTo>
                  <a:lnTo>
                    <a:pt x="364" y="529"/>
                  </a:lnTo>
                  <a:lnTo>
                    <a:pt x="349" y="538"/>
                  </a:lnTo>
                  <a:lnTo>
                    <a:pt x="333" y="550"/>
                  </a:lnTo>
                  <a:lnTo>
                    <a:pt x="318" y="563"/>
                  </a:lnTo>
                  <a:lnTo>
                    <a:pt x="303" y="577"/>
                  </a:lnTo>
                  <a:lnTo>
                    <a:pt x="288" y="593"/>
                  </a:lnTo>
                  <a:lnTo>
                    <a:pt x="260" y="626"/>
                  </a:lnTo>
                  <a:lnTo>
                    <a:pt x="233" y="660"/>
                  </a:lnTo>
                  <a:lnTo>
                    <a:pt x="210" y="690"/>
                  </a:lnTo>
                  <a:lnTo>
                    <a:pt x="191" y="717"/>
                  </a:lnTo>
                  <a:lnTo>
                    <a:pt x="176" y="735"/>
                  </a:lnTo>
                  <a:lnTo>
                    <a:pt x="176" y="735"/>
                  </a:lnTo>
                  <a:lnTo>
                    <a:pt x="168" y="741"/>
                  </a:lnTo>
                  <a:lnTo>
                    <a:pt x="161" y="747"/>
                  </a:lnTo>
                  <a:lnTo>
                    <a:pt x="143" y="756"/>
                  </a:lnTo>
                  <a:lnTo>
                    <a:pt x="123" y="764"/>
                  </a:lnTo>
                  <a:lnTo>
                    <a:pt x="114" y="767"/>
                  </a:lnTo>
                  <a:lnTo>
                    <a:pt x="107" y="767"/>
                  </a:lnTo>
                  <a:lnTo>
                    <a:pt x="99" y="767"/>
                  </a:lnTo>
                  <a:lnTo>
                    <a:pt x="93" y="764"/>
                  </a:lnTo>
                  <a:lnTo>
                    <a:pt x="90" y="761"/>
                  </a:lnTo>
                  <a:lnTo>
                    <a:pt x="89" y="755"/>
                  </a:lnTo>
                  <a:lnTo>
                    <a:pt x="90" y="747"/>
                  </a:lnTo>
                  <a:lnTo>
                    <a:pt x="95" y="737"/>
                  </a:lnTo>
                  <a:lnTo>
                    <a:pt x="102" y="725"/>
                  </a:lnTo>
                  <a:lnTo>
                    <a:pt x="113" y="710"/>
                  </a:lnTo>
                  <a:lnTo>
                    <a:pt x="113" y="710"/>
                  </a:lnTo>
                  <a:lnTo>
                    <a:pt x="141" y="674"/>
                  </a:lnTo>
                  <a:lnTo>
                    <a:pt x="171" y="632"/>
                  </a:lnTo>
                  <a:lnTo>
                    <a:pt x="236" y="542"/>
                  </a:lnTo>
                  <a:lnTo>
                    <a:pt x="291" y="466"/>
                  </a:lnTo>
                  <a:lnTo>
                    <a:pt x="312" y="440"/>
                  </a:lnTo>
                  <a:lnTo>
                    <a:pt x="319" y="433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55" y="407"/>
                  </a:lnTo>
                  <a:lnTo>
                    <a:pt x="378" y="391"/>
                  </a:lnTo>
                  <a:lnTo>
                    <a:pt x="391" y="377"/>
                  </a:lnTo>
                  <a:lnTo>
                    <a:pt x="396" y="373"/>
                  </a:lnTo>
                  <a:lnTo>
                    <a:pt x="399" y="367"/>
                  </a:lnTo>
                  <a:lnTo>
                    <a:pt x="400" y="362"/>
                  </a:lnTo>
                  <a:lnTo>
                    <a:pt x="400" y="359"/>
                  </a:lnTo>
                  <a:lnTo>
                    <a:pt x="399" y="356"/>
                  </a:lnTo>
                  <a:lnTo>
                    <a:pt x="396" y="353"/>
                  </a:lnTo>
                  <a:lnTo>
                    <a:pt x="388" y="349"/>
                  </a:lnTo>
                  <a:lnTo>
                    <a:pt x="376" y="347"/>
                  </a:lnTo>
                  <a:lnTo>
                    <a:pt x="361" y="346"/>
                  </a:lnTo>
                  <a:lnTo>
                    <a:pt x="346" y="346"/>
                  </a:lnTo>
                  <a:lnTo>
                    <a:pt x="313" y="350"/>
                  </a:lnTo>
                  <a:lnTo>
                    <a:pt x="286" y="355"/>
                  </a:lnTo>
                  <a:lnTo>
                    <a:pt x="278" y="358"/>
                  </a:lnTo>
                  <a:lnTo>
                    <a:pt x="272" y="361"/>
                  </a:lnTo>
                  <a:lnTo>
                    <a:pt x="272" y="361"/>
                  </a:lnTo>
                  <a:lnTo>
                    <a:pt x="225" y="391"/>
                  </a:lnTo>
                  <a:lnTo>
                    <a:pt x="138" y="448"/>
                  </a:lnTo>
                  <a:lnTo>
                    <a:pt x="92" y="479"/>
                  </a:lnTo>
                  <a:lnTo>
                    <a:pt x="50" y="509"/>
                  </a:lnTo>
                  <a:lnTo>
                    <a:pt x="18" y="533"/>
                  </a:lnTo>
                  <a:lnTo>
                    <a:pt x="8" y="542"/>
                  </a:lnTo>
                  <a:lnTo>
                    <a:pt x="2" y="550"/>
                  </a:lnTo>
                  <a:lnTo>
                    <a:pt x="2" y="550"/>
                  </a:lnTo>
                  <a:lnTo>
                    <a:pt x="0" y="553"/>
                  </a:lnTo>
                  <a:lnTo>
                    <a:pt x="8" y="544"/>
                  </a:lnTo>
                  <a:lnTo>
                    <a:pt x="44" y="497"/>
                  </a:lnTo>
                  <a:lnTo>
                    <a:pt x="89" y="442"/>
                  </a:lnTo>
                  <a:lnTo>
                    <a:pt x="108" y="418"/>
                  </a:lnTo>
                  <a:lnTo>
                    <a:pt x="122" y="404"/>
                  </a:lnTo>
                  <a:lnTo>
                    <a:pt x="122" y="404"/>
                  </a:lnTo>
                  <a:lnTo>
                    <a:pt x="149" y="376"/>
                  </a:lnTo>
                  <a:lnTo>
                    <a:pt x="180" y="342"/>
                  </a:lnTo>
                  <a:lnTo>
                    <a:pt x="212" y="306"/>
                  </a:lnTo>
                  <a:lnTo>
                    <a:pt x="240" y="271"/>
                  </a:lnTo>
                  <a:lnTo>
                    <a:pt x="264" y="240"/>
                  </a:lnTo>
                  <a:lnTo>
                    <a:pt x="279" y="217"/>
                  </a:lnTo>
                  <a:lnTo>
                    <a:pt x="282" y="210"/>
                  </a:lnTo>
                  <a:lnTo>
                    <a:pt x="283" y="205"/>
                  </a:lnTo>
                  <a:lnTo>
                    <a:pt x="282" y="205"/>
                  </a:lnTo>
                  <a:lnTo>
                    <a:pt x="279" y="205"/>
                  </a:lnTo>
                  <a:lnTo>
                    <a:pt x="273" y="210"/>
                  </a:lnTo>
                  <a:lnTo>
                    <a:pt x="273" y="210"/>
                  </a:lnTo>
                  <a:lnTo>
                    <a:pt x="245" y="228"/>
                  </a:lnTo>
                  <a:lnTo>
                    <a:pt x="218" y="243"/>
                  </a:lnTo>
                  <a:lnTo>
                    <a:pt x="192" y="256"/>
                  </a:lnTo>
                  <a:lnTo>
                    <a:pt x="170" y="267"/>
                  </a:lnTo>
                  <a:lnTo>
                    <a:pt x="147" y="274"/>
                  </a:lnTo>
                  <a:lnTo>
                    <a:pt x="128" y="280"/>
                  </a:lnTo>
                  <a:lnTo>
                    <a:pt x="110" y="285"/>
                  </a:lnTo>
                  <a:lnTo>
                    <a:pt x="95" y="286"/>
                  </a:lnTo>
                  <a:lnTo>
                    <a:pt x="80" y="288"/>
                  </a:lnTo>
                  <a:lnTo>
                    <a:pt x="68" y="288"/>
                  </a:lnTo>
                  <a:lnTo>
                    <a:pt x="57" y="285"/>
                  </a:lnTo>
                  <a:lnTo>
                    <a:pt x="48" y="283"/>
                  </a:lnTo>
                  <a:lnTo>
                    <a:pt x="41" y="279"/>
                  </a:lnTo>
                  <a:lnTo>
                    <a:pt x="36" y="274"/>
                  </a:lnTo>
                  <a:lnTo>
                    <a:pt x="32" y="268"/>
                  </a:lnTo>
                  <a:lnTo>
                    <a:pt x="30" y="264"/>
                  </a:lnTo>
                  <a:lnTo>
                    <a:pt x="30" y="264"/>
                  </a:lnTo>
                  <a:lnTo>
                    <a:pt x="30" y="258"/>
                  </a:lnTo>
                  <a:lnTo>
                    <a:pt x="33" y="252"/>
                  </a:lnTo>
                  <a:lnTo>
                    <a:pt x="39" y="246"/>
                  </a:lnTo>
                  <a:lnTo>
                    <a:pt x="47" y="240"/>
                  </a:lnTo>
                  <a:lnTo>
                    <a:pt x="65" y="228"/>
                  </a:lnTo>
                  <a:lnTo>
                    <a:pt x="89" y="216"/>
                  </a:lnTo>
                  <a:lnTo>
                    <a:pt x="135" y="195"/>
                  </a:lnTo>
                  <a:lnTo>
                    <a:pt x="156" y="186"/>
                  </a:lnTo>
                  <a:lnTo>
                    <a:pt x="170" y="178"/>
                  </a:lnTo>
                  <a:lnTo>
                    <a:pt x="170" y="178"/>
                  </a:lnTo>
                  <a:lnTo>
                    <a:pt x="182" y="171"/>
                  </a:lnTo>
                  <a:lnTo>
                    <a:pt x="197" y="163"/>
                  </a:lnTo>
                  <a:lnTo>
                    <a:pt x="233" y="148"/>
                  </a:lnTo>
                  <a:lnTo>
                    <a:pt x="267" y="132"/>
                  </a:lnTo>
                  <a:lnTo>
                    <a:pt x="282" y="124"/>
                  </a:lnTo>
                  <a:lnTo>
                    <a:pt x="292" y="117"/>
                  </a:lnTo>
                  <a:lnTo>
                    <a:pt x="292" y="117"/>
                  </a:lnTo>
                  <a:lnTo>
                    <a:pt x="309" y="106"/>
                  </a:lnTo>
                  <a:lnTo>
                    <a:pt x="339" y="90"/>
                  </a:lnTo>
                  <a:lnTo>
                    <a:pt x="418" y="51"/>
                  </a:lnTo>
                  <a:lnTo>
                    <a:pt x="526" y="0"/>
                  </a:lnTo>
                  <a:lnTo>
                    <a:pt x="526" y="0"/>
                  </a:lnTo>
                  <a:lnTo>
                    <a:pt x="528" y="2"/>
                  </a:lnTo>
                  <a:lnTo>
                    <a:pt x="531" y="3"/>
                  </a:lnTo>
                  <a:lnTo>
                    <a:pt x="534" y="8"/>
                  </a:lnTo>
                  <a:lnTo>
                    <a:pt x="537" y="17"/>
                  </a:lnTo>
                  <a:lnTo>
                    <a:pt x="537" y="29"/>
                  </a:lnTo>
                  <a:lnTo>
                    <a:pt x="534" y="46"/>
                  </a:lnTo>
                  <a:lnTo>
                    <a:pt x="526" y="72"/>
                  </a:lnTo>
                  <a:lnTo>
                    <a:pt x="513" y="103"/>
                  </a:lnTo>
                  <a:lnTo>
                    <a:pt x="513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31"/>
            <p:cNvSpPr>
              <a:spLocks/>
            </p:cNvSpPr>
            <p:nvPr/>
          </p:nvSpPr>
          <p:spPr bwMode="auto">
            <a:xfrm>
              <a:off x="1476871" y="3066011"/>
              <a:ext cx="355684" cy="181870"/>
            </a:xfrm>
            <a:custGeom>
              <a:avLst/>
              <a:gdLst>
                <a:gd name="T0" fmla="*/ 223 w 223"/>
                <a:gd name="T1" fmla="*/ 15 h 118"/>
                <a:gd name="T2" fmla="*/ 223 w 223"/>
                <a:gd name="T3" fmla="*/ 15 h 118"/>
                <a:gd name="T4" fmla="*/ 217 w 223"/>
                <a:gd name="T5" fmla="*/ 10 h 118"/>
                <a:gd name="T6" fmla="*/ 209 w 223"/>
                <a:gd name="T7" fmla="*/ 6 h 118"/>
                <a:gd name="T8" fmla="*/ 199 w 223"/>
                <a:gd name="T9" fmla="*/ 1 h 118"/>
                <a:gd name="T10" fmla="*/ 188 w 223"/>
                <a:gd name="T11" fmla="*/ 0 h 118"/>
                <a:gd name="T12" fmla="*/ 175 w 223"/>
                <a:gd name="T13" fmla="*/ 0 h 118"/>
                <a:gd name="T14" fmla="*/ 169 w 223"/>
                <a:gd name="T15" fmla="*/ 1 h 118"/>
                <a:gd name="T16" fmla="*/ 163 w 223"/>
                <a:gd name="T17" fmla="*/ 4 h 118"/>
                <a:gd name="T18" fmla="*/ 155 w 223"/>
                <a:gd name="T19" fmla="*/ 9 h 118"/>
                <a:gd name="T20" fmla="*/ 149 w 223"/>
                <a:gd name="T21" fmla="*/ 15 h 118"/>
                <a:gd name="T22" fmla="*/ 149 w 223"/>
                <a:gd name="T23" fmla="*/ 15 h 118"/>
                <a:gd name="T24" fmla="*/ 130 w 223"/>
                <a:gd name="T25" fmla="*/ 33 h 118"/>
                <a:gd name="T26" fmla="*/ 106 w 223"/>
                <a:gd name="T27" fmla="*/ 51 h 118"/>
                <a:gd name="T28" fmla="*/ 80 w 223"/>
                <a:gd name="T29" fmla="*/ 69 h 118"/>
                <a:gd name="T30" fmla="*/ 56 w 223"/>
                <a:gd name="T31" fmla="*/ 84 h 118"/>
                <a:gd name="T32" fmla="*/ 16 w 223"/>
                <a:gd name="T33" fmla="*/ 109 h 118"/>
                <a:gd name="T34" fmla="*/ 0 w 223"/>
                <a:gd name="T35" fmla="*/ 118 h 118"/>
                <a:gd name="T36" fmla="*/ 0 w 223"/>
                <a:gd name="T37" fmla="*/ 118 h 118"/>
                <a:gd name="T38" fmla="*/ 19 w 223"/>
                <a:gd name="T39" fmla="*/ 112 h 118"/>
                <a:gd name="T40" fmla="*/ 62 w 223"/>
                <a:gd name="T41" fmla="*/ 99 h 118"/>
                <a:gd name="T42" fmla="*/ 109 w 223"/>
                <a:gd name="T43" fmla="*/ 84 h 118"/>
                <a:gd name="T44" fmla="*/ 128 w 223"/>
                <a:gd name="T45" fmla="*/ 75 h 118"/>
                <a:gd name="T46" fmla="*/ 140 w 223"/>
                <a:gd name="T47" fmla="*/ 69 h 118"/>
                <a:gd name="T48" fmla="*/ 140 w 223"/>
                <a:gd name="T49" fmla="*/ 69 h 118"/>
                <a:gd name="T50" fmla="*/ 161 w 223"/>
                <a:gd name="T51" fmla="*/ 52 h 118"/>
                <a:gd name="T52" fmla="*/ 190 w 223"/>
                <a:gd name="T53" fmla="*/ 36 h 118"/>
                <a:gd name="T54" fmla="*/ 223 w 223"/>
                <a:gd name="T55" fmla="*/ 15 h 118"/>
                <a:gd name="T56" fmla="*/ 223 w 223"/>
                <a:gd name="T57" fmla="*/ 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" h="118">
                  <a:moveTo>
                    <a:pt x="223" y="15"/>
                  </a:moveTo>
                  <a:lnTo>
                    <a:pt x="223" y="15"/>
                  </a:lnTo>
                  <a:lnTo>
                    <a:pt x="217" y="10"/>
                  </a:lnTo>
                  <a:lnTo>
                    <a:pt x="209" y="6"/>
                  </a:lnTo>
                  <a:lnTo>
                    <a:pt x="199" y="1"/>
                  </a:lnTo>
                  <a:lnTo>
                    <a:pt x="188" y="0"/>
                  </a:lnTo>
                  <a:lnTo>
                    <a:pt x="175" y="0"/>
                  </a:lnTo>
                  <a:lnTo>
                    <a:pt x="169" y="1"/>
                  </a:lnTo>
                  <a:lnTo>
                    <a:pt x="163" y="4"/>
                  </a:lnTo>
                  <a:lnTo>
                    <a:pt x="155" y="9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30" y="33"/>
                  </a:lnTo>
                  <a:lnTo>
                    <a:pt x="106" y="51"/>
                  </a:lnTo>
                  <a:lnTo>
                    <a:pt x="80" y="69"/>
                  </a:lnTo>
                  <a:lnTo>
                    <a:pt x="56" y="84"/>
                  </a:lnTo>
                  <a:lnTo>
                    <a:pt x="16" y="109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19" y="112"/>
                  </a:lnTo>
                  <a:lnTo>
                    <a:pt x="62" y="99"/>
                  </a:lnTo>
                  <a:lnTo>
                    <a:pt x="109" y="84"/>
                  </a:lnTo>
                  <a:lnTo>
                    <a:pt x="128" y="75"/>
                  </a:lnTo>
                  <a:lnTo>
                    <a:pt x="140" y="69"/>
                  </a:lnTo>
                  <a:lnTo>
                    <a:pt x="140" y="69"/>
                  </a:lnTo>
                  <a:lnTo>
                    <a:pt x="161" y="52"/>
                  </a:lnTo>
                  <a:lnTo>
                    <a:pt x="190" y="36"/>
                  </a:lnTo>
                  <a:lnTo>
                    <a:pt x="223" y="15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5" name="Freeform 32"/>
            <p:cNvSpPr>
              <a:spLocks/>
            </p:cNvSpPr>
            <p:nvPr/>
          </p:nvSpPr>
          <p:spPr bwMode="auto">
            <a:xfrm>
              <a:off x="5524599" y="2983136"/>
              <a:ext cx="3619402" cy="3017796"/>
            </a:xfrm>
            <a:custGeom>
              <a:avLst/>
              <a:gdLst/>
              <a:ahLst/>
              <a:cxnLst/>
              <a:rect l="l" t="t" r="r" b="b"/>
              <a:pathLst>
                <a:path w="4825869" h="4163976">
                  <a:moveTo>
                    <a:pt x="770479" y="0"/>
                  </a:moveTo>
                  <a:lnTo>
                    <a:pt x="815255" y="48913"/>
                  </a:lnTo>
                  <a:lnTo>
                    <a:pt x="868559" y="99953"/>
                  </a:lnTo>
                  <a:lnTo>
                    <a:pt x="936788" y="163753"/>
                  </a:lnTo>
                  <a:lnTo>
                    <a:pt x="1015679" y="233932"/>
                  </a:lnTo>
                  <a:lnTo>
                    <a:pt x="1103097" y="304112"/>
                  </a:lnTo>
                  <a:lnTo>
                    <a:pt x="1147873" y="336012"/>
                  </a:lnTo>
                  <a:lnTo>
                    <a:pt x="1194781" y="367912"/>
                  </a:lnTo>
                  <a:lnTo>
                    <a:pt x="1239557" y="393432"/>
                  </a:lnTo>
                  <a:lnTo>
                    <a:pt x="1288596" y="418952"/>
                  </a:lnTo>
                  <a:lnTo>
                    <a:pt x="1425055" y="489131"/>
                  </a:lnTo>
                  <a:lnTo>
                    <a:pt x="1597761" y="578451"/>
                  </a:lnTo>
                  <a:lnTo>
                    <a:pt x="1683048" y="623111"/>
                  </a:lnTo>
                  <a:lnTo>
                    <a:pt x="1757674" y="665644"/>
                  </a:lnTo>
                  <a:lnTo>
                    <a:pt x="1817375" y="703924"/>
                  </a:lnTo>
                  <a:lnTo>
                    <a:pt x="1842961" y="720937"/>
                  </a:lnTo>
                  <a:lnTo>
                    <a:pt x="1860018" y="733697"/>
                  </a:lnTo>
                  <a:lnTo>
                    <a:pt x="1874944" y="746457"/>
                  </a:lnTo>
                  <a:lnTo>
                    <a:pt x="1900530" y="754963"/>
                  </a:lnTo>
                  <a:lnTo>
                    <a:pt x="1932512" y="767723"/>
                  </a:lnTo>
                  <a:lnTo>
                    <a:pt x="1975156" y="778357"/>
                  </a:lnTo>
                  <a:lnTo>
                    <a:pt x="2064707" y="793243"/>
                  </a:lnTo>
                  <a:lnTo>
                    <a:pt x="2162787" y="810256"/>
                  </a:lnTo>
                  <a:lnTo>
                    <a:pt x="2265131" y="818763"/>
                  </a:lnTo>
                  <a:lnTo>
                    <a:pt x="2361079" y="829396"/>
                  </a:lnTo>
                  <a:lnTo>
                    <a:pt x="2437837" y="831523"/>
                  </a:lnTo>
                  <a:lnTo>
                    <a:pt x="2489009" y="835776"/>
                  </a:lnTo>
                  <a:lnTo>
                    <a:pt x="2527388" y="837903"/>
                  </a:lnTo>
                  <a:lnTo>
                    <a:pt x="2567899" y="844283"/>
                  </a:lnTo>
                  <a:lnTo>
                    <a:pt x="2616939" y="854916"/>
                  </a:lnTo>
                  <a:lnTo>
                    <a:pt x="2663847" y="867676"/>
                  </a:lnTo>
                  <a:lnTo>
                    <a:pt x="2764059" y="899576"/>
                  </a:lnTo>
                  <a:lnTo>
                    <a:pt x="2862139" y="937856"/>
                  </a:lnTo>
                  <a:lnTo>
                    <a:pt x="2896254" y="952742"/>
                  </a:lnTo>
                  <a:lnTo>
                    <a:pt x="2928237" y="971882"/>
                  </a:lnTo>
                  <a:lnTo>
                    <a:pt x="2958087" y="995276"/>
                  </a:lnTo>
                  <a:lnTo>
                    <a:pt x="2985805" y="1020795"/>
                  </a:lnTo>
                  <a:lnTo>
                    <a:pt x="3011391" y="1048442"/>
                  </a:lnTo>
                  <a:lnTo>
                    <a:pt x="3036977" y="1078215"/>
                  </a:lnTo>
                  <a:lnTo>
                    <a:pt x="3086017" y="1144142"/>
                  </a:lnTo>
                  <a:lnTo>
                    <a:pt x="3132925" y="1214321"/>
                  </a:lnTo>
                  <a:lnTo>
                    <a:pt x="3184097" y="1282374"/>
                  </a:lnTo>
                  <a:lnTo>
                    <a:pt x="3209683" y="1316401"/>
                  </a:lnTo>
                  <a:lnTo>
                    <a:pt x="3239533" y="1350427"/>
                  </a:lnTo>
                  <a:lnTo>
                    <a:pt x="3271516" y="1382327"/>
                  </a:lnTo>
                  <a:lnTo>
                    <a:pt x="3305631" y="1412100"/>
                  </a:lnTo>
                  <a:lnTo>
                    <a:pt x="3322688" y="1420607"/>
                  </a:lnTo>
                  <a:lnTo>
                    <a:pt x="3341878" y="1431240"/>
                  </a:lnTo>
                  <a:lnTo>
                    <a:pt x="3363199" y="1433367"/>
                  </a:lnTo>
                  <a:lnTo>
                    <a:pt x="3388785" y="1437620"/>
                  </a:lnTo>
                  <a:lnTo>
                    <a:pt x="3420768" y="1437620"/>
                  </a:lnTo>
                  <a:lnTo>
                    <a:pt x="3450619" y="1433367"/>
                  </a:lnTo>
                  <a:lnTo>
                    <a:pt x="3523112" y="1424860"/>
                  </a:lnTo>
                  <a:lnTo>
                    <a:pt x="3602003" y="1407847"/>
                  </a:lnTo>
                  <a:lnTo>
                    <a:pt x="3689422" y="1388707"/>
                  </a:lnTo>
                  <a:lnTo>
                    <a:pt x="3874921" y="1341921"/>
                  </a:lnTo>
                  <a:lnTo>
                    <a:pt x="3970868" y="1318527"/>
                  </a:lnTo>
                  <a:lnTo>
                    <a:pt x="4066816" y="1297261"/>
                  </a:lnTo>
                  <a:lnTo>
                    <a:pt x="4160631" y="1282374"/>
                  </a:lnTo>
                  <a:lnTo>
                    <a:pt x="4250183" y="1269614"/>
                  </a:lnTo>
                  <a:lnTo>
                    <a:pt x="4294959" y="1265361"/>
                  </a:lnTo>
                  <a:lnTo>
                    <a:pt x="4337602" y="1263234"/>
                  </a:lnTo>
                  <a:lnTo>
                    <a:pt x="4375981" y="1265361"/>
                  </a:lnTo>
                  <a:lnTo>
                    <a:pt x="4414360" y="1269614"/>
                  </a:lnTo>
                  <a:lnTo>
                    <a:pt x="4452739" y="1271741"/>
                  </a:lnTo>
                  <a:lnTo>
                    <a:pt x="4484721" y="1282374"/>
                  </a:lnTo>
                  <a:lnTo>
                    <a:pt x="4516705" y="1290881"/>
                  </a:lnTo>
                  <a:lnTo>
                    <a:pt x="4544423" y="1307894"/>
                  </a:lnTo>
                  <a:lnTo>
                    <a:pt x="4567877" y="1316401"/>
                  </a:lnTo>
                  <a:lnTo>
                    <a:pt x="4601991" y="1324907"/>
                  </a:lnTo>
                  <a:lnTo>
                    <a:pt x="4697939" y="1344047"/>
                  </a:lnTo>
                  <a:lnTo>
                    <a:pt x="4825869" y="1369567"/>
                  </a:lnTo>
                  <a:lnTo>
                    <a:pt x="4825869" y="4163976"/>
                  </a:lnTo>
                  <a:lnTo>
                    <a:pt x="0" y="4163976"/>
                  </a:lnTo>
                  <a:lnTo>
                    <a:pt x="19955" y="3823729"/>
                  </a:lnTo>
                  <a:lnTo>
                    <a:pt x="58334" y="3045373"/>
                  </a:lnTo>
                  <a:lnTo>
                    <a:pt x="73259" y="2685968"/>
                  </a:lnTo>
                  <a:lnTo>
                    <a:pt x="83920" y="2358462"/>
                  </a:lnTo>
                  <a:lnTo>
                    <a:pt x="90316" y="2073491"/>
                  </a:lnTo>
                  <a:lnTo>
                    <a:pt x="90316" y="1845938"/>
                  </a:lnTo>
                  <a:lnTo>
                    <a:pt x="86052" y="1756619"/>
                  </a:lnTo>
                  <a:lnTo>
                    <a:pt x="83920" y="1686439"/>
                  </a:lnTo>
                  <a:lnTo>
                    <a:pt x="77523" y="1635399"/>
                  </a:lnTo>
                  <a:lnTo>
                    <a:pt x="73259" y="1618386"/>
                  </a:lnTo>
                  <a:lnTo>
                    <a:pt x="71127" y="1605626"/>
                  </a:lnTo>
                  <a:lnTo>
                    <a:pt x="58334" y="1580106"/>
                  </a:lnTo>
                  <a:lnTo>
                    <a:pt x="49805" y="1554586"/>
                  </a:lnTo>
                  <a:lnTo>
                    <a:pt x="32748" y="1501420"/>
                  </a:lnTo>
                  <a:lnTo>
                    <a:pt x="24219" y="1444000"/>
                  </a:lnTo>
                  <a:lnTo>
                    <a:pt x="19955" y="1382327"/>
                  </a:lnTo>
                  <a:lnTo>
                    <a:pt x="24219" y="1322781"/>
                  </a:lnTo>
                  <a:lnTo>
                    <a:pt x="32748" y="1263234"/>
                  </a:lnTo>
                  <a:lnTo>
                    <a:pt x="45541" y="1195181"/>
                  </a:lnTo>
                  <a:lnTo>
                    <a:pt x="64730" y="1131382"/>
                  </a:lnTo>
                  <a:lnTo>
                    <a:pt x="86052" y="1065455"/>
                  </a:lnTo>
                  <a:lnTo>
                    <a:pt x="111638" y="997402"/>
                  </a:lnTo>
                  <a:lnTo>
                    <a:pt x="141488" y="931476"/>
                  </a:lnTo>
                  <a:lnTo>
                    <a:pt x="169207" y="863423"/>
                  </a:lnTo>
                  <a:lnTo>
                    <a:pt x="205453" y="797496"/>
                  </a:lnTo>
                  <a:lnTo>
                    <a:pt x="239568" y="733697"/>
                  </a:lnTo>
                  <a:lnTo>
                    <a:pt x="316326" y="603971"/>
                  </a:lnTo>
                  <a:lnTo>
                    <a:pt x="397349" y="482751"/>
                  </a:lnTo>
                  <a:lnTo>
                    <a:pt x="476239" y="367912"/>
                  </a:lnTo>
                  <a:lnTo>
                    <a:pt x="552997" y="265832"/>
                  </a:lnTo>
                  <a:lnTo>
                    <a:pt x="623359" y="176513"/>
                  </a:lnTo>
                  <a:lnTo>
                    <a:pt x="729968" y="4891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6" name="Freeform 33"/>
            <p:cNvSpPr>
              <a:spLocks/>
            </p:cNvSpPr>
            <p:nvPr/>
          </p:nvSpPr>
          <p:spPr bwMode="auto">
            <a:xfrm>
              <a:off x="2887236" y="2981594"/>
              <a:ext cx="4337988" cy="3019337"/>
            </a:xfrm>
            <a:custGeom>
              <a:avLst/>
              <a:gdLst/>
              <a:ahLst/>
              <a:cxnLst/>
              <a:rect l="l" t="t" r="r" b="b"/>
              <a:pathLst>
                <a:path w="5783984" h="4166102">
                  <a:moveTo>
                    <a:pt x="4291071" y="0"/>
                  </a:moveTo>
                  <a:lnTo>
                    <a:pt x="4291071" y="2127"/>
                  </a:lnTo>
                  <a:lnTo>
                    <a:pt x="4284691" y="21267"/>
                  </a:lnTo>
                  <a:lnTo>
                    <a:pt x="4265551" y="53167"/>
                  </a:lnTo>
                  <a:lnTo>
                    <a:pt x="4233652" y="97826"/>
                  </a:lnTo>
                  <a:lnTo>
                    <a:pt x="4144332" y="223299"/>
                  </a:lnTo>
                  <a:lnTo>
                    <a:pt x="4035872" y="378545"/>
                  </a:lnTo>
                  <a:lnTo>
                    <a:pt x="3982706" y="465738"/>
                  </a:lnTo>
                  <a:lnTo>
                    <a:pt x="3927413" y="555058"/>
                  </a:lnTo>
                  <a:lnTo>
                    <a:pt x="3876373" y="640124"/>
                  </a:lnTo>
                  <a:lnTo>
                    <a:pt x="3831713" y="729443"/>
                  </a:lnTo>
                  <a:lnTo>
                    <a:pt x="3797687" y="814510"/>
                  </a:lnTo>
                  <a:lnTo>
                    <a:pt x="3780674" y="857043"/>
                  </a:lnTo>
                  <a:lnTo>
                    <a:pt x="3767914" y="895323"/>
                  </a:lnTo>
                  <a:lnTo>
                    <a:pt x="3761534" y="933602"/>
                  </a:lnTo>
                  <a:lnTo>
                    <a:pt x="3755154" y="967629"/>
                  </a:lnTo>
                  <a:lnTo>
                    <a:pt x="3753027" y="1003782"/>
                  </a:lnTo>
                  <a:lnTo>
                    <a:pt x="3755154" y="1035682"/>
                  </a:lnTo>
                  <a:lnTo>
                    <a:pt x="3767914" y="1118622"/>
                  </a:lnTo>
                  <a:lnTo>
                    <a:pt x="3787054" y="1216448"/>
                  </a:lnTo>
                  <a:lnTo>
                    <a:pt x="3810447" y="1318527"/>
                  </a:lnTo>
                  <a:lnTo>
                    <a:pt x="3838093" y="1426987"/>
                  </a:lnTo>
                  <a:lnTo>
                    <a:pt x="3874247" y="1531193"/>
                  </a:lnTo>
                  <a:lnTo>
                    <a:pt x="3908273" y="1631146"/>
                  </a:lnTo>
                  <a:lnTo>
                    <a:pt x="3927413" y="1675806"/>
                  </a:lnTo>
                  <a:lnTo>
                    <a:pt x="3950806" y="1720465"/>
                  </a:lnTo>
                  <a:lnTo>
                    <a:pt x="3972073" y="1754492"/>
                  </a:lnTo>
                  <a:lnTo>
                    <a:pt x="3991213" y="1790645"/>
                  </a:lnTo>
                  <a:lnTo>
                    <a:pt x="4033746" y="1843811"/>
                  </a:lnTo>
                  <a:lnTo>
                    <a:pt x="4067772" y="1899104"/>
                  </a:lnTo>
                  <a:lnTo>
                    <a:pt x="4103926" y="1950144"/>
                  </a:lnTo>
                  <a:lnTo>
                    <a:pt x="4148585" y="1999057"/>
                  </a:lnTo>
                  <a:lnTo>
                    <a:pt x="4174105" y="2028830"/>
                  </a:lnTo>
                  <a:lnTo>
                    <a:pt x="4201752" y="2054350"/>
                  </a:lnTo>
                  <a:lnTo>
                    <a:pt x="4237905" y="2081997"/>
                  </a:lnTo>
                  <a:lnTo>
                    <a:pt x="4274058" y="2113897"/>
                  </a:lnTo>
                  <a:lnTo>
                    <a:pt x="4322971" y="2145797"/>
                  </a:lnTo>
                  <a:lnTo>
                    <a:pt x="4374011" y="2181950"/>
                  </a:lnTo>
                  <a:lnTo>
                    <a:pt x="4433557" y="2215976"/>
                  </a:lnTo>
                  <a:lnTo>
                    <a:pt x="4503737" y="2254256"/>
                  </a:lnTo>
                  <a:lnTo>
                    <a:pt x="4733416" y="2381855"/>
                  </a:lnTo>
                  <a:lnTo>
                    <a:pt x="4822736" y="2426515"/>
                  </a:lnTo>
                  <a:lnTo>
                    <a:pt x="4899295" y="2462668"/>
                  </a:lnTo>
                  <a:lnTo>
                    <a:pt x="4958842" y="2490315"/>
                  </a:lnTo>
                  <a:lnTo>
                    <a:pt x="5009881" y="2513708"/>
                  </a:lnTo>
                  <a:lnTo>
                    <a:pt x="5048161" y="2526468"/>
                  </a:lnTo>
                  <a:lnTo>
                    <a:pt x="5084314" y="2534975"/>
                  </a:lnTo>
                  <a:lnTo>
                    <a:pt x="5128974" y="2547735"/>
                  </a:lnTo>
                  <a:lnTo>
                    <a:pt x="5163000" y="2564748"/>
                  </a:lnTo>
                  <a:lnTo>
                    <a:pt x="5201280" y="2577508"/>
                  </a:lnTo>
                  <a:lnTo>
                    <a:pt x="5250194" y="2590268"/>
                  </a:lnTo>
                  <a:lnTo>
                    <a:pt x="5309740" y="2605154"/>
                  </a:lnTo>
                  <a:lnTo>
                    <a:pt x="5392680" y="2615788"/>
                  </a:lnTo>
                  <a:lnTo>
                    <a:pt x="5507519" y="2624294"/>
                  </a:lnTo>
                  <a:lnTo>
                    <a:pt x="5656385" y="2632801"/>
                  </a:lnTo>
                  <a:lnTo>
                    <a:pt x="5698918" y="2637054"/>
                  </a:lnTo>
                  <a:lnTo>
                    <a:pt x="5730818" y="2643434"/>
                  </a:lnTo>
                  <a:lnTo>
                    <a:pt x="5752084" y="2651941"/>
                  </a:lnTo>
                  <a:lnTo>
                    <a:pt x="5771224" y="2664701"/>
                  </a:lnTo>
                  <a:lnTo>
                    <a:pt x="5781858" y="2677461"/>
                  </a:lnTo>
                  <a:lnTo>
                    <a:pt x="5783984" y="2694474"/>
                  </a:lnTo>
                  <a:lnTo>
                    <a:pt x="5783984" y="2713614"/>
                  </a:lnTo>
                  <a:lnTo>
                    <a:pt x="5777604" y="2734880"/>
                  </a:lnTo>
                  <a:lnTo>
                    <a:pt x="5764844" y="2758274"/>
                  </a:lnTo>
                  <a:lnTo>
                    <a:pt x="5749958" y="2783793"/>
                  </a:lnTo>
                  <a:lnTo>
                    <a:pt x="5726564" y="2809313"/>
                  </a:lnTo>
                  <a:lnTo>
                    <a:pt x="5705298" y="2834833"/>
                  </a:lnTo>
                  <a:lnTo>
                    <a:pt x="5643625" y="2892253"/>
                  </a:lnTo>
                  <a:lnTo>
                    <a:pt x="5577698" y="2951799"/>
                  </a:lnTo>
                  <a:lnTo>
                    <a:pt x="5501139" y="3013472"/>
                  </a:lnTo>
                  <a:lnTo>
                    <a:pt x="5422452" y="3077272"/>
                  </a:lnTo>
                  <a:lnTo>
                    <a:pt x="5262954" y="3194238"/>
                  </a:lnTo>
                  <a:lnTo>
                    <a:pt x="5124720" y="3298444"/>
                  </a:lnTo>
                  <a:lnTo>
                    <a:pt x="5073681" y="3340977"/>
                  </a:lnTo>
                  <a:lnTo>
                    <a:pt x="5039654" y="3375004"/>
                  </a:lnTo>
                  <a:lnTo>
                    <a:pt x="5033274" y="3385637"/>
                  </a:lnTo>
                  <a:lnTo>
                    <a:pt x="5029021" y="3394144"/>
                  </a:lnTo>
                  <a:lnTo>
                    <a:pt x="5022641" y="3426044"/>
                  </a:lnTo>
                  <a:lnTo>
                    <a:pt x="5022641" y="3468577"/>
                  </a:lnTo>
                  <a:lnTo>
                    <a:pt x="5026894" y="3521743"/>
                  </a:lnTo>
                  <a:lnTo>
                    <a:pt x="5029021" y="3585543"/>
                  </a:lnTo>
                  <a:lnTo>
                    <a:pt x="5039654" y="3659976"/>
                  </a:lnTo>
                  <a:lnTo>
                    <a:pt x="5065174" y="3825855"/>
                  </a:lnTo>
                  <a:lnTo>
                    <a:pt x="5099200" y="4019381"/>
                  </a:lnTo>
                  <a:lnTo>
                    <a:pt x="5128545" y="4166102"/>
                  </a:lnTo>
                  <a:lnTo>
                    <a:pt x="0" y="4166102"/>
                  </a:lnTo>
                  <a:lnTo>
                    <a:pt x="16491" y="4134220"/>
                  </a:lnTo>
                  <a:lnTo>
                    <a:pt x="42011" y="4076801"/>
                  </a:lnTo>
                  <a:lnTo>
                    <a:pt x="61151" y="4027888"/>
                  </a:lnTo>
                  <a:lnTo>
                    <a:pt x="78164" y="3983228"/>
                  </a:lnTo>
                  <a:lnTo>
                    <a:pt x="86670" y="3949201"/>
                  </a:lnTo>
                  <a:lnTo>
                    <a:pt x="97304" y="3908795"/>
                  </a:lnTo>
                  <a:lnTo>
                    <a:pt x="116444" y="3866262"/>
                  </a:lnTo>
                  <a:lnTo>
                    <a:pt x="141963" y="3819475"/>
                  </a:lnTo>
                  <a:lnTo>
                    <a:pt x="169610" y="3770562"/>
                  </a:lnTo>
                  <a:lnTo>
                    <a:pt x="207890" y="3719522"/>
                  </a:lnTo>
                  <a:lnTo>
                    <a:pt x="248296" y="3668483"/>
                  </a:lnTo>
                  <a:lnTo>
                    <a:pt x="292956" y="3611063"/>
                  </a:lnTo>
                  <a:lnTo>
                    <a:pt x="343996" y="3557896"/>
                  </a:lnTo>
                  <a:lnTo>
                    <a:pt x="456709" y="3438804"/>
                  </a:lnTo>
                  <a:lnTo>
                    <a:pt x="577928" y="3317584"/>
                  </a:lnTo>
                  <a:lnTo>
                    <a:pt x="707654" y="3198491"/>
                  </a:lnTo>
                  <a:lnTo>
                    <a:pt x="841634" y="3073019"/>
                  </a:lnTo>
                  <a:lnTo>
                    <a:pt x="1103212" y="2834833"/>
                  </a:lnTo>
                  <a:lnTo>
                    <a:pt x="1224432" y="2719994"/>
                  </a:lnTo>
                  <a:lnTo>
                    <a:pt x="1335018" y="2615788"/>
                  </a:lnTo>
                  <a:lnTo>
                    <a:pt x="1430718" y="2520088"/>
                  </a:lnTo>
                  <a:lnTo>
                    <a:pt x="1473251" y="2475428"/>
                  </a:lnTo>
                  <a:lnTo>
                    <a:pt x="1507277" y="2432895"/>
                  </a:lnTo>
                  <a:lnTo>
                    <a:pt x="1537050" y="2394615"/>
                  </a:lnTo>
                  <a:lnTo>
                    <a:pt x="1560444" y="2356336"/>
                  </a:lnTo>
                  <a:lnTo>
                    <a:pt x="1577457" y="2324436"/>
                  </a:lnTo>
                  <a:lnTo>
                    <a:pt x="1585964" y="2298916"/>
                  </a:lnTo>
                  <a:lnTo>
                    <a:pt x="1609357" y="2226609"/>
                  </a:lnTo>
                  <a:lnTo>
                    <a:pt x="1622117" y="2188330"/>
                  </a:lnTo>
                  <a:lnTo>
                    <a:pt x="1637003" y="2152176"/>
                  </a:lnTo>
                  <a:lnTo>
                    <a:pt x="1654017" y="2113897"/>
                  </a:lnTo>
                  <a:lnTo>
                    <a:pt x="1675283" y="2075617"/>
                  </a:lnTo>
                  <a:lnTo>
                    <a:pt x="1724196" y="1999057"/>
                  </a:lnTo>
                  <a:lnTo>
                    <a:pt x="1781616" y="1924624"/>
                  </a:lnTo>
                  <a:lnTo>
                    <a:pt x="1851796" y="1841685"/>
                  </a:lnTo>
                  <a:lnTo>
                    <a:pt x="1930482" y="1758745"/>
                  </a:lnTo>
                  <a:lnTo>
                    <a:pt x="2024055" y="1669426"/>
                  </a:lnTo>
                  <a:lnTo>
                    <a:pt x="2132514" y="1575853"/>
                  </a:lnTo>
                  <a:lnTo>
                    <a:pt x="2232467" y="1490786"/>
                  </a:lnTo>
                  <a:lnTo>
                    <a:pt x="2334547" y="1409973"/>
                  </a:lnTo>
                  <a:lnTo>
                    <a:pt x="2428120" y="1339794"/>
                  </a:lnTo>
                  <a:lnTo>
                    <a:pt x="2589746" y="1220701"/>
                  </a:lnTo>
                  <a:lnTo>
                    <a:pt x="2657799" y="1169661"/>
                  </a:lnTo>
                  <a:lnTo>
                    <a:pt x="2710965" y="1127128"/>
                  </a:lnTo>
                  <a:lnTo>
                    <a:pt x="2798158" y="1054822"/>
                  </a:lnTo>
                  <a:lnTo>
                    <a:pt x="2881098" y="991022"/>
                  </a:lnTo>
                  <a:lnTo>
                    <a:pt x="3025710" y="878309"/>
                  </a:lnTo>
                  <a:lnTo>
                    <a:pt x="3127790" y="806003"/>
                  </a:lnTo>
                  <a:lnTo>
                    <a:pt x="3170323" y="780483"/>
                  </a:lnTo>
                  <a:lnTo>
                    <a:pt x="3287289" y="691164"/>
                  </a:lnTo>
                  <a:lnTo>
                    <a:pt x="3408509" y="606097"/>
                  </a:lnTo>
                  <a:lnTo>
                    <a:pt x="3542488" y="516778"/>
                  </a:lnTo>
                  <a:lnTo>
                    <a:pt x="3684974" y="421078"/>
                  </a:lnTo>
                  <a:lnTo>
                    <a:pt x="3806194" y="331759"/>
                  </a:lnTo>
                  <a:lnTo>
                    <a:pt x="3901893" y="263706"/>
                  </a:lnTo>
                  <a:lnTo>
                    <a:pt x="3959313" y="219046"/>
                  </a:lnTo>
                  <a:lnTo>
                    <a:pt x="4023113" y="172259"/>
                  </a:lnTo>
                  <a:lnTo>
                    <a:pt x="4123065" y="104206"/>
                  </a:lnTo>
                  <a:lnTo>
                    <a:pt x="4220892" y="40407"/>
                  </a:lnTo>
                  <a:lnTo>
                    <a:pt x="4284691" y="21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7" name="Freeform 34"/>
            <p:cNvSpPr>
              <a:spLocks/>
            </p:cNvSpPr>
            <p:nvPr/>
          </p:nvSpPr>
          <p:spPr bwMode="auto">
            <a:xfrm>
              <a:off x="3349393" y="3872450"/>
              <a:ext cx="1473773" cy="1493492"/>
            </a:xfrm>
            <a:custGeom>
              <a:avLst/>
              <a:gdLst>
                <a:gd name="T0" fmla="*/ 403 w 924"/>
                <a:gd name="T1" fmla="*/ 583 h 969"/>
                <a:gd name="T2" fmla="*/ 406 w 924"/>
                <a:gd name="T3" fmla="*/ 566 h 969"/>
                <a:gd name="T4" fmla="*/ 456 w 924"/>
                <a:gd name="T5" fmla="*/ 466 h 969"/>
                <a:gd name="T6" fmla="*/ 543 w 924"/>
                <a:gd name="T7" fmla="*/ 327 h 969"/>
                <a:gd name="T8" fmla="*/ 566 w 924"/>
                <a:gd name="T9" fmla="*/ 298 h 969"/>
                <a:gd name="T10" fmla="*/ 672 w 924"/>
                <a:gd name="T11" fmla="*/ 199 h 969"/>
                <a:gd name="T12" fmla="*/ 831 w 924"/>
                <a:gd name="T13" fmla="*/ 64 h 969"/>
                <a:gd name="T14" fmla="*/ 921 w 924"/>
                <a:gd name="T15" fmla="*/ 2 h 969"/>
                <a:gd name="T16" fmla="*/ 924 w 924"/>
                <a:gd name="T17" fmla="*/ 2 h 969"/>
                <a:gd name="T18" fmla="*/ 906 w 924"/>
                <a:gd name="T19" fmla="*/ 58 h 969"/>
                <a:gd name="T20" fmla="*/ 882 w 924"/>
                <a:gd name="T21" fmla="*/ 142 h 969"/>
                <a:gd name="T22" fmla="*/ 879 w 924"/>
                <a:gd name="T23" fmla="*/ 208 h 969"/>
                <a:gd name="T24" fmla="*/ 889 w 924"/>
                <a:gd name="T25" fmla="*/ 244 h 969"/>
                <a:gd name="T26" fmla="*/ 901 w 924"/>
                <a:gd name="T27" fmla="*/ 259 h 969"/>
                <a:gd name="T28" fmla="*/ 907 w 924"/>
                <a:gd name="T29" fmla="*/ 271 h 969"/>
                <a:gd name="T30" fmla="*/ 894 w 924"/>
                <a:gd name="T31" fmla="*/ 276 h 969"/>
                <a:gd name="T32" fmla="*/ 814 w 924"/>
                <a:gd name="T33" fmla="*/ 271 h 969"/>
                <a:gd name="T34" fmla="*/ 805 w 924"/>
                <a:gd name="T35" fmla="*/ 273 h 969"/>
                <a:gd name="T36" fmla="*/ 786 w 924"/>
                <a:gd name="T37" fmla="*/ 294 h 969"/>
                <a:gd name="T38" fmla="*/ 778 w 924"/>
                <a:gd name="T39" fmla="*/ 327 h 969"/>
                <a:gd name="T40" fmla="*/ 783 w 924"/>
                <a:gd name="T41" fmla="*/ 346 h 969"/>
                <a:gd name="T42" fmla="*/ 793 w 924"/>
                <a:gd name="T43" fmla="*/ 415 h 969"/>
                <a:gd name="T44" fmla="*/ 787 w 924"/>
                <a:gd name="T45" fmla="*/ 448 h 969"/>
                <a:gd name="T46" fmla="*/ 766 w 924"/>
                <a:gd name="T47" fmla="*/ 478 h 969"/>
                <a:gd name="T48" fmla="*/ 702 w 924"/>
                <a:gd name="T49" fmla="*/ 557 h 969"/>
                <a:gd name="T50" fmla="*/ 672 w 924"/>
                <a:gd name="T51" fmla="*/ 607 h 969"/>
                <a:gd name="T52" fmla="*/ 656 w 924"/>
                <a:gd name="T53" fmla="*/ 663 h 969"/>
                <a:gd name="T54" fmla="*/ 647 w 924"/>
                <a:gd name="T55" fmla="*/ 761 h 969"/>
                <a:gd name="T56" fmla="*/ 641 w 924"/>
                <a:gd name="T57" fmla="*/ 777 h 969"/>
                <a:gd name="T58" fmla="*/ 636 w 924"/>
                <a:gd name="T59" fmla="*/ 773 h 969"/>
                <a:gd name="T60" fmla="*/ 620 w 924"/>
                <a:gd name="T61" fmla="*/ 732 h 969"/>
                <a:gd name="T62" fmla="*/ 609 w 924"/>
                <a:gd name="T63" fmla="*/ 687 h 969"/>
                <a:gd name="T64" fmla="*/ 621 w 924"/>
                <a:gd name="T65" fmla="*/ 653 h 969"/>
                <a:gd name="T66" fmla="*/ 668 w 924"/>
                <a:gd name="T67" fmla="*/ 529 h 969"/>
                <a:gd name="T68" fmla="*/ 678 w 924"/>
                <a:gd name="T69" fmla="*/ 514 h 969"/>
                <a:gd name="T70" fmla="*/ 714 w 924"/>
                <a:gd name="T71" fmla="*/ 449 h 969"/>
                <a:gd name="T72" fmla="*/ 720 w 924"/>
                <a:gd name="T73" fmla="*/ 430 h 969"/>
                <a:gd name="T74" fmla="*/ 711 w 924"/>
                <a:gd name="T75" fmla="*/ 407 h 969"/>
                <a:gd name="T76" fmla="*/ 690 w 924"/>
                <a:gd name="T77" fmla="*/ 388 h 969"/>
                <a:gd name="T78" fmla="*/ 672 w 924"/>
                <a:gd name="T79" fmla="*/ 388 h 969"/>
                <a:gd name="T80" fmla="*/ 645 w 924"/>
                <a:gd name="T81" fmla="*/ 422 h 969"/>
                <a:gd name="T82" fmla="*/ 539 w 924"/>
                <a:gd name="T83" fmla="*/ 553 h 969"/>
                <a:gd name="T84" fmla="*/ 464 w 924"/>
                <a:gd name="T85" fmla="*/ 629 h 969"/>
                <a:gd name="T86" fmla="*/ 380 w 924"/>
                <a:gd name="T87" fmla="*/ 698 h 969"/>
                <a:gd name="T88" fmla="*/ 236 w 924"/>
                <a:gd name="T89" fmla="*/ 801 h 969"/>
                <a:gd name="T90" fmla="*/ 21 w 924"/>
                <a:gd name="T91" fmla="*/ 959 h 969"/>
                <a:gd name="T92" fmla="*/ 0 w 924"/>
                <a:gd name="T93" fmla="*/ 969 h 969"/>
                <a:gd name="T94" fmla="*/ 3 w 924"/>
                <a:gd name="T95" fmla="*/ 963 h 969"/>
                <a:gd name="T96" fmla="*/ 82 w 924"/>
                <a:gd name="T97" fmla="*/ 882 h 969"/>
                <a:gd name="T98" fmla="*/ 406 w 924"/>
                <a:gd name="T99" fmla="*/ 581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4" h="969">
                  <a:moveTo>
                    <a:pt x="406" y="581"/>
                  </a:moveTo>
                  <a:lnTo>
                    <a:pt x="406" y="581"/>
                  </a:lnTo>
                  <a:lnTo>
                    <a:pt x="403" y="583"/>
                  </a:lnTo>
                  <a:lnTo>
                    <a:pt x="403" y="581"/>
                  </a:lnTo>
                  <a:lnTo>
                    <a:pt x="403" y="577"/>
                  </a:lnTo>
                  <a:lnTo>
                    <a:pt x="406" y="566"/>
                  </a:lnTo>
                  <a:lnTo>
                    <a:pt x="412" y="551"/>
                  </a:lnTo>
                  <a:lnTo>
                    <a:pt x="431" y="512"/>
                  </a:lnTo>
                  <a:lnTo>
                    <a:pt x="456" y="466"/>
                  </a:lnTo>
                  <a:lnTo>
                    <a:pt x="486" y="415"/>
                  </a:lnTo>
                  <a:lnTo>
                    <a:pt x="516" y="367"/>
                  </a:lnTo>
                  <a:lnTo>
                    <a:pt x="543" y="327"/>
                  </a:lnTo>
                  <a:lnTo>
                    <a:pt x="555" y="310"/>
                  </a:lnTo>
                  <a:lnTo>
                    <a:pt x="566" y="298"/>
                  </a:lnTo>
                  <a:lnTo>
                    <a:pt x="566" y="298"/>
                  </a:lnTo>
                  <a:lnTo>
                    <a:pt x="590" y="274"/>
                  </a:lnTo>
                  <a:lnTo>
                    <a:pt x="626" y="241"/>
                  </a:lnTo>
                  <a:lnTo>
                    <a:pt x="672" y="199"/>
                  </a:lnTo>
                  <a:lnTo>
                    <a:pt x="725" y="153"/>
                  </a:lnTo>
                  <a:lnTo>
                    <a:pt x="778" y="106"/>
                  </a:lnTo>
                  <a:lnTo>
                    <a:pt x="831" y="64"/>
                  </a:lnTo>
                  <a:lnTo>
                    <a:pt x="880" y="27"/>
                  </a:lnTo>
                  <a:lnTo>
                    <a:pt x="901" y="14"/>
                  </a:lnTo>
                  <a:lnTo>
                    <a:pt x="921" y="2"/>
                  </a:lnTo>
                  <a:lnTo>
                    <a:pt x="921" y="2"/>
                  </a:lnTo>
                  <a:lnTo>
                    <a:pt x="922" y="0"/>
                  </a:lnTo>
                  <a:lnTo>
                    <a:pt x="924" y="2"/>
                  </a:lnTo>
                  <a:lnTo>
                    <a:pt x="924" y="6"/>
                  </a:lnTo>
                  <a:lnTo>
                    <a:pt x="918" y="26"/>
                  </a:lnTo>
                  <a:lnTo>
                    <a:pt x="906" y="58"/>
                  </a:lnTo>
                  <a:lnTo>
                    <a:pt x="892" y="99"/>
                  </a:lnTo>
                  <a:lnTo>
                    <a:pt x="886" y="120"/>
                  </a:lnTo>
                  <a:lnTo>
                    <a:pt x="882" y="142"/>
                  </a:lnTo>
                  <a:lnTo>
                    <a:pt x="879" y="165"/>
                  </a:lnTo>
                  <a:lnTo>
                    <a:pt x="877" y="187"/>
                  </a:lnTo>
                  <a:lnTo>
                    <a:pt x="879" y="208"/>
                  </a:lnTo>
                  <a:lnTo>
                    <a:pt x="882" y="226"/>
                  </a:lnTo>
                  <a:lnTo>
                    <a:pt x="886" y="235"/>
                  </a:lnTo>
                  <a:lnTo>
                    <a:pt x="889" y="244"/>
                  </a:lnTo>
                  <a:lnTo>
                    <a:pt x="895" y="252"/>
                  </a:lnTo>
                  <a:lnTo>
                    <a:pt x="901" y="259"/>
                  </a:lnTo>
                  <a:lnTo>
                    <a:pt x="901" y="259"/>
                  </a:lnTo>
                  <a:lnTo>
                    <a:pt x="906" y="264"/>
                  </a:lnTo>
                  <a:lnTo>
                    <a:pt x="907" y="268"/>
                  </a:lnTo>
                  <a:lnTo>
                    <a:pt x="907" y="271"/>
                  </a:lnTo>
                  <a:lnTo>
                    <a:pt x="904" y="274"/>
                  </a:lnTo>
                  <a:lnTo>
                    <a:pt x="900" y="276"/>
                  </a:lnTo>
                  <a:lnTo>
                    <a:pt x="894" y="276"/>
                  </a:lnTo>
                  <a:lnTo>
                    <a:pt x="879" y="277"/>
                  </a:lnTo>
                  <a:lnTo>
                    <a:pt x="844" y="274"/>
                  </a:lnTo>
                  <a:lnTo>
                    <a:pt x="814" y="271"/>
                  </a:lnTo>
                  <a:lnTo>
                    <a:pt x="814" y="271"/>
                  </a:lnTo>
                  <a:lnTo>
                    <a:pt x="810" y="271"/>
                  </a:lnTo>
                  <a:lnTo>
                    <a:pt x="805" y="273"/>
                  </a:lnTo>
                  <a:lnTo>
                    <a:pt x="798" y="279"/>
                  </a:lnTo>
                  <a:lnTo>
                    <a:pt x="790" y="285"/>
                  </a:lnTo>
                  <a:lnTo>
                    <a:pt x="786" y="294"/>
                  </a:lnTo>
                  <a:lnTo>
                    <a:pt x="783" y="303"/>
                  </a:lnTo>
                  <a:lnTo>
                    <a:pt x="780" y="312"/>
                  </a:lnTo>
                  <a:lnTo>
                    <a:pt x="778" y="327"/>
                  </a:lnTo>
                  <a:lnTo>
                    <a:pt x="778" y="327"/>
                  </a:lnTo>
                  <a:lnTo>
                    <a:pt x="780" y="334"/>
                  </a:lnTo>
                  <a:lnTo>
                    <a:pt x="783" y="346"/>
                  </a:lnTo>
                  <a:lnTo>
                    <a:pt x="790" y="379"/>
                  </a:lnTo>
                  <a:lnTo>
                    <a:pt x="792" y="397"/>
                  </a:lnTo>
                  <a:lnTo>
                    <a:pt x="793" y="415"/>
                  </a:lnTo>
                  <a:lnTo>
                    <a:pt x="792" y="433"/>
                  </a:lnTo>
                  <a:lnTo>
                    <a:pt x="790" y="440"/>
                  </a:lnTo>
                  <a:lnTo>
                    <a:pt x="787" y="448"/>
                  </a:lnTo>
                  <a:lnTo>
                    <a:pt x="787" y="448"/>
                  </a:lnTo>
                  <a:lnTo>
                    <a:pt x="778" y="461"/>
                  </a:lnTo>
                  <a:lnTo>
                    <a:pt x="766" y="478"/>
                  </a:lnTo>
                  <a:lnTo>
                    <a:pt x="735" y="514"/>
                  </a:lnTo>
                  <a:lnTo>
                    <a:pt x="719" y="535"/>
                  </a:lnTo>
                  <a:lnTo>
                    <a:pt x="702" y="557"/>
                  </a:lnTo>
                  <a:lnTo>
                    <a:pt x="686" y="581"/>
                  </a:lnTo>
                  <a:lnTo>
                    <a:pt x="672" y="607"/>
                  </a:lnTo>
                  <a:lnTo>
                    <a:pt x="672" y="607"/>
                  </a:lnTo>
                  <a:lnTo>
                    <a:pt x="668" y="620"/>
                  </a:lnTo>
                  <a:lnTo>
                    <a:pt x="663" y="635"/>
                  </a:lnTo>
                  <a:lnTo>
                    <a:pt x="656" y="663"/>
                  </a:lnTo>
                  <a:lnTo>
                    <a:pt x="651" y="692"/>
                  </a:lnTo>
                  <a:lnTo>
                    <a:pt x="650" y="719"/>
                  </a:lnTo>
                  <a:lnTo>
                    <a:pt x="647" y="761"/>
                  </a:lnTo>
                  <a:lnTo>
                    <a:pt x="644" y="773"/>
                  </a:lnTo>
                  <a:lnTo>
                    <a:pt x="642" y="776"/>
                  </a:lnTo>
                  <a:lnTo>
                    <a:pt x="641" y="777"/>
                  </a:lnTo>
                  <a:lnTo>
                    <a:pt x="641" y="777"/>
                  </a:lnTo>
                  <a:lnTo>
                    <a:pt x="638" y="776"/>
                  </a:lnTo>
                  <a:lnTo>
                    <a:pt x="636" y="773"/>
                  </a:lnTo>
                  <a:lnTo>
                    <a:pt x="630" y="764"/>
                  </a:lnTo>
                  <a:lnTo>
                    <a:pt x="624" y="749"/>
                  </a:lnTo>
                  <a:lnTo>
                    <a:pt x="620" y="732"/>
                  </a:lnTo>
                  <a:lnTo>
                    <a:pt x="614" y="716"/>
                  </a:lnTo>
                  <a:lnTo>
                    <a:pt x="611" y="701"/>
                  </a:lnTo>
                  <a:lnTo>
                    <a:pt x="609" y="687"/>
                  </a:lnTo>
                  <a:lnTo>
                    <a:pt x="611" y="681"/>
                  </a:lnTo>
                  <a:lnTo>
                    <a:pt x="611" y="681"/>
                  </a:lnTo>
                  <a:lnTo>
                    <a:pt x="621" y="653"/>
                  </a:lnTo>
                  <a:lnTo>
                    <a:pt x="641" y="601"/>
                  </a:lnTo>
                  <a:lnTo>
                    <a:pt x="660" y="548"/>
                  </a:lnTo>
                  <a:lnTo>
                    <a:pt x="668" y="529"/>
                  </a:lnTo>
                  <a:lnTo>
                    <a:pt x="672" y="520"/>
                  </a:lnTo>
                  <a:lnTo>
                    <a:pt x="672" y="520"/>
                  </a:lnTo>
                  <a:lnTo>
                    <a:pt x="678" y="514"/>
                  </a:lnTo>
                  <a:lnTo>
                    <a:pt x="684" y="503"/>
                  </a:lnTo>
                  <a:lnTo>
                    <a:pt x="701" y="476"/>
                  </a:lnTo>
                  <a:lnTo>
                    <a:pt x="714" y="449"/>
                  </a:lnTo>
                  <a:lnTo>
                    <a:pt x="719" y="437"/>
                  </a:lnTo>
                  <a:lnTo>
                    <a:pt x="720" y="430"/>
                  </a:lnTo>
                  <a:lnTo>
                    <a:pt x="720" y="430"/>
                  </a:lnTo>
                  <a:lnTo>
                    <a:pt x="719" y="424"/>
                  </a:lnTo>
                  <a:lnTo>
                    <a:pt x="716" y="416"/>
                  </a:lnTo>
                  <a:lnTo>
                    <a:pt x="711" y="407"/>
                  </a:lnTo>
                  <a:lnTo>
                    <a:pt x="704" y="400"/>
                  </a:lnTo>
                  <a:lnTo>
                    <a:pt x="698" y="394"/>
                  </a:lnTo>
                  <a:lnTo>
                    <a:pt x="690" y="388"/>
                  </a:lnTo>
                  <a:lnTo>
                    <a:pt x="681" y="386"/>
                  </a:lnTo>
                  <a:lnTo>
                    <a:pt x="677" y="386"/>
                  </a:lnTo>
                  <a:lnTo>
                    <a:pt x="672" y="388"/>
                  </a:lnTo>
                  <a:lnTo>
                    <a:pt x="672" y="388"/>
                  </a:lnTo>
                  <a:lnTo>
                    <a:pt x="665" y="397"/>
                  </a:lnTo>
                  <a:lnTo>
                    <a:pt x="645" y="422"/>
                  </a:lnTo>
                  <a:lnTo>
                    <a:pt x="618" y="458"/>
                  </a:lnTo>
                  <a:lnTo>
                    <a:pt x="582" y="503"/>
                  </a:lnTo>
                  <a:lnTo>
                    <a:pt x="539" y="553"/>
                  </a:lnTo>
                  <a:lnTo>
                    <a:pt x="516" y="578"/>
                  </a:lnTo>
                  <a:lnTo>
                    <a:pt x="491" y="605"/>
                  </a:lnTo>
                  <a:lnTo>
                    <a:pt x="464" y="629"/>
                  </a:lnTo>
                  <a:lnTo>
                    <a:pt x="437" y="655"/>
                  </a:lnTo>
                  <a:lnTo>
                    <a:pt x="409" y="677"/>
                  </a:lnTo>
                  <a:lnTo>
                    <a:pt x="380" y="698"/>
                  </a:lnTo>
                  <a:lnTo>
                    <a:pt x="380" y="698"/>
                  </a:lnTo>
                  <a:lnTo>
                    <a:pt x="308" y="749"/>
                  </a:lnTo>
                  <a:lnTo>
                    <a:pt x="236" y="801"/>
                  </a:lnTo>
                  <a:lnTo>
                    <a:pt x="108" y="896"/>
                  </a:lnTo>
                  <a:lnTo>
                    <a:pt x="58" y="933"/>
                  </a:lnTo>
                  <a:lnTo>
                    <a:pt x="21" y="959"/>
                  </a:lnTo>
                  <a:lnTo>
                    <a:pt x="9" y="966"/>
                  </a:lnTo>
                  <a:lnTo>
                    <a:pt x="1" y="969"/>
                  </a:lnTo>
                  <a:lnTo>
                    <a:pt x="0" y="969"/>
                  </a:lnTo>
                  <a:lnTo>
                    <a:pt x="0" y="967"/>
                  </a:lnTo>
                  <a:lnTo>
                    <a:pt x="3" y="963"/>
                  </a:lnTo>
                  <a:lnTo>
                    <a:pt x="3" y="963"/>
                  </a:lnTo>
                  <a:lnTo>
                    <a:pt x="13" y="951"/>
                  </a:lnTo>
                  <a:lnTo>
                    <a:pt x="31" y="932"/>
                  </a:lnTo>
                  <a:lnTo>
                    <a:pt x="82" y="882"/>
                  </a:lnTo>
                  <a:lnTo>
                    <a:pt x="220" y="753"/>
                  </a:lnTo>
                  <a:lnTo>
                    <a:pt x="350" y="634"/>
                  </a:lnTo>
                  <a:lnTo>
                    <a:pt x="406" y="581"/>
                  </a:lnTo>
                  <a:lnTo>
                    <a:pt x="406" y="5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8" name="Freeform 35"/>
            <p:cNvSpPr>
              <a:spLocks/>
            </p:cNvSpPr>
            <p:nvPr/>
          </p:nvSpPr>
          <p:spPr bwMode="auto">
            <a:xfrm>
              <a:off x="4603056" y="4495123"/>
              <a:ext cx="692227" cy="815333"/>
            </a:xfrm>
            <a:custGeom>
              <a:avLst/>
              <a:gdLst>
                <a:gd name="T0" fmla="*/ 0 w 434"/>
                <a:gd name="T1" fmla="*/ 526 h 529"/>
                <a:gd name="T2" fmla="*/ 0 w 434"/>
                <a:gd name="T3" fmla="*/ 529 h 529"/>
                <a:gd name="T4" fmla="*/ 28 w 434"/>
                <a:gd name="T5" fmla="*/ 501 h 529"/>
                <a:gd name="T6" fmla="*/ 106 w 434"/>
                <a:gd name="T7" fmla="*/ 412 h 529"/>
                <a:gd name="T8" fmla="*/ 225 w 434"/>
                <a:gd name="T9" fmla="*/ 268 h 529"/>
                <a:gd name="T10" fmla="*/ 244 w 434"/>
                <a:gd name="T11" fmla="*/ 242 h 529"/>
                <a:gd name="T12" fmla="*/ 289 w 434"/>
                <a:gd name="T13" fmla="*/ 182 h 529"/>
                <a:gd name="T14" fmla="*/ 416 w 434"/>
                <a:gd name="T15" fmla="*/ 24 h 529"/>
                <a:gd name="T16" fmla="*/ 434 w 434"/>
                <a:gd name="T17" fmla="*/ 0 h 529"/>
                <a:gd name="T18" fmla="*/ 433 w 434"/>
                <a:gd name="T19" fmla="*/ 0 h 529"/>
                <a:gd name="T20" fmla="*/ 347 w 434"/>
                <a:gd name="T21" fmla="*/ 72 h 529"/>
                <a:gd name="T22" fmla="*/ 267 w 434"/>
                <a:gd name="T23" fmla="*/ 140 h 529"/>
                <a:gd name="T24" fmla="*/ 247 w 434"/>
                <a:gd name="T25" fmla="*/ 162 h 529"/>
                <a:gd name="T26" fmla="*/ 243 w 434"/>
                <a:gd name="T27" fmla="*/ 173 h 529"/>
                <a:gd name="T28" fmla="*/ 243 w 434"/>
                <a:gd name="T29" fmla="*/ 179 h 529"/>
                <a:gd name="T30" fmla="*/ 240 w 434"/>
                <a:gd name="T31" fmla="*/ 188 h 529"/>
                <a:gd name="T32" fmla="*/ 229 w 434"/>
                <a:gd name="T33" fmla="*/ 198 h 529"/>
                <a:gd name="T34" fmla="*/ 196 w 434"/>
                <a:gd name="T35" fmla="*/ 216 h 529"/>
                <a:gd name="T36" fmla="*/ 160 w 434"/>
                <a:gd name="T37" fmla="*/ 230 h 529"/>
                <a:gd name="T38" fmla="*/ 138 w 434"/>
                <a:gd name="T39" fmla="*/ 236 h 529"/>
                <a:gd name="T40" fmla="*/ 130 w 434"/>
                <a:gd name="T41" fmla="*/ 242 h 529"/>
                <a:gd name="T42" fmla="*/ 102 w 434"/>
                <a:gd name="T43" fmla="*/ 276 h 529"/>
                <a:gd name="T44" fmla="*/ 70 w 434"/>
                <a:gd name="T45" fmla="*/ 325 h 529"/>
                <a:gd name="T46" fmla="*/ 49 w 434"/>
                <a:gd name="T47" fmla="*/ 369 h 529"/>
                <a:gd name="T48" fmla="*/ 46 w 434"/>
                <a:gd name="T49" fmla="*/ 382 h 529"/>
                <a:gd name="T50" fmla="*/ 48 w 434"/>
                <a:gd name="T51" fmla="*/ 384 h 529"/>
                <a:gd name="T52" fmla="*/ 54 w 434"/>
                <a:gd name="T53" fmla="*/ 384 h 529"/>
                <a:gd name="T54" fmla="*/ 76 w 434"/>
                <a:gd name="T55" fmla="*/ 372 h 529"/>
                <a:gd name="T56" fmla="*/ 85 w 434"/>
                <a:gd name="T57" fmla="*/ 370 h 529"/>
                <a:gd name="T58" fmla="*/ 87 w 434"/>
                <a:gd name="T59" fmla="*/ 373 h 529"/>
                <a:gd name="T60" fmla="*/ 87 w 434"/>
                <a:gd name="T61" fmla="*/ 378 h 529"/>
                <a:gd name="T62" fmla="*/ 72 w 434"/>
                <a:gd name="T63" fmla="*/ 409 h 529"/>
                <a:gd name="T64" fmla="*/ 16 w 434"/>
                <a:gd name="T65" fmla="*/ 499 h 529"/>
                <a:gd name="T66" fmla="*/ 0 w 434"/>
                <a:gd name="T67" fmla="*/ 526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4" h="529">
                  <a:moveTo>
                    <a:pt x="0" y="526"/>
                  </a:moveTo>
                  <a:lnTo>
                    <a:pt x="0" y="526"/>
                  </a:lnTo>
                  <a:lnTo>
                    <a:pt x="0" y="529"/>
                  </a:lnTo>
                  <a:lnTo>
                    <a:pt x="0" y="529"/>
                  </a:lnTo>
                  <a:lnTo>
                    <a:pt x="6" y="525"/>
                  </a:lnTo>
                  <a:lnTo>
                    <a:pt x="28" y="501"/>
                  </a:lnTo>
                  <a:lnTo>
                    <a:pt x="63" y="462"/>
                  </a:lnTo>
                  <a:lnTo>
                    <a:pt x="106" y="412"/>
                  </a:lnTo>
                  <a:lnTo>
                    <a:pt x="192" y="310"/>
                  </a:lnTo>
                  <a:lnTo>
                    <a:pt x="225" y="268"/>
                  </a:lnTo>
                  <a:lnTo>
                    <a:pt x="244" y="242"/>
                  </a:lnTo>
                  <a:lnTo>
                    <a:pt x="244" y="242"/>
                  </a:lnTo>
                  <a:lnTo>
                    <a:pt x="262" y="218"/>
                  </a:lnTo>
                  <a:lnTo>
                    <a:pt x="289" y="182"/>
                  </a:lnTo>
                  <a:lnTo>
                    <a:pt x="358" y="98"/>
                  </a:lnTo>
                  <a:lnTo>
                    <a:pt x="416" y="24"/>
                  </a:lnTo>
                  <a:lnTo>
                    <a:pt x="431" y="5"/>
                  </a:lnTo>
                  <a:lnTo>
                    <a:pt x="434" y="0"/>
                  </a:lnTo>
                  <a:lnTo>
                    <a:pt x="433" y="0"/>
                  </a:lnTo>
                  <a:lnTo>
                    <a:pt x="433" y="0"/>
                  </a:lnTo>
                  <a:lnTo>
                    <a:pt x="388" y="39"/>
                  </a:lnTo>
                  <a:lnTo>
                    <a:pt x="347" y="72"/>
                  </a:lnTo>
                  <a:lnTo>
                    <a:pt x="287" y="122"/>
                  </a:lnTo>
                  <a:lnTo>
                    <a:pt x="267" y="140"/>
                  </a:lnTo>
                  <a:lnTo>
                    <a:pt x="253" y="155"/>
                  </a:lnTo>
                  <a:lnTo>
                    <a:pt x="247" y="162"/>
                  </a:lnTo>
                  <a:lnTo>
                    <a:pt x="244" y="167"/>
                  </a:lnTo>
                  <a:lnTo>
                    <a:pt x="243" y="173"/>
                  </a:lnTo>
                  <a:lnTo>
                    <a:pt x="243" y="179"/>
                  </a:lnTo>
                  <a:lnTo>
                    <a:pt x="243" y="179"/>
                  </a:lnTo>
                  <a:lnTo>
                    <a:pt x="241" y="183"/>
                  </a:lnTo>
                  <a:lnTo>
                    <a:pt x="240" y="188"/>
                  </a:lnTo>
                  <a:lnTo>
                    <a:pt x="235" y="194"/>
                  </a:lnTo>
                  <a:lnTo>
                    <a:pt x="229" y="198"/>
                  </a:lnTo>
                  <a:lnTo>
                    <a:pt x="214" y="207"/>
                  </a:lnTo>
                  <a:lnTo>
                    <a:pt x="196" y="216"/>
                  </a:lnTo>
                  <a:lnTo>
                    <a:pt x="177" y="224"/>
                  </a:lnTo>
                  <a:lnTo>
                    <a:pt x="160" y="230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5" y="237"/>
                  </a:lnTo>
                  <a:lnTo>
                    <a:pt x="130" y="242"/>
                  </a:lnTo>
                  <a:lnTo>
                    <a:pt x="117" y="256"/>
                  </a:lnTo>
                  <a:lnTo>
                    <a:pt x="102" y="276"/>
                  </a:lnTo>
                  <a:lnTo>
                    <a:pt x="85" y="301"/>
                  </a:lnTo>
                  <a:lnTo>
                    <a:pt x="70" y="325"/>
                  </a:lnTo>
                  <a:lnTo>
                    <a:pt x="57" y="349"/>
                  </a:lnTo>
                  <a:lnTo>
                    <a:pt x="49" y="369"/>
                  </a:lnTo>
                  <a:lnTo>
                    <a:pt x="46" y="376"/>
                  </a:lnTo>
                  <a:lnTo>
                    <a:pt x="46" y="382"/>
                  </a:lnTo>
                  <a:lnTo>
                    <a:pt x="46" y="382"/>
                  </a:lnTo>
                  <a:lnTo>
                    <a:pt x="48" y="384"/>
                  </a:lnTo>
                  <a:lnTo>
                    <a:pt x="49" y="385"/>
                  </a:lnTo>
                  <a:lnTo>
                    <a:pt x="54" y="384"/>
                  </a:lnTo>
                  <a:lnTo>
                    <a:pt x="69" y="376"/>
                  </a:lnTo>
                  <a:lnTo>
                    <a:pt x="76" y="372"/>
                  </a:lnTo>
                  <a:lnTo>
                    <a:pt x="84" y="370"/>
                  </a:lnTo>
                  <a:lnTo>
                    <a:pt x="85" y="370"/>
                  </a:lnTo>
                  <a:lnTo>
                    <a:pt x="87" y="372"/>
                  </a:lnTo>
                  <a:lnTo>
                    <a:pt x="87" y="373"/>
                  </a:lnTo>
                  <a:lnTo>
                    <a:pt x="87" y="378"/>
                  </a:lnTo>
                  <a:lnTo>
                    <a:pt x="87" y="378"/>
                  </a:lnTo>
                  <a:lnTo>
                    <a:pt x="81" y="390"/>
                  </a:lnTo>
                  <a:lnTo>
                    <a:pt x="72" y="409"/>
                  </a:lnTo>
                  <a:lnTo>
                    <a:pt x="43" y="456"/>
                  </a:lnTo>
                  <a:lnTo>
                    <a:pt x="16" y="499"/>
                  </a:lnTo>
                  <a:lnTo>
                    <a:pt x="0" y="526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9" name="Freeform 36"/>
            <p:cNvSpPr>
              <a:spLocks/>
            </p:cNvSpPr>
            <p:nvPr/>
          </p:nvSpPr>
          <p:spPr bwMode="auto">
            <a:xfrm>
              <a:off x="5284118" y="4274722"/>
              <a:ext cx="1098950" cy="807626"/>
            </a:xfrm>
            <a:custGeom>
              <a:avLst/>
              <a:gdLst>
                <a:gd name="T0" fmla="*/ 644 w 689"/>
                <a:gd name="T1" fmla="*/ 233 h 524"/>
                <a:gd name="T2" fmla="*/ 487 w 689"/>
                <a:gd name="T3" fmla="*/ 122 h 524"/>
                <a:gd name="T4" fmla="*/ 415 w 689"/>
                <a:gd name="T5" fmla="*/ 58 h 524"/>
                <a:gd name="T6" fmla="*/ 379 w 689"/>
                <a:gd name="T7" fmla="*/ 10 h 524"/>
                <a:gd name="T8" fmla="*/ 374 w 689"/>
                <a:gd name="T9" fmla="*/ 0 h 524"/>
                <a:gd name="T10" fmla="*/ 365 w 689"/>
                <a:gd name="T11" fmla="*/ 7 h 524"/>
                <a:gd name="T12" fmla="*/ 331 w 689"/>
                <a:gd name="T13" fmla="*/ 78 h 524"/>
                <a:gd name="T14" fmla="*/ 283 w 689"/>
                <a:gd name="T15" fmla="*/ 172 h 524"/>
                <a:gd name="T16" fmla="*/ 271 w 689"/>
                <a:gd name="T17" fmla="*/ 187 h 524"/>
                <a:gd name="T18" fmla="*/ 262 w 689"/>
                <a:gd name="T19" fmla="*/ 200 h 524"/>
                <a:gd name="T20" fmla="*/ 260 w 689"/>
                <a:gd name="T21" fmla="*/ 239 h 524"/>
                <a:gd name="T22" fmla="*/ 253 w 689"/>
                <a:gd name="T23" fmla="*/ 281 h 524"/>
                <a:gd name="T24" fmla="*/ 233 w 689"/>
                <a:gd name="T25" fmla="*/ 317 h 524"/>
                <a:gd name="T26" fmla="*/ 199 w 689"/>
                <a:gd name="T27" fmla="*/ 353 h 524"/>
                <a:gd name="T28" fmla="*/ 124 w 689"/>
                <a:gd name="T29" fmla="*/ 416 h 524"/>
                <a:gd name="T30" fmla="*/ 45 w 689"/>
                <a:gd name="T31" fmla="*/ 474 h 524"/>
                <a:gd name="T32" fmla="*/ 1 w 689"/>
                <a:gd name="T33" fmla="*/ 516 h 524"/>
                <a:gd name="T34" fmla="*/ 6 w 689"/>
                <a:gd name="T35" fmla="*/ 522 h 524"/>
                <a:gd name="T36" fmla="*/ 49 w 689"/>
                <a:gd name="T37" fmla="*/ 504 h 524"/>
                <a:gd name="T38" fmla="*/ 109 w 689"/>
                <a:gd name="T39" fmla="*/ 473 h 524"/>
                <a:gd name="T40" fmla="*/ 209 w 689"/>
                <a:gd name="T41" fmla="*/ 408 h 524"/>
                <a:gd name="T42" fmla="*/ 343 w 689"/>
                <a:gd name="T43" fmla="*/ 328 h 524"/>
                <a:gd name="T44" fmla="*/ 412 w 689"/>
                <a:gd name="T45" fmla="*/ 296 h 524"/>
                <a:gd name="T46" fmla="*/ 424 w 689"/>
                <a:gd name="T47" fmla="*/ 296 h 524"/>
                <a:gd name="T48" fmla="*/ 418 w 689"/>
                <a:gd name="T49" fmla="*/ 311 h 524"/>
                <a:gd name="T50" fmla="*/ 349 w 689"/>
                <a:gd name="T51" fmla="*/ 389 h 524"/>
                <a:gd name="T52" fmla="*/ 325 w 689"/>
                <a:gd name="T53" fmla="*/ 417 h 524"/>
                <a:gd name="T54" fmla="*/ 296 w 689"/>
                <a:gd name="T55" fmla="*/ 494 h 524"/>
                <a:gd name="T56" fmla="*/ 292 w 689"/>
                <a:gd name="T57" fmla="*/ 522 h 524"/>
                <a:gd name="T58" fmla="*/ 301 w 689"/>
                <a:gd name="T59" fmla="*/ 516 h 524"/>
                <a:gd name="T60" fmla="*/ 325 w 689"/>
                <a:gd name="T61" fmla="*/ 485 h 524"/>
                <a:gd name="T62" fmla="*/ 371 w 689"/>
                <a:gd name="T63" fmla="*/ 437 h 524"/>
                <a:gd name="T64" fmla="*/ 419 w 689"/>
                <a:gd name="T65" fmla="*/ 396 h 524"/>
                <a:gd name="T66" fmla="*/ 439 w 689"/>
                <a:gd name="T67" fmla="*/ 386 h 524"/>
                <a:gd name="T68" fmla="*/ 473 w 689"/>
                <a:gd name="T69" fmla="*/ 385 h 524"/>
                <a:gd name="T70" fmla="*/ 521 w 689"/>
                <a:gd name="T71" fmla="*/ 376 h 524"/>
                <a:gd name="T72" fmla="*/ 537 w 689"/>
                <a:gd name="T73" fmla="*/ 365 h 524"/>
                <a:gd name="T74" fmla="*/ 552 w 689"/>
                <a:gd name="T75" fmla="*/ 346 h 524"/>
                <a:gd name="T76" fmla="*/ 567 w 689"/>
                <a:gd name="T77" fmla="*/ 295 h 524"/>
                <a:gd name="T78" fmla="*/ 576 w 689"/>
                <a:gd name="T79" fmla="*/ 280 h 524"/>
                <a:gd name="T80" fmla="*/ 600 w 689"/>
                <a:gd name="T81" fmla="*/ 277 h 524"/>
                <a:gd name="T82" fmla="*/ 668 w 689"/>
                <a:gd name="T83" fmla="*/ 272 h 524"/>
                <a:gd name="T84" fmla="*/ 689 w 689"/>
                <a:gd name="T85" fmla="*/ 262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89" h="524">
                  <a:moveTo>
                    <a:pt x="689" y="262"/>
                  </a:moveTo>
                  <a:lnTo>
                    <a:pt x="689" y="262"/>
                  </a:lnTo>
                  <a:lnTo>
                    <a:pt x="644" y="233"/>
                  </a:lnTo>
                  <a:lnTo>
                    <a:pt x="597" y="203"/>
                  </a:lnTo>
                  <a:lnTo>
                    <a:pt x="542" y="164"/>
                  </a:lnTo>
                  <a:lnTo>
                    <a:pt x="487" y="122"/>
                  </a:lnTo>
                  <a:lnTo>
                    <a:pt x="460" y="101"/>
                  </a:lnTo>
                  <a:lnTo>
                    <a:pt x="436" y="81"/>
                  </a:lnTo>
                  <a:lnTo>
                    <a:pt x="415" y="58"/>
                  </a:lnTo>
                  <a:lnTo>
                    <a:pt x="397" y="39"/>
                  </a:lnTo>
                  <a:lnTo>
                    <a:pt x="383" y="19"/>
                  </a:lnTo>
                  <a:lnTo>
                    <a:pt x="379" y="10"/>
                  </a:lnTo>
                  <a:lnTo>
                    <a:pt x="374" y="3"/>
                  </a:lnTo>
                  <a:lnTo>
                    <a:pt x="374" y="3"/>
                  </a:lnTo>
                  <a:lnTo>
                    <a:pt x="374" y="0"/>
                  </a:lnTo>
                  <a:lnTo>
                    <a:pt x="373" y="0"/>
                  </a:lnTo>
                  <a:lnTo>
                    <a:pt x="370" y="1"/>
                  </a:lnTo>
                  <a:lnTo>
                    <a:pt x="365" y="7"/>
                  </a:lnTo>
                  <a:lnTo>
                    <a:pt x="359" y="18"/>
                  </a:lnTo>
                  <a:lnTo>
                    <a:pt x="346" y="45"/>
                  </a:lnTo>
                  <a:lnTo>
                    <a:pt x="331" y="78"/>
                  </a:lnTo>
                  <a:lnTo>
                    <a:pt x="314" y="113"/>
                  </a:lnTo>
                  <a:lnTo>
                    <a:pt x="298" y="146"/>
                  </a:lnTo>
                  <a:lnTo>
                    <a:pt x="283" y="172"/>
                  </a:lnTo>
                  <a:lnTo>
                    <a:pt x="277" y="181"/>
                  </a:lnTo>
                  <a:lnTo>
                    <a:pt x="271" y="187"/>
                  </a:lnTo>
                  <a:lnTo>
                    <a:pt x="271" y="187"/>
                  </a:lnTo>
                  <a:lnTo>
                    <a:pt x="266" y="190"/>
                  </a:lnTo>
                  <a:lnTo>
                    <a:pt x="263" y="194"/>
                  </a:lnTo>
                  <a:lnTo>
                    <a:pt x="262" y="200"/>
                  </a:lnTo>
                  <a:lnTo>
                    <a:pt x="260" y="206"/>
                  </a:lnTo>
                  <a:lnTo>
                    <a:pt x="260" y="221"/>
                  </a:lnTo>
                  <a:lnTo>
                    <a:pt x="260" y="239"/>
                  </a:lnTo>
                  <a:lnTo>
                    <a:pt x="257" y="260"/>
                  </a:lnTo>
                  <a:lnTo>
                    <a:pt x="256" y="271"/>
                  </a:lnTo>
                  <a:lnTo>
                    <a:pt x="253" y="281"/>
                  </a:lnTo>
                  <a:lnTo>
                    <a:pt x="248" y="293"/>
                  </a:lnTo>
                  <a:lnTo>
                    <a:pt x="242" y="305"/>
                  </a:lnTo>
                  <a:lnTo>
                    <a:pt x="233" y="317"/>
                  </a:lnTo>
                  <a:lnTo>
                    <a:pt x="223" y="329"/>
                  </a:lnTo>
                  <a:lnTo>
                    <a:pt x="223" y="329"/>
                  </a:lnTo>
                  <a:lnTo>
                    <a:pt x="199" y="353"/>
                  </a:lnTo>
                  <a:lnTo>
                    <a:pt x="175" y="376"/>
                  </a:lnTo>
                  <a:lnTo>
                    <a:pt x="150" y="396"/>
                  </a:lnTo>
                  <a:lnTo>
                    <a:pt x="124" y="416"/>
                  </a:lnTo>
                  <a:lnTo>
                    <a:pt x="79" y="447"/>
                  </a:lnTo>
                  <a:lnTo>
                    <a:pt x="45" y="474"/>
                  </a:lnTo>
                  <a:lnTo>
                    <a:pt x="45" y="474"/>
                  </a:lnTo>
                  <a:lnTo>
                    <a:pt x="13" y="501"/>
                  </a:lnTo>
                  <a:lnTo>
                    <a:pt x="6" y="510"/>
                  </a:lnTo>
                  <a:lnTo>
                    <a:pt x="1" y="516"/>
                  </a:lnTo>
                  <a:lnTo>
                    <a:pt x="0" y="521"/>
                  </a:lnTo>
                  <a:lnTo>
                    <a:pt x="1" y="522"/>
                  </a:lnTo>
                  <a:lnTo>
                    <a:pt x="6" y="522"/>
                  </a:lnTo>
                  <a:lnTo>
                    <a:pt x="12" y="521"/>
                  </a:lnTo>
                  <a:lnTo>
                    <a:pt x="30" y="513"/>
                  </a:lnTo>
                  <a:lnTo>
                    <a:pt x="49" y="504"/>
                  </a:lnTo>
                  <a:lnTo>
                    <a:pt x="79" y="489"/>
                  </a:lnTo>
                  <a:lnTo>
                    <a:pt x="79" y="489"/>
                  </a:lnTo>
                  <a:lnTo>
                    <a:pt x="109" y="473"/>
                  </a:lnTo>
                  <a:lnTo>
                    <a:pt x="150" y="447"/>
                  </a:lnTo>
                  <a:lnTo>
                    <a:pt x="209" y="408"/>
                  </a:lnTo>
                  <a:lnTo>
                    <a:pt x="209" y="408"/>
                  </a:lnTo>
                  <a:lnTo>
                    <a:pt x="244" y="388"/>
                  </a:lnTo>
                  <a:lnTo>
                    <a:pt x="308" y="349"/>
                  </a:lnTo>
                  <a:lnTo>
                    <a:pt x="343" y="328"/>
                  </a:lnTo>
                  <a:lnTo>
                    <a:pt x="376" y="311"/>
                  </a:lnTo>
                  <a:lnTo>
                    <a:pt x="403" y="299"/>
                  </a:lnTo>
                  <a:lnTo>
                    <a:pt x="412" y="296"/>
                  </a:lnTo>
                  <a:lnTo>
                    <a:pt x="419" y="295"/>
                  </a:lnTo>
                  <a:lnTo>
                    <a:pt x="419" y="295"/>
                  </a:lnTo>
                  <a:lnTo>
                    <a:pt x="424" y="296"/>
                  </a:lnTo>
                  <a:lnTo>
                    <a:pt x="424" y="299"/>
                  </a:lnTo>
                  <a:lnTo>
                    <a:pt x="422" y="304"/>
                  </a:lnTo>
                  <a:lnTo>
                    <a:pt x="418" y="311"/>
                  </a:lnTo>
                  <a:lnTo>
                    <a:pt x="406" y="328"/>
                  </a:lnTo>
                  <a:lnTo>
                    <a:pt x="388" y="347"/>
                  </a:lnTo>
                  <a:lnTo>
                    <a:pt x="349" y="389"/>
                  </a:lnTo>
                  <a:lnTo>
                    <a:pt x="334" y="405"/>
                  </a:lnTo>
                  <a:lnTo>
                    <a:pt x="325" y="417"/>
                  </a:lnTo>
                  <a:lnTo>
                    <a:pt x="325" y="417"/>
                  </a:lnTo>
                  <a:lnTo>
                    <a:pt x="311" y="449"/>
                  </a:lnTo>
                  <a:lnTo>
                    <a:pt x="304" y="473"/>
                  </a:lnTo>
                  <a:lnTo>
                    <a:pt x="296" y="494"/>
                  </a:lnTo>
                  <a:lnTo>
                    <a:pt x="292" y="512"/>
                  </a:lnTo>
                  <a:lnTo>
                    <a:pt x="292" y="519"/>
                  </a:lnTo>
                  <a:lnTo>
                    <a:pt x="292" y="522"/>
                  </a:lnTo>
                  <a:lnTo>
                    <a:pt x="293" y="524"/>
                  </a:lnTo>
                  <a:lnTo>
                    <a:pt x="296" y="522"/>
                  </a:lnTo>
                  <a:lnTo>
                    <a:pt x="301" y="516"/>
                  </a:lnTo>
                  <a:lnTo>
                    <a:pt x="308" y="507"/>
                  </a:lnTo>
                  <a:lnTo>
                    <a:pt x="308" y="507"/>
                  </a:lnTo>
                  <a:lnTo>
                    <a:pt x="325" y="485"/>
                  </a:lnTo>
                  <a:lnTo>
                    <a:pt x="340" y="467"/>
                  </a:lnTo>
                  <a:lnTo>
                    <a:pt x="356" y="450"/>
                  </a:lnTo>
                  <a:lnTo>
                    <a:pt x="371" y="437"/>
                  </a:lnTo>
                  <a:lnTo>
                    <a:pt x="398" y="414"/>
                  </a:lnTo>
                  <a:lnTo>
                    <a:pt x="409" y="405"/>
                  </a:lnTo>
                  <a:lnTo>
                    <a:pt x="419" y="396"/>
                  </a:lnTo>
                  <a:lnTo>
                    <a:pt x="419" y="396"/>
                  </a:lnTo>
                  <a:lnTo>
                    <a:pt x="428" y="389"/>
                  </a:lnTo>
                  <a:lnTo>
                    <a:pt x="439" y="386"/>
                  </a:lnTo>
                  <a:lnTo>
                    <a:pt x="449" y="385"/>
                  </a:lnTo>
                  <a:lnTo>
                    <a:pt x="460" y="385"/>
                  </a:lnTo>
                  <a:lnTo>
                    <a:pt x="473" y="385"/>
                  </a:lnTo>
                  <a:lnTo>
                    <a:pt x="487" y="385"/>
                  </a:lnTo>
                  <a:lnTo>
                    <a:pt x="503" y="382"/>
                  </a:lnTo>
                  <a:lnTo>
                    <a:pt x="521" y="376"/>
                  </a:lnTo>
                  <a:lnTo>
                    <a:pt x="521" y="376"/>
                  </a:lnTo>
                  <a:lnTo>
                    <a:pt x="530" y="371"/>
                  </a:lnTo>
                  <a:lnTo>
                    <a:pt x="537" y="365"/>
                  </a:lnTo>
                  <a:lnTo>
                    <a:pt x="543" y="359"/>
                  </a:lnTo>
                  <a:lnTo>
                    <a:pt x="548" y="353"/>
                  </a:lnTo>
                  <a:lnTo>
                    <a:pt x="552" y="346"/>
                  </a:lnTo>
                  <a:lnTo>
                    <a:pt x="555" y="338"/>
                  </a:lnTo>
                  <a:lnTo>
                    <a:pt x="560" y="322"/>
                  </a:lnTo>
                  <a:lnTo>
                    <a:pt x="567" y="295"/>
                  </a:lnTo>
                  <a:lnTo>
                    <a:pt x="570" y="284"/>
                  </a:lnTo>
                  <a:lnTo>
                    <a:pt x="573" y="281"/>
                  </a:lnTo>
                  <a:lnTo>
                    <a:pt x="576" y="280"/>
                  </a:lnTo>
                  <a:lnTo>
                    <a:pt x="576" y="280"/>
                  </a:lnTo>
                  <a:lnTo>
                    <a:pt x="587" y="278"/>
                  </a:lnTo>
                  <a:lnTo>
                    <a:pt x="600" y="277"/>
                  </a:lnTo>
                  <a:lnTo>
                    <a:pt x="635" y="275"/>
                  </a:lnTo>
                  <a:lnTo>
                    <a:pt x="651" y="274"/>
                  </a:lnTo>
                  <a:lnTo>
                    <a:pt x="668" y="272"/>
                  </a:lnTo>
                  <a:lnTo>
                    <a:pt x="680" y="268"/>
                  </a:lnTo>
                  <a:lnTo>
                    <a:pt x="686" y="265"/>
                  </a:lnTo>
                  <a:lnTo>
                    <a:pt x="689" y="262"/>
                  </a:lnTo>
                  <a:lnTo>
                    <a:pt x="689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0" name="Freeform 37"/>
            <p:cNvSpPr>
              <a:spLocks/>
            </p:cNvSpPr>
            <p:nvPr/>
          </p:nvSpPr>
          <p:spPr bwMode="auto">
            <a:xfrm>
              <a:off x="6153389" y="3487132"/>
              <a:ext cx="1590208" cy="1089680"/>
            </a:xfrm>
            <a:custGeom>
              <a:avLst/>
              <a:gdLst>
                <a:gd name="T0" fmla="*/ 147 w 997"/>
                <a:gd name="T1" fmla="*/ 0 h 707"/>
                <a:gd name="T2" fmla="*/ 259 w 997"/>
                <a:gd name="T3" fmla="*/ 9 h 707"/>
                <a:gd name="T4" fmla="*/ 350 w 997"/>
                <a:gd name="T5" fmla="*/ 30 h 707"/>
                <a:gd name="T6" fmla="*/ 392 w 997"/>
                <a:gd name="T7" fmla="*/ 45 h 707"/>
                <a:gd name="T8" fmla="*/ 448 w 997"/>
                <a:gd name="T9" fmla="*/ 76 h 707"/>
                <a:gd name="T10" fmla="*/ 491 w 997"/>
                <a:gd name="T11" fmla="*/ 114 h 707"/>
                <a:gd name="T12" fmla="*/ 550 w 997"/>
                <a:gd name="T13" fmla="*/ 186 h 707"/>
                <a:gd name="T14" fmla="*/ 578 w 997"/>
                <a:gd name="T15" fmla="*/ 225 h 707"/>
                <a:gd name="T16" fmla="*/ 624 w 997"/>
                <a:gd name="T17" fmla="*/ 253 h 707"/>
                <a:gd name="T18" fmla="*/ 678 w 997"/>
                <a:gd name="T19" fmla="*/ 271 h 707"/>
                <a:gd name="T20" fmla="*/ 705 w 997"/>
                <a:gd name="T21" fmla="*/ 277 h 707"/>
                <a:gd name="T22" fmla="*/ 785 w 997"/>
                <a:gd name="T23" fmla="*/ 308 h 707"/>
                <a:gd name="T24" fmla="*/ 839 w 997"/>
                <a:gd name="T25" fmla="*/ 332 h 707"/>
                <a:gd name="T26" fmla="*/ 928 w 997"/>
                <a:gd name="T27" fmla="*/ 361 h 707"/>
                <a:gd name="T28" fmla="*/ 981 w 997"/>
                <a:gd name="T29" fmla="*/ 397 h 707"/>
                <a:gd name="T30" fmla="*/ 991 w 997"/>
                <a:gd name="T31" fmla="*/ 410 h 707"/>
                <a:gd name="T32" fmla="*/ 984 w 997"/>
                <a:gd name="T33" fmla="*/ 410 h 707"/>
                <a:gd name="T34" fmla="*/ 972 w 997"/>
                <a:gd name="T35" fmla="*/ 412 h 707"/>
                <a:gd name="T36" fmla="*/ 978 w 997"/>
                <a:gd name="T37" fmla="*/ 427 h 707"/>
                <a:gd name="T38" fmla="*/ 997 w 997"/>
                <a:gd name="T39" fmla="*/ 449 h 707"/>
                <a:gd name="T40" fmla="*/ 982 w 997"/>
                <a:gd name="T41" fmla="*/ 627 h 707"/>
                <a:gd name="T42" fmla="*/ 969 w 997"/>
                <a:gd name="T43" fmla="*/ 698 h 707"/>
                <a:gd name="T44" fmla="*/ 961 w 997"/>
                <a:gd name="T45" fmla="*/ 707 h 707"/>
                <a:gd name="T46" fmla="*/ 954 w 997"/>
                <a:gd name="T47" fmla="*/ 699 h 707"/>
                <a:gd name="T48" fmla="*/ 946 w 997"/>
                <a:gd name="T49" fmla="*/ 651 h 707"/>
                <a:gd name="T50" fmla="*/ 936 w 997"/>
                <a:gd name="T51" fmla="*/ 521 h 707"/>
                <a:gd name="T52" fmla="*/ 928 w 997"/>
                <a:gd name="T53" fmla="*/ 478 h 707"/>
                <a:gd name="T54" fmla="*/ 909 w 997"/>
                <a:gd name="T55" fmla="*/ 428 h 707"/>
                <a:gd name="T56" fmla="*/ 891 w 997"/>
                <a:gd name="T57" fmla="*/ 406 h 707"/>
                <a:gd name="T58" fmla="*/ 866 w 997"/>
                <a:gd name="T59" fmla="*/ 392 h 707"/>
                <a:gd name="T60" fmla="*/ 830 w 997"/>
                <a:gd name="T61" fmla="*/ 380 h 707"/>
                <a:gd name="T62" fmla="*/ 776 w 997"/>
                <a:gd name="T63" fmla="*/ 359 h 707"/>
                <a:gd name="T64" fmla="*/ 759 w 997"/>
                <a:gd name="T65" fmla="*/ 361 h 707"/>
                <a:gd name="T66" fmla="*/ 756 w 997"/>
                <a:gd name="T67" fmla="*/ 371 h 707"/>
                <a:gd name="T68" fmla="*/ 764 w 997"/>
                <a:gd name="T69" fmla="*/ 421 h 707"/>
                <a:gd name="T70" fmla="*/ 797 w 997"/>
                <a:gd name="T71" fmla="*/ 514 h 707"/>
                <a:gd name="T72" fmla="*/ 813 w 997"/>
                <a:gd name="T73" fmla="*/ 542 h 707"/>
                <a:gd name="T74" fmla="*/ 821 w 997"/>
                <a:gd name="T75" fmla="*/ 547 h 707"/>
                <a:gd name="T76" fmla="*/ 759 w 997"/>
                <a:gd name="T77" fmla="*/ 518 h 707"/>
                <a:gd name="T78" fmla="*/ 683 w 997"/>
                <a:gd name="T79" fmla="*/ 479 h 707"/>
                <a:gd name="T80" fmla="*/ 672 w 997"/>
                <a:gd name="T81" fmla="*/ 470 h 707"/>
                <a:gd name="T82" fmla="*/ 677 w 997"/>
                <a:gd name="T83" fmla="*/ 454 h 707"/>
                <a:gd name="T84" fmla="*/ 695 w 997"/>
                <a:gd name="T85" fmla="*/ 422 h 707"/>
                <a:gd name="T86" fmla="*/ 699 w 997"/>
                <a:gd name="T87" fmla="*/ 398 h 707"/>
                <a:gd name="T88" fmla="*/ 690 w 997"/>
                <a:gd name="T89" fmla="*/ 371 h 707"/>
                <a:gd name="T90" fmla="*/ 662 w 997"/>
                <a:gd name="T91" fmla="*/ 340 h 707"/>
                <a:gd name="T92" fmla="*/ 577 w 997"/>
                <a:gd name="T93" fmla="*/ 276 h 707"/>
                <a:gd name="T94" fmla="*/ 512 w 997"/>
                <a:gd name="T95" fmla="*/ 225 h 707"/>
                <a:gd name="T96" fmla="*/ 506 w 997"/>
                <a:gd name="T97" fmla="*/ 216 h 707"/>
                <a:gd name="T98" fmla="*/ 490 w 997"/>
                <a:gd name="T99" fmla="*/ 205 h 707"/>
                <a:gd name="T100" fmla="*/ 415 w 997"/>
                <a:gd name="T101" fmla="*/ 190 h 707"/>
                <a:gd name="T102" fmla="*/ 308 w 997"/>
                <a:gd name="T103" fmla="*/ 180 h 707"/>
                <a:gd name="T104" fmla="*/ 226 w 997"/>
                <a:gd name="T105" fmla="*/ 168 h 707"/>
                <a:gd name="T106" fmla="*/ 79 w 997"/>
                <a:gd name="T107" fmla="*/ 126 h 707"/>
                <a:gd name="T108" fmla="*/ 4 w 997"/>
                <a:gd name="T109" fmla="*/ 96 h 707"/>
                <a:gd name="T110" fmla="*/ 0 w 997"/>
                <a:gd name="T111" fmla="*/ 91 h 707"/>
                <a:gd name="T112" fmla="*/ 21 w 997"/>
                <a:gd name="T113" fmla="*/ 91 h 707"/>
                <a:gd name="T114" fmla="*/ 138 w 997"/>
                <a:gd name="T115" fmla="*/ 111 h 707"/>
                <a:gd name="T116" fmla="*/ 307 w 997"/>
                <a:gd name="T117" fmla="*/ 139 h 707"/>
                <a:gd name="T118" fmla="*/ 120 w 997"/>
                <a:gd name="T119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7" h="707">
                  <a:moveTo>
                    <a:pt x="120" y="0"/>
                  </a:moveTo>
                  <a:lnTo>
                    <a:pt x="120" y="0"/>
                  </a:lnTo>
                  <a:lnTo>
                    <a:pt x="147" y="0"/>
                  </a:lnTo>
                  <a:lnTo>
                    <a:pt x="178" y="1"/>
                  </a:lnTo>
                  <a:lnTo>
                    <a:pt x="216" y="4"/>
                  </a:lnTo>
                  <a:lnTo>
                    <a:pt x="259" y="9"/>
                  </a:lnTo>
                  <a:lnTo>
                    <a:pt x="304" y="18"/>
                  </a:lnTo>
                  <a:lnTo>
                    <a:pt x="326" y="22"/>
                  </a:lnTo>
                  <a:lnTo>
                    <a:pt x="350" y="30"/>
                  </a:lnTo>
                  <a:lnTo>
                    <a:pt x="371" y="36"/>
                  </a:lnTo>
                  <a:lnTo>
                    <a:pt x="392" y="45"/>
                  </a:lnTo>
                  <a:lnTo>
                    <a:pt x="392" y="45"/>
                  </a:lnTo>
                  <a:lnTo>
                    <a:pt x="412" y="54"/>
                  </a:lnTo>
                  <a:lnTo>
                    <a:pt x="430" y="64"/>
                  </a:lnTo>
                  <a:lnTo>
                    <a:pt x="448" y="76"/>
                  </a:lnTo>
                  <a:lnTo>
                    <a:pt x="463" y="88"/>
                  </a:lnTo>
                  <a:lnTo>
                    <a:pt x="478" y="100"/>
                  </a:lnTo>
                  <a:lnTo>
                    <a:pt x="491" y="114"/>
                  </a:lnTo>
                  <a:lnTo>
                    <a:pt x="515" y="139"/>
                  </a:lnTo>
                  <a:lnTo>
                    <a:pt x="533" y="163"/>
                  </a:lnTo>
                  <a:lnTo>
                    <a:pt x="550" y="186"/>
                  </a:lnTo>
                  <a:lnTo>
                    <a:pt x="569" y="216"/>
                  </a:lnTo>
                  <a:lnTo>
                    <a:pt x="569" y="216"/>
                  </a:lnTo>
                  <a:lnTo>
                    <a:pt x="578" y="225"/>
                  </a:lnTo>
                  <a:lnTo>
                    <a:pt x="592" y="235"/>
                  </a:lnTo>
                  <a:lnTo>
                    <a:pt x="608" y="244"/>
                  </a:lnTo>
                  <a:lnTo>
                    <a:pt x="624" y="253"/>
                  </a:lnTo>
                  <a:lnTo>
                    <a:pt x="644" y="261"/>
                  </a:lnTo>
                  <a:lnTo>
                    <a:pt x="662" y="267"/>
                  </a:lnTo>
                  <a:lnTo>
                    <a:pt x="678" y="271"/>
                  </a:lnTo>
                  <a:lnTo>
                    <a:pt x="692" y="274"/>
                  </a:lnTo>
                  <a:lnTo>
                    <a:pt x="692" y="274"/>
                  </a:lnTo>
                  <a:lnTo>
                    <a:pt x="705" y="277"/>
                  </a:lnTo>
                  <a:lnTo>
                    <a:pt x="720" y="282"/>
                  </a:lnTo>
                  <a:lnTo>
                    <a:pt x="753" y="293"/>
                  </a:lnTo>
                  <a:lnTo>
                    <a:pt x="785" y="308"/>
                  </a:lnTo>
                  <a:lnTo>
                    <a:pt x="809" y="320"/>
                  </a:lnTo>
                  <a:lnTo>
                    <a:pt x="809" y="320"/>
                  </a:lnTo>
                  <a:lnTo>
                    <a:pt x="839" y="332"/>
                  </a:lnTo>
                  <a:lnTo>
                    <a:pt x="878" y="346"/>
                  </a:lnTo>
                  <a:lnTo>
                    <a:pt x="928" y="361"/>
                  </a:lnTo>
                  <a:lnTo>
                    <a:pt x="928" y="361"/>
                  </a:lnTo>
                  <a:lnTo>
                    <a:pt x="942" y="370"/>
                  </a:lnTo>
                  <a:lnTo>
                    <a:pt x="969" y="388"/>
                  </a:lnTo>
                  <a:lnTo>
                    <a:pt x="981" y="397"/>
                  </a:lnTo>
                  <a:lnTo>
                    <a:pt x="990" y="406"/>
                  </a:lnTo>
                  <a:lnTo>
                    <a:pt x="991" y="407"/>
                  </a:lnTo>
                  <a:lnTo>
                    <a:pt x="991" y="410"/>
                  </a:lnTo>
                  <a:lnTo>
                    <a:pt x="988" y="410"/>
                  </a:lnTo>
                  <a:lnTo>
                    <a:pt x="984" y="410"/>
                  </a:lnTo>
                  <a:lnTo>
                    <a:pt x="984" y="410"/>
                  </a:lnTo>
                  <a:lnTo>
                    <a:pt x="978" y="410"/>
                  </a:lnTo>
                  <a:lnTo>
                    <a:pt x="975" y="410"/>
                  </a:lnTo>
                  <a:lnTo>
                    <a:pt x="972" y="412"/>
                  </a:lnTo>
                  <a:lnTo>
                    <a:pt x="972" y="413"/>
                  </a:lnTo>
                  <a:lnTo>
                    <a:pt x="973" y="419"/>
                  </a:lnTo>
                  <a:lnTo>
                    <a:pt x="978" y="427"/>
                  </a:lnTo>
                  <a:lnTo>
                    <a:pt x="990" y="442"/>
                  </a:lnTo>
                  <a:lnTo>
                    <a:pt x="997" y="449"/>
                  </a:lnTo>
                  <a:lnTo>
                    <a:pt x="997" y="449"/>
                  </a:lnTo>
                  <a:lnTo>
                    <a:pt x="994" y="490"/>
                  </a:lnTo>
                  <a:lnTo>
                    <a:pt x="987" y="580"/>
                  </a:lnTo>
                  <a:lnTo>
                    <a:pt x="982" y="627"/>
                  </a:lnTo>
                  <a:lnTo>
                    <a:pt x="976" y="669"/>
                  </a:lnTo>
                  <a:lnTo>
                    <a:pt x="972" y="684"/>
                  </a:lnTo>
                  <a:lnTo>
                    <a:pt x="969" y="698"/>
                  </a:lnTo>
                  <a:lnTo>
                    <a:pt x="966" y="705"/>
                  </a:lnTo>
                  <a:lnTo>
                    <a:pt x="963" y="707"/>
                  </a:lnTo>
                  <a:lnTo>
                    <a:pt x="961" y="707"/>
                  </a:lnTo>
                  <a:lnTo>
                    <a:pt x="961" y="707"/>
                  </a:lnTo>
                  <a:lnTo>
                    <a:pt x="958" y="704"/>
                  </a:lnTo>
                  <a:lnTo>
                    <a:pt x="954" y="699"/>
                  </a:lnTo>
                  <a:lnTo>
                    <a:pt x="952" y="690"/>
                  </a:lnTo>
                  <a:lnTo>
                    <a:pt x="949" y="680"/>
                  </a:lnTo>
                  <a:lnTo>
                    <a:pt x="946" y="651"/>
                  </a:lnTo>
                  <a:lnTo>
                    <a:pt x="943" y="618"/>
                  </a:lnTo>
                  <a:lnTo>
                    <a:pt x="939" y="551"/>
                  </a:lnTo>
                  <a:lnTo>
                    <a:pt x="936" y="521"/>
                  </a:lnTo>
                  <a:lnTo>
                    <a:pt x="933" y="500"/>
                  </a:lnTo>
                  <a:lnTo>
                    <a:pt x="933" y="500"/>
                  </a:lnTo>
                  <a:lnTo>
                    <a:pt x="928" y="478"/>
                  </a:lnTo>
                  <a:lnTo>
                    <a:pt x="924" y="461"/>
                  </a:lnTo>
                  <a:lnTo>
                    <a:pt x="916" y="445"/>
                  </a:lnTo>
                  <a:lnTo>
                    <a:pt x="909" y="428"/>
                  </a:lnTo>
                  <a:lnTo>
                    <a:pt x="903" y="421"/>
                  </a:lnTo>
                  <a:lnTo>
                    <a:pt x="897" y="413"/>
                  </a:lnTo>
                  <a:lnTo>
                    <a:pt x="891" y="406"/>
                  </a:lnTo>
                  <a:lnTo>
                    <a:pt x="884" y="400"/>
                  </a:lnTo>
                  <a:lnTo>
                    <a:pt x="875" y="395"/>
                  </a:lnTo>
                  <a:lnTo>
                    <a:pt x="866" y="392"/>
                  </a:lnTo>
                  <a:lnTo>
                    <a:pt x="866" y="392"/>
                  </a:lnTo>
                  <a:lnTo>
                    <a:pt x="848" y="386"/>
                  </a:lnTo>
                  <a:lnTo>
                    <a:pt x="830" y="380"/>
                  </a:lnTo>
                  <a:lnTo>
                    <a:pt x="800" y="367"/>
                  </a:lnTo>
                  <a:lnTo>
                    <a:pt x="788" y="362"/>
                  </a:lnTo>
                  <a:lnTo>
                    <a:pt x="776" y="359"/>
                  </a:lnTo>
                  <a:lnTo>
                    <a:pt x="767" y="359"/>
                  </a:lnTo>
                  <a:lnTo>
                    <a:pt x="764" y="359"/>
                  </a:lnTo>
                  <a:lnTo>
                    <a:pt x="759" y="361"/>
                  </a:lnTo>
                  <a:lnTo>
                    <a:pt x="759" y="361"/>
                  </a:lnTo>
                  <a:lnTo>
                    <a:pt x="758" y="365"/>
                  </a:lnTo>
                  <a:lnTo>
                    <a:pt x="756" y="371"/>
                  </a:lnTo>
                  <a:lnTo>
                    <a:pt x="756" y="382"/>
                  </a:lnTo>
                  <a:lnTo>
                    <a:pt x="758" y="392"/>
                  </a:lnTo>
                  <a:lnTo>
                    <a:pt x="764" y="421"/>
                  </a:lnTo>
                  <a:lnTo>
                    <a:pt x="773" y="454"/>
                  </a:lnTo>
                  <a:lnTo>
                    <a:pt x="785" y="485"/>
                  </a:lnTo>
                  <a:lnTo>
                    <a:pt x="797" y="514"/>
                  </a:lnTo>
                  <a:lnTo>
                    <a:pt x="803" y="526"/>
                  </a:lnTo>
                  <a:lnTo>
                    <a:pt x="807" y="535"/>
                  </a:lnTo>
                  <a:lnTo>
                    <a:pt x="813" y="542"/>
                  </a:lnTo>
                  <a:lnTo>
                    <a:pt x="818" y="545"/>
                  </a:lnTo>
                  <a:lnTo>
                    <a:pt x="818" y="545"/>
                  </a:lnTo>
                  <a:lnTo>
                    <a:pt x="821" y="547"/>
                  </a:lnTo>
                  <a:lnTo>
                    <a:pt x="819" y="545"/>
                  </a:lnTo>
                  <a:lnTo>
                    <a:pt x="807" y="539"/>
                  </a:lnTo>
                  <a:lnTo>
                    <a:pt x="759" y="518"/>
                  </a:lnTo>
                  <a:lnTo>
                    <a:pt x="729" y="505"/>
                  </a:lnTo>
                  <a:lnTo>
                    <a:pt x="704" y="491"/>
                  </a:lnTo>
                  <a:lnTo>
                    <a:pt x="683" y="479"/>
                  </a:lnTo>
                  <a:lnTo>
                    <a:pt x="677" y="475"/>
                  </a:lnTo>
                  <a:lnTo>
                    <a:pt x="672" y="470"/>
                  </a:lnTo>
                  <a:lnTo>
                    <a:pt x="672" y="470"/>
                  </a:lnTo>
                  <a:lnTo>
                    <a:pt x="672" y="467"/>
                  </a:lnTo>
                  <a:lnTo>
                    <a:pt x="672" y="463"/>
                  </a:lnTo>
                  <a:lnTo>
                    <a:pt x="677" y="454"/>
                  </a:lnTo>
                  <a:lnTo>
                    <a:pt x="684" y="442"/>
                  </a:lnTo>
                  <a:lnTo>
                    <a:pt x="692" y="428"/>
                  </a:lnTo>
                  <a:lnTo>
                    <a:pt x="695" y="422"/>
                  </a:lnTo>
                  <a:lnTo>
                    <a:pt x="698" y="415"/>
                  </a:lnTo>
                  <a:lnTo>
                    <a:pt x="699" y="406"/>
                  </a:lnTo>
                  <a:lnTo>
                    <a:pt x="699" y="398"/>
                  </a:lnTo>
                  <a:lnTo>
                    <a:pt x="699" y="389"/>
                  </a:lnTo>
                  <a:lnTo>
                    <a:pt x="696" y="380"/>
                  </a:lnTo>
                  <a:lnTo>
                    <a:pt x="690" y="371"/>
                  </a:lnTo>
                  <a:lnTo>
                    <a:pt x="683" y="361"/>
                  </a:lnTo>
                  <a:lnTo>
                    <a:pt x="683" y="361"/>
                  </a:lnTo>
                  <a:lnTo>
                    <a:pt x="662" y="340"/>
                  </a:lnTo>
                  <a:lnTo>
                    <a:pt x="635" y="319"/>
                  </a:lnTo>
                  <a:lnTo>
                    <a:pt x="606" y="296"/>
                  </a:lnTo>
                  <a:lnTo>
                    <a:pt x="577" y="276"/>
                  </a:lnTo>
                  <a:lnTo>
                    <a:pt x="550" y="256"/>
                  </a:lnTo>
                  <a:lnTo>
                    <a:pt x="527" y="238"/>
                  </a:lnTo>
                  <a:lnTo>
                    <a:pt x="512" y="225"/>
                  </a:lnTo>
                  <a:lnTo>
                    <a:pt x="508" y="220"/>
                  </a:lnTo>
                  <a:lnTo>
                    <a:pt x="506" y="216"/>
                  </a:lnTo>
                  <a:lnTo>
                    <a:pt x="506" y="216"/>
                  </a:lnTo>
                  <a:lnTo>
                    <a:pt x="505" y="213"/>
                  </a:lnTo>
                  <a:lnTo>
                    <a:pt x="499" y="210"/>
                  </a:lnTo>
                  <a:lnTo>
                    <a:pt x="490" y="205"/>
                  </a:lnTo>
                  <a:lnTo>
                    <a:pt x="478" y="202"/>
                  </a:lnTo>
                  <a:lnTo>
                    <a:pt x="449" y="196"/>
                  </a:lnTo>
                  <a:lnTo>
                    <a:pt x="415" y="190"/>
                  </a:lnTo>
                  <a:lnTo>
                    <a:pt x="347" y="183"/>
                  </a:lnTo>
                  <a:lnTo>
                    <a:pt x="308" y="180"/>
                  </a:lnTo>
                  <a:lnTo>
                    <a:pt x="308" y="180"/>
                  </a:lnTo>
                  <a:lnTo>
                    <a:pt x="292" y="178"/>
                  </a:lnTo>
                  <a:lnTo>
                    <a:pt x="271" y="177"/>
                  </a:lnTo>
                  <a:lnTo>
                    <a:pt x="226" y="168"/>
                  </a:lnTo>
                  <a:lnTo>
                    <a:pt x="177" y="156"/>
                  </a:lnTo>
                  <a:lnTo>
                    <a:pt x="126" y="141"/>
                  </a:lnTo>
                  <a:lnTo>
                    <a:pt x="79" y="126"/>
                  </a:lnTo>
                  <a:lnTo>
                    <a:pt x="39" y="112"/>
                  </a:lnTo>
                  <a:lnTo>
                    <a:pt x="12" y="100"/>
                  </a:lnTo>
                  <a:lnTo>
                    <a:pt x="4" y="9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4" y="90"/>
                  </a:lnTo>
                  <a:lnTo>
                    <a:pt x="21" y="91"/>
                  </a:lnTo>
                  <a:lnTo>
                    <a:pt x="48" y="94"/>
                  </a:lnTo>
                  <a:lnTo>
                    <a:pt x="78" y="100"/>
                  </a:lnTo>
                  <a:lnTo>
                    <a:pt x="138" y="111"/>
                  </a:lnTo>
                  <a:lnTo>
                    <a:pt x="172" y="118"/>
                  </a:lnTo>
                  <a:lnTo>
                    <a:pt x="172" y="118"/>
                  </a:lnTo>
                  <a:lnTo>
                    <a:pt x="307" y="139"/>
                  </a:lnTo>
                  <a:lnTo>
                    <a:pt x="431" y="159"/>
                  </a:lnTo>
                  <a:lnTo>
                    <a:pt x="343" y="8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1" name="Freeform 38"/>
            <p:cNvSpPr>
              <a:spLocks/>
            </p:cNvSpPr>
            <p:nvPr/>
          </p:nvSpPr>
          <p:spPr bwMode="auto">
            <a:xfrm>
              <a:off x="5044868" y="2961557"/>
              <a:ext cx="1263234" cy="1424135"/>
            </a:xfrm>
            <a:custGeom>
              <a:avLst/>
              <a:gdLst>
                <a:gd name="T0" fmla="*/ 659 w 792"/>
                <a:gd name="T1" fmla="*/ 351 h 924"/>
                <a:gd name="T2" fmla="*/ 637 w 792"/>
                <a:gd name="T3" fmla="*/ 356 h 924"/>
                <a:gd name="T4" fmla="*/ 506 w 792"/>
                <a:gd name="T5" fmla="*/ 350 h 924"/>
                <a:gd name="T6" fmla="*/ 451 w 792"/>
                <a:gd name="T7" fmla="*/ 360 h 924"/>
                <a:gd name="T8" fmla="*/ 446 w 792"/>
                <a:gd name="T9" fmla="*/ 372 h 924"/>
                <a:gd name="T10" fmla="*/ 461 w 792"/>
                <a:gd name="T11" fmla="*/ 398 h 924"/>
                <a:gd name="T12" fmla="*/ 554 w 792"/>
                <a:gd name="T13" fmla="*/ 461 h 924"/>
                <a:gd name="T14" fmla="*/ 674 w 792"/>
                <a:gd name="T15" fmla="*/ 530 h 924"/>
                <a:gd name="T16" fmla="*/ 692 w 792"/>
                <a:gd name="T17" fmla="*/ 554 h 924"/>
                <a:gd name="T18" fmla="*/ 695 w 792"/>
                <a:gd name="T19" fmla="*/ 566 h 924"/>
                <a:gd name="T20" fmla="*/ 578 w 792"/>
                <a:gd name="T21" fmla="*/ 527 h 924"/>
                <a:gd name="T22" fmla="*/ 521 w 792"/>
                <a:gd name="T23" fmla="*/ 518 h 924"/>
                <a:gd name="T24" fmla="*/ 526 w 792"/>
                <a:gd name="T25" fmla="*/ 534 h 924"/>
                <a:gd name="T26" fmla="*/ 601 w 792"/>
                <a:gd name="T27" fmla="*/ 623 h 924"/>
                <a:gd name="T28" fmla="*/ 631 w 792"/>
                <a:gd name="T29" fmla="*/ 663 h 924"/>
                <a:gd name="T30" fmla="*/ 629 w 792"/>
                <a:gd name="T31" fmla="*/ 709 h 924"/>
                <a:gd name="T32" fmla="*/ 590 w 792"/>
                <a:gd name="T33" fmla="*/ 829 h 924"/>
                <a:gd name="T34" fmla="*/ 560 w 792"/>
                <a:gd name="T35" fmla="*/ 906 h 924"/>
                <a:gd name="T36" fmla="*/ 553 w 792"/>
                <a:gd name="T37" fmla="*/ 903 h 924"/>
                <a:gd name="T38" fmla="*/ 536 w 792"/>
                <a:gd name="T39" fmla="*/ 922 h 924"/>
                <a:gd name="T40" fmla="*/ 515 w 792"/>
                <a:gd name="T41" fmla="*/ 922 h 924"/>
                <a:gd name="T42" fmla="*/ 485 w 792"/>
                <a:gd name="T43" fmla="*/ 894 h 924"/>
                <a:gd name="T44" fmla="*/ 398 w 792"/>
                <a:gd name="T45" fmla="*/ 766 h 924"/>
                <a:gd name="T46" fmla="*/ 383 w 792"/>
                <a:gd name="T47" fmla="*/ 718 h 924"/>
                <a:gd name="T48" fmla="*/ 376 w 792"/>
                <a:gd name="T49" fmla="*/ 703 h 924"/>
                <a:gd name="T50" fmla="*/ 331 w 792"/>
                <a:gd name="T51" fmla="*/ 699 h 924"/>
                <a:gd name="T52" fmla="*/ 264 w 792"/>
                <a:gd name="T53" fmla="*/ 712 h 924"/>
                <a:gd name="T54" fmla="*/ 135 w 792"/>
                <a:gd name="T55" fmla="*/ 802 h 924"/>
                <a:gd name="T56" fmla="*/ 67 w 792"/>
                <a:gd name="T57" fmla="*/ 865 h 924"/>
                <a:gd name="T58" fmla="*/ 2 w 792"/>
                <a:gd name="T59" fmla="*/ 924 h 924"/>
                <a:gd name="T60" fmla="*/ 12 w 792"/>
                <a:gd name="T61" fmla="*/ 894 h 924"/>
                <a:gd name="T62" fmla="*/ 84 w 792"/>
                <a:gd name="T63" fmla="*/ 790 h 924"/>
                <a:gd name="T64" fmla="*/ 225 w 792"/>
                <a:gd name="T65" fmla="*/ 623 h 924"/>
                <a:gd name="T66" fmla="*/ 264 w 792"/>
                <a:gd name="T67" fmla="*/ 591 h 924"/>
                <a:gd name="T68" fmla="*/ 289 w 792"/>
                <a:gd name="T69" fmla="*/ 578 h 924"/>
                <a:gd name="T70" fmla="*/ 297 w 792"/>
                <a:gd name="T71" fmla="*/ 527 h 924"/>
                <a:gd name="T72" fmla="*/ 289 w 792"/>
                <a:gd name="T73" fmla="*/ 509 h 924"/>
                <a:gd name="T74" fmla="*/ 241 w 792"/>
                <a:gd name="T75" fmla="*/ 479 h 924"/>
                <a:gd name="T76" fmla="*/ 229 w 792"/>
                <a:gd name="T77" fmla="*/ 467 h 924"/>
                <a:gd name="T78" fmla="*/ 243 w 792"/>
                <a:gd name="T79" fmla="*/ 419 h 924"/>
                <a:gd name="T80" fmla="*/ 286 w 792"/>
                <a:gd name="T81" fmla="*/ 342 h 924"/>
                <a:gd name="T82" fmla="*/ 309 w 792"/>
                <a:gd name="T83" fmla="*/ 323 h 924"/>
                <a:gd name="T84" fmla="*/ 376 w 792"/>
                <a:gd name="T85" fmla="*/ 257 h 924"/>
                <a:gd name="T86" fmla="*/ 410 w 792"/>
                <a:gd name="T87" fmla="*/ 194 h 924"/>
                <a:gd name="T88" fmla="*/ 412 w 792"/>
                <a:gd name="T89" fmla="*/ 178 h 924"/>
                <a:gd name="T90" fmla="*/ 455 w 792"/>
                <a:gd name="T91" fmla="*/ 122 h 924"/>
                <a:gd name="T92" fmla="*/ 509 w 792"/>
                <a:gd name="T93" fmla="*/ 82 h 924"/>
                <a:gd name="T94" fmla="*/ 520 w 792"/>
                <a:gd name="T95" fmla="*/ 83 h 924"/>
                <a:gd name="T96" fmla="*/ 616 w 792"/>
                <a:gd name="T97" fmla="*/ 14 h 924"/>
                <a:gd name="T98" fmla="*/ 641 w 792"/>
                <a:gd name="T99" fmla="*/ 0 h 924"/>
                <a:gd name="T100" fmla="*/ 702 w 792"/>
                <a:gd name="T101" fmla="*/ 16 h 924"/>
                <a:gd name="T102" fmla="*/ 722 w 792"/>
                <a:gd name="T103" fmla="*/ 35 h 924"/>
                <a:gd name="T104" fmla="*/ 789 w 792"/>
                <a:gd name="T105" fmla="*/ 116 h 924"/>
                <a:gd name="T106" fmla="*/ 786 w 792"/>
                <a:gd name="T107" fmla="*/ 131 h 924"/>
                <a:gd name="T108" fmla="*/ 756 w 792"/>
                <a:gd name="T109" fmla="*/ 142 h 924"/>
                <a:gd name="T110" fmla="*/ 693 w 792"/>
                <a:gd name="T111" fmla="*/ 182 h 924"/>
                <a:gd name="T112" fmla="*/ 641 w 792"/>
                <a:gd name="T113" fmla="*/ 245 h 924"/>
                <a:gd name="T114" fmla="*/ 634 w 792"/>
                <a:gd name="T115" fmla="*/ 283 h 924"/>
                <a:gd name="T116" fmla="*/ 644 w 792"/>
                <a:gd name="T117" fmla="*/ 3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2" h="924">
                  <a:moveTo>
                    <a:pt x="657" y="347"/>
                  </a:moveTo>
                  <a:lnTo>
                    <a:pt x="657" y="347"/>
                  </a:lnTo>
                  <a:lnTo>
                    <a:pt x="659" y="350"/>
                  </a:lnTo>
                  <a:lnTo>
                    <a:pt x="659" y="351"/>
                  </a:lnTo>
                  <a:lnTo>
                    <a:pt x="657" y="353"/>
                  </a:lnTo>
                  <a:lnTo>
                    <a:pt x="656" y="354"/>
                  </a:lnTo>
                  <a:lnTo>
                    <a:pt x="647" y="356"/>
                  </a:lnTo>
                  <a:lnTo>
                    <a:pt x="637" y="356"/>
                  </a:lnTo>
                  <a:lnTo>
                    <a:pt x="604" y="356"/>
                  </a:lnTo>
                  <a:lnTo>
                    <a:pt x="566" y="353"/>
                  </a:lnTo>
                  <a:lnTo>
                    <a:pt x="526" y="350"/>
                  </a:lnTo>
                  <a:lnTo>
                    <a:pt x="506" y="350"/>
                  </a:lnTo>
                  <a:lnTo>
                    <a:pt x="488" y="351"/>
                  </a:lnTo>
                  <a:lnTo>
                    <a:pt x="473" y="353"/>
                  </a:lnTo>
                  <a:lnTo>
                    <a:pt x="461" y="356"/>
                  </a:lnTo>
                  <a:lnTo>
                    <a:pt x="451" y="360"/>
                  </a:lnTo>
                  <a:lnTo>
                    <a:pt x="448" y="365"/>
                  </a:lnTo>
                  <a:lnTo>
                    <a:pt x="446" y="368"/>
                  </a:lnTo>
                  <a:lnTo>
                    <a:pt x="446" y="368"/>
                  </a:lnTo>
                  <a:lnTo>
                    <a:pt x="446" y="372"/>
                  </a:lnTo>
                  <a:lnTo>
                    <a:pt x="446" y="377"/>
                  </a:lnTo>
                  <a:lnTo>
                    <a:pt x="448" y="381"/>
                  </a:lnTo>
                  <a:lnTo>
                    <a:pt x="452" y="386"/>
                  </a:lnTo>
                  <a:lnTo>
                    <a:pt x="461" y="398"/>
                  </a:lnTo>
                  <a:lnTo>
                    <a:pt x="475" y="410"/>
                  </a:lnTo>
                  <a:lnTo>
                    <a:pt x="491" y="422"/>
                  </a:lnTo>
                  <a:lnTo>
                    <a:pt x="511" y="435"/>
                  </a:lnTo>
                  <a:lnTo>
                    <a:pt x="554" y="461"/>
                  </a:lnTo>
                  <a:lnTo>
                    <a:pt x="598" y="486"/>
                  </a:lnTo>
                  <a:lnTo>
                    <a:pt x="637" y="507"/>
                  </a:lnTo>
                  <a:lnTo>
                    <a:pt x="665" y="524"/>
                  </a:lnTo>
                  <a:lnTo>
                    <a:pt x="674" y="530"/>
                  </a:lnTo>
                  <a:lnTo>
                    <a:pt x="677" y="533"/>
                  </a:lnTo>
                  <a:lnTo>
                    <a:pt x="677" y="533"/>
                  </a:lnTo>
                  <a:lnTo>
                    <a:pt x="684" y="543"/>
                  </a:lnTo>
                  <a:lnTo>
                    <a:pt x="692" y="554"/>
                  </a:lnTo>
                  <a:lnTo>
                    <a:pt x="698" y="563"/>
                  </a:lnTo>
                  <a:lnTo>
                    <a:pt x="698" y="564"/>
                  </a:lnTo>
                  <a:lnTo>
                    <a:pt x="695" y="566"/>
                  </a:lnTo>
                  <a:lnTo>
                    <a:pt x="695" y="566"/>
                  </a:lnTo>
                  <a:lnTo>
                    <a:pt x="684" y="563"/>
                  </a:lnTo>
                  <a:lnTo>
                    <a:pt x="665" y="557"/>
                  </a:lnTo>
                  <a:lnTo>
                    <a:pt x="608" y="536"/>
                  </a:lnTo>
                  <a:lnTo>
                    <a:pt x="578" y="527"/>
                  </a:lnTo>
                  <a:lnTo>
                    <a:pt x="553" y="519"/>
                  </a:lnTo>
                  <a:lnTo>
                    <a:pt x="532" y="516"/>
                  </a:lnTo>
                  <a:lnTo>
                    <a:pt x="526" y="516"/>
                  </a:lnTo>
                  <a:lnTo>
                    <a:pt x="521" y="518"/>
                  </a:lnTo>
                  <a:lnTo>
                    <a:pt x="521" y="518"/>
                  </a:lnTo>
                  <a:lnTo>
                    <a:pt x="520" y="522"/>
                  </a:lnTo>
                  <a:lnTo>
                    <a:pt x="521" y="527"/>
                  </a:lnTo>
                  <a:lnTo>
                    <a:pt x="526" y="534"/>
                  </a:lnTo>
                  <a:lnTo>
                    <a:pt x="530" y="542"/>
                  </a:lnTo>
                  <a:lnTo>
                    <a:pt x="545" y="561"/>
                  </a:lnTo>
                  <a:lnTo>
                    <a:pt x="563" y="582"/>
                  </a:lnTo>
                  <a:lnTo>
                    <a:pt x="601" y="623"/>
                  </a:lnTo>
                  <a:lnTo>
                    <a:pt x="625" y="646"/>
                  </a:lnTo>
                  <a:lnTo>
                    <a:pt x="625" y="646"/>
                  </a:lnTo>
                  <a:lnTo>
                    <a:pt x="628" y="654"/>
                  </a:lnTo>
                  <a:lnTo>
                    <a:pt x="631" y="663"/>
                  </a:lnTo>
                  <a:lnTo>
                    <a:pt x="632" y="673"/>
                  </a:lnTo>
                  <a:lnTo>
                    <a:pt x="632" y="685"/>
                  </a:lnTo>
                  <a:lnTo>
                    <a:pt x="632" y="697"/>
                  </a:lnTo>
                  <a:lnTo>
                    <a:pt x="629" y="709"/>
                  </a:lnTo>
                  <a:lnTo>
                    <a:pt x="626" y="720"/>
                  </a:lnTo>
                  <a:lnTo>
                    <a:pt x="623" y="730"/>
                  </a:lnTo>
                  <a:lnTo>
                    <a:pt x="623" y="730"/>
                  </a:lnTo>
                  <a:lnTo>
                    <a:pt x="590" y="829"/>
                  </a:lnTo>
                  <a:lnTo>
                    <a:pt x="571" y="885"/>
                  </a:lnTo>
                  <a:lnTo>
                    <a:pt x="563" y="901"/>
                  </a:lnTo>
                  <a:lnTo>
                    <a:pt x="562" y="906"/>
                  </a:lnTo>
                  <a:lnTo>
                    <a:pt x="560" y="906"/>
                  </a:lnTo>
                  <a:lnTo>
                    <a:pt x="560" y="906"/>
                  </a:lnTo>
                  <a:lnTo>
                    <a:pt x="556" y="903"/>
                  </a:lnTo>
                  <a:lnTo>
                    <a:pt x="554" y="903"/>
                  </a:lnTo>
                  <a:lnTo>
                    <a:pt x="553" y="903"/>
                  </a:lnTo>
                  <a:lnTo>
                    <a:pt x="550" y="907"/>
                  </a:lnTo>
                  <a:lnTo>
                    <a:pt x="547" y="912"/>
                  </a:lnTo>
                  <a:lnTo>
                    <a:pt x="542" y="918"/>
                  </a:lnTo>
                  <a:lnTo>
                    <a:pt x="536" y="922"/>
                  </a:lnTo>
                  <a:lnTo>
                    <a:pt x="532" y="924"/>
                  </a:lnTo>
                  <a:lnTo>
                    <a:pt x="527" y="924"/>
                  </a:lnTo>
                  <a:lnTo>
                    <a:pt x="521" y="924"/>
                  </a:lnTo>
                  <a:lnTo>
                    <a:pt x="515" y="922"/>
                  </a:lnTo>
                  <a:lnTo>
                    <a:pt x="515" y="922"/>
                  </a:lnTo>
                  <a:lnTo>
                    <a:pt x="511" y="919"/>
                  </a:lnTo>
                  <a:lnTo>
                    <a:pt x="503" y="913"/>
                  </a:lnTo>
                  <a:lnTo>
                    <a:pt x="485" y="894"/>
                  </a:lnTo>
                  <a:lnTo>
                    <a:pt x="464" y="865"/>
                  </a:lnTo>
                  <a:lnTo>
                    <a:pt x="440" y="832"/>
                  </a:lnTo>
                  <a:lnTo>
                    <a:pt x="418" y="798"/>
                  </a:lnTo>
                  <a:lnTo>
                    <a:pt x="398" y="766"/>
                  </a:lnTo>
                  <a:lnTo>
                    <a:pt x="392" y="751"/>
                  </a:lnTo>
                  <a:lnTo>
                    <a:pt x="386" y="738"/>
                  </a:lnTo>
                  <a:lnTo>
                    <a:pt x="383" y="727"/>
                  </a:lnTo>
                  <a:lnTo>
                    <a:pt x="383" y="718"/>
                  </a:lnTo>
                  <a:lnTo>
                    <a:pt x="383" y="718"/>
                  </a:lnTo>
                  <a:lnTo>
                    <a:pt x="383" y="712"/>
                  </a:lnTo>
                  <a:lnTo>
                    <a:pt x="380" y="706"/>
                  </a:lnTo>
                  <a:lnTo>
                    <a:pt x="376" y="703"/>
                  </a:lnTo>
                  <a:lnTo>
                    <a:pt x="368" y="700"/>
                  </a:lnTo>
                  <a:lnTo>
                    <a:pt x="361" y="699"/>
                  </a:lnTo>
                  <a:lnTo>
                    <a:pt x="352" y="697"/>
                  </a:lnTo>
                  <a:lnTo>
                    <a:pt x="331" y="699"/>
                  </a:lnTo>
                  <a:lnTo>
                    <a:pt x="309" y="702"/>
                  </a:lnTo>
                  <a:lnTo>
                    <a:pt x="288" y="705"/>
                  </a:lnTo>
                  <a:lnTo>
                    <a:pt x="273" y="709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35" y="730"/>
                  </a:lnTo>
                  <a:lnTo>
                    <a:pt x="186" y="765"/>
                  </a:lnTo>
                  <a:lnTo>
                    <a:pt x="135" y="802"/>
                  </a:lnTo>
                  <a:lnTo>
                    <a:pt x="115" y="816"/>
                  </a:lnTo>
                  <a:lnTo>
                    <a:pt x="105" y="826"/>
                  </a:lnTo>
                  <a:lnTo>
                    <a:pt x="105" y="826"/>
                  </a:lnTo>
                  <a:lnTo>
                    <a:pt x="67" y="865"/>
                  </a:lnTo>
                  <a:lnTo>
                    <a:pt x="40" y="894"/>
                  </a:lnTo>
                  <a:lnTo>
                    <a:pt x="16" y="915"/>
                  </a:lnTo>
                  <a:lnTo>
                    <a:pt x="6" y="922"/>
                  </a:lnTo>
                  <a:lnTo>
                    <a:pt x="2" y="924"/>
                  </a:lnTo>
                  <a:lnTo>
                    <a:pt x="0" y="922"/>
                  </a:lnTo>
                  <a:lnTo>
                    <a:pt x="0" y="921"/>
                  </a:lnTo>
                  <a:lnTo>
                    <a:pt x="3" y="912"/>
                  </a:lnTo>
                  <a:lnTo>
                    <a:pt x="12" y="894"/>
                  </a:lnTo>
                  <a:lnTo>
                    <a:pt x="28" y="870"/>
                  </a:lnTo>
                  <a:lnTo>
                    <a:pt x="52" y="835"/>
                  </a:lnTo>
                  <a:lnTo>
                    <a:pt x="84" y="790"/>
                  </a:lnTo>
                  <a:lnTo>
                    <a:pt x="84" y="790"/>
                  </a:lnTo>
                  <a:lnTo>
                    <a:pt x="115" y="750"/>
                  </a:lnTo>
                  <a:lnTo>
                    <a:pt x="168" y="684"/>
                  </a:lnTo>
                  <a:lnTo>
                    <a:pt x="196" y="651"/>
                  </a:lnTo>
                  <a:lnTo>
                    <a:pt x="225" y="623"/>
                  </a:lnTo>
                  <a:lnTo>
                    <a:pt x="237" y="611"/>
                  </a:lnTo>
                  <a:lnTo>
                    <a:pt x="247" y="602"/>
                  </a:lnTo>
                  <a:lnTo>
                    <a:pt x="256" y="594"/>
                  </a:lnTo>
                  <a:lnTo>
                    <a:pt x="264" y="591"/>
                  </a:lnTo>
                  <a:lnTo>
                    <a:pt x="264" y="591"/>
                  </a:lnTo>
                  <a:lnTo>
                    <a:pt x="274" y="588"/>
                  </a:lnTo>
                  <a:lnTo>
                    <a:pt x="283" y="584"/>
                  </a:lnTo>
                  <a:lnTo>
                    <a:pt x="289" y="578"/>
                  </a:lnTo>
                  <a:lnTo>
                    <a:pt x="294" y="570"/>
                  </a:lnTo>
                  <a:lnTo>
                    <a:pt x="297" y="561"/>
                  </a:lnTo>
                  <a:lnTo>
                    <a:pt x="298" y="551"/>
                  </a:lnTo>
                  <a:lnTo>
                    <a:pt x="297" y="527"/>
                  </a:lnTo>
                  <a:lnTo>
                    <a:pt x="297" y="527"/>
                  </a:lnTo>
                  <a:lnTo>
                    <a:pt x="295" y="521"/>
                  </a:lnTo>
                  <a:lnTo>
                    <a:pt x="294" y="515"/>
                  </a:lnTo>
                  <a:lnTo>
                    <a:pt x="289" y="509"/>
                  </a:lnTo>
                  <a:lnTo>
                    <a:pt x="286" y="504"/>
                  </a:lnTo>
                  <a:lnTo>
                    <a:pt x="276" y="497"/>
                  </a:lnTo>
                  <a:lnTo>
                    <a:pt x="264" y="489"/>
                  </a:lnTo>
                  <a:lnTo>
                    <a:pt x="241" y="479"/>
                  </a:lnTo>
                  <a:lnTo>
                    <a:pt x="234" y="473"/>
                  </a:lnTo>
                  <a:lnTo>
                    <a:pt x="231" y="470"/>
                  </a:lnTo>
                  <a:lnTo>
                    <a:pt x="229" y="467"/>
                  </a:lnTo>
                  <a:lnTo>
                    <a:pt x="229" y="467"/>
                  </a:lnTo>
                  <a:lnTo>
                    <a:pt x="229" y="462"/>
                  </a:lnTo>
                  <a:lnTo>
                    <a:pt x="231" y="456"/>
                  </a:lnTo>
                  <a:lnTo>
                    <a:pt x="235" y="440"/>
                  </a:lnTo>
                  <a:lnTo>
                    <a:pt x="243" y="419"/>
                  </a:lnTo>
                  <a:lnTo>
                    <a:pt x="253" y="396"/>
                  </a:lnTo>
                  <a:lnTo>
                    <a:pt x="265" y="372"/>
                  </a:lnTo>
                  <a:lnTo>
                    <a:pt x="279" y="351"/>
                  </a:lnTo>
                  <a:lnTo>
                    <a:pt x="286" y="342"/>
                  </a:lnTo>
                  <a:lnTo>
                    <a:pt x="294" y="335"/>
                  </a:lnTo>
                  <a:lnTo>
                    <a:pt x="301" y="327"/>
                  </a:lnTo>
                  <a:lnTo>
                    <a:pt x="309" y="323"/>
                  </a:lnTo>
                  <a:lnTo>
                    <a:pt x="309" y="323"/>
                  </a:lnTo>
                  <a:lnTo>
                    <a:pt x="325" y="313"/>
                  </a:lnTo>
                  <a:lnTo>
                    <a:pt x="341" y="296"/>
                  </a:lnTo>
                  <a:lnTo>
                    <a:pt x="359" y="278"/>
                  </a:lnTo>
                  <a:lnTo>
                    <a:pt x="376" y="257"/>
                  </a:lnTo>
                  <a:lnTo>
                    <a:pt x="391" y="236"/>
                  </a:lnTo>
                  <a:lnTo>
                    <a:pt x="401" y="218"/>
                  </a:lnTo>
                  <a:lnTo>
                    <a:pt x="409" y="202"/>
                  </a:lnTo>
                  <a:lnTo>
                    <a:pt x="410" y="194"/>
                  </a:lnTo>
                  <a:lnTo>
                    <a:pt x="409" y="190"/>
                  </a:lnTo>
                  <a:lnTo>
                    <a:pt x="409" y="190"/>
                  </a:lnTo>
                  <a:lnTo>
                    <a:pt x="409" y="184"/>
                  </a:lnTo>
                  <a:lnTo>
                    <a:pt x="412" y="178"/>
                  </a:lnTo>
                  <a:lnTo>
                    <a:pt x="416" y="170"/>
                  </a:lnTo>
                  <a:lnTo>
                    <a:pt x="422" y="161"/>
                  </a:lnTo>
                  <a:lnTo>
                    <a:pt x="437" y="142"/>
                  </a:lnTo>
                  <a:lnTo>
                    <a:pt x="455" y="122"/>
                  </a:lnTo>
                  <a:lnTo>
                    <a:pt x="475" y="106"/>
                  </a:lnTo>
                  <a:lnTo>
                    <a:pt x="491" y="91"/>
                  </a:lnTo>
                  <a:lnTo>
                    <a:pt x="505" y="83"/>
                  </a:lnTo>
                  <a:lnTo>
                    <a:pt x="509" y="82"/>
                  </a:lnTo>
                  <a:lnTo>
                    <a:pt x="512" y="83"/>
                  </a:lnTo>
                  <a:lnTo>
                    <a:pt x="512" y="83"/>
                  </a:lnTo>
                  <a:lnTo>
                    <a:pt x="515" y="85"/>
                  </a:lnTo>
                  <a:lnTo>
                    <a:pt x="520" y="83"/>
                  </a:lnTo>
                  <a:lnTo>
                    <a:pt x="535" y="76"/>
                  </a:lnTo>
                  <a:lnTo>
                    <a:pt x="553" y="62"/>
                  </a:lnTo>
                  <a:lnTo>
                    <a:pt x="575" y="46"/>
                  </a:lnTo>
                  <a:lnTo>
                    <a:pt x="616" y="14"/>
                  </a:lnTo>
                  <a:lnTo>
                    <a:pt x="632" y="4"/>
                  </a:lnTo>
                  <a:lnTo>
                    <a:pt x="637" y="1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57" y="1"/>
                  </a:lnTo>
                  <a:lnTo>
                    <a:pt x="681" y="7"/>
                  </a:lnTo>
                  <a:lnTo>
                    <a:pt x="692" y="11"/>
                  </a:lnTo>
                  <a:lnTo>
                    <a:pt x="702" y="16"/>
                  </a:lnTo>
                  <a:lnTo>
                    <a:pt x="710" y="20"/>
                  </a:lnTo>
                  <a:lnTo>
                    <a:pt x="714" y="26"/>
                  </a:lnTo>
                  <a:lnTo>
                    <a:pt x="714" y="26"/>
                  </a:lnTo>
                  <a:lnTo>
                    <a:pt x="722" y="35"/>
                  </a:lnTo>
                  <a:lnTo>
                    <a:pt x="734" y="49"/>
                  </a:lnTo>
                  <a:lnTo>
                    <a:pt x="765" y="83"/>
                  </a:lnTo>
                  <a:lnTo>
                    <a:pt x="779" y="101"/>
                  </a:lnTo>
                  <a:lnTo>
                    <a:pt x="789" y="116"/>
                  </a:lnTo>
                  <a:lnTo>
                    <a:pt x="792" y="122"/>
                  </a:lnTo>
                  <a:lnTo>
                    <a:pt x="792" y="127"/>
                  </a:lnTo>
                  <a:lnTo>
                    <a:pt x="791" y="130"/>
                  </a:lnTo>
                  <a:lnTo>
                    <a:pt x="786" y="131"/>
                  </a:lnTo>
                  <a:lnTo>
                    <a:pt x="786" y="131"/>
                  </a:lnTo>
                  <a:lnTo>
                    <a:pt x="780" y="133"/>
                  </a:lnTo>
                  <a:lnTo>
                    <a:pt x="770" y="137"/>
                  </a:lnTo>
                  <a:lnTo>
                    <a:pt x="756" y="142"/>
                  </a:lnTo>
                  <a:lnTo>
                    <a:pt x="743" y="149"/>
                  </a:lnTo>
                  <a:lnTo>
                    <a:pt x="726" y="158"/>
                  </a:lnTo>
                  <a:lnTo>
                    <a:pt x="710" y="170"/>
                  </a:lnTo>
                  <a:lnTo>
                    <a:pt x="693" y="182"/>
                  </a:lnTo>
                  <a:lnTo>
                    <a:pt x="677" y="196"/>
                  </a:lnTo>
                  <a:lnTo>
                    <a:pt x="663" y="211"/>
                  </a:lnTo>
                  <a:lnTo>
                    <a:pt x="651" y="227"/>
                  </a:lnTo>
                  <a:lnTo>
                    <a:pt x="641" y="245"/>
                  </a:lnTo>
                  <a:lnTo>
                    <a:pt x="638" y="254"/>
                  </a:lnTo>
                  <a:lnTo>
                    <a:pt x="635" y="263"/>
                  </a:lnTo>
                  <a:lnTo>
                    <a:pt x="634" y="274"/>
                  </a:lnTo>
                  <a:lnTo>
                    <a:pt x="634" y="283"/>
                  </a:lnTo>
                  <a:lnTo>
                    <a:pt x="634" y="293"/>
                  </a:lnTo>
                  <a:lnTo>
                    <a:pt x="635" y="304"/>
                  </a:lnTo>
                  <a:lnTo>
                    <a:pt x="640" y="314"/>
                  </a:lnTo>
                  <a:lnTo>
                    <a:pt x="644" y="324"/>
                  </a:lnTo>
                  <a:lnTo>
                    <a:pt x="650" y="336"/>
                  </a:lnTo>
                  <a:lnTo>
                    <a:pt x="657" y="347"/>
                  </a:lnTo>
                  <a:lnTo>
                    <a:pt x="657" y="3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2" name="Freeform 39"/>
            <p:cNvSpPr>
              <a:spLocks/>
            </p:cNvSpPr>
            <p:nvPr/>
          </p:nvSpPr>
          <p:spPr bwMode="auto">
            <a:xfrm>
              <a:off x="6153389" y="4532114"/>
              <a:ext cx="2307955" cy="950965"/>
            </a:xfrm>
            <a:custGeom>
              <a:avLst/>
              <a:gdLst>
                <a:gd name="T0" fmla="*/ 36 w 1447"/>
                <a:gd name="T1" fmla="*/ 24 h 617"/>
                <a:gd name="T2" fmla="*/ 232 w 1447"/>
                <a:gd name="T3" fmla="*/ 144 h 617"/>
                <a:gd name="T4" fmla="*/ 325 w 1447"/>
                <a:gd name="T5" fmla="*/ 191 h 617"/>
                <a:gd name="T6" fmla="*/ 382 w 1447"/>
                <a:gd name="T7" fmla="*/ 209 h 617"/>
                <a:gd name="T8" fmla="*/ 479 w 1447"/>
                <a:gd name="T9" fmla="*/ 227 h 617"/>
                <a:gd name="T10" fmla="*/ 635 w 1447"/>
                <a:gd name="T11" fmla="*/ 238 h 617"/>
                <a:gd name="T12" fmla="*/ 890 w 1447"/>
                <a:gd name="T13" fmla="*/ 340 h 617"/>
                <a:gd name="T14" fmla="*/ 1436 w 1447"/>
                <a:gd name="T15" fmla="*/ 602 h 617"/>
                <a:gd name="T16" fmla="*/ 1360 w 1447"/>
                <a:gd name="T17" fmla="*/ 516 h 617"/>
                <a:gd name="T18" fmla="*/ 1307 w 1447"/>
                <a:gd name="T19" fmla="*/ 471 h 617"/>
                <a:gd name="T20" fmla="*/ 1288 w 1447"/>
                <a:gd name="T21" fmla="*/ 447 h 617"/>
                <a:gd name="T22" fmla="*/ 1301 w 1447"/>
                <a:gd name="T23" fmla="*/ 430 h 617"/>
                <a:gd name="T24" fmla="*/ 1343 w 1447"/>
                <a:gd name="T25" fmla="*/ 421 h 617"/>
                <a:gd name="T26" fmla="*/ 1388 w 1447"/>
                <a:gd name="T27" fmla="*/ 418 h 617"/>
                <a:gd name="T28" fmla="*/ 1361 w 1447"/>
                <a:gd name="T29" fmla="*/ 393 h 617"/>
                <a:gd name="T30" fmla="*/ 1291 w 1447"/>
                <a:gd name="T31" fmla="*/ 363 h 617"/>
                <a:gd name="T32" fmla="*/ 1256 w 1447"/>
                <a:gd name="T33" fmla="*/ 355 h 617"/>
                <a:gd name="T34" fmla="*/ 1162 w 1447"/>
                <a:gd name="T35" fmla="*/ 328 h 617"/>
                <a:gd name="T36" fmla="*/ 1047 w 1447"/>
                <a:gd name="T37" fmla="*/ 279 h 617"/>
                <a:gd name="T38" fmla="*/ 1012 w 1447"/>
                <a:gd name="T39" fmla="*/ 253 h 617"/>
                <a:gd name="T40" fmla="*/ 1012 w 1447"/>
                <a:gd name="T41" fmla="*/ 244 h 617"/>
                <a:gd name="T42" fmla="*/ 1048 w 1447"/>
                <a:gd name="T43" fmla="*/ 241 h 617"/>
                <a:gd name="T44" fmla="*/ 1084 w 1447"/>
                <a:gd name="T45" fmla="*/ 241 h 617"/>
                <a:gd name="T46" fmla="*/ 1099 w 1447"/>
                <a:gd name="T47" fmla="*/ 235 h 617"/>
                <a:gd name="T48" fmla="*/ 1096 w 1447"/>
                <a:gd name="T49" fmla="*/ 225 h 617"/>
                <a:gd name="T50" fmla="*/ 1068 w 1447"/>
                <a:gd name="T51" fmla="*/ 207 h 617"/>
                <a:gd name="T52" fmla="*/ 1005 w 1447"/>
                <a:gd name="T53" fmla="*/ 183 h 617"/>
                <a:gd name="T54" fmla="*/ 957 w 1447"/>
                <a:gd name="T55" fmla="*/ 174 h 617"/>
                <a:gd name="T56" fmla="*/ 831 w 1447"/>
                <a:gd name="T57" fmla="*/ 170 h 617"/>
                <a:gd name="T58" fmla="*/ 716 w 1447"/>
                <a:gd name="T59" fmla="*/ 159 h 617"/>
                <a:gd name="T60" fmla="*/ 671 w 1447"/>
                <a:gd name="T61" fmla="*/ 147 h 617"/>
                <a:gd name="T62" fmla="*/ 660 w 1447"/>
                <a:gd name="T63" fmla="*/ 135 h 617"/>
                <a:gd name="T64" fmla="*/ 662 w 1447"/>
                <a:gd name="T65" fmla="*/ 110 h 617"/>
                <a:gd name="T66" fmla="*/ 660 w 1447"/>
                <a:gd name="T67" fmla="*/ 89 h 617"/>
                <a:gd name="T68" fmla="*/ 642 w 1447"/>
                <a:gd name="T69" fmla="*/ 74 h 617"/>
                <a:gd name="T70" fmla="*/ 603 w 1447"/>
                <a:gd name="T71" fmla="*/ 60 h 617"/>
                <a:gd name="T72" fmla="*/ 439 w 1447"/>
                <a:gd name="T73" fmla="*/ 29 h 617"/>
                <a:gd name="T74" fmla="*/ 356 w 1447"/>
                <a:gd name="T75" fmla="*/ 20 h 617"/>
                <a:gd name="T76" fmla="*/ 350 w 1447"/>
                <a:gd name="T77" fmla="*/ 24 h 617"/>
                <a:gd name="T78" fmla="*/ 394 w 1447"/>
                <a:gd name="T79" fmla="*/ 47 h 617"/>
                <a:gd name="T80" fmla="*/ 500 w 1447"/>
                <a:gd name="T81" fmla="*/ 101 h 617"/>
                <a:gd name="T82" fmla="*/ 517 w 1447"/>
                <a:gd name="T83" fmla="*/ 111 h 617"/>
                <a:gd name="T84" fmla="*/ 496 w 1447"/>
                <a:gd name="T85" fmla="*/ 116 h 617"/>
                <a:gd name="T86" fmla="*/ 410 w 1447"/>
                <a:gd name="T87" fmla="*/ 113 h 617"/>
                <a:gd name="T88" fmla="*/ 362 w 1447"/>
                <a:gd name="T89" fmla="*/ 102 h 617"/>
                <a:gd name="T90" fmla="*/ 353 w 1447"/>
                <a:gd name="T91" fmla="*/ 95 h 617"/>
                <a:gd name="T92" fmla="*/ 337 w 1447"/>
                <a:gd name="T93" fmla="*/ 84 h 617"/>
                <a:gd name="T94" fmla="*/ 240 w 1447"/>
                <a:gd name="T95" fmla="*/ 54 h 617"/>
                <a:gd name="T96" fmla="*/ 0 w 1447"/>
                <a:gd name="T9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7" h="617">
                  <a:moveTo>
                    <a:pt x="0" y="0"/>
                  </a:moveTo>
                  <a:lnTo>
                    <a:pt x="0" y="0"/>
                  </a:lnTo>
                  <a:lnTo>
                    <a:pt x="36" y="24"/>
                  </a:lnTo>
                  <a:lnTo>
                    <a:pt x="124" y="80"/>
                  </a:lnTo>
                  <a:lnTo>
                    <a:pt x="178" y="113"/>
                  </a:lnTo>
                  <a:lnTo>
                    <a:pt x="232" y="144"/>
                  </a:lnTo>
                  <a:lnTo>
                    <a:pt x="281" y="171"/>
                  </a:lnTo>
                  <a:lnTo>
                    <a:pt x="305" y="182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53" y="200"/>
                  </a:lnTo>
                  <a:lnTo>
                    <a:pt x="382" y="209"/>
                  </a:lnTo>
                  <a:lnTo>
                    <a:pt x="413" y="216"/>
                  </a:lnTo>
                  <a:lnTo>
                    <a:pt x="446" y="222"/>
                  </a:lnTo>
                  <a:lnTo>
                    <a:pt x="479" y="227"/>
                  </a:lnTo>
                  <a:lnTo>
                    <a:pt x="512" y="229"/>
                  </a:lnTo>
                  <a:lnTo>
                    <a:pt x="577" y="235"/>
                  </a:lnTo>
                  <a:lnTo>
                    <a:pt x="635" y="238"/>
                  </a:lnTo>
                  <a:lnTo>
                    <a:pt x="681" y="238"/>
                  </a:lnTo>
                  <a:lnTo>
                    <a:pt x="725" y="238"/>
                  </a:lnTo>
                  <a:lnTo>
                    <a:pt x="890" y="340"/>
                  </a:lnTo>
                  <a:lnTo>
                    <a:pt x="1447" y="617"/>
                  </a:lnTo>
                  <a:lnTo>
                    <a:pt x="1447" y="617"/>
                  </a:lnTo>
                  <a:lnTo>
                    <a:pt x="1436" y="602"/>
                  </a:lnTo>
                  <a:lnTo>
                    <a:pt x="1405" y="563"/>
                  </a:lnTo>
                  <a:lnTo>
                    <a:pt x="1384" y="539"/>
                  </a:lnTo>
                  <a:lnTo>
                    <a:pt x="1360" y="516"/>
                  </a:lnTo>
                  <a:lnTo>
                    <a:pt x="1334" y="492"/>
                  </a:lnTo>
                  <a:lnTo>
                    <a:pt x="1307" y="471"/>
                  </a:lnTo>
                  <a:lnTo>
                    <a:pt x="1307" y="471"/>
                  </a:lnTo>
                  <a:lnTo>
                    <a:pt x="1297" y="462"/>
                  </a:lnTo>
                  <a:lnTo>
                    <a:pt x="1291" y="453"/>
                  </a:lnTo>
                  <a:lnTo>
                    <a:pt x="1288" y="447"/>
                  </a:lnTo>
                  <a:lnTo>
                    <a:pt x="1289" y="441"/>
                  </a:lnTo>
                  <a:lnTo>
                    <a:pt x="1294" y="435"/>
                  </a:lnTo>
                  <a:lnTo>
                    <a:pt x="1301" y="430"/>
                  </a:lnTo>
                  <a:lnTo>
                    <a:pt x="1310" y="427"/>
                  </a:lnTo>
                  <a:lnTo>
                    <a:pt x="1321" y="424"/>
                  </a:lnTo>
                  <a:lnTo>
                    <a:pt x="1343" y="421"/>
                  </a:lnTo>
                  <a:lnTo>
                    <a:pt x="1366" y="420"/>
                  </a:lnTo>
                  <a:lnTo>
                    <a:pt x="1388" y="418"/>
                  </a:lnTo>
                  <a:lnTo>
                    <a:pt x="1388" y="418"/>
                  </a:lnTo>
                  <a:lnTo>
                    <a:pt x="1382" y="411"/>
                  </a:lnTo>
                  <a:lnTo>
                    <a:pt x="1373" y="403"/>
                  </a:lnTo>
                  <a:lnTo>
                    <a:pt x="1361" y="393"/>
                  </a:lnTo>
                  <a:lnTo>
                    <a:pt x="1343" y="382"/>
                  </a:lnTo>
                  <a:lnTo>
                    <a:pt x="1321" y="372"/>
                  </a:lnTo>
                  <a:lnTo>
                    <a:pt x="1291" y="363"/>
                  </a:lnTo>
                  <a:lnTo>
                    <a:pt x="1274" y="358"/>
                  </a:lnTo>
                  <a:lnTo>
                    <a:pt x="1256" y="355"/>
                  </a:lnTo>
                  <a:lnTo>
                    <a:pt x="1256" y="355"/>
                  </a:lnTo>
                  <a:lnTo>
                    <a:pt x="1235" y="351"/>
                  </a:lnTo>
                  <a:lnTo>
                    <a:pt x="1212" y="345"/>
                  </a:lnTo>
                  <a:lnTo>
                    <a:pt x="1162" y="328"/>
                  </a:lnTo>
                  <a:lnTo>
                    <a:pt x="1111" y="309"/>
                  </a:lnTo>
                  <a:lnTo>
                    <a:pt x="1065" y="288"/>
                  </a:lnTo>
                  <a:lnTo>
                    <a:pt x="1047" y="279"/>
                  </a:lnTo>
                  <a:lnTo>
                    <a:pt x="1030" y="268"/>
                  </a:lnTo>
                  <a:lnTo>
                    <a:pt x="1018" y="261"/>
                  </a:lnTo>
                  <a:lnTo>
                    <a:pt x="1012" y="253"/>
                  </a:lnTo>
                  <a:lnTo>
                    <a:pt x="1011" y="250"/>
                  </a:lnTo>
                  <a:lnTo>
                    <a:pt x="1011" y="247"/>
                  </a:lnTo>
                  <a:lnTo>
                    <a:pt x="1012" y="244"/>
                  </a:lnTo>
                  <a:lnTo>
                    <a:pt x="1017" y="243"/>
                  </a:lnTo>
                  <a:lnTo>
                    <a:pt x="1029" y="241"/>
                  </a:lnTo>
                  <a:lnTo>
                    <a:pt x="1048" y="241"/>
                  </a:lnTo>
                  <a:lnTo>
                    <a:pt x="1048" y="241"/>
                  </a:lnTo>
                  <a:lnTo>
                    <a:pt x="1069" y="243"/>
                  </a:lnTo>
                  <a:lnTo>
                    <a:pt x="1084" y="241"/>
                  </a:lnTo>
                  <a:lnTo>
                    <a:pt x="1093" y="238"/>
                  </a:lnTo>
                  <a:lnTo>
                    <a:pt x="1096" y="237"/>
                  </a:lnTo>
                  <a:lnTo>
                    <a:pt x="1099" y="235"/>
                  </a:lnTo>
                  <a:lnTo>
                    <a:pt x="1099" y="232"/>
                  </a:lnTo>
                  <a:lnTo>
                    <a:pt x="1099" y="231"/>
                  </a:lnTo>
                  <a:lnTo>
                    <a:pt x="1096" y="225"/>
                  </a:lnTo>
                  <a:lnTo>
                    <a:pt x="1089" y="219"/>
                  </a:lnTo>
                  <a:lnTo>
                    <a:pt x="1080" y="213"/>
                  </a:lnTo>
                  <a:lnTo>
                    <a:pt x="1068" y="207"/>
                  </a:lnTo>
                  <a:lnTo>
                    <a:pt x="1053" y="200"/>
                  </a:lnTo>
                  <a:lnTo>
                    <a:pt x="1021" y="188"/>
                  </a:lnTo>
                  <a:lnTo>
                    <a:pt x="1005" y="183"/>
                  </a:lnTo>
                  <a:lnTo>
                    <a:pt x="988" y="179"/>
                  </a:lnTo>
                  <a:lnTo>
                    <a:pt x="972" y="176"/>
                  </a:lnTo>
                  <a:lnTo>
                    <a:pt x="957" y="174"/>
                  </a:lnTo>
                  <a:lnTo>
                    <a:pt x="957" y="174"/>
                  </a:lnTo>
                  <a:lnTo>
                    <a:pt x="879" y="171"/>
                  </a:lnTo>
                  <a:lnTo>
                    <a:pt x="831" y="170"/>
                  </a:lnTo>
                  <a:lnTo>
                    <a:pt x="782" y="167"/>
                  </a:lnTo>
                  <a:lnTo>
                    <a:pt x="735" y="162"/>
                  </a:lnTo>
                  <a:lnTo>
                    <a:pt x="716" y="159"/>
                  </a:lnTo>
                  <a:lnTo>
                    <a:pt x="698" y="156"/>
                  </a:lnTo>
                  <a:lnTo>
                    <a:pt x="683" y="152"/>
                  </a:lnTo>
                  <a:lnTo>
                    <a:pt x="671" y="147"/>
                  </a:lnTo>
                  <a:lnTo>
                    <a:pt x="663" y="141"/>
                  </a:lnTo>
                  <a:lnTo>
                    <a:pt x="662" y="138"/>
                  </a:lnTo>
                  <a:lnTo>
                    <a:pt x="660" y="135"/>
                  </a:lnTo>
                  <a:lnTo>
                    <a:pt x="660" y="135"/>
                  </a:lnTo>
                  <a:lnTo>
                    <a:pt x="660" y="122"/>
                  </a:lnTo>
                  <a:lnTo>
                    <a:pt x="662" y="110"/>
                  </a:lnTo>
                  <a:lnTo>
                    <a:pt x="663" y="99"/>
                  </a:lnTo>
                  <a:lnTo>
                    <a:pt x="662" y="93"/>
                  </a:lnTo>
                  <a:lnTo>
                    <a:pt x="660" y="89"/>
                  </a:lnTo>
                  <a:lnTo>
                    <a:pt x="656" y="84"/>
                  </a:lnTo>
                  <a:lnTo>
                    <a:pt x="650" y="78"/>
                  </a:lnTo>
                  <a:lnTo>
                    <a:pt x="642" y="74"/>
                  </a:lnTo>
                  <a:lnTo>
                    <a:pt x="633" y="69"/>
                  </a:lnTo>
                  <a:lnTo>
                    <a:pt x="620" y="65"/>
                  </a:lnTo>
                  <a:lnTo>
                    <a:pt x="603" y="60"/>
                  </a:lnTo>
                  <a:lnTo>
                    <a:pt x="560" y="51"/>
                  </a:lnTo>
                  <a:lnTo>
                    <a:pt x="560" y="51"/>
                  </a:lnTo>
                  <a:lnTo>
                    <a:pt x="439" y="29"/>
                  </a:lnTo>
                  <a:lnTo>
                    <a:pt x="400" y="24"/>
                  </a:lnTo>
                  <a:lnTo>
                    <a:pt x="373" y="21"/>
                  </a:lnTo>
                  <a:lnTo>
                    <a:pt x="356" y="20"/>
                  </a:lnTo>
                  <a:lnTo>
                    <a:pt x="352" y="21"/>
                  </a:lnTo>
                  <a:lnTo>
                    <a:pt x="350" y="21"/>
                  </a:lnTo>
                  <a:lnTo>
                    <a:pt x="350" y="24"/>
                  </a:lnTo>
                  <a:lnTo>
                    <a:pt x="352" y="26"/>
                  </a:lnTo>
                  <a:lnTo>
                    <a:pt x="361" y="32"/>
                  </a:lnTo>
                  <a:lnTo>
                    <a:pt x="394" y="47"/>
                  </a:lnTo>
                  <a:lnTo>
                    <a:pt x="437" y="68"/>
                  </a:lnTo>
                  <a:lnTo>
                    <a:pt x="482" y="89"/>
                  </a:lnTo>
                  <a:lnTo>
                    <a:pt x="500" y="101"/>
                  </a:lnTo>
                  <a:lnTo>
                    <a:pt x="515" y="111"/>
                  </a:lnTo>
                  <a:lnTo>
                    <a:pt x="515" y="111"/>
                  </a:lnTo>
                  <a:lnTo>
                    <a:pt x="517" y="111"/>
                  </a:lnTo>
                  <a:lnTo>
                    <a:pt x="515" y="113"/>
                  </a:lnTo>
                  <a:lnTo>
                    <a:pt x="512" y="114"/>
                  </a:lnTo>
                  <a:lnTo>
                    <a:pt x="496" y="116"/>
                  </a:lnTo>
                  <a:lnTo>
                    <a:pt x="470" y="117"/>
                  </a:lnTo>
                  <a:lnTo>
                    <a:pt x="440" y="116"/>
                  </a:lnTo>
                  <a:lnTo>
                    <a:pt x="410" y="113"/>
                  </a:lnTo>
                  <a:lnTo>
                    <a:pt x="382" y="110"/>
                  </a:lnTo>
                  <a:lnTo>
                    <a:pt x="371" y="107"/>
                  </a:lnTo>
                  <a:lnTo>
                    <a:pt x="362" y="102"/>
                  </a:lnTo>
                  <a:lnTo>
                    <a:pt x="356" y="99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52" y="93"/>
                  </a:lnTo>
                  <a:lnTo>
                    <a:pt x="349" y="90"/>
                  </a:lnTo>
                  <a:lnTo>
                    <a:pt x="337" y="84"/>
                  </a:lnTo>
                  <a:lnTo>
                    <a:pt x="319" y="77"/>
                  </a:lnTo>
                  <a:lnTo>
                    <a:pt x="296" y="69"/>
                  </a:lnTo>
                  <a:lnTo>
                    <a:pt x="240" y="54"/>
                  </a:lnTo>
                  <a:lnTo>
                    <a:pt x="175" y="38"/>
                  </a:lnTo>
                  <a:lnTo>
                    <a:pt x="55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40"/>
            <p:cNvSpPr>
              <a:spLocks/>
            </p:cNvSpPr>
            <p:nvPr/>
          </p:nvSpPr>
          <p:spPr bwMode="auto">
            <a:xfrm>
              <a:off x="7861626" y="4025035"/>
              <a:ext cx="224894" cy="360658"/>
            </a:xfrm>
            <a:custGeom>
              <a:avLst/>
              <a:gdLst>
                <a:gd name="T0" fmla="*/ 139 w 141"/>
                <a:gd name="T1" fmla="*/ 70 h 234"/>
                <a:gd name="T2" fmla="*/ 139 w 141"/>
                <a:gd name="T3" fmla="*/ 70 h 234"/>
                <a:gd name="T4" fmla="*/ 132 w 141"/>
                <a:gd name="T5" fmla="*/ 72 h 234"/>
                <a:gd name="T6" fmla="*/ 123 w 141"/>
                <a:gd name="T7" fmla="*/ 70 h 234"/>
                <a:gd name="T8" fmla="*/ 109 w 141"/>
                <a:gd name="T9" fmla="*/ 67 h 234"/>
                <a:gd name="T10" fmla="*/ 93 w 141"/>
                <a:gd name="T11" fmla="*/ 63 h 234"/>
                <a:gd name="T12" fmla="*/ 75 w 141"/>
                <a:gd name="T13" fmla="*/ 52 h 234"/>
                <a:gd name="T14" fmla="*/ 52 w 141"/>
                <a:gd name="T15" fmla="*/ 39 h 234"/>
                <a:gd name="T16" fmla="*/ 28 w 141"/>
                <a:gd name="T17" fmla="*/ 18 h 234"/>
                <a:gd name="T18" fmla="*/ 28 w 141"/>
                <a:gd name="T19" fmla="*/ 18 h 234"/>
                <a:gd name="T20" fmla="*/ 16 w 141"/>
                <a:gd name="T21" fmla="*/ 7 h 234"/>
                <a:gd name="T22" fmla="*/ 9 w 141"/>
                <a:gd name="T23" fmla="*/ 3 h 234"/>
                <a:gd name="T24" fmla="*/ 3 w 141"/>
                <a:gd name="T25" fmla="*/ 0 h 234"/>
                <a:gd name="T26" fmla="*/ 1 w 141"/>
                <a:gd name="T27" fmla="*/ 1 h 234"/>
                <a:gd name="T28" fmla="*/ 1 w 141"/>
                <a:gd name="T29" fmla="*/ 3 h 234"/>
                <a:gd name="T30" fmla="*/ 0 w 141"/>
                <a:gd name="T31" fmla="*/ 7 h 234"/>
                <a:gd name="T32" fmla="*/ 1 w 141"/>
                <a:gd name="T33" fmla="*/ 13 h 234"/>
                <a:gd name="T34" fmla="*/ 7 w 141"/>
                <a:gd name="T35" fmla="*/ 34 h 234"/>
                <a:gd name="T36" fmla="*/ 15 w 141"/>
                <a:gd name="T37" fmla="*/ 60 h 234"/>
                <a:gd name="T38" fmla="*/ 24 w 141"/>
                <a:gd name="T39" fmla="*/ 87 h 234"/>
                <a:gd name="T40" fmla="*/ 27 w 141"/>
                <a:gd name="T41" fmla="*/ 99 h 234"/>
                <a:gd name="T42" fmla="*/ 28 w 141"/>
                <a:gd name="T43" fmla="*/ 111 h 234"/>
                <a:gd name="T44" fmla="*/ 28 w 141"/>
                <a:gd name="T45" fmla="*/ 121 h 234"/>
                <a:gd name="T46" fmla="*/ 28 w 141"/>
                <a:gd name="T47" fmla="*/ 130 h 234"/>
                <a:gd name="T48" fmla="*/ 28 w 141"/>
                <a:gd name="T49" fmla="*/ 130 h 234"/>
                <a:gd name="T50" fmla="*/ 19 w 141"/>
                <a:gd name="T51" fmla="*/ 165 h 234"/>
                <a:gd name="T52" fmla="*/ 15 w 141"/>
                <a:gd name="T53" fmla="*/ 181 h 234"/>
                <a:gd name="T54" fmla="*/ 13 w 141"/>
                <a:gd name="T55" fmla="*/ 198 h 234"/>
                <a:gd name="T56" fmla="*/ 12 w 141"/>
                <a:gd name="T57" fmla="*/ 213 h 234"/>
                <a:gd name="T58" fmla="*/ 15 w 141"/>
                <a:gd name="T59" fmla="*/ 225 h 234"/>
                <a:gd name="T60" fmla="*/ 16 w 141"/>
                <a:gd name="T61" fmla="*/ 228 h 234"/>
                <a:gd name="T62" fmla="*/ 19 w 141"/>
                <a:gd name="T63" fmla="*/ 231 h 234"/>
                <a:gd name="T64" fmla="*/ 24 w 141"/>
                <a:gd name="T65" fmla="*/ 234 h 234"/>
                <a:gd name="T66" fmla="*/ 28 w 141"/>
                <a:gd name="T67" fmla="*/ 234 h 234"/>
                <a:gd name="T68" fmla="*/ 28 w 141"/>
                <a:gd name="T69" fmla="*/ 234 h 234"/>
                <a:gd name="T70" fmla="*/ 34 w 141"/>
                <a:gd name="T71" fmla="*/ 232 h 234"/>
                <a:gd name="T72" fmla="*/ 42 w 141"/>
                <a:gd name="T73" fmla="*/ 228 h 234"/>
                <a:gd name="T74" fmla="*/ 49 w 141"/>
                <a:gd name="T75" fmla="*/ 222 h 234"/>
                <a:gd name="T76" fmla="*/ 60 w 141"/>
                <a:gd name="T77" fmla="*/ 213 h 234"/>
                <a:gd name="T78" fmla="*/ 81 w 141"/>
                <a:gd name="T79" fmla="*/ 192 h 234"/>
                <a:gd name="T80" fmla="*/ 100 w 141"/>
                <a:gd name="T81" fmla="*/ 165 h 234"/>
                <a:gd name="T82" fmla="*/ 120 w 141"/>
                <a:gd name="T83" fmla="*/ 138 h 234"/>
                <a:gd name="T84" fmla="*/ 127 w 141"/>
                <a:gd name="T85" fmla="*/ 124 h 234"/>
                <a:gd name="T86" fmla="*/ 133 w 141"/>
                <a:gd name="T87" fmla="*/ 111 h 234"/>
                <a:gd name="T88" fmla="*/ 138 w 141"/>
                <a:gd name="T89" fmla="*/ 99 h 234"/>
                <a:gd name="T90" fmla="*/ 141 w 141"/>
                <a:gd name="T91" fmla="*/ 88 h 234"/>
                <a:gd name="T92" fmla="*/ 141 w 141"/>
                <a:gd name="T93" fmla="*/ 78 h 234"/>
                <a:gd name="T94" fmla="*/ 139 w 141"/>
                <a:gd name="T95" fmla="*/ 70 h 234"/>
                <a:gd name="T96" fmla="*/ 139 w 141"/>
                <a:gd name="T97" fmla="*/ 7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" h="234">
                  <a:moveTo>
                    <a:pt x="139" y="70"/>
                  </a:moveTo>
                  <a:lnTo>
                    <a:pt x="139" y="70"/>
                  </a:lnTo>
                  <a:lnTo>
                    <a:pt x="132" y="72"/>
                  </a:lnTo>
                  <a:lnTo>
                    <a:pt x="123" y="70"/>
                  </a:lnTo>
                  <a:lnTo>
                    <a:pt x="109" y="67"/>
                  </a:lnTo>
                  <a:lnTo>
                    <a:pt x="93" y="63"/>
                  </a:lnTo>
                  <a:lnTo>
                    <a:pt x="75" y="52"/>
                  </a:lnTo>
                  <a:lnTo>
                    <a:pt x="52" y="39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16" y="7"/>
                  </a:lnTo>
                  <a:lnTo>
                    <a:pt x="9" y="3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1" y="13"/>
                  </a:lnTo>
                  <a:lnTo>
                    <a:pt x="7" y="34"/>
                  </a:lnTo>
                  <a:lnTo>
                    <a:pt x="15" y="60"/>
                  </a:lnTo>
                  <a:lnTo>
                    <a:pt x="24" y="87"/>
                  </a:lnTo>
                  <a:lnTo>
                    <a:pt x="27" y="99"/>
                  </a:lnTo>
                  <a:lnTo>
                    <a:pt x="28" y="111"/>
                  </a:lnTo>
                  <a:lnTo>
                    <a:pt x="28" y="121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19" y="165"/>
                  </a:lnTo>
                  <a:lnTo>
                    <a:pt x="15" y="181"/>
                  </a:lnTo>
                  <a:lnTo>
                    <a:pt x="13" y="198"/>
                  </a:lnTo>
                  <a:lnTo>
                    <a:pt x="12" y="213"/>
                  </a:lnTo>
                  <a:lnTo>
                    <a:pt x="15" y="225"/>
                  </a:lnTo>
                  <a:lnTo>
                    <a:pt x="16" y="228"/>
                  </a:lnTo>
                  <a:lnTo>
                    <a:pt x="19" y="231"/>
                  </a:lnTo>
                  <a:lnTo>
                    <a:pt x="24" y="234"/>
                  </a:lnTo>
                  <a:lnTo>
                    <a:pt x="28" y="234"/>
                  </a:lnTo>
                  <a:lnTo>
                    <a:pt x="28" y="234"/>
                  </a:lnTo>
                  <a:lnTo>
                    <a:pt x="34" y="232"/>
                  </a:lnTo>
                  <a:lnTo>
                    <a:pt x="42" y="228"/>
                  </a:lnTo>
                  <a:lnTo>
                    <a:pt x="49" y="222"/>
                  </a:lnTo>
                  <a:lnTo>
                    <a:pt x="60" y="213"/>
                  </a:lnTo>
                  <a:lnTo>
                    <a:pt x="81" y="192"/>
                  </a:lnTo>
                  <a:lnTo>
                    <a:pt x="100" y="165"/>
                  </a:lnTo>
                  <a:lnTo>
                    <a:pt x="120" y="138"/>
                  </a:lnTo>
                  <a:lnTo>
                    <a:pt x="127" y="124"/>
                  </a:lnTo>
                  <a:lnTo>
                    <a:pt x="133" y="111"/>
                  </a:lnTo>
                  <a:lnTo>
                    <a:pt x="138" y="99"/>
                  </a:lnTo>
                  <a:lnTo>
                    <a:pt x="141" y="88"/>
                  </a:lnTo>
                  <a:lnTo>
                    <a:pt x="141" y="78"/>
                  </a:lnTo>
                  <a:lnTo>
                    <a:pt x="139" y="70"/>
                  </a:lnTo>
                  <a:lnTo>
                    <a:pt x="139" y="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41"/>
            <p:cNvSpPr>
              <a:spLocks/>
            </p:cNvSpPr>
            <p:nvPr/>
          </p:nvSpPr>
          <p:spPr bwMode="auto">
            <a:xfrm>
              <a:off x="7080079" y="3521039"/>
              <a:ext cx="757622" cy="326750"/>
            </a:xfrm>
            <a:custGeom>
              <a:avLst/>
              <a:gdLst>
                <a:gd name="T0" fmla="*/ 3 w 475"/>
                <a:gd name="T1" fmla="*/ 21 h 212"/>
                <a:gd name="T2" fmla="*/ 2 w 475"/>
                <a:gd name="T3" fmla="*/ 29 h 212"/>
                <a:gd name="T4" fmla="*/ 9 w 475"/>
                <a:gd name="T5" fmla="*/ 39 h 212"/>
                <a:gd name="T6" fmla="*/ 40 w 475"/>
                <a:gd name="T7" fmla="*/ 63 h 212"/>
                <a:gd name="T8" fmla="*/ 72 w 475"/>
                <a:gd name="T9" fmla="*/ 92 h 212"/>
                <a:gd name="T10" fmla="*/ 81 w 475"/>
                <a:gd name="T11" fmla="*/ 105 h 212"/>
                <a:gd name="T12" fmla="*/ 82 w 475"/>
                <a:gd name="T13" fmla="*/ 119 h 212"/>
                <a:gd name="T14" fmla="*/ 81 w 475"/>
                <a:gd name="T15" fmla="*/ 125 h 212"/>
                <a:gd name="T16" fmla="*/ 85 w 475"/>
                <a:gd name="T17" fmla="*/ 132 h 212"/>
                <a:gd name="T18" fmla="*/ 94 w 475"/>
                <a:gd name="T19" fmla="*/ 137 h 212"/>
                <a:gd name="T20" fmla="*/ 117 w 475"/>
                <a:gd name="T21" fmla="*/ 137 h 212"/>
                <a:gd name="T22" fmla="*/ 150 w 475"/>
                <a:gd name="T23" fmla="*/ 129 h 212"/>
                <a:gd name="T24" fmla="*/ 177 w 475"/>
                <a:gd name="T25" fmla="*/ 119 h 212"/>
                <a:gd name="T26" fmla="*/ 196 w 475"/>
                <a:gd name="T27" fmla="*/ 108 h 212"/>
                <a:gd name="T28" fmla="*/ 228 w 475"/>
                <a:gd name="T29" fmla="*/ 95 h 212"/>
                <a:gd name="T30" fmla="*/ 252 w 475"/>
                <a:gd name="T31" fmla="*/ 92 h 212"/>
                <a:gd name="T32" fmla="*/ 264 w 475"/>
                <a:gd name="T33" fmla="*/ 92 h 212"/>
                <a:gd name="T34" fmla="*/ 279 w 475"/>
                <a:gd name="T35" fmla="*/ 99 h 212"/>
                <a:gd name="T36" fmla="*/ 316 w 475"/>
                <a:gd name="T37" fmla="*/ 132 h 212"/>
                <a:gd name="T38" fmla="*/ 359 w 475"/>
                <a:gd name="T39" fmla="*/ 176 h 212"/>
                <a:gd name="T40" fmla="*/ 388 w 475"/>
                <a:gd name="T41" fmla="*/ 201 h 212"/>
                <a:gd name="T42" fmla="*/ 404 w 475"/>
                <a:gd name="T43" fmla="*/ 210 h 212"/>
                <a:gd name="T44" fmla="*/ 410 w 475"/>
                <a:gd name="T45" fmla="*/ 212 h 212"/>
                <a:gd name="T46" fmla="*/ 445 w 475"/>
                <a:gd name="T47" fmla="*/ 207 h 212"/>
                <a:gd name="T48" fmla="*/ 472 w 475"/>
                <a:gd name="T49" fmla="*/ 192 h 212"/>
                <a:gd name="T50" fmla="*/ 475 w 475"/>
                <a:gd name="T51" fmla="*/ 188 h 212"/>
                <a:gd name="T52" fmla="*/ 475 w 475"/>
                <a:gd name="T53" fmla="*/ 176 h 212"/>
                <a:gd name="T54" fmla="*/ 464 w 475"/>
                <a:gd name="T55" fmla="*/ 152 h 212"/>
                <a:gd name="T56" fmla="*/ 437 w 475"/>
                <a:gd name="T57" fmla="*/ 114 h 212"/>
                <a:gd name="T58" fmla="*/ 407 w 475"/>
                <a:gd name="T59" fmla="*/ 83 h 212"/>
                <a:gd name="T60" fmla="*/ 395 w 475"/>
                <a:gd name="T61" fmla="*/ 74 h 212"/>
                <a:gd name="T62" fmla="*/ 367 w 475"/>
                <a:gd name="T63" fmla="*/ 62 h 212"/>
                <a:gd name="T64" fmla="*/ 309 w 475"/>
                <a:gd name="T65" fmla="*/ 47 h 212"/>
                <a:gd name="T66" fmla="*/ 271 w 475"/>
                <a:gd name="T67" fmla="*/ 32 h 212"/>
                <a:gd name="T68" fmla="*/ 255 w 475"/>
                <a:gd name="T69" fmla="*/ 21 h 212"/>
                <a:gd name="T70" fmla="*/ 246 w 475"/>
                <a:gd name="T71" fmla="*/ 15 h 212"/>
                <a:gd name="T72" fmla="*/ 219 w 475"/>
                <a:gd name="T73" fmla="*/ 8 h 212"/>
                <a:gd name="T74" fmla="*/ 163 w 475"/>
                <a:gd name="T75" fmla="*/ 2 h 212"/>
                <a:gd name="T76" fmla="*/ 82 w 475"/>
                <a:gd name="T77" fmla="*/ 3 h 212"/>
                <a:gd name="T78" fmla="*/ 31 w 475"/>
                <a:gd name="T79" fmla="*/ 11 h 212"/>
                <a:gd name="T80" fmla="*/ 9 w 475"/>
                <a:gd name="T81" fmla="*/ 17 h 212"/>
                <a:gd name="T82" fmla="*/ 3 w 475"/>
                <a:gd name="T83" fmla="*/ 2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5" h="212">
                  <a:moveTo>
                    <a:pt x="3" y="21"/>
                  </a:moveTo>
                  <a:lnTo>
                    <a:pt x="3" y="21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5" y="33"/>
                  </a:lnTo>
                  <a:lnTo>
                    <a:pt x="9" y="39"/>
                  </a:lnTo>
                  <a:lnTo>
                    <a:pt x="24" y="50"/>
                  </a:lnTo>
                  <a:lnTo>
                    <a:pt x="40" y="63"/>
                  </a:lnTo>
                  <a:lnTo>
                    <a:pt x="57" y="78"/>
                  </a:lnTo>
                  <a:lnTo>
                    <a:pt x="72" y="92"/>
                  </a:lnTo>
                  <a:lnTo>
                    <a:pt x="78" y="99"/>
                  </a:lnTo>
                  <a:lnTo>
                    <a:pt x="81" y="105"/>
                  </a:lnTo>
                  <a:lnTo>
                    <a:pt x="82" y="113"/>
                  </a:lnTo>
                  <a:lnTo>
                    <a:pt x="82" y="119"/>
                  </a:lnTo>
                  <a:lnTo>
                    <a:pt x="82" y="119"/>
                  </a:lnTo>
                  <a:lnTo>
                    <a:pt x="81" y="125"/>
                  </a:lnTo>
                  <a:lnTo>
                    <a:pt x="82" y="129"/>
                  </a:lnTo>
                  <a:lnTo>
                    <a:pt x="85" y="132"/>
                  </a:lnTo>
                  <a:lnTo>
                    <a:pt x="90" y="135"/>
                  </a:lnTo>
                  <a:lnTo>
                    <a:pt x="94" y="137"/>
                  </a:lnTo>
                  <a:lnTo>
                    <a:pt x="102" y="137"/>
                  </a:lnTo>
                  <a:lnTo>
                    <a:pt x="117" y="137"/>
                  </a:lnTo>
                  <a:lnTo>
                    <a:pt x="133" y="134"/>
                  </a:lnTo>
                  <a:lnTo>
                    <a:pt x="150" y="129"/>
                  </a:lnTo>
                  <a:lnTo>
                    <a:pt x="165" y="125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96" y="108"/>
                  </a:lnTo>
                  <a:lnTo>
                    <a:pt x="217" y="98"/>
                  </a:lnTo>
                  <a:lnTo>
                    <a:pt x="228" y="95"/>
                  </a:lnTo>
                  <a:lnTo>
                    <a:pt x="240" y="92"/>
                  </a:lnTo>
                  <a:lnTo>
                    <a:pt x="252" y="92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1" y="95"/>
                  </a:lnTo>
                  <a:lnTo>
                    <a:pt x="279" y="99"/>
                  </a:lnTo>
                  <a:lnTo>
                    <a:pt x="297" y="113"/>
                  </a:lnTo>
                  <a:lnTo>
                    <a:pt x="316" y="132"/>
                  </a:lnTo>
                  <a:lnTo>
                    <a:pt x="338" y="155"/>
                  </a:lnTo>
                  <a:lnTo>
                    <a:pt x="359" y="176"/>
                  </a:lnTo>
                  <a:lnTo>
                    <a:pt x="379" y="194"/>
                  </a:lnTo>
                  <a:lnTo>
                    <a:pt x="388" y="201"/>
                  </a:lnTo>
                  <a:lnTo>
                    <a:pt x="397" y="207"/>
                  </a:lnTo>
                  <a:lnTo>
                    <a:pt x="404" y="210"/>
                  </a:lnTo>
                  <a:lnTo>
                    <a:pt x="410" y="212"/>
                  </a:lnTo>
                  <a:lnTo>
                    <a:pt x="410" y="212"/>
                  </a:lnTo>
                  <a:lnTo>
                    <a:pt x="430" y="210"/>
                  </a:lnTo>
                  <a:lnTo>
                    <a:pt x="445" y="207"/>
                  </a:lnTo>
                  <a:lnTo>
                    <a:pt x="458" y="201"/>
                  </a:lnTo>
                  <a:lnTo>
                    <a:pt x="472" y="192"/>
                  </a:lnTo>
                  <a:lnTo>
                    <a:pt x="472" y="192"/>
                  </a:lnTo>
                  <a:lnTo>
                    <a:pt x="475" y="188"/>
                  </a:lnTo>
                  <a:lnTo>
                    <a:pt x="475" y="183"/>
                  </a:lnTo>
                  <a:lnTo>
                    <a:pt x="475" y="176"/>
                  </a:lnTo>
                  <a:lnTo>
                    <a:pt x="472" y="170"/>
                  </a:lnTo>
                  <a:lnTo>
                    <a:pt x="464" y="152"/>
                  </a:lnTo>
                  <a:lnTo>
                    <a:pt x="452" y="134"/>
                  </a:lnTo>
                  <a:lnTo>
                    <a:pt x="437" y="114"/>
                  </a:lnTo>
                  <a:lnTo>
                    <a:pt x="422" y="98"/>
                  </a:lnTo>
                  <a:lnTo>
                    <a:pt x="407" y="83"/>
                  </a:lnTo>
                  <a:lnTo>
                    <a:pt x="395" y="74"/>
                  </a:lnTo>
                  <a:lnTo>
                    <a:pt x="395" y="74"/>
                  </a:lnTo>
                  <a:lnTo>
                    <a:pt x="382" y="68"/>
                  </a:lnTo>
                  <a:lnTo>
                    <a:pt x="367" y="62"/>
                  </a:lnTo>
                  <a:lnTo>
                    <a:pt x="328" y="53"/>
                  </a:lnTo>
                  <a:lnTo>
                    <a:pt x="309" y="47"/>
                  </a:lnTo>
                  <a:lnTo>
                    <a:pt x="289" y="41"/>
                  </a:lnTo>
                  <a:lnTo>
                    <a:pt x="271" y="32"/>
                  </a:lnTo>
                  <a:lnTo>
                    <a:pt x="262" y="27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46" y="15"/>
                  </a:lnTo>
                  <a:lnTo>
                    <a:pt x="234" y="11"/>
                  </a:lnTo>
                  <a:lnTo>
                    <a:pt x="219" y="8"/>
                  </a:lnTo>
                  <a:lnTo>
                    <a:pt x="202" y="5"/>
                  </a:lnTo>
                  <a:lnTo>
                    <a:pt x="163" y="2"/>
                  </a:lnTo>
                  <a:lnTo>
                    <a:pt x="123" y="0"/>
                  </a:lnTo>
                  <a:lnTo>
                    <a:pt x="82" y="3"/>
                  </a:lnTo>
                  <a:lnTo>
                    <a:pt x="46" y="8"/>
                  </a:lnTo>
                  <a:lnTo>
                    <a:pt x="31" y="11"/>
                  </a:lnTo>
                  <a:lnTo>
                    <a:pt x="18" y="14"/>
                  </a:lnTo>
                  <a:lnTo>
                    <a:pt x="9" y="17"/>
                  </a:lnTo>
                  <a:lnTo>
                    <a:pt x="3" y="21"/>
                  </a:lnTo>
                  <a:lnTo>
                    <a:pt x="3" y="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42"/>
            <p:cNvSpPr>
              <a:spLocks/>
            </p:cNvSpPr>
            <p:nvPr/>
          </p:nvSpPr>
          <p:spPr bwMode="auto">
            <a:xfrm>
              <a:off x="3186703" y="5143997"/>
              <a:ext cx="778356" cy="536363"/>
            </a:xfrm>
            <a:custGeom>
              <a:avLst/>
              <a:gdLst>
                <a:gd name="T0" fmla="*/ 488 w 488"/>
                <a:gd name="T1" fmla="*/ 0 h 348"/>
                <a:gd name="T2" fmla="*/ 488 w 488"/>
                <a:gd name="T3" fmla="*/ 0 h 348"/>
                <a:gd name="T4" fmla="*/ 344 w 488"/>
                <a:gd name="T5" fmla="*/ 86 h 348"/>
                <a:gd name="T6" fmla="*/ 233 w 488"/>
                <a:gd name="T7" fmla="*/ 151 h 348"/>
                <a:gd name="T8" fmla="*/ 159 w 488"/>
                <a:gd name="T9" fmla="*/ 198 h 348"/>
                <a:gd name="T10" fmla="*/ 159 w 488"/>
                <a:gd name="T11" fmla="*/ 198 h 348"/>
                <a:gd name="T12" fmla="*/ 135 w 488"/>
                <a:gd name="T13" fmla="*/ 214 h 348"/>
                <a:gd name="T14" fmla="*/ 109 w 488"/>
                <a:gd name="T15" fmla="*/ 237 h 348"/>
                <a:gd name="T16" fmla="*/ 84 w 488"/>
                <a:gd name="T17" fmla="*/ 261 h 348"/>
                <a:gd name="T18" fmla="*/ 58 w 488"/>
                <a:gd name="T19" fmla="*/ 286 h 348"/>
                <a:gd name="T20" fmla="*/ 16 w 488"/>
                <a:gd name="T21" fmla="*/ 330 h 348"/>
                <a:gd name="T22" fmla="*/ 0 w 488"/>
                <a:gd name="T23" fmla="*/ 348 h 348"/>
                <a:gd name="T24" fmla="*/ 0 w 488"/>
                <a:gd name="T25" fmla="*/ 348 h 348"/>
                <a:gd name="T26" fmla="*/ 49 w 488"/>
                <a:gd name="T27" fmla="*/ 345 h 348"/>
                <a:gd name="T28" fmla="*/ 91 w 488"/>
                <a:gd name="T29" fmla="*/ 345 h 348"/>
                <a:gd name="T30" fmla="*/ 111 w 488"/>
                <a:gd name="T31" fmla="*/ 346 h 348"/>
                <a:gd name="T32" fmla="*/ 126 w 488"/>
                <a:gd name="T33" fmla="*/ 348 h 348"/>
                <a:gd name="T34" fmla="*/ 126 w 488"/>
                <a:gd name="T35" fmla="*/ 348 h 348"/>
                <a:gd name="T36" fmla="*/ 133 w 488"/>
                <a:gd name="T37" fmla="*/ 348 h 348"/>
                <a:gd name="T38" fmla="*/ 139 w 488"/>
                <a:gd name="T39" fmla="*/ 346 h 348"/>
                <a:gd name="T40" fmla="*/ 147 w 488"/>
                <a:gd name="T41" fmla="*/ 345 h 348"/>
                <a:gd name="T42" fmla="*/ 153 w 488"/>
                <a:gd name="T43" fmla="*/ 340 h 348"/>
                <a:gd name="T44" fmla="*/ 166 w 488"/>
                <a:gd name="T45" fmla="*/ 331 h 348"/>
                <a:gd name="T46" fmla="*/ 180 w 488"/>
                <a:gd name="T47" fmla="*/ 319 h 348"/>
                <a:gd name="T48" fmla="*/ 202 w 488"/>
                <a:gd name="T49" fmla="*/ 297 h 348"/>
                <a:gd name="T50" fmla="*/ 211 w 488"/>
                <a:gd name="T51" fmla="*/ 289 h 348"/>
                <a:gd name="T52" fmla="*/ 215 w 488"/>
                <a:gd name="T53" fmla="*/ 286 h 348"/>
                <a:gd name="T54" fmla="*/ 218 w 488"/>
                <a:gd name="T55" fmla="*/ 285 h 348"/>
                <a:gd name="T56" fmla="*/ 218 w 488"/>
                <a:gd name="T57" fmla="*/ 285 h 348"/>
                <a:gd name="T58" fmla="*/ 221 w 488"/>
                <a:gd name="T59" fmla="*/ 283 h 348"/>
                <a:gd name="T60" fmla="*/ 223 w 488"/>
                <a:gd name="T61" fmla="*/ 282 h 348"/>
                <a:gd name="T62" fmla="*/ 223 w 488"/>
                <a:gd name="T63" fmla="*/ 277 h 348"/>
                <a:gd name="T64" fmla="*/ 220 w 488"/>
                <a:gd name="T65" fmla="*/ 270 h 348"/>
                <a:gd name="T66" fmla="*/ 217 w 488"/>
                <a:gd name="T67" fmla="*/ 261 h 348"/>
                <a:gd name="T68" fmla="*/ 217 w 488"/>
                <a:gd name="T69" fmla="*/ 250 h 348"/>
                <a:gd name="T70" fmla="*/ 217 w 488"/>
                <a:gd name="T71" fmla="*/ 244 h 348"/>
                <a:gd name="T72" fmla="*/ 218 w 488"/>
                <a:gd name="T73" fmla="*/ 237 h 348"/>
                <a:gd name="T74" fmla="*/ 223 w 488"/>
                <a:gd name="T75" fmla="*/ 231 h 348"/>
                <a:gd name="T76" fmla="*/ 227 w 488"/>
                <a:gd name="T77" fmla="*/ 225 h 348"/>
                <a:gd name="T78" fmla="*/ 235 w 488"/>
                <a:gd name="T79" fmla="*/ 217 h 348"/>
                <a:gd name="T80" fmla="*/ 244 w 488"/>
                <a:gd name="T81" fmla="*/ 210 h 348"/>
                <a:gd name="T82" fmla="*/ 244 w 488"/>
                <a:gd name="T83" fmla="*/ 210 h 348"/>
                <a:gd name="T84" fmla="*/ 269 w 488"/>
                <a:gd name="T85" fmla="*/ 190 h 348"/>
                <a:gd name="T86" fmla="*/ 304 w 488"/>
                <a:gd name="T87" fmla="*/ 163 h 348"/>
                <a:gd name="T88" fmla="*/ 382 w 488"/>
                <a:gd name="T89" fmla="*/ 99 h 348"/>
                <a:gd name="T90" fmla="*/ 452 w 488"/>
                <a:gd name="T91" fmla="*/ 36 h 348"/>
                <a:gd name="T92" fmla="*/ 476 w 488"/>
                <a:gd name="T93" fmla="*/ 14 h 348"/>
                <a:gd name="T94" fmla="*/ 488 w 488"/>
                <a:gd name="T95" fmla="*/ 0 h 348"/>
                <a:gd name="T96" fmla="*/ 488 w 488"/>
                <a:gd name="T9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8" h="348">
                  <a:moveTo>
                    <a:pt x="488" y="0"/>
                  </a:moveTo>
                  <a:lnTo>
                    <a:pt x="488" y="0"/>
                  </a:lnTo>
                  <a:lnTo>
                    <a:pt x="344" y="86"/>
                  </a:lnTo>
                  <a:lnTo>
                    <a:pt x="233" y="151"/>
                  </a:lnTo>
                  <a:lnTo>
                    <a:pt x="159" y="198"/>
                  </a:lnTo>
                  <a:lnTo>
                    <a:pt x="159" y="198"/>
                  </a:lnTo>
                  <a:lnTo>
                    <a:pt x="135" y="214"/>
                  </a:lnTo>
                  <a:lnTo>
                    <a:pt x="109" y="237"/>
                  </a:lnTo>
                  <a:lnTo>
                    <a:pt x="84" y="261"/>
                  </a:lnTo>
                  <a:lnTo>
                    <a:pt x="58" y="286"/>
                  </a:lnTo>
                  <a:lnTo>
                    <a:pt x="16" y="330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49" y="345"/>
                  </a:lnTo>
                  <a:lnTo>
                    <a:pt x="91" y="345"/>
                  </a:lnTo>
                  <a:lnTo>
                    <a:pt x="111" y="346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33" y="348"/>
                  </a:lnTo>
                  <a:lnTo>
                    <a:pt x="139" y="346"/>
                  </a:lnTo>
                  <a:lnTo>
                    <a:pt x="147" y="345"/>
                  </a:lnTo>
                  <a:lnTo>
                    <a:pt x="153" y="340"/>
                  </a:lnTo>
                  <a:lnTo>
                    <a:pt x="166" y="331"/>
                  </a:lnTo>
                  <a:lnTo>
                    <a:pt x="180" y="319"/>
                  </a:lnTo>
                  <a:lnTo>
                    <a:pt x="202" y="297"/>
                  </a:lnTo>
                  <a:lnTo>
                    <a:pt x="211" y="289"/>
                  </a:lnTo>
                  <a:lnTo>
                    <a:pt x="215" y="286"/>
                  </a:lnTo>
                  <a:lnTo>
                    <a:pt x="218" y="285"/>
                  </a:lnTo>
                  <a:lnTo>
                    <a:pt x="218" y="285"/>
                  </a:lnTo>
                  <a:lnTo>
                    <a:pt x="221" y="283"/>
                  </a:lnTo>
                  <a:lnTo>
                    <a:pt x="223" y="282"/>
                  </a:lnTo>
                  <a:lnTo>
                    <a:pt x="223" y="277"/>
                  </a:lnTo>
                  <a:lnTo>
                    <a:pt x="220" y="270"/>
                  </a:lnTo>
                  <a:lnTo>
                    <a:pt x="217" y="261"/>
                  </a:lnTo>
                  <a:lnTo>
                    <a:pt x="217" y="250"/>
                  </a:lnTo>
                  <a:lnTo>
                    <a:pt x="217" y="244"/>
                  </a:lnTo>
                  <a:lnTo>
                    <a:pt x="218" y="237"/>
                  </a:lnTo>
                  <a:lnTo>
                    <a:pt x="223" y="231"/>
                  </a:lnTo>
                  <a:lnTo>
                    <a:pt x="227" y="225"/>
                  </a:lnTo>
                  <a:lnTo>
                    <a:pt x="235" y="217"/>
                  </a:lnTo>
                  <a:lnTo>
                    <a:pt x="244" y="210"/>
                  </a:lnTo>
                  <a:lnTo>
                    <a:pt x="244" y="210"/>
                  </a:lnTo>
                  <a:lnTo>
                    <a:pt x="269" y="190"/>
                  </a:lnTo>
                  <a:lnTo>
                    <a:pt x="304" y="163"/>
                  </a:lnTo>
                  <a:lnTo>
                    <a:pt x="382" y="99"/>
                  </a:lnTo>
                  <a:lnTo>
                    <a:pt x="452" y="36"/>
                  </a:lnTo>
                  <a:lnTo>
                    <a:pt x="476" y="14"/>
                  </a:lnTo>
                  <a:lnTo>
                    <a:pt x="488" y="0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43"/>
            <p:cNvSpPr>
              <a:spLocks/>
            </p:cNvSpPr>
            <p:nvPr/>
          </p:nvSpPr>
          <p:spPr bwMode="auto">
            <a:xfrm>
              <a:off x="3816725" y="5216439"/>
              <a:ext cx="571007" cy="528656"/>
            </a:xfrm>
            <a:custGeom>
              <a:avLst/>
              <a:gdLst>
                <a:gd name="T0" fmla="*/ 93 w 358"/>
                <a:gd name="T1" fmla="*/ 343 h 343"/>
                <a:gd name="T2" fmla="*/ 93 w 358"/>
                <a:gd name="T3" fmla="*/ 343 h 343"/>
                <a:gd name="T4" fmla="*/ 116 w 358"/>
                <a:gd name="T5" fmla="*/ 314 h 343"/>
                <a:gd name="T6" fmla="*/ 169 w 358"/>
                <a:gd name="T7" fmla="*/ 253 h 343"/>
                <a:gd name="T8" fmla="*/ 199 w 358"/>
                <a:gd name="T9" fmla="*/ 218 h 343"/>
                <a:gd name="T10" fmla="*/ 228 w 358"/>
                <a:gd name="T11" fmla="*/ 187 h 343"/>
                <a:gd name="T12" fmla="*/ 253 w 358"/>
                <a:gd name="T13" fmla="*/ 163 h 343"/>
                <a:gd name="T14" fmla="*/ 262 w 358"/>
                <a:gd name="T15" fmla="*/ 154 h 343"/>
                <a:gd name="T16" fmla="*/ 270 w 358"/>
                <a:gd name="T17" fmla="*/ 148 h 343"/>
                <a:gd name="T18" fmla="*/ 270 w 358"/>
                <a:gd name="T19" fmla="*/ 148 h 343"/>
                <a:gd name="T20" fmla="*/ 276 w 358"/>
                <a:gd name="T21" fmla="*/ 143 h 343"/>
                <a:gd name="T22" fmla="*/ 282 w 358"/>
                <a:gd name="T23" fmla="*/ 137 h 343"/>
                <a:gd name="T24" fmla="*/ 295 w 358"/>
                <a:gd name="T25" fmla="*/ 119 h 343"/>
                <a:gd name="T26" fmla="*/ 307 w 358"/>
                <a:gd name="T27" fmla="*/ 100 h 343"/>
                <a:gd name="T28" fmla="*/ 321 w 358"/>
                <a:gd name="T29" fmla="*/ 78 h 343"/>
                <a:gd name="T30" fmla="*/ 342 w 358"/>
                <a:gd name="T31" fmla="*/ 34 h 343"/>
                <a:gd name="T32" fmla="*/ 357 w 358"/>
                <a:gd name="T33" fmla="*/ 4 h 343"/>
                <a:gd name="T34" fmla="*/ 357 w 358"/>
                <a:gd name="T35" fmla="*/ 4 h 343"/>
                <a:gd name="T36" fmla="*/ 358 w 358"/>
                <a:gd name="T37" fmla="*/ 1 h 343"/>
                <a:gd name="T38" fmla="*/ 358 w 358"/>
                <a:gd name="T39" fmla="*/ 0 h 343"/>
                <a:gd name="T40" fmla="*/ 352 w 358"/>
                <a:gd name="T41" fmla="*/ 3 h 343"/>
                <a:gd name="T42" fmla="*/ 324 w 358"/>
                <a:gd name="T43" fmla="*/ 21 h 343"/>
                <a:gd name="T44" fmla="*/ 288 w 358"/>
                <a:gd name="T45" fmla="*/ 46 h 343"/>
                <a:gd name="T46" fmla="*/ 271 w 358"/>
                <a:gd name="T47" fmla="*/ 55 h 343"/>
                <a:gd name="T48" fmla="*/ 264 w 358"/>
                <a:gd name="T49" fmla="*/ 58 h 343"/>
                <a:gd name="T50" fmla="*/ 258 w 358"/>
                <a:gd name="T51" fmla="*/ 61 h 343"/>
                <a:gd name="T52" fmla="*/ 258 w 358"/>
                <a:gd name="T53" fmla="*/ 61 h 343"/>
                <a:gd name="T54" fmla="*/ 253 w 358"/>
                <a:gd name="T55" fmla="*/ 63 h 343"/>
                <a:gd name="T56" fmla="*/ 249 w 358"/>
                <a:gd name="T57" fmla="*/ 66 h 343"/>
                <a:gd name="T58" fmla="*/ 246 w 358"/>
                <a:gd name="T59" fmla="*/ 69 h 343"/>
                <a:gd name="T60" fmla="*/ 244 w 358"/>
                <a:gd name="T61" fmla="*/ 73 h 343"/>
                <a:gd name="T62" fmla="*/ 243 w 358"/>
                <a:gd name="T63" fmla="*/ 82 h 343"/>
                <a:gd name="T64" fmla="*/ 244 w 358"/>
                <a:gd name="T65" fmla="*/ 92 h 343"/>
                <a:gd name="T66" fmla="*/ 247 w 358"/>
                <a:gd name="T67" fmla="*/ 113 h 343"/>
                <a:gd name="T68" fmla="*/ 247 w 358"/>
                <a:gd name="T69" fmla="*/ 122 h 343"/>
                <a:gd name="T70" fmla="*/ 247 w 358"/>
                <a:gd name="T71" fmla="*/ 125 h 343"/>
                <a:gd name="T72" fmla="*/ 246 w 358"/>
                <a:gd name="T73" fmla="*/ 127 h 343"/>
                <a:gd name="T74" fmla="*/ 246 w 358"/>
                <a:gd name="T75" fmla="*/ 127 h 343"/>
                <a:gd name="T76" fmla="*/ 204 w 358"/>
                <a:gd name="T77" fmla="*/ 160 h 343"/>
                <a:gd name="T78" fmla="*/ 122 w 358"/>
                <a:gd name="T79" fmla="*/ 224 h 343"/>
                <a:gd name="T80" fmla="*/ 39 w 358"/>
                <a:gd name="T81" fmla="*/ 290 h 343"/>
                <a:gd name="T82" fmla="*/ 11 w 358"/>
                <a:gd name="T83" fmla="*/ 313 h 343"/>
                <a:gd name="T84" fmla="*/ 3 w 358"/>
                <a:gd name="T85" fmla="*/ 320 h 343"/>
                <a:gd name="T86" fmla="*/ 0 w 358"/>
                <a:gd name="T87" fmla="*/ 325 h 343"/>
                <a:gd name="T88" fmla="*/ 0 w 358"/>
                <a:gd name="T89" fmla="*/ 325 h 343"/>
                <a:gd name="T90" fmla="*/ 0 w 358"/>
                <a:gd name="T91" fmla="*/ 326 h 343"/>
                <a:gd name="T92" fmla="*/ 3 w 358"/>
                <a:gd name="T93" fmla="*/ 329 h 343"/>
                <a:gd name="T94" fmla="*/ 14 w 358"/>
                <a:gd name="T95" fmla="*/ 332 h 343"/>
                <a:gd name="T96" fmla="*/ 29 w 358"/>
                <a:gd name="T97" fmla="*/ 335 h 343"/>
                <a:gd name="T98" fmla="*/ 45 w 358"/>
                <a:gd name="T99" fmla="*/ 338 h 343"/>
                <a:gd name="T100" fmla="*/ 78 w 358"/>
                <a:gd name="T101" fmla="*/ 341 h 343"/>
                <a:gd name="T102" fmla="*/ 93 w 358"/>
                <a:gd name="T103" fmla="*/ 343 h 343"/>
                <a:gd name="T104" fmla="*/ 93 w 358"/>
                <a:gd name="T10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8" h="343">
                  <a:moveTo>
                    <a:pt x="93" y="343"/>
                  </a:moveTo>
                  <a:lnTo>
                    <a:pt x="93" y="343"/>
                  </a:lnTo>
                  <a:lnTo>
                    <a:pt x="116" y="314"/>
                  </a:lnTo>
                  <a:lnTo>
                    <a:pt x="169" y="253"/>
                  </a:lnTo>
                  <a:lnTo>
                    <a:pt x="199" y="218"/>
                  </a:lnTo>
                  <a:lnTo>
                    <a:pt x="228" y="187"/>
                  </a:lnTo>
                  <a:lnTo>
                    <a:pt x="253" y="163"/>
                  </a:lnTo>
                  <a:lnTo>
                    <a:pt x="262" y="154"/>
                  </a:lnTo>
                  <a:lnTo>
                    <a:pt x="270" y="148"/>
                  </a:lnTo>
                  <a:lnTo>
                    <a:pt x="270" y="148"/>
                  </a:lnTo>
                  <a:lnTo>
                    <a:pt x="276" y="143"/>
                  </a:lnTo>
                  <a:lnTo>
                    <a:pt x="282" y="137"/>
                  </a:lnTo>
                  <a:lnTo>
                    <a:pt x="295" y="119"/>
                  </a:lnTo>
                  <a:lnTo>
                    <a:pt x="307" y="100"/>
                  </a:lnTo>
                  <a:lnTo>
                    <a:pt x="321" y="78"/>
                  </a:lnTo>
                  <a:lnTo>
                    <a:pt x="342" y="34"/>
                  </a:lnTo>
                  <a:lnTo>
                    <a:pt x="357" y="4"/>
                  </a:lnTo>
                  <a:lnTo>
                    <a:pt x="357" y="4"/>
                  </a:lnTo>
                  <a:lnTo>
                    <a:pt x="358" y="1"/>
                  </a:lnTo>
                  <a:lnTo>
                    <a:pt x="358" y="0"/>
                  </a:lnTo>
                  <a:lnTo>
                    <a:pt x="352" y="3"/>
                  </a:lnTo>
                  <a:lnTo>
                    <a:pt x="324" y="21"/>
                  </a:lnTo>
                  <a:lnTo>
                    <a:pt x="288" y="46"/>
                  </a:lnTo>
                  <a:lnTo>
                    <a:pt x="271" y="55"/>
                  </a:lnTo>
                  <a:lnTo>
                    <a:pt x="264" y="58"/>
                  </a:lnTo>
                  <a:lnTo>
                    <a:pt x="258" y="61"/>
                  </a:lnTo>
                  <a:lnTo>
                    <a:pt x="258" y="61"/>
                  </a:lnTo>
                  <a:lnTo>
                    <a:pt x="253" y="63"/>
                  </a:lnTo>
                  <a:lnTo>
                    <a:pt x="249" y="66"/>
                  </a:lnTo>
                  <a:lnTo>
                    <a:pt x="246" y="69"/>
                  </a:lnTo>
                  <a:lnTo>
                    <a:pt x="244" y="73"/>
                  </a:lnTo>
                  <a:lnTo>
                    <a:pt x="243" y="82"/>
                  </a:lnTo>
                  <a:lnTo>
                    <a:pt x="244" y="92"/>
                  </a:lnTo>
                  <a:lnTo>
                    <a:pt x="247" y="113"/>
                  </a:lnTo>
                  <a:lnTo>
                    <a:pt x="247" y="122"/>
                  </a:lnTo>
                  <a:lnTo>
                    <a:pt x="247" y="125"/>
                  </a:lnTo>
                  <a:lnTo>
                    <a:pt x="246" y="127"/>
                  </a:lnTo>
                  <a:lnTo>
                    <a:pt x="246" y="127"/>
                  </a:lnTo>
                  <a:lnTo>
                    <a:pt x="204" y="160"/>
                  </a:lnTo>
                  <a:lnTo>
                    <a:pt x="122" y="224"/>
                  </a:lnTo>
                  <a:lnTo>
                    <a:pt x="39" y="290"/>
                  </a:lnTo>
                  <a:lnTo>
                    <a:pt x="11" y="313"/>
                  </a:lnTo>
                  <a:lnTo>
                    <a:pt x="3" y="320"/>
                  </a:lnTo>
                  <a:lnTo>
                    <a:pt x="0" y="325"/>
                  </a:lnTo>
                  <a:lnTo>
                    <a:pt x="0" y="325"/>
                  </a:lnTo>
                  <a:lnTo>
                    <a:pt x="0" y="326"/>
                  </a:lnTo>
                  <a:lnTo>
                    <a:pt x="3" y="329"/>
                  </a:lnTo>
                  <a:lnTo>
                    <a:pt x="14" y="332"/>
                  </a:lnTo>
                  <a:lnTo>
                    <a:pt x="29" y="335"/>
                  </a:lnTo>
                  <a:lnTo>
                    <a:pt x="45" y="338"/>
                  </a:lnTo>
                  <a:lnTo>
                    <a:pt x="78" y="341"/>
                  </a:lnTo>
                  <a:lnTo>
                    <a:pt x="93" y="343"/>
                  </a:lnTo>
                  <a:lnTo>
                    <a:pt x="93" y="3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44"/>
            <p:cNvSpPr>
              <a:spLocks/>
            </p:cNvSpPr>
            <p:nvPr/>
          </p:nvSpPr>
          <p:spPr bwMode="auto">
            <a:xfrm>
              <a:off x="8384782" y="3547242"/>
              <a:ext cx="759218" cy="1994405"/>
            </a:xfrm>
            <a:custGeom>
              <a:avLst/>
              <a:gdLst>
                <a:gd name="T0" fmla="*/ 352 w 470"/>
                <a:gd name="T1" fmla="*/ 3 h 1294"/>
                <a:gd name="T2" fmla="*/ 341 w 470"/>
                <a:gd name="T3" fmla="*/ 12 h 1294"/>
                <a:gd name="T4" fmla="*/ 307 w 470"/>
                <a:gd name="T5" fmla="*/ 54 h 1294"/>
                <a:gd name="T6" fmla="*/ 236 w 470"/>
                <a:gd name="T7" fmla="*/ 166 h 1294"/>
                <a:gd name="T8" fmla="*/ 81 w 470"/>
                <a:gd name="T9" fmla="*/ 428 h 1294"/>
                <a:gd name="T10" fmla="*/ 24 w 470"/>
                <a:gd name="T11" fmla="*/ 524 h 1294"/>
                <a:gd name="T12" fmla="*/ 19 w 470"/>
                <a:gd name="T13" fmla="*/ 533 h 1294"/>
                <a:gd name="T14" fmla="*/ 10 w 470"/>
                <a:gd name="T15" fmla="*/ 556 h 1294"/>
                <a:gd name="T16" fmla="*/ 4 w 470"/>
                <a:gd name="T17" fmla="*/ 600 h 1294"/>
                <a:gd name="T18" fmla="*/ 3 w 470"/>
                <a:gd name="T19" fmla="*/ 665 h 1294"/>
                <a:gd name="T20" fmla="*/ 7 w 470"/>
                <a:gd name="T21" fmla="*/ 720 h 1294"/>
                <a:gd name="T22" fmla="*/ 12 w 470"/>
                <a:gd name="T23" fmla="*/ 737 h 1294"/>
                <a:gd name="T24" fmla="*/ 15 w 470"/>
                <a:gd name="T25" fmla="*/ 753 h 1294"/>
                <a:gd name="T26" fmla="*/ 18 w 470"/>
                <a:gd name="T27" fmla="*/ 809 h 1294"/>
                <a:gd name="T28" fmla="*/ 13 w 470"/>
                <a:gd name="T29" fmla="*/ 897 h 1294"/>
                <a:gd name="T30" fmla="*/ 9 w 470"/>
                <a:gd name="T31" fmla="*/ 928 h 1294"/>
                <a:gd name="T32" fmla="*/ 6 w 470"/>
                <a:gd name="T33" fmla="*/ 939 h 1294"/>
                <a:gd name="T34" fmla="*/ 1 w 470"/>
                <a:gd name="T35" fmla="*/ 982 h 1294"/>
                <a:gd name="T36" fmla="*/ 0 w 470"/>
                <a:gd name="T37" fmla="*/ 1042 h 1294"/>
                <a:gd name="T38" fmla="*/ 3 w 470"/>
                <a:gd name="T39" fmla="*/ 1099 h 1294"/>
                <a:gd name="T40" fmla="*/ 9 w 470"/>
                <a:gd name="T41" fmla="*/ 1123 h 1294"/>
                <a:gd name="T42" fmla="*/ 13 w 470"/>
                <a:gd name="T43" fmla="*/ 1134 h 1294"/>
                <a:gd name="T44" fmla="*/ 31 w 470"/>
                <a:gd name="T45" fmla="*/ 1159 h 1294"/>
                <a:gd name="T46" fmla="*/ 72 w 470"/>
                <a:gd name="T47" fmla="*/ 1199 h 1294"/>
                <a:gd name="T48" fmla="*/ 132 w 470"/>
                <a:gd name="T49" fmla="*/ 1250 h 1294"/>
                <a:gd name="T50" fmla="*/ 182 w 470"/>
                <a:gd name="T51" fmla="*/ 1288 h 1294"/>
                <a:gd name="T52" fmla="*/ 191 w 470"/>
                <a:gd name="T53" fmla="*/ 1291 h 1294"/>
                <a:gd name="T54" fmla="*/ 218 w 470"/>
                <a:gd name="T55" fmla="*/ 1294 h 1294"/>
                <a:gd name="T56" fmla="*/ 227 w 470"/>
                <a:gd name="T57" fmla="*/ 1294 h 1294"/>
                <a:gd name="T58" fmla="*/ 229 w 470"/>
                <a:gd name="T59" fmla="*/ 1291 h 1294"/>
                <a:gd name="T60" fmla="*/ 227 w 470"/>
                <a:gd name="T61" fmla="*/ 1288 h 1294"/>
                <a:gd name="T62" fmla="*/ 215 w 470"/>
                <a:gd name="T63" fmla="*/ 1259 h 1294"/>
                <a:gd name="T64" fmla="*/ 203 w 470"/>
                <a:gd name="T65" fmla="*/ 1202 h 1294"/>
                <a:gd name="T66" fmla="*/ 202 w 470"/>
                <a:gd name="T67" fmla="*/ 1171 h 1294"/>
                <a:gd name="T68" fmla="*/ 203 w 470"/>
                <a:gd name="T69" fmla="*/ 1140 h 1294"/>
                <a:gd name="T70" fmla="*/ 212 w 470"/>
                <a:gd name="T71" fmla="*/ 1111 h 1294"/>
                <a:gd name="T72" fmla="*/ 227 w 470"/>
                <a:gd name="T73" fmla="*/ 1087 h 1294"/>
                <a:gd name="T74" fmla="*/ 238 w 470"/>
                <a:gd name="T75" fmla="*/ 1078 h 1294"/>
                <a:gd name="T76" fmla="*/ 260 w 470"/>
                <a:gd name="T77" fmla="*/ 1065 h 1294"/>
                <a:gd name="T78" fmla="*/ 284 w 470"/>
                <a:gd name="T79" fmla="*/ 1057 h 1294"/>
                <a:gd name="T80" fmla="*/ 311 w 470"/>
                <a:gd name="T81" fmla="*/ 1053 h 1294"/>
                <a:gd name="T82" fmla="*/ 350 w 470"/>
                <a:gd name="T83" fmla="*/ 1054 h 1294"/>
                <a:gd name="T84" fmla="*/ 413 w 470"/>
                <a:gd name="T85" fmla="*/ 1066 h 1294"/>
                <a:gd name="T86" fmla="*/ 437 w 470"/>
                <a:gd name="T87" fmla="*/ 1069 h 1294"/>
                <a:gd name="T88" fmla="*/ 470 w 470"/>
                <a:gd name="T89" fmla="*/ 24 h 1294"/>
                <a:gd name="T90" fmla="*/ 439 w 470"/>
                <a:gd name="T91" fmla="*/ 13 h 1294"/>
                <a:gd name="T92" fmla="*/ 389 w 470"/>
                <a:gd name="T93" fmla="*/ 1 h 1294"/>
                <a:gd name="T94" fmla="*/ 362 w 470"/>
                <a:gd name="T95" fmla="*/ 0 h 1294"/>
                <a:gd name="T96" fmla="*/ 352 w 470"/>
                <a:gd name="T97" fmla="*/ 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0" h="1294">
                  <a:moveTo>
                    <a:pt x="352" y="3"/>
                  </a:moveTo>
                  <a:lnTo>
                    <a:pt x="352" y="3"/>
                  </a:lnTo>
                  <a:lnTo>
                    <a:pt x="347" y="6"/>
                  </a:lnTo>
                  <a:lnTo>
                    <a:pt x="341" y="12"/>
                  </a:lnTo>
                  <a:lnTo>
                    <a:pt x="326" y="28"/>
                  </a:lnTo>
                  <a:lnTo>
                    <a:pt x="307" y="54"/>
                  </a:lnTo>
                  <a:lnTo>
                    <a:pt x="286" y="87"/>
                  </a:lnTo>
                  <a:lnTo>
                    <a:pt x="236" y="166"/>
                  </a:lnTo>
                  <a:lnTo>
                    <a:pt x="182" y="256"/>
                  </a:lnTo>
                  <a:lnTo>
                    <a:pt x="81" y="428"/>
                  </a:lnTo>
                  <a:lnTo>
                    <a:pt x="45" y="491"/>
                  </a:lnTo>
                  <a:lnTo>
                    <a:pt x="24" y="524"/>
                  </a:lnTo>
                  <a:lnTo>
                    <a:pt x="24" y="524"/>
                  </a:lnTo>
                  <a:lnTo>
                    <a:pt x="19" y="533"/>
                  </a:lnTo>
                  <a:lnTo>
                    <a:pt x="15" y="544"/>
                  </a:lnTo>
                  <a:lnTo>
                    <a:pt x="10" y="556"/>
                  </a:lnTo>
                  <a:lnTo>
                    <a:pt x="7" y="569"/>
                  </a:lnTo>
                  <a:lnTo>
                    <a:pt x="4" y="600"/>
                  </a:lnTo>
                  <a:lnTo>
                    <a:pt x="3" y="632"/>
                  </a:lnTo>
                  <a:lnTo>
                    <a:pt x="3" y="665"/>
                  </a:lnTo>
                  <a:lnTo>
                    <a:pt x="4" y="695"/>
                  </a:lnTo>
                  <a:lnTo>
                    <a:pt x="7" y="720"/>
                  </a:lnTo>
                  <a:lnTo>
                    <a:pt x="12" y="737"/>
                  </a:lnTo>
                  <a:lnTo>
                    <a:pt x="12" y="737"/>
                  </a:lnTo>
                  <a:lnTo>
                    <a:pt x="13" y="744"/>
                  </a:lnTo>
                  <a:lnTo>
                    <a:pt x="15" y="753"/>
                  </a:lnTo>
                  <a:lnTo>
                    <a:pt x="18" y="779"/>
                  </a:lnTo>
                  <a:lnTo>
                    <a:pt x="18" y="809"/>
                  </a:lnTo>
                  <a:lnTo>
                    <a:pt x="18" y="839"/>
                  </a:lnTo>
                  <a:lnTo>
                    <a:pt x="13" y="897"/>
                  </a:lnTo>
                  <a:lnTo>
                    <a:pt x="12" y="918"/>
                  </a:lnTo>
                  <a:lnTo>
                    <a:pt x="9" y="928"/>
                  </a:lnTo>
                  <a:lnTo>
                    <a:pt x="9" y="928"/>
                  </a:lnTo>
                  <a:lnTo>
                    <a:pt x="6" y="939"/>
                  </a:lnTo>
                  <a:lnTo>
                    <a:pt x="4" y="957"/>
                  </a:lnTo>
                  <a:lnTo>
                    <a:pt x="1" y="982"/>
                  </a:lnTo>
                  <a:lnTo>
                    <a:pt x="0" y="1011"/>
                  </a:lnTo>
                  <a:lnTo>
                    <a:pt x="0" y="1042"/>
                  </a:lnTo>
                  <a:lnTo>
                    <a:pt x="0" y="1072"/>
                  </a:lnTo>
                  <a:lnTo>
                    <a:pt x="3" y="1099"/>
                  </a:lnTo>
                  <a:lnTo>
                    <a:pt x="6" y="1113"/>
                  </a:lnTo>
                  <a:lnTo>
                    <a:pt x="9" y="1123"/>
                  </a:lnTo>
                  <a:lnTo>
                    <a:pt x="9" y="1123"/>
                  </a:lnTo>
                  <a:lnTo>
                    <a:pt x="13" y="1134"/>
                  </a:lnTo>
                  <a:lnTo>
                    <a:pt x="21" y="1146"/>
                  </a:lnTo>
                  <a:lnTo>
                    <a:pt x="31" y="1159"/>
                  </a:lnTo>
                  <a:lnTo>
                    <a:pt x="43" y="1171"/>
                  </a:lnTo>
                  <a:lnTo>
                    <a:pt x="72" y="1199"/>
                  </a:lnTo>
                  <a:lnTo>
                    <a:pt x="103" y="1226"/>
                  </a:lnTo>
                  <a:lnTo>
                    <a:pt x="132" y="1250"/>
                  </a:lnTo>
                  <a:lnTo>
                    <a:pt x="158" y="1270"/>
                  </a:lnTo>
                  <a:lnTo>
                    <a:pt x="182" y="1288"/>
                  </a:lnTo>
                  <a:lnTo>
                    <a:pt x="182" y="1288"/>
                  </a:lnTo>
                  <a:lnTo>
                    <a:pt x="191" y="1291"/>
                  </a:lnTo>
                  <a:lnTo>
                    <a:pt x="209" y="1294"/>
                  </a:lnTo>
                  <a:lnTo>
                    <a:pt x="218" y="1294"/>
                  </a:lnTo>
                  <a:lnTo>
                    <a:pt x="226" y="1294"/>
                  </a:lnTo>
                  <a:lnTo>
                    <a:pt x="227" y="1294"/>
                  </a:lnTo>
                  <a:lnTo>
                    <a:pt x="229" y="1292"/>
                  </a:lnTo>
                  <a:lnTo>
                    <a:pt x="229" y="1291"/>
                  </a:lnTo>
                  <a:lnTo>
                    <a:pt x="227" y="1288"/>
                  </a:lnTo>
                  <a:lnTo>
                    <a:pt x="227" y="1288"/>
                  </a:lnTo>
                  <a:lnTo>
                    <a:pt x="221" y="1279"/>
                  </a:lnTo>
                  <a:lnTo>
                    <a:pt x="215" y="1259"/>
                  </a:lnTo>
                  <a:lnTo>
                    <a:pt x="208" y="1234"/>
                  </a:lnTo>
                  <a:lnTo>
                    <a:pt x="203" y="1202"/>
                  </a:lnTo>
                  <a:lnTo>
                    <a:pt x="202" y="1187"/>
                  </a:lnTo>
                  <a:lnTo>
                    <a:pt x="202" y="1171"/>
                  </a:lnTo>
                  <a:lnTo>
                    <a:pt x="202" y="1155"/>
                  </a:lnTo>
                  <a:lnTo>
                    <a:pt x="203" y="1140"/>
                  </a:lnTo>
                  <a:lnTo>
                    <a:pt x="208" y="1125"/>
                  </a:lnTo>
                  <a:lnTo>
                    <a:pt x="212" y="1111"/>
                  </a:lnTo>
                  <a:lnTo>
                    <a:pt x="218" y="1098"/>
                  </a:lnTo>
                  <a:lnTo>
                    <a:pt x="227" y="1087"/>
                  </a:lnTo>
                  <a:lnTo>
                    <a:pt x="227" y="1087"/>
                  </a:lnTo>
                  <a:lnTo>
                    <a:pt x="238" y="1078"/>
                  </a:lnTo>
                  <a:lnTo>
                    <a:pt x="248" y="1071"/>
                  </a:lnTo>
                  <a:lnTo>
                    <a:pt x="260" y="1065"/>
                  </a:lnTo>
                  <a:lnTo>
                    <a:pt x="272" y="1060"/>
                  </a:lnTo>
                  <a:lnTo>
                    <a:pt x="284" y="1057"/>
                  </a:lnTo>
                  <a:lnTo>
                    <a:pt x="298" y="1054"/>
                  </a:lnTo>
                  <a:lnTo>
                    <a:pt x="311" y="1053"/>
                  </a:lnTo>
                  <a:lnTo>
                    <a:pt x="323" y="1053"/>
                  </a:lnTo>
                  <a:lnTo>
                    <a:pt x="350" y="1054"/>
                  </a:lnTo>
                  <a:lnTo>
                    <a:pt x="374" y="1059"/>
                  </a:lnTo>
                  <a:lnTo>
                    <a:pt x="413" y="1066"/>
                  </a:lnTo>
                  <a:lnTo>
                    <a:pt x="413" y="1066"/>
                  </a:lnTo>
                  <a:lnTo>
                    <a:pt x="437" y="1069"/>
                  </a:lnTo>
                  <a:lnTo>
                    <a:pt x="470" y="1069"/>
                  </a:lnTo>
                  <a:lnTo>
                    <a:pt x="470" y="24"/>
                  </a:lnTo>
                  <a:lnTo>
                    <a:pt x="470" y="24"/>
                  </a:lnTo>
                  <a:lnTo>
                    <a:pt x="439" y="13"/>
                  </a:lnTo>
                  <a:lnTo>
                    <a:pt x="406" y="4"/>
                  </a:lnTo>
                  <a:lnTo>
                    <a:pt x="389" y="1"/>
                  </a:lnTo>
                  <a:lnTo>
                    <a:pt x="374" y="0"/>
                  </a:lnTo>
                  <a:lnTo>
                    <a:pt x="362" y="0"/>
                  </a:lnTo>
                  <a:lnTo>
                    <a:pt x="352" y="3"/>
                  </a:lnTo>
                  <a:lnTo>
                    <a:pt x="352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45"/>
            <p:cNvSpPr>
              <a:spLocks/>
            </p:cNvSpPr>
            <p:nvPr/>
          </p:nvSpPr>
          <p:spPr bwMode="auto">
            <a:xfrm>
              <a:off x="6513857" y="3551866"/>
              <a:ext cx="2432364" cy="2049890"/>
            </a:xfrm>
            <a:custGeom>
              <a:avLst/>
              <a:gdLst>
                <a:gd name="T0" fmla="*/ 451 w 1525"/>
                <a:gd name="T1" fmla="*/ 786 h 1330"/>
                <a:gd name="T2" fmla="*/ 556 w 1525"/>
                <a:gd name="T3" fmla="*/ 746 h 1330"/>
                <a:gd name="T4" fmla="*/ 625 w 1525"/>
                <a:gd name="T5" fmla="*/ 707 h 1330"/>
                <a:gd name="T6" fmla="*/ 650 w 1525"/>
                <a:gd name="T7" fmla="*/ 686 h 1330"/>
                <a:gd name="T8" fmla="*/ 750 w 1525"/>
                <a:gd name="T9" fmla="*/ 594 h 1330"/>
                <a:gd name="T10" fmla="*/ 815 w 1525"/>
                <a:gd name="T11" fmla="*/ 536 h 1330"/>
                <a:gd name="T12" fmla="*/ 825 w 1525"/>
                <a:gd name="T13" fmla="*/ 520 h 1330"/>
                <a:gd name="T14" fmla="*/ 866 w 1525"/>
                <a:gd name="T15" fmla="*/ 475 h 1330"/>
                <a:gd name="T16" fmla="*/ 915 w 1525"/>
                <a:gd name="T17" fmla="*/ 427 h 1330"/>
                <a:gd name="T18" fmla="*/ 935 w 1525"/>
                <a:gd name="T19" fmla="*/ 392 h 1330"/>
                <a:gd name="T20" fmla="*/ 945 w 1525"/>
                <a:gd name="T21" fmla="*/ 368 h 1330"/>
                <a:gd name="T22" fmla="*/ 978 w 1525"/>
                <a:gd name="T23" fmla="*/ 328 h 1330"/>
                <a:gd name="T24" fmla="*/ 1030 w 1525"/>
                <a:gd name="T25" fmla="*/ 280 h 1330"/>
                <a:gd name="T26" fmla="*/ 1089 w 1525"/>
                <a:gd name="T27" fmla="*/ 235 h 1330"/>
                <a:gd name="T28" fmla="*/ 1186 w 1525"/>
                <a:gd name="T29" fmla="*/ 175 h 1330"/>
                <a:gd name="T30" fmla="*/ 1263 w 1525"/>
                <a:gd name="T31" fmla="*/ 115 h 1330"/>
                <a:gd name="T32" fmla="*/ 1321 w 1525"/>
                <a:gd name="T33" fmla="*/ 63 h 1330"/>
                <a:gd name="T34" fmla="*/ 1361 w 1525"/>
                <a:gd name="T35" fmla="*/ 40 h 1330"/>
                <a:gd name="T36" fmla="*/ 1412 w 1525"/>
                <a:gd name="T37" fmla="*/ 24 h 1330"/>
                <a:gd name="T38" fmla="*/ 1525 w 1525"/>
                <a:gd name="T39" fmla="*/ 0 h 1330"/>
                <a:gd name="T40" fmla="*/ 1489 w 1525"/>
                <a:gd name="T41" fmla="*/ 78 h 1330"/>
                <a:gd name="T42" fmla="*/ 1453 w 1525"/>
                <a:gd name="T43" fmla="*/ 151 h 1330"/>
                <a:gd name="T44" fmla="*/ 1423 w 1525"/>
                <a:gd name="T45" fmla="*/ 213 h 1330"/>
                <a:gd name="T46" fmla="*/ 1402 w 1525"/>
                <a:gd name="T47" fmla="*/ 240 h 1330"/>
                <a:gd name="T48" fmla="*/ 1337 w 1525"/>
                <a:gd name="T49" fmla="*/ 340 h 1330"/>
                <a:gd name="T50" fmla="*/ 1315 w 1525"/>
                <a:gd name="T51" fmla="*/ 388 h 1330"/>
                <a:gd name="T52" fmla="*/ 1242 w 1525"/>
                <a:gd name="T53" fmla="*/ 514 h 1330"/>
                <a:gd name="T54" fmla="*/ 1197 w 1525"/>
                <a:gd name="T55" fmla="*/ 611 h 1330"/>
                <a:gd name="T56" fmla="*/ 1194 w 1525"/>
                <a:gd name="T57" fmla="*/ 629 h 1330"/>
                <a:gd name="T58" fmla="*/ 1201 w 1525"/>
                <a:gd name="T59" fmla="*/ 711 h 1330"/>
                <a:gd name="T60" fmla="*/ 1219 w 1525"/>
                <a:gd name="T61" fmla="*/ 846 h 1330"/>
                <a:gd name="T62" fmla="*/ 1215 w 1525"/>
                <a:gd name="T63" fmla="*/ 885 h 1330"/>
                <a:gd name="T64" fmla="*/ 1197 w 1525"/>
                <a:gd name="T65" fmla="*/ 1000 h 1330"/>
                <a:gd name="T66" fmla="*/ 1201 w 1525"/>
                <a:gd name="T67" fmla="*/ 1081 h 1330"/>
                <a:gd name="T68" fmla="*/ 1207 w 1525"/>
                <a:gd name="T69" fmla="*/ 1107 h 1330"/>
                <a:gd name="T70" fmla="*/ 1224 w 1525"/>
                <a:gd name="T71" fmla="*/ 1141 h 1330"/>
                <a:gd name="T72" fmla="*/ 1264 w 1525"/>
                <a:gd name="T73" fmla="*/ 1189 h 1330"/>
                <a:gd name="T74" fmla="*/ 1324 w 1525"/>
                <a:gd name="T75" fmla="*/ 1235 h 1330"/>
                <a:gd name="T76" fmla="*/ 1394 w 1525"/>
                <a:gd name="T77" fmla="*/ 1280 h 1330"/>
                <a:gd name="T78" fmla="*/ 1417 w 1525"/>
                <a:gd name="T79" fmla="*/ 1306 h 1330"/>
                <a:gd name="T80" fmla="*/ 1417 w 1525"/>
                <a:gd name="T81" fmla="*/ 1322 h 1330"/>
                <a:gd name="T82" fmla="*/ 1412 w 1525"/>
                <a:gd name="T83" fmla="*/ 1327 h 1330"/>
                <a:gd name="T84" fmla="*/ 1372 w 1525"/>
                <a:gd name="T85" fmla="*/ 1330 h 1330"/>
                <a:gd name="T86" fmla="*/ 1263 w 1525"/>
                <a:gd name="T87" fmla="*/ 1316 h 1330"/>
                <a:gd name="T88" fmla="*/ 938 w 1525"/>
                <a:gd name="T89" fmla="*/ 1253 h 1330"/>
                <a:gd name="T90" fmla="*/ 538 w 1525"/>
                <a:gd name="T91" fmla="*/ 1171 h 1330"/>
                <a:gd name="T92" fmla="*/ 431 w 1525"/>
                <a:gd name="T93" fmla="*/ 1158 h 1330"/>
                <a:gd name="T94" fmla="*/ 388 w 1525"/>
                <a:gd name="T95" fmla="*/ 1167 h 1330"/>
                <a:gd name="T96" fmla="*/ 99 w 1525"/>
                <a:gd name="T97" fmla="*/ 1231 h 1330"/>
                <a:gd name="T98" fmla="*/ 39 w 1525"/>
                <a:gd name="T99" fmla="*/ 1246 h 1330"/>
                <a:gd name="T100" fmla="*/ 29 w 1525"/>
                <a:gd name="T101" fmla="*/ 1241 h 1330"/>
                <a:gd name="T102" fmla="*/ 12 w 1525"/>
                <a:gd name="T103" fmla="*/ 1207 h 1330"/>
                <a:gd name="T104" fmla="*/ 0 w 1525"/>
                <a:gd name="T105" fmla="*/ 1162 h 1330"/>
                <a:gd name="T106" fmla="*/ 177 w 1525"/>
                <a:gd name="T107" fmla="*/ 1036 h 1330"/>
                <a:gd name="T108" fmla="*/ 285 w 1525"/>
                <a:gd name="T109" fmla="*/ 949 h 1330"/>
                <a:gd name="T110" fmla="*/ 379 w 1525"/>
                <a:gd name="T111" fmla="*/ 855 h 1330"/>
                <a:gd name="T112" fmla="*/ 422 w 1525"/>
                <a:gd name="T113" fmla="*/ 795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5" h="1330">
                  <a:moveTo>
                    <a:pt x="422" y="795"/>
                  </a:moveTo>
                  <a:lnTo>
                    <a:pt x="422" y="795"/>
                  </a:lnTo>
                  <a:lnTo>
                    <a:pt x="451" y="786"/>
                  </a:lnTo>
                  <a:lnTo>
                    <a:pt x="481" y="776"/>
                  </a:lnTo>
                  <a:lnTo>
                    <a:pt x="517" y="761"/>
                  </a:lnTo>
                  <a:lnTo>
                    <a:pt x="556" y="746"/>
                  </a:lnTo>
                  <a:lnTo>
                    <a:pt x="593" y="726"/>
                  </a:lnTo>
                  <a:lnTo>
                    <a:pt x="610" y="717"/>
                  </a:lnTo>
                  <a:lnTo>
                    <a:pt x="625" y="707"/>
                  </a:lnTo>
                  <a:lnTo>
                    <a:pt x="638" y="696"/>
                  </a:lnTo>
                  <a:lnTo>
                    <a:pt x="650" y="686"/>
                  </a:lnTo>
                  <a:lnTo>
                    <a:pt x="650" y="686"/>
                  </a:lnTo>
                  <a:lnTo>
                    <a:pt x="673" y="662"/>
                  </a:lnTo>
                  <a:lnTo>
                    <a:pt x="698" y="639"/>
                  </a:lnTo>
                  <a:lnTo>
                    <a:pt x="750" y="594"/>
                  </a:lnTo>
                  <a:lnTo>
                    <a:pt x="794" y="557"/>
                  </a:lnTo>
                  <a:lnTo>
                    <a:pt x="810" y="542"/>
                  </a:lnTo>
                  <a:lnTo>
                    <a:pt x="815" y="536"/>
                  </a:lnTo>
                  <a:lnTo>
                    <a:pt x="819" y="530"/>
                  </a:lnTo>
                  <a:lnTo>
                    <a:pt x="819" y="530"/>
                  </a:lnTo>
                  <a:lnTo>
                    <a:pt x="825" y="520"/>
                  </a:lnTo>
                  <a:lnTo>
                    <a:pt x="833" y="509"/>
                  </a:lnTo>
                  <a:lnTo>
                    <a:pt x="848" y="491"/>
                  </a:lnTo>
                  <a:lnTo>
                    <a:pt x="866" y="475"/>
                  </a:lnTo>
                  <a:lnTo>
                    <a:pt x="884" y="458"/>
                  </a:lnTo>
                  <a:lnTo>
                    <a:pt x="900" y="442"/>
                  </a:lnTo>
                  <a:lnTo>
                    <a:pt x="915" y="427"/>
                  </a:lnTo>
                  <a:lnTo>
                    <a:pt x="927" y="410"/>
                  </a:lnTo>
                  <a:lnTo>
                    <a:pt x="932" y="401"/>
                  </a:lnTo>
                  <a:lnTo>
                    <a:pt x="935" y="392"/>
                  </a:lnTo>
                  <a:lnTo>
                    <a:pt x="935" y="392"/>
                  </a:lnTo>
                  <a:lnTo>
                    <a:pt x="939" y="379"/>
                  </a:lnTo>
                  <a:lnTo>
                    <a:pt x="945" y="368"/>
                  </a:lnTo>
                  <a:lnTo>
                    <a:pt x="951" y="358"/>
                  </a:lnTo>
                  <a:lnTo>
                    <a:pt x="959" y="349"/>
                  </a:lnTo>
                  <a:lnTo>
                    <a:pt x="978" y="328"/>
                  </a:lnTo>
                  <a:lnTo>
                    <a:pt x="1008" y="299"/>
                  </a:lnTo>
                  <a:lnTo>
                    <a:pt x="1008" y="299"/>
                  </a:lnTo>
                  <a:lnTo>
                    <a:pt x="1030" y="280"/>
                  </a:lnTo>
                  <a:lnTo>
                    <a:pt x="1050" y="263"/>
                  </a:lnTo>
                  <a:lnTo>
                    <a:pt x="1069" y="248"/>
                  </a:lnTo>
                  <a:lnTo>
                    <a:pt x="1089" y="235"/>
                  </a:lnTo>
                  <a:lnTo>
                    <a:pt x="1131" y="208"/>
                  </a:lnTo>
                  <a:lnTo>
                    <a:pt x="1186" y="175"/>
                  </a:lnTo>
                  <a:lnTo>
                    <a:pt x="1186" y="175"/>
                  </a:lnTo>
                  <a:lnTo>
                    <a:pt x="1215" y="156"/>
                  </a:lnTo>
                  <a:lnTo>
                    <a:pt x="1240" y="136"/>
                  </a:lnTo>
                  <a:lnTo>
                    <a:pt x="1263" y="115"/>
                  </a:lnTo>
                  <a:lnTo>
                    <a:pt x="1284" y="97"/>
                  </a:lnTo>
                  <a:lnTo>
                    <a:pt x="1303" y="79"/>
                  </a:lnTo>
                  <a:lnTo>
                    <a:pt x="1321" y="63"/>
                  </a:lnTo>
                  <a:lnTo>
                    <a:pt x="1340" y="49"/>
                  </a:lnTo>
                  <a:lnTo>
                    <a:pt x="1351" y="45"/>
                  </a:lnTo>
                  <a:lnTo>
                    <a:pt x="1361" y="40"/>
                  </a:lnTo>
                  <a:lnTo>
                    <a:pt x="1361" y="40"/>
                  </a:lnTo>
                  <a:lnTo>
                    <a:pt x="1387" y="31"/>
                  </a:lnTo>
                  <a:lnTo>
                    <a:pt x="1412" y="24"/>
                  </a:lnTo>
                  <a:lnTo>
                    <a:pt x="1466" y="10"/>
                  </a:lnTo>
                  <a:lnTo>
                    <a:pt x="1508" y="3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07" y="40"/>
                  </a:lnTo>
                  <a:lnTo>
                    <a:pt x="1489" y="78"/>
                  </a:lnTo>
                  <a:lnTo>
                    <a:pt x="1469" y="117"/>
                  </a:lnTo>
                  <a:lnTo>
                    <a:pt x="1469" y="117"/>
                  </a:lnTo>
                  <a:lnTo>
                    <a:pt x="1453" y="151"/>
                  </a:lnTo>
                  <a:lnTo>
                    <a:pt x="1439" y="181"/>
                  </a:lnTo>
                  <a:lnTo>
                    <a:pt x="1427" y="204"/>
                  </a:lnTo>
                  <a:lnTo>
                    <a:pt x="1423" y="213"/>
                  </a:lnTo>
                  <a:lnTo>
                    <a:pt x="1418" y="219"/>
                  </a:lnTo>
                  <a:lnTo>
                    <a:pt x="1418" y="219"/>
                  </a:lnTo>
                  <a:lnTo>
                    <a:pt x="1402" y="240"/>
                  </a:lnTo>
                  <a:lnTo>
                    <a:pt x="1376" y="277"/>
                  </a:lnTo>
                  <a:lnTo>
                    <a:pt x="1349" y="319"/>
                  </a:lnTo>
                  <a:lnTo>
                    <a:pt x="1337" y="340"/>
                  </a:lnTo>
                  <a:lnTo>
                    <a:pt x="1329" y="358"/>
                  </a:lnTo>
                  <a:lnTo>
                    <a:pt x="1329" y="358"/>
                  </a:lnTo>
                  <a:lnTo>
                    <a:pt x="1315" y="388"/>
                  </a:lnTo>
                  <a:lnTo>
                    <a:pt x="1299" y="418"/>
                  </a:lnTo>
                  <a:lnTo>
                    <a:pt x="1261" y="482"/>
                  </a:lnTo>
                  <a:lnTo>
                    <a:pt x="1242" y="514"/>
                  </a:lnTo>
                  <a:lnTo>
                    <a:pt x="1225" y="547"/>
                  </a:lnTo>
                  <a:lnTo>
                    <a:pt x="1209" y="578"/>
                  </a:lnTo>
                  <a:lnTo>
                    <a:pt x="1197" y="611"/>
                  </a:lnTo>
                  <a:lnTo>
                    <a:pt x="1197" y="611"/>
                  </a:lnTo>
                  <a:lnTo>
                    <a:pt x="1194" y="618"/>
                  </a:lnTo>
                  <a:lnTo>
                    <a:pt x="1194" y="629"/>
                  </a:lnTo>
                  <a:lnTo>
                    <a:pt x="1194" y="653"/>
                  </a:lnTo>
                  <a:lnTo>
                    <a:pt x="1197" y="680"/>
                  </a:lnTo>
                  <a:lnTo>
                    <a:pt x="1201" y="711"/>
                  </a:lnTo>
                  <a:lnTo>
                    <a:pt x="1212" y="779"/>
                  </a:lnTo>
                  <a:lnTo>
                    <a:pt x="1216" y="813"/>
                  </a:lnTo>
                  <a:lnTo>
                    <a:pt x="1219" y="846"/>
                  </a:lnTo>
                  <a:lnTo>
                    <a:pt x="1219" y="846"/>
                  </a:lnTo>
                  <a:lnTo>
                    <a:pt x="1218" y="864"/>
                  </a:lnTo>
                  <a:lnTo>
                    <a:pt x="1215" y="885"/>
                  </a:lnTo>
                  <a:lnTo>
                    <a:pt x="1204" y="936"/>
                  </a:lnTo>
                  <a:lnTo>
                    <a:pt x="1200" y="966"/>
                  </a:lnTo>
                  <a:lnTo>
                    <a:pt x="1197" y="1000"/>
                  </a:lnTo>
                  <a:lnTo>
                    <a:pt x="1197" y="1039"/>
                  </a:lnTo>
                  <a:lnTo>
                    <a:pt x="1198" y="1059"/>
                  </a:lnTo>
                  <a:lnTo>
                    <a:pt x="1201" y="1081"/>
                  </a:lnTo>
                  <a:lnTo>
                    <a:pt x="1201" y="1081"/>
                  </a:lnTo>
                  <a:lnTo>
                    <a:pt x="1204" y="1093"/>
                  </a:lnTo>
                  <a:lnTo>
                    <a:pt x="1207" y="1107"/>
                  </a:lnTo>
                  <a:lnTo>
                    <a:pt x="1212" y="1119"/>
                  </a:lnTo>
                  <a:lnTo>
                    <a:pt x="1216" y="1131"/>
                  </a:lnTo>
                  <a:lnTo>
                    <a:pt x="1224" y="1141"/>
                  </a:lnTo>
                  <a:lnTo>
                    <a:pt x="1230" y="1152"/>
                  </a:lnTo>
                  <a:lnTo>
                    <a:pt x="1246" y="1171"/>
                  </a:lnTo>
                  <a:lnTo>
                    <a:pt x="1264" y="1189"/>
                  </a:lnTo>
                  <a:lnTo>
                    <a:pt x="1284" y="1205"/>
                  </a:lnTo>
                  <a:lnTo>
                    <a:pt x="1303" y="1220"/>
                  </a:lnTo>
                  <a:lnTo>
                    <a:pt x="1324" y="1235"/>
                  </a:lnTo>
                  <a:lnTo>
                    <a:pt x="1363" y="1259"/>
                  </a:lnTo>
                  <a:lnTo>
                    <a:pt x="1379" y="1270"/>
                  </a:lnTo>
                  <a:lnTo>
                    <a:pt x="1394" y="1280"/>
                  </a:lnTo>
                  <a:lnTo>
                    <a:pt x="1406" y="1291"/>
                  </a:lnTo>
                  <a:lnTo>
                    <a:pt x="1415" y="1301"/>
                  </a:lnTo>
                  <a:lnTo>
                    <a:pt x="1417" y="1306"/>
                  </a:lnTo>
                  <a:lnTo>
                    <a:pt x="1418" y="1312"/>
                  </a:lnTo>
                  <a:lnTo>
                    <a:pt x="1418" y="1316"/>
                  </a:lnTo>
                  <a:lnTo>
                    <a:pt x="1417" y="1322"/>
                  </a:lnTo>
                  <a:lnTo>
                    <a:pt x="1417" y="1322"/>
                  </a:lnTo>
                  <a:lnTo>
                    <a:pt x="1415" y="1324"/>
                  </a:lnTo>
                  <a:lnTo>
                    <a:pt x="1412" y="1327"/>
                  </a:lnTo>
                  <a:lnTo>
                    <a:pt x="1403" y="1328"/>
                  </a:lnTo>
                  <a:lnTo>
                    <a:pt x="1390" y="1330"/>
                  </a:lnTo>
                  <a:lnTo>
                    <a:pt x="1372" y="1330"/>
                  </a:lnTo>
                  <a:lnTo>
                    <a:pt x="1349" y="1328"/>
                  </a:lnTo>
                  <a:lnTo>
                    <a:pt x="1324" y="1325"/>
                  </a:lnTo>
                  <a:lnTo>
                    <a:pt x="1263" y="1316"/>
                  </a:lnTo>
                  <a:lnTo>
                    <a:pt x="1192" y="1304"/>
                  </a:lnTo>
                  <a:lnTo>
                    <a:pt x="1111" y="1289"/>
                  </a:lnTo>
                  <a:lnTo>
                    <a:pt x="938" y="1253"/>
                  </a:lnTo>
                  <a:lnTo>
                    <a:pt x="762" y="1216"/>
                  </a:lnTo>
                  <a:lnTo>
                    <a:pt x="604" y="1183"/>
                  </a:lnTo>
                  <a:lnTo>
                    <a:pt x="538" y="1171"/>
                  </a:lnTo>
                  <a:lnTo>
                    <a:pt x="484" y="1162"/>
                  </a:lnTo>
                  <a:lnTo>
                    <a:pt x="445" y="1158"/>
                  </a:lnTo>
                  <a:lnTo>
                    <a:pt x="431" y="1158"/>
                  </a:lnTo>
                  <a:lnTo>
                    <a:pt x="422" y="1158"/>
                  </a:lnTo>
                  <a:lnTo>
                    <a:pt x="422" y="1158"/>
                  </a:lnTo>
                  <a:lnTo>
                    <a:pt x="388" y="1167"/>
                  </a:lnTo>
                  <a:lnTo>
                    <a:pt x="337" y="1178"/>
                  </a:lnTo>
                  <a:lnTo>
                    <a:pt x="213" y="1207"/>
                  </a:lnTo>
                  <a:lnTo>
                    <a:pt x="99" y="1231"/>
                  </a:lnTo>
                  <a:lnTo>
                    <a:pt x="58" y="1240"/>
                  </a:lnTo>
                  <a:lnTo>
                    <a:pt x="39" y="1246"/>
                  </a:lnTo>
                  <a:lnTo>
                    <a:pt x="39" y="1246"/>
                  </a:lnTo>
                  <a:lnTo>
                    <a:pt x="36" y="1246"/>
                  </a:lnTo>
                  <a:lnTo>
                    <a:pt x="32" y="1244"/>
                  </a:lnTo>
                  <a:lnTo>
                    <a:pt x="29" y="1241"/>
                  </a:lnTo>
                  <a:lnTo>
                    <a:pt x="26" y="1235"/>
                  </a:lnTo>
                  <a:lnTo>
                    <a:pt x="18" y="1223"/>
                  </a:lnTo>
                  <a:lnTo>
                    <a:pt x="12" y="1207"/>
                  </a:lnTo>
                  <a:lnTo>
                    <a:pt x="3" y="1175"/>
                  </a:lnTo>
                  <a:lnTo>
                    <a:pt x="0" y="1162"/>
                  </a:lnTo>
                  <a:lnTo>
                    <a:pt x="0" y="1162"/>
                  </a:lnTo>
                  <a:lnTo>
                    <a:pt x="52" y="1126"/>
                  </a:lnTo>
                  <a:lnTo>
                    <a:pt x="109" y="1087"/>
                  </a:lnTo>
                  <a:lnTo>
                    <a:pt x="177" y="1036"/>
                  </a:lnTo>
                  <a:lnTo>
                    <a:pt x="213" y="1009"/>
                  </a:lnTo>
                  <a:lnTo>
                    <a:pt x="249" y="979"/>
                  </a:lnTo>
                  <a:lnTo>
                    <a:pt x="285" y="949"/>
                  </a:lnTo>
                  <a:lnTo>
                    <a:pt x="318" y="918"/>
                  </a:lnTo>
                  <a:lnTo>
                    <a:pt x="349" y="886"/>
                  </a:lnTo>
                  <a:lnTo>
                    <a:pt x="379" y="855"/>
                  </a:lnTo>
                  <a:lnTo>
                    <a:pt x="403" y="825"/>
                  </a:lnTo>
                  <a:lnTo>
                    <a:pt x="413" y="810"/>
                  </a:lnTo>
                  <a:lnTo>
                    <a:pt x="422" y="795"/>
                  </a:lnTo>
                  <a:lnTo>
                    <a:pt x="422" y="7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46"/>
            <p:cNvSpPr>
              <a:spLocks/>
            </p:cNvSpPr>
            <p:nvPr/>
          </p:nvSpPr>
          <p:spPr bwMode="auto">
            <a:xfrm>
              <a:off x="7078484" y="3931018"/>
              <a:ext cx="1196244" cy="1058854"/>
            </a:xfrm>
            <a:custGeom>
              <a:avLst/>
              <a:gdLst>
                <a:gd name="T0" fmla="*/ 94 w 750"/>
                <a:gd name="T1" fmla="*/ 539 h 687"/>
                <a:gd name="T2" fmla="*/ 202 w 750"/>
                <a:gd name="T3" fmla="*/ 494 h 687"/>
                <a:gd name="T4" fmla="*/ 269 w 750"/>
                <a:gd name="T5" fmla="*/ 458 h 687"/>
                <a:gd name="T6" fmla="*/ 290 w 750"/>
                <a:gd name="T7" fmla="*/ 440 h 687"/>
                <a:gd name="T8" fmla="*/ 359 w 750"/>
                <a:gd name="T9" fmla="*/ 381 h 687"/>
                <a:gd name="T10" fmla="*/ 422 w 750"/>
                <a:gd name="T11" fmla="*/ 329 h 687"/>
                <a:gd name="T12" fmla="*/ 470 w 750"/>
                <a:gd name="T13" fmla="*/ 271 h 687"/>
                <a:gd name="T14" fmla="*/ 537 w 750"/>
                <a:gd name="T15" fmla="*/ 199 h 687"/>
                <a:gd name="T16" fmla="*/ 611 w 750"/>
                <a:gd name="T17" fmla="*/ 88 h 687"/>
                <a:gd name="T18" fmla="*/ 633 w 750"/>
                <a:gd name="T19" fmla="*/ 67 h 687"/>
                <a:gd name="T20" fmla="*/ 714 w 750"/>
                <a:gd name="T21" fmla="*/ 0 h 687"/>
                <a:gd name="T22" fmla="*/ 736 w 750"/>
                <a:gd name="T23" fmla="*/ 10 h 687"/>
                <a:gd name="T24" fmla="*/ 750 w 750"/>
                <a:gd name="T25" fmla="*/ 28 h 687"/>
                <a:gd name="T26" fmla="*/ 747 w 750"/>
                <a:gd name="T27" fmla="*/ 44 h 687"/>
                <a:gd name="T28" fmla="*/ 729 w 750"/>
                <a:gd name="T29" fmla="*/ 103 h 687"/>
                <a:gd name="T30" fmla="*/ 667 w 750"/>
                <a:gd name="T31" fmla="*/ 332 h 687"/>
                <a:gd name="T32" fmla="*/ 660 w 750"/>
                <a:gd name="T33" fmla="*/ 350 h 687"/>
                <a:gd name="T34" fmla="*/ 653 w 750"/>
                <a:gd name="T35" fmla="*/ 345 h 687"/>
                <a:gd name="T36" fmla="*/ 644 w 750"/>
                <a:gd name="T37" fmla="*/ 296 h 687"/>
                <a:gd name="T38" fmla="*/ 635 w 750"/>
                <a:gd name="T39" fmla="*/ 251 h 687"/>
                <a:gd name="T40" fmla="*/ 627 w 750"/>
                <a:gd name="T41" fmla="*/ 254 h 687"/>
                <a:gd name="T42" fmla="*/ 609 w 750"/>
                <a:gd name="T43" fmla="*/ 286 h 687"/>
                <a:gd name="T44" fmla="*/ 567 w 750"/>
                <a:gd name="T45" fmla="*/ 359 h 687"/>
                <a:gd name="T46" fmla="*/ 555 w 750"/>
                <a:gd name="T47" fmla="*/ 390 h 687"/>
                <a:gd name="T48" fmla="*/ 519 w 750"/>
                <a:gd name="T49" fmla="*/ 491 h 687"/>
                <a:gd name="T50" fmla="*/ 459 w 750"/>
                <a:gd name="T51" fmla="*/ 621 h 687"/>
                <a:gd name="T52" fmla="*/ 432 w 750"/>
                <a:gd name="T53" fmla="*/ 658 h 687"/>
                <a:gd name="T54" fmla="*/ 426 w 750"/>
                <a:gd name="T55" fmla="*/ 654 h 687"/>
                <a:gd name="T56" fmla="*/ 422 w 750"/>
                <a:gd name="T57" fmla="*/ 625 h 687"/>
                <a:gd name="T58" fmla="*/ 420 w 750"/>
                <a:gd name="T59" fmla="*/ 554 h 687"/>
                <a:gd name="T60" fmla="*/ 411 w 750"/>
                <a:gd name="T61" fmla="*/ 509 h 687"/>
                <a:gd name="T62" fmla="*/ 404 w 750"/>
                <a:gd name="T63" fmla="*/ 500 h 687"/>
                <a:gd name="T64" fmla="*/ 386 w 750"/>
                <a:gd name="T65" fmla="*/ 501 h 687"/>
                <a:gd name="T66" fmla="*/ 345 w 750"/>
                <a:gd name="T67" fmla="*/ 534 h 687"/>
                <a:gd name="T68" fmla="*/ 277 w 750"/>
                <a:gd name="T69" fmla="*/ 614 h 687"/>
                <a:gd name="T70" fmla="*/ 269 w 750"/>
                <a:gd name="T71" fmla="*/ 624 h 687"/>
                <a:gd name="T72" fmla="*/ 253 w 750"/>
                <a:gd name="T73" fmla="*/ 676 h 687"/>
                <a:gd name="T74" fmla="*/ 244 w 750"/>
                <a:gd name="T75" fmla="*/ 687 h 687"/>
                <a:gd name="T76" fmla="*/ 230 w 750"/>
                <a:gd name="T77" fmla="*/ 682 h 687"/>
                <a:gd name="T78" fmla="*/ 196 w 750"/>
                <a:gd name="T79" fmla="*/ 652 h 687"/>
                <a:gd name="T80" fmla="*/ 157 w 750"/>
                <a:gd name="T81" fmla="*/ 634 h 687"/>
                <a:gd name="T82" fmla="*/ 116 w 750"/>
                <a:gd name="T83" fmla="*/ 625 h 687"/>
                <a:gd name="T84" fmla="*/ 46 w 750"/>
                <a:gd name="T85" fmla="*/ 624 h 687"/>
                <a:gd name="T86" fmla="*/ 62 w 750"/>
                <a:gd name="T87" fmla="*/ 5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0" h="687">
                  <a:moveTo>
                    <a:pt x="62" y="549"/>
                  </a:moveTo>
                  <a:lnTo>
                    <a:pt x="62" y="549"/>
                  </a:lnTo>
                  <a:lnTo>
                    <a:pt x="94" y="539"/>
                  </a:lnTo>
                  <a:lnTo>
                    <a:pt x="125" y="527"/>
                  </a:lnTo>
                  <a:lnTo>
                    <a:pt x="163" y="512"/>
                  </a:lnTo>
                  <a:lnTo>
                    <a:pt x="202" y="494"/>
                  </a:lnTo>
                  <a:lnTo>
                    <a:pt x="239" y="476"/>
                  </a:lnTo>
                  <a:lnTo>
                    <a:pt x="256" y="467"/>
                  </a:lnTo>
                  <a:lnTo>
                    <a:pt x="269" y="458"/>
                  </a:lnTo>
                  <a:lnTo>
                    <a:pt x="281" y="449"/>
                  </a:lnTo>
                  <a:lnTo>
                    <a:pt x="290" y="440"/>
                  </a:lnTo>
                  <a:lnTo>
                    <a:pt x="290" y="440"/>
                  </a:lnTo>
                  <a:lnTo>
                    <a:pt x="305" y="425"/>
                  </a:lnTo>
                  <a:lnTo>
                    <a:pt x="322" y="410"/>
                  </a:lnTo>
                  <a:lnTo>
                    <a:pt x="359" y="381"/>
                  </a:lnTo>
                  <a:lnTo>
                    <a:pt x="380" y="366"/>
                  </a:lnTo>
                  <a:lnTo>
                    <a:pt x="401" y="350"/>
                  </a:lnTo>
                  <a:lnTo>
                    <a:pt x="422" y="329"/>
                  </a:lnTo>
                  <a:lnTo>
                    <a:pt x="441" y="305"/>
                  </a:lnTo>
                  <a:lnTo>
                    <a:pt x="441" y="305"/>
                  </a:lnTo>
                  <a:lnTo>
                    <a:pt x="470" y="271"/>
                  </a:lnTo>
                  <a:lnTo>
                    <a:pt x="501" y="236"/>
                  </a:lnTo>
                  <a:lnTo>
                    <a:pt x="537" y="199"/>
                  </a:lnTo>
                  <a:lnTo>
                    <a:pt x="537" y="199"/>
                  </a:lnTo>
                  <a:lnTo>
                    <a:pt x="569" y="151"/>
                  </a:lnTo>
                  <a:lnTo>
                    <a:pt x="593" y="113"/>
                  </a:lnTo>
                  <a:lnTo>
                    <a:pt x="611" y="88"/>
                  </a:lnTo>
                  <a:lnTo>
                    <a:pt x="611" y="88"/>
                  </a:lnTo>
                  <a:lnTo>
                    <a:pt x="620" y="79"/>
                  </a:lnTo>
                  <a:lnTo>
                    <a:pt x="633" y="67"/>
                  </a:lnTo>
                  <a:lnTo>
                    <a:pt x="667" y="37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21" y="2"/>
                  </a:lnTo>
                  <a:lnTo>
                    <a:pt x="727" y="5"/>
                  </a:lnTo>
                  <a:lnTo>
                    <a:pt x="736" y="10"/>
                  </a:lnTo>
                  <a:lnTo>
                    <a:pt x="742" y="16"/>
                  </a:lnTo>
                  <a:lnTo>
                    <a:pt x="748" y="23"/>
                  </a:lnTo>
                  <a:lnTo>
                    <a:pt x="750" y="28"/>
                  </a:lnTo>
                  <a:lnTo>
                    <a:pt x="750" y="32"/>
                  </a:lnTo>
                  <a:lnTo>
                    <a:pt x="748" y="38"/>
                  </a:lnTo>
                  <a:lnTo>
                    <a:pt x="747" y="44"/>
                  </a:lnTo>
                  <a:lnTo>
                    <a:pt x="747" y="44"/>
                  </a:lnTo>
                  <a:lnTo>
                    <a:pt x="739" y="67"/>
                  </a:lnTo>
                  <a:lnTo>
                    <a:pt x="729" y="103"/>
                  </a:lnTo>
                  <a:lnTo>
                    <a:pt x="703" y="202"/>
                  </a:lnTo>
                  <a:lnTo>
                    <a:pt x="678" y="298"/>
                  </a:lnTo>
                  <a:lnTo>
                    <a:pt x="667" y="332"/>
                  </a:lnTo>
                  <a:lnTo>
                    <a:pt x="663" y="344"/>
                  </a:lnTo>
                  <a:lnTo>
                    <a:pt x="660" y="350"/>
                  </a:lnTo>
                  <a:lnTo>
                    <a:pt x="660" y="350"/>
                  </a:lnTo>
                  <a:lnTo>
                    <a:pt x="657" y="351"/>
                  </a:lnTo>
                  <a:lnTo>
                    <a:pt x="655" y="350"/>
                  </a:lnTo>
                  <a:lnTo>
                    <a:pt x="653" y="345"/>
                  </a:lnTo>
                  <a:lnTo>
                    <a:pt x="651" y="339"/>
                  </a:lnTo>
                  <a:lnTo>
                    <a:pt x="647" y="320"/>
                  </a:lnTo>
                  <a:lnTo>
                    <a:pt x="644" y="296"/>
                  </a:lnTo>
                  <a:lnTo>
                    <a:pt x="641" y="274"/>
                  </a:lnTo>
                  <a:lnTo>
                    <a:pt x="636" y="257"/>
                  </a:lnTo>
                  <a:lnTo>
                    <a:pt x="635" y="251"/>
                  </a:lnTo>
                  <a:lnTo>
                    <a:pt x="632" y="248"/>
                  </a:lnTo>
                  <a:lnTo>
                    <a:pt x="630" y="250"/>
                  </a:lnTo>
                  <a:lnTo>
                    <a:pt x="627" y="254"/>
                  </a:lnTo>
                  <a:lnTo>
                    <a:pt x="627" y="254"/>
                  </a:lnTo>
                  <a:lnTo>
                    <a:pt x="618" y="269"/>
                  </a:lnTo>
                  <a:lnTo>
                    <a:pt x="609" y="286"/>
                  </a:lnTo>
                  <a:lnTo>
                    <a:pt x="587" y="321"/>
                  </a:lnTo>
                  <a:lnTo>
                    <a:pt x="576" y="341"/>
                  </a:lnTo>
                  <a:lnTo>
                    <a:pt x="567" y="359"/>
                  </a:lnTo>
                  <a:lnTo>
                    <a:pt x="560" y="375"/>
                  </a:lnTo>
                  <a:lnTo>
                    <a:pt x="555" y="390"/>
                  </a:lnTo>
                  <a:lnTo>
                    <a:pt x="555" y="390"/>
                  </a:lnTo>
                  <a:lnTo>
                    <a:pt x="549" y="411"/>
                  </a:lnTo>
                  <a:lnTo>
                    <a:pt x="537" y="447"/>
                  </a:lnTo>
                  <a:lnTo>
                    <a:pt x="519" y="491"/>
                  </a:lnTo>
                  <a:lnTo>
                    <a:pt x="500" y="537"/>
                  </a:lnTo>
                  <a:lnTo>
                    <a:pt x="479" y="582"/>
                  </a:lnTo>
                  <a:lnTo>
                    <a:pt x="459" y="621"/>
                  </a:lnTo>
                  <a:lnTo>
                    <a:pt x="443" y="648"/>
                  </a:lnTo>
                  <a:lnTo>
                    <a:pt x="437" y="655"/>
                  </a:lnTo>
                  <a:lnTo>
                    <a:pt x="432" y="658"/>
                  </a:lnTo>
                  <a:lnTo>
                    <a:pt x="432" y="658"/>
                  </a:lnTo>
                  <a:lnTo>
                    <a:pt x="429" y="657"/>
                  </a:lnTo>
                  <a:lnTo>
                    <a:pt x="426" y="654"/>
                  </a:lnTo>
                  <a:lnTo>
                    <a:pt x="425" y="649"/>
                  </a:lnTo>
                  <a:lnTo>
                    <a:pt x="423" y="643"/>
                  </a:lnTo>
                  <a:lnTo>
                    <a:pt x="422" y="625"/>
                  </a:lnTo>
                  <a:lnTo>
                    <a:pt x="422" y="603"/>
                  </a:lnTo>
                  <a:lnTo>
                    <a:pt x="422" y="579"/>
                  </a:lnTo>
                  <a:lnTo>
                    <a:pt x="420" y="554"/>
                  </a:lnTo>
                  <a:lnTo>
                    <a:pt x="417" y="530"/>
                  </a:lnTo>
                  <a:lnTo>
                    <a:pt x="414" y="519"/>
                  </a:lnTo>
                  <a:lnTo>
                    <a:pt x="411" y="509"/>
                  </a:lnTo>
                  <a:lnTo>
                    <a:pt x="411" y="509"/>
                  </a:lnTo>
                  <a:lnTo>
                    <a:pt x="407" y="501"/>
                  </a:lnTo>
                  <a:lnTo>
                    <a:pt x="404" y="500"/>
                  </a:lnTo>
                  <a:lnTo>
                    <a:pt x="401" y="498"/>
                  </a:lnTo>
                  <a:lnTo>
                    <a:pt x="393" y="498"/>
                  </a:lnTo>
                  <a:lnTo>
                    <a:pt x="386" y="501"/>
                  </a:lnTo>
                  <a:lnTo>
                    <a:pt x="377" y="507"/>
                  </a:lnTo>
                  <a:lnTo>
                    <a:pt x="366" y="515"/>
                  </a:lnTo>
                  <a:lnTo>
                    <a:pt x="345" y="534"/>
                  </a:lnTo>
                  <a:lnTo>
                    <a:pt x="323" y="557"/>
                  </a:lnTo>
                  <a:lnTo>
                    <a:pt x="304" y="581"/>
                  </a:lnTo>
                  <a:lnTo>
                    <a:pt x="277" y="614"/>
                  </a:lnTo>
                  <a:lnTo>
                    <a:pt x="277" y="614"/>
                  </a:lnTo>
                  <a:lnTo>
                    <a:pt x="274" y="618"/>
                  </a:lnTo>
                  <a:lnTo>
                    <a:pt x="269" y="624"/>
                  </a:lnTo>
                  <a:lnTo>
                    <a:pt x="265" y="637"/>
                  </a:lnTo>
                  <a:lnTo>
                    <a:pt x="257" y="666"/>
                  </a:lnTo>
                  <a:lnTo>
                    <a:pt x="253" y="676"/>
                  </a:lnTo>
                  <a:lnTo>
                    <a:pt x="250" y="681"/>
                  </a:lnTo>
                  <a:lnTo>
                    <a:pt x="247" y="684"/>
                  </a:lnTo>
                  <a:lnTo>
                    <a:pt x="244" y="687"/>
                  </a:lnTo>
                  <a:lnTo>
                    <a:pt x="241" y="687"/>
                  </a:lnTo>
                  <a:lnTo>
                    <a:pt x="235" y="685"/>
                  </a:lnTo>
                  <a:lnTo>
                    <a:pt x="230" y="682"/>
                  </a:lnTo>
                  <a:lnTo>
                    <a:pt x="230" y="682"/>
                  </a:lnTo>
                  <a:lnTo>
                    <a:pt x="214" y="667"/>
                  </a:lnTo>
                  <a:lnTo>
                    <a:pt x="196" y="652"/>
                  </a:lnTo>
                  <a:lnTo>
                    <a:pt x="185" y="646"/>
                  </a:lnTo>
                  <a:lnTo>
                    <a:pt x="173" y="639"/>
                  </a:lnTo>
                  <a:lnTo>
                    <a:pt x="157" y="634"/>
                  </a:lnTo>
                  <a:lnTo>
                    <a:pt x="139" y="628"/>
                  </a:lnTo>
                  <a:lnTo>
                    <a:pt x="139" y="628"/>
                  </a:lnTo>
                  <a:lnTo>
                    <a:pt x="116" y="625"/>
                  </a:lnTo>
                  <a:lnTo>
                    <a:pt x="92" y="624"/>
                  </a:lnTo>
                  <a:lnTo>
                    <a:pt x="68" y="624"/>
                  </a:lnTo>
                  <a:lnTo>
                    <a:pt x="46" y="624"/>
                  </a:lnTo>
                  <a:lnTo>
                    <a:pt x="13" y="627"/>
                  </a:lnTo>
                  <a:lnTo>
                    <a:pt x="0" y="628"/>
                  </a:lnTo>
                  <a:lnTo>
                    <a:pt x="62" y="54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47"/>
            <p:cNvSpPr>
              <a:spLocks/>
            </p:cNvSpPr>
            <p:nvPr/>
          </p:nvSpPr>
          <p:spPr bwMode="auto">
            <a:xfrm>
              <a:off x="8005174" y="3521040"/>
              <a:ext cx="1138826" cy="718232"/>
            </a:xfrm>
            <a:custGeom>
              <a:avLst/>
              <a:gdLst>
                <a:gd name="T0" fmla="*/ 479 w 713"/>
                <a:gd name="T1" fmla="*/ 17 h 466"/>
                <a:gd name="T2" fmla="*/ 425 w 713"/>
                <a:gd name="T3" fmla="*/ 44 h 466"/>
                <a:gd name="T4" fmla="*/ 355 w 713"/>
                <a:gd name="T5" fmla="*/ 84 h 466"/>
                <a:gd name="T6" fmla="*/ 335 w 713"/>
                <a:gd name="T7" fmla="*/ 98 h 466"/>
                <a:gd name="T8" fmla="*/ 265 w 713"/>
                <a:gd name="T9" fmla="*/ 153 h 466"/>
                <a:gd name="T10" fmla="*/ 230 w 713"/>
                <a:gd name="T11" fmla="*/ 177 h 466"/>
                <a:gd name="T12" fmla="*/ 194 w 713"/>
                <a:gd name="T13" fmla="*/ 195 h 466"/>
                <a:gd name="T14" fmla="*/ 173 w 713"/>
                <a:gd name="T15" fmla="*/ 207 h 466"/>
                <a:gd name="T16" fmla="*/ 113 w 713"/>
                <a:gd name="T17" fmla="*/ 249 h 466"/>
                <a:gd name="T18" fmla="*/ 52 w 713"/>
                <a:gd name="T19" fmla="*/ 306 h 466"/>
                <a:gd name="T20" fmla="*/ 27 w 713"/>
                <a:gd name="T21" fmla="*/ 336 h 466"/>
                <a:gd name="T22" fmla="*/ 9 w 713"/>
                <a:gd name="T23" fmla="*/ 363 h 466"/>
                <a:gd name="T24" fmla="*/ 0 w 713"/>
                <a:gd name="T25" fmla="*/ 388 h 466"/>
                <a:gd name="T26" fmla="*/ 0 w 713"/>
                <a:gd name="T27" fmla="*/ 393 h 466"/>
                <a:gd name="T28" fmla="*/ 6 w 713"/>
                <a:gd name="T29" fmla="*/ 396 h 466"/>
                <a:gd name="T30" fmla="*/ 25 w 713"/>
                <a:gd name="T31" fmla="*/ 388 h 466"/>
                <a:gd name="T32" fmla="*/ 66 w 713"/>
                <a:gd name="T33" fmla="*/ 367 h 466"/>
                <a:gd name="T34" fmla="*/ 92 w 713"/>
                <a:gd name="T35" fmla="*/ 358 h 466"/>
                <a:gd name="T36" fmla="*/ 121 w 713"/>
                <a:gd name="T37" fmla="*/ 355 h 466"/>
                <a:gd name="T38" fmla="*/ 151 w 713"/>
                <a:gd name="T39" fmla="*/ 360 h 466"/>
                <a:gd name="T40" fmla="*/ 164 w 713"/>
                <a:gd name="T41" fmla="*/ 364 h 466"/>
                <a:gd name="T42" fmla="*/ 188 w 713"/>
                <a:gd name="T43" fmla="*/ 378 h 466"/>
                <a:gd name="T44" fmla="*/ 203 w 713"/>
                <a:gd name="T45" fmla="*/ 394 h 466"/>
                <a:gd name="T46" fmla="*/ 214 w 713"/>
                <a:gd name="T47" fmla="*/ 412 h 466"/>
                <a:gd name="T48" fmla="*/ 224 w 713"/>
                <a:gd name="T49" fmla="*/ 438 h 466"/>
                <a:gd name="T50" fmla="*/ 232 w 713"/>
                <a:gd name="T51" fmla="*/ 463 h 466"/>
                <a:gd name="T52" fmla="*/ 236 w 713"/>
                <a:gd name="T53" fmla="*/ 466 h 466"/>
                <a:gd name="T54" fmla="*/ 241 w 713"/>
                <a:gd name="T55" fmla="*/ 466 h 466"/>
                <a:gd name="T56" fmla="*/ 254 w 713"/>
                <a:gd name="T57" fmla="*/ 460 h 466"/>
                <a:gd name="T58" fmla="*/ 275 w 713"/>
                <a:gd name="T59" fmla="*/ 435 h 466"/>
                <a:gd name="T60" fmla="*/ 332 w 713"/>
                <a:gd name="T61" fmla="*/ 339 h 466"/>
                <a:gd name="T62" fmla="*/ 347 w 713"/>
                <a:gd name="T63" fmla="*/ 315 h 466"/>
                <a:gd name="T64" fmla="*/ 361 w 713"/>
                <a:gd name="T65" fmla="*/ 301 h 466"/>
                <a:gd name="T66" fmla="*/ 370 w 713"/>
                <a:gd name="T67" fmla="*/ 295 h 466"/>
                <a:gd name="T68" fmla="*/ 377 w 713"/>
                <a:gd name="T69" fmla="*/ 295 h 466"/>
                <a:gd name="T70" fmla="*/ 382 w 713"/>
                <a:gd name="T71" fmla="*/ 301 h 466"/>
                <a:gd name="T72" fmla="*/ 388 w 713"/>
                <a:gd name="T73" fmla="*/ 327 h 466"/>
                <a:gd name="T74" fmla="*/ 389 w 713"/>
                <a:gd name="T75" fmla="*/ 337 h 466"/>
                <a:gd name="T76" fmla="*/ 398 w 713"/>
                <a:gd name="T77" fmla="*/ 357 h 466"/>
                <a:gd name="T78" fmla="*/ 410 w 713"/>
                <a:gd name="T79" fmla="*/ 375 h 466"/>
                <a:gd name="T80" fmla="*/ 425 w 713"/>
                <a:gd name="T81" fmla="*/ 391 h 466"/>
                <a:gd name="T82" fmla="*/ 441 w 713"/>
                <a:gd name="T83" fmla="*/ 403 h 466"/>
                <a:gd name="T84" fmla="*/ 459 w 713"/>
                <a:gd name="T85" fmla="*/ 411 h 466"/>
                <a:gd name="T86" fmla="*/ 477 w 713"/>
                <a:gd name="T87" fmla="*/ 411 h 466"/>
                <a:gd name="T88" fmla="*/ 494 w 713"/>
                <a:gd name="T89" fmla="*/ 403 h 466"/>
                <a:gd name="T90" fmla="*/ 500 w 713"/>
                <a:gd name="T91" fmla="*/ 396 h 466"/>
                <a:gd name="T92" fmla="*/ 519 w 713"/>
                <a:gd name="T93" fmla="*/ 363 h 466"/>
                <a:gd name="T94" fmla="*/ 540 w 713"/>
                <a:gd name="T95" fmla="*/ 330 h 466"/>
                <a:gd name="T96" fmla="*/ 558 w 713"/>
                <a:gd name="T97" fmla="*/ 310 h 466"/>
                <a:gd name="T98" fmla="*/ 581 w 713"/>
                <a:gd name="T99" fmla="*/ 294 h 466"/>
                <a:gd name="T100" fmla="*/ 606 w 713"/>
                <a:gd name="T101" fmla="*/ 286 h 466"/>
                <a:gd name="T102" fmla="*/ 636 w 713"/>
                <a:gd name="T103" fmla="*/ 289 h 466"/>
                <a:gd name="T104" fmla="*/ 651 w 713"/>
                <a:gd name="T105" fmla="*/ 295 h 466"/>
                <a:gd name="T106" fmla="*/ 689 w 713"/>
                <a:gd name="T107" fmla="*/ 318 h 466"/>
                <a:gd name="T108" fmla="*/ 713 w 713"/>
                <a:gd name="T109" fmla="*/ 30 h 466"/>
                <a:gd name="T110" fmla="*/ 684 w 713"/>
                <a:gd name="T111" fmla="*/ 23 h 466"/>
                <a:gd name="T112" fmla="*/ 615 w 713"/>
                <a:gd name="T113" fmla="*/ 8 h 466"/>
                <a:gd name="T114" fmla="*/ 557 w 713"/>
                <a:gd name="T115" fmla="*/ 0 h 466"/>
                <a:gd name="T116" fmla="*/ 519 w 713"/>
                <a:gd name="T117" fmla="*/ 2 h 466"/>
                <a:gd name="T118" fmla="*/ 489 w 713"/>
                <a:gd name="T119" fmla="*/ 9 h 466"/>
                <a:gd name="T120" fmla="*/ 479 w 713"/>
                <a:gd name="T121" fmla="*/ 17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3" h="466">
                  <a:moveTo>
                    <a:pt x="479" y="17"/>
                  </a:moveTo>
                  <a:lnTo>
                    <a:pt x="479" y="17"/>
                  </a:lnTo>
                  <a:lnTo>
                    <a:pt x="462" y="24"/>
                  </a:lnTo>
                  <a:lnTo>
                    <a:pt x="425" y="44"/>
                  </a:lnTo>
                  <a:lnTo>
                    <a:pt x="377" y="71"/>
                  </a:lnTo>
                  <a:lnTo>
                    <a:pt x="355" y="84"/>
                  </a:lnTo>
                  <a:lnTo>
                    <a:pt x="335" y="98"/>
                  </a:lnTo>
                  <a:lnTo>
                    <a:pt x="335" y="98"/>
                  </a:lnTo>
                  <a:lnTo>
                    <a:pt x="299" y="126"/>
                  </a:lnTo>
                  <a:lnTo>
                    <a:pt x="265" y="153"/>
                  </a:lnTo>
                  <a:lnTo>
                    <a:pt x="247" y="167"/>
                  </a:lnTo>
                  <a:lnTo>
                    <a:pt x="230" y="177"/>
                  </a:lnTo>
                  <a:lnTo>
                    <a:pt x="212" y="188"/>
                  </a:lnTo>
                  <a:lnTo>
                    <a:pt x="194" y="195"/>
                  </a:lnTo>
                  <a:lnTo>
                    <a:pt x="194" y="195"/>
                  </a:lnTo>
                  <a:lnTo>
                    <a:pt x="173" y="207"/>
                  </a:lnTo>
                  <a:lnTo>
                    <a:pt x="145" y="225"/>
                  </a:lnTo>
                  <a:lnTo>
                    <a:pt x="113" y="249"/>
                  </a:lnTo>
                  <a:lnTo>
                    <a:pt x="82" y="276"/>
                  </a:lnTo>
                  <a:lnTo>
                    <a:pt x="52" y="306"/>
                  </a:lnTo>
                  <a:lnTo>
                    <a:pt x="39" y="321"/>
                  </a:lnTo>
                  <a:lnTo>
                    <a:pt x="27" y="336"/>
                  </a:lnTo>
                  <a:lnTo>
                    <a:pt x="16" y="349"/>
                  </a:lnTo>
                  <a:lnTo>
                    <a:pt x="9" y="363"/>
                  </a:lnTo>
                  <a:lnTo>
                    <a:pt x="3" y="376"/>
                  </a:lnTo>
                  <a:lnTo>
                    <a:pt x="0" y="388"/>
                  </a:lnTo>
                  <a:lnTo>
                    <a:pt x="0" y="388"/>
                  </a:lnTo>
                  <a:lnTo>
                    <a:pt x="0" y="393"/>
                  </a:lnTo>
                  <a:lnTo>
                    <a:pt x="3" y="396"/>
                  </a:lnTo>
                  <a:lnTo>
                    <a:pt x="6" y="396"/>
                  </a:lnTo>
                  <a:lnTo>
                    <a:pt x="10" y="396"/>
                  </a:lnTo>
                  <a:lnTo>
                    <a:pt x="25" y="388"/>
                  </a:lnTo>
                  <a:lnTo>
                    <a:pt x="43" y="378"/>
                  </a:lnTo>
                  <a:lnTo>
                    <a:pt x="66" y="367"/>
                  </a:lnTo>
                  <a:lnTo>
                    <a:pt x="79" y="363"/>
                  </a:lnTo>
                  <a:lnTo>
                    <a:pt x="92" y="358"/>
                  </a:lnTo>
                  <a:lnTo>
                    <a:pt x="106" y="357"/>
                  </a:lnTo>
                  <a:lnTo>
                    <a:pt x="121" y="355"/>
                  </a:lnTo>
                  <a:lnTo>
                    <a:pt x="136" y="357"/>
                  </a:lnTo>
                  <a:lnTo>
                    <a:pt x="151" y="360"/>
                  </a:lnTo>
                  <a:lnTo>
                    <a:pt x="151" y="360"/>
                  </a:lnTo>
                  <a:lnTo>
                    <a:pt x="164" y="364"/>
                  </a:lnTo>
                  <a:lnTo>
                    <a:pt x="178" y="370"/>
                  </a:lnTo>
                  <a:lnTo>
                    <a:pt x="188" y="378"/>
                  </a:lnTo>
                  <a:lnTo>
                    <a:pt x="196" y="385"/>
                  </a:lnTo>
                  <a:lnTo>
                    <a:pt x="203" y="394"/>
                  </a:lnTo>
                  <a:lnTo>
                    <a:pt x="209" y="403"/>
                  </a:lnTo>
                  <a:lnTo>
                    <a:pt x="214" y="412"/>
                  </a:lnTo>
                  <a:lnTo>
                    <a:pt x="218" y="421"/>
                  </a:lnTo>
                  <a:lnTo>
                    <a:pt x="224" y="438"/>
                  </a:lnTo>
                  <a:lnTo>
                    <a:pt x="227" y="453"/>
                  </a:lnTo>
                  <a:lnTo>
                    <a:pt x="232" y="463"/>
                  </a:lnTo>
                  <a:lnTo>
                    <a:pt x="233" y="466"/>
                  </a:lnTo>
                  <a:lnTo>
                    <a:pt x="236" y="466"/>
                  </a:lnTo>
                  <a:lnTo>
                    <a:pt x="236" y="466"/>
                  </a:lnTo>
                  <a:lnTo>
                    <a:pt x="241" y="466"/>
                  </a:lnTo>
                  <a:lnTo>
                    <a:pt x="245" y="466"/>
                  </a:lnTo>
                  <a:lnTo>
                    <a:pt x="254" y="460"/>
                  </a:lnTo>
                  <a:lnTo>
                    <a:pt x="263" y="450"/>
                  </a:lnTo>
                  <a:lnTo>
                    <a:pt x="275" y="435"/>
                  </a:lnTo>
                  <a:lnTo>
                    <a:pt x="299" y="393"/>
                  </a:lnTo>
                  <a:lnTo>
                    <a:pt x="332" y="339"/>
                  </a:lnTo>
                  <a:lnTo>
                    <a:pt x="332" y="339"/>
                  </a:lnTo>
                  <a:lnTo>
                    <a:pt x="347" y="315"/>
                  </a:lnTo>
                  <a:lnTo>
                    <a:pt x="355" y="307"/>
                  </a:lnTo>
                  <a:lnTo>
                    <a:pt x="361" y="301"/>
                  </a:lnTo>
                  <a:lnTo>
                    <a:pt x="365" y="297"/>
                  </a:lnTo>
                  <a:lnTo>
                    <a:pt x="370" y="295"/>
                  </a:lnTo>
                  <a:lnTo>
                    <a:pt x="374" y="295"/>
                  </a:lnTo>
                  <a:lnTo>
                    <a:pt x="377" y="295"/>
                  </a:lnTo>
                  <a:lnTo>
                    <a:pt x="380" y="298"/>
                  </a:lnTo>
                  <a:lnTo>
                    <a:pt x="382" y="301"/>
                  </a:lnTo>
                  <a:lnTo>
                    <a:pt x="385" y="310"/>
                  </a:lnTo>
                  <a:lnTo>
                    <a:pt x="388" y="327"/>
                  </a:lnTo>
                  <a:lnTo>
                    <a:pt x="388" y="327"/>
                  </a:lnTo>
                  <a:lnTo>
                    <a:pt x="389" y="337"/>
                  </a:lnTo>
                  <a:lnTo>
                    <a:pt x="394" y="346"/>
                  </a:lnTo>
                  <a:lnTo>
                    <a:pt x="398" y="357"/>
                  </a:lnTo>
                  <a:lnTo>
                    <a:pt x="402" y="366"/>
                  </a:lnTo>
                  <a:lnTo>
                    <a:pt x="410" y="375"/>
                  </a:lnTo>
                  <a:lnTo>
                    <a:pt x="416" y="384"/>
                  </a:lnTo>
                  <a:lnTo>
                    <a:pt x="425" y="391"/>
                  </a:lnTo>
                  <a:lnTo>
                    <a:pt x="432" y="397"/>
                  </a:lnTo>
                  <a:lnTo>
                    <a:pt x="441" y="403"/>
                  </a:lnTo>
                  <a:lnTo>
                    <a:pt x="450" y="408"/>
                  </a:lnTo>
                  <a:lnTo>
                    <a:pt x="459" y="411"/>
                  </a:lnTo>
                  <a:lnTo>
                    <a:pt x="468" y="411"/>
                  </a:lnTo>
                  <a:lnTo>
                    <a:pt x="477" y="411"/>
                  </a:lnTo>
                  <a:lnTo>
                    <a:pt x="485" y="408"/>
                  </a:lnTo>
                  <a:lnTo>
                    <a:pt x="494" y="403"/>
                  </a:lnTo>
                  <a:lnTo>
                    <a:pt x="500" y="396"/>
                  </a:lnTo>
                  <a:lnTo>
                    <a:pt x="500" y="396"/>
                  </a:lnTo>
                  <a:lnTo>
                    <a:pt x="509" y="382"/>
                  </a:lnTo>
                  <a:lnTo>
                    <a:pt x="519" y="363"/>
                  </a:lnTo>
                  <a:lnTo>
                    <a:pt x="533" y="342"/>
                  </a:lnTo>
                  <a:lnTo>
                    <a:pt x="540" y="330"/>
                  </a:lnTo>
                  <a:lnTo>
                    <a:pt x="549" y="319"/>
                  </a:lnTo>
                  <a:lnTo>
                    <a:pt x="558" y="310"/>
                  </a:lnTo>
                  <a:lnTo>
                    <a:pt x="569" y="301"/>
                  </a:lnTo>
                  <a:lnTo>
                    <a:pt x="581" y="294"/>
                  </a:lnTo>
                  <a:lnTo>
                    <a:pt x="593" y="289"/>
                  </a:lnTo>
                  <a:lnTo>
                    <a:pt x="606" y="286"/>
                  </a:lnTo>
                  <a:lnTo>
                    <a:pt x="620" y="286"/>
                  </a:lnTo>
                  <a:lnTo>
                    <a:pt x="636" y="289"/>
                  </a:lnTo>
                  <a:lnTo>
                    <a:pt x="651" y="295"/>
                  </a:lnTo>
                  <a:lnTo>
                    <a:pt x="651" y="295"/>
                  </a:lnTo>
                  <a:lnTo>
                    <a:pt x="671" y="306"/>
                  </a:lnTo>
                  <a:lnTo>
                    <a:pt x="689" y="318"/>
                  </a:lnTo>
                  <a:lnTo>
                    <a:pt x="708" y="333"/>
                  </a:lnTo>
                  <a:lnTo>
                    <a:pt x="713" y="30"/>
                  </a:lnTo>
                  <a:lnTo>
                    <a:pt x="713" y="30"/>
                  </a:lnTo>
                  <a:lnTo>
                    <a:pt x="684" y="23"/>
                  </a:lnTo>
                  <a:lnTo>
                    <a:pt x="653" y="15"/>
                  </a:lnTo>
                  <a:lnTo>
                    <a:pt x="615" y="8"/>
                  </a:lnTo>
                  <a:lnTo>
                    <a:pt x="576" y="2"/>
                  </a:lnTo>
                  <a:lnTo>
                    <a:pt x="557" y="0"/>
                  </a:lnTo>
                  <a:lnTo>
                    <a:pt x="537" y="0"/>
                  </a:lnTo>
                  <a:lnTo>
                    <a:pt x="519" y="2"/>
                  </a:lnTo>
                  <a:lnTo>
                    <a:pt x="504" y="5"/>
                  </a:lnTo>
                  <a:lnTo>
                    <a:pt x="489" y="9"/>
                  </a:lnTo>
                  <a:lnTo>
                    <a:pt x="479" y="17"/>
                  </a:lnTo>
                  <a:lnTo>
                    <a:pt x="479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48"/>
            <p:cNvSpPr>
              <a:spLocks/>
            </p:cNvSpPr>
            <p:nvPr/>
          </p:nvSpPr>
          <p:spPr bwMode="auto">
            <a:xfrm>
              <a:off x="2251282" y="5635664"/>
              <a:ext cx="3051977" cy="365268"/>
            </a:xfrm>
            <a:custGeom>
              <a:avLst/>
              <a:gdLst/>
              <a:ahLst/>
              <a:cxnLst/>
              <a:rect l="l" t="t" r="r" b="b"/>
              <a:pathLst>
                <a:path w="4069303" h="503999">
                  <a:moveTo>
                    <a:pt x="1419489" y="0"/>
                  </a:moveTo>
                  <a:lnTo>
                    <a:pt x="1508809" y="0"/>
                  </a:lnTo>
                  <a:lnTo>
                    <a:pt x="1600255" y="6380"/>
                  </a:lnTo>
                  <a:lnTo>
                    <a:pt x="1700208" y="12760"/>
                  </a:lnTo>
                  <a:lnTo>
                    <a:pt x="1798034" y="23393"/>
                  </a:lnTo>
                  <a:lnTo>
                    <a:pt x="1893734" y="36153"/>
                  </a:lnTo>
                  <a:lnTo>
                    <a:pt x="1989433" y="51040"/>
                  </a:lnTo>
                  <a:lnTo>
                    <a:pt x="2155312" y="80813"/>
                  </a:lnTo>
                  <a:lnTo>
                    <a:pt x="2225492" y="93573"/>
                  </a:lnTo>
                  <a:lnTo>
                    <a:pt x="2282912" y="108460"/>
                  </a:lnTo>
                  <a:lnTo>
                    <a:pt x="2323318" y="121220"/>
                  </a:lnTo>
                  <a:lnTo>
                    <a:pt x="2348838" y="131853"/>
                  </a:lnTo>
                  <a:lnTo>
                    <a:pt x="2367978" y="140360"/>
                  </a:lnTo>
                  <a:lnTo>
                    <a:pt x="2389245" y="144613"/>
                  </a:lnTo>
                  <a:lnTo>
                    <a:pt x="2414764" y="146740"/>
                  </a:lnTo>
                  <a:lnTo>
                    <a:pt x="2444538" y="150993"/>
                  </a:lnTo>
                  <a:lnTo>
                    <a:pt x="2508337" y="146740"/>
                  </a:lnTo>
                  <a:lnTo>
                    <a:pt x="2578517" y="140360"/>
                  </a:lnTo>
                  <a:lnTo>
                    <a:pt x="2655077" y="133980"/>
                  </a:lnTo>
                  <a:lnTo>
                    <a:pt x="2733763" y="127600"/>
                  </a:lnTo>
                  <a:lnTo>
                    <a:pt x="2810323" y="125473"/>
                  </a:lnTo>
                  <a:lnTo>
                    <a:pt x="2848602" y="127600"/>
                  </a:lnTo>
                  <a:lnTo>
                    <a:pt x="2886882" y="131853"/>
                  </a:lnTo>
                  <a:lnTo>
                    <a:pt x="2974075" y="138233"/>
                  </a:lnTo>
                  <a:lnTo>
                    <a:pt x="3080408" y="144613"/>
                  </a:lnTo>
                  <a:lnTo>
                    <a:pt x="3212261" y="146740"/>
                  </a:lnTo>
                  <a:lnTo>
                    <a:pt x="3354747" y="153119"/>
                  </a:lnTo>
                  <a:lnTo>
                    <a:pt x="3507866" y="165879"/>
                  </a:lnTo>
                  <a:lnTo>
                    <a:pt x="3584426" y="172259"/>
                  </a:lnTo>
                  <a:lnTo>
                    <a:pt x="3665239" y="182893"/>
                  </a:lnTo>
                  <a:lnTo>
                    <a:pt x="3741798" y="195653"/>
                  </a:lnTo>
                  <a:lnTo>
                    <a:pt x="3816231" y="208413"/>
                  </a:lnTo>
                  <a:lnTo>
                    <a:pt x="3892791" y="227552"/>
                  </a:lnTo>
                  <a:lnTo>
                    <a:pt x="3967224" y="246692"/>
                  </a:lnTo>
                  <a:lnTo>
                    <a:pt x="3999124" y="255199"/>
                  </a:lnTo>
                  <a:lnTo>
                    <a:pt x="4024644" y="267959"/>
                  </a:lnTo>
                  <a:lnTo>
                    <a:pt x="4043784" y="276466"/>
                  </a:lnTo>
                  <a:lnTo>
                    <a:pt x="4058670" y="289225"/>
                  </a:lnTo>
                  <a:lnTo>
                    <a:pt x="4065050" y="299859"/>
                  </a:lnTo>
                  <a:lnTo>
                    <a:pt x="4069303" y="312619"/>
                  </a:lnTo>
                  <a:lnTo>
                    <a:pt x="4069303" y="321125"/>
                  </a:lnTo>
                  <a:lnTo>
                    <a:pt x="4062923" y="333885"/>
                  </a:lnTo>
                  <a:lnTo>
                    <a:pt x="4050163" y="346645"/>
                  </a:lnTo>
                  <a:lnTo>
                    <a:pt x="4037404" y="357278"/>
                  </a:lnTo>
                  <a:lnTo>
                    <a:pt x="3994870" y="378545"/>
                  </a:lnTo>
                  <a:lnTo>
                    <a:pt x="3943831" y="401938"/>
                  </a:lnTo>
                  <a:lnTo>
                    <a:pt x="3886411" y="423205"/>
                  </a:lnTo>
                  <a:lnTo>
                    <a:pt x="3756685" y="467865"/>
                  </a:lnTo>
                  <a:lnTo>
                    <a:pt x="3642862" y="503999"/>
                  </a:lnTo>
                  <a:lnTo>
                    <a:pt x="0" y="503999"/>
                  </a:lnTo>
                  <a:lnTo>
                    <a:pt x="90329" y="472118"/>
                  </a:lnTo>
                  <a:lnTo>
                    <a:pt x="192408" y="440218"/>
                  </a:lnTo>
                  <a:lnTo>
                    <a:pt x="279601" y="416825"/>
                  </a:lnTo>
                  <a:lnTo>
                    <a:pt x="311501" y="414698"/>
                  </a:lnTo>
                  <a:lnTo>
                    <a:pt x="337021" y="410445"/>
                  </a:lnTo>
                  <a:lnTo>
                    <a:pt x="360414" y="408318"/>
                  </a:lnTo>
                  <a:lnTo>
                    <a:pt x="396567" y="397685"/>
                  </a:lnTo>
                  <a:lnTo>
                    <a:pt x="434847" y="384925"/>
                  </a:lnTo>
                  <a:lnTo>
                    <a:pt x="481634" y="370038"/>
                  </a:lnTo>
                  <a:lnTo>
                    <a:pt x="587967" y="325379"/>
                  </a:lnTo>
                  <a:lnTo>
                    <a:pt x="704933" y="267959"/>
                  </a:lnTo>
                  <a:lnTo>
                    <a:pt x="830405" y="210539"/>
                  </a:lnTo>
                  <a:lnTo>
                    <a:pt x="947372" y="146740"/>
                  </a:lnTo>
                  <a:lnTo>
                    <a:pt x="1151531" y="42533"/>
                  </a:lnTo>
                  <a:lnTo>
                    <a:pt x="1172797" y="31900"/>
                  </a:lnTo>
                  <a:lnTo>
                    <a:pt x="1198317" y="23393"/>
                  </a:lnTo>
                  <a:lnTo>
                    <a:pt x="1228090" y="17013"/>
                  </a:lnTo>
                  <a:lnTo>
                    <a:pt x="1262116" y="10634"/>
                  </a:lnTo>
                  <a:lnTo>
                    <a:pt x="1336549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49"/>
            <p:cNvSpPr>
              <a:spLocks/>
            </p:cNvSpPr>
            <p:nvPr/>
          </p:nvSpPr>
          <p:spPr bwMode="auto">
            <a:xfrm>
              <a:off x="5293688" y="4898936"/>
              <a:ext cx="3087906" cy="1101995"/>
            </a:xfrm>
            <a:custGeom>
              <a:avLst/>
              <a:gdLst/>
              <a:ahLst/>
              <a:cxnLst/>
              <a:rect l="l" t="t" r="r" b="b"/>
              <a:pathLst>
                <a:path w="4117208" h="1520541">
                  <a:moveTo>
                    <a:pt x="2671081" y="0"/>
                  </a:moveTo>
                  <a:lnTo>
                    <a:pt x="2694474" y="4254"/>
                  </a:lnTo>
                  <a:lnTo>
                    <a:pt x="2719994" y="12760"/>
                  </a:lnTo>
                  <a:lnTo>
                    <a:pt x="2745514" y="29773"/>
                  </a:lnTo>
                  <a:lnTo>
                    <a:pt x="2777414" y="48913"/>
                  </a:lnTo>
                  <a:lnTo>
                    <a:pt x="2809314" y="70180"/>
                  </a:lnTo>
                  <a:lnTo>
                    <a:pt x="2879494" y="127600"/>
                  </a:lnTo>
                  <a:lnTo>
                    <a:pt x="2956053" y="191399"/>
                  </a:lnTo>
                  <a:lnTo>
                    <a:pt x="3028360" y="253072"/>
                  </a:lnTo>
                  <a:lnTo>
                    <a:pt x="3098539" y="306239"/>
                  </a:lnTo>
                  <a:lnTo>
                    <a:pt x="3132566" y="329632"/>
                  </a:lnTo>
                  <a:lnTo>
                    <a:pt x="3164466" y="344519"/>
                  </a:lnTo>
                  <a:lnTo>
                    <a:pt x="3226139" y="370039"/>
                  </a:lnTo>
                  <a:lnTo>
                    <a:pt x="3251658" y="380672"/>
                  </a:lnTo>
                  <a:lnTo>
                    <a:pt x="3277178" y="382798"/>
                  </a:lnTo>
                  <a:lnTo>
                    <a:pt x="3298445" y="387052"/>
                  </a:lnTo>
                  <a:lnTo>
                    <a:pt x="3317585" y="389178"/>
                  </a:lnTo>
                  <a:lnTo>
                    <a:pt x="3360118" y="387052"/>
                  </a:lnTo>
                  <a:lnTo>
                    <a:pt x="3404778" y="382798"/>
                  </a:lnTo>
                  <a:lnTo>
                    <a:pt x="3462198" y="376419"/>
                  </a:lnTo>
                  <a:lnTo>
                    <a:pt x="3528124" y="376419"/>
                  </a:lnTo>
                  <a:lnTo>
                    <a:pt x="3617444" y="382798"/>
                  </a:lnTo>
                  <a:lnTo>
                    <a:pt x="3642964" y="389178"/>
                  </a:lnTo>
                  <a:lnTo>
                    <a:pt x="3672736" y="399812"/>
                  </a:lnTo>
                  <a:lnTo>
                    <a:pt x="3704636" y="414698"/>
                  </a:lnTo>
                  <a:lnTo>
                    <a:pt x="3732283" y="431712"/>
                  </a:lnTo>
                  <a:lnTo>
                    <a:pt x="3798209" y="478498"/>
                  </a:lnTo>
                  <a:lnTo>
                    <a:pt x="3866262" y="529538"/>
                  </a:lnTo>
                  <a:lnTo>
                    <a:pt x="3989608" y="637997"/>
                  </a:lnTo>
                  <a:lnTo>
                    <a:pt x="4047028" y="682657"/>
                  </a:lnTo>
                  <a:lnTo>
                    <a:pt x="4072548" y="701797"/>
                  </a:lnTo>
                  <a:lnTo>
                    <a:pt x="4095941" y="714557"/>
                  </a:lnTo>
                  <a:lnTo>
                    <a:pt x="4104448" y="720937"/>
                  </a:lnTo>
                  <a:lnTo>
                    <a:pt x="4110828" y="727317"/>
                  </a:lnTo>
                  <a:lnTo>
                    <a:pt x="4115081" y="735824"/>
                  </a:lnTo>
                  <a:lnTo>
                    <a:pt x="4117208" y="746457"/>
                  </a:lnTo>
                  <a:lnTo>
                    <a:pt x="4115081" y="754963"/>
                  </a:lnTo>
                  <a:lnTo>
                    <a:pt x="4110828" y="767723"/>
                  </a:lnTo>
                  <a:lnTo>
                    <a:pt x="4098068" y="793243"/>
                  </a:lnTo>
                  <a:lnTo>
                    <a:pt x="4078928" y="818763"/>
                  </a:lnTo>
                  <a:lnTo>
                    <a:pt x="4051282" y="850663"/>
                  </a:lnTo>
                  <a:lnTo>
                    <a:pt x="4019382" y="882563"/>
                  </a:lnTo>
                  <a:lnTo>
                    <a:pt x="3981102" y="914463"/>
                  </a:lnTo>
                  <a:lnTo>
                    <a:pt x="3898162" y="982516"/>
                  </a:lnTo>
                  <a:lnTo>
                    <a:pt x="3808843" y="1048442"/>
                  </a:lnTo>
                  <a:lnTo>
                    <a:pt x="3642964" y="1167535"/>
                  </a:lnTo>
                  <a:lnTo>
                    <a:pt x="3538757" y="1239841"/>
                  </a:lnTo>
                  <a:lnTo>
                    <a:pt x="3451564" y="1305768"/>
                  </a:lnTo>
                  <a:lnTo>
                    <a:pt x="3413284" y="1337667"/>
                  </a:lnTo>
                  <a:lnTo>
                    <a:pt x="3379258" y="1373821"/>
                  </a:lnTo>
                  <a:lnTo>
                    <a:pt x="3347358" y="1405720"/>
                  </a:lnTo>
                  <a:lnTo>
                    <a:pt x="3321838" y="1437620"/>
                  </a:lnTo>
                  <a:lnTo>
                    <a:pt x="3296318" y="1471647"/>
                  </a:lnTo>
                  <a:lnTo>
                    <a:pt x="3277178" y="1507800"/>
                  </a:lnTo>
                  <a:lnTo>
                    <a:pt x="3271515" y="1520541"/>
                  </a:lnTo>
                  <a:lnTo>
                    <a:pt x="11752" y="1520541"/>
                  </a:lnTo>
                  <a:lnTo>
                    <a:pt x="0" y="1350427"/>
                  </a:lnTo>
                  <a:lnTo>
                    <a:pt x="12760" y="1337667"/>
                  </a:lnTo>
                  <a:lnTo>
                    <a:pt x="44660" y="1310021"/>
                  </a:lnTo>
                  <a:lnTo>
                    <a:pt x="95700" y="1265361"/>
                  </a:lnTo>
                  <a:lnTo>
                    <a:pt x="159500" y="1218575"/>
                  </a:lnTo>
                  <a:lnTo>
                    <a:pt x="197779" y="1195181"/>
                  </a:lnTo>
                  <a:lnTo>
                    <a:pt x="238186" y="1173915"/>
                  </a:lnTo>
                  <a:lnTo>
                    <a:pt x="282846" y="1150522"/>
                  </a:lnTo>
                  <a:lnTo>
                    <a:pt x="327505" y="1135635"/>
                  </a:lnTo>
                  <a:lnTo>
                    <a:pt x="374292" y="1118622"/>
                  </a:lnTo>
                  <a:lnTo>
                    <a:pt x="423205" y="1110115"/>
                  </a:lnTo>
                  <a:lnTo>
                    <a:pt x="474245" y="1105862"/>
                  </a:lnTo>
                  <a:lnTo>
                    <a:pt x="525284" y="1110115"/>
                  </a:lnTo>
                  <a:lnTo>
                    <a:pt x="550804" y="1110115"/>
                  </a:lnTo>
                  <a:lnTo>
                    <a:pt x="582704" y="1103735"/>
                  </a:lnTo>
                  <a:lnTo>
                    <a:pt x="620984" y="1093102"/>
                  </a:lnTo>
                  <a:lnTo>
                    <a:pt x="665644" y="1080342"/>
                  </a:lnTo>
                  <a:lnTo>
                    <a:pt x="767723" y="1048442"/>
                  </a:lnTo>
                  <a:lnTo>
                    <a:pt x="876183" y="1008036"/>
                  </a:lnTo>
                  <a:lnTo>
                    <a:pt x="1078215" y="920843"/>
                  </a:lnTo>
                  <a:lnTo>
                    <a:pt x="1210068" y="867676"/>
                  </a:lnTo>
                  <a:lnTo>
                    <a:pt x="1358934" y="799623"/>
                  </a:lnTo>
                  <a:lnTo>
                    <a:pt x="1586486" y="695417"/>
                  </a:lnTo>
                  <a:lnTo>
                    <a:pt x="1805532" y="586958"/>
                  </a:lnTo>
                  <a:lnTo>
                    <a:pt x="1884218" y="546551"/>
                  </a:lnTo>
                  <a:lnTo>
                    <a:pt x="1935258" y="516778"/>
                  </a:lnTo>
                  <a:lnTo>
                    <a:pt x="2075617" y="421078"/>
                  </a:lnTo>
                  <a:lnTo>
                    <a:pt x="2298916" y="259452"/>
                  </a:lnTo>
                  <a:lnTo>
                    <a:pt x="2522215" y="99953"/>
                  </a:lnTo>
                  <a:lnTo>
                    <a:pt x="2605155" y="42533"/>
                  </a:lnTo>
                  <a:lnTo>
                    <a:pt x="2656194" y="6380"/>
                  </a:lnTo>
                  <a:lnTo>
                    <a:pt x="2664701" y="425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50"/>
            <p:cNvSpPr>
              <a:spLocks/>
            </p:cNvSpPr>
            <p:nvPr/>
          </p:nvSpPr>
          <p:spPr bwMode="auto">
            <a:xfrm>
              <a:off x="4264377" y="5005283"/>
              <a:ext cx="2874718" cy="995648"/>
            </a:xfrm>
            <a:custGeom>
              <a:avLst/>
              <a:gdLst/>
              <a:ahLst/>
              <a:cxnLst/>
              <a:rect l="l" t="t" r="r" b="b"/>
              <a:pathLst>
                <a:path w="3832957" h="1373802">
                  <a:moveTo>
                    <a:pt x="3824450" y="0"/>
                  </a:moveTo>
                  <a:lnTo>
                    <a:pt x="3830830" y="0"/>
                  </a:lnTo>
                  <a:lnTo>
                    <a:pt x="3832957" y="0"/>
                  </a:lnTo>
                  <a:lnTo>
                    <a:pt x="3832957" y="6404"/>
                  </a:lnTo>
                  <a:lnTo>
                    <a:pt x="3830830" y="17078"/>
                  </a:lnTo>
                  <a:lnTo>
                    <a:pt x="3818070" y="38425"/>
                  </a:lnTo>
                  <a:lnTo>
                    <a:pt x="3794677" y="68310"/>
                  </a:lnTo>
                  <a:lnTo>
                    <a:pt x="3741511" y="132351"/>
                  </a:lnTo>
                  <a:lnTo>
                    <a:pt x="3715991" y="157968"/>
                  </a:lnTo>
                  <a:lnTo>
                    <a:pt x="3696851" y="172910"/>
                  </a:lnTo>
                  <a:lnTo>
                    <a:pt x="3528845" y="288184"/>
                  </a:lnTo>
                  <a:lnTo>
                    <a:pt x="3426765" y="356494"/>
                  </a:lnTo>
                  <a:lnTo>
                    <a:pt x="3320433" y="422669"/>
                  </a:lnTo>
                  <a:lnTo>
                    <a:pt x="3216226" y="488845"/>
                  </a:lnTo>
                  <a:lnTo>
                    <a:pt x="3114147" y="546482"/>
                  </a:lnTo>
                  <a:lnTo>
                    <a:pt x="3016321" y="597714"/>
                  </a:lnTo>
                  <a:lnTo>
                    <a:pt x="2973787" y="616926"/>
                  </a:lnTo>
                  <a:lnTo>
                    <a:pt x="2933381" y="634004"/>
                  </a:lnTo>
                  <a:lnTo>
                    <a:pt x="2788768" y="685237"/>
                  </a:lnTo>
                  <a:lnTo>
                    <a:pt x="2659042" y="736469"/>
                  </a:lnTo>
                  <a:lnTo>
                    <a:pt x="2595242" y="762086"/>
                  </a:lnTo>
                  <a:lnTo>
                    <a:pt x="2539949" y="787702"/>
                  </a:lnTo>
                  <a:lnTo>
                    <a:pt x="2488910" y="813318"/>
                  </a:lnTo>
                  <a:lnTo>
                    <a:pt x="2448503" y="838935"/>
                  </a:lnTo>
                  <a:lnTo>
                    <a:pt x="2357057" y="898706"/>
                  </a:lnTo>
                  <a:lnTo>
                    <a:pt x="2274117" y="943534"/>
                  </a:lnTo>
                  <a:lnTo>
                    <a:pt x="2199684" y="979824"/>
                  </a:lnTo>
                  <a:lnTo>
                    <a:pt x="2133758" y="1007575"/>
                  </a:lnTo>
                  <a:lnTo>
                    <a:pt x="2072085" y="1024653"/>
                  </a:lnTo>
                  <a:lnTo>
                    <a:pt x="2018918" y="1033192"/>
                  </a:lnTo>
                  <a:lnTo>
                    <a:pt x="1970005" y="1039596"/>
                  </a:lnTo>
                  <a:lnTo>
                    <a:pt x="1925346" y="1039596"/>
                  </a:lnTo>
                  <a:lnTo>
                    <a:pt x="1884939" y="1037461"/>
                  </a:lnTo>
                  <a:lnTo>
                    <a:pt x="1848786" y="1033192"/>
                  </a:lnTo>
                  <a:lnTo>
                    <a:pt x="1782860" y="1026787"/>
                  </a:lnTo>
                  <a:lnTo>
                    <a:pt x="1750960" y="1026787"/>
                  </a:lnTo>
                  <a:lnTo>
                    <a:pt x="1723313" y="1031057"/>
                  </a:lnTo>
                  <a:lnTo>
                    <a:pt x="1691413" y="1039596"/>
                  </a:lnTo>
                  <a:lnTo>
                    <a:pt x="1659513" y="1056673"/>
                  </a:lnTo>
                  <a:lnTo>
                    <a:pt x="1623360" y="1078020"/>
                  </a:lnTo>
                  <a:lnTo>
                    <a:pt x="1582954" y="1107906"/>
                  </a:lnTo>
                  <a:lnTo>
                    <a:pt x="1544674" y="1139926"/>
                  </a:lnTo>
                  <a:lnTo>
                    <a:pt x="1525534" y="1157004"/>
                  </a:lnTo>
                  <a:lnTo>
                    <a:pt x="1506394" y="1176216"/>
                  </a:lnTo>
                  <a:lnTo>
                    <a:pt x="1493634" y="1199698"/>
                  </a:lnTo>
                  <a:lnTo>
                    <a:pt x="1480874" y="1221045"/>
                  </a:lnTo>
                  <a:lnTo>
                    <a:pt x="1470241" y="1246661"/>
                  </a:lnTo>
                  <a:lnTo>
                    <a:pt x="1463861" y="1272277"/>
                  </a:lnTo>
                  <a:lnTo>
                    <a:pt x="1461734" y="1302163"/>
                  </a:lnTo>
                  <a:lnTo>
                    <a:pt x="1461734" y="1329914"/>
                  </a:lnTo>
                  <a:lnTo>
                    <a:pt x="1468114" y="1361934"/>
                  </a:lnTo>
                  <a:lnTo>
                    <a:pt x="1472844" y="1373802"/>
                  </a:lnTo>
                  <a:lnTo>
                    <a:pt x="0" y="1373802"/>
                  </a:lnTo>
                  <a:lnTo>
                    <a:pt x="49634" y="1340587"/>
                  </a:lnTo>
                  <a:lnTo>
                    <a:pt x="98548" y="1304298"/>
                  </a:lnTo>
                  <a:lnTo>
                    <a:pt x="138954" y="1272277"/>
                  </a:lnTo>
                  <a:lnTo>
                    <a:pt x="168727" y="1244526"/>
                  </a:lnTo>
                  <a:lnTo>
                    <a:pt x="194247" y="1221045"/>
                  </a:lnTo>
                  <a:lnTo>
                    <a:pt x="328226" y="1208236"/>
                  </a:lnTo>
                  <a:lnTo>
                    <a:pt x="619578" y="1174081"/>
                  </a:lnTo>
                  <a:lnTo>
                    <a:pt x="776951" y="1150600"/>
                  </a:lnTo>
                  <a:lnTo>
                    <a:pt x="913057" y="1127118"/>
                  </a:lnTo>
                  <a:lnTo>
                    <a:pt x="970477" y="1116445"/>
                  </a:lnTo>
                  <a:lnTo>
                    <a:pt x="1013010" y="1103636"/>
                  </a:lnTo>
                  <a:lnTo>
                    <a:pt x="1040656" y="1090828"/>
                  </a:lnTo>
                  <a:lnTo>
                    <a:pt x="1051290" y="1088694"/>
                  </a:lnTo>
                  <a:lnTo>
                    <a:pt x="1053416" y="1082289"/>
                  </a:lnTo>
                  <a:lnTo>
                    <a:pt x="1059796" y="1071616"/>
                  </a:lnTo>
                  <a:lnTo>
                    <a:pt x="1072556" y="1058808"/>
                  </a:lnTo>
                  <a:lnTo>
                    <a:pt x="1091696" y="1050269"/>
                  </a:lnTo>
                  <a:lnTo>
                    <a:pt x="1117216" y="1039596"/>
                  </a:lnTo>
                  <a:lnTo>
                    <a:pt x="1176762" y="1018249"/>
                  </a:lnTo>
                  <a:lnTo>
                    <a:pt x="1251195" y="999036"/>
                  </a:lnTo>
                  <a:lnTo>
                    <a:pt x="1406441" y="956343"/>
                  </a:lnTo>
                  <a:lnTo>
                    <a:pt x="1480874" y="937130"/>
                  </a:lnTo>
                  <a:lnTo>
                    <a:pt x="1538294" y="915783"/>
                  </a:lnTo>
                  <a:lnTo>
                    <a:pt x="1597840" y="892302"/>
                  </a:lnTo>
                  <a:lnTo>
                    <a:pt x="1674400" y="873090"/>
                  </a:lnTo>
                  <a:lnTo>
                    <a:pt x="1853039" y="828261"/>
                  </a:lnTo>
                  <a:lnTo>
                    <a:pt x="1938106" y="809049"/>
                  </a:lnTo>
                  <a:lnTo>
                    <a:pt x="2014665" y="787702"/>
                  </a:lnTo>
                  <a:lnTo>
                    <a:pt x="2069958" y="768490"/>
                  </a:lnTo>
                  <a:lnTo>
                    <a:pt x="2089098" y="757816"/>
                  </a:lnTo>
                  <a:lnTo>
                    <a:pt x="2101858" y="749277"/>
                  </a:lnTo>
                  <a:lnTo>
                    <a:pt x="2114618" y="738604"/>
                  </a:lnTo>
                  <a:lnTo>
                    <a:pt x="2135885" y="730065"/>
                  </a:lnTo>
                  <a:lnTo>
                    <a:pt x="2193304" y="704449"/>
                  </a:lnTo>
                  <a:lnTo>
                    <a:pt x="2269864" y="680967"/>
                  </a:lnTo>
                  <a:lnTo>
                    <a:pt x="2352804" y="659620"/>
                  </a:lnTo>
                  <a:lnTo>
                    <a:pt x="2501670" y="623331"/>
                  </a:lnTo>
                  <a:lnTo>
                    <a:pt x="2569723" y="608388"/>
                  </a:lnTo>
                  <a:lnTo>
                    <a:pt x="2608002" y="597714"/>
                  </a:lnTo>
                  <a:lnTo>
                    <a:pt x="2697322" y="576367"/>
                  </a:lnTo>
                  <a:lnTo>
                    <a:pt x="2748361" y="559290"/>
                  </a:lnTo>
                  <a:lnTo>
                    <a:pt x="2793021" y="540078"/>
                  </a:lnTo>
                  <a:lnTo>
                    <a:pt x="2831301" y="525135"/>
                  </a:lnTo>
                  <a:lnTo>
                    <a:pt x="2844061" y="514461"/>
                  </a:lnTo>
                  <a:lnTo>
                    <a:pt x="2852568" y="505922"/>
                  </a:lnTo>
                  <a:lnTo>
                    <a:pt x="2863201" y="495249"/>
                  </a:lnTo>
                  <a:lnTo>
                    <a:pt x="2884467" y="484576"/>
                  </a:lnTo>
                  <a:lnTo>
                    <a:pt x="2948267" y="452555"/>
                  </a:lnTo>
                  <a:lnTo>
                    <a:pt x="3073740" y="397053"/>
                  </a:lnTo>
                  <a:lnTo>
                    <a:pt x="3152427" y="358629"/>
                  </a:lnTo>
                  <a:lnTo>
                    <a:pt x="3288533" y="288184"/>
                  </a:lnTo>
                  <a:lnTo>
                    <a:pt x="3428892" y="215604"/>
                  </a:lnTo>
                  <a:lnTo>
                    <a:pt x="3479931" y="185719"/>
                  </a:lnTo>
                  <a:lnTo>
                    <a:pt x="3509705" y="166506"/>
                  </a:lnTo>
                  <a:lnTo>
                    <a:pt x="3535225" y="151563"/>
                  </a:lnTo>
                  <a:lnTo>
                    <a:pt x="3569251" y="128082"/>
                  </a:lnTo>
                  <a:lnTo>
                    <a:pt x="3664951" y="76849"/>
                  </a:lnTo>
                  <a:lnTo>
                    <a:pt x="3760650" y="298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51"/>
            <p:cNvSpPr>
              <a:spLocks/>
            </p:cNvSpPr>
            <p:nvPr/>
          </p:nvSpPr>
          <p:spPr bwMode="auto">
            <a:xfrm>
              <a:off x="5558456" y="5746634"/>
              <a:ext cx="1617260" cy="254297"/>
            </a:xfrm>
            <a:custGeom>
              <a:avLst/>
              <a:gdLst/>
              <a:ahLst/>
              <a:cxnLst/>
              <a:rect l="l" t="t" r="r" b="b"/>
              <a:pathLst>
                <a:path w="2156346" h="350880">
                  <a:moveTo>
                    <a:pt x="1171788" y="0"/>
                  </a:moveTo>
                  <a:lnTo>
                    <a:pt x="1176041" y="0"/>
                  </a:lnTo>
                  <a:lnTo>
                    <a:pt x="1188801" y="4254"/>
                  </a:lnTo>
                  <a:lnTo>
                    <a:pt x="1201561" y="10634"/>
                  </a:lnTo>
                  <a:lnTo>
                    <a:pt x="1233461" y="25520"/>
                  </a:lnTo>
                  <a:lnTo>
                    <a:pt x="1271741" y="55293"/>
                  </a:lnTo>
                  <a:lnTo>
                    <a:pt x="1312147" y="87193"/>
                  </a:lnTo>
                  <a:lnTo>
                    <a:pt x="1361061" y="121220"/>
                  </a:lnTo>
                  <a:lnTo>
                    <a:pt x="1409974" y="155246"/>
                  </a:lnTo>
                  <a:lnTo>
                    <a:pt x="1465267" y="191399"/>
                  </a:lnTo>
                  <a:lnTo>
                    <a:pt x="1522686" y="219046"/>
                  </a:lnTo>
                  <a:lnTo>
                    <a:pt x="1541826" y="225426"/>
                  </a:lnTo>
                  <a:lnTo>
                    <a:pt x="1569473" y="236059"/>
                  </a:lnTo>
                  <a:lnTo>
                    <a:pt x="1650286" y="250946"/>
                  </a:lnTo>
                  <a:lnTo>
                    <a:pt x="1856571" y="289226"/>
                  </a:lnTo>
                  <a:lnTo>
                    <a:pt x="1969284" y="308366"/>
                  </a:lnTo>
                  <a:lnTo>
                    <a:pt x="2069237" y="331759"/>
                  </a:lnTo>
                  <a:lnTo>
                    <a:pt x="2156346" y="350880"/>
                  </a:lnTo>
                  <a:lnTo>
                    <a:pt x="1258174" y="350880"/>
                  </a:lnTo>
                  <a:lnTo>
                    <a:pt x="1099482" y="321126"/>
                  </a:lnTo>
                  <a:lnTo>
                    <a:pt x="735824" y="255199"/>
                  </a:lnTo>
                  <a:lnTo>
                    <a:pt x="529538" y="212666"/>
                  </a:lnTo>
                  <a:lnTo>
                    <a:pt x="327505" y="168006"/>
                  </a:lnTo>
                  <a:lnTo>
                    <a:pt x="231806" y="142486"/>
                  </a:lnTo>
                  <a:lnTo>
                    <a:pt x="146740" y="121220"/>
                  </a:lnTo>
                  <a:lnTo>
                    <a:pt x="65927" y="95700"/>
                  </a:lnTo>
                  <a:lnTo>
                    <a:pt x="0" y="74433"/>
                  </a:lnTo>
                  <a:lnTo>
                    <a:pt x="193526" y="82940"/>
                  </a:lnTo>
                  <a:lnTo>
                    <a:pt x="363659" y="89320"/>
                  </a:lnTo>
                  <a:lnTo>
                    <a:pt x="446598" y="89320"/>
                  </a:lnTo>
                  <a:lnTo>
                    <a:pt x="518905" y="87193"/>
                  </a:lnTo>
                  <a:lnTo>
                    <a:pt x="576324" y="82940"/>
                  </a:lnTo>
                  <a:lnTo>
                    <a:pt x="625237" y="74433"/>
                  </a:lnTo>
                  <a:lnTo>
                    <a:pt x="659264" y="61673"/>
                  </a:lnTo>
                  <a:lnTo>
                    <a:pt x="691164" y="44660"/>
                  </a:lnTo>
                  <a:lnTo>
                    <a:pt x="735824" y="19140"/>
                  </a:lnTo>
                  <a:lnTo>
                    <a:pt x="757090" y="10634"/>
                  </a:lnTo>
                  <a:lnTo>
                    <a:pt x="780483" y="4254"/>
                  </a:lnTo>
                  <a:lnTo>
                    <a:pt x="793243" y="4254"/>
                  </a:lnTo>
                  <a:lnTo>
                    <a:pt x="808130" y="6380"/>
                  </a:lnTo>
                  <a:lnTo>
                    <a:pt x="840030" y="19140"/>
                  </a:lnTo>
                  <a:lnTo>
                    <a:pt x="871930" y="38280"/>
                  </a:lnTo>
                  <a:lnTo>
                    <a:pt x="903829" y="63800"/>
                  </a:lnTo>
                  <a:lnTo>
                    <a:pt x="965502" y="119093"/>
                  </a:lnTo>
                  <a:lnTo>
                    <a:pt x="1010162" y="159500"/>
                  </a:lnTo>
                  <a:lnTo>
                    <a:pt x="1029302" y="172260"/>
                  </a:lnTo>
                  <a:lnTo>
                    <a:pt x="1054822" y="187146"/>
                  </a:lnTo>
                  <a:lnTo>
                    <a:pt x="1088848" y="199906"/>
                  </a:lnTo>
                  <a:lnTo>
                    <a:pt x="1125001" y="212666"/>
                  </a:lnTo>
                  <a:lnTo>
                    <a:pt x="1207941" y="231806"/>
                  </a:lnTo>
                  <a:lnTo>
                    <a:pt x="1290881" y="244566"/>
                  </a:lnTo>
                  <a:lnTo>
                    <a:pt x="1299387" y="244566"/>
                  </a:lnTo>
                  <a:lnTo>
                    <a:pt x="1303641" y="236059"/>
                  </a:lnTo>
                  <a:lnTo>
                    <a:pt x="1303641" y="225426"/>
                  </a:lnTo>
                  <a:lnTo>
                    <a:pt x="1297261" y="210539"/>
                  </a:lnTo>
                  <a:lnTo>
                    <a:pt x="1273867" y="172260"/>
                  </a:lnTo>
                  <a:lnTo>
                    <a:pt x="1241968" y="123346"/>
                  </a:lnTo>
                  <a:lnTo>
                    <a:pt x="1210068" y="80813"/>
                  </a:lnTo>
                  <a:lnTo>
                    <a:pt x="1184548" y="38280"/>
                  </a:lnTo>
                  <a:lnTo>
                    <a:pt x="1176041" y="23393"/>
                  </a:lnTo>
                  <a:lnTo>
                    <a:pt x="1169661" y="10634"/>
                  </a:lnTo>
                  <a:lnTo>
                    <a:pt x="1169661" y="425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52"/>
            <p:cNvSpPr>
              <a:spLocks/>
            </p:cNvSpPr>
            <p:nvPr/>
          </p:nvSpPr>
          <p:spPr bwMode="auto">
            <a:xfrm>
              <a:off x="6596797" y="5523151"/>
              <a:ext cx="824612" cy="440804"/>
            </a:xfrm>
            <a:custGeom>
              <a:avLst/>
              <a:gdLst>
                <a:gd name="T0" fmla="*/ 0 w 517"/>
                <a:gd name="T1" fmla="*/ 0 h 286"/>
                <a:gd name="T2" fmla="*/ 86 w 517"/>
                <a:gd name="T3" fmla="*/ 52 h 286"/>
                <a:gd name="T4" fmla="*/ 138 w 517"/>
                <a:gd name="T5" fmla="*/ 81 h 286"/>
                <a:gd name="T6" fmla="*/ 147 w 517"/>
                <a:gd name="T7" fmla="*/ 84 h 286"/>
                <a:gd name="T8" fmla="*/ 152 w 517"/>
                <a:gd name="T9" fmla="*/ 82 h 286"/>
                <a:gd name="T10" fmla="*/ 155 w 517"/>
                <a:gd name="T11" fmla="*/ 67 h 286"/>
                <a:gd name="T12" fmla="*/ 159 w 517"/>
                <a:gd name="T13" fmla="*/ 49 h 286"/>
                <a:gd name="T14" fmla="*/ 165 w 517"/>
                <a:gd name="T15" fmla="*/ 42 h 286"/>
                <a:gd name="T16" fmla="*/ 174 w 517"/>
                <a:gd name="T17" fmla="*/ 39 h 286"/>
                <a:gd name="T18" fmla="*/ 180 w 517"/>
                <a:gd name="T19" fmla="*/ 39 h 286"/>
                <a:gd name="T20" fmla="*/ 188 w 517"/>
                <a:gd name="T21" fmla="*/ 43 h 286"/>
                <a:gd name="T22" fmla="*/ 195 w 517"/>
                <a:gd name="T23" fmla="*/ 55 h 286"/>
                <a:gd name="T24" fmla="*/ 203 w 517"/>
                <a:gd name="T25" fmla="*/ 78 h 286"/>
                <a:gd name="T26" fmla="*/ 209 w 517"/>
                <a:gd name="T27" fmla="*/ 93 h 286"/>
                <a:gd name="T28" fmla="*/ 215 w 517"/>
                <a:gd name="T29" fmla="*/ 100 h 286"/>
                <a:gd name="T30" fmla="*/ 219 w 517"/>
                <a:gd name="T31" fmla="*/ 102 h 286"/>
                <a:gd name="T32" fmla="*/ 231 w 517"/>
                <a:gd name="T33" fmla="*/ 103 h 286"/>
                <a:gd name="T34" fmla="*/ 237 w 517"/>
                <a:gd name="T35" fmla="*/ 100 h 286"/>
                <a:gd name="T36" fmla="*/ 240 w 517"/>
                <a:gd name="T37" fmla="*/ 93 h 286"/>
                <a:gd name="T38" fmla="*/ 242 w 517"/>
                <a:gd name="T39" fmla="*/ 75 h 286"/>
                <a:gd name="T40" fmla="*/ 246 w 517"/>
                <a:gd name="T41" fmla="*/ 60 h 286"/>
                <a:gd name="T42" fmla="*/ 254 w 517"/>
                <a:gd name="T43" fmla="*/ 51 h 286"/>
                <a:gd name="T44" fmla="*/ 258 w 517"/>
                <a:gd name="T45" fmla="*/ 48 h 286"/>
                <a:gd name="T46" fmla="*/ 267 w 517"/>
                <a:gd name="T47" fmla="*/ 93 h 286"/>
                <a:gd name="T48" fmla="*/ 281 w 517"/>
                <a:gd name="T49" fmla="*/ 142 h 286"/>
                <a:gd name="T50" fmla="*/ 285 w 517"/>
                <a:gd name="T51" fmla="*/ 151 h 286"/>
                <a:gd name="T52" fmla="*/ 302 w 517"/>
                <a:gd name="T53" fmla="*/ 165 h 286"/>
                <a:gd name="T54" fmla="*/ 412 w 517"/>
                <a:gd name="T55" fmla="*/ 220 h 286"/>
                <a:gd name="T56" fmla="*/ 487 w 517"/>
                <a:gd name="T57" fmla="*/ 259 h 286"/>
                <a:gd name="T58" fmla="*/ 510 w 517"/>
                <a:gd name="T59" fmla="*/ 274 h 286"/>
                <a:gd name="T60" fmla="*/ 517 w 517"/>
                <a:gd name="T61" fmla="*/ 283 h 286"/>
                <a:gd name="T62" fmla="*/ 516 w 517"/>
                <a:gd name="T63" fmla="*/ 284 h 286"/>
                <a:gd name="T64" fmla="*/ 511 w 517"/>
                <a:gd name="T65" fmla="*/ 286 h 286"/>
                <a:gd name="T66" fmla="*/ 484 w 517"/>
                <a:gd name="T67" fmla="*/ 278 h 286"/>
                <a:gd name="T68" fmla="*/ 414 w 517"/>
                <a:gd name="T69" fmla="*/ 247 h 286"/>
                <a:gd name="T70" fmla="*/ 237 w 517"/>
                <a:gd name="T71" fmla="*/ 162 h 286"/>
                <a:gd name="T72" fmla="*/ 174 w 517"/>
                <a:gd name="T73" fmla="*/ 133 h 286"/>
                <a:gd name="T74" fmla="*/ 162 w 517"/>
                <a:gd name="T75" fmla="*/ 129 h 286"/>
                <a:gd name="T76" fmla="*/ 137 w 517"/>
                <a:gd name="T77" fmla="*/ 120 h 286"/>
                <a:gd name="T78" fmla="*/ 117 w 517"/>
                <a:gd name="T79" fmla="*/ 109 h 286"/>
                <a:gd name="T80" fmla="*/ 84 w 517"/>
                <a:gd name="T81" fmla="*/ 81 h 286"/>
                <a:gd name="T82" fmla="*/ 27 w 517"/>
                <a:gd name="T83" fmla="*/ 22 h 286"/>
                <a:gd name="T84" fmla="*/ 0 w 517"/>
                <a:gd name="T8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7" h="286">
                  <a:moveTo>
                    <a:pt x="0" y="0"/>
                  </a:moveTo>
                  <a:lnTo>
                    <a:pt x="0" y="0"/>
                  </a:lnTo>
                  <a:lnTo>
                    <a:pt x="42" y="27"/>
                  </a:lnTo>
                  <a:lnTo>
                    <a:pt x="86" y="52"/>
                  </a:lnTo>
                  <a:lnTo>
                    <a:pt x="138" y="81"/>
                  </a:lnTo>
                  <a:lnTo>
                    <a:pt x="138" y="81"/>
                  </a:lnTo>
                  <a:lnTo>
                    <a:pt x="143" y="84"/>
                  </a:lnTo>
                  <a:lnTo>
                    <a:pt x="147" y="84"/>
                  </a:lnTo>
                  <a:lnTo>
                    <a:pt x="150" y="84"/>
                  </a:lnTo>
                  <a:lnTo>
                    <a:pt x="152" y="82"/>
                  </a:lnTo>
                  <a:lnTo>
                    <a:pt x="155" y="76"/>
                  </a:lnTo>
                  <a:lnTo>
                    <a:pt x="155" y="67"/>
                  </a:lnTo>
                  <a:lnTo>
                    <a:pt x="156" y="58"/>
                  </a:lnTo>
                  <a:lnTo>
                    <a:pt x="159" y="49"/>
                  </a:lnTo>
                  <a:lnTo>
                    <a:pt x="162" y="45"/>
                  </a:lnTo>
                  <a:lnTo>
                    <a:pt x="165" y="42"/>
                  </a:lnTo>
                  <a:lnTo>
                    <a:pt x="168" y="40"/>
                  </a:lnTo>
                  <a:lnTo>
                    <a:pt x="174" y="39"/>
                  </a:lnTo>
                  <a:lnTo>
                    <a:pt x="174" y="39"/>
                  </a:lnTo>
                  <a:lnTo>
                    <a:pt x="180" y="39"/>
                  </a:lnTo>
                  <a:lnTo>
                    <a:pt x="185" y="40"/>
                  </a:lnTo>
                  <a:lnTo>
                    <a:pt x="188" y="43"/>
                  </a:lnTo>
                  <a:lnTo>
                    <a:pt x="191" y="46"/>
                  </a:lnTo>
                  <a:lnTo>
                    <a:pt x="195" y="55"/>
                  </a:lnTo>
                  <a:lnTo>
                    <a:pt x="200" y="67"/>
                  </a:lnTo>
                  <a:lnTo>
                    <a:pt x="203" y="78"/>
                  </a:lnTo>
                  <a:lnTo>
                    <a:pt x="206" y="88"/>
                  </a:lnTo>
                  <a:lnTo>
                    <a:pt x="209" y="93"/>
                  </a:lnTo>
                  <a:lnTo>
                    <a:pt x="212" y="97"/>
                  </a:lnTo>
                  <a:lnTo>
                    <a:pt x="215" y="100"/>
                  </a:lnTo>
                  <a:lnTo>
                    <a:pt x="219" y="102"/>
                  </a:lnTo>
                  <a:lnTo>
                    <a:pt x="219" y="102"/>
                  </a:lnTo>
                  <a:lnTo>
                    <a:pt x="225" y="103"/>
                  </a:lnTo>
                  <a:lnTo>
                    <a:pt x="231" y="103"/>
                  </a:lnTo>
                  <a:lnTo>
                    <a:pt x="234" y="102"/>
                  </a:lnTo>
                  <a:lnTo>
                    <a:pt x="237" y="100"/>
                  </a:lnTo>
                  <a:lnTo>
                    <a:pt x="239" y="97"/>
                  </a:lnTo>
                  <a:lnTo>
                    <a:pt x="240" y="93"/>
                  </a:lnTo>
                  <a:lnTo>
                    <a:pt x="242" y="85"/>
                  </a:lnTo>
                  <a:lnTo>
                    <a:pt x="242" y="75"/>
                  </a:lnTo>
                  <a:lnTo>
                    <a:pt x="245" y="64"/>
                  </a:lnTo>
                  <a:lnTo>
                    <a:pt x="246" y="60"/>
                  </a:lnTo>
                  <a:lnTo>
                    <a:pt x="249" y="55"/>
                  </a:lnTo>
                  <a:lnTo>
                    <a:pt x="254" y="51"/>
                  </a:lnTo>
                  <a:lnTo>
                    <a:pt x="258" y="48"/>
                  </a:lnTo>
                  <a:lnTo>
                    <a:pt x="258" y="48"/>
                  </a:lnTo>
                  <a:lnTo>
                    <a:pt x="261" y="61"/>
                  </a:lnTo>
                  <a:lnTo>
                    <a:pt x="267" y="93"/>
                  </a:lnTo>
                  <a:lnTo>
                    <a:pt x="276" y="129"/>
                  </a:lnTo>
                  <a:lnTo>
                    <a:pt x="281" y="142"/>
                  </a:lnTo>
                  <a:lnTo>
                    <a:pt x="285" y="151"/>
                  </a:lnTo>
                  <a:lnTo>
                    <a:pt x="285" y="151"/>
                  </a:lnTo>
                  <a:lnTo>
                    <a:pt x="291" y="157"/>
                  </a:lnTo>
                  <a:lnTo>
                    <a:pt x="302" y="165"/>
                  </a:lnTo>
                  <a:lnTo>
                    <a:pt x="331" y="181"/>
                  </a:lnTo>
                  <a:lnTo>
                    <a:pt x="412" y="220"/>
                  </a:lnTo>
                  <a:lnTo>
                    <a:pt x="453" y="241"/>
                  </a:lnTo>
                  <a:lnTo>
                    <a:pt x="487" y="259"/>
                  </a:lnTo>
                  <a:lnTo>
                    <a:pt x="501" y="266"/>
                  </a:lnTo>
                  <a:lnTo>
                    <a:pt x="510" y="274"/>
                  </a:lnTo>
                  <a:lnTo>
                    <a:pt x="516" y="280"/>
                  </a:lnTo>
                  <a:lnTo>
                    <a:pt x="517" y="283"/>
                  </a:lnTo>
                  <a:lnTo>
                    <a:pt x="516" y="284"/>
                  </a:lnTo>
                  <a:lnTo>
                    <a:pt x="516" y="284"/>
                  </a:lnTo>
                  <a:lnTo>
                    <a:pt x="514" y="286"/>
                  </a:lnTo>
                  <a:lnTo>
                    <a:pt x="511" y="286"/>
                  </a:lnTo>
                  <a:lnTo>
                    <a:pt x="501" y="284"/>
                  </a:lnTo>
                  <a:lnTo>
                    <a:pt x="484" y="278"/>
                  </a:lnTo>
                  <a:lnTo>
                    <a:pt x="465" y="271"/>
                  </a:lnTo>
                  <a:lnTo>
                    <a:pt x="414" y="247"/>
                  </a:lnTo>
                  <a:lnTo>
                    <a:pt x="354" y="218"/>
                  </a:lnTo>
                  <a:lnTo>
                    <a:pt x="237" y="162"/>
                  </a:lnTo>
                  <a:lnTo>
                    <a:pt x="191" y="139"/>
                  </a:lnTo>
                  <a:lnTo>
                    <a:pt x="174" y="133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49" y="124"/>
                  </a:lnTo>
                  <a:lnTo>
                    <a:pt x="137" y="120"/>
                  </a:lnTo>
                  <a:lnTo>
                    <a:pt x="126" y="115"/>
                  </a:lnTo>
                  <a:lnTo>
                    <a:pt x="117" y="109"/>
                  </a:lnTo>
                  <a:lnTo>
                    <a:pt x="99" y="96"/>
                  </a:lnTo>
                  <a:lnTo>
                    <a:pt x="84" y="81"/>
                  </a:lnTo>
                  <a:lnTo>
                    <a:pt x="50" y="43"/>
                  </a:lnTo>
                  <a:lnTo>
                    <a:pt x="27" y="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55"/>
            <p:cNvSpPr>
              <a:spLocks/>
            </p:cNvSpPr>
            <p:nvPr/>
          </p:nvSpPr>
          <p:spPr bwMode="auto">
            <a:xfrm>
              <a:off x="7368774" y="5143998"/>
              <a:ext cx="636403" cy="499372"/>
            </a:xfrm>
            <a:custGeom>
              <a:avLst/>
              <a:gdLst>
                <a:gd name="T0" fmla="*/ 0 w 399"/>
                <a:gd name="T1" fmla="*/ 0 h 324"/>
                <a:gd name="T2" fmla="*/ 56 w 399"/>
                <a:gd name="T3" fmla="*/ 38 h 324"/>
                <a:gd name="T4" fmla="*/ 98 w 399"/>
                <a:gd name="T5" fmla="*/ 71 h 324"/>
                <a:gd name="T6" fmla="*/ 120 w 399"/>
                <a:gd name="T7" fmla="*/ 95 h 324"/>
                <a:gd name="T8" fmla="*/ 123 w 399"/>
                <a:gd name="T9" fmla="*/ 102 h 324"/>
                <a:gd name="T10" fmla="*/ 134 w 399"/>
                <a:gd name="T11" fmla="*/ 114 h 324"/>
                <a:gd name="T12" fmla="*/ 153 w 399"/>
                <a:gd name="T13" fmla="*/ 126 h 324"/>
                <a:gd name="T14" fmla="*/ 205 w 399"/>
                <a:gd name="T15" fmla="*/ 142 h 324"/>
                <a:gd name="T16" fmla="*/ 256 w 399"/>
                <a:gd name="T17" fmla="*/ 153 h 324"/>
                <a:gd name="T18" fmla="*/ 283 w 399"/>
                <a:gd name="T19" fmla="*/ 157 h 324"/>
                <a:gd name="T20" fmla="*/ 300 w 399"/>
                <a:gd name="T21" fmla="*/ 168 h 324"/>
                <a:gd name="T22" fmla="*/ 324 w 399"/>
                <a:gd name="T23" fmla="*/ 195 h 324"/>
                <a:gd name="T24" fmla="*/ 346 w 399"/>
                <a:gd name="T25" fmla="*/ 228 h 324"/>
                <a:gd name="T26" fmla="*/ 363 w 399"/>
                <a:gd name="T27" fmla="*/ 259 h 324"/>
                <a:gd name="T28" fmla="*/ 367 w 399"/>
                <a:gd name="T29" fmla="*/ 273 h 324"/>
                <a:gd name="T30" fmla="*/ 385 w 399"/>
                <a:gd name="T31" fmla="*/ 306 h 324"/>
                <a:gd name="T32" fmla="*/ 399 w 399"/>
                <a:gd name="T33" fmla="*/ 324 h 324"/>
                <a:gd name="T34" fmla="*/ 358 w 399"/>
                <a:gd name="T35" fmla="*/ 289 h 324"/>
                <a:gd name="T36" fmla="*/ 319 w 399"/>
                <a:gd name="T37" fmla="*/ 252 h 324"/>
                <a:gd name="T38" fmla="*/ 313 w 399"/>
                <a:gd name="T39" fmla="*/ 244 h 324"/>
                <a:gd name="T40" fmla="*/ 310 w 399"/>
                <a:gd name="T41" fmla="*/ 244 h 324"/>
                <a:gd name="T42" fmla="*/ 318 w 399"/>
                <a:gd name="T43" fmla="*/ 283 h 324"/>
                <a:gd name="T44" fmla="*/ 327 w 399"/>
                <a:gd name="T45" fmla="*/ 300 h 324"/>
                <a:gd name="T46" fmla="*/ 327 w 399"/>
                <a:gd name="T47" fmla="*/ 300 h 324"/>
                <a:gd name="T48" fmla="*/ 321 w 399"/>
                <a:gd name="T49" fmla="*/ 295 h 324"/>
                <a:gd name="T50" fmla="*/ 268 w 399"/>
                <a:gd name="T51" fmla="*/ 255 h 324"/>
                <a:gd name="T52" fmla="*/ 250 w 399"/>
                <a:gd name="T53" fmla="*/ 235 h 324"/>
                <a:gd name="T54" fmla="*/ 244 w 399"/>
                <a:gd name="T55" fmla="*/ 228 h 324"/>
                <a:gd name="T56" fmla="*/ 220 w 399"/>
                <a:gd name="T57" fmla="*/ 205 h 324"/>
                <a:gd name="T58" fmla="*/ 258 w 399"/>
                <a:gd name="T59" fmla="*/ 187 h 324"/>
                <a:gd name="T60" fmla="*/ 208 w 399"/>
                <a:gd name="T61" fmla="*/ 177 h 324"/>
                <a:gd name="T62" fmla="*/ 137 w 399"/>
                <a:gd name="T63" fmla="*/ 156 h 324"/>
                <a:gd name="T64" fmla="*/ 131 w 399"/>
                <a:gd name="T65" fmla="*/ 153 h 324"/>
                <a:gd name="T66" fmla="*/ 104 w 399"/>
                <a:gd name="T67" fmla="*/ 131 h 324"/>
                <a:gd name="T68" fmla="*/ 62 w 399"/>
                <a:gd name="T69" fmla="*/ 84 h 324"/>
                <a:gd name="T70" fmla="*/ 0 w 399"/>
                <a:gd name="T71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9" h="324">
                  <a:moveTo>
                    <a:pt x="0" y="0"/>
                  </a:moveTo>
                  <a:lnTo>
                    <a:pt x="0" y="0"/>
                  </a:lnTo>
                  <a:lnTo>
                    <a:pt x="17" y="11"/>
                  </a:lnTo>
                  <a:lnTo>
                    <a:pt x="56" y="38"/>
                  </a:lnTo>
                  <a:lnTo>
                    <a:pt x="78" y="53"/>
                  </a:lnTo>
                  <a:lnTo>
                    <a:pt x="98" y="71"/>
                  </a:lnTo>
                  <a:lnTo>
                    <a:pt x="114" y="86"/>
                  </a:lnTo>
                  <a:lnTo>
                    <a:pt x="120" y="95"/>
                  </a:lnTo>
                  <a:lnTo>
                    <a:pt x="123" y="102"/>
                  </a:lnTo>
                  <a:lnTo>
                    <a:pt x="123" y="102"/>
                  </a:lnTo>
                  <a:lnTo>
                    <a:pt x="128" y="108"/>
                  </a:lnTo>
                  <a:lnTo>
                    <a:pt x="134" y="114"/>
                  </a:lnTo>
                  <a:lnTo>
                    <a:pt x="143" y="120"/>
                  </a:lnTo>
                  <a:lnTo>
                    <a:pt x="153" y="126"/>
                  </a:lnTo>
                  <a:lnTo>
                    <a:pt x="177" y="135"/>
                  </a:lnTo>
                  <a:lnTo>
                    <a:pt x="205" y="142"/>
                  </a:lnTo>
                  <a:lnTo>
                    <a:pt x="232" y="148"/>
                  </a:lnTo>
                  <a:lnTo>
                    <a:pt x="256" y="153"/>
                  </a:lnTo>
                  <a:lnTo>
                    <a:pt x="283" y="157"/>
                  </a:lnTo>
                  <a:lnTo>
                    <a:pt x="283" y="157"/>
                  </a:lnTo>
                  <a:lnTo>
                    <a:pt x="291" y="160"/>
                  </a:lnTo>
                  <a:lnTo>
                    <a:pt x="300" y="168"/>
                  </a:lnTo>
                  <a:lnTo>
                    <a:pt x="310" y="180"/>
                  </a:lnTo>
                  <a:lnTo>
                    <a:pt x="324" y="195"/>
                  </a:lnTo>
                  <a:lnTo>
                    <a:pt x="336" y="211"/>
                  </a:lnTo>
                  <a:lnTo>
                    <a:pt x="346" y="228"/>
                  </a:lnTo>
                  <a:lnTo>
                    <a:pt x="357" y="244"/>
                  </a:lnTo>
                  <a:lnTo>
                    <a:pt x="363" y="259"/>
                  </a:lnTo>
                  <a:lnTo>
                    <a:pt x="363" y="259"/>
                  </a:lnTo>
                  <a:lnTo>
                    <a:pt x="367" y="273"/>
                  </a:lnTo>
                  <a:lnTo>
                    <a:pt x="373" y="286"/>
                  </a:lnTo>
                  <a:lnTo>
                    <a:pt x="385" y="306"/>
                  </a:lnTo>
                  <a:lnTo>
                    <a:pt x="396" y="319"/>
                  </a:lnTo>
                  <a:lnTo>
                    <a:pt x="399" y="324"/>
                  </a:lnTo>
                  <a:lnTo>
                    <a:pt x="399" y="324"/>
                  </a:lnTo>
                  <a:lnTo>
                    <a:pt x="358" y="289"/>
                  </a:lnTo>
                  <a:lnTo>
                    <a:pt x="330" y="262"/>
                  </a:lnTo>
                  <a:lnTo>
                    <a:pt x="319" y="252"/>
                  </a:lnTo>
                  <a:lnTo>
                    <a:pt x="313" y="244"/>
                  </a:lnTo>
                  <a:lnTo>
                    <a:pt x="313" y="244"/>
                  </a:lnTo>
                  <a:lnTo>
                    <a:pt x="310" y="241"/>
                  </a:lnTo>
                  <a:lnTo>
                    <a:pt x="310" y="244"/>
                  </a:lnTo>
                  <a:lnTo>
                    <a:pt x="312" y="262"/>
                  </a:lnTo>
                  <a:lnTo>
                    <a:pt x="318" y="283"/>
                  </a:lnTo>
                  <a:lnTo>
                    <a:pt x="322" y="294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1" y="295"/>
                  </a:lnTo>
                  <a:lnTo>
                    <a:pt x="297" y="279"/>
                  </a:lnTo>
                  <a:lnTo>
                    <a:pt x="268" y="255"/>
                  </a:lnTo>
                  <a:lnTo>
                    <a:pt x="256" y="244"/>
                  </a:lnTo>
                  <a:lnTo>
                    <a:pt x="250" y="235"/>
                  </a:lnTo>
                  <a:lnTo>
                    <a:pt x="250" y="235"/>
                  </a:lnTo>
                  <a:lnTo>
                    <a:pt x="244" y="228"/>
                  </a:lnTo>
                  <a:lnTo>
                    <a:pt x="237" y="220"/>
                  </a:lnTo>
                  <a:lnTo>
                    <a:pt x="220" y="205"/>
                  </a:lnTo>
                  <a:lnTo>
                    <a:pt x="196" y="189"/>
                  </a:lnTo>
                  <a:lnTo>
                    <a:pt x="258" y="187"/>
                  </a:lnTo>
                  <a:lnTo>
                    <a:pt x="258" y="187"/>
                  </a:lnTo>
                  <a:lnTo>
                    <a:pt x="208" y="177"/>
                  </a:lnTo>
                  <a:lnTo>
                    <a:pt x="169" y="166"/>
                  </a:lnTo>
                  <a:lnTo>
                    <a:pt x="137" y="156"/>
                  </a:lnTo>
                  <a:lnTo>
                    <a:pt x="137" y="156"/>
                  </a:lnTo>
                  <a:lnTo>
                    <a:pt x="131" y="153"/>
                  </a:lnTo>
                  <a:lnTo>
                    <a:pt x="123" y="147"/>
                  </a:lnTo>
                  <a:lnTo>
                    <a:pt x="104" y="131"/>
                  </a:lnTo>
                  <a:lnTo>
                    <a:pt x="84" y="108"/>
                  </a:lnTo>
                  <a:lnTo>
                    <a:pt x="62" y="84"/>
                  </a:lnTo>
                  <a:lnTo>
                    <a:pt x="23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56"/>
            <p:cNvSpPr>
              <a:spLocks/>
            </p:cNvSpPr>
            <p:nvPr/>
          </p:nvSpPr>
          <p:spPr bwMode="auto">
            <a:xfrm>
              <a:off x="5362520" y="5845276"/>
              <a:ext cx="1456917" cy="155655"/>
            </a:xfrm>
            <a:custGeom>
              <a:avLst/>
              <a:gdLst/>
              <a:ahLst/>
              <a:cxnLst/>
              <a:rect l="l" t="t" r="r" b="b"/>
              <a:pathLst>
                <a:path w="1942556" h="214774">
                  <a:moveTo>
                    <a:pt x="16684" y="0"/>
                  </a:moveTo>
                  <a:lnTo>
                    <a:pt x="88990" y="19140"/>
                  </a:lnTo>
                  <a:lnTo>
                    <a:pt x="171930" y="38280"/>
                  </a:lnTo>
                  <a:lnTo>
                    <a:pt x="274009" y="57420"/>
                  </a:lnTo>
                  <a:lnTo>
                    <a:pt x="388849" y="76560"/>
                  </a:lnTo>
                  <a:lnTo>
                    <a:pt x="505815" y="93573"/>
                  </a:lnTo>
                  <a:lnTo>
                    <a:pt x="567488" y="95700"/>
                  </a:lnTo>
                  <a:lnTo>
                    <a:pt x="627034" y="99953"/>
                  </a:lnTo>
                  <a:lnTo>
                    <a:pt x="682327" y="99953"/>
                  </a:lnTo>
                  <a:lnTo>
                    <a:pt x="735494" y="95700"/>
                  </a:lnTo>
                  <a:lnTo>
                    <a:pt x="920513" y="76560"/>
                  </a:lnTo>
                  <a:lnTo>
                    <a:pt x="992819" y="68053"/>
                  </a:lnTo>
                  <a:lnTo>
                    <a:pt x="1060872" y="63800"/>
                  </a:lnTo>
                  <a:lnTo>
                    <a:pt x="1118292" y="61673"/>
                  </a:lnTo>
                  <a:lnTo>
                    <a:pt x="1162952" y="68053"/>
                  </a:lnTo>
                  <a:lnTo>
                    <a:pt x="1184218" y="74433"/>
                  </a:lnTo>
                  <a:lnTo>
                    <a:pt x="1203358" y="80813"/>
                  </a:lnTo>
                  <a:lnTo>
                    <a:pt x="1220371" y="89320"/>
                  </a:lnTo>
                  <a:lnTo>
                    <a:pt x="1233131" y="99953"/>
                  </a:lnTo>
                  <a:lnTo>
                    <a:pt x="1248018" y="112713"/>
                  </a:lnTo>
                  <a:lnTo>
                    <a:pt x="1271411" y="121220"/>
                  </a:lnTo>
                  <a:lnTo>
                    <a:pt x="1296931" y="131853"/>
                  </a:lnTo>
                  <a:lnTo>
                    <a:pt x="1324577" y="140360"/>
                  </a:lnTo>
                  <a:lnTo>
                    <a:pt x="1392630" y="157373"/>
                  </a:lnTo>
                  <a:lnTo>
                    <a:pt x="1464937" y="165879"/>
                  </a:lnTo>
                  <a:lnTo>
                    <a:pt x="1541496" y="176513"/>
                  </a:lnTo>
                  <a:lnTo>
                    <a:pt x="1611676" y="182893"/>
                  </a:lnTo>
                  <a:lnTo>
                    <a:pt x="1715882" y="185019"/>
                  </a:lnTo>
                  <a:lnTo>
                    <a:pt x="1777555" y="191399"/>
                  </a:lnTo>
                  <a:lnTo>
                    <a:pt x="1881761" y="204159"/>
                  </a:lnTo>
                  <a:lnTo>
                    <a:pt x="1942556" y="214774"/>
                  </a:lnTo>
                  <a:lnTo>
                    <a:pt x="0" y="21477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57"/>
            <p:cNvSpPr>
              <a:spLocks/>
            </p:cNvSpPr>
            <p:nvPr/>
          </p:nvSpPr>
          <p:spPr bwMode="auto">
            <a:xfrm>
              <a:off x="5136763" y="5843736"/>
              <a:ext cx="285364" cy="157196"/>
            </a:xfrm>
            <a:custGeom>
              <a:avLst/>
              <a:gdLst/>
              <a:ahLst/>
              <a:cxnLst/>
              <a:rect l="l" t="t" r="r" b="b"/>
              <a:pathLst>
                <a:path w="380485" h="216901">
                  <a:moveTo>
                    <a:pt x="334053" y="0"/>
                  </a:moveTo>
                  <a:lnTo>
                    <a:pt x="340445" y="0"/>
                  </a:lnTo>
                  <a:lnTo>
                    <a:pt x="342575" y="2140"/>
                  </a:lnTo>
                  <a:lnTo>
                    <a:pt x="348967" y="12837"/>
                  </a:lnTo>
                  <a:lnTo>
                    <a:pt x="353228" y="32092"/>
                  </a:lnTo>
                  <a:lnTo>
                    <a:pt x="355359" y="79161"/>
                  </a:lnTo>
                  <a:lnTo>
                    <a:pt x="361750" y="143345"/>
                  </a:lnTo>
                  <a:lnTo>
                    <a:pt x="368142" y="179716"/>
                  </a:lnTo>
                  <a:lnTo>
                    <a:pt x="380485" y="216901"/>
                  </a:lnTo>
                  <a:lnTo>
                    <a:pt x="0" y="216901"/>
                  </a:lnTo>
                  <a:lnTo>
                    <a:pt x="59212" y="173297"/>
                  </a:lnTo>
                  <a:lnTo>
                    <a:pt x="157217" y="104834"/>
                  </a:lnTo>
                  <a:lnTo>
                    <a:pt x="257353" y="40650"/>
                  </a:lnTo>
                  <a:lnTo>
                    <a:pt x="321270" y="2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58"/>
            <p:cNvSpPr>
              <a:spLocks/>
            </p:cNvSpPr>
            <p:nvPr/>
          </p:nvSpPr>
          <p:spPr bwMode="auto">
            <a:xfrm>
              <a:off x="5061310" y="5811368"/>
              <a:ext cx="942149" cy="189563"/>
            </a:xfrm>
            <a:custGeom>
              <a:avLst/>
              <a:gdLst/>
              <a:ahLst/>
              <a:cxnLst/>
              <a:rect l="l" t="t" r="r" b="b"/>
              <a:pathLst>
                <a:path w="1256198" h="261560">
                  <a:moveTo>
                    <a:pt x="445942" y="0"/>
                  </a:moveTo>
                  <a:lnTo>
                    <a:pt x="465082" y="0"/>
                  </a:lnTo>
                  <a:lnTo>
                    <a:pt x="482095" y="4254"/>
                  </a:lnTo>
                  <a:lnTo>
                    <a:pt x="503362" y="12760"/>
                  </a:lnTo>
                  <a:lnTo>
                    <a:pt x="545895" y="23393"/>
                  </a:lnTo>
                  <a:lnTo>
                    <a:pt x="650101" y="46787"/>
                  </a:lnTo>
                  <a:lnTo>
                    <a:pt x="843627" y="91447"/>
                  </a:lnTo>
                  <a:lnTo>
                    <a:pt x="879780" y="97826"/>
                  </a:lnTo>
                  <a:lnTo>
                    <a:pt x="924440" y="102080"/>
                  </a:lnTo>
                  <a:lnTo>
                    <a:pt x="1032899" y="108460"/>
                  </a:lnTo>
                  <a:lnTo>
                    <a:pt x="1141359" y="116966"/>
                  </a:lnTo>
                  <a:lnTo>
                    <a:pt x="1186019" y="123346"/>
                  </a:lnTo>
                  <a:lnTo>
                    <a:pt x="1220045" y="133980"/>
                  </a:lnTo>
                  <a:lnTo>
                    <a:pt x="1232805" y="140360"/>
                  </a:lnTo>
                  <a:lnTo>
                    <a:pt x="1243438" y="146740"/>
                  </a:lnTo>
                  <a:lnTo>
                    <a:pt x="1249818" y="153120"/>
                  </a:lnTo>
                  <a:lnTo>
                    <a:pt x="1251945" y="159500"/>
                  </a:lnTo>
                  <a:lnTo>
                    <a:pt x="1256198" y="165880"/>
                  </a:lnTo>
                  <a:lnTo>
                    <a:pt x="1256198" y="172259"/>
                  </a:lnTo>
                  <a:lnTo>
                    <a:pt x="1249818" y="185019"/>
                  </a:lnTo>
                  <a:lnTo>
                    <a:pt x="1239185" y="197779"/>
                  </a:lnTo>
                  <a:lnTo>
                    <a:pt x="1230678" y="204159"/>
                  </a:lnTo>
                  <a:lnTo>
                    <a:pt x="1220045" y="212666"/>
                  </a:lnTo>
                  <a:lnTo>
                    <a:pt x="1169005" y="225426"/>
                  </a:lnTo>
                  <a:lnTo>
                    <a:pt x="1086066" y="250946"/>
                  </a:lnTo>
                  <a:lnTo>
                    <a:pt x="1064799" y="255199"/>
                  </a:lnTo>
                  <a:lnTo>
                    <a:pt x="1026519" y="255199"/>
                  </a:lnTo>
                  <a:lnTo>
                    <a:pt x="926567" y="244566"/>
                  </a:lnTo>
                  <a:lnTo>
                    <a:pt x="792587" y="231806"/>
                  </a:lnTo>
                  <a:lnTo>
                    <a:pt x="709648" y="206286"/>
                  </a:lnTo>
                  <a:lnTo>
                    <a:pt x="647975" y="187146"/>
                  </a:lnTo>
                  <a:lnTo>
                    <a:pt x="609695" y="180766"/>
                  </a:lnTo>
                  <a:lnTo>
                    <a:pt x="599061" y="185019"/>
                  </a:lnTo>
                  <a:lnTo>
                    <a:pt x="586302" y="191399"/>
                  </a:lnTo>
                  <a:lnTo>
                    <a:pt x="573542" y="199906"/>
                  </a:lnTo>
                  <a:lnTo>
                    <a:pt x="565035" y="212666"/>
                  </a:lnTo>
                  <a:lnTo>
                    <a:pt x="558655" y="229679"/>
                  </a:lnTo>
                  <a:lnTo>
                    <a:pt x="554402" y="250946"/>
                  </a:lnTo>
                  <a:lnTo>
                    <a:pt x="556332" y="261560"/>
                  </a:lnTo>
                  <a:lnTo>
                    <a:pt x="0" y="261560"/>
                  </a:lnTo>
                  <a:lnTo>
                    <a:pt x="114184" y="185019"/>
                  </a:lnTo>
                  <a:lnTo>
                    <a:pt x="254543" y="91447"/>
                  </a:lnTo>
                  <a:lnTo>
                    <a:pt x="335356" y="44660"/>
                  </a:lnTo>
                  <a:lnTo>
                    <a:pt x="367256" y="29773"/>
                  </a:lnTo>
                  <a:lnTo>
                    <a:pt x="405536" y="10634"/>
                  </a:lnTo>
                  <a:lnTo>
                    <a:pt x="426802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212271" y="1983922"/>
            <a:ext cx="7517374" cy="3804557"/>
          </a:xfrm>
          <a:prstGeom prst="roundRect">
            <a:avLst/>
          </a:prstGeom>
          <a:gradFill>
            <a:gsLst>
              <a:gs pos="0">
                <a:schemeClr val="accent1">
                  <a:alpha val="93000"/>
                </a:schemeClr>
              </a:gs>
              <a:gs pos="100000">
                <a:schemeClr val="accent2">
                  <a:lumMod val="60000"/>
                  <a:lumOff val="40000"/>
                  <a:alpha val="81000"/>
                </a:schemeClr>
              </a:gs>
            </a:gsLst>
            <a:lin ang="5400000" scaled="1"/>
          </a:gradFill>
          <a:ln w="12700">
            <a:solidFill>
              <a:schemeClr val="tx2">
                <a:lumMod val="50000"/>
              </a:schemeClr>
            </a:solidFill>
          </a:ln>
          <a:effectLst>
            <a:outerShdw blurRad="596900" dist="215900" dir="4620000" sx="91000" sy="91000" rotWithShape="0">
              <a:prstClr val="black">
                <a:alpha val="3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33974" y="2166591"/>
            <a:ext cx="6876360" cy="36911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Utilize all AIMS and Parent Square to keep staff and faculty informed of happenings at AIMS.</a:t>
            </a:r>
          </a:p>
          <a:p>
            <a:r>
              <a:rPr lang="en-US" dirty="0"/>
              <a:t>Weekly meetings with staff to discuss concerns and activities</a:t>
            </a:r>
          </a:p>
          <a:p>
            <a:r>
              <a:rPr lang="en-US" dirty="0"/>
              <a:t>Collaborative input on proposed site</a:t>
            </a:r>
          </a:p>
          <a:p>
            <a:r>
              <a:rPr lang="en-US" dirty="0"/>
              <a:t>Working on recruitment plan with HR</a:t>
            </a:r>
          </a:p>
          <a:p>
            <a:r>
              <a:rPr lang="en-US" dirty="0"/>
              <a:t>Weekly visits to HS and 12th</a:t>
            </a:r>
          </a:p>
          <a:p>
            <a:r>
              <a:rPr lang="en-US" dirty="0"/>
              <a:t>Participation in staff appreciation dinner</a:t>
            </a:r>
          </a:p>
          <a:p>
            <a:r>
              <a:rPr lang="en-US" dirty="0"/>
              <a:t>Staff holiday present presented</a:t>
            </a:r>
          </a:p>
          <a:p>
            <a:r>
              <a:rPr lang="en-US" dirty="0"/>
              <a:t>Leadership appreciation celebration held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61041" y="5649222"/>
            <a:ext cx="897151" cy="1241459"/>
            <a:chOff x="-1988230" y="4429494"/>
            <a:chExt cx="839761" cy="1544493"/>
          </a:xfrm>
        </p:grpSpPr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-1272120" y="4920303"/>
              <a:ext cx="80411" cy="1046098"/>
            </a:xfrm>
            <a:custGeom>
              <a:avLst/>
              <a:gdLst>
                <a:gd name="T0" fmla="*/ 13 w 106"/>
                <a:gd name="T1" fmla="*/ 1379 h 1379"/>
                <a:gd name="T2" fmla="*/ 7 w 106"/>
                <a:gd name="T3" fmla="*/ 1377 h 1379"/>
                <a:gd name="T4" fmla="*/ 0 w 106"/>
                <a:gd name="T5" fmla="*/ 1322 h 1379"/>
                <a:gd name="T6" fmla="*/ 60 w 106"/>
                <a:gd name="T7" fmla="*/ 240 h 1379"/>
                <a:gd name="T8" fmla="*/ 55 w 106"/>
                <a:gd name="T9" fmla="*/ 240 h 1379"/>
                <a:gd name="T10" fmla="*/ 68 w 106"/>
                <a:gd name="T11" fmla="*/ 0 h 1379"/>
                <a:gd name="T12" fmla="*/ 106 w 106"/>
                <a:gd name="T13" fmla="*/ 1 h 1379"/>
                <a:gd name="T14" fmla="*/ 92 w 106"/>
                <a:gd name="T15" fmla="*/ 244 h 1379"/>
                <a:gd name="T16" fmla="*/ 86 w 106"/>
                <a:gd name="T17" fmla="*/ 244 h 1379"/>
                <a:gd name="T18" fmla="*/ 26 w 106"/>
                <a:gd name="T19" fmla="*/ 1322 h 1379"/>
                <a:gd name="T20" fmla="*/ 13 w 106"/>
                <a:gd name="T21" fmla="*/ 1379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1379">
                  <a:moveTo>
                    <a:pt x="13" y="1379"/>
                  </a:moveTo>
                  <a:lnTo>
                    <a:pt x="7" y="1377"/>
                  </a:lnTo>
                  <a:lnTo>
                    <a:pt x="0" y="1322"/>
                  </a:lnTo>
                  <a:lnTo>
                    <a:pt x="60" y="240"/>
                  </a:lnTo>
                  <a:lnTo>
                    <a:pt x="55" y="240"/>
                  </a:lnTo>
                  <a:lnTo>
                    <a:pt x="68" y="0"/>
                  </a:lnTo>
                  <a:lnTo>
                    <a:pt x="106" y="1"/>
                  </a:lnTo>
                  <a:lnTo>
                    <a:pt x="92" y="244"/>
                  </a:lnTo>
                  <a:lnTo>
                    <a:pt x="86" y="244"/>
                  </a:lnTo>
                  <a:lnTo>
                    <a:pt x="26" y="1322"/>
                  </a:lnTo>
                  <a:lnTo>
                    <a:pt x="13" y="13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" name="Freeform 6"/>
            <p:cNvSpPr>
              <a:spLocks noEditPoints="1"/>
            </p:cNvSpPr>
            <p:nvPr/>
          </p:nvSpPr>
          <p:spPr bwMode="auto">
            <a:xfrm>
              <a:off x="-1206122" y="4926372"/>
              <a:ext cx="57653" cy="100893"/>
            </a:xfrm>
            <a:custGeom>
              <a:avLst/>
              <a:gdLst>
                <a:gd name="T0" fmla="*/ 5 w 76"/>
                <a:gd name="T1" fmla="*/ 0 h 133"/>
                <a:gd name="T2" fmla="*/ 0 w 76"/>
                <a:gd name="T3" fmla="*/ 9 h 133"/>
                <a:gd name="T4" fmla="*/ 0 w 76"/>
                <a:gd name="T5" fmla="*/ 28 h 133"/>
                <a:gd name="T6" fmla="*/ 3 w 76"/>
                <a:gd name="T7" fmla="*/ 53 h 133"/>
                <a:gd name="T8" fmla="*/ 12 w 76"/>
                <a:gd name="T9" fmla="*/ 79 h 133"/>
                <a:gd name="T10" fmla="*/ 19 w 76"/>
                <a:gd name="T11" fmla="*/ 92 h 133"/>
                <a:gd name="T12" fmla="*/ 34 w 76"/>
                <a:gd name="T13" fmla="*/ 112 h 133"/>
                <a:gd name="T14" fmla="*/ 48 w 76"/>
                <a:gd name="T15" fmla="*/ 127 h 133"/>
                <a:gd name="T16" fmla="*/ 61 w 76"/>
                <a:gd name="T17" fmla="*/ 133 h 133"/>
                <a:gd name="T18" fmla="*/ 67 w 76"/>
                <a:gd name="T19" fmla="*/ 131 h 133"/>
                <a:gd name="T20" fmla="*/ 74 w 76"/>
                <a:gd name="T21" fmla="*/ 121 h 133"/>
                <a:gd name="T22" fmla="*/ 76 w 76"/>
                <a:gd name="T23" fmla="*/ 104 h 133"/>
                <a:gd name="T24" fmla="*/ 73 w 76"/>
                <a:gd name="T25" fmla="*/ 82 h 133"/>
                <a:gd name="T26" fmla="*/ 63 w 76"/>
                <a:gd name="T27" fmla="*/ 56 h 133"/>
                <a:gd name="T28" fmla="*/ 56 w 76"/>
                <a:gd name="T29" fmla="*/ 43 h 133"/>
                <a:gd name="T30" fmla="*/ 40 w 76"/>
                <a:gd name="T31" fmla="*/ 22 h 133"/>
                <a:gd name="T32" fmla="*/ 22 w 76"/>
                <a:gd name="T33" fmla="*/ 6 h 133"/>
                <a:gd name="T34" fmla="*/ 9 w 76"/>
                <a:gd name="T35" fmla="*/ 0 h 133"/>
                <a:gd name="T36" fmla="*/ 5 w 76"/>
                <a:gd name="T37" fmla="*/ 0 h 133"/>
                <a:gd name="T38" fmla="*/ 61 w 76"/>
                <a:gd name="T39" fmla="*/ 115 h 133"/>
                <a:gd name="T40" fmla="*/ 54 w 76"/>
                <a:gd name="T41" fmla="*/ 117 h 133"/>
                <a:gd name="T42" fmla="*/ 42 w 76"/>
                <a:gd name="T43" fmla="*/ 108 h 133"/>
                <a:gd name="T44" fmla="*/ 29 w 76"/>
                <a:gd name="T45" fmla="*/ 93 h 133"/>
                <a:gd name="T46" fmla="*/ 18 w 76"/>
                <a:gd name="T47" fmla="*/ 73 h 133"/>
                <a:gd name="T48" fmla="*/ 13 w 76"/>
                <a:gd name="T49" fmla="*/ 63 h 133"/>
                <a:gd name="T50" fmla="*/ 9 w 76"/>
                <a:gd name="T51" fmla="*/ 43 h 133"/>
                <a:gd name="T52" fmla="*/ 10 w 76"/>
                <a:gd name="T53" fmla="*/ 25 h 133"/>
                <a:gd name="T54" fmla="*/ 13 w 76"/>
                <a:gd name="T55" fmla="*/ 13 h 133"/>
                <a:gd name="T56" fmla="*/ 16 w 76"/>
                <a:gd name="T57" fmla="*/ 10 h 133"/>
                <a:gd name="T58" fmla="*/ 23 w 76"/>
                <a:gd name="T59" fmla="*/ 10 h 133"/>
                <a:gd name="T60" fmla="*/ 32 w 76"/>
                <a:gd name="T61" fmla="*/ 19 h 133"/>
                <a:gd name="T62" fmla="*/ 50 w 76"/>
                <a:gd name="T63" fmla="*/ 53 h 133"/>
                <a:gd name="T64" fmla="*/ 58 w 76"/>
                <a:gd name="T65" fmla="*/ 70 h 133"/>
                <a:gd name="T66" fmla="*/ 66 w 76"/>
                <a:gd name="T67" fmla="*/ 92 h 133"/>
                <a:gd name="T68" fmla="*/ 64 w 76"/>
                <a:gd name="T69" fmla="*/ 107 h 133"/>
                <a:gd name="T70" fmla="*/ 61 w 76"/>
                <a:gd name="T71" fmla="*/ 11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" h="133">
                  <a:moveTo>
                    <a:pt x="5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0"/>
                  </a:lnTo>
                  <a:lnTo>
                    <a:pt x="3" y="53"/>
                  </a:lnTo>
                  <a:lnTo>
                    <a:pt x="7" y="66"/>
                  </a:lnTo>
                  <a:lnTo>
                    <a:pt x="12" y="79"/>
                  </a:lnTo>
                  <a:lnTo>
                    <a:pt x="12" y="79"/>
                  </a:lnTo>
                  <a:lnTo>
                    <a:pt x="19" y="92"/>
                  </a:lnTo>
                  <a:lnTo>
                    <a:pt x="25" y="104"/>
                  </a:lnTo>
                  <a:lnTo>
                    <a:pt x="34" y="112"/>
                  </a:lnTo>
                  <a:lnTo>
                    <a:pt x="41" y="121"/>
                  </a:lnTo>
                  <a:lnTo>
                    <a:pt x="48" y="127"/>
                  </a:lnTo>
                  <a:lnTo>
                    <a:pt x="56" y="131"/>
                  </a:lnTo>
                  <a:lnTo>
                    <a:pt x="61" y="133"/>
                  </a:lnTo>
                  <a:lnTo>
                    <a:pt x="67" y="131"/>
                  </a:lnTo>
                  <a:lnTo>
                    <a:pt x="67" y="131"/>
                  </a:lnTo>
                  <a:lnTo>
                    <a:pt x="72" y="127"/>
                  </a:lnTo>
                  <a:lnTo>
                    <a:pt x="74" y="121"/>
                  </a:lnTo>
                  <a:lnTo>
                    <a:pt x="76" y="114"/>
                  </a:lnTo>
                  <a:lnTo>
                    <a:pt x="76" y="104"/>
                  </a:lnTo>
                  <a:lnTo>
                    <a:pt x="76" y="93"/>
                  </a:lnTo>
                  <a:lnTo>
                    <a:pt x="73" y="82"/>
                  </a:lnTo>
                  <a:lnTo>
                    <a:pt x="69" y="69"/>
                  </a:lnTo>
                  <a:lnTo>
                    <a:pt x="63" y="56"/>
                  </a:lnTo>
                  <a:lnTo>
                    <a:pt x="63" y="56"/>
                  </a:lnTo>
                  <a:lnTo>
                    <a:pt x="56" y="43"/>
                  </a:lnTo>
                  <a:lnTo>
                    <a:pt x="48" y="31"/>
                  </a:lnTo>
                  <a:lnTo>
                    <a:pt x="40" y="22"/>
                  </a:lnTo>
                  <a:lnTo>
                    <a:pt x="31" y="13"/>
                  </a:lnTo>
                  <a:lnTo>
                    <a:pt x="22" y="6"/>
                  </a:lnTo>
                  <a:lnTo>
                    <a:pt x="15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0"/>
                  </a:lnTo>
                  <a:close/>
                  <a:moveTo>
                    <a:pt x="61" y="115"/>
                  </a:moveTo>
                  <a:lnTo>
                    <a:pt x="61" y="115"/>
                  </a:lnTo>
                  <a:lnTo>
                    <a:pt x="58" y="118"/>
                  </a:lnTo>
                  <a:lnTo>
                    <a:pt x="54" y="117"/>
                  </a:lnTo>
                  <a:lnTo>
                    <a:pt x="48" y="114"/>
                  </a:lnTo>
                  <a:lnTo>
                    <a:pt x="42" y="108"/>
                  </a:lnTo>
                  <a:lnTo>
                    <a:pt x="35" y="101"/>
                  </a:lnTo>
                  <a:lnTo>
                    <a:pt x="29" y="93"/>
                  </a:lnTo>
                  <a:lnTo>
                    <a:pt x="22" y="83"/>
                  </a:lnTo>
                  <a:lnTo>
                    <a:pt x="18" y="73"/>
                  </a:lnTo>
                  <a:lnTo>
                    <a:pt x="18" y="73"/>
                  </a:lnTo>
                  <a:lnTo>
                    <a:pt x="13" y="63"/>
                  </a:lnTo>
                  <a:lnTo>
                    <a:pt x="10" y="53"/>
                  </a:lnTo>
                  <a:lnTo>
                    <a:pt x="9" y="43"/>
                  </a:lnTo>
                  <a:lnTo>
                    <a:pt x="9" y="32"/>
                  </a:lnTo>
                  <a:lnTo>
                    <a:pt x="10" y="25"/>
                  </a:lnTo>
                  <a:lnTo>
                    <a:pt x="12" y="18"/>
                  </a:lnTo>
                  <a:lnTo>
                    <a:pt x="13" y="13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1" y="9"/>
                  </a:lnTo>
                  <a:lnTo>
                    <a:pt x="23" y="10"/>
                  </a:lnTo>
                  <a:lnTo>
                    <a:pt x="28" y="15"/>
                  </a:lnTo>
                  <a:lnTo>
                    <a:pt x="32" y="19"/>
                  </a:lnTo>
                  <a:lnTo>
                    <a:pt x="41" y="3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8" y="70"/>
                  </a:lnTo>
                  <a:lnTo>
                    <a:pt x="64" y="85"/>
                  </a:lnTo>
                  <a:lnTo>
                    <a:pt x="66" y="92"/>
                  </a:lnTo>
                  <a:lnTo>
                    <a:pt x="66" y="99"/>
                  </a:lnTo>
                  <a:lnTo>
                    <a:pt x="64" y="107"/>
                  </a:lnTo>
                  <a:lnTo>
                    <a:pt x="61" y="115"/>
                  </a:lnTo>
                  <a:lnTo>
                    <a:pt x="6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-1303222" y="5917851"/>
              <a:ext cx="80411" cy="12137"/>
            </a:xfrm>
            <a:custGeom>
              <a:avLst/>
              <a:gdLst>
                <a:gd name="T0" fmla="*/ 106 w 106"/>
                <a:gd name="T1" fmla="*/ 11 h 16"/>
                <a:gd name="T2" fmla="*/ 106 w 106"/>
                <a:gd name="T3" fmla="*/ 11 h 16"/>
                <a:gd name="T4" fmla="*/ 106 w 106"/>
                <a:gd name="T5" fmla="*/ 13 h 16"/>
                <a:gd name="T6" fmla="*/ 102 w 106"/>
                <a:gd name="T7" fmla="*/ 13 h 16"/>
                <a:gd name="T8" fmla="*/ 90 w 106"/>
                <a:gd name="T9" fmla="*/ 14 h 16"/>
                <a:gd name="T10" fmla="*/ 74 w 106"/>
                <a:gd name="T11" fmla="*/ 16 h 16"/>
                <a:gd name="T12" fmla="*/ 52 w 106"/>
                <a:gd name="T13" fmla="*/ 14 h 16"/>
                <a:gd name="T14" fmla="*/ 52 w 106"/>
                <a:gd name="T15" fmla="*/ 14 h 16"/>
                <a:gd name="T16" fmla="*/ 32 w 106"/>
                <a:gd name="T17" fmla="*/ 13 h 16"/>
                <a:gd name="T18" fmla="*/ 15 w 106"/>
                <a:gd name="T19" fmla="*/ 10 h 16"/>
                <a:gd name="T20" fmla="*/ 3 w 106"/>
                <a:gd name="T21" fmla="*/ 7 h 16"/>
                <a:gd name="T22" fmla="*/ 0 w 106"/>
                <a:gd name="T23" fmla="*/ 6 h 16"/>
                <a:gd name="T24" fmla="*/ 0 w 106"/>
                <a:gd name="T25" fmla="*/ 4 h 16"/>
                <a:gd name="T26" fmla="*/ 0 w 106"/>
                <a:gd name="T27" fmla="*/ 4 h 16"/>
                <a:gd name="T28" fmla="*/ 1 w 106"/>
                <a:gd name="T29" fmla="*/ 4 h 16"/>
                <a:gd name="T30" fmla="*/ 6 w 106"/>
                <a:gd name="T31" fmla="*/ 3 h 16"/>
                <a:gd name="T32" fmla="*/ 20 w 106"/>
                <a:gd name="T33" fmla="*/ 0 h 16"/>
                <a:gd name="T34" fmla="*/ 38 w 106"/>
                <a:gd name="T35" fmla="*/ 0 h 16"/>
                <a:gd name="T36" fmla="*/ 54 w 106"/>
                <a:gd name="T37" fmla="*/ 0 h 16"/>
                <a:gd name="T38" fmla="*/ 54 w 106"/>
                <a:gd name="T39" fmla="*/ 0 h 16"/>
                <a:gd name="T40" fmla="*/ 70 w 106"/>
                <a:gd name="T41" fmla="*/ 1 h 16"/>
                <a:gd name="T42" fmla="*/ 87 w 106"/>
                <a:gd name="T43" fmla="*/ 4 h 16"/>
                <a:gd name="T44" fmla="*/ 102 w 106"/>
                <a:gd name="T45" fmla="*/ 8 h 16"/>
                <a:gd name="T46" fmla="*/ 106 w 106"/>
                <a:gd name="T47" fmla="*/ 10 h 16"/>
                <a:gd name="T48" fmla="*/ 106 w 106"/>
                <a:gd name="T49" fmla="*/ 11 h 16"/>
                <a:gd name="T50" fmla="*/ 106 w 106"/>
                <a:gd name="T51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" h="16">
                  <a:moveTo>
                    <a:pt x="106" y="11"/>
                  </a:moveTo>
                  <a:lnTo>
                    <a:pt x="106" y="11"/>
                  </a:lnTo>
                  <a:lnTo>
                    <a:pt x="106" y="13"/>
                  </a:lnTo>
                  <a:lnTo>
                    <a:pt x="102" y="13"/>
                  </a:lnTo>
                  <a:lnTo>
                    <a:pt x="90" y="14"/>
                  </a:lnTo>
                  <a:lnTo>
                    <a:pt x="74" y="16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32" y="13"/>
                  </a:lnTo>
                  <a:lnTo>
                    <a:pt x="15" y="10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4"/>
                  </a:lnTo>
                  <a:lnTo>
                    <a:pt x="6" y="3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0" y="1"/>
                  </a:lnTo>
                  <a:lnTo>
                    <a:pt x="87" y="4"/>
                  </a:lnTo>
                  <a:lnTo>
                    <a:pt x="102" y="8"/>
                  </a:lnTo>
                  <a:lnTo>
                    <a:pt x="106" y="10"/>
                  </a:lnTo>
                  <a:lnTo>
                    <a:pt x="106" y="11"/>
                  </a:lnTo>
                  <a:lnTo>
                    <a:pt x="10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-1692379" y="5027264"/>
              <a:ext cx="475637" cy="946723"/>
            </a:xfrm>
            <a:custGeom>
              <a:avLst/>
              <a:gdLst>
                <a:gd name="T0" fmla="*/ 5 w 627"/>
                <a:gd name="T1" fmla="*/ 1248 h 1248"/>
                <a:gd name="T2" fmla="*/ 0 w 627"/>
                <a:gd name="T3" fmla="*/ 1245 h 1248"/>
                <a:gd name="T4" fmla="*/ 15 w 627"/>
                <a:gd name="T5" fmla="*/ 1191 h 1248"/>
                <a:gd name="T6" fmla="*/ 491 w 627"/>
                <a:gd name="T7" fmla="*/ 217 h 1248"/>
                <a:gd name="T8" fmla="*/ 487 w 627"/>
                <a:gd name="T9" fmla="*/ 215 h 1248"/>
                <a:gd name="T10" fmla="*/ 592 w 627"/>
                <a:gd name="T11" fmla="*/ 0 h 1248"/>
                <a:gd name="T12" fmla="*/ 627 w 627"/>
                <a:gd name="T13" fmla="*/ 16 h 1248"/>
                <a:gd name="T14" fmla="*/ 520 w 627"/>
                <a:gd name="T15" fmla="*/ 233 h 1248"/>
                <a:gd name="T16" fmla="*/ 514 w 627"/>
                <a:gd name="T17" fmla="*/ 231 h 1248"/>
                <a:gd name="T18" fmla="*/ 38 w 627"/>
                <a:gd name="T19" fmla="*/ 1201 h 1248"/>
                <a:gd name="T20" fmla="*/ 5 w 627"/>
                <a:gd name="T21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7" h="1248">
                  <a:moveTo>
                    <a:pt x="5" y="1248"/>
                  </a:moveTo>
                  <a:lnTo>
                    <a:pt x="0" y="1245"/>
                  </a:lnTo>
                  <a:lnTo>
                    <a:pt x="15" y="1191"/>
                  </a:lnTo>
                  <a:lnTo>
                    <a:pt x="491" y="217"/>
                  </a:lnTo>
                  <a:lnTo>
                    <a:pt x="487" y="215"/>
                  </a:lnTo>
                  <a:lnTo>
                    <a:pt x="592" y="0"/>
                  </a:lnTo>
                  <a:lnTo>
                    <a:pt x="627" y="16"/>
                  </a:lnTo>
                  <a:lnTo>
                    <a:pt x="520" y="233"/>
                  </a:lnTo>
                  <a:lnTo>
                    <a:pt x="514" y="231"/>
                  </a:lnTo>
                  <a:lnTo>
                    <a:pt x="38" y="1201"/>
                  </a:lnTo>
                  <a:lnTo>
                    <a:pt x="5" y="1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9"/>
            <p:cNvSpPr>
              <a:spLocks noEditPoints="1"/>
            </p:cNvSpPr>
            <p:nvPr/>
          </p:nvSpPr>
          <p:spPr bwMode="auto">
            <a:xfrm>
              <a:off x="-1247086" y="5039402"/>
              <a:ext cx="42481" cy="109996"/>
            </a:xfrm>
            <a:custGeom>
              <a:avLst/>
              <a:gdLst>
                <a:gd name="T0" fmla="*/ 24 w 56"/>
                <a:gd name="T1" fmla="*/ 0 h 145"/>
                <a:gd name="T2" fmla="*/ 16 w 56"/>
                <a:gd name="T3" fmla="*/ 7 h 145"/>
                <a:gd name="T4" fmla="*/ 9 w 56"/>
                <a:gd name="T5" fmla="*/ 25 h 145"/>
                <a:gd name="T6" fmla="*/ 2 w 56"/>
                <a:gd name="T7" fmla="*/ 48 h 145"/>
                <a:gd name="T8" fmla="*/ 0 w 56"/>
                <a:gd name="T9" fmla="*/ 76 h 145"/>
                <a:gd name="T10" fmla="*/ 0 w 56"/>
                <a:gd name="T11" fmla="*/ 90 h 145"/>
                <a:gd name="T12" fmla="*/ 6 w 56"/>
                <a:gd name="T13" fmla="*/ 115 h 145"/>
                <a:gd name="T14" fmla="*/ 15 w 56"/>
                <a:gd name="T15" fmla="*/ 134 h 145"/>
                <a:gd name="T16" fmla="*/ 25 w 56"/>
                <a:gd name="T17" fmla="*/ 144 h 145"/>
                <a:gd name="T18" fmla="*/ 31 w 56"/>
                <a:gd name="T19" fmla="*/ 145 h 145"/>
                <a:gd name="T20" fmla="*/ 41 w 56"/>
                <a:gd name="T21" fmla="*/ 140 h 145"/>
                <a:gd name="T22" fmla="*/ 50 w 56"/>
                <a:gd name="T23" fmla="*/ 124 h 145"/>
                <a:gd name="T24" fmla="*/ 54 w 56"/>
                <a:gd name="T25" fmla="*/ 102 h 145"/>
                <a:gd name="T26" fmla="*/ 56 w 56"/>
                <a:gd name="T27" fmla="*/ 74 h 145"/>
                <a:gd name="T28" fmla="*/ 54 w 56"/>
                <a:gd name="T29" fmla="*/ 60 h 145"/>
                <a:gd name="T30" fmla="*/ 47 w 56"/>
                <a:gd name="T31" fmla="*/ 33 h 145"/>
                <a:gd name="T32" fmla="*/ 37 w 56"/>
                <a:gd name="T33" fmla="*/ 13 h 145"/>
                <a:gd name="T34" fmla="*/ 28 w 56"/>
                <a:gd name="T35" fmla="*/ 1 h 145"/>
                <a:gd name="T36" fmla="*/ 24 w 56"/>
                <a:gd name="T37" fmla="*/ 0 h 145"/>
                <a:gd name="T38" fmla="*/ 31 w 56"/>
                <a:gd name="T39" fmla="*/ 128 h 145"/>
                <a:gd name="T40" fmla="*/ 24 w 56"/>
                <a:gd name="T41" fmla="*/ 127 h 145"/>
                <a:gd name="T42" fmla="*/ 16 w 56"/>
                <a:gd name="T43" fmla="*/ 115 h 145"/>
                <a:gd name="T44" fmla="*/ 10 w 56"/>
                <a:gd name="T45" fmla="*/ 95 h 145"/>
                <a:gd name="T46" fmla="*/ 6 w 56"/>
                <a:gd name="T47" fmla="*/ 73 h 145"/>
                <a:gd name="T48" fmla="*/ 8 w 56"/>
                <a:gd name="T49" fmla="*/ 61 h 145"/>
                <a:gd name="T50" fmla="*/ 12 w 56"/>
                <a:gd name="T51" fmla="*/ 41 h 145"/>
                <a:gd name="T52" fmla="*/ 19 w 56"/>
                <a:gd name="T53" fmla="*/ 25 h 145"/>
                <a:gd name="T54" fmla="*/ 28 w 56"/>
                <a:gd name="T55" fmla="*/ 16 h 145"/>
                <a:gd name="T56" fmla="*/ 31 w 56"/>
                <a:gd name="T57" fmla="*/ 14 h 145"/>
                <a:gd name="T58" fmla="*/ 37 w 56"/>
                <a:gd name="T59" fmla="*/ 17 h 145"/>
                <a:gd name="T60" fmla="*/ 41 w 56"/>
                <a:gd name="T61" fmla="*/ 29 h 145"/>
                <a:gd name="T62" fmla="*/ 45 w 56"/>
                <a:gd name="T63" fmla="*/ 65 h 145"/>
                <a:gd name="T64" fmla="*/ 45 w 56"/>
                <a:gd name="T65" fmla="*/ 86 h 145"/>
                <a:gd name="T66" fmla="*/ 44 w 56"/>
                <a:gd name="T67" fmla="*/ 109 h 145"/>
                <a:gd name="T68" fmla="*/ 37 w 56"/>
                <a:gd name="T69" fmla="*/ 122 h 145"/>
                <a:gd name="T70" fmla="*/ 31 w 56"/>
                <a:gd name="T71" fmla="*/ 12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" h="145">
                  <a:moveTo>
                    <a:pt x="24" y="0"/>
                  </a:moveTo>
                  <a:lnTo>
                    <a:pt x="24" y="0"/>
                  </a:lnTo>
                  <a:lnTo>
                    <a:pt x="21" y="3"/>
                  </a:lnTo>
                  <a:lnTo>
                    <a:pt x="16" y="7"/>
                  </a:lnTo>
                  <a:lnTo>
                    <a:pt x="12" y="14"/>
                  </a:lnTo>
                  <a:lnTo>
                    <a:pt x="9" y="25"/>
                  </a:lnTo>
                  <a:lnTo>
                    <a:pt x="5" y="35"/>
                  </a:lnTo>
                  <a:lnTo>
                    <a:pt x="2" y="48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90"/>
                  </a:lnTo>
                  <a:lnTo>
                    <a:pt x="3" y="103"/>
                  </a:lnTo>
                  <a:lnTo>
                    <a:pt x="6" y="115"/>
                  </a:lnTo>
                  <a:lnTo>
                    <a:pt x="10" y="125"/>
                  </a:lnTo>
                  <a:lnTo>
                    <a:pt x="15" y="134"/>
                  </a:lnTo>
                  <a:lnTo>
                    <a:pt x="19" y="140"/>
                  </a:lnTo>
                  <a:lnTo>
                    <a:pt x="25" y="144"/>
                  </a:lnTo>
                  <a:lnTo>
                    <a:pt x="31" y="145"/>
                  </a:lnTo>
                  <a:lnTo>
                    <a:pt x="31" y="145"/>
                  </a:lnTo>
                  <a:lnTo>
                    <a:pt x="37" y="144"/>
                  </a:lnTo>
                  <a:lnTo>
                    <a:pt x="41" y="140"/>
                  </a:lnTo>
                  <a:lnTo>
                    <a:pt x="45" y="132"/>
                  </a:lnTo>
                  <a:lnTo>
                    <a:pt x="50" y="124"/>
                  </a:lnTo>
                  <a:lnTo>
                    <a:pt x="53" y="113"/>
                  </a:lnTo>
                  <a:lnTo>
                    <a:pt x="54" y="102"/>
                  </a:lnTo>
                  <a:lnTo>
                    <a:pt x="56" y="89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4" y="60"/>
                  </a:lnTo>
                  <a:lnTo>
                    <a:pt x="51" y="46"/>
                  </a:lnTo>
                  <a:lnTo>
                    <a:pt x="47" y="33"/>
                  </a:lnTo>
                  <a:lnTo>
                    <a:pt x="43" y="23"/>
                  </a:lnTo>
                  <a:lnTo>
                    <a:pt x="37" y="13"/>
                  </a:lnTo>
                  <a:lnTo>
                    <a:pt x="32" y="6"/>
                  </a:lnTo>
                  <a:lnTo>
                    <a:pt x="28" y="1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31" y="128"/>
                  </a:moveTo>
                  <a:lnTo>
                    <a:pt x="31" y="128"/>
                  </a:lnTo>
                  <a:lnTo>
                    <a:pt x="28" y="129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6" y="115"/>
                  </a:lnTo>
                  <a:lnTo>
                    <a:pt x="13" y="106"/>
                  </a:lnTo>
                  <a:lnTo>
                    <a:pt x="10" y="95"/>
                  </a:lnTo>
                  <a:lnTo>
                    <a:pt x="8" y="84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8" y="61"/>
                  </a:lnTo>
                  <a:lnTo>
                    <a:pt x="9" y="51"/>
                  </a:lnTo>
                  <a:lnTo>
                    <a:pt x="12" y="41"/>
                  </a:lnTo>
                  <a:lnTo>
                    <a:pt x="15" y="32"/>
                  </a:lnTo>
                  <a:lnTo>
                    <a:pt x="19" y="25"/>
                  </a:lnTo>
                  <a:lnTo>
                    <a:pt x="24" y="19"/>
                  </a:lnTo>
                  <a:lnTo>
                    <a:pt x="28" y="16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5" y="14"/>
                  </a:lnTo>
                  <a:lnTo>
                    <a:pt x="37" y="17"/>
                  </a:lnTo>
                  <a:lnTo>
                    <a:pt x="40" y="22"/>
                  </a:lnTo>
                  <a:lnTo>
                    <a:pt x="41" y="29"/>
                  </a:lnTo>
                  <a:lnTo>
                    <a:pt x="44" y="45"/>
                  </a:lnTo>
                  <a:lnTo>
                    <a:pt x="45" y="65"/>
                  </a:lnTo>
                  <a:lnTo>
                    <a:pt x="45" y="65"/>
                  </a:lnTo>
                  <a:lnTo>
                    <a:pt x="45" y="86"/>
                  </a:lnTo>
                  <a:lnTo>
                    <a:pt x="45" y="102"/>
                  </a:lnTo>
                  <a:lnTo>
                    <a:pt x="44" y="109"/>
                  </a:lnTo>
                  <a:lnTo>
                    <a:pt x="41" y="116"/>
                  </a:lnTo>
                  <a:lnTo>
                    <a:pt x="37" y="122"/>
                  </a:lnTo>
                  <a:lnTo>
                    <a:pt x="31" y="128"/>
                  </a:lnTo>
                  <a:lnTo>
                    <a:pt x="31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-1709068" y="5916334"/>
              <a:ext cx="73584" cy="37930"/>
            </a:xfrm>
            <a:custGeom>
              <a:avLst/>
              <a:gdLst>
                <a:gd name="T0" fmla="*/ 97 w 97"/>
                <a:gd name="T1" fmla="*/ 48 h 50"/>
                <a:gd name="T2" fmla="*/ 97 w 97"/>
                <a:gd name="T3" fmla="*/ 48 h 50"/>
                <a:gd name="T4" fmla="*/ 95 w 97"/>
                <a:gd name="T5" fmla="*/ 50 h 50"/>
                <a:gd name="T6" fmla="*/ 92 w 97"/>
                <a:gd name="T7" fmla="*/ 48 h 50"/>
                <a:gd name="T8" fmla="*/ 81 w 97"/>
                <a:gd name="T9" fmla="*/ 45 h 50"/>
                <a:gd name="T10" fmla="*/ 65 w 97"/>
                <a:gd name="T11" fmla="*/ 40 h 50"/>
                <a:gd name="T12" fmla="*/ 46 w 97"/>
                <a:gd name="T13" fmla="*/ 31 h 50"/>
                <a:gd name="T14" fmla="*/ 46 w 97"/>
                <a:gd name="T15" fmla="*/ 31 h 50"/>
                <a:gd name="T16" fmla="*/ 27 w 97"/>
                <a:gd name="T17" fmla="*/ 21 h 50"/>
                <a:gd name="T18" fmla="*/ 12 w 97"/>
                <a:gd name="T19" fmla="*/ 12 h 50"/>
                <a:gd name="T20" fmla="*/ 2 w 97"/>
                <a:gd name="T21" fmla="*/ 5 h 50"/>
                <a:gd name="T22" fmla="*/ 0 w 97"/>
                <a:gd name="T23" fmla="*/ 2 h 50"/>
                <a:gd name="T24" fmla="*/ 0 w 97"/>
                <a:gd name="T25" fmla="*/ 0 h 50"/>
                <a:gd name="T26" fmla="*/ 0 w 97"/>
                <a:gd name="T27" fmla="*/ 0 h 50"/>
                <a:gd name="T28" fmla="*/ 2 w 97"/>
                <a:gd name="T29" fmla="*/ 0 h 50"/>
                <a:gd name="T30" fmla="*/ 6 w 97"/>
                <a:gd name="T31" fmla="*/ 0 h 50"/>
                <a:gd name="T32" fmla="*/ 21 w 97"/>
                <a:gd name="T33" fmla="*/ 5 h 50"/>
                <a:gd name="T34" fmla="*/ 37 w 97"/>
                <a:gd name="T35" fmla="*/ 10 h 50"/>
                <a:gd name="T36" fmla="*/ 51 w 97"/>
                <a:gd name="T37" fmla="*/ 16 h 50"/>
                <a:gd name="T38" fmla="*/ 51 w 97"/>
                <a:gd name="T39" fmla="*/ 16 h 50"/>
                <a:gd name="T40" fmla="*/ 66 w 97"/>
                <a:gd name="T41" fmla="*/ 25 h 50"/>
                <a:gd name="T42" fmla="*/ 82 w 97"/>
                <a:gd name="T43" fmla="*/ 35 h 50"/>
                <a:gd name="T44" fmla="*/ 92 w 97"/>
                <a:gd name="T45" fmla="*/ 44 h 50"/>
                <a:gd name="T46" fmla="*/ 95 w 97"/>
                <a:gd name="T47" fmla="*/ 47 h 50"/>
                <a:gd name="T48" fmla="*/ 97 w 97"/>
                <a:gd name="T49" fmla="*/ 48 h 50"/>
                <a:gd name="T50" fmla="*/ 97 w 97"/>
                <a:gd name="T51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" h="50">
                  <a:moveTo>
                    <a:pt x="97" y="48"/>
                  </a:moveTo>
                  <a:lnTo>
                    <a:pt x="97" y="48"/>
                  </a:lnTo>
                  <a:lnTo>
                    <a:pt x="95" y="50"/>
                  </a:lnTo>
                  <a:lnTo>
                    <a:pt x="92" y="48"/>
                  </a:lnTo>
                  <a:lnTo>
                    <a:pt x="81" y="45"/>
                  </a:lnTo>
                  <a:lnTo>
                    <a:pt x="65" y="4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27" y="21"/>
                  </a:lnTo>
                  <a:lnTo>
                    <a:pt x="12" y="12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21" y="5"/>
                  </a:lnTo>
                  <a:lnTo>
                    <a:pt x="37" y="10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66" y="25"/>
                  </a:lnTo>
                  <a:lnTo>
                    <a:pt x="82" y="35"/>
                  </a:lnTo>
                  <a:lnTo>
                    <a:pt x="92" y="44"/>
                  </a:lnTo>
                  <a:lnTo>
                    <a:pt x="95" y="47"/>
                  </a:lnTo>
                  <a:lnTo>
                    <a:pt x="97" y="48"/>
                  </a:lnTo>
                  <a:lnTo>
                    <a:pt x="97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-1988230" y="4429494"/>
              <a:ext cx="810935" cy="1520218"/>
            </a:xfrm>
            <a:custGeom>
              <a:avLst/>
              <a:gdLst>
                <a:gd name="T0" fmla="*/ 339 w 1069"/>
                <a:gd name="T1" fmla="*/ 197 h 2004"/>
                <a:gd name="T2" fmla="*/ 438 w 1069"/>
                <a:gd name="T3" fmla="*/ 280 h 2004"/>
                <a:gd name="T4" fmla="*/ 514 w 1069"/>
                <a:gd name="T5" fmla="*/ 336 h 2004"/>
                <a:gd name="T6" fmla="*/ 542 w 1069"/>
                <a:gd name="T7" fmla="*/ 230 h 2004"/>
                <a:gd name="T8" fmla="*/ 494 w 1069"/>
                <a:gd name="T9" fmla="*/ 116 h 2004"/>
                <a:gd name="T10" fmla="*/ 639 w 1069"/>
                <a:gd name="T11" fmla="*/ 10 h 2004"/>
                <a:gd name="T12" fmla="*/ 728 w 1069"/>
                <a:gd name="T13" fmla="*/ 25 h 2004"/>
                <a:gd name="T14" fmla="*/ 813 w 1069"/>
                <a:gd name="T15" fmla="*/ 108 h 2004"/>
                <a:gd name="T16" fmla="*/ 805 w 1069"/>
                <a:gd name="T17" fmla="*/ 189 h 2004"/>
                <a:gd name="T18" fmla="*/ 803 w 1069"/>
                <a:gd name="T19" fmla="*/ 271 h 2004"/>
                <a:gd name="T20" fmla="*/ 775 w 1069"/>
                <a:gd name="T21" fmla="*/ 294 h 2004"/>
                <a:gd name="T22" fmla="*/ 756 w 1069"/>
                <a:gd name="T23" fmla="*/ 360 h 2004"/>
                <a:gd name="T24" fmla="*/ 693 w 1069"/>
                <a:gd name="T25" fmla="*/ 370 h 2004"/>
                <a:gd name="T26" fmla="*/ 669 w 1069"/>
                <a:gd name="T27" fmla="*/ 475 h 2004"/>
                <a:gd name="T28" fmla="*/ 686 w 1069"/>
                <a:gd name="T29" fmla="*/ 679 h 2004"/>
                <a:gd name="T30" fmla="*/ 919 w 1069"/>
                <a:gd name="T31" fmla="*/ 765 h 2004"/>
                <a:gd name="T32" fmla="*/ 982 w 1069"/>
                <a:gd name="T33" fmla="*/ 722 h 2004"/>
                <a:gd name="T34" fmla="*/ 1062 w 1069"/>
                <a:gd name="T35" fmla="*/ 724 h 2004"/>
                <a:gd name="T36" fmla="*/ 1052 w 1069"/>
                <a:gd name="T37" fmla="*/ 859 h 2004"/>
                <a:gd name="T38" fmla="*/ 856 w 1069"/>
                <a:gd name="T39" fmla="*/ 853 h 2004"/>
                <a:gd name="T40" fmla="*/ 861 w 1069"/>
                <a:gd name="T41" fmla="*/ 907 h 2004"/>
                <a:gd name="T42" fmla="*/ 960 w 1069"/>
                <a:gd name="T43" fmla="*/ 926 h 2004"/>
                <a:gd name="T44" fmla="*/ 935 w 1069"/>
                <a:gd name="T45" fmla="*/ 1027 h 2004"/>
                <a:gd name="T46" fmla="*/ 821 w 1069"/>
                <a:gd name="T47" fmla="*/ 1012 h 2004"/>
                <a:gd name="T48" fmla="*/ 670 w 1069"/>
                <a:gd name="T49" fmla="*/ 942 h 2004"/>
                <a:gd name="T50" fmla="*/ 612 w 1069"/>
                <a:gd name="T51" fmla="*/ 952 h 2004"/>
                <a:gd name="T52" fmla="*/ 714 w 1069"/>
                <a:gd name="T53" fmla="*/ 1153 h 2004"/>
                <a:gd name="T54" fmla="*/ 779 w 1069"/>
                <a:gd name="T55" fmla="*/ 1322 h 2004"/>
                <a:gd name="T56" fmla="*/ 810 w 1069"/>
                <a:gd name="T57" fmla="*/ 1497 h 2004"/>
                <a:gd name="T58" fmla="*/ 749 w 1069"/>
                <a:gd name="T59" fmla="*/ 1700 h 2004"/>
                <a:gd name="T60" fmla="*/ 725 w 1069"/>
                <a:gd name="T61" fmla="*/ 1794 h 2004"/>
                <a:gd name="T62" fmla="*/ 788 w 1069"/>
                <a:gd name="T63" fmla="*/ 1860 h 2004"/>
                <a:gd name="T64" fmla="*/ 867 w 1069"/>
                <a:gd name="T65" fmla="*/ 1893 h 2004"/>
                <a:gd name="T66" fmla="*/ 816 w 1069"/>
                <a:gd name="T67" fmla="*/ 1949 h 2004"/>
                <a:gd name="T68" fmla="*/ 545 w 1069"/>
                <a:gd name="T69" fmla="*/ 1931 h 2004"/>
                <a:gd name="T70" fmla="*/ 562 w 1069"/>
                <a:gd name="T71" fmla="*/ 1861 h 2004"/>
                <a:gd name="T72" fmla="*/ 565 w 1069"/>
                <a:gd name="T73" fmla="*/ 1802 h 2004"/>
                <a:gd name="T74" fmla="*/ 575 w 1069"/>
                <a:gd name="T75" fmla="*/ 1567 h 2004"/>
                <a:gd name="T76" fmla="*/ 577 w 1069"/>
                <a:gd name="T77" fmla="*/ 1491 h 2004"/>
                <a:gd name="T78" fmla="*/ 492 w 1069"/>
                <a:gd name="T79" fmla="*/ 1497 h 2004"/>
                <a:gd name="T80" fmla="*/ 421 w 1069"/>
                <a:gd name="T81" fmla="*/ 1641 h 2004"/>
                <a:gd name="T82" fmla="*/ 338 w 1069"/>
                <a:gd name="T83" fmla="*/ 1743 h 2004"/>
                <a:gd name="T84" fmla="*/ 274 w 1069"/>
                <a:gd name="T85" fmla="*/ 1838 h 2004"/>
                <a:gd name="T86" fmla="*/ 363 w 1069"/>
                <a:gd name="T87" fmla="*/ 1914 h 2004"/>
                <a:gd name="T88" fmla="*/ 434 w 1069"/>
                <a:gd name="T89" fmla="*/ 1950 h 2004"/>
                <a:gd name="T90" fmla="*/ 352 w 1069"/>
                <a:gd name="T91" fmla="*/ 2004 h 2004"/>
                <a:gd name="T92" fmla="*/ 114 w 1069"/>
                <a:gd name="T93" fmla="*/ 1965 h 2004"/>
                <a:gd name="T94" fmla="*/ 137 w 1069"/>
                <a:gd name="T95" fmla="*/ 1835 h 2004"/>
                <a:gd name="T96" fmla="*/ 105 w 1069"/>
                <a:gd name="T97" fmla="*/ 1816 h 2004"/>
                <a:gd name="T98" fmla="*/ 134 w 1069"/>
                <a:gd name="T99" fmla="*/ 1730 h 2004"/>
                <a:gd name="T100" fmla="*/ 230 w 1069"/>
                <a:gd name="T101" fmla="*/ 1426 h 2004"/>
                <a:gd name="T102" fmla="*/ 267 w 1069"/>
                <a:gd name="T103" fmla="*/ 1201 h 2004"/>
                <a:gd name="T104" fmla="*/ 269 w 1069"/>
                <a:gd name="T105" fmla="*/ 1046 h 2004"/>
                <a:gd name="T106" fmla="*/ 87 w 1069"/>
                <a:gd name="T107" fmla="*/ 1037 h 2004"/>
                <a:gd name="T108" fmla="*/ 0 w 1069"/>
                <a:gd name="T109" fmla="*/ 916 h 2004"/>
                <a:gd name="T110" fmla="*/ 52 w 1069"/>
                <a:gd name="T111" fmla="*/ 641 h 2004"/>
                <a:gd name="T112" fmla="*/ 86 w 1069"/>
                <a:gd name="T113" fmla="*/ 443 h 2004"/>
                <a:gd name="T114" fmla="*/ 128 w 1069"/>
                <a:gd name="T115" fmla="*/ 325 h 2004"/>
                <a:gd name="T116" fmla="*/ 194 w 1069"/>
                <a:gd name="T117" fmla="*/ 259 h 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69" h="2004">
                  <a:moveTo>
                    <a:pt x="248" y="221"/>
                  </a:moveTo>
                  <a:lnTo>
                    <a:pt x="248" y="221"/>
                  </a:lnTo>
                  <a:lnTo>
                    <a:pt x="256" y="220"/>
                  </a:lnTo>
                  <a:lnTo>
                    <a:pt x="265" y="215"/>
                  </a:lnTo>
                  <a:lnTo>
                    <a:pt x="284" y="205"/>
                  </a:lnTo>
                  <a:lnTo>
                    <a:pt x="296" y="201"/>
                  </a:lnTo>
                  <a:lnTo>
                    <a:pt x="307" y="197"/>
                  </a:lnTo>
                  <a:lnTo>
                    <a:pt x="322" y="195"/>
                  </a:lnTo>
                  <a:lnTo>
                    <a:pt x="339" y="197"/>
                  </a:lnTo>
                  <a:lnTo>
                    <a:pt x="339" y="197"/>
                  </a:lnTo>
                  <a:lnTo>
                    <a:pt x="352" y="199"/>
                  </a:lnTo>
                  <a:lnTo>
                    <a:pt x="366" y="204"/>
                  </a:lnTo>
                  <a:lnTo>
                    <a:pt x="379" y="210"/>
                  </a:lnTo>
                  <a:lnTo>
                    <a:pt x="392" y="217"/>
                  </a:lnTo>
                  <a:lnTo>
                    <a:pt x="403" y="224"/>
                  </a:lnTo>
                  <a:lnTo>
                    <a:pt x="412" y="233"/>
                  </a:lnTo>
                  <a:lnTo>
                    <a:pt x="421" y="242"/>
                  </a:lnTo>
                  <a:lnTo>
                    <a:pt x="427" y="250"/>
                  </a:lnTo>
                  <a:lnTo>
                    <a:pt x="427" y="250"/>
                  </a:lnTo>
                  <a:lnTo>
                    <a:pt x="438" y="280"/>
                  </a:lnTo>
                  <a:lnTo>
                    <a:pt x="447" y="297"/>
                  </a:lnTo>
                  <a:lnTo>
                    <a:pt x="457" y="316"/>
                  </a:lnTo>
                  <a:lnTo>
                    <a:pt x="463" y="323"/>
                  </a:lnTo>
                  <a:lnTo>
                    <a:pt x="469" y="330"/>
                  </a:lnTo>
                  <a:lnTo>
                    <a:pt x="475" y="336"/>
                  </a:lnTo>
                  <a:lnTo>
                    <a:pt x="482" y="341"/>
                  </a:lnTo>
                  <a:lnTo>
                    <a:pt x="489" y="342"/>
                  </a:lnTo>
                  <a:lnTo>
                    <a:pt x="497" y="344"/>
                  </a:lnTo>
                  <a:lnTo>
                    <a:pt x="505" y="341"/>
                  </a:lnTo>
                  <a:lnTo>
                    <a:pt x="514" y="336"/>
                  </a:lnTo>
                  <a:lnTo>
                    <a:pt x="514" y="336"/>
                  </a:lnTo>
                  <a:lnTo>
                    <a:pt x="561" y="303"/>
                  </a:lnTo>
                  <a:lnTo>
                    <a:pt x="561" y="303"/>
                  </a:lnTo>
                  <a:lnTo>
                    <a:pt x="561" y="293"/>
                  </a:lnTo>
                  <a:lnTo>
                    <a:pt x="556" y="269"/>
                  </a:lnTo>
                  <a:lnTo>
                    <a:pt x="555" y="256"/>
                  </a:lnTo>
                  <a:lnTo>
                    <a:pt x="551" y="245"/>
                  </a:lnTo>
                  <a:lnTo>
                    <a:pt x="548" y="234"/>
                  </a:lnTo>
                  <a:lnTo>
                    <a:pt x="545" y="231"/>
                  </a:lnTo>
                  <a:lnTo>
                    <a:pt x="542" y="230"/>
                  </a:lnTo>
                  <a:lnTo>
                    <a:pt x="542" y="230"/>
                  </a:lnTo>
                  <a:lnTo>
                    <a:pt x="536" y="226"/>
                  </a:lnTo>
                  <a:lnTo>
                    <a:pt x="530" y="221"/>
                  </a:lnTo>
                  <a:lnTo>
                    <a:pt x="524" y="215"/>
                  </a:lnTo>
                  <a:lnTo>
                    <a:pt x="520" y="208"/>
                  </a:lnTo>
                  <a:lnTo>
                    <a:pt x="511" y="191"/>
                  </a:lnTo>
                  <a:lnTo>
                    <a:pt x="504" y="170"/>
                  </a:lnTo>
                  <a:lnTo>
                    <a:pt x="498" y="151"/>
                  </a:lnTo>
                  <a:lnTo>
                    <a:pt x="495" y="132"/>
                  </a:lnTo>
                  <a:lnTo>
                    <a:pt x="494" y="116"/>
                  </a:lnTo>
                  <a:lnTo>
                    <a:pt x="494" y="105"/>
                  </a:lnTo>
                  <a:lnTo>
                    <a:pt x="494" y="105"/>
                  </a:lnTo>
                  <a:lnTo>
                    <a:pt x="497" y="99"/>
                  </a:lnTo>
                  <a:lnTo>
                    <a:pt x="502" y="92"/>
                  </a:lnTo>
                  <a:lnTo>
                    <a:pt x="510" y="83"/>
                  </a:lnTo>
                  <a:lnTo>
                    <a:pt x="520" y="76"/>
                  </a:lnTo>
                  <a:lnTo>
                    <a:pt x="546" y="57"/>
                  </a:lnTo>
                  <a:lnTo>
                    <a:pt x="575" y="39"/>
                  </a:lnTo>
                  <a:lnTo>
                    <a:pt x="609" y="23"/>
                  </a:lnTo>
                  <a:lnTo>
                    <a:pt x="639" y="10"/>
                  </a:lnTo>
                  <a:lnTo>
                    <a:pt x="654" y="4"/>
                  </a:lnTo>
                  <a:lnTo>
                    <a:pt x="669" y="1"/>
                  </a:lnTo>
                  <a:lnTo>
                    <a:pt x="68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9" y="1"/>
                  </a:lnTo>
                  <a:lnTo>
                    <a:pt x="706" y="6"/>
                  </a:lnTo>
                  <a:lnTo>
                    <a:pt x="714" y="10"/>
                  </a:lnTo>
                  <a:lnTo>
                    <a:pt x="718" y="14"/>
                  </a:lnTo>
                  <a:lnTo>
                    <a:pt x="728" y="25"/>
                  </a:lnTo>
                  <a:lnTo>
                    <a:pt x="733" y="30"/>
                  </a:lnTo>
                  <a:lnTo>
                    <a:pt x="738" y="33"/>
                  </a:lnTo>
                  <a:lnTo>
                    <a:pt x="738" y="33"/>
                  </a:lnTo>
                  <a:lnTo>
                    <a:pt x="750" y="42"/>
                  </a:lnTo>
                  <a:lnTo>
                    <a:pt x="762" y="51"/>
                  </a:lnTo>
                  <a:lnTo>
                    <a:pt x="773" y="63"/>
                  </a:lnTo>
                  <a:lnTo>
                    <a:pt x="785" y="74"/>
                  </a:lnTo>
                  <a:lnTo>
                    <a:pt x="803" y="95"/>
                  </a:lnTo>
                  <a:lnTo>
                    <a:pt x="813" y="108"/>
                  </a:lnTo>
                  <a:lnTo>
                    <a:pt x="813" y="108"/>
                  </a:lnTo>
                  <a:lnTo>
                    <a:pt x="817" y="116"/>
                  </a:lnTo>
                  <a:lnTo>
                    <a:pt x="820" y="127"/>
                  </a:lnTo>
                  <a:lnTo>
                    <a:pt x="820" y="137"/>
                  </a:lnTo>
                  <a:lnTo>
                    <a:pt x="820" y="146"/>
                  </a:lnTo>
                  <a:lnTo>
                    <a:pt x="817" y="166"/>
                  </a:lnTo>
                  <a:lnTo>
                    <a:pt x="814" y="185"/>
                  </a:lnTo>
                  <a:lnTo>
                    <a:pt x="814" y="185"/>
                  </a:lnTo>
                  <a:lnTo>
                    <a:pt x="814" y="188"/>
                  </a:lnTo>
                  <a:lnTo>
                    <a:pt x="811" y="188"/>
                  </a:lnTo>
                  <a:lnTo>
                    <a:pt x="805" y="189"/>
                  </a:lnTo>
                  <a:lnTo>
                    <a:pt x="798" y="191"/>
                  </a:lnTo>
                  <a:lnTo>
                    <a:pt x="798" y="191"/>
                  </a:lnTo>
                  <a:lnTo>
                    <a:pt x="794" y="199"/>
                  </a:lnTo>
                  <a:lnTo>
                    <a:pt x="791" y="210"/>
                  </a:lnTo>
                  <a:lnTo>
                    <a:pt x="788" y="224"/>
                  </a:lnTo>
                  <a:lnTo>
                    <a:pt x="788" y="224"/>
                  </a:lnTo>
                  <a:lnTo>
                    <a:pt x="788" y="233"/>
                  </a:lnTo>
                  <a:lnTo>
                    <a:pt x="791" y="243"/>
                  </a:lnTo>
                  <a:lnTo>
                    <a:pt x="800" y="262"/>
                  </a:lnTo>
                  <a:lnTo>
                    <a:pt x="803" y="271"/>
                  </a:lnTo>
                  <a:lnTo>
                    <a:pt x="803" y="275"/>
                  </a:lnTo>
                  <a:lnTo>
                    <a:pt x="803" y="278"/>
                  </a:lnTo>
                  <a:lnTo>
                    <a:pt x="801" y="280"/>
                  </a:lnTo>
                  <a:lnTo>
                    <a:pt x="798" y="281"/>
                  </a:lnTo>
                  <a:lnTo>
                    <a:pt x="794" y="282"/>
                  </a:lnTo>
                  <a:lnTo>
                    <a:pt x="788" y="282"/>
                  </a:lnTo>
                  <a:lnTo>
                    <a:pt x="788" y="282"/>
                  </a:lnTo>
                  <a:lnTo>
                    <a:pt x="785" y="282"/>
                  </a:lnTo>
                  <a:lnTo>
                    <a:pt x="781" y="285"/>
                  </a:lnTo>
                  <a:lnTo>
                    <a:pt x="775" y="294"/>
                  </a:lnTo>
                  <a:lnTo>
                    <a:pt x="768" y="304"/>
                  </a:lnTo>
                  <a:lnTo>
                    <a:pt x="763" y="314"/>
                  </a:lnTo>
                  <a:lnTo>
                    <a:pt x="763" y="314"/>
                  </a:lnTo>
                  <a:lnTo>
                    <a:pt x="762" y="320"/>
                  </a:lnTo>
                  <a:lnTo>
                    <a:pt x="762" y="329"/>
                  </a:lnTo>
                  <a:lnTo>
                    <a:pt x="763" y="347"/>
                  </a:lnTo>
                  <a:lnTo>
                    <a:pt x="762" y="354"/>
                  </a:lnTo>
                  <a:lnTo>
                    <a:pt x="760" y="357"/>
                  </a:lnTo>
                  <a:lnTo>
                    <a:pt x="759" y="358"/>
                  </a:lnTo>
                  <a:lnTo>
                    <a:pt x="756" y="360"/>
                  </a:lnTo>
                  <a:lnTo>
                    <a:pt x="753" y="361"/>
                  </a:lnTo>
                  <a:lnTo>
                    <a:pt x="747" y="361"/>
                  </a:lnTo>
                  <a:lnTo>
                    <a:pt x="741" y="360"/>
                  </a:lnTo>
                  <a:lnTo>
                    <a:pt x="741" y="360"/>
                  </a:lnTo>
                  <a:lnTo>
                    <a:pt x="727" y="357"/>
                  </a:lnTo>
                  <a:lnTo>
                    <a:pt x="721" y="357"/>
                  </a:lnTo>
                  <a:lnTo>
                    <a:pt x="715" y="358"/>
                  </a:lnTo>
                  <a:lnTo>
                    <a:pt x="705" y="363"/>
                  </a:lnTo>
                  <a:lnTo>
                    <a:pt x="693" y="370"/>
                  </a:lnTo>
                  <a:lnTo>
                    <a:pt x="693" y="370"/>
                  </a:lnTo>
                  <a:lnTo>
                    <a:pt x="687" y="374"/>
                  </a:lnTo>
                  <a:lnTo>
                    <a:pt x="680" y="380"/>
                  </a:lnTo>
                  <a:lnTo>
                    <a:pt x="674" y="387"/>
                  </a:lnTo>
                  <a:lnTo>
                    <a:pt x="670" y="396"/>
                  </a:lnTo>
                  <a:lnTo>
                    <a:pt x="666" y="405"/>
                  </a:lnTo>
                  <a:lnTo>
                    <a:pt x="663" y="415"/>
                  </a:lnTo>
                  <a:lnTo>
                    <a:pt x="661" y="425"/>
                  </a:lnTo>
                  <a:lnTo>
                    <a:pt x="661" y="437"/>
                  </a:lnTo>
                  <a:lnTo>
                    <a:pt x="661" y="437"/>
                  </a:lnTo>
                  <a:lnTo>
                    <a:pt x="669" y="475"/>
                  </a:lnTo>
                  <a:lnTo>
                    <a:pt x="679" y="530"/>
                  </a:lnTo>
                  <a:lnTo>
                    <a:pt x="685" y="559"/>
                  </a:lnTo>
                  <a:lnTo>
                    <a:pt x="687" y="587"/>
                  </a:lnTo>
                  <a:lnTo>
                    <a:pt x="689" y="613"/>
                  </a:lnTo>
                  <a:lnTo>
                    <a:pt x="689" y="623"/>
                  </a:lnTo>
                  <a:lnTo>
                    <a:pt x="687" y="632"/>
                  </a:lnTo>
                  <a:lnTo>
                    <a:pt x="687" y="632"/>
                  </a:lnTo>
                  <a:lnTo>
                    <a:pt x="685" y="649"/>
                  </a:lnTo>
                  <a:lnTo>
                    <a:pt x="685" y="664"/>
                  </a:lnTo>
                  <a:lnTo>
                    <a:pt x="686" y="679"/>
                  </a:lnTo>
                  <a:lnTo>
                    <a:pt x="690" y="692"/>
                  </a:lnTo>
                  <a:lnTo>
                    <a:pt x="696" y="702"/>
                  </a:lnTo>
                  <a:lnTo>
                    <a:pt x="703" y="711"/>
                  </a:lnTo>
                  <a:lnTo>
                    <a:pt x="711" y="716"/>
                  </a:lnTo>
                  <a:lnTo>
                    <a:pt x="721" y="721"/>
                  </a:lnTo>
                  <a:lnTo>
                    <a:pt x="721" y="721"/>
                  </a:lnTo>
                  <a:lnTo>
                    <a:pt x="762" y="732"/>
                  </a:lnTo>
                  <a:lnTo>
                    <a:pt x="819" y="744"/>
                  </a:lnTo>
                  <a:lnTo>
                    <a:pt x="875" y="757"/>
                  </a:lnTo>
                  <a:lnTo>
                    <a:pt x="919" y="765"/>
                  </a:lnTo>
                  <a:lnTo>
                    <a:pt x="919" y="765"/>
                  </a:lnTo>
                  <a:lnTo>
                    <a:pt x="926" y="765"/>
                  </a:lnTo>
                  <a:lnTo>
                    <a:pt x="932" y="763"/>
                  </a:lnTo>
                  <a:lnTo>
                    <a:pt x="938" y="762"/>
                  </a:lnTo>
                  <a:lnTo>
                    <a:pt x="944" y="759"/>
                  </a:lnTo>
                  <a:lnTo>
                    <a:pt x="953" y="751"/>
                  </a:lnTo>
                  <a:lnTo>
                    <a:pt x="960" y="743"/>
                  </a:lnTo>
                  <a:lnTo>
                    <a:pt x="967" y="734"/>
                  </a:lnTo>
                  <a:lnTo>
                    <a:pt x="976" y="725"/>
                  </a:lnTo>
                  <a:lnTo>
                    <a:pt x="982" y="722"/>
                  </a:lnTo>
                  <a:lnTo>
                    <a:pt x="986" y="719"/>
                  </a:lnTo>
                  <a:lnTo>
                    <a:pt x="992" y="716"/>
                  </a:lnTo>
                  <a:lnTo>
                    <a:pt x="999" y="715"/>
                  </a:lnTo>
                  <a:lnTo>
                    <a:pt x="999" y="715"/>
                  </a:lnTo>
                  <a:lnTo>
                    <a:pt x="1024" y="714"/>
                  </a:lnTo>
                  <a:lnTo>
                    <a:pt x="1038" y="712"/>
                  </a:lnTo>
                  <a:lnTo>
                    <a:pt x="1044" y="712"/>
                  </a:lnTo>
                  <a:lnTo>
                    <a:pt x="1050" y="715"/>
                  </a:lnTo>
                  <a:lnTo>
                    <a:pt x="1054" y="718"/>
                  </a:lnTo>
                  <a:lnTo>
                    <a:pt x="1062" y="724"/>
                  </a:lnTo>
                  <a:lnTo>
                    <a:pt x="1062" y="724"/>
                  </a:lnTo>
                  <a:lnTo>
                    <a:pt x="1065" y="728"/>
                  </a:lnTo>
                  <a:lnTo>
                    <a:pt x="1066" y="734"/>
                  </a:lnTo>
                  <a:lnTo>
                    <a:pt x="1069" y="753"/>
                  </a:lnTo>
                  <a:lnTo>
                    <a:pt x="1069" y="775"/>
                  </a:lnTo>
                  <a:lnTo>
                    <a:pt x="1068" y="799"/>
                  </a:lnTo>
                  <a:lnTo>
                    <a:pt x="1063" y="824"/>
                  </a:lnTo>
                  <a:lnTo>
                    <a:pt x="1059" y="845"/>
                  </a:lnTo>
                  <a:lnTo>
                    <a:pt x="1056" y="853"/>
                  </a:lnTo>
                  <a:lnTo>
                    <a:pt x="1052" y="859"/>
                  </a:lnTo>
                  <a:lnTo>
                    <a:pt x="1049" y="865"/>
                  </a:lnTo>
                  <a:lnTo>
                    <a:pt x="1044" y="866"/>
                  </a:lnTo>
                  <a:lnTo>
                    <a:pt x="1044" y="866"/>
                  </a:lnTo>
                  <a:lnTo>
                    <a:pt x="1036" y="868"/>
                  </a:lnTo>
                  <a:lnTo>
                    <a:pt x="1025" y="868"/>
                  </a:lnTo>
                  <a:lnTo>
                    <a:pt x="996" y="865"/>
                  </a:lnTo>
                  <a:lnTo>
                    <a:pt x="931" y="856"/>
                  </a:lnTo>
                  <a:lnTo>
                    <a:pt x="931" y="856"/>
                  </a:lnTo>
                  <a:lnTo>
                    <a:pt x="903" y="853"/>
                  </a:lnTo>
                  <a:lnTo>
                    <a:pt x="856" y="853"/>
                  </a:lnTo>
                  <a:lnTo>
                    <a:pt x="804" y="852"/>
                  </a:lnTo>
                  <a:lnTo>
                    <a:pt x="753" y="849"/>
                  </a:lnTo>
                  <a:lnTo>
                    <a:pt x="753" y="849"/>
                  </a:lnTo>
                  <a:lnTo>
                    <a:pt x="760" y="858"/>
                  </a:lnTo>
                  <a:lnTo>
                    <a:pt x="772" y="865"/>
                  </a:lnTo>
                  <a:lnTo>
                    <a:pt x="785" y="874"/>
                  </a:lnTo>
                  <a:lnTo>
                    <a:pt x="800" y="881"/>
                  </a:lnTo>
                  <a:lnTo>
                    <a:pt x="832" y="896"/>
                  </a:lnTo>
                  <a:lnTo>
                    <a:pt x="861" y="907"/>
                  </a:lnTo>
                  <a:lnTo>
                    <a:pt x="861" y="907"/>
                  </a:lnTo>
                  <a:lnTo>
                    <a:pt x="867" y="909"/>
                  </a:lnTo>
                  <a:lnTo>
                    <a:pt x="872" y="907"/>
                  </a:lnTo>
                  <a:lnTo>
                    <a:pt x="883" y="901"/>
                  </a:lnTo>
                  <a:lnTo>
                    <a:pt x="894" y="896"/>
                  </a:lnTo>
                  <a:lnTo>
                    <a:pt x="900" y="894"/>
                  </a:lnTo>
                  <a:lnTo>
                    <a:pt x="904" y="896"/>
                  </a:lnTo>
                  <a:lnTo>
                    <a:pt x="904" y="896"/>
                  </a:lnTo>
                  <a:lnTo>
                    <a:pt x="925" y="904"/>
                  </a:lnTo>
                  <a:lnTo>
                    <a:pt x="944" y="916"/>
                  </a:lnTo>
                  <a:lnTo>
                    <a:pt x="960" y="926"/>
                  </a:lnTo>
                  <a:lnTo>
                    <a:pt x="964" y="929"/>
                  </a:lnTo>
                  <a:lnTo>
                    <a:pt x="967" y="933"/>
                  </a:lnTo>
                  <a:lnTo>
                    <a:pt x="967" y="933"/>
                  </a:lnTo>
                  <a:lnTo>
                    <a:pt x="969" y="939"/>
                  </a:lnTo>
                  <a:lnTo>
                    <a:pt x="969" y="948"/>
                  </a:lnTo>
                  <a:lnTo>
                    <a:pt x="967" y="957"/>
                  </a:lnTo>
                  <a:lnTo>
                    <a:pt x="964" y="966"/>
                  </a:lnTo>
                  <a:lnTo>
                    <a:pt x="957" y="986"/>
                  </a:lnTo>
                  <a:lnTo>
                    <a:pt x="947" y="1006"/>
                  </a:lnTo>
                  <a:lnTo>
                    <a:pt x="935" y="1027"/>
                  </a:lnTo>
                  <a:lnTo>
                    <a:pt x="923" y="1041"/>
                  </a:lnTo>
                  <a:lnTo>
                    <a:pt x="913" y="1051"/>
                  </a:lnTo>
                  <a:lnTo>
                    <a:pt x="910" y="1054"/>
                  </a:lnTo>
                  <a:lnTo>
                    <a:pt x="906" y="1054"/>
                  </a:lnTo>
                  <a:lnTo>
                    <a:pt x="906" y="1054"/>
                  </a:lnTo>
                  <a:lnTo>
                    <a:pt x="890" y="1049"/>
                  </a:lnTo>
                  <a:lnTo>
                    <a:pt x="861" y="1035"/>
                  </a:lnTo>
                  <a:lnTo>
                    <a:pt x="846" y="1028"/>
                  </a:lnTo>
                  <a:lnTo>
                    <a:pt x="832" y="1019"/>
                  </a:lnTo>
                  <a:lnTo>
                    <a:pt x="821" y="1012"/>
                  </a:lnTo>
                  <a:lnTo>
                    <a:pt x="814" y="1005"/>
                  </a:lnTo>
                  <a:lnTo>
                    <a:pt x="814" y="1005"/>
                  </a:lnTo>
                  <a:lnTo>
                    <a:pt x="811" y="1002"/>
                  </a:lnTo>
                  <a:lnTo>
                    <a:pt x="805" y="998"/>
                  </a:lnTo>
                  <a:lnTo>
                    <a:pt x="788" y="989"/>
                  </a:lnTo>
                  <a:lnTo>
                    <a:pt x="766" y="979"/>
                  </a:lnTo>
                  <a:lnTo>
                    <a:pt x="741" y="968"/>
                  </a:lnTo>
                  <a:lnTo>
                    <a:pt x="695" y="951"/>
                  </a:lnTo>
                  <a:lnTo>
                    <a:pt x="670" y="942"/>
                  </a:lnTo>
                  <a:lnTo>
                    <a:pt x="670" y="942"/>
                  </a:lnTo>
                  <a:lnTo>
                    <a:pt x="654" y="938"/>
                  </a:lnTo>
                  <a:lnTo>
                    <a:pt x="644" y="936"/>
                  </a:lnTo>
                  <a:lnTo>
                    <a:pt x="635" y="935"/>
                  </a:lnTo>
                  <a:lnTo>
                    <a:pt x="626" y="936"/>
                  </a:lnTo>
                  <a:lnTo>
                    <a:pt x="619" y="939"/>
                  </a:lnTo>
                  <a:lnTo>
                    <a:pt x="616" y="941"/>
                  </a:lnTo>
                  <a:lnTo>
                    <a:pt x="613" y="944"/>
                  </a:lnTo>
                  <a:lnTo>
                    <a:pt x="612" y="948"/>
                  </a:lnTo>
                  <a:lnTo>
                    <a:pt x="612" y="952"/>
                  </a:lnTo>
                  <a:lnTo>
                    <a:pt x="612" y="952"/>
                  </a:lnTo>
                  <a:lnTo>
                    <a:pt x="613" y="963"/>
                  </a:lnTo>
                  <a:lnTo>
                    <a:pt x="616" y="977"/>
                  </a:lnTo>
                  <a:lnTo>
                    <a:pt x="620" y="990"/>
                  </a:lnTo>
                  <a:lnTo>
                    <a:pt x="626" y="998"/>
                  </a:lnTo>
                  <a:lnTo>
                    <a:pt x="626" y="998"/>
                  </a:lnTo>
                  <a:lnTo>
                    <a:pt x="636" y="1012"/>
                  </a:lnTo>
                  <a:lnTo>
                    <a:pt x="650" y="1034"/>
                  </a:lnTo>
                  <a:lnTo>
                    <a:pt x="680" y="1085"/>
                  </a:lnTo>
                  <a:lnTo>
                    <a:pt x="703" y="1133"/>
                  </a:lnTo>
                  <a:lnTo>
                    <a:pt x="714" y="1153"/>
                  </a:lnTo>
                  <a:lnTo>
                    <a:pt x="714" y="1153"/>
                  </a:lnTo>
                  <a:lnTo>
                    <a:pt x="718" y="1174"/>
                  </a:lnTo>
                  <a:lnTo>
                    <a:pt x="724" y="1197"/>
                  </a:lnTo>
                  <a:lnTo>
                    <a:pt x="731" y="1223"/>
                  </a:lnTo>
                  <a:lnTo>
                    <a:pt x="740" y="1252"/>
                  </a:lnTo>
                  <a:lnTo>
                    <a:pt x="752" y="1280"/>
                  </a:lnTo>
                  <a:lnTo>
                    <a:pt x="757" y="1293"/>
                  </a:lnTo>
                  <a:lnTo>
                    <a:pt x="765" y="1303"/>
                  </a:lnTo>
                  <a:lnTo>
                    <a:pt x="770" y="1314"/>
                  </a:lnTo>
                  <a:lnTo>
                    <a:pt x="779" y="1322"/>
                  </a:lnTo>
                  <a:lnTo>
                    <a:pt x="779" y="1322"/>
                  </a:lnTo>
                  <a:lnTo>
                    <a:pt x="786" y="1330"/>
                  </a:lnTo>
                  <a:lnTo>
                    <a:pt x="792" y="1340"/>
                  </a:lnTo>
                  <a:lnTo>
                    <a:pt x="798" y="1353"/>
                  </a:lnTo>
                  <a:lnTo>
                    <a:pt x="803" y="1367"/>
                  </a:lnTo>
                  <a:lnTo>
                    <a:pt x="805" y="1382"/>
                  </a:lnTo>
                  <a:lnTo>
                    <a:pt x="808" y="1400"/>
                  </a:lnTo>
                  <a:lnTo>
                    <a:pt x="811" y="1433"/>
                  </a:lnTo>
                  <a:lnTo>
                    <a:pt x="811" y="1467"/>
                  </a:lnTo>
                  <a:lnTo>
                    <a:pt x="810" y="1497"/>
                  </a:lnTo>
                  <a:lnTo>
                    <a:pt x="805" y="1520"/>
                  </a:lnTo>
                  <a:lnTo>
                    <a:pt x="803" y="1529"/>
                  </a:lnTo>
                  <a:lnTo>
                    <a:pt x="798" y="1535"/>
                  </a:lnTo>
                  <a:lnTo>
                    <a:pt x="798" y="1535"/>
                  </a:lnTo>
                  <a:lnTo>
                    <a:pt x="795" y="1542"/>
                  </a:lnTo>
                  <a:lnTo>
                    <a:pt x="791" y="1552"/>
                  </a:lnTo>
                  <a:lnTo>
                    <a:pt x="781" y="1582"/>
                  </a:lnTo>
                  <a:lnTo>
                    <a:pt x="769" y="1619"/>
                  </a:lnTo>
                  <a:lnTo>
                    <a:pt x="759" y="1660"/>
                  </a:lnTo>
                  <a:lnTo>
                    <a:pt x="749" y="1700"/>
                  </a:lnTo>
                  <a:lnTo>
                    <a:pt x="741" y="1736"/>
                  </a:lnTo>
                  <a:lnTo>
                    <a:pt x="737" y="1762"/>
                  </a:lnTo>
                  <a:lnTo>
                    <a:pt x="736" y="1769"/>
                  </a:lnTo>
                  <a:lnTo>
                    <a:pt x="737" y="1774"/>
                  </a:lnTo>
                  <a:lnTo>
                    <a:pt x="737" y="1774"/>
                  </a:lnTo>
                  <a:lnTo>
                    <a:pt x="738" y="1780"/>
                  </a:lnTo>
                  <a:lnTo>
                    <a:pt x="737" y="1783"/>
                  </a:lnTo>
                  <a:lnTo>
                    <a:pt x="734" y="1787"/>
                  </a:lnTo>
                  <a:lnTo>
                    <a:pt x="731" y="1790"/>
                  </a:lnTo>
                  <a:lnTo>
                    <a:pt x="725" y="1794"/>
                  </a:lnTo>
                  <a:lnTo>
                    <a:pt x="722" y="1796"/>
                  </a:lnTo>
                  <a:lnTo>
                    <a:pt x="722" y="1796"/>
                  </a:lnTo>
                  <a:lnTo>
                    <a:pt x="728" y="1806"/>
                  </a:lnTo>
                  <a:lnTo>
                    <a:pt x="734" y="1816"/>
                  </a:lnTo>
                  <a:lnTo>
                    <a:pt x="743" y="1828"/>
                  </a:lnTo>
                  <a:lnTo>
                    <a:pt x="754" y="1839"/>
                  </a:lnTo>
                  <a:lnTo>
                    <a:pt x="766" y="1850"/>
                  </a:lnTo>
                  <a:lnTo>
                    <a:pt x="773" y="1854"/>
                  </a:lnTo>
                  <a:lnTo>
                    <a:pt x="781" y="1857"/>
                  </a:lnTo>
                  <a:lnTo>
                    <a:pt x="788" y="1860"/>
                  </a:lnTo>
                  <a:lnTo>
                    <a:pt x="797" y="1860"/>
                  </a:lnTo>
                  <a:lnTo>
                    <a:pt x="797" y="1860"/>
                  </a:lnTo>
                  <a:lnTo>
                    <a:pt x="811" y="1861"/>
                  </a:lnTo>
                  <a:lnTo>
                    <a:pt x="826" y="1863"/>
                  </a:lnTo>
                  <a:lnTo>
                    <a:pt x="837" y="1866"/>
                  </a:lnTo>
                  <a:lnTo>
                    <a:pt x="848" y="1870"/>
                  </a:lnTo>
                  <a:lnTo>
                    <a:pt x="856" y="1874"/>
                  </a:lnTo>
                  <a:lnTo>
                    <a:pt x="862" y="1880"/>
                  </a:lnTo>
                  <a:lnTo>
                    <a:pt x="865" y="1886"/>
                  </a:lnTo>
                  <a:lnTo>
                    <a:pt x="867" y="1893"/>
                  </a:lnTo>
                  <a:lnTo>
                    <a:pt x="867" y="1893"/>
                  </a:lnTo>
                  <a:lnTo>
                    <a:pt x="864" y="1918"/>
                  </a:lnTo>
                  <a:lnTo>
                    <a:pt x="864" y="1927"/>
                  </a:lnTo>
                  <a:lnTo>
                    <a:pt x="861" y="1936"/>
                  </a:lnTo>
                  <a:lnTo>
                    <a:pt x="861" y="1936"/>
                  </a:lnTo>
                  <a:lnTo>
                    <a:pt x="859" y="1937"/>
                  </a:lnTo>
                  <a:lnTo>
                    <a:pt x="856" y="1940"/>
                  </a:lnTo>
                  <a:lnTo>
                    <a:pt x="846" y="1944"/>
                  </a:lnTo>
                  <a:lnTo>
                    <a:pt x="833" y="1947"/>
                  </a:lnTo>
                  <a:lnTo>
                    <a:pt x="816" y="1949"/>
                  </a:lnTo>
                  <a:lnTo>
                    <a:pt x="772" y="1953"/>
                  </a:lnTo>
                  <a:lnTo>
                    <a:pt x="722" y="1953"/>
                  </a:lnTo>
                  <a:lnTo>
                    <a:pt x="670" y="1952"/>
                  </a:lnTo>
                  <a:lnTo>
                    <a:pt x="619" y="1949"/>
                  </a:lnTo>
                  <a:lnTo>
                    <a:pt x="597" y="1946"/>
                  </a:lnTo>
                  <a:lnTo>
                    <a:pt x="577" y="1943"/>
                  </a:lnTo>
                  <a:lnTo>
                    <a:pt x="561" y="1938"/>
                  </a:lnTo>
                  <a:lnTo>
                    <a:pt x="548" y="1934"/>
                  </a:lnTo>
                  <a:lnTo>
                    <a:pt x="548" y="1934"/>
                  </a:lnTo>
                  <a:lnTo>
                    <a:pt x="545" y="1931"/>
                  </a:lnTo>
                  <a:lnTo>
                    <a:pt x="543" y="1924"/>
                  </a:lnTo>
                  <a:lnTo>
                    <a:pt x="542" y="1915"/>
                  </a:lnTo>
                  <a:lnTo>
                    <a:pt x="542" y="1903"/>
                  </a:lnTo>
                  <a:lnTo>
                    <a:pt x="542" y="1892"/>
                  </a:lnTo>
                  <a:lnTo>
                    <a:pt x="545" y="1882"/>
                  </a:lnTo>
                  <a:lnTo>
                    <a:pt x="548" y="1873"/>
                  </a:lnTo>
                  <a:lnTo>
                    <a:pt x="551" y="1870"/>
                  </a:lnTo>
                  <a:lnTo>
                    <a:pt x="553" y="1867"/>
                  </a:lnTo>
                  <a:lnTo>
                    <a:pt x="553" y="1867"/>
                  </a:lnTo>
                  <a:lnTo>
                    <a:pt x="562" y="1861"/>
                  </a:lnTo>
                  <a:lnTo>
                    <a:pt x="568" y="1854"/>
                  </a:lnTo>
                  <a:lnTo>
                    <a:pt x="572" y="1845"/>
                  </a:lnTo>
                  <a:lnTo>
                    <a:pt x="575" y="1835"/>
                  </a:lnTo>
                  <a:lnTo>
                    <a:pt x="578" y="1826"/>
                  </a:lnTo>
                  <a:lnTo>
                    <a:pt x="578" y="1818"/>
                  </a:lnTo>
                  <a:lnTo>
                    <a:pt x="578" y="1810"/>
                  </a:lnTo>
                  <a:lnTo>
                    <a:pt x="577" y="1804"/>
                  </a:lnTo>
                  <a:lnTo>
                    <a:pt x="577" y="1804"/>
                  </a:lnTo>
                  <a:lnTo>
                    <a:pt x="572" y="1804"/>
                  </a:lnTo>
                  <a:lnTo>
                    <a:pt x="565" y="1802"/>
                  </a:lnTo>
                  <a:lnTo>
                    <a:pt x="561" y="1799"/>
                  </a:lnTo>
                  <a:lnTo>
                    <a:pt x="558" y="1794"/>
                  </a:lnTo>
                  <a:lnTo>
                    <a:pt x="555" y="1788"/>
                  </a:lnTo>
                  <a:lnTo>
                    <a:pt x="555" y="1783"/>
                  </a:lnTo>
                  <a:lnTo>
                    <a:pt x="555" y="1783"/>
                  </a:lnTo>
                  <a:lnTo>
                    <a:pt x="558" y="1740"/>
                  </a:lnTo>
                  <a:lnTo>
                    <a:pt x="562" y="1665"/>
                  </a:lnTo>
                  <a:lnTo>
                    <a:pt x="567" y="1625"/>
                  </a:lnTo>
                  <a:lnTo>
                    <a:pt x="569" y="1592"/>
                  </a:lnTo>
                  <a:lnTo>
                    <a:pt x="575" y="1567"/>
                  </a:lnTo>
                  <a:lnTo>
                    <a:pt x="578" y="1558"/>
                  </a:lnTo>
                  <a:lnTo>
                    <a:pt x="581" y="1555"/>
                  </a:lnTo>
                  <a:lnTo>
                    <a:pt x="581" y="1555"/>
                  </a:lnTo>
                  <a:lnTo>
                    <a:pt x="584" y="1552"/>
                  </a:lnTo>
                  <a:lnTo>
                    <a:pt x="585" y="1550"/>
                  </a:lnTo>
                  <a:lnTo>
                    <a:pt x="587" y="1544"/>
                  </a:lnTo>
                  <a:lnTo>
                    <a:pt x="587" y="1535"/>
                  </a:lnTo>
                  <a:lnTo>
                    <a:pt x="585" y="1526"/>
                  </a:lnTo>
                  <a:lnTo>
                    <a:pt x="581" y="1507"/>
                  </a:lnTo>
                  <a:lnTo>
                    <a:pt x="577" y="1491"/>
                  </a:lnTo>
                  <a:lnTo>
                    <a:pt x="577" y="1491"/>
                  </a:lnTo>
                  <a:lnTo>
                    <a:pt x="574" y="1484"/>
                  </a:lnTo>
                  <a:lnTo>
                    <a:pt x="567" y="1471"/>
                  </a:lnTo>
                  <a:lnTo>
                    <a:pt x="546" y="1443"/>
                  </a:lnTo>
                  <a:lnTo>
                    <a:pt x="517" y="1405"/>
                  </a:lnTo>
                  <a:lnTo>
                    <a:pt x="517" y="1405"/>
                  </a:lnTo>
                  <a:lnTo>
                    <a:pt x="513" y="1421"/>
                  </a:lnTo>
                  <a:lnTo>
                    <a:pt x="502" y="1456"/>
                  </a:lnTo>
                  <a:lnTo>
                    <a:pt x="497" y="1477"/>
                  </a:lnTo>
                  <a:lnTo>
                    <a:pt x="492" y="1497"/>
                  </a:lnTo>
                  <a:lnTo>
                    <a:pt x="491" y="1515"/>
                  </a:lnTo>
                  <a:lnTo>
                    <a:pt x="491" y="1528"/>
                  </a:lnTo>
                  <a:lnTo>
                    <a:pt x="491" y="1528"/>
                  </a:lnTo>
                  <a:lnTo>
                    <a:pt x="491" y="1534"/>
                  </a:lnTo>
                  <a:lnTo>
                    <a:pt x="488" y="1541"/>
                  </a:lnTo>
                  <a:lnTo>
                    <a:pt x="481" y="1558"/>
                  </a:lnTo>
                  <a:lnTo>
                    <a:pt x="469" y="1579"/>
                  </a:lnTo>
                  <a:lnTo>
                    <a:pt x="454" y="1601"/>
                  </a:lnTo>
                  <a:lnTo>
                    <a:pt x="438" y="1622"/>
                  </a:lnTo>
                  <a:lnTo>
                    <a:pt x="421" y="1641"/>
                  </a:lnTo>
                  <a:lnTo>
                    <a:pt x="405" y="1657"/>
                  </a:lnTo>
                  <a:lnTo>
                    <a:pt x="392" y="1666"/>
                  </a:lnTo>
                  <a:lnTo>
                    <a:pt x="392" y="1666"/>
                  </a:lnTo>
                  <a:lnTo>
                    <a:pt x="380" y="1676"/>
                  </a:lnTo>
                  <a:lnTo>
                    <a:pt x="368" y="1686"/>
                  </a:lnTo>
                  <a:lnTo>
                    <a:pt x="360" y="1697"/>
                  </a:lnTo>
                  <a:lnTo>
                    <a:pt x="352" y="1708"/>
                  </a:lnTo>
                  <a:lnTo>
                    <a:pt x="347" y="1720"/>
                  </a:lnTo>
                  <a:lnTo>
                    <a:pt x="342" y="1729"/>
                  </a:lnTo>
                  <a:lnTo>
                    <a:pt x="338" y="1743"/>
                  </a:lnTo>
                  <a:lnTo>
                    <a:pt x="338" y="1743"/>
                  </a:lnTo>
                  <a:lnTo>
                    <a:pt x="336" y="1751"/>
                  </a:lnTo>
                  <a:lnTo>
                    <a:pt x="331" y="1762"/>
                  </a:lnTo>
                  <a:lnTo>
                    <a:pt x="316" y="1793"/>
                  </a:lnTo>
                  <a:lnTo>
                    <a:pt x="296" y="1834"/>
                  </a:lnTo>
                  <a:lnTo>
                    <a:pt x="296" y="1834"/>
                  </a:lnTo>
                  <a:lnTo>
                    <a:pt x="291" y="1834"/>
                  </a:lnTo>
                  <a:lnTo>
                    <a:pt x="281" y="1834"/>
                  </a:lnTo>
                  <a:lnTo>
                    <a:pt x="277" y="1835"/>
                  </a:lnTo>
                  <a:lnTo>
                    <a:pt x="274" y="1838"/>
                  </a:lnTo>
                  <a:lnTo>
                    <a:pt x="274" y="1841"/>
                  </a:lnTo>
                  <a:lnTo>
                    <a:pt x="275" y="1845"/>
                  </a:lnTo>
                  <a:lnTo>
                    <a:pt x="275" y="1845"/>
                  </a:lnTo>
                  <a:lnTo>
                    <a:pt x="285" y="1860"/>
                  </a:lnTo>
                  <a:lnTo>
                    <a:pt x="293" y="1870"/>
                  </a:lnTo>
                  <a:lnTo>
                    <a:pt x="304" y="1882"/>
                  </a:lnTo>
                  <a:lnTo>
                    <a:pt x="319" y="1893"/>
                  </a:lnTo>
                  <a:lnTo>
                    <a:pt x="338" y="1903"/>
                  </a:lnTo>
                  <a:lnTo>
                    <a:pt x="350" y="1909"/>
                  </a:lnTo>
                  <a:lnTo>
                    <a:pt x="363" y="1914"/>
                  </a:lnTo>
                  <a:lnTo>
                    <a:pt x="377" y="1918"/>
                  </a:lnTo>
                  <a:lnTo>
                    <a:pt x="393" y="1921"/>
                  </a:lnTo>
                  <a:lnTo>
                    <a:pt x="393" y="1921"/>
                  </a:lnTo>
                  <a:lnTo>
                    <a:pt x="403" y="1924"/>
                  </a:lnTo>
                  <a:lnTo>
                    <a:pt x="412" y="1927"/>
                  </a:lnTo>
                  <a:lnTo>
                    <a:pt x="419" y="1931"/>
                  </a:lnTo>
                  <a:lnTo>
                    <a:pt x="425" y="1936"/>
                  </a:lnTo>
                  <a:lnTo>
                    <a:pt x="430" y="1940"/>
                  </a:lnTo>
                  <a:lnTo>
                    <a:pt x="433" y="1944"/>
                  </a:lnTo>
                  <a:lnTo>
                    <a:pt x="434" y="1950"/>
                  </a:lnTo>
                  <a:lnTo>
                    <a:pt x="435" y="1956"/>
                  </a:lnTo>
                  <a:lnTo>
                    <a:pt x="434" y="1966"/>
                  </a:lnTo>
                  <a:lnTo>
                    <a:pt x="431" y="1976"/>
                  </a:lnTo>
                  <a:lnTo>
                    <a:pt x="424" y="1994"/>
                  </a:lnTo>
                  <a:lnTo>
                    <a:pt x="424" y="1994"/>
                  </a:lnTo>
                  <a:lnTo>
                    <a:pt x="419" y="1997"/>
                  </a:lnTo>
                  <a:lnTo>
                    <a:pt x="412" y="2000"/>
                  </a:lnTo>
                  <a:lnTo>
                    <a:pt x="402" y="2001"/>
                  </a:lnTo>
                  <a:lnTo>
                    <a:pt x="387" y="2003"/>
                  </a:lnTo>
                  <a:lnTo>
                    <a:pt x="352" y="2004"/>
                  </a:lnTo>
                  <a:lnTo>
                    <a:pt x="309" y="2004"/>
                  </a:lnTo>
                  <a:lnTo>
                    <a:pt x="261" y="2000"/>
                  </a:lnTo>
                  <a:lnTo>
                    <a:pt x="211" y="1994"/>
                  </a:lnTo>
                  <a:lnTo>
                    <a:pt x="186" y="1989"/>
                  </a:lnTo>
                  <a:lnTo>
                    <a:pt x="163" y="1985"/>
                  </a:lnTo>
                  <a:lnTo>
                    <a:pt x="141" y="1979"/>
                  </a:lnTo>
                  <a:lnTo>
                    <a:pt x="121" y="1972"/>
                  </a:lnTo>
                  <a:lnTo>
                    <a:pt x="121" y="1972"/>
                  </a:lnTo>
                  <a:lnTo>
                    <a:pt x="117" y="1969"/>
                  </a:lnTo>
                  <a:lnTo>
                    <a:pt x="114" y="1965"/>
                  </a:lnTo>
                  <a:lnTo>
                    <a:pt x="114" y="1959"/>
                  </a:lnTo>
                  <a:lnTo>
                    <a:pt x="115" y="1952"/>
                  </a:lnTo>
                  <a:lnTo>
                    <a:pt x="118" y="1936"/>
                  </a:lnTo>
                  <a:lnTo>
                    <a:pt x="121" y="1927"/>
                  </a:lnTo>
                  <a:lnTo>
                    <a:pt x="122" y="1917"/>
                  </a:lnTo>
                  <a:lnTo>
                    <a:pt x="122" y="1917"/>
                  </a:lnTo>
                  <a:lnTo>
                    <a:pt x="125" y="1889"/>
                  </a:lnTo>
                  <a:lnTo>
                    <a:pt x="130" y="1864"/>
                  </a:lnTo>
                  <a:lnTo>
                    <a:pt x="133" y="1845"/>
                  </a:lnTo>
                  <a:lnTo>
                    <a:pt x="137" y="1835"/>
                  </a:lnTo>
                  <a:lnTo>
                    <a:pt x="137" y="1835"/>
                  </a:lnTo>
                  <a:lnTo>
                    <a:pt x="138" y="1832"/>
                  </a:lnTo>
                  <a:lnTo>
                    <a:pt x="138" y="1831"/>
                  </a:lnTo>
                  <a:lnTo>
                    <a:pt x="138" y="1829"/>
                  </a:lnTo>
                  <a:lnTo>
                    <a:pt x="137" y="1828"/>
                  </a:lnTo>
                  <a:lnTo>
                    <a:pt x="131" y="1825"/>
                  </a:lnTo>
                  <a:lnTo>
                    <a:pt x="125" y="1823"/>
                  </a:lnTo>
                  <a:lnTo>
                    <a:pt x="111" y="1820"/>
                  </a:lnTo>
                  <a:lnTo>
                    <a:pt x="106" y="1818"/>
                  </a:lnTo>
                  <a:lnTo>
                    <a:pt x="105" y="1816"/>
                  </a:lnTo>
                  <a:lnTo>
                    <a:pt x="105" y="1815"/>
                  </a:lnTo>
                  <a:lnTo>
                    <a:pt x="105" y="1815"/>
                  </a:lnTo>
                  <a:lnTo>
                    <a:pt x="106" y="1803"/>
                  </a:lnTo>
                  <a:lnTo>
                    <a:pt x="109" y="1791"/>
                  </a:lnTo>
                  <a:lnTo>
                    <a:pt x="114" y="1781"/>
                  </a:lnTo>
                  <a:lnTo>
                    <a:pt x="118" y="1771"/>
                  </a:lnTo>
                  <a:lnTo>
                    <a:pt x="127" y="1752"/>
                  </a:lnTo>
                  <a:lnTo>
                    <a:pt x="131" y="1742"/>
                  </a:lnTo>
                  <a:lnTo>
                    <a:pt x="134" y="1730"/>
                  </a:lnTo>
                  <a:lnTo>
                    <a:pt x="134" y="1730"/>
                  </a:lnTo>
                  <a:lnTo>
                    <a:pt x="140" y="1685"/>
                  </a:lnTo>
                  <a:lnTo>
                    <a:pt x="153" y="1611"/>
                  </a:lnTo>
                  <a:lnTo>
                    <a:pt x="160" y="1573"/>
                  </a:lnTo>
                  <a:lnTo>
                    <a:pt x="167" y="1539"/>
                  </a:lnTo>
                  <a:lnTo>
                    <a:pt x="175" y="1512"/>
                  </a:lnTo>
                  <a:lnTo>
                    <a:pt x="178" y="1503"/>
                  </a:lnTo>
                  <a:lnTo>
                    <a:pt x="181" y="1496"/>
                  </a:lnTo>
                  <a:lnTo>
                    <a:pt x="181" y="1496"/>
                  </a:lnTo>
                  <a:lnTo>
                    <a:pt x="201" y="1467"/>
                  </a:lnTo>
                  <a:lnTo>
                    <a:pt x="230" y="1426"/>
                  </a:lnTo>
                  <a:lnTo>
                    <a:pt x="245" y="1402"/>
                  </a:lnTo>
                  <a:lnTo>
                    <a:pt x="256" y="1379"/>
                  </a:lnTo>
                  <a:lnTo>
                    <a:pt x="267" y="1357"/>
                  </a:lnTo>
                  <a:lnTo>
                    <a:pt x="269" y="1349"/>
                  </a:lnTo>
                  <a:lnTo>
                    <a:pt x="271" y="1338"/>
                  </a:lnTo>
                  <a:lnTo>
                    <a:pt x="271" y="1338"/>
                  </a:lnTo>
                  <a:lnTo>
                    <a:pt x="272" y="1318"/>
                  </a:lnTo>
                  <a:lnTo>
                    <a:pt x="272" y="1293"/>
                  </a:lnTo>
                  <a:lnTo>
                    <a:pt x="268" y="1232"/>
                  </a:lnTo>
                  <a:lnTo>
                    <a:pt x="267" y="1201"/>
                  </a:lnTo>
                  <a:lnTo>
                    <a:pt x="265" y="1171"/>
                  </a:lnTo>
                  <a:lnTo>
                    <a:pt x="265" y="1145"/>
                  </a:lnTo>
                  <a:lnTo>
                    <a:pt x="268" y="1123"/>
                  </a:lnTo>
                  <a:lnTo>
                    <a:pt x="268" y="1123"/>
                  </a:lnTo>
                  <a:lnTo>
                    <a:pt x="271" y="1105"/>
                  </a:lnTo>
                  <a:lnTo>
                    <a:pt x="272" y="1091"/>
                  </a:lnTo>
                  <a:lnTo>
                    <a:pt x="274" y="1076"/>
                  </a:lnTo>
                  <a:lnTo>
                    <a:pt x="272" y="1066"/>
                  </a:lnTo>
                  <a:lnTo>
                    <a:pt x="271" y="1050"/>
                  </a:lnTo>
                  <a:lnTo>
                    <a:pt x="269" y="1046"/>
                  </a:lnTo>
                  <a:lnTo>
                    <a:pt x="269" y="1046"/>
                  </a:lnTo>
                  <a:lnTo>
                    <a:pt x="256" y="1047"/>
                  </a:lnTo>
                  <a:lnTo>
                    <a:pt x="223" y="1050"/>
                  </a:lnTo>
                  <a:lnTo>
                    <a:pt x="179" y="1051"/>
                  </a:lnTo>
                  <a:lnTo>
                    <a:pt x="157" y="1051"/>
                  </a:lnTo>
                  <a:lnTo>
                    <a:pt x="135" y="1050"/>
                  </a:lnTo>
                  <a:lnTo>
                    <a:pt x="135" y="1050"/>
                  </a:lnTo>
                  <a:lnTo>
                    <a:pt x="114" y="1046"/>
                  </a:lnTo>
                  <a:lnTo>
                    <a:pt x="100" y="1041"/>
                  </a:lnTo>
                  <a:lnTo>
                    <a:pt x="87" y="1037"/>
                  </a:lnTo>
                  <a:lnTo>
                    <a:pt x="76" y="1031"/>
                  </a:lnTo>
                  <a:lnTo>
                    <a:pt x="63" y="1024"/>
                  </a:lnTo>
                  <a:lnTo>
                    <a:pt x="50" y="1015"/>
                  </a:lnTo>
                  <a:lnTo>
                    <a:pt x="39" y="1006"/>
                  </a:lnTo>
                  <a:lnTo>
                    <a:pt x="28" y="995"/>
                  </a:lnTo>
                  <a:lnTo>
                    <a:pt x="19" y="983"/>
                  </a:lnTo>
                  <a:lnTo>
                    <a:pt x="12" y="968"/>
                  </a:lnTo>
                  <a:lnTo>
                    <a:pt x="6" y="952"/>
                  </a:lnTo>
                  <a:lnTo>
                    <a:pt x="1" y="935"/>
                  </a:lnTo>
                  <a:lnTo>
                    <a:pt x="0" y="916"/>
                  </a:lnTo>
                  <a:lnTo>
                    <a:pt x="1" y="894"/>
                  </a:lnTo>
                  <a:lnTo>
                    <a:pt x="6" y="871"/>
                  </a:lnTo>
                  <a:lnTo>
                    <a:pt x="6" y="871"/>
                  </a:lnTo>
                  <a:lnTo>
                    <a:pt x="16" y="824"/>
                  </a:lnTo>
                  <a:lnTo>
                    <a:pt x="25" y="783"/>
                  </a:lnTo>
                  <a:lnTo>
                    <a:pt x="35" y="721"/>
                  </a:lnTo>
                  <a:lnTo>
                    <a:pt x="44" y="676"/>
                  </a:lnTo>
                  <a:lnTo>
                    <a:pt x="48" y="657"/>
                  </a:lnTo>
                  <a:lnTo>
                    <a:pt x="52" y="641"/>
                  </a:lnTo>
                  <a:lnTo>
                    <a:pt x="52" y="641"/>
                  </a:lnTo>
                  <a:lnTo>
                    <a:pt x="63" y="606"/>
                  </a:lnTo>
                  <a:lnTo>
                    <a:pt x="74" y="558"/>
                  </a:lnTo>
                  <a:lnTo>
                    <a:pt x="79" y="533"/>
                  </a:lnTo>
                  <a:lnTo>
                    <a:pt x="83" y="511"/>
                  </a:lnTo>
                  <a:lnTo>
                    <a:pt x="84" y="494"/>
                  </a:lnTo>
                  <a:lnTo>
                    <a:pt x="84" y="481"/>
                  </a:lnTo>
                  <a:lnTo>
                    <a:pt x="84" y="481"/>
                  </a:lnTo>
                  <a:lnTo>
                    <a:pt x="83" y="470"/>
                  </a:lnTo>
                  <a:lnTo>
                    <a:pt x="84" y="457"/>
                  </a:lnTo>
                  <a:lnTo>
                    <a:pt x="86" y="443"/>
                  </a:lnTo>
                  <a:lnTo>
                    <a:pt x="90" y="428"/>
                  </a:lnTo>
                  <a:lnTo>
                    <a:pt x="95" y="414"/>
                  </a:lnTo>
                  <a:lnTo>
                    <a:pt x="99" y="400"/>
                  </a:lnTo>
                  <a:lnTo>
                    <a:pt x="105" y="390"/>
                  </a:lnTo>
                  <a:lnTo>
                    <a:pt x="111" y="383"/>
                  </a:lnTo>
                  <a:lnTo>
                    <a:pt x="111" y="383"/>
                  </a:lnTo>
                  <a:lnTo>
                    <a:pt x="115" y="376"/>
                  </a:lnTo>
                  <a:lnTo>
                    <a:pt x="118" y="364"/>
                  </a:lnTo>
                  <a:lnTo>
                    <a:pt x="125" y="338"/>
                  </a:lnTo>
                  <a:lnTo>
                    <a:pt x="128" y="325"/>
                  </a:lnTo>
                  <a:lnTo>
                    <a:pt x="134" y="313"/>
                  </a:lnTo>
                  <a:lnTo>
                    <a:pt x="140" y="306"/>
                  </a:lnTo>
                  <a:lnTo>
                    <a:pt x="143" y="303"/>
                  </a:lnTo>
                  <a:lnTo>
                    <a:pt x="147" y="300"/>
                  </a:lnTo>
                  <a:lnTo>
                    <a:pt x="147" y="300"/>
                  </a:lnTo>
                  <a:lnTo>
                    <a:pt x="154" y="298"/>
                  </a:lnTo>
                  <a:lnTo>
                    <a:pt x="160" y="294"/>
                  </a:lnTo>
                  <a:lnTo>
                    <a:pt x="172" y="285"/>
                  </a:lnTo>
                  <a:lnTo>
                    <a:pt x="184" y="272"/>
                  </a:lnTo>
                  <a:lnTo>
                    <a:pt x="194" y="259"/>
                  </a:lnTo>
                  <a:lnTo>
                    <a:pt x="205" y="246"/>
                  </a:lnTo>
                  <a:lnTo>
                    <a:pt x="217" y="234"/>
                  </a:lnTo>
                  <a:lnTo>
                    <a:pt x="224" y="230"/>
                  </a:lnTo>
                  <a:lnTo>
                    <a:pt x="232" y="226"/>
                  </a:lnTo>
                  <a:lnTo>
                    <a:pt x="239" y="223"/>
                  </a:lnTo>
                  <a:lnTo>
                    <a:pt x="248" y="221"/>
                  </a:lnTo>
                  <a:lnTo>
                    <a:pt x="248" y="2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-1596797" y="4439356"/>
              <a:ext cx="138822" cy="90273"/>
            </a:xfrm>
            <a:custGeom>
              <a:avLst/>
              <a:gdLst>
                <a:gd name="T0" fmla="*/ 151 w 183"/>
                <a:gd name="T1" fmla="*/ 3 h 119"/>
                <a:gd name="T2" fmla="*/ 151 w 183"/>
                <a:gd name="T3" fmla="*/ 3 h 119"/>
                <a:gd name="T4" fmla="*/ 132 w 183"/>
                <a:gd name="T5" fmla="*/ 12 h 119"/>
                <a:gd name="T6" fmla="*/ 87 w 183"/>
                <a:gd name="T7" fmla="*/ 33 h 119"/>
                <a:gd name="T8" fmla="*/ 61 w 183"/>
                <a:gd name="T9" fmla="*/ 47 h 119"/>
                <a:gd name="T10" fmla="*/ 39 w 183"/>
                <a:gd name="T11" fmla="*/ 58 h 119"/>
                <a:gd name="T12" fmla="*/ 20 w 183"/>
                <a:gd name="T13" fmla="*/ 70 h 119"/>
                <a:gd name="T14" fmla="*/ 14 w 183"/>
                <a:gd name="T15" fmla="*/ 76 h 119"/>
                <a:gd name="T16" fmla="*/ 10 w 183"/>
                <a:gd name="T17" fmla="*/ 80 h 119"/>
                <a:gd name="T18" fmla="*/ 10 w 183"/>
                <a:gd name="T19" fmla="*/ 80 h 119"/>
                <a:gd name="T20" fmla="*/ 5 w 183"/>
                <a:gd name="T21" fmla="*/ 87 h 119"/>
                <a:gd name="T22" fmla="*/ 3 w 183"/>
                <a:gd name="T23" fmla="*/ 95 h 119"/>
                <a:gd name="T24" fmla="*/ 1 w 183"/>
                <a:gd name="T25" fmla="*/ 100 h 119"/>
                <a:gd name="T26" fmla="*/ 0 w 183"/>
                <a:gd name="T27" fmla="*/ 106 h 119"/>
                <a:gd name="T28" fmla="*/ 1 w 183"/>
                <a:gd name="T29" fmla="*/ 114 h 119"/>
                <a:gd name="T30" fmla="*/ 3 w 183"/>
                <a:gd name="T31" fmla="*/ 117 h 119"/>
                <a:gd name="T32" fmla="*/ 3 w 183"/>
                <a:gd name="T33" fmla="*/ 117 h 119"/>
                <a:gd name="T34" fmla="*/ 5 w 183"/>
                <a:gd name="T35" fmla="*/ 118 h 119"/>
                <a:gd name="T36" fmla="*/ 11 w 183"/>
                <a:gd name="T37" fmla="*/ 119 h 119"/>
                <a:gd name="T38" fmla="*/ 17 w 183"/>
                <a:gd name="T39" fmla="*/ 118 h 119"/>
                <a:gd name="T40" fmla="*/ 23 w 183"/>
                <a:gd name="T41" fmla="*/ 117 h 119"/>
                <a:gd name="T42" fmla="*/ 30 w 183"/>
                <a:gd name="T43" fmla="*/ 111 h 119"/>
                <a:gd name="T44" fmla="*/ 37 w 183"/>
                <a:gd name="T45" fmla="*/ 102 h 119"/>
                <a:gd name="T46" fmla="*/ 45 w 183"/>
                <a:gd name="T47" fmla="*/ 87 h 119"/>
                <a:gd name="T48" fmla="*/ 45 w 183"/>
                <a:gd name="T49" fmla="*/ 87 h 119"/>
                <a:gd name="T50" fmla="*/ 49 w 183"/>
                <a:gd name="T51" fmla="*/ 80 h 119"/>
                <a:gd name="T52" fmla="*/ 55 w 183"/>
                <a:gd name="T53" fmla="*/ 73 h 119"/>
                <a:gd name="T54" fmla="*/ 62 w 183"/>
                <a:gd name="T55" fmla="*/ 66 h 119"/>
                <a:gd name="T56" fmla="*/ 71 w 183"/>
                <a:gd name="T57" fmla="*/ 60 h 119"/>
                <a:gd name="T58" fmla="*/ 91 w 183"/>
                <a:gd name="T59" fmla="*/ 48 h 119"/>
                <a:gd name="T60" fmla="*/ 113 w 183"/>
                <a:gd name="T61" fmla="*/ 38 h 119"/>
                <a:gd name="T62" fmla="*/ 134 w 183"/>
                <a:gd name="T63" fmla="*/ 31 h 119"/>
                <a:gd name="T64" fmla="*/ 153 w 183"/>
                <a:gd name="T65" fmla="*/ 25 h 119"/>
                <a:gd name="T66" fmla="*/ 166 w 183"/>
                <a:gd name="T67" fmla="*/ 20 h 119"/>
                <a:gd name="T68" fmla="*/ 173 w 183"/>
                <a:gd name="T69" fmla="*/ 20 h 119"/>
                <a:gd name="T70" fmla="*/ 173 w 183"/>
                <a:gd name="T71" fmla="*/ 20 h 119"/>
                <a:gd name="T72" fmla="*/ 176 w 183"/>
                <a:gd name="T73" fmla="*/ 19 h 119"/>
                <a:gd name="T74" fmla="*/ 180 w 183"/>
                <a:gd name="T75" fmla="*/ 16 h 119"/>
                <a:gd name="T76" fmla="*/ 182 w 183"/>
                <a:gd name="T77" fmla="*/ 12 h 119"/>
                <a:gd name="T78" fmla="*/ 183 w 183"/>
                <a:gd name="T79" fmla="*/ 7 h 119"/>
                <a:gd name="T80" fmla="*/ 182 w 183"/>
                <a:gd name="T81" fmla="*/ 4 h 119"/>
                <a:gd name="T82" fmla="*/ 176 w 183"/>
                <a:gd name="T83" fmla="*/ 1 h 119"/>
                <a:gd name="T84" fmla="*/ 167 w 183"/>
                <a:gd name="T85" fmla="*/ 0 h 119"/>
                <a:gd name="T86" fmla="*/ 151 w 183"/>
                <a:gd name="T87" fmla="*/ 3 h 119"/>
                <a:gd name="T88" fmla="*/ 151 w 183"/>
                <a:gd name="T89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3" h="119">
                  <a:moveTo>
                    <a:pt x="151" y="3"/>
                  </a:moveTo>
                  <a:lnTo>
                    <a:pt x="151" y="3"/>
                  </a:lnTo>
                  <a:lnTo>
                    <a:pt x="132" y="12"/>
                  </a:lnTo>
                  <a:lnTo>
                    <a:pt x="87" y="33"/>
                  </a:lnTo>
                  <a:lnTo>
                    <a:pt x="61" y="47"/>
                  </a:lnTo>
                  <a:lnTo>
                    <a:pt x="39" y="58"/>
                  </a:lnTo>
                  <a:lnTo>
                    <a:pt x="20" y="70"/>
                  </a:lnTo>
                  <a:lnTo>
                    <a:pt x="14" y="76"/>
                  </a:lnTo>
                  <a:lnTo>
                    <a:pt x="10" y="80"/>
                  </a:lnTo>
                  <a:lnTo>
                    <a:pt x="10" y="80"/>
                  </a:lnTo>
                  <a:lnTo>
                    <a:pt x="5" y="87"/>
                  </a:lnTo>
                  <a:lnTo>
                    <a:pt x="3" y="95"/>
                  </a:lnTo>
                  <a:lnTo>
                    <a:pt x="1" y="100"/>
                  </a:lnTo>
                  <a:lnTo>
                    <a:pt x="0" y="106"/>
                  </a:lnTo>
                  <a:lnTo>
                    <a:pt x="1" y="114"/>
                  </a:lnTo>
                  <a:lnTo>
                    <a:pt x="3" y="117"/>
                  </a:lnTo>
                  <a:lnTo>
                    <a:pt x="3" y="117"/>
                  </a:lnTo>
                  <a:lnTo>
                    <a:pt x="5" y="118"/>
                  </a:lnTo>
                  <a:lnTo>
                    <a:pt x="11" y="119"/>
                  </a:lnTo>
                  <a:lnTo>
                    <a:pt x="17" y="118"/>
                  </a:lnTo>
                  <a:lnTo>
                    <a:pt x="23" y="117"/>
                  </a:lnTo>
                  <a:lnTo>
                    <a:pt x="30" y="111"/>
                  </a:lnTo>
                  <a:lnTo>
                    <a:pt x="37" y="102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9" y="80"/>
                  </a:lnTo>
                  <a:lnTo>
                    <a:pt x="55" y="73"/>
                  </a:lnTo>
                  <a:lnTo>
                    <a:pt x="62" y="66"/>
                  </a:lnTo>
                  <a:lnTo>
                    <a:pt x="71" y="60"/>
                  </a:lnTo>
                  <a:lnTo>
                    <a:pt x="91" y="48"/>
                  </a:lnTo>
                  <a:lnTo>
                    <a:pt x="113" y="38"/>
                  </a:lnTo>
                  <a:lnTo>
                    <a:pt x="134" y="31"/>
                  </a:lnTo>
                  <a:lnTo>
                    <a:pt x="153" y="25"/>
                  </a:lnTo>
                  <a:lnTo>
                    <a:pt x="166" y="20"/>
                  </a:lnTo>
                  <a:lnTo>
                    <a:pt x="173" y="20"/>
                  </a:lnTo>
                  <a:lnTo>
                    <a:pt x="173" y="20"/>
                  </a:lnTo>
                  <a:lnTo>
                    <a:pt x="176" y="19"/>
                  </a:lnTo>
                  <a:lnTo>
                    <a:pt x="180" y="16"/>
                  </a:lnTo>
                  <a:lnTo>
                    <a:pt x="182" y="12"/>
                  </a:lnTo>
                  <a:lnTo>
                    <a:pt x="183" y="7"/>
                  </a:lnTo>
                  <a:lnTo>
                    <a:pt x="182" y="4"/>
                  </a:lnTo>
                  <a:lnTo>
                    <a:pt x="176" y="1"/>
                  </a:lnTo>
                  <a:lnTo>
                    <a:pt x="167" y="0"/>
                  </a:lnTo>
                  <a:lnTo>
                    <a:pt x="151" y="3"/>
                  </a:lnTo>
                  <a:lnTo>
                    <a:pt x="151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-1572522" y="4475768"/>
              <a:ext cx="187372" cy="94824"/>
            </a:xfrm>
            <a:custGeom>
              <a:avLst/>
              <a:gdLst>
                <a:gd name="T0" fmla="*/ 209 w 247"/>
                <a:gd name="T1" fmla="*/ 23 h 125"/>
                <a:gd name="T2" fmla="*/ 209 w 247"/>
                <a:gd name="T3" fmla="*/ 23 h 125"/>
                <a:gd name="T4" fmla="*/ 205 w 247"/>
                <a:gd name="T5" fmla="*/ 18 h 125"/>
                <a:gd name="T6" fmla="*/ 201 w 247"/>
                <a:gd name="T7" fmla="*/ 12 h 125"/>
                <a:gd name="T8" fmla="*/ 193 w 247"/>
                <a:gd name="T9" fmla="*/ 6 h 125"/>
                <a:gd name="T10" fmla="*/ 185 w 247"/>
                <a:gd name="T11" fmla="*/ 3 h 125"/>
                <a:gd name="T12" fmla="*/ 177 w 247"/>
                <a:gd name="T13" fmla="*/ 2 h 125"/>
                <a:gd name="T14" fmla="*/ 171 w 247"/>
                <a:gd name="T15" fmla="*/ 0 h 125"/>
                <a:gd name="T16" fmla="*/ 164 w 247"/>
                <a:gd name="T17" fmla="*/ 0 h 125"/>
                <a:gd name="T18" fmla="*/ 155 w 247"/>
                <a:gd name="T19" fmla="*/ 2 h 125"/>
                <a:gd name="T20" fmla="*/ 145 w 247"/>
                <a:gd name="T21" fmla="*/ 4 h 125"/>
                <a:gd name="T22" fmla="*/ 135 w 247"/>
                <a:gd name="T23" fmla="*/ 9 h 125"/>
                <a:gd name="T24" fmla="*/ 135 w 247"/>
                <a:gd name="T25" fmla="*/ 9 h 125"/>
                <a:gd name="T26" fmla="*/ 115 w 247"/>
                <a:gd name="T27" fmla="*/ 16 h 125"/>
                <a:gd name="T28" fmla="*/ 99 w 247"/>
                <a:gd name="T29" fmla="*/ 22 h 125"/>
                <a:gd name="T30" fmla="*/ 74 w 247"/>
                <a:gd name="T31" fmla="*/ 29 h 125"/>
                <a:gd name="T32" fmla="*/ 64 w 247"/>
                <a:gd name="T33" fmla="*/ 34 h 125"/>
                <a:gd name="T34" fmla="*/ 55 w 247"/>
                <a:gd name="T35" fmla="*/ 38 h 125"/>
                <a:gd name="T36" fmla="*/ 48 w 247"/>
                <a:gd name="T37" fmla="*/ 45 h 125"/>
                <a:gd name="T38" fmla="*/ 37 w 247"/>
                <a:gd name="T39" fmla="*/ 55 h 125"/>
                <a:gd name="T40" fmla="*/ 37 w 247"/>
                <a:gd name="T41" fmla="*/ 55 h 125"/>
                <a:gd name="T42" fmla="*/ 21 w 247"/>
                <a:gd name="T43" fmla="*/ 77 h 125"/>
                <a:gd name="T44" fmla="*/ 8 w 247"/>
                <a:gd name="T45" fmla="*/ 95 h 125"/>
                <a:gd name="T46" fmla="*/ 4 w 247"/>
                <a:gd name="T47" fmla="*/ 102 h 125"/>
                <a:gd name="T48" fmla="*/ 1 w 247"/>
                <a:gd name="T49" fmla="*/ 109 h 125"/>
                <a:gd name="T50" fmla="*/ 0 w 247"/>
                <a:gd name="T51" fmla="*/ 115 h 125"/>
                <a:gd name="T52" fmla="*/ 0 w 247"/>
                <a:gd name="T53" fmla="*/ 121 h 125"/>
                <a:gd name="T54" fmla="*/ 0 w 247"/>
                <a:gd name="T55" fmla="*/ 121 h 125"/>
                <a:gd name="T56" fmla="*/ 0 w 247"/>
                <a:gd name="T57" fmla="*/ 125 h 125"/>
                <a:gd name="T58" fmla="*/ 3 w 247"/>
                <a:gd name="T59" fmla="*/ 125 h 125"/>
                <a:gd name="T60" fmla="*/ 5 w 247"/>
                <a:gd name="T61" fmla="*/ 122 h 125"/>
                <a:gd name="T62" fmla="*/ 8 w 247"/>
                <a:gd name="T63" fmla="*/ 118 h 125"/>
                <a:gd name="T64" fmla="*/ 19 w 247"/>
                <a:gd name="T65" fmla="*/ 102 h 125"/>
                <a:gd name="T66" fmla="*/ 35 w 247"/>
                <a:gd name="T67" fmla="*/ 83 h 125"/>
                <a:gd name="T68" fmla="*/ 35 w 247"/>
                <a:gd name="T69" fmla="*/ 83 h 125"/>
                <a:gd name="T70" fmla="*/ 43 w 247"/>
                <a:gd name="T71" fmla="*/ 73 h 125"/>
                <a:gd name="T72" fmla="*/ 54 w 247"/>
                <a:gd name="T73" fmla="*/ 64 h 125"/>
                <a:gd name="T74" fmla="*/ 67 w 247"/>
                <a:gd name="T75" fmla="*/ 54 h 125"/>
                <a:gd name="T76" fmla="*/ 83 w 247"/>
                <a:gd name="T77" fmla="*/ 45 h 125"/>
                <a:gd name="T78" fmla="*/ 99 w 247"/>
                <a:gd name="T79" fmla="*/ 36 h 125"/>
                <a:gd name="T80" fmla="*/ 118 w 247"/>
                <a:gd name="T81" fmla="*/ 29 h 125"/>
                <a:gd name="T82" fmla="*/ 137 w 247"/>
                <a:gd name="T83" fmla="*/ 25 h 125"/>
                <a:gd name="T84" fmla="*/ 157 w 247"/>
                <a:gd name="T85" fmla="*/ 22 h 125"/>
                <a:gd name="T86" fmla="*/ 157 w 247"/>
                <a:gd name="T87" fmla="*/ 22 h 125"/>
                <a:gd name="T88" fmla="*/ 167 w 247"/>
                <a:gd name="T89" fmla="*/ 22 h 125"/>
                <a:gd name="T90" fmla="*/ 176 w 247"/>
                <a:gd name="T91" fmla="*/ 23 h 125"/>
                <a:gd name="T92" fmla="*/ 185 w 247"/>
                <a:gd name="T93" fmla="*/ 26 h 125"/>
                <a:gd name="T94" fmla="*/ 192 w 247"/>
                <a:gd name="T95" fmla="*/ 28 h 125"/>
                <a:gd name="T96" fmla="*/ 205 w 247"/>
                <a:gd name="T97" fmla="*/ 35 h 125"/>
                <a:gd name="T98" fmla="*/ 217 w 247"/>
                <a:gd name="T99" fmla="*/ 44 h 125"/>
                <a:gd name="T100" fmla="*/ 233 w 247"/>
                <a:gd name="T101" fmla="*/ 58 h 125"/>
                <a:gd name="T102" fmla="*/ 238 w 247"/>
                <a:gd name="T103" fmla="*/ 63 h 125"/>
                <a:gd name="T104" fmla="*/ 241 w 247"/>
                <a:gd name="T105" fmla="*/ 64 h 125"/>
                <a:gd name="T106" fmla="*/ 244 w 247"/>
                <a:gd name="T107" fmla="*/ 64 h 125"/>
                <a:gd name="T108" fmla="*/ 244 w 247"/>
                <a:gd name="T109" fmla="*/ 64 h 125"/>
                <a:gd name="T110" fmla="*/ 246 w 247"/>
                <a:gd name="T111" fmla="*/ 64 h 125"/>
                <a:gd name="T112" fmla="*/ 247 w 247"/>
                <a:gd name="T113" fmla="*/ 63 h 125"/>
                <a:gd name="T114" fmla="*/ 246 w 247"/>
                <a:gd name="T115" fmla="*/ 58 h 125"/>
                <a:gd name="T116" fmla="*/ 243 w 247"/>
                <a:gd name="T117" fmla="*/ 54 h 125"/>
                <a:gd name="T118" fmla="*/ 237 w 247"/>
                <a:gd name="T119" fmla="*/ 47 h 125"/>
                <a:gd name="T120" fmla="*/ 222 w 247"/>
                <a:gd name="T121" fmla="*/ 34 h 125"/>
                <a:gd name="T122" fmla="*/ 209 w 247"/>
                <a:gd name="T123" fmla="*/ 23 h 125"/>
                <a:gd name="T124" fmla="*/ 209 w 247"/>
                <a:gd name="T125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7" h="125">
                  <a:moveTo>
                    <a:pt x="209" y="23"/>
                  </a:moveTo>
                  <a:lnTo>
                    <a:pt x="209" y="23"/>
                  </a:lnTo>
                  <a:lnTo>
                    <a:pt x="205" y="18"/>
                  </a:lnTo>
                  <a:lnTo>
                    <a:pt x="201" y="12"/>
                  </a:lnTo>
                  <a:lnTo>
                    <a:pt x="193" y="6"/>
                  </a:lnTo>
                  <a:lnTo>
                    <a:pt x="185" y="3"/>
                  </a:lnTo>
                  <a:lnTo>
                    <a:pt x="177" y="2"/>
                  </a:lnTo>
                  <a:lnTo>
                    <a:pt x="171" y="0"/>
                  </a:lnTo>
                  <a:lnTo>
                    <a:pt x="164" y="0"/>
                  </a:lnTo>
                  <a:lnTo>
                    <a:pt x="155" y="2"/>
                  </a:lnTo>
                  <a:lnTo>
                    <a:pt x="145" y="4"/>
                  </a:lnTo>
                  <a:lnTo>
                    <a:pt x="135" y="9"/>
                  </a:lnTo>
                  <a:lnTo>
                    <a:pt x="135" y="9"/>
                  </a:lnTo>
                  <a:lnTo>
                    <a:pt x="115" y="16"/>
                  </a:lnTo>
                  <a:lnTo>
                    <a:pt x="99" y="22"/>
                  </a:lnTo>
                  <a:lnTo>
                    <a:pt x="74" y="29"/>
                  </a:lnTo>
                  <a:lnTo>
                    <a:pt x="64" y="34"/>
                  </a:lnTo>
                  <a:lnTo>
                    <a:pt x="55" y="38"/>
                  </a:lnTo>
                  <a:lnTo>
                    <a:pt x="48" y="45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21" y="77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1" y="109"/>
                  </a:lnTo>
                  <a:lnTo>
                    <a:pt x="0" y="115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3" y="125"/>
                  </a:lnTo>
                  <a:lnTo>
                    <a:pt x="5" y="122"/>
                  </a:lnTo>
                  <a:lnTo>
                    <a:pt x="8" y="118"/>
                  </a:lnTo>
                  <a:lnTo>
                    <a:pt x="19" y="102"/>
                  </a:lnTo>
                  <a:lnTo>
                    <a:pt x="35" y="83"/>
                  </a:lnTo>
                  <a:lnTo>
                    <a:pt x="35" y="83"/>
                  </a:lnTo>
                  <a:lnTo>
                    <a:pt x="43" y="73"/>
                  </a:lnTo>
                  <a:lnTo>
                    <a:pt x="54" y="64"/>
                  </a:lnTo>
                  <a:lnTo>
                    <a:pt x="67" y="54"/>
                  </a:lnTo>
                  <a:lnTo>
                    <a:pt x="83" y="45"/>
                  </a:lnTo>
                  <a:lnTo>
                    <a:pt x="99" y="36"/>
                  </a:lnTo>
                  <a:lnTo>
                    <a:pt x="118" y="29"/>
                  </a:lnTo>
                  <a:lnTo>
                    <a:pt x="137" y="25"/>
                  </a:lnTo>
                  <a:lnTo>
                    <a:pt x="157" y="22"/>
                  </a:lnTo>
                  <a:lnTo>
                    <a:pt x="157" y="22"/>
                  </a:lnTo>
                  <a:lnTo>
                    <a:pt x="167" y="22"/>
                  </a:lnTo>
                  <a:lnTo>
                    <a:pt x="176" y="23"/>
                  </a:lnTo>
                  <a:lnTo>
                    <a:pt x="185" y="26"/>
                  </a:lnTo>
                  <a:lnTo>
                    <a:pt x="192" y="28"/>
                  </a:lnTo>
                  <a:lnTo>
                    <a:pt x="205" y="35"/>
                  </a:lnTo>
                  <a:lnTo>
                    <a:pt x="217" y="44"/>
                  </a:lnTo>
                  <a:lnTo>
                    <a:pt x="233" y="58"/>
                  </a:lnTo>
                  <a:lnTo>
                    <a:pt x="238" y="63"/>
                  </a:lnTo>
                  <a:lnTo>
                    <a:pt x="241" y="64"/>
                  </a:lnTo>
                  <a:lnTo>
                    <a:pt x="244" y="64"/>
                  </a:lnTo>
                  <a:lnTo>
                    <a:pt x="244" y="64"/>
                  </a:lnTo>
                  <a:lnTo>
                    <a:pt x="246" y="64"/>
                  </a:lnTo>
                  <a:lnTo>
                    <a:pt x="247" y="63"/>
                  </a:lnTo>
                  <a:lnTo>
                    <a:pt x="246" y="58"/>
                  </a:lnTo>
                  <a:lnTo>
                    <a:pt x="243" y="54"/>
                  </a:lnTo>
                  <a:lnTo>
                    <a:pt x="237" y="47"/>
                  </a:lnTo>
                  <a:lnTo>
                    <a:pt x="222" y="34"/>
                  </a:lnTo>
                  <a:lnTo>
                    <a:pt x="209" y="23"/>
                  </a:lnTo>
                  <a:lnTo>
                    <a:pt x="209" y="2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auto">
            <a:xfrm>
              <a:off x="-1855476" y="4586523"/>
              <a:ext cx="169924" cy="75101"/>
            </a:xfrm>
            <a:custGeom>
              <a:avLst/>
              <a:gdLst>
                <a:gd name="T0" fmla="*/ 204 w 224"/>
                <a:gd name="T1" fmla="*/ 32 h 99"/>
                <a:gd name="T2" fmla="*/ 185 w 224"/>
                <a:gd name="T3" fmla="*/ 16 h 99"/>
                <a:gd name="T4" fmla="*/ 159 w 224"/>
                <a:gd name="T5" fmla="*/ 3 h 99"/>
                <a:gd name="T6" fmla="*/ 144 w 224"/>
                <a:gd name="T7" fmla="*/ 0 h 99"/>
                <a:gd name="T8" fmla="*/ 131 w 224"/>
                <a:gd name="T9" fmla="*/ 3 h 99"/>
                <a:gd name="T10" fmla="*/ 118 w 224"/>
                <a:gd name="T11" fmla="*/ 13 h 99"/>
                <a:gd name="T12" fmla="*/ 105 w 224"/>
                <a:gd name="T13" fmla="*/ 24 h 99"/>
                <a:gd name="T14" fmla="*/ 87 w 224"/>
                <a:gd name="T15" fmla="*/ 36 h 99"/>
                <a:gd name="T16" fmla="*/ 73 w 224"/>
                <a:gd name="T17" fmla="*/ 35 h 99"/>
                <a:gd name="T18" fmla="*/ 62 w 224"/>
                <a:gd name="T19" fmla="*/ 33 h 99"/>
                <a:gd name="T20" fmla="*/ 55 w 224"/>
                <a:gd name="T21" fmla="*/ 33 h 99"/>
                <a:gd name="T22" fmla="*/ 39 w 224"/>
                <a:gd name="T23" fmla="*/ 45 h 99"/>
                <a:gd name="T24" fmla="*/ 22 w 224"/>
                <a:gd name="T25" fmla="*/ 65 h 99"/>
                <a:gd name="T26" fmla="*/ 0 w 224"/>
                <a:gd name="T27" fmla="*/ 97 h 99"/>
                <a:gd name="T28" fmla="*/ 0 w 224"/>
                <a:gd name="T29" fmla="*/ 99 h 99"/>
                <a:gd name="T30" fmla="*/ 11 w 224"/>
                <a:gd name="T31" fmla="*/ 91 h 99"/>
                <a:gd name="T32" fmla="*/ 33 w 224"/>
                <a:gd name="T33" fmla="*/ 80 h 99"/>
                <a:gd name="T34" fmla="*/ 41 w 224"/>
                <a:gd name="T35" fmla="*/ 77 h 99"/>
                <a:gd name="T36" fmla="*/ 48 w 224"/>
                <a:gd name="T37" fmla="*/ 73 h 99"/>
                <a:gd name="T38" fmla="*/ 45 w 224"/>
                <a:gd name="T39" fmla="*/ 68 h 99"/>
                <a:gd name="T40" fmla="*/ 42 w 224"/>
                <a:gd name="T41" fmla="*/ 62 h 99"/>
                <a:gd name="T42" fmla="*/ 46 w 224"/>
                <a:gd name="T43" fmla="*/ 57 h 99"/>
                <a:gd name="T44" fmla="*/ 57 w 224"/>
                <a:gd name="T45" fmla="*/ 51 h 99"/>
                <a:gd name="T46" fmla="*/ 73 w 224"/>
                <a:gd name="T47" fmla="*/ 49 h 99"/>
                <a:gd name="T48" fmla="*/ 93 w 224"/>
                <a:gd name="T49" fmla="*/ 57 h 99"/>
                <a:gd name="T50" fmla="*/ 106 w 224"/>
                <a:gd name="T51" fmla="*/ 55 h 99"/>
                <a:gd name="T52" fmla="*/ 112 w 224"/>
                <a:gd name="T53" fmla="*/ 51 h 99"/>
                <a:gd name="T54" fmla="*/ 124 w 224"/>
                <a:gd name="T55" fmla="*/ 39 h 99"/>
                <a:gd name="T56" fmla="*/ 131 w 224"/>
                <a:gd name="T57" fmla="*/ 32 h 99"/>
                <a:gd name="T58" fmla="*/ 143 w 224"/>
                <a:gd name="T59" fmla="*/ 30 h 99"/>
                <a:gd name="T60" fmla="*/ 150 w 224"/>
                <a:gd name="T61" fmla="*/ 32 h 99"/>
                <a:gd name="T62" fmla="*/ 175 w 224"/>
                <a:gd name="T63" fmla="*/ 46 h 99"/>
                <a:gd name="T64" fmla="*/ 196 w 224"/>
                <a:gd name="T65" fmla="*/ 59 h 99"/>
                <a:gd name="T66" fmla="*/ 204 w 224"/>
                <a:gd name="T67" fmla="*/ 59 h 99"/>
                <a:gd name="T68" fmla="*/ 215 w 224"/>
                <a:gd name="T69" fmla="*/ 55 h 99"/>
                <a:gd name="T70" fmla="*/ 224 w 224"/>
                <a:gd name="T71" fmla="*/ 48 h 99"/>
                <a:gd name="T72" fmla="*/ 221 w 224"/>
                <a:gd name="T73" fmla="*/ 39 h 99"/>
                <a:gd name="T74" fmla="*/ 204 w 224"/>
                <a:gd name="T75" fmla="*/ 3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99">
                  <a:moveTo>
                    <a:pt x="204" y="32"/>
                  </a:moveTo>
                  <a:lnTo>
                    <a:pt x="204" y="32"/>
                  </a:lnTo>
                  <a:lnTo>
                    <a:pt x="195" y="23"/>
                  </a:lnTo>
                  <a:lnTo>
                    <a:pt x="185" y="16"/>
                  </a:lnTo>
                  <a:lnTo>
                    <a:pt x="172" y="8"/>
                  </a:lnTo>
                  <a:lnTo>
                    <a:pt x="159" y="3"/>
                  </a:lnTo>
                  <a:lnTo>
                    <a:pt x="151" y="1"/>
                  </a:lnTo>
                  <a:lnTo>
                    <a:pt x="144" y="0"/>
                  </a:lnTo>
                  <a:lnTo>
                    <a:pt x="137" y="1"/>
                  </a:lnTo>
                  <a:lnTo>
                    <a:pt x="131" y="3"/>
                  </a:lnTo>
                  <a:lnTo>
                    <a:pt x="124" y="7"/>
                  </a:lnTo>
                  <a:lnTo>
                    <a:pt x="118" y="13"/>
                  </a:lnTo>
                  <a:lnTo>
                    <a:pt x="118" y="13"/>
                  </a:lnTo>
                  <a:lnTo>
                    <a:pt x="105" y="24"/>
                  </a:lnTo>
                  <a:lnTo>
                    <a:pt x="94" y="32"/>
                  </a:lnTo>
                  <a:lnTo>
                    <a:pt x="87" y="36"/>
                  </a:lnTo>
                  <a:lnTo>
                    <a:pt x="80" y="36"/>
                  </a:lnTo>
                  <a:lnTo>
                    <a:pt x="73" y="35"/>
                  </a:lnTo>
                  <a:lnTo>
                    <a:pt x="68" y="33"/>
                  </a:lnTo>
                  <a:lnTo>
                    <a:pt x="62" y="33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48" y="38"/>
                  </a:lnTo>
                  <a:lnTo>
                    <a:pt x="39" y="45"/>
                  </a:lnTo>
                  <a:lnTo>
                    <a:pt x="30" y="55"/>
                  </a:lnTo>
                  <a:lnTo>
                    <a:pt x="22" y="65"/>
                  </a:lnTo>
                  <a:lnTo>
                    <a:pt x="7" y="86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0" y="99"/>
                  </a:lnTo>
                  <a:lnTo>
                    <a:pt x="3" y="97"/>
                  </a:lnTo>
                  <a:lnTo>
                    <a:pt x="11" y="91"/>
                  </a:lnTo>
                  <a:lnTo>
                    <a:pt x="25" y="83"/>
                  </a:lnTo>
                  <a:lnTo>
                    <a:pt x="33" y="80"/>
                  </a:lnTo>
                  <a:lnTo>
                    <a:pt x="41" y="77"/>
                  </a:lnTo>
                  <a:lnTo>
                    <a:pt x="41" y="77"/>
                  </a:lnTo>
                  <a:lnTo>
                    <a:pt x="45" y="74"/>
                  </a:lnTo>
                  <a:lnTo>
                    <a:pt x="48" y="73"/>
                  </a:lnTo>
                  <a:lnTo>
                    <a:pt x="46" y="70"/>
                  </a:lnTo>
                  <a:lnTo>
                    <a:pt x="45" y="68"/>
                  </a:lnTo>
                  <a:lnTo>
                    <a:pt x="43" y="65"/>
                  </a:lnTo>
                  <a:lnTo>
                    <a:pt x="42" y="62"/>
                  </a:lnTo>
                  <a:lnTo>
                    <a:pt x="43" y="61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57" y="51"/>
                  </a:lnTo>
                  <a:lnTo>
                    <a:pt x="65" y="49"/>
                  </a:lnTo>
                  <a:lnTo>
                    <a:pt x="73" y="49"/>
                  </a:lnTo>
                  <a:lnTo>
                    <a:pt x="80" y="52"/>
                  </a:lnTo>
                  <a:lnTo>
                    <a:pt x="93" y="57"/>
                  </a:lnTo>
                  <a:lnTo>
                    <a:pt x="99" y="57"/>
                  </a:lnTo>
                  <a:lnTo>
                    <a:pt x="106" y="55"/>
                  </a:lnTo>
                  <a:lnTo>
                    <a:pt x="106" y="55"/>
                  </a:lnTo>
                  <a:lnTo>
                    <a:pt x="112" y="51"/>
                  </a:lnTo>
                  <a:lnTo>
                    <a:pt x="116" y="46"/>
                  </a:lnTo>
                  <a:lnTo>
                    <a:pt x="124" y="39"/>
                  </a:lnTo>
                  <a:lnTo>
                    <a:pt x="128" y="35"/>
                  </a:lnTo>
                  <a:lnTo>
                    <a:pt x="131" y="32"/>
                  </a:lnTo>
                  <a:lnTo>
                    <a:pt x="137" y="30"/>
                  </a:lnTo>
                  <a:lnTo>
                    <a:pt x="143" y="30"/>
                  </a:lnTo>
                  <a:lnTo>
                    <a:pt x="143" y="30"/>
                  </a:lnTo>
                  <a:lnTo>
                    <a:pt x="150" y="32"/>
                  </a:lnTo>
                  <a:lnTo>
                    <a:pt x="159" y="35"/>
                  </a:lnTo>
                  <a:lnTo>
                    <a:pt x="175" y="46"/>
                  </a:lnTo>
                  <a:lnTo>
                    <a:pt x="189" y="57"/>
                  </a:lnTo>
                  <a:lnTo>
                    <a:pt x="196" y="59"/>
                  </a:lnTo>
                  <a:lnTo>
                    <a:pt x="204" y="59"/>
                  </a:lnTo>
                  <a:lnTo>
                    <a:pt x="204" y="59"/>
                  </a:lnTo>
                  <a:lnTo>
                    <a:pt x="210" y="58"/>
                  </a:lnTo>
                  <a:lnTo>
                    <a:pt x="215" y="55"/>
                  </a:lnTo>
                  <a:lnTo>
                    <a:pt x="221" y="52"/>
                  </a:lnTo>
                  <a:lnTo>
                    <a:pt x="224" y="48"/>
                  </a:lnTo>
                  <a:lnTo>
                    <a:pt x="224" y="43"/>
                  </a:lnTo>
                  <a:lnTo>
                    <a:pt x="221" y="39"/>
                  </a:lnTo>
                  <a:lnTo>
                    <a:pt x="214" y="35"/>
                  </a:lnTo>
                  <a:lnTo>
                    <a:pt x="204" y="32"/>
                  </a:lnTo>
                  <a:lnTo>
                    <a:pt x="204" y="3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15"/>
            <p:cNvSpPr>
              <a:spLocks/>
            </p:cNvSpPr>
            <p:nvPr/>
          </p:nvSpPr>
          <p:spPr bwMode="auto">
            <a:xfrm>
              <a:off x="-1656725" y="4735207"/>
              <a:ext cx="150960" cy="57653"/>
            </a:xfrm>
            <a:custGeom>
              <a:avLst/>
              <a:gdLst>
                <a:gd name="T0" fmla="*/ 165 w 199"/>
                <a:gd name="T1" fmla="*/ 15 h 76"/>
                <a:gd name="T2" fmla="*/ 165 w 199"/>
                <a:gd name="T3" fmla="*/ 15 h 76"/>
                <a:gd name="T4" fmla="*/ 156 w 199"/>
                <a:gd name="T5" fmla="*/ 9 h 76"/>
                <a:gd name="T6" fmla="*/ 144 w 199"/>
                <a:gd name="T7" fmla="*/ 6 h 76"/>
                <a:gd name="T8" fmla="*/ 131 w 199"/>
                <a:gd name="T9" fmla="*/ 2 h 76"/>
                <a:gd name="T10" fmla="*/ 115 w 199"/>
                <a:gd name="T11" fmla="*/ 0 h 76"/>
                <a:gd name="T12" fmla="*/ 106 w 199"/>
                <a:gd name="T13" fmla="*/ 0 h 76"/>
                <a:gd name="T14" fmla="*/ 98 w 199"/>
                <a:gd name="T15" fmla="*/ 2 h 76"/>
                <a:gd name="T16" fmla="*/ 89 w 199"/>
                <a:gd name="T17" fmla="*/ 5 h 76"/>
                <a:gd name="T18" fmla="*/ 80 w 199"/>
                <a:gd name="T19" fmla="*/ 8 h 76"/>
                <a:gd name="T20" fmla="*/ 73 w 199"/>
                <a:gd name="T21" fmla="*/ 13 h 76"/>
                <a:gd name="T22" fmla="*/ 64 w 199"/>
                <a:gd name="T23" fmla="*/ 21 h 76"/>
                <a:gd name="T24" fmla="*/ 64 w 199"/>
                <a:gd name="T25" fmla="*/ 21 h 76"/>
                <a:gd name="T26" fmla="*/ 36 w 199"/>
                <a:gd name="T27" fmla="*/ 44 h 76"/>
                <a:gd name="T28" fmla="*/ 19 w 199"/>
                <a:gd name="T29" fmla="*/ 57 h 76"/>
                <a:gd name="T30" fmla="*/ 1 w 199"/>
                <a:gd name="T31" fmla="*/ 70 h 76"/>
                <a:gd name="T32" fmla="*/ 1 w 199"/>
                <a:gd name="T33" fmla="*/ 70 h 76"/>
                <a:gd name="T34" fmla="*/ 0 w 199"/>
                <a:gd name="T35" fmla="*/ 73 h 76"/>
                <a:gd name="T36" fmla="*/ 0 w 199"/>
                <a:gd name="T37" fmla="*/ 75 h 76"/>
                <a:gd name="T38" fmla="*/ 4 w 199"/>
                <a:gd name="T39" fmla="*/ 76 h 76"/>
                <a:gd name="T40" fmla="*/ 9 w 199"/>
                <a:gd name="T41" fmla="*/ 76 h 76"/>
                <a:gd name="T42" fmla="*/ 22 w 199"/>
                <a:gd name="T43" fmla="*/ 73 h 76"/>
                <a:gd name="T44" fmla="*/ 36 w 199"/>
                <a:gd name="T45" fmla="*/ 69 h 76"/>
                <a:gd name="T46" fmla="*/ 36 w 199"/>
                <a:gd name="T47" fmla="*/ 69 h 76"/>
                <a:gd name="T48" fmla="*/ 52 w 199"/>
                <a:gd name="T49" fmla="*/ 60 h 76"/>
                <a:gd name="T50" fmla="*/ 74 w 199"/>
                <a:gd name="T51" fmla="*/ 48 h 76"/>
                <a:gd name="T52" fmla="*/ 95 w 199"/>
                <a:gd name="T53" fmla="*/ 37 h 76"/>
                <a:gd name="T54" fmla="*/ 109 w 199"/>
                <a:gd name="T55" fmla="*/ 29 h 76"/>
                <a:gd name="T56" fmla="*/ 109 w 199"/>
                <a:gd name="T57" fmla="*/ 29 h 76"/>
                <a:gd name="T58" fmla="*/ 124 w 199"/>
                <a:gd name="T59" fmla="*/ 25 h 76"/>
                <a:gd name="T60" fmla="*/ 132 w 199"/>
                <a:gd name="T61" fmla="*/ 25 h 76"/>
                <a:gd name="T62" fmla="*/ 143 w 199"/>
                <a:gd name="T63" fmla="*/ 25 h 76"/>
                <a:gd name="T64" fmla="*/ 153 w 199"/>
                <a:gd name="T65" fmla="*/ 27 h 76"/>
                <a:gd name="T66" fmla="*/ 162 w 199"/>
                <a:gd name="T67" fmla="*/ 29 h 76"/>
                <a:gd name="T68" fmla="*/ 170 w 199"/>
                <a:gd name="T69" fmla="*/ 35 h 76"/>
                <a:gd name="T70" fmla="*/ 178 w 199"/>
                <a:gd name="T71" fmla="*/ 43 h 76"/>
                <a:gd name="T72" fmla="*/ 178 w 199"/>
                <a:gd name="T73" fmla="*/ 43 h 76"/>
                <a:gd name="T74" fmla="*/ 185 w 199"/>
                <a:gd name="T75" fmla="*/ 50 h 76"/>
                <a:gd name="T76" fmla="*/ 189 w 199"/>
                <a:gd name="T77" fmla="*/ 54 h 76"/>
                <a:gd name="T78" fmla="*/ 194 w 199"/>
                <a:gd name="T79" fmla="*/ 56 h 76"/>
                <a:gd name="T80" fmla="*/ 197 w 199"/>
                <a:gd name="T81" fmla="*/ 54 h 76"/>
                <a:gd name="T82" fmla="*/ 199 w 199"/>
                <a:gd name="T83" fmla="*/ 51 h 76"/>
                <a:gd name="T84" fmla="*/ 199 w 199"/>
                <a:gd name="T85" fmla="*/ 48 h 76"/>
                <a:gd name="T86" fmla="*/ 198 w 199"/>
                <a:gd name="T87" fmla="*/ 45 h 76"/>
                <a:gd name="T88" fmla="*/ 195 w 199"/>
                <a:gd name="T89" fmla="*/ 41 h 76"/>
                <a:gd name="T90" fmla="*/ 195 w 199"/>
                <a:gd name="T91" fmla="*/ 41 h 76"/>
                <a:gd name="T92" fmla="*/ 165 w 199"/>
                <a:gd name="T93" fmla="*/ 15 h 76"/>
                <a:gd name="T94" fmla="*/ 165 w 199"/>
                <a:gd name="T95" fmla="*/ 1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" h="76">
                  <a:moveTo>
                    <a:pt x="165" y="15"/>
                  </a:moveTo>
                  <a:lnTo>
                    <a:pt x="165" y="15"/>
                  </a:lnTo>
                  <a:lnTo>
                    <a:pt x="156" y="9"/>
                  </a:lnTo>
                  <a:lnTo>
                    <a:pt x="144" y="6"/>
                  </a:lnTo>
                  <a:lnTo>
                    <a:pt x="131" y="2"/>
                  </a:lnTo>
                  <a:lnTo>
                    <a:pt x="115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89" y="5"/>
                  </a:lnTo>
                  <a:lnTo>
                    <a:pt x="80" y="8"/>
                  </a:lnTo>
                  <a:lnTo>
                    <a:pt x="73" y="13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36" y="44"/>
                  </a:lnTo>
                  <a:lnTo>
                    <a:pt x="19" y="57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4" y="76"/>
                  </a:lnTo>
                  <a:lnTo>
                    <a:pt x="9" y="76"/>
                  </a:lnTo>
                  <a:lnTo>
                    <a:pt x="22" y="73"/>
                  </a:lnTo>
                  <a:lnTo>
                    <a:pt x="36" y="69"/>
                  </a:lnTo>
                  <a:lnTo>
                    <a:pt x="36" y="69"/>
                  </a:lnTo>
                  <a:lnTo>
                    <a:pt x="52" y="60"/>
                  </a:lnTo>
                  <a:lnTo>
                    <a:pt x="74" y="48"/>
                  </a:lnTo>
                  <a:lnTo>
                    <a:pt x="95" y="37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24" y="25"/>
                  </a:lnTo>
                  <a:lnTo>
                    <a:pt x="132" y="25"/>
                  </a:lnTo>
                  <a:lnTo>
                    <a:pt x="143" y="25"/>
                  </a:lnTo>
                  <a:lnTo>
                    <a:pt x="153" y="27"/>
                  </a:lnTo>
                  <a:lnTo>
                    <a:pt x="162" y="29"/>
                  </a:lnTo>
                  <a:lnTo>
                    <a:pt x="170" y="35"/>
                  </a:lnTo>
                  <a:lnTo>
                    <a:pt x="178" y="43"/>
                  </a:lnTo>
                  <a:lnTo>
                    <a:pt x="178" y="43"/>
                  </a:lnTo>
                  <a:lnTo>
                    <a:pt x="185" y="50"/>
                  </a:lnTo>
                  <a:lnTo>
                    <a:pt x="189" y="54"/>
                  </a:lnTo>
                  <a:lnTo>
                    <a:pt x="194" y="56"/>
                  </a:lnTo>
                  <a:lnTo>
                    <a:pt x="197" y="54"/>
                  </a:lnTo>
                  <a:lnTo>
                    <a:pt x="199" y="51"/>
                  </a:lnTo>
                  <a:lnTo>
                    <a:pt x="199" y="48"/>
                  </a:lnTo>
                  <a:lnTo>
                    <a:pt x="198" y="45"/>
                  </a:lnTo>
                  <a:lnTo>
                    <a:pt x="195" y="41"/>
                  </a:lnTo>
                  <a:lnTo>
                    <a:pt x="195" y="41"/>
                  </a:lnTo>
                  <a:lnTo>
                    <a:pt x="165" y="15"/>
                  </a:lnTo>
                  <a:lnTo>
                    <a:pt x="165" y="15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-1251637" y="4981749"/>
              <a:ext cx="62205" cy="58412"/>
            </a:xfrm>
            <a:custGeom>
              <a:avLst/>
              <a:gdLst>
                <a:gd name="T0" fmla="*/ 0 w 82"/>
                <a:gd name="T1" fmla="*/ 28 h 77"/>
                <a:gd name="T2" fmla="*/ 0 w 82"/>
                <a:gd name="T3" fmla="*/ 28 h 77"/>
                <a:gd name="T4" fmla="*/ 3 w 82"/>
                <a:gd name="T5" fmla="*/ 23 h 77"/>
                <a:gd name="T6" fmla="*/ 11 w 82"/>
                <a:gd name="T7" fmla="*/ 13 h 77"/>
                <a:gd name="T8" fmla="*/ 16 w 82"/>
                <a:gd name="T9" fmla="*/ 9 h 77"/>
                <a:gd name="T10" fmla="*/ 24 w 82"/>
                <a:gd name="T11" fmla="*/ 4 h 77"/>
                <a:gd name="T12" fmla="*/ 31 w 82"/>
                <a:gd name="T13" fmla="*/ 2 h 77"/>
                <a:gd name="T14" fmla="*/ 38 w 82"/>
                <a:gd name="T15" fmla="*/ 0 h 77"/>
                <a:gd name="T16" fmla="*/ 38 w 82"/>
                <a:gd name="T17" fmla="*/ 0 h 77"/>
                <a:gd name="T18" fmla="*/ 53 w 82"/>
                <a:gd name="T19" fmla="*/ 0 h 77"/>
                <a:gd name="T20" fmla="*/ 60 w 82"/>
                <a:gd name="T21" fmla="*/ 0 h 77"/>
                <a:gd name="T22" fmla="*/ 66 w 82"/>
                <a:gd name="T23" fmla="*/ 2 h 77"/>
                <a:gd name="T24" fmla="*/ 70 w 82"/>
                <a:gd name="T25" fmla="*/ 3 h 77"/>
                <a:gd name="T26" fmla="*/ 73 w 82"/>
                <a:gd name="T27" fmla="*/ 6 h 77"/>
                <a:gd name="T28" fmla="*/ 76 w 82"/>
                <a:gd name="T29" fmla="*/ 12 h 77"/>
                <a:gd name="T30" fmla="*/ 79 w 82"/>
                <a:gd name="T31" fmla="*/ 19 h 77"/>
                <a:gd name="T32" fmla="*/ 79 w 82"/>
                <a:gd name="T33" fmla="*/ 19 h 77"/>
                <a:gd name="T34" fmla="*/ 81 w 82"/>
                <a:gd name="T35" fmla="*/ 37 h 77"/>
                <a:gd name="T36" fmla="*/ 82 w 82"/>
                <a:gd name="T37" fmla="*/ 53 h 77"/>
                <a:gd name="T38" fmla="*/ 81 w 82"/>
                <a:gd name="T39" fmla="*/ 67 h 77"/>
                <a:gd name="T40" fmla="*/ 81 w 82"/>
                <a:gd name="T41" fmla="*/ 73 h 77"/>
                <a:gd name="T42" fmla="*/ 79 w 82"/>
                <a:gd name="T43" fmla="*/ 76 h 77"/>
                <a:gd name="T44" fmla="*/ 79 w 82"/>
                <a:gd name="T45" fmla="*/ 76 h 77"/>
                <a:gd name="T46" fmla="*/ 78 w 82"/>
                <a:gd name="T47" fmla="*/ 77 h 77"/>
                <a:gd name="T48" fmla="*/ 76 w 82"/>
                <a:gd name="T49" fmla="*/ 76 h 77"/>
                <a:gd name="T50" fmla="*/ 75 w 82"/>
                <a:gd name="T51" fmla="*/ 71 h 77"/>
                <a:gd name="T52" fmla="*/ 70 w 82"/>
                <a:gd name="T53" fmla="*/ 55 h 77"/>
                <a:gd name="T54" fmla="*/ 67 w 82"/>
                <a:gd name="T55" fmla="*/ 35 h 77"/>
                <a:gd name="T56" fmla="*/ 67 w 82"/>
                <a:gd name="T57" fmla="*/ 26 h 77"/>
                <a:gd name="T58" fmla="*/ 67 w 82"/>
                <a:gd name="T59" fmla="*/ 22 h 77"/>
                <a:gd name="T60" fmla="*/ 67 w 82"/>
                <a:gd name="T61" fmla="*/ 22 h 77"/>
                <a:gd name="T62" fmla="*/ 67 w 82"/>
                <a:gd name="T63" fmla="*/ 18 h 77"/>
                <a:gd name="T64" fmla="*/ 66 w 82"/>
                <a:gd name="T65" fmla="*/ 15 h 77"/>
                <a:gd name="T66" fmla="*/ 62 w 82"/>
                <a:gd name="T67" fmla="*/ 13 h 77"/>
                <a:gd name="T68" fmla="*/ 56 w 82"/>
                <a:gd name="T69" fmla="*/ 10 h 77"/>
                <a:gd name="T70" fmla="*/ 44 w 82"/>
                <a:gd name="T71" fmla="*/ 9 h 77"/>
                <a:gd name="T72" fmla="*/ 35 w 82"/>
                <a:gd name="T73" fmla="*/ 7 h 77"/>
                <a:gd name="T74" fmla="*/ 35 w 82"/>
                <a:gd name="T75" fmla="*/ 7 h 77"/>
                <a:gd name="T76" fmla="*/ 31 w 82"/>
                <a:gd name="T77" fmla="*/ 9 h 77"/>
                <a:gd name="T78" fmla="*/ 28 w 82"/>
                <a:gd name="T79" fmla="*/ 12 h 77"/>
                <a:gd name="T80" fmla="*/ 21 w 82"/>
                <a:gd name="T81" fmla="*/ 20 h 77"/>
                <a:gd name="T82" fmla="*/ 16 w 82"/>
                <a:gd name="T83" fmla="*/ 25 h 77"/>
                <a:gd name="T84" fmla="*/ 12 w 82"/>
                <a:gd name="T85" fmla="*/ 28 h 77"/>
                <a:gd name="T86" fmla="*/ 6 w 82"/>
                <a:gd name="T87" fmla="*/ 29 h 77"/>
                <a:gd name="T88" fmla="*/ 0 w 82"/>
                <a:gd name="T89" fmla="*/ 28 h 77"/>
                <a:gd name="T90" fmla="*/ 0 w 82"/>
                <a:gd name="T91" fmla="*/ 2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77">
                  <a:moveTo>
                    <a:pt x="0" y="28"/>
                  </a:moveTo>
                  <a:lnTo>
                    <a:pt x="0" y="28"/>
                  </a:lnTo>
                  <a:lnTo>
                    <a:pt x="3" y="23"/>
                  </a:lnTo>
                  <a:lnTo>
                    <a:pt x="11" y="13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1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3" y="0"/>
                  </a:lnTo>
                  <a:lnTo>
                    <a:pt x="60" y="0"/>
                  </a:lnTo>
                  <a:lnTo>
                    <a:pt x="66" y="2"/>
                  </a:lnTo>
                  <a:lnTo>
                    <a:pt x="70" y="3"/>
                  </a:lnTo>
                  <a:lnTo>
                    <a:pt x="73" y="6"/>
                  </a:lnTo>
                  <a:lnTo>
                    <a:pt x="76" y="12"/>
                  </a:lnTo>
                  <a:lnTo>
                    <a:pt x="79" y="19"/>
                  </a:lnTo>
                  <a:lnTo>
                    <a:pt x="79" y="19"/>
                  </a:lnTo>
                  <a:lnTo>
                    <a:pt x="81" y="37"/>
                  </a:lnTo>
                  <a:lnTo>
                    <a:pt x="82" y="53"/>
                  </a:lnTo>
                  <a:lnTo>
                    <a:pt x="81" y="67"/>
                  </a:lnTo>
                  <a:lnTo>
                    <a:pt x="81" y="73"/>
                  </a:lnTo>
                  <a:lnTo>
                    <a:pt x="79" y="76"/>
                  </a:lnTo>
                  <a:lnTo>
                    <a:pt x="79" y="76"/>
                  </a:lnTo>
                  <a:lnTo>
                    <a:pt x="78" y="77"/>
                  </a:lnTo>
                  <a:lnTo>
                    <a:pt x="76" y="76"/>
                  </a:lnTo>
                  <a:lnTo>
                    <a:pt x="75" y="71"/>
                  </a:lnTo>
                  <a:lnTo>
                    <a:pt x="70" y="55"/>
                  </a:lnTo>
                  <a:lnTo>
                    <a:pt x="67" y="35"/>
                  </a:lnTo>
                  <a:lnTo>
                    <a:pt x="67" y="26"/>
                  </a:lnTo>
                  <a:lnTo>
                    <a:pt x="67" y="22"/>
                  </a:lnTo>
                  <a:lnTo>
                    <a:pt x="67" y="22"/>
                  </a:lnTo>
                  <a:lnTo>
                    <a:pt x="67" y="18"/>
                  </a:lnTo>
                  <a:lnTo>
                    <a:pt x="66" y="15"/>
                  </a:lnTo>
                  <a:lnTo>
                    <a:pt x="62" y="13"/>
                  </a:lnTo>
                  <a:lnTo>
                    <a:pt x="56" y="10"/>
                  </a:lnTo>
                  <a:lnTo>
                    <a:pt x="44" y="9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1" y="9"/>
                  </a:lnTo>
                  <a:lnTo>
                    <a:pt x="28" y="12"/>
                  </a:lnTo>
                  <a:lnTo>
                    <a:pt x="21" y="20"/>
                  </a:lnTo>
                  <a:lnTo>
                    <a:pt x="16" y="25"/>
                  </a:lnTo>
                  <a:lnTo>
                    <a:pt x="12" y="28"/>
                  </a:lnTo>
                  <a:lnTo>
                    <a:pt x="6" y="29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-1841063" y="4777688"/>
              <a:ext cx="87997" cy="121375"/>
            </a:xfrm>
            <a:custGeom>
              <a:avLst/>
              <a:gdLst>
                <a:gd name="T0" fmla="*/ 71 w 116"/>
                <a:gd name="T1" fmla="*/ 0 h 160"/>
                <a:gd name="T2" fmla="*/ 71 w 116"/>
                <a:gd name="T3" fmla="*/ 0 h 160"/>
                <a:gd name="T4" fmla="*/ 65 w 116"/>
                <a:gd name="T5" fmla="*/ 0 h 160"/>
                <a:gd name="T6" fmla="*/ 49 w 116"/>
                <a:gd name="T7" fmla="*/ 1 h 160"/>
                <a:gd name="T8" fmla="*/ 40 w 116"/>
                <a:gd name="T9" fmla="*/ 3 h 160"/>
                <a:gd name="T10" fmla="*/ 32 w 116"/>
                <a:gd name="T11" fmla="*/ 5 h 160"/>
                <a:gd name="T12" fmla="*/ 24 w 116"/>
                <a:gd name="T13" fmla="*/ 8 h 160"/>
                <a:gd name="T14" fmla="*/ 19 w 116"/>
                <a:gd name="T15" fmla="*/ 14 h 160"/>
                <a:gd name="T16" fmla="*/ 19 w 116"/>
                <a:gd name="T17" fmla="*/ 14 h 160"/>
                <a:gd name="T18" fmla="*/ 14 w 116"/>
                <a:gd name="T19" fmla="*/ 22 h 160"/>
                <a:gd name="T20" fmla="*/ 11 w 116"/>
                <a:gd name="T21" fmla="*/ 32 h 160"/>
                <a:gd name="T22" fmla="*/ 6 w 116"/>
                <a:gd name="T23" fmla="*/ 51 h 160"/>
                <a:gd name="T24" fmla="*/ 0 w 116"/>
                <a:gd name="T25" fmla="*/ 72 h 160"/>
                <a:gd name="T26" fmla="*/ 0 w 116"/>
                <a:gd name="T27" fmla="*/ 72 h 160"/>
                <a:gd name="T28" fmla="*/ 39 w 116"/>
                <a:gd name="T29" fmla="*/ 13 h 160"/>
                <a:gd name="T30" fmla="*/ 39 w 116"/>
                <a:gd name="T31" fmla="*/ 13 h 160"/>
                <a:gd name="T32" fmla="*/ 40 w 116"/>
                <a:gd name="T33" fmla="*/ 11 h 160"/>
                <a:gd name="T34" fmla="*/ 42 w 116"/>
                <a:gd name="T35" fmla="*/ 11 h 160"/>
                <a:gd name="T36" fmla="*/ 46 w 116"/>
                <a:gd name="T37" fmla="*/ 14 h 160"/>
                <a:gd name="T38" fmla="*/ 57 w 116"/>
                <a:gd name="T39" fmla="*/ 29 h 160"/>
                <a:gd name="T40" fmla="*/ 62 w 116"/>
                <a:gd name="T41" fmla="*/ 36 h 160"/>
                <a:gd name="T42" fmla="*/ 68 w 116"/>
                <a:gd name="T43" fmla="*/ 40 h 160"/>
                <a:gd name="T44" fmla="*/ 70 w 116"/>
                <a:gd name="T45" fmla="*/ 40 h 160"/>
                <a:gd name="T46" fmla="*/ 73 w 116"/>
                <a:gd name="T47" fmla="*/ 39 h 160"/>
                <a:gd name="T48" fmla="*/ 75 w 116"/>
                <a:gd name="T49" fmla="*/ 38 h 160"/>
                <a:gd name="T50" fmla="*/ 77 w 116"/>
                <a:gd name="T51" fmla="*/ 33 h 160"/>
                <a:gd name="T52" fmla="*/ 77 w 116"/>
                <a:gd name="T53" fmla="*/ 33 h 160"/>
                <a:gd name="T54" fmla="*/ 80 w 116"/>
                <a:gd name="T55" fmla="*/ 30 h 160"/>
                <a:gd name="T56" fmla="*/ 83 w 116"/>
                <a:gd name="T57" fmla="*/ 30 h 160"/>
                <a:gd name="T58" fmla="*/ 86 w 116"/>
                <a:gd name="T59" fmla="*/ 35 h 160"/>
                <a:gd name="T60" fmla="*/ 89 w 116"/>
                <a:gd name="T61" fmla="*/ 40 h 160"/>
                <a:gd name="T62" fmla="*/ 94 w 116"/>
                <a:gd name="T63" fmla="*/ 59 h 160"/>
                <a:gd name="T64" fmla="*/ 100 w 116"/>
                <a:gd name="T65" fmla="*/ 83 h 160"/>
                <a:gd name="T66" fmla="*/ 112 w 116"/>
                <a:gd name="T67" fmla="*/ 132 h 160"/>
                <a:gd name="T68" fmla="*/ 116 w 116"/>
                <a:gd name="T69" fmla="*/ 160 h 160"/>
                <a:gd name="T70" fmla="*/ 116 w 116"/>
                <a:gd name="T71" fmla="*/ 160 h 160"/>
                <a:gd name="T72" fmla="*/ 113 w 116"/>
                <a:gd name="T73" fmla="*/ 119 h 160"/>
                <a:gd name="T74" fmla="*/ 110 w 116"/>
                <a:gd name="T75" fmla="*/ 55 h 160"/>
                <a:gd name="T76" fmla="*/ 110 w 116"/>
                <a:gd name="T77" fmla="*/ 55 h 160"/>
                <a:gd name="T78" fmla="*/ 110 w 116"/>
                <a:gd name="T79" fmla="*/ 40 h 160"/>
                <a:gd name="T80" fmla="*/ 110 w 116"/>
                <a:gd name="T81" fmla="*/ 32 h 160"/>
                <a:gd name="T82" fmla="*/ 107 w 116"/>
                <a:gd name="T83" fmla="*/ 24 h 160"/>
                <a:gd name="T84" fmla="*/ 103 w 116"/>
                <a:gd name="T85" fmla="*/ 17 h 160"/>
                <a:gd name="T86" fmla="*/ 96 w 116"/>
                <a:gd name="T87" fmla="*/ 10 h 160"/>
                <a:gd name="T88" fmla="*/ 86 w 116"/>
                <a:gd name="T89" fmla="*/ 4 h 160"/>
                <a:gd name="T90" fmla="*/ 71 w 116"/>
                <a:gd name="T91" fmla="*/ 0 h 160"/>
                <a:gd name="T92" fmla="*/ 71 w 116"/>
                <a:gd name="T9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6" h="160">
                  <a:moveTo>
                    <a:pt x="71" y="0"/>
                  </a:moveTo>
                  <a:lnTo>
                    <a:pt x="71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40" y="3"/>
                  </a:lnTo>
                  <a:lnTo>
                    <a:pt x="32" y="5"/>
                  </a:lnTo>
                  <a:lnTo>
                    <a:pt x="24" y="8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4" y="22"/>
                  </a:lnTo>
                  <a:lnTo>
                    <a:pt x="11" y="32"/>
                  </a:lnTo>
                  <a:lnTo>
                    <a:pt x="6" y="51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40" y="11"/>
                  </a:lnTo>
                  <a:lnTo>
                    <a:pt x="42" y="11"/>
                  </a:lnTo>
                  <a:lnTo>
                    <a:pt x="46" y="14"/>
                  </a:lnTo>
                  <a:lnTo>
                    <a:pt x="57" y="29"/>
                  </a:lnTo>
                  <a:lnTo>
                    <a:pt x="62" y="36"/>
                  </a:lnTo>
                  <a:lnTo>
                    <a:pt x="68" y="40"/>
                  </a:lnTo>
                  <a:lnTo>
                    <a:pt x="70" y="40"/>
                  </a:lnTo>
                  <a:lnTo>
                    <a:pt x="73" y="39"/>
                  </a:lnTo>
                  <a:lnTo>
                    <a:pt x="75" y="38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0" y="30"/>
                  </a:lnTo>
                  <a:lnTo>
                    <a:pt x="83" y="30"/>
                  </a:lnTo>
                  <a:lnTo>
                    <a:pt x="86" y="35"/>
                  </a:lnTo>
                  <a:lnTo>
                    <a:pt x="89" y="40"/>
                  </a:lnTo>
                  <a:lnTo>
                    <a:pt x="94" y="59"/>
                  </a:lnTo>
                  <a:lnTo>
                    <a:pt x="100" y="83"/>
                  </a:lnTo>
                  <a:lnTo>
                    <a:pt x="112" y="132"/>
                  </a:lnTo>
                  <a:lnTo>
                    <a:pt x="116" y="160"/>
                  </a:lnTo>
                  <a:lnTo>
                    <a:pt x="116" y="160"/>
                  </a:lnTo>
                  <a:lnTo>
                    <a:pt x="113" y="119"/>
                  </a:lnTo>
                  <a:lnTo>
                    <a:pt x="110" y="55"/>
                  </a:lnTo>
                  <a:lnTo>
                    <a:pt x="110" y="55"/>
                  </a:lnTo>
                  <a:lnTo>
                    <a:pt x="110" y="40"/>
                  </a:lnTo>
                  <a:lnTo>
                    <a:pt x="110" y="32"/>
                  </a:lnTo>
                  <a:lnTo>
                    <a:pt x="107" y="24"/>
                  </a:lnTo>
                  <a:lnTo>
                    <a:pt x="103" y="17"/>
                  </a:lnTo>
                  <a:lnTo>
                    <a:pt x="96" y="10"/>
                  </a:lnTo>
                  <a:lnTo>
                    <a:pt x="86" y="4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18"/>
            <p:cNvSpPr>
              <a:spLocks/>
            </p:cNvSpPr>
            <p:nvPr/>
          </p:nvSpPr>
          <p:spPr bwMode="auto">
            <a:xfrm>
              <a:off x="-1434458" y="5410353"/>
              <a:ext cx="55377" cy="154753"/>
            </a:xfrm>
            <a:custGeom>
              <a:avLst/>
              <a:gdLst>
                <a:gd name="T0" fmla="*/ 1 w 73"/>
                <a:gd name="T1" fmla="*/ 0 h 204"/>
                <a:gd name="T2" fmla="*/ 1 w 73"/>
                <a:gd name="T3" fmla="*/ 0 h 204"/>
                <a:gd name="T4" fmla="*/ 19 w 73"/>
                <a:gd name="T5" fmla="*/ 26 h 204"/>
                <a:gd name="T6" fmla="*/ 35 w 73"/>
                <a:gd name="T7" fmla="*/ 45 h 204"/>
                <a:gd name="T8" fmla="*/ 40 w 73"/>
                <a:gd name="T9" fmla="*/ 54 h 204"/>
                <a:gd name="T10" fmla="*/ 46 w 73"/>
                <a:gd name="T11" fmla="*/ 58 h 204"/>
                <a:gd name="T12" fmla="*/ 46 w 73"/>
                <a:gd name="T13" fmla="*/ 58 h 204"/>
                <a:gd name="T14" fmla="*/ 51 w 73"/>
                <a:gd name="T15" fmla="*/ 64 h 204"/>
                <a:gd name="T16" fmla="*/ 55 w 73"/>
                <a:gd name="T17" fmla="*/ 73 h 204"/>
                <a:gd name="T18" fmla="*/ 61 w 73"/>
                <a:gd name="T19" fmla="*/ 86 h 204"/>
                <a:gd name="T20" fmla="*/ 65 w 73"/>
                <a:gd name="T21" fmla="*/ 101 h 204"/>
                <a:gd name="T22" fmla="*/ 68 w 73"/>
                <a:gd name="T23" fmla="*/ 115 h 204"/>
                <a:gd name="T24" fmla="*/ 71 w 73"/>
                <a:gd name="T25" fmla="*/ 131 h 204"/>
                <a:gd name="T26" fmla="*/ 73 w 73"/>
                <a:gd name="T27" fmla="*/ 146 h 204"/>
                <a:gd name="T28" fmla="*/ 71 w 73"/>
                <a:gd name="T29" fmla="*/ 159 h 204"/>
                <a:gd name="T30" fmla="*/ 71 w 73"/>
                <a:gd name="T31" fmla="*/ 159 h 204"/>
                <a:gd name="T32" fmla="*/ 70 w 73"/>
                <a:gd name="T33" fmla="*/ 165 h 204"/>
                <a:gd name="T34" fmla="*/ 68 w 73"/>
                <a:gd name="T35" fmla="*/ 171 h 204"/>
                <a:gd name="T36" fmla="*/ 65 w 73"/>
                <a:gd name="T37" fmla="*/ 175 h 204"/>
                <a:gd name="T38" fmla="*/ 61 w 73"/>
                <a:gd name="T39" fmla="*/ 179 h 204"/>
                <a:gd name="T40" fmla="*/ 51 w 73"/>
                <a:gd name="T41" fmla="*/ 185 h 204"/>
                <a:gd name="T42" fmla="*/ 39 w 73"/>
                <a:gd name="T43" fmla="*/ 191 h 204"/>
                <a:gd name="T44" fmla="*/ 17 w 73"/>
                <a:gd name="T45" fmla="*/ 200 h 204"/>
                <a:gd name="T46" fmla="*/ 1 w 73"/>
                <a:gd name="T47" fmla="*/ 204 h 204"/>
                <a:gd name="T48" fmla="*/ 1 w 73"/>
                <a:gd name="T49" fmla="*/ 204 h 204"/>
                <a:gd name="T50" fmla="*/ 0 w 73"/>
                <a:gd name="T51" fmla="*/ 204 h 204"/>
                <a:gd name="T52" fmla="*/ 3 w 73"/>
                <a:gd name="T53" fmla="*/ 201 h 204"/>
                <a:gd name="T54" fmla="*/ 17 w 73"/>
                <a:gd name="T55" fmla="*/ 191 h 204"/>
                <a:gd name="T56" fmla="*/ 48 w 73"/>
                <a:gd name="T57" fmla="*/ 168 h 204"/>
                <a:gd name="T58" fmla="*/ 48 w 73"/>
                <a:gd name="T59" fmla="*/ 168 h 204"/>
                <a:gd name="T60" fmla="*/ 52 w 73"/>
                <a:gd name="T61" fmla="*/ 163 h 204"/>
                <a:gd name="T62" fmla="*/ 54 w 73"/>
                <a:gd name="T63" fmla="*/ 156 h 204"/>
                <a:gd name="T64" fmla="*/ 55 w 73"/>
                <a:gd name="T65" fmla="*/ 149 h 204"/>
                <a:gd name="T66" fmla="*/ 56 w 73"/>
                <a:gd name="T67" fmla="*/ 140 h 204"/>
                <a:gd name="T68" fmla="*/ 55 w 73"/>
                <a:gd name="T69" fmla="*/ 124 h 204"/>
                <a:gd name="T70" fmla="*/ 54 w 73"/>
                <a:gd name="T71" fmla="*/ 117 h 204"/>
                <a:gd name="T72" fmla="*/ 52 w 73"/>
                <a:gd name="T73" fmla="*/ 112 h 204"/>
                <a:gd name="T74" fmla="*/ 52 w 73"/>
                <a:gd name="T75" fmla="*/ 112 h 204"/>
                <a:gd name="T76" fmla="*/ 38 w 73"/>
                <a:gd name="T77" fmla="*/ 96 h 204"/>
                <a:gd name="T78" fmla="*/ 33 w 73"/>
                <a:gd name="T79" fmla="*/ 88 h 204"/>
                <a:gd name="T80" fmla="*/ 32 w 73"/>
                <a:gd name="T81" fmla="*/ 83 h 204"/>
                <a:gd name="T82" fmla="*/ 30 w 73"/>
                <a:gd name="T83" fmla="*/ 77 h 204"/>
                <a:gd name="T84" fmla="*/ 30 w 73"/>
                <a:gd name="T85" fmla="*/ 77 h 204"/>
                <a:gd name="T86" fmla="*/ 29 w 73"/>
                <a:gd name="T87" fmla="*/ 72 h 204"/>
                <a:gd name="T88" fmla="*/ 26 w 73"/>
                <a:gd name="T89" fmla="*/ 63 h 204"/>
                <a:gd name="T90" fmla="*/ 14 w 73"/>
                <a:gd name="T91" fmla="*/ 41 h 204"/>
                <a:gd name="T92" fmla="*/ 8 w 73"/>
                <a:gd name="T93" fmla="*/ 29 h 204"/>
                <a:gd name="T94" fmla="*/ 4 w 73"/>
                <a:gd name="T95" fmla="*/ 19 h 204"/>
                <a:gd name="T96" fmla="*/ 1 w 73"/>
                <a:gd name="T97" fmla="*/ 9 h 204"/>
                <a:gd name="T98" fmla="*/ 1 w 73"/>
                <a:gd name="T99" fmla="*/ 0 h 204"/>
                <a:gd name="T100" fmla="*/ 1 w 73"/>
                <a:gd name="T10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3" h="204">
                  <a:moveTo>
                    <a:pt x="1" y="0"/>
                  </a:moveTo>
                  <a:lnTo>
                    <a:pt x="1" y="0"/>
                  </a:lnTo>
                  <a:lnTo>
                    <a:pt x="19" y="26"/>
                  </a:lnTo>
                  <a:lnTo>
                    <a:pt x="35" y="45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51" y="64"/>
                  </a:lnTo>
                  <a:lnTo>
                    <a:pt x="55" y="73"/>
                  </a:lnTo>
                  <a:lnTo>
                    <a:pt x="61" y="86"/>
                  </a:lnTo>
                  <a:lnTo>
                    <a:pt x="65" y="101"/>
                  </a:lnTo>
                  <a:lnTo>
                    <a:pt x="68" y="115"/>
                  </a:lnTo>
                  <a:lnTo>
                    <a:pt x="71" y="131"/>
                  </a:lnTo>
                  <a:lnTo>
                    <a:pt x="73" y="146"/>
                  </a:lnTo>
                  <a:lnTo>
                    <a:pt x="71" y="159"/>
                  </a:lnTo>
                  <a:lnTo>
                    <a:pt x="71" y="159"/>
                  </a:lnTo>
                  <a:lnTo>
                    <a:pt x="70" y="165"/>
                  </a:lnTo>
                  <a:lnTo>
                    <a:pt x="68" y="171"/>
                  </a:lnTo>
                  <a:lnTo>
                    <a:pt x="65" y="175"/>
                  </a:lnTo>
                  <a:lnTo>
                    <a:pt x="61" y="179"/>
                  </a:lnTo>
                  <a:lnTo>
                    <a:pt x="51" y="185"/>
                  </a:lnTo>
                  <a:lnTo>
                    <a:pt x="39" y="191"/>
                  </a:lnTo>
                  <a:lnTo>
                    <a:pt x="17" y="200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0" y="204"/>
                  </a:lnTo>
                  <a:lnTo>
                    <a:pt x="3" y="201"/>
                  </a:lnTo>
                  <a:lnTo>
                    <a:pt x="17" y="191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52" y="163"/>
                  </a:lnTo>
                  <a:lnTo>
                    <a:pt x="54" y="156"/>
                  </a:lnTo>
                  <a:lnTo>
                    <a:pt x="55" y="149"/>
                  </a:lnTo>
                  <a:lnTo>
                    <a:pt x="56" y="140"/>
                  </a:lnTo>
                  <a:lnTo>
                    <a:pt x="55" y="124"/>
                  </a:lnTo>
                  <a:lnTo>
                    <a:pt x="54" y="117"/>
                  </a:lnTo>
                  <a:lnTo>
                    <a:pt x="52" y="112"/>
                  </a:lnTo>
                  <a:lnTo>
                    <a:pt x="52" y="112"/>
                  </a:lnTo>
                  <a:lnTo>
                    <a:pt x="38" y="96"/>
                  </a:lnTo>
                  <a:lnTo>
                    <a:pt x="33" y="88"/>
                  </a:lnTo>
                  <a:lnTo>
                    <a:pt x="32" y="83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29" y="72"/>
                  </a:lnTo>
                  <a:lnTo>
                    <a:pt x="26" y="63"/>
                  </a:lnTo>
                  <a:lnTo>
                    <a:pt x="14" y="41"/>
                  </a:lnTo>
                  <a:lnTo>
                    <a:pt x="8" y="29"/>
                  </a:lnTo>
                  <a:lnTo>
                    <a:pt x="4" y="19"/>
                  </a:lnTo>
                  <a:lnTo>
                    <a:pt x="1" y="9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19"/>
            <p:cNvSpPr>
              <a:spLocks/>
            </p:cNvSpPr>
            <p:nvPr/>
          </p:nvSpPr>
          <p:spPr bwMode="auto">
            <a:xfrm>
              <a:off x="-1862304" y="5477110"/>
              <a:ext cx="102410" cy="179028"/>
            </a:xfrm>
            <a:custGeom>
              <a:avLst/>
              <a:gdLst>
                <a:gd name="T0" fmla="*/ 103 w 135"/>
                <a:gd name="T1" fmla="*/ 8 h 236"/>
                <a:gd name="T2" fmla="*/ 103 w 135"/>
                <a:gd name="T3" fmla="*/ 8 h 236"/>
                <a:gd name="T4" fmla="*/ 98 w 135"/>
                <a:gd name="T5" fmla="*/ 21 h 236"/>
                <a:gd name="T6" fmla="*/ 85 w 135"/>
                <a:gd name="T7" fmla="*/ 52 h 236"/>
                <a:gd name="T8" fmla="*/ 68 w 135"/>
                <a:gd name="T9" fmla="*/ 84 h 236"/>
                <a:gd name="T10" fmla="*/ 61 w 135"/>
                <a:gd name="T11" fmla="*/ 96 h 236"/>
                <a:gd name="T12" fmla="*/ 55 w 135"/>
                <a:gd name="T13" fmla="*/ 103 h 236"/>
                <a:gd name="T14" fmla="*/ 55 w 135"/>
                <a:gd name="T15" fmla="*/ 103 h 236"/>
                <a:gd name="T16" fmla="*/ 48 w 135"/>
                <a:gd name="T17" fmla="*/ 107 h 236"/>
                <a:gd name="T18" fmla="*/ 42 w 135"/>
                <a:gd name="T19" fmla="*/ 115 h 236"/>
                <a:gd name="T20" fmla="*/ 35 w 135"/>
                <a:gd name="T21" fmla="*/ 125 h 236"/>
                <a:gd name="T22" fmla="*/ 28 w 135"/>
                <a:gd name="T23" fmla="*/ 138 h 236"/>
                <a:gd name="T24" fmla="*/ 19 w 135"/>
                <a:gd name="T25" fmla="*/ 155 h 236"/>
                <a:gd name="T26" fmla="*/ 13 w 135"/>
                <a:gd name="T27" fmla="*/ 177 h 236"/>
                <a:gd name="T28" fmla="*/ 6 w 135"/>
                <a:gd name="T29" fmla="*/ 204 h 236"/>
                <a:gd name="T30" fmla="*/ 0 w 135"/>
                <a:gd name="T31" fmla="*/ 234 h 236"/>
                <a:gd name="T32" fmla="*/ 0 w 135"/>
                <a:gd name="T33" fmla="*/ 234 h 236"/>
                <a:gd name="T34" fmla="*/ 0 w 135"/>
                <a:gd name="T35" fmla="*/ 236 h 236"/>
                <a:gd name="T36" fmla="*/ 1 w 135"/>
                <a:gd name="T37" fmla="*/ 236 h 236"/>
                <a:gd name="T38" fmla="*/ 6 w 135"/>
                <a:gd name="T39" fmla="*/ 228 h 236"/>
                <a:gd name="T40" fmla="*/ 18 w 135"/>
                <a:gd name="T41" fmla="*/ 202 h 236"/>
                <a:gd name="T42" fmla="*/ 39 w 135"/>
                <a:gd name="T43" fmla="*/ 151 h 236"/>
                <a:gd name="T44" fmla="*/ 39 w 135"/>
                <a:gd name="T45" fmla="*/ 151 h 236"/>
                <a:gd name="T46" fmla="*/ 41 w 135"/>
                <a:gd name="T47" fmla="*/ 150 h 236"/>
                <a:gd name="T48" fmla="*/ 44 w 135"/>
                <a:gd name="T49" fmla="*/ 147 h 236"/>
                <a:gd name="T50" fmla="*/ 54 w 135"/>
                <a:gd name="T51" fmla="*/ 142 h 236"/>
                <a:gd name="T52" fmla="*/ 83 w 135"/>
                <a:gd name="T53" fmla="*/ 132 h 236"/>
                <a:gd name="T54" fmla="*/ 134 w 135"/>
                <a:gd name="T55" fmla="*/ 116 h 236"/>
                <a:gd name="T56" fmla="*/ 134 w 135"/>
                <a:gd name="T57" fmla="*/ 116 h 236"/>
                <a:gd name="T58" fmla="*/ 135 w 135"/>
                <a:gd name="T59" fmla="*/ 116 h 236"/>
                <a:gd name="T60" fmla="*/ 135 w 135"/>
                <a:gd name="T61" fmla="*/ 115 h 236"/>
                <a:gd name="T62" fmla="*/ 130 w 135"/>
                <a:gd name="T63" fmla="*/ 115 h 236"/>
                <a:gd name="T64" fmla="*/ 106 w 135"/>
                <a:gd name="T65" fmla="*/ 113 h 236"/>
                <a:gd name="T66" fmla="*/ 79 w 135"/>
                <a:gd name="T67" fmla="*/ 113 h 236"/>
                <a:gd name="T68" fmla="*/ 68 w 135"/>
                <a:gd name="T69" fmla="*/ 115 h 236"/>
                <a:gd name="T70" fmla="*/ 63 w 135"/>
                <a:gd name="T71" fmla="*/ 116 h 236"/>
                <a:gd name="T72" fmla="*/ 63 w 135"/>
                <a:gd name="T73" fmla="*/ 116 h 236"/>
                <a:gd name="T74" fmla="*/ 61 w 135"/>
                <a:gd name="T75" fmla="*/ 118 h 236"/>
                <a:gd name="T76" fmla="*/ 61 w 135"/>
                <a:gd name="T77" fmla="*/ 116 h 236"/>
                <a:gd name="T78" fmla="*/ 64 w 135"/>
                <a:gd name="T79" fmla="*/ 112 h 236"/>
                <a:gd name="T80" fmla="*/ 74 w 135"/>
                <a:gd name="T81" fmla="*/ 96 h 236"/>
                <a:gd name="T82" fmla="*/ 87 w 135"/>
                <a:gd name="T83" fmla="*/ 75 h 236"/>
                <a:gd name="T84" fmla="*/ 98 w 135"/>
                <a:gd name="T85" fmla="*/ 64 h 236"/>
                <a:gd name="T86" fmla="*/ 98 w 135"/>
                <a:gd name="T87" fmla="*/ 64 h 236"/>
                <a:gd name="T88" fmla="*/ 101 w 135"/>
                <a:gd name="T89" fmla="*/ 58 h 236"/>
                <a:gd name="T90" fmla="*/ 105 w 135"/>
                <a:gd name="T91" fmla="*/ 46 h 236"/>
                <a:gd name="T92" fmla="*/ 109 w 135"/>
                <a:gd name="T93" fmla="*/ 33 h 236"/>
                <a:gd name="T94" fmla="*/ 114 w 135"/>
                <a:gd name="T95" fmla="*/ 20 h 236"/>
                <a:gd name="T96" fmla="*/ 115 w 135"/>
                <a:gd name="T97" fmla="*/ 8 h 236"/>
                <a:gd name="T98" fmla="*/ 115 w 135"/>
                <a:gd name="T99" fmla="*/ 1 h 236"/>
                <a:gd name="T100" fmla="*/ 114 w 135"/>
                <a:gd name="T101" fmla="*/ 0 h 236"/>
                <a:gd name="T102" fmla="*/ 111 w 135"/>
                <a:gd name="T103" fmla="*/ 0 h 236"/>
                <a:gd name="T104" fmla="*/ 108 w 135"/>
                <a:gd name="T105" fmla="*/ 3 h 236"/>
                <a:gd name="T106" fmla="*/ 103 w 135"/>
                <a:gd name="T107" fmla="*/ 8 h 236"/>
                <a:gd name="T108" fmla="*/ 103 w 135"/>
                <a:gd name="T109" fmla="*/ 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5" h="236">
                  <a:moveTo>
                    <a:pt x="103" y="8"/>
                  </a:moveTo>
                  <a:lnTo>
                    <a:pt x="103" y="8"/>
                  </a:lnTo>
                  <a:lnTo>
                    <a:pt x="98" y="21"/>
                  </a:lnTo>
                  <a:lnTo>
                    <a:pt x="85" y="52"/>
                  </a:lnTo>
                  <a:lnTo>
                    <a:pt x="68" y="84"/>
                  </a:lnTo>
                  <a:lnTo>
                    <a:pt x="61" y="96"/>
                  </a:lnTo>
                  <a:lnTo>
                    <a:pt x="55" y="103"/>
                  </a:lnTo>
                  <a:lnTo>
                    <a:pt x="55" y="103"/>
                  </a:lnTo>
                  <a:lnTo>
                    <a:pt x="48" y="107"/>
                  </a:lnTo>
                  <a:lnTo>
                    <a:pt x="42" y="115"/>
                  </a:lnTo>
                  <a:lnTo>
                    <a:pt x="35" y="125"/>
                  </a:lnTo>
                  <a:lnTo>
                    <a:pt x="28" y="138"/>
                  </a:lnTo>
                  <a:lnTo>
                    <a:pt x="19" y="155"/>
                  </a:lnTo>
                  <a:lnTo>
                    <a:pt x="13" y="177"/>
                  </a:lnTo>
                  <a:lnTo>
                    <a:pt x="6" y="204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1" y="236"/>
                  </a:lnTo>
                  <a:lnTo>
                    <a:pt x="6" y="228"/>
                  </a:lnTo>
                  <a:lnTo>
                    <a:pt x="18" y="202"/>
                  </a:lnTo>
                  <a:lnTo>
                    <a:pt x="39" y="151"/>
                  </a:lnTo>
                  <a:lnTo>
                    <a:pt x="39" y="151"/>
                  </a:lnTo>
                  <a:lnTo>
                    <a:pt x="41" y="150"/>
                  </a:lnTo>
                  <a:lnTo>
                    <a:pt x="44" y="147"/>
                  </a:lnTo>
                  <a:lnTo>
                    <a:pt x="54" y="142"/>
                  </a:lnTo>
                  <a:lnTo>
                    <a:pt x="83" y="132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35" y="116"/>
                  </a:lnTo>
                  <a:lnTo>
                    <a:pt x="135" y="115"/>
                  </a:lnTo>
                  <a:lnTo>
                    <a:pt x="130" y="115"/>
                  </a:lnTo>
                  <a:lnTo>
                    <a:pt x="106" y="113"/>
                  </a:lnTo>
                  <a:lnTo>
                    <a:pt x="79" y="113"/>
                  </a:lnTo>
                  <a:lnTo>
                    <a:pt x="68" y="115"/>
                  </a:lnTo>
                  <a:lnTo>
                    <a:pt x="63" y="116"/>
                  </a:lnTo>
                  <a:lnTo>
                    <a:pt x="63" y="116"/>
                  </a:lnTo>
                  <a:lnTo>
                    <a:pt x="61" y="118"/>
                  </a:lnTo>
                  <a:lnTo>
                    <a:pt x="61" y="116"/>
                  </a:lnTo>
                  <a:lnTo>
                    <a:pt x="64" y="112"/>
                  </a:lnTo>
                  <a:lnTo>
                    <a:pt x="74" y="96"/>
                  </a:lnTo>
                  <a:lnTo>
                    <a:pt x="87" y="75"/>
                  </a:lnTo>
                  <a:lnTo>
                    <a:pt x="98" y="64"/>
                  </a:lnTo>
                  <a:lnTo>
                    <a:pt x="98" y="64"/>
                  </a:lnTo>
                  <a:lnTo>
                    <a:pt x="101" y="58"/>
                  </a:lnTo>
                  <a:lnTo>
                    <a:pt x="105" y="46"/>
                  </a:lnTo>
                  <a:lnTo>
                    <a:pt x="109" y="33"/>
                  </a:lnTo>
                  <a:lnTo>
                    <a:pt x="114" y="20"/>
                  </a:lnTo>
                  <a:lnTo>
                    <a:pt x="115" y="8"/>
                  </a:lnTo>
                  <a:lnTo>
                    <a:pt x="115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8" y="3"/>
                  </a:lnTo>
                  <a:lnTo>
                    <a:pt x="103" y="8"/>
                  </a:lnTo>
                  <a:lnTo>
                    <a:pt x="103" y="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-1429907" y="5833648"/>
              <a:ext cx="88755" cy="40964"/>
            </a:xfrm>
            <a:custGeom>
              <a:avLst/>
              <a:gdLst>
                <a:gd name="T0" fmla="*/ 10 w 117"/>
                <a:gd name="T1" fmla="*/ 0 h 54"/>
                <a:gd name="T2" fmla="*/ 10 w 117"/>
                <a:gd name="T3" fmla="*/ 0 h 54"/>
                <a:gd name="T4" fmla="*/ 16 w 117"/>
                <a:gd name="T5" fmla="*/ 4 h 54"/>
                <a:gd name="T6" fmla="*/ 32 w 117"/>
                <a:gd name="T7" fmla="*/ 15 h 54"/>
                <a:gd name="T8" fmla="*/ 40 w 117"/>
                <a:gd name="T9" fmla="*/ 19 h 54"/>
                <a:gd name="T10" fmla="*/ 52 w 117"/>
                <a:gd name="T11" fmla="*/ 22 h 54"/>
                <a:gd name="T12" fmla="*/ 62 w 117"/>
                <a:gd name="T13" fmla="*/ 25 h 54"/>
                <a:gd name="T14" fmla="*/ 74 w 117"/>
                <a:gd name="T15" fmla="*/ 23 h 54"/>
                <a:gd name="T16" fmla="*/ 74 w 117"/>
                <a:gd name="T17" fmla="*/ 23 h 54"/>
                <a:gd name="T18" fmla="*/ 83 w 117"/>
                <a:gd name="T19" fmla="*/ 20 h 54"/>
                <a:gd name="T20" fmla="*/ 91 w 117"/>
                <a:gd name="T21" fmla="*/ 20 h 54"/>
                <a:gd name="T22" fmla="*/ 99 w 117"/>
                <a:gd name="T23" fmla="*/ 22 h 54"/>
                <a:gd name="T24" fmla="*/ 103 w 117"/>
                <a:gd name="T25" fmla="*/ 23 h 54"/>
                <a:gd name="T26" fmla="*/ 109 w 117"/>
                <a:gd name="T27" fmla="*/ 26 h 54"/>
                <a:gd name="T28" fmla="*/ 112 w 117"/>
                <a:gd name="T29" fmla="*/ 31 h 54"/>
                <a:gd name="T30" fmla="*/ 116 w 117"/>
                <a:gd name="T31" fmla="*/ 36 h 54"/>
                <a:gd name="T32" fmla="*/ 116 w 117"/>
                <a:gd name="T33" fmla="*/ 36 h 54"/>
                <a:gd name="T34" fmla="*/ 117 w 117"/>
                <a:gd name="T35" fmla="*/ 39 h 54"/>
                <a:gd name="T36" fmla="*/ 116 w 117"/>
                <a:gd name="T37" fmla="*/ 42 h 54"/>
                <a:gd name="T38" fmla="*/ 113 w 117"/>
                <a:gd name="T39" fmla="*/ 48 h 54"/>
                <a:gd name="T40" fmla="*/ 107 w 117"/>
                <a:gd name="T41" fmla="*/ 52 h 54"/>
                <a:gd name="T42" fmla="*/ 99 w 117"/>
                <a:gd name="T43" fmla="*/ 54 h 54"/>
                <a:gd name="T44" fmla="*/ 99 w 117"/>
                <a:gd name="T45" fmla="*/ 54 h 54"/>
                <a:gd name="T46" fmla="*/ 96 w 117"/>
                <a:gd name="T47" fmla="*/ 52 h 54"/>
                <a:gd name="T48" fmla="*/ 93 w 117"/>
                <a:gd name="T49" fmla="*/ 51 h 54"/>
                <a:gd name="T50" fmla="*/ 91 w 117"/>
                <a:gd name="T51" fmla="*/ 45 h 54"/>
                <a:gd name="T52" fmla="*/ 88 w 117"/>
                <a:gd name="T53" fmla="*/ 39 h 54"/>
                <a:gd name="T54" fmla="*/ 87 w 117"/>
                <a:gd name="T55" fmla="*/ 38 h 54"/>
                <a:gd name="T56" fmla="*/ 83 w 117"/>
                <a:gd name="T57" fmla="*/ 36 h 54"/>
                <a:gd name="T58" fmla="*/ 83 w 117"/>
                <a:gd name="T59" fmla="*/ 36 h 54"/>
                <a:gd name="T60" fmla="*/ 71 w 117"/>
                <a:gd name="T61" fmla="*/ 35 h 54"/>
                <a:gd name="T62" fmla="*/ 58 w 117"/>
                <a:gd name="T63" fmla="*/ 34 h 54"/>
                <a:gd name="T64" fmla="*/ 43 w 117"/>
                <a:gd name="T65" fmla="*/ 29 h 54"/>
                <a:gd name="T66" fmla="*/ 33 w 117"/>
                <a:gd name="T67" fmla="*/ 26 h 54"/>
                <a:gd name="T68" fmla="*/ 33 w 117"/>
                <a:gd name="T69" fmla="*/ 26 h 54"/>
                <a:gd name="T70" fmla="*/ 21 w 117"/>
                <a:gd name="T71" fmla="*/ 20 h 54"/>
                <a:gd name="T72" fmla="*/ 7 w 117"/>
                <a:gd name="T73" fmla="*/ 10 h 54"/>
                <a:gd name="T74" fmla="*/ 2 w 117"/>
                <a:gd name="T75" fmla="*/ 6 h 54"/>
                <a:gd name="T76" fmla="*/ 0 w 117"/>
                <a:gd name="T77" fmla="*/ 1 h 54"/>
                <a:gd name="T78" fmla="*/ 0 w 117"/>
                <a:gd name="T79" fmla="*/ 0 h 54"/>
                <a:gd name="T80" fmla="*/ 2 w 117"/>
                <a:gd name="T81" fmla="*/ 0 h 54"/>
                <a:gd name="T82" fmla="*/ 10 w 117"/>
                <a:gd name="T83" fmla="*/ 0 h 54"/>
                <a:gd name="T84" fmla="*/ 10 w 117"/>
                <a:gd name="T8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7" h="54">
                  <a:moveTo>
                    <a:pt x="10" y="0"/>
                  </a:moveTo>
                  <a:lnTo>
                    <a:pt x="10" y="0"/>
                  </a:lnTo>
                  <a:lnTo>
                    <a:pt x="16" y="4"/>
                  </a:lnTo>
                  <a:lnTo>
                    <a:pt x="32" y="15"/>
                  </a:lnTo>
                  <a:lnTo>
                    <a:pt x="40" y="19"/>
                  </a:lnTo>
                  <a:lnTo>
                    <a:pt x="52" y="22"/>
                  </a:lnTo>
                  <a:lnTo>
                    <a:pt x="62" y="25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83" y="20"/>
                  </a:lnTo>
                  <a:lnTo>
                    <a:pt x="91" y="20"/>
                  </a:lnTo>
                  <a:lnTo>
                    <a:pt x="99" y="22"/>
                  </a:lnTo>
                  <a:lnTo>
                    <a:pt x="103" y="23"/>
                  </a:lnTo>
                  <a:lnTo>
                    <a:pt x="109" y="26"/>
                  </a:lnTo>
                  <a:lnTo>
                    <a:pt x="112" y="31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3" y="48"/>
                  </a:lnTo>
                  <a:lnTo>
                    <a:pt x="107" y="52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6" y="52"/>
                  </a:lnTo>
                  <a:lnTo>
                    <a:pt x="93" y="51"/>
                  </a:lnTo>
                  <a:lnTo>
                    <a:pt x="91" y="45"/>
                  </a:lnTo>
                  <a:lnTo>
                    <a:pt x="88" y="39"/>
                  </a:lnTo>
                  <a:lnTo>
                    <a:pt x="87" y="38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71" y="35"/>
                  </a:lnTo>
                  <a:lnTo>
                    <a:pt x="58" y="34"/>
                  </a:lnTo>
                  <a:lnTo>
                    <a:pt x="43" y="29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1" y="20"/>
                  </a:lnTo>
                  <a:lnTo>
                    <a:pt x="7" y="10"/>
                  </a:lnTo>
                  <a:lnTo>
                    <a:pt x="2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21"/>
            <p:cNvSpPr>
              <a:spLocks/>
            </p:cNvSpPr>
            <p:nvPr/>
          </p:nvSpPr>
          <p:spPr bwMode="auto">
            <a:xfrm>
              <a:off x="-1584659" y="4989335"/>
              <a:ext cx="146408" cy="84962"/>
            </a:xfrm>
            <a:custGeom>
              <a:avLst/>
              <a:gdLst>
                <a:gd name="T0" fmla="*/ 193 w 193"/>
                <a:gd name="T1" fmla="*/ 112 h 112"/>
                <a:gd name="T2" fmla="*/ 193 w 193"/>
                <a:gd name="T3" fmla="*/ 112 h 112"/>
                <a:gd name="T4" fmla="*/ 157 w 193"/>
                <a:gd name="T5" fmla="*/ 86 h 112"/>
                <a:gd name="T6" fmla="*/ 128 w 193"/>
                <a:gd name="T7" fmla="*/ 64 h 112"/>
                <a:gd name="T8" fmla="*/ 104 w 193"/>
                <a:gd name="T9" fmla="*/ 50 h 112"/>
                <a:gd name="T10" fmla="*/ 104 w 193"/>
                <a:gd name="T11" fmla="*/ 50 h 112"/>
                <a:gd name="T12" fmla="*/ 97 w 193"/>
                <a:gd name="T13" fmla="*/ 44 h 112"/>
                <a:gd name="T14" fmla="*/ 90 w 193"/>
                <a:gd name="T15" fmla="*/ 38 h 112"/>
                <a:gd name="T16" fmla="*/ 84 w 193"/>
                <a:gd name="T17" fmla="*/ 32 h 112"/>
                <a:gd name="T18" fmla="*/ 81 w 193"/>
                <a:gd name="T19" fmla="*/ 27 h 112"/>
                <a:gd name="T20" fmla="*/ 78 w 193"/>
                <a:gd name="T21" fmla="*/ 19 h 112"/>
                <a:gd name="T22" fmla="*/ 77 w 193"/>
                <a:gd name="T23" fmla="*/ 13 h 112"/>
                <a:gd name="T24" fmla="*/ 75 w 193"/>
                <a:gd name="T25" fmla="*/ 9 h 112"/>
                <a:gd name="T26" fmla="*/ 75 w 193"/>
                <a:gd name="T27" fmla="*/ 3 h 112"/>
                <a:gd name="T28" fmla="*/ 75 w 193"/>
                <a:gd name="T29" fmla="*/ 3 h 112"/>
                <a:gd name="T30" fmla="*/ 75 w 193"/>
                <a:gd name="T31" fmla="*/ 0 h 112"/>
                <a:gd name="T32" fmla="*/ 74 w 193"/>
                <a:gd name="T33" fmla="*/ 2 h 112"/>
                <a:gd name="T34" fmla="*/ 70 w 193"/>
                <a:gd name="T35" fmla="*/ 8 h 112"/>
                <a:gd name="T36" fmla="*/ 65 w 193"/>
                <a:gd name="T37" fmla="*/ 19 h 112"/>
                <a:gd name="T38" fmla="*/ 62 w 193"/>
                <a:gd name="T39" fmla="*/ 29 h 112"/>
                <a:gd name="T40" fmla="*/ 62 w 193"/>
                <a:gd name="T41" fmla="*/ 29 h 112"/>
                <a:gd name="T42" fmla="*/ 59 w 193"/>
                <a:gd name="T43" fmla="*/ 34 h 112"/>
                <a:gd name="T44" fmla="*/ 53 w 193"/>
                <a:gd name="T45" fmla="*/ 40 h 112"/>
                <a:gd name="T46" fmla="*/ 35 w 193"/>
                <a:gd name="T47" fmla="*/ 51 h 112"/>
                <a:gd name="T48" fmla="*/ 16 w 193"/>
                <a:gd name="T49" fmla="*/ 61 h 112"/>
                <a:gd name="T50" fmla="*/ 3 w 193"/>
                <a:gd name="T51" fmla="*/ 66 h 112"/>
                <a:gd name="T52" fmla="*/ 3 w 193"/>
                <a:gd name="T53" fmla="*/ 66 h 112"/>
                <a:gd name="T54" fmla="*/ 0 w 193"/>
                <a:gd name="T55" fmla="*/ 67 h 112"/>
                <a:gd name="T56" fmla="*/ 0 w 193"/>
                <a:gd name="T57" fmla="*/ 69 h 112"/>
                <a:gd name="T58" fmla="*/ 0 w 193"/>
                <a:gd name="T59" fmla="*/ 72 h 112"/>
                <a:gd name="T60" fmla="*/ 1 w 193"/>
                <a:gd name="T61" fmla="*/ 75 h 112"/>
                <a:gd name="T62" fmla="*/ 8 w 193"/>
                <a:gd name="T63" fmla="*/ 79 h 112"/>
                <a:gd name="T64" fmla="*/ 11 w 193"/>
                <a:gd name="T65" fmla="*/ 80 h 112"/>
                <a:gd name="T66" fmla="*/ 16 w 193"/>
                <a:gd name="T67" fmla="*/ 80 h 112"/>
                <a:gd name="T68" fmla="*/ 16 w 193"/>
                <a:gd name="T69" fmla="*/ 80 h 112"/>
                <a:gd name="T70" fmla="*/ 19 w 193"/>
                <a:gd name="T71" fmla="*/ 79 h 112"/>
                <a:gd name="T72" fmla="*/ 24 w 193"/>
                <a:gd name="T73" fmla="*/ 75 h 112"/>
                <a:gd name="T74" fmla="*/ 39 w 193"/>
                <a:gd name="T75" fmla="*/ 64 h 112"/>
                <a:gd name="T76" fmla="*/ 46 w 193"/>
                <a:gd name="T77" fmla="*/ 59 h 112"/>
                <a:gd name="T78" fmla="*/ 55 w 193"/>
                <a:gd name="T79" fmla="*/ 54 h 112"/>
                <a:gd name="T80" fmla="*/ 65 w 193"/>
                <a:gd name="T81" fmla="*/ 50 h 112"/>
                <a:gd name="T82" fmla="*/ 75 w 193"/>
                <a:gd name="T83" fmla="*/ 50 h 112"/>
                <a:gd name="T84" fmla="*/ 75 w 193"/>
                <a:gd name="T85" fmla="*/ 50 h 112"/>
                <a:gd name="T86" fmla="*/ 81 w 193"/>
                <a:gd name="T87" fmla="*/ 50 h 112"/>
                <a:gd name="T88" fmla="*/ 88 w 193"/>
                <a:gd name="T89" fmla="*/ 53 h 112"/>
                <a:gd name="T90" fmla="*/ 102 w 193"/>
                <a:gd name="T91" fmla="*/ 60 h 112"/>
                <a:gd name="T92" fmla="*/ 118 w 193"/>
                <a:gd name="T93" fmla="*/ 70 h 112"/>
                <a:gd name="T94" fmla="*/ 134 w 193"/>
                <a:gd name="T95" fmla="*/ 82 h 112"/>
                <a:gd name="T96" fmla="*/ 151 w 193"/>
                <a:gd name="T97" fmla="*/ 94 h 112"/>
                <a:gd name="T98" fmla="*/ 166 w 193"/>
                <a:gd name="T99" fmla="*/ 104 h 112"/>
                <a:gd name="T100" fmla="*/ 180 w 193"/>
                <a:gd name="T101" fmla="*/ 111 h 112"/>
                <a:gd name="T102" fmla="*/ 187 w 193"/>
                <a:gd name="T103" fmla="*/ 112 h 112"/>
                <a:gd name="T104" fmla="*/ 193 w 193"/>
                <a:gd name="T105" fmla="*/ 112 h 112"/>
                <a:gd name="T106" fmla="*/ 193 w 193"/>
                <a:gd name="T10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3" h="112">
                  <a:moveTo>
                    <a:pt x="193" y="112"/>
                  </a:moveTo>
                  <a:lnTo>
                    <a:pt x="193" y="112"/>
                  </a:lnTo>
                  <a:lnTo>
                    <a:pt x="157" y="86"/>
                  </a:lnTo>
                  <a:lnTo>
                    <a:pt x="128" y="64"/>
                  </a:lnTo>
                  <a:lnTo>
                    <a:pt x="104" y="50"/>
                  </a:lnTo>
                  <a:lnTo>
                    <a:pt x="104" y="50"/>
                  </a:lnTo>
                  <a:lnTo>
                    <a:pt x="97" y="44"/>
                  </a:lnTo>
                  <a:lnTo>
                    <a:pt x="90" y="38"/>
                  </a:lnTo>
                  <a:lnTo>
                    <a:pt x="84" y="32"/>
                  </a:lnTo>
                  <a:lnTo>
                    <a:pt x="81" y="27"/>
                  </a:lnTo>
                  <a:lnTo>
                    <a:pt x="78" y="19"/>
                  </a:lnTo>
                  <a:lnTo>
                    <a:pt x="77" y="13"/>
                  </a:lnTo>
                  <a:lnTo>
                    <a:pt x="75" y="9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0"/>
                  </a:lnTo>
                  <a:lnTo>
                    <a:pt x="74" y="2"/>
                  </a:lnTo>
                  <a:lnTo>
                    <a:pt x="70" y="8"/>
                  </a:lnTo>
                  <a:lnTo>
                    <a:pt x="65" y="19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59" y="34"/>
                  </a:lnTo>
                  <a:lnTo>
                    <a:pt x="53" y="40"/>
                  </a:lnTo>
                  <a:lnTo>
                    <a:pt x="35" y="51"/>
                  </a:lnTo>
                  <a:lnTo>
                    <a:pt x="16" y="61"/>
                  </a:lnTo>
                  <a:lnTo>
                    <a:pt x="3" y="66"/>
                  </a:lnTo>
                  <a:lnTo>
                    <a:pt x="3" y="66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8" y="79"/>
                  </a:lnTo>
                  <a:lnTo>
                    <a:pt x="11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9" y="79"/>
                  </a:lnTo>
                  <a:lnTo>
                    <a:pt x="24" y="75"/>
                  </a:lnTo>
                  <a:lnTo>
                    <a:pt x="39" y="64"/>
                  </a:lnTo>
                  <a:lnTo>
                    <a:pt x="46" y="59"/>
                  </a:lnTo>
                  <a:lnTo>
                    <a:pt x="55" y="54"/>
                  </a:lnTo>
                  <a:lnTo>
                    <a:pt x="65" y="50"/>
                  </a:lnTo>
                  <a:lnTo>
                    <a:pt x="75" y="50"/>
                  </a:lnTo>
                  <a:lnTo>
                    <a:pt x="75" y="50"/>
                  </a:lnTo>
                  <a:lnTo>
                    <a:pt x="81" y="50"/>
                  </a:lnTo>
                  <a:lnTo>
                    <a:pt x="88" y="53"/>
                  </a:lnTo>
                  <a:lnTo>
                    <a:pt x="102" y="60"/>
                  </a:lnTo>
                  <a:lnTo>
                    <a:pt x="118" y="70"/>
                  </a:lnTo>
                  <a:lnTo>
                    <a:pt x="134" y="82"/>
                  </a:lnTo>
                  <a:lnTo>
                    <a:pt x="151" y="94"/>
                  </a:lnTo>
                  <a:lnTo>
                    <a:pt x="166" y="104"/>
                  </a:lnTo>
                  <a:lnTo>
                    <a:pt x="180" y="111"/>
                  </a:lnTo>
                  <a:lnTo>
                    <a:pt x="187" y="112"/>
                  </a:lnTo>
                  <a:lnTo>
                    <a:pt x="193" y="112"/>
                  </a:lnTo>
                  <a:lnTo>
                    <a:pt x="193" y="11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121" name="Title 5"/>
          <p:cNvSpPr txBox="1">
            <a:spLocks/>
          </p:cNvSpPr>
          <p:nvPr/>
        </p:nvSpPr>
        <p:spPr>
          <a:xfrm>
            <a:off x="261010" y="1302286"/>
            <a:ext cx="5767466" cy="70828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70C0"/>
                </a:solidFill>
                <a:latin typeface="+mn-lt"/>
              </a:rPr>
              <a:t>Staff Relations</a:t>
            </a:r>
          </a:p>
        </p:txBody>
      </p:sp>
    </p:spTree>
    <p:extLst>
      <p:ext uri="{BB962C8B-B14F-4D97-AF65-F5344CB8AC3E}">
        <p14:creationId xmlns:p14="http://schemas.microsoft.com/office/powerpoint/2010/main" val="38725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50"/>
                            </p:stCondLst>
                            <p:childTnLst>
                              <p:par>
                                <p:cTn id="60" presetID="2" presetClass="entr" presetSubtype="12" decel="4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build="p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5967" y="0"/>
            <a:ext cx="9144001" cy="6858000"/>
            <a:chOff x="0" y="857250"/>
            <a:chExt cx="9144001" cy="5148874"/>
          </a:xfrm>
        </p:grpSpPr>
        <p:sp>
          <p:nvSpPr>
            <p:cNvPr id="120" name="Rectangle 5"/>
            <p:cNvSpPr>
              <a:spLocks noChangeArrowheads="1"/>
            </p:cNvSpPr>
            <p:nvPr/>
          </p:nvSpPr>
          <p:spPr bwMode="auto">
            <a:xfrm>
              <a:off x="1" y="857250"/>
              <a:ext cx="9144000" cy="514887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2">
                    <a:lumMod val="40000"/>
                    <a:lumOff val="6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6"/>
            <p:cNvSpPr>
              <a:spLocks/>
            </p:cNvSpPr>
            <p:nvPr/>
          </p:nvSpPr>
          <p:spPr bwMode="auto">
            <a:xfrm>
              <a:off x="1" y="3209704"/>
              <a:ext cx="9134431" cy="2788160"/>
            </a:xfrm>
            <a:custGeom>
              <a:avLst/>
              <a:gdLst/>
              <a:ahLst/>
              <a:cxnLst/>
              <a:rect l="l" t="t" r="r" b="b"/>
              <a:pathLst>
                <a:path w="12179241" h="3847123">
                  <a:moveTo>
                    <a:pt x="6832863" y="0"/>
                  </a:moveTo>
                  <a:lnTo>
                    <a:pt x="6854138" y="0"/>
                  </a:lnTo>
                  <a:lnTo>
                    <a:pt x="6911580" y="17014"/>
                  </a:lnTo>
                  <a:lnTo>
                    <a:pt x="6973277" y="36154"/>
                  </a:lnTo>
                  <a:lnTo>
                    <a:pt x="7037102" y="61673"/>
                  </a:lnTo>
                  <a:lnTo>
                    <a:pt x="7103054" y="89320"/>
                  </a:lnTo>
                  <a:lnTo>
                    <a:pt x="7247723" y="153120"/>
                  </a:lnTo>
                  <a:lnTo>
                    <a:pt x="7317930" y="182893"/>
                  </a:lnTo>
                  <a:lnTo>
                    <a:pt x="7394520" y="214793"/>
                  </a:lnTo>
                  <a:lnTo>
                    <a:pt x="7486002" y="253073"/>
                  </a:lnTo>
                  <a:lnTo>
                    <a:pt x="7568974" y="287099"/>
                  </a:lnTo>
                  <a:lnTo>
                    <a:pt x="7698751" y="350899"/>
                  </a:lnTo>
                  <a:lnTo>
                    <a:pt x="7798743" y="397685"/>
                  </a:lnTo>
                  <a:lnTo>
                    <a:pt x="7839165" y="414699"/>
                  </a:lnTo>
                  <a:lnTo>
                    <a:pt x="7875332" y="427459"/>
                  </a:lnTo>
                  <a:lnTo>
                    <a:pt x="7902990" y="435965"/>
                  </a:lnTo>
                  <a:lnTo>
                    <a:pt x="7932774" y="446598"/>
                  </a:lnTo>
                  <a:lnTo>
                    <a:pt x="8009364" y="484878"/>
                  </a:lnTo>
                  <a:lnTo>
                    <a:pt x="8141268" y="548678"/>
                  </a:lnTo>
                  <a:lnTo>
                    <a:pt x="8368910" y="657137"/>
                  </a:lnTo>
                  <a:lnTo>
                    <a:pt x="8422097" y="682657"/>
                  </a:lnTo>
                  <a:lnTo>
                    <a:pt x="8471029" y="701797"/>
                  </a:lnTo>
                  <a:lnTo>
                    <a:pt x="8517834" y="716684"/>
                  </a:lnTo>
                  <a:lnTo>
                    <a:pt x="8560383" y="733697"/>
                  </a:lnTo>
                  <a:lnTo>
                    <a:pt x="8639101" y="752837"/>
                  </a:lnTo>
                  <a:lnTo>
                    <a:pt x="8709308" y="765597"/>
                  </a:lnTo>
                  <a:lnTo>
                    <a:pt x="8813555" y="780484"/>
                  </a:lnTo>
                  <a:lnTo>
                    <a:pt x="8851849" y="786864"/>
                  </a:lnTo>
                  <a:lnTo>
                    <a:pt x="8864614" y="793244"/>
                  </a:lnTo>
                  <a:lnTo>
                    <a:pt x="8877379" y="799623"/>
                  </a:lnTo>
                  <a:lnTo>
                    <a:pt x="8907164" y="797497"/>
                  </a:lnTo>
                  <a:lnTo>
                    <a:pt x="8983754" y="786864"/>
                  </a:lnTo>
                  <a:lnTo>
                    <a:pt x="9247562" y="746457"/>
                  </a:lnTo>
                  <a:lnTo>
                    <a:pt x="9630510" y="689037"/>
                  </a:lnTo>
                  <a:lnTo>
                    <a:pt x="10079410" y="627364"/>
                  </a:lnTo>
                  <a:lnTo>
                    <a:pt x="10311307" y="599718"/>
                  </a:lnTo>
                  <a:lnTo>
                    <a:pt x="10545330" y="569945"/>
                  </a:lnTo>
                  <a:lnTo>
                    <a:pt x="10770844" y="548678"/>
                  </a:lnTo>
                  <a:lnTo>
                    <a:pt x="10983593" y="529538"/>
                  </a:lnTo>
                  <a:lnTo>
                    <a:pt x="11175067" y="518905"/>
                  </a:lnTo>
                  <a:lnTo>
                    <a:pt x="11262294" y="516778"/>
                  </a:lnTo>
                  <a:lnTo>
                    <a:pt x="11341011" y="512525"/>
                  </a:lnTo>
                  <a:lnTo>
                    <a:pt x="11415473" y="516778"/>
                  </a:lnTo>
                  <a:lnTo>
                    <a:pt x="11479298" y="518905"/>
                  </a:lnTo>
                  <a:lnTo>
                    <a:pt x="11532485" y="525285"/>
                  </a:lnTo>
                  <a:lnTo>
                    <a:pt x="11572907" y="535918"/>
                  </a:lnTo>
                  <a:lnTo>
                    <a:pt x="11666517" y="567818"/>
                  </a:lnTo>
                  <a:lnTo>
                    <a:pt x="11764381" y="601844"/>
                  </a:lnTo>
                  <a:lnTo>
                    <a:pt x="11864373" y="644378"/>
                  </a:lnTo>
                  <a:lnTo>
                    <a:pt x="11962238" y="684784"/>
                  </a:lnTo>
                  <a:lnTo>
                    <a:pt x="12115417" y="759217"/>
                  </a:lnTo>
                  <a:lnTo>
                    <a:pt x="12179241" y="786864"/>
                  </a:lnTo>
                  <a:lnTo>
                    <a:pt x="12179241" y="2847594"/>
                  </a:lnTo>
                  <a:lnTo>
                    <a:pt x="11385688" y="2807188"/>
                  </a:lnTo>
                  <a:lnTo>
                    <a:pt x="9645403" y="2713615"/>
                  </a:lnTo>
                  <a:lnTo>
                    <a:pt x="8722073" y="2668955"/>
                  </a:lnTo>
                  <a:lnTo>
                    <a:pt x="7915754" y="2628548"/>
                  </a:lnTo>
                  <a:lnTo>
                    <a:pt x="7351970" y="2605155"/>
                  </a:lnTo>
                  <a:lnTo>
                    <a:pt x="7196663" y="2603029"/>
                  </a:lnTo>
                  <a:lnTo>
                    <a:pt x="7158369" y="2603029"/>
                  </a:lnTo>
                  <a:lnTo>
                    <a:pt x="7145604" y="2603029"/>
                  </a:lnTo>
                  <a:lnTo>
                    <a:pt x="7324313" y="2853974"/>
                  </a:lnTo>
                  <a:lnTo>
                    <a:pt x="7581739" y="3224012"/>
                  </a:lnTo>
                  <a:lnTo>
                    <a:pt x="7596631" y="3245279"/>
                  </a:lnTo>
                  <a:lnTo>
                    <a:pt x="7622161" y="3270799"/>
                  </a:lnTo>
                  <a:lnTo>
                    <a:pt x="7677476" y="3332472"/>
                  </a:lnTo>
                  <a:lnTo>
                    <a:pt x="7698751" y="3364372"/>
                  </a:lnTo>
                  <a:lnTo>
                    <a:pt x="7717898" y="3392018"/>
                  </a:lnTo>
                  <a:lnTo>
                    <a:pt x="7724281" y="3409032"/>
                  </a:lnTo>
                  <a:lnTo>
                    <a:pt x="7728535" y="3421792"/>
                  </a:lnTo>
                  <a:lnTo>
                    <a:pt x="7728535" y="3434551"/>
                  </a:lnTo>
                  <a:lnTo>
                    <a:pt x="7724281" y="3443058"/>
                  </a:lnTo>
                  <a:lnTo>
                    <a:pt x="7717898" y="3455818"/>
                  </a:lnTo>
                  <a:lnTo>
                    <a:pt x="7711516" y="3466451"/>
                  </a:lnTo>
                  <a:lnTo>
                    <a:pt x="7685986" y="3487718"/>
                  </a:lnTo>
                  <a:lnTo>
                    <a:pt x="7658328" y="3504731"/>
                  </a:lnTo>
                  <a:lnTo>
                    <a:pt x="7620034" y="3519618"/>
                  </a:lnTo>
                  <a:lnTo>
                    <a:pt x="7575356" y="3532378"/>
                  </a:lnTo>
                  <a:lnTo>
                    <a:pt x="7526424" y="3543011"/>
                  </a:lnTo>
                  <a:lnTo>
                    <a:pt x="7473237" y="3551518"/>
                  </a:lnTo>
                  <a:lnTo>
                    <a:pt x="7415795" y="3557898"/>
                  </a:lnTo>
                  <a:lnTo>
                    <a:pt x="7358352" y="3562151"/>
                  </a:lnTo>
                  <a:lnTo>
                    <a:pt x="7298783" y="3562151"/>
                  </a:lnTo>
                  <a:lnTo>
                    <a:pt x="7234958" y="3562151"/>
                  </a:lnTo>
                  <a:lnTo>
                    <a:pt x="7173261" y="3557898"/>
                  </a:lnTo>
                  <a:lnTo>
                    <a:pt x="7115819" y="3551518"/>
                  </a:lnTo>
                  <a:lnTo>
                    <a:pt x="7058377" y="3545138"/>
                  </a:lnTo>
                  <a:lnTo>
                    <a:pt x="7005189" y="3532378"/>
                  </a:lnTo>
                  <a:lnTo>
                    <a:pt x="6954130" y="3519618"/>
                  </a:lnTo>
                  <a:lnTo>
                    <a:pt x="6879668" y="3500478"/>
                  </a:lnTo>
                  <a:lnTo>
                    <a:pt x="6845628" y="3498351"/>
                  </a:lnTo>
                  <a:lnTo>
                    <a:pt x="6815843" y="3494098"/>
                  </a:lnTo>
                  <a:lnTo>
                    <a:pt x="6788186" y="3494098"/>
                  </a:lnTo>
                  <a:lnTo>
                    <a:pt x="6756273" y="3498351"/>
                  </a:lnTo>
                  <a:lnTo>
                    <a:pt x="6728616" y="3506858"/>
                  </a:lnTo>
                  <a:lnTo>
                    <a:pt x="6696704" y="3519618"/>
                  </a:lnTo>
                  <a:lnTo>
                    <a:pt x="6660536" y="3536631"/>
                  </a:lnTo>
                  <a:lnTo>
                    <a:pt x="6622241" y="3557898"/>
                  </a:lnTo>
                  <a:lnTo>
                    <a:pt x="6530759" y="3619571"/>
                  </a:lnTo>
                  <a:lnTo>
                    <a:pt x="6411620" y="3700384"/>
                  </a:lnTo>
                  <a:lnTo>
                    <a:pt x="6262696" y="3806716"/>
                  </a:lnTo>
                  <a:lnTo>
                    <a:pt x="6249931" y="3813096"/>
                  </a:lnTo>
                  <a:lnTo>
                    <a:pt x="6230784" y="3819476"/>
                  </a:lnTo>
                  <a:lnTo>
                    <a:pt x="6181851" y="3827983"/>
                  </a:lnTo>
                  <a:lnTo>
                    <a:pt x="6115899" y="3834363"/>
                  </a:lnTo>
                  <a:lnTo>
                    <a:pt x="6032927" y="3840743"/>
                  </a:lnTo>
                  <a:lnTo>
                    <a:pt x="5937190" y="3844996"/>
                  </a:lnTo>
                  <a:lnTo>
                    <a:pt x="5832943" y="3847123"/>
                  </a:lnTo>
                  <a:lnTo>
                    <a:pt x="5605302" y="3847123"/>
                  </a:lnTo>
                  <a:lnTo>
                    <a:pt x="5367023" y="3840743"/>
                  </a:lnTo>
                  <a:lnTo>
                    <a:pt x="5141509" y="3827983"/>
                  </a:lnTo>
                  <a:lnTo>
                    <a:pt x="4943653" y="3813096"/>
                  </a:lnTo>
                  <a:lnTo>
                    <a:pt x="4862808" y="3806716"/>
                  </a:lnTo>
                  <a:lnTo>
                    <a:pt x="4796856" y="3796083"/>
                  </a:lnTo>
                  <a:lnTo>
                    <a:pt x="4709629" y="3776943"/>
                  </a:lnTo>
                  <a:lnTo>
                    <a:pt x="4609637" y="3755677"/>
                  </a:lnTo>
                  <a:lnTo>
                    <a:pt x="4503263" y="3723777"/>
                  </a:lnTo>
                  <a:lnTo>
                    <a:pt x="4392633" y="3691877"/>
                  </a:lnTo>
                  <a:lnTo>
                    <a:pt x="4177757" y="3628077"/>
                  </a:lnTo>
                  <a:lnTo>
                    <a:pt x="4075638" y="3602557"/>
                  </a:lnTo>
                  <a:lnTo>
                    <a:pt x="3990538" y="3583417"/>
                  </a:lnTo>
                  <a:lnTo>
                    <a:pt x="3926713" y="3574911"/>
                  </a:lnTo>
                  <a:lnTo>
                    <a:pt x="3862889" y="3564278"/>
                  </a:lnTo>
                  <a:lnTo>
                    <a:pt x="3726730" y="3555771"/>
                  </a:lnTo>
                  <a:lnTo>
                    <a:pt x="3579933" y="3549391"/>
                  </a:lnTo>
                  <a:lnTo>
                    <a:pt x="3428881" y="3545138"/>
                  </a:lnTo>
                  <a:lnTo>
                    <a:pt x="3133161" y="3538758"/>
                  </a:lnTo>
                  <a:lnTo>
                    <a:pt x="2997001" y="3532378"/>
                  </a:lnTo>
                  <a:lnTo>
                    <a:pt x="2865096" y="3519618"/>
                  </a:lnTo>
                  <a:lnTo>
                    <a:pt x="2680005" y="3494098"/>
                  </a:lnTo>
                  <a:lnTo>
                    <a:pt x="2452364" y="3460071"/>
                  </a:lnTo>
                  <a:lnTo>
                    <a:pt x="2199193" y="3417538"/>
                  </a:lnTo>
                  <a:lnTo>
                    <a:pt x="1941767" y="3377132"/>
                  </a:lnTo>
                  <a:lnTo>
                    <a:pt x="1690723" y="3338852"/>
                  </a:lnTo>
                  <a:lnTo>
                    <a:pt x="1571584" y="3326092"/>
                  </a:lnTo>
                  <a:lnTo>
                    <a:pt x="1463082" y="3315459"/>
                  </a:lnTo>
                  <a:lnTo>
                    <a:pt x="1367345" y="3309079"/>
                  </a:lnTo>
                  <a:lnTo>
                    <a:pt x="1282246" y="3306952"/>
                  </a:lnTo>
                  <a:lnTo>
                    <a:pt x="1216293" y="3309079"/>
                  </a:lnTo>
                  <a:lnTo>
                    <a:pt x="1186509" y="3313332"/>
                  </a:lnTo>
                  <a:lnTo>
                    <a:pt x="1160979" y="3319712"/>
                  </a:lnTo>
                  <a:lnTo>
                    <a:pt x="1122684" y="3328219"/>
                  </a:lnTo>
                  <a:lnTo>
                    <a:pt x="1069497" y="3338852"/>
                  </a:lnTo>
                  <a:lnTo>
                    <a:pt x="929082" y="3353738"/>
                  </a:lnTo>
                  <a:lnTo>
                    <a:pt x="756756" y="3366498"/>
                  </a:lnTo>
                  <a:lnTo>
                    <a:pt x="563154" y="3377132"/>
                  </a:lnTo>
                  <a:lnTo>
                    <a:pt x="169569" y="3392018"/>
                  </a:lnTo>
                  <a:lnTo>
                    <a:pt x="0" y="3401774"/>
                  </a:lnTo>
                  <a:lnTo>
                    <a:pt x="0" y="859800"/>
                  </a:lnTo>
                  <a:lnTo>
                    <a:pt x="20645" y="880436"/>
                  </a:lnTo>
                  <a:lnTo>
                    <a:pt x="54685" y="905956"/>
                  </a:lnTo>
                  <a:lnTo>
                    <a:pt x="67450" y="914463"/>
                  </a:lnTo>
                  <a:lnTo>
                    <a:pt x="84469" y="920843"/>
                  </a:lnTo>
                  <a:lnTo>
                    <a:pt x="116382" y="933603"/>
                  </a:lnTo>
                  <a:lnTo>
                    <a:pt x="154677" y="956996"/>
                  </a:lnTo>
                  <a:lnTo>
                    <a:pt x="237649" y="1005909"/>
                  </a:lnTo>
                  <a:lnTo>
                    <a:pt x="282326" y="1029302"/>
                  </a:lnTo>
                  <a:lnTo>
                    <a:pt x="307856" y="1037809"/>
                  </a:lnTo>
                  <a:lnTo>
                    <a:pt x="329131" y="1044189"/>
                  </a:lnTo>
                  <a:lnTo>
                    <a:pt x="352533" y="1050569"/>
                  </a:lnTo>
                  <a:lnTo>
                    <a:pt x="373808" y="1050569"/>
                  </a:lnTo>
                  <a:lnTo>
                    <a:pt x="397210" y="1050569"/>
                  </a:lnTo>
                  <a:lnTo>
                    <a:pt x="418485" y="1044189"/>
                  </a:lnTo>
                  <a:lnTo>
                    <a:pt x="473800" y="1029302"/>
                  </a:lnTo>
                  <a:lnTo>
                    <a:pt x="531242" y="1005909"/>
                  </a:lnTo>
                  <a:lnTo>
                    <a:pt x="641871" y="959123"/>
                  </a:lnTo>
                  <a:lnTo>
                    <a:pt x="731226" y="918716"/>
                  </a:lnTo>
                  <a:lnTo>
                    <a:pt x="758883" y="908083"/>
                  </a:lnTo>
                  <a:lnTo>
                    <a:pt x="778031" y="905956"/>
                  </a:lnTo>
                  <a:lnTo>
                    <a:pt x="809943" y="905956"/>
                  </a:lnTo>
                  <a:lnTo>
                    <a:pt x="846110" y="899576"/>
                  </a:lnTo>
                  <a:lnTo>
                    <a:pt x="886533" y="888943"/>
                  </a:lnTo>
                  <a:lnTo>
                    <a:pt x="929082" y="874056"/>
                  </a:lnTo>
                  <a:lnTo>
                    <a:pt x="1020564" y="837903"/>
                  </a:lnTo>
                  <a:lnTo>
                    <a:pt x="1116301" y="793244"/>
                  </a:lnTo>
                  <a:lnTo>
                    <a:pt x="1275863" y="716684"/>
                  </a:lnTo>
                  <a:lnTo>
                    <a:pt x="1329050" y="697544"/>
                  </a:lnTo>
                  <a:lnTo>
                    <a:pt x="1346070" y="695417"/>
                  </a:lnTo>
                  <a:lnTo>
                    <a:pt x="1348198" y="695417"/>
                  </a:lnTo>
                  <a:lnTo>
                    <a:pt x="1352453" y="697544"/>
                  </a:lnTo>
                  <a:lnTo>
                    <a:pt x="1358835" y="701797"/>
                  </a:lnTo>
                  <a:lnTo>
                    <a:pt x="1371600" y="701797"/>
                  </a:lnTo>
                  <a:lnTo>
                    <a:pt x="1416277" y="691164"/>
                  </a:lnTo>
                  <a:lnTo>
                    <a:pt x="1556692" y="657137"/>
                  </a:lnTo>
                  <a:lnTo>
                    <a:pt x="1648174" y="633744"/>
                  </a:lnTo>
                  <a:lnTo>
                    <a:pt x="1699233" y="625238"/>
                  </a:lnTo>
                  <a:lnTo>
                    <a:pt x="1754548" y="618858"/>
                  </a:lnTo>
                  <a:lnTo>
                    <a:pt x="1807735" y="612477"/>
                  </a:lnTo>
                  <a:lnTo>
                    <a:pt x="1865177" y="608224"/>
                  </a:lnTo>
                  <a:lnTo>
                    <a:pt x="1922620" y="606097"/>
                  </a:lnTo>
                  <a:lnTo>
                    <a:pt x="1980062" y="608224"/>
                  </a:lnTo>
                  <a:lnTo>
                    <a:pt x="2046014" y="612477"/>
                  </a:lnTo>
                  <a:lnTo>
                    <a:pt x="2122603" y="608224"/>
                  </a:lnTo>
                  <a:lnTo>
                    <a:pt x="2203448" y="606097"/>
                  </a:lnTo>
                  <a:lnTo>
                    <a:pt x="2288548" y="595465"/>
                  </a:lnTo>
                  <a:lnTo>
                    <a:pt x="2371520" y="582704"/>
                  </a:lnTo>
                  <a:lnTo>
                    <a:pt x="2448109" y="569945"/>
                  </a:lnTo>
                  <a:lnTo>
                    <a:pt x="2516189" y="555058"/>
                  </a:lnTo>
                  <a:lnTo>
                    <a:pt x="2567249" y="538045"/>
                  </a:lnTo>
                  <a:lnTo>
                    <a:pt x="2592778" y="531665"/>
                  </a:lnTo>
                  <a:lnTo>
                    <a:pt x="2639583" y="523158"/>
                  </a:lnTo>
                  <a:lnTo>
                    <a:pt x="2792762" y="497638"/>
                  </a:lnTo>
                  <a:lnTo>
                    <a:pt x="3011894" y="465738"/>
                  </a:lnTo>
                  <a:lnTo>
                    <a:pt x="3286340" y="427459"/>
                  </a:lnTo>
                  <a:lnTo>
                    <a:pt x="3958626" y="336012"/>
                  </a:lnTo>
                  <a:lnTo>
                    <a:pt x="4722394" y="240313"/>
                  </a:lnTo>
                  <a:lnTo>
                    <a:pt x="5484035" y="144613"/>
                  </a:lnTo>
                  <a:lnTo>
                    <a:pt x="6154194" y="68053"/>
                  </a:lnTo>
                  <a:lnTo>
                    <a:pt x="6428640" y="36154"/>
                  </a:lnTo>
                  <a:lnTo>
                    <a:pt x="6641389" y="12760"/>
                  </a:lnTo>
                  <a:lnTo>
                    <a:pt x="6788186" y="425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1" y="5333574"/>
              <a:ext cx="9134429" cy="667357"/>
            </a:xfrm>
            <a:custGeom>
              <a:avLst/>
              <a:gdLst/>
              <a:ahLst/>
              <a:cxnLst/>
              <a:rect l="l" t="t" r="r" b="b"/>
              <a:pathLst>
                <a:path w="12179239" h="920824">
                  <a:moveTo>
                    <a:pt x="0" y="0"/>
                  </a:moveTo>
                  <a:lnTo>
                    <a:pt x="12179239" y="0"/>
                  </a:lnTo>
                  <a:lnTo>
                    <a:pt x="12179239" y="920824"/>
                  </a:lnTo>
                  <a:lnTo>
                    <a:pt x="0" y="920824"/>
                  </a:lnTo>
                  <a:close/>
                </a:path>
              </a:pathLst>
            </a:custGeom>
            <a:solidFill>
              <a:srgbClr val="A7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0" y="1562084"/>
              <a:ext cx="9144000" cy="4435778"/>
            </a:xfrm>
            <a:custGeom>
              <a:avLst/>
              <a:gdLst/>
              <a:ahLst/>
              <a:cxnLst/>
              <a:rect l="l" t="t" r="r" b="b"/>
              <a:pathLst>
                <a:path w="12192000" h="6120518">
                  <a:moveTo>
                    <a:pt x="8746816" y="0"/>
                  </a:moveTo>
                  <a:lnTo>
                    <a:pt x="8799982" y="0"/>
                  </a:lnTo>
                  <a:lnTo>
                    <a:pt x="8840389" y="6380"/>
                  </a:lnTo>
                  <a:lnTo>
                    <a:pt x="8876542" y="19140"/>
                  </a:lnTo>
                  <a:lnTo>
                    <a:pt x="8904189" y="34027"/>
                  </a:lnTo>
                  <a:lnTo>
                    <a:pt x="8923329" y="53166"/>
                  </a:lnTo>
                  <a:lnTo>
                    <a:pt x="8942468" y="78686"/>
                  </a:lnTo>
                  <a:lnTo>
                    <a:pt x="8959482" y="104206"/>
                  </a:lnTo>
                  <a:lnTo>
                    <a:pt x="8972242" y="133980"/>
                  </a:lnTo>
                  <a:lnTo>
                    <a:pt x="8997761" y="193526"/>
                  </a:lnTo>
                  <a:lnTo>
                    <a:pt x="9012648" y="223299"/>
                  </a:lnTo>
                  <a:lnTo>
                    <a:pt x="9031788" y="250946"/>
                  </a:lnTo>
                  <a:lnTo>
                    <a:pt x="9057308" y="280719"/>
                  </a:lnTo>
                  <a:lnTo>
                    <a:pt x="9087081" y="301985"/>
                  </a:lnTo>
                  <a:lnTo>
                    <a:pt x="9125361" y="325378"/>
                  </a:lnTo>
                  <a:lnTo>
                    <a:pt x="9172147" y="340265"/>
                  </a:lnTo>
                  <a:lnTo>
                    <a:pt x="9267847" y="372165"/>
                  </a:lnTo>
                  <a:lnTo>
                    <a:pt x="9355040" y="408318"/>
                  </a:lnTo>
                  <a:lnTo>
                    <a:pt x="9433726" y="442345"/>
                  </a:lnTo>
                  <a:lnTo>
                    <a:pt x="9499652" y="478498"/>
                  </a:lnTo>
                  <a:lnTo>
                    <a:pt x="9554946" y="510398"/>
                  </a:lnTo>
                  <a:lnTo>
                    <a:pt x="9595352" y="535918"/>
                  </a:lnTo>
                  <a:lnTo>
                    <a:pt x="9631505" y="557184"/>
                  </a:lnTo>
                  <a:lnTo>
                    <a:pt x="9691052" y="586957"/>
                  </a:lnTo>
                  <a:lnTo>
                    <a:pt x="9742091" y="620984"/>
                  </a:lnTo>
                  <a:lnTo>
                    <a:pt x="9793131" y="665643"/>
                  </a:lnTo>
                  <a:lnTo>
                    <a:pt x="9842044" y="712430"/>
                  </a:lnTo>
                  <a:lnTo>
                    <a:pt x="9886704" y="769850"/>
                  </a:lnTo>
                  <a:lnTo>
                    <a:pt x="9927110" y="837903"/>
                  </a:lnTo>
                  <a:lnTo>
                    <a:pt x="9969644" y="916589"/>
                  </a:lnTo>
                  <a:lnTo>
                    <a:pt x="10010050" y="1005909"/>
                  </a:lnTo>
                  <a:lnTo>
                    <a:pt x="10029190" y="1037809"/>
                  </a:lnTo>
                  <a:lnTo>
                    <a:pt x="10048330" y="1067582"/>
                  </a:lnTo>
                  <a:lnTo>
                    <a:pt x="10071723" y="1086722"/>
                  </a:lnTo>
                  <a:lnTo>
                    <a:pt x="10090863" y="1099482"/>
                  </a:lnTo>
                  <a:lnTo>
                    <a:pt x="10112130" y="1105862"/>
                  </a:lnTo>
                  <a:lnTo>
                    <a:pt x="10135523" y="1112241"/>
                  </a:lnTo>
                  <a:lnTo>
                    <a:pt x="10182309" y="1118622"/>
                  </a:lnTo>
                  <a:lnTo>
                    <a:pt x="10203576" y="1120748"/>
                  </a:lnTo>
                  <a:lnTo>
                    <a:pt x="10229096" y="1127128"/>
                  </a:lnTo>
                  <a:lnTo>
                    <a:pt x="10252489" y="1137762"/>
                  </a:lnTo>
                  <a:lnTo>
                    <a:pt x="10273756" y="1150521"/>
                  </a:lnTo>
                  <a:lnTo>
                    <a:pt x="10297149" y="1169661"/>
                  </a:lnTo>
                  <a:lnTo>
                    <a:pt x="10318415" y="1197308"/>
                  </a:lnTo>
                  <a:lnTo>
                    <a:pt x="10337555" y="1235588"/>
                  </a:lnTo>
                  <a:lnTo>
                    <a:pt x="10356695" y="1280248"/>
                  </a:lnTo>
                  <a:lnTo>
                    <a:pt x="10373708" y="1324907"/>
                  </a:lnTo>
                  <a:lnTo>
                    <a:pt x="10392848" y="1363187"/>
                  </a:lnTo>
                  <a:lnTo>
                    <a:pt x="10407735" y="1397213"/>
                  </a:lnTo>
                  <a:lnTo>
                    <a:pt x="10426875" y="1429114"/>
                  </a:lnTo>
                  <a:lnTo>
                    <a:pt x="10463028" y="1484407"/>
                  </a:lnTo>
                  <a:lnTo>
                    <a:pt x="10501308" y="1537573"/>
                  </a:lnTo>
                  <a:lnTo>
                    <a:pt x="10539588" y="1588613"/>
                  </a:lnTo>
                  <a:lnTo>
                    <a:pt x="10577867" y="1650286"/>
                  </a:lnTo>
                  <a:lnTo>
                    <a:pt x="10592754" y="1684312"/>
                  </a:lnTo>
                  <a:lnTo>
                    <a:pt x="10611894" y="1722592"/>
                  </a:lnTo>
                  <a:lnTo>
                    <a:pt x="10628907" y="1765125"/>
                  </a:lnTo>
                  <a:lnTo>
                    <a:pt x="10648047" y="1811912"/>
                  </a:lnTo>
                  <a:lnTo>
                    <a:pt x="10662934" y="1854445"/>
                  </a:lnTo>
                  <a:lnTo>
                    <a:pt x="10679947" y="1894851"/>
                  </a:lnTo>
                  <a:lnTo>
                    <a:pt x="10699087" y="1931005"/>
                  </a:lnTo>
                  <a:lnTo>
                    <a:pt x="10718227" y="1960778"/>
                  </a:lnTo>
                  <a:lnTo>
                    <a:pt x="10762887" y="2024577"/>
                  </a:lnTo>
                  <a:lnTo>
                    <a:pt x="10807546" y="2081997"/>
                  </a:lnTo>
                  <a:lnTo>
                    <a:pt x="10854333" y="2139417"/>
                  </a:lnTo>
                  <a:lnTo>
                    <a:pt x="10894739" y="2201090"/>
                  </a:lnTo>
                  <a:lnTo>
                    <a:pt x="10913879" y="2235116"/>
                  </a:lnTo>
                  <a:lnTo>
                    <a:pt x="10933019" y="2271270"/>
                  </a:lnTo>
                  <a:lnTo>
                    <a:pt x="10952159" y="2311676"/>
                  </a:lnTo>
                  <a:lnTo>
                    <a:pt x="10964919" y="2354209"/>
                  </a:lnTo>
                  <a:lnTo>
                    <a:pt x="10988312" y="2418009"/>
                  </a:lnTo>
                  <a:lnTo>
                    <a:pt x="11009579" y="2471175"/>
                  </a:lnTo>
                  <a:lnTo>
                    <a:pt x="11054239" y="2573255"/>
                  </a:lnTo>
                  <a:lnTo>
                    <a:pt x="11098898" y="2675334"/>
                  </a:lnTo>
                  <a:lnTo>
                    <a:pt x="11122292" y="2728501"/>
                  </a:lnTo>
                  <a:lnTo>
                    <a:pt x="11141431" y="2790174"/>
                  </a:lnTo>
                  <a:lnTo>
                    <a:pt x="11147811" y="2809313"/>
                  </a:lnTo>
                  <a:lnTo>
                    <a:pt x="11156318" y="2822074"/>
                  </a:lnTo>
                  <a:lnTo>
                    <a:pt x="11173331" y="2847593"/>
                  </a:lnTo>
                  <a:lnTo>
                    <a:pt x="11198851" y="2868860"/>
                  </a:lnTo>
                  <a:lnTo>
                    <a:pt x="11224371" y="2885874"/>
                  </a:lnTo>
                  <a:lnTo>
                    <a:pt x="11256271" y="2898633"/>
                  </a:lnTo>
                  <a:lnTo>
                    <a:pt x="11288171" y="2907140"/>
                  </a:lnTo>
                  <a:lnTo>
                    <a:pt x="11354097" y="2919900"/>
                  </a:lnTo>
                  <a:lnTo>
                    <a:pt x="11422150" y="2932660"/>
                  </a:lnTo>
                  <a:lnTo>
                    <a:pt x="11454050" y="2943293"/>
                  </a:lnTo>
                  <a:lnTo>
                    <a:pt x="11481697" y="2951800"/>
                  </a:lnTo>
                  <a:lnTo>
                    <a:pt x="11511470" y="2968813"/>
                  </a:lnTo>
                  <a:lnTo>
                    <a:pt x="11532736" y="2987953"/>
                  </a:lnTo>
                  <a:lnTo>
                    <a:pt x="11547623" y="3009219"/>
                  </a:lnTo>
                  <a:lnTo>
                    <a:pt x="11558256" y="3021979"/>
                  </a:lnTo>
                  <a:lnTo>
                    <a:pt x="11560383" y="3038993"/>
                  </a:lnTo>
                  <a:lnTo>
                    <a:pt x="11566763" y="3058133"/>
                  </a:lnTo>
                  <a:lnTo>
                    <a:pt x="11577396" y="3077272"/>
                  </a:lnTo>
                  <a:lnTo>
                    <a:pt x="11605043" y="3117679"/>
                  </a:lnTo>
                  <a:lnTo>
                    <a:pt x="11641196" y="3166592"/>
                  </a:lnTo>
                  <a:lnTo>
                    <a:pt x="11681602" y="3217632"/>
                  </a:lnTo>
                  <a:lnTo>
                    <a:pt x="11732642" y="3270798"/>
                  </a:lnTo>
                  <a:lnTo>
                    <a:pt x="11783682" y="3328218"/>
                  </a:lnTo>
                  <a:lnTo>
                    <a:pt x="11898521" y="3436677"/>
                  </a:lnTo>
                  <a:lnTo>
                    <a:pt x="12006981" y="3534504"/>
                  </a:lnTo>
                  <a:lnTo>
                    <a:pt x="12100554" y="3617443"/>
                  </a:lnTo>
                  <a:lnTo>
                    <a:pt x="12192000" y="3698256"/>
                  </a:lnTo>
                  <a:lnTo>
                    <a:pt x="12179240" y="5203929"/>
                  </a:lnTo>
                  <a:lnTo>
                    <a:pt x="12013361" y="5220943"/>
                  </a:lnTo>
                  <a:lnTo>
                    <a:pt x="11834722" y="5235829"/>
                  </a:lnTo>
                  <a:lnTo>
                    <a:pt x="11622056" y="5250716"/>
                  </a:lnTo>
                  <a:lnTo>
                    <a:pt x="11390250" y="5261349"/>
                  </a:lnTo>
                  <a:lnTo>
                    <a:pt x="11275411" y="5263476"/>
                  </a:lnTo>
                  <a:lnTo>
                    <a:pt x="11160571" y="5267729"/>
                  </a:lnTo>
                  <a:lnTo>
                    <a:pt x="11054239" y="5263476"/>
                  </a:lnTo>
                  <a:lnTo>
                    <a:pt x="10956412" y="5257096"/>
                  </a:lnTo>
                  <a:lnTo>
                    <a:pt x="10867093" y="5248589"/>
                  </a:lnTo>
                  <a:lnTo>
                    <a:pt x="10790533" y="5235829"/>
                  </a:lnTo>
                  <a:lnTo>
                    <a:pt x="10726733" y="5227323"/>
                  </a:lnTo>
                  <a:lnTo>
                    <a:pt x="10650174" y="5220943"/>
                  </a:lnTo>
                  <a:lnTo>
                    <a:pt x="10565108" y="5216689"/>
                  </a:lnTo>
                  <a:lnTo>
                    <a:pt x="10471535" y="5216689"/>
                  </a:lnTo>
                  <a:lnTo>
                    <a:pt x="10373708" y="5220943"/>
                  </a:lnTo>
                  <a:lnTo>
                    <a:pt x="10267376" y="5223069"/>
                  </a:lnTo>
                  <a:lnTo>
                    <a:pt x="10048330" y="5237956"/>
                  </a:lnTo>
                  <a:lnTo>
                    <a:pt x="9625125" y="5274109"/>
                  </a:lnTo>
                  <a:lnTo>
                    <a:pt x="9444359" y="5286869"/>
                  </a:lnTo>
                  <a:lnTo>
                    <a:pt x="9367800" y="5293249"/>
                  </a:lnTo>
                  <a:lnTo>
                    <a:pt x="9299747" y="5293249"/>
                  </a:lnTo>
                  <a:lnTo>
                    <a:pt x="9204047" y="5295376"/>
                  </a:lnTo>
                  <a:lnTo>
                    <a:pt x="9101968" y="5301755"/>
                  </a:lnTo>
                  <a:lnTo>
                    <a:pt x="8999888" y="5312389"/>
                  </a:lnTo>
                  <a:lnTo>
                    <a:pt x="8891429" y="5325149"/>
                  </a:lnTo>
                  <a:lnTo>
                    <a:pt x="8670256" y="5352795"/>
                  </a:lnTo>
                  <a:lnTo>
                    <a:pt x="8440577" y="5384695"/>
                  </a:lnTo>
                  <a:lnTo>
                    <a:pt x="8213025" y="5416595"/>
                  </a:lnTo>
                  <a:lnTo>
                    <a:pt x="8100312" y="5429355"/>
                  </a:lnTo>
                  <a:lnTo>
                    <a:pt x="7991853" y="5439988"/>
                  </a:lnTo>
                  <a:lnTo>
                    <a:pt x="7883393" y="5446368"/>
                  </a:lnTo>
                  <a:lnTo>
                    <a:pt x="7777061" y="5452748"/>
                  </a:lnTo>
                  <a:lnTo>
                    <a:pt x="7674981" y="5452748"/>
                  </a:lnTo>
                  <a:lnTo>
                    <a:pt x="7579281" y="5446368"/>
                  </a:lnTo>
                  <a:lnTo>
                    <a:pt x="7428289" y="5435735"/>
                  </a:lnTo>
                  <a:lnTo>
                    <a:pt x="7230510" y="5427228"/>
                  </a:lnTo>
                  <a:lnTo>
                    <a:pt x="6764772" y="5401708"/>
                  </a:lnTo>
                  <a:lnTo>
                    <a:pt x="6532967" y="5382568"/>
                  </a:lnTo>
                  <a:lnTo>
                    <a:pt x="6324554" y="5363429"/>
                  </a:lnTo>
                  <a:lnTo>
                    <a:pt x="6235235" y="5352795"/>
                  </a:lnTo>
                  <a:lnTo>
                    <a:pt x="6158675" y="5340035"/>
                  </a:lnTo>
                  <a:lnTo>
                    <a:pt x="6094875" y="5327275"/>
                  </a:lnTo>
                  <a:lnTo>
                    <a:pt x="6052342" y="5312389"/>
                  </a:lnTo>
                  <a:lnTo>
                    <a:pt x="6022569" y="5306009"/>
                  </a:lnTo>
                  <a:lnTo>
                    <a:pt x="5988542" y="5299629"/>
                  </a:lnTo>
                  <a:lnTo>
                    <a:pt x="5950263" y="5293249"/>
                  </a:lnTo>
                  <a:lnTo>
                    <a:pt x="5905603" y="5293249"/>
                  </a:lnTo>
                  <a:lnTo>
                    <a:pt x="5805650" y="5295376"/>
                  </a:lnTo>
                  <a:lnTo>
                    <a:pt x="5690811" y="5306009"/>
                  </a:lnTo>
                  <a:lnTo>
                    <a:pt x="5561084" y="5320895"/>
                  </a:lnTo>
                  <a:lnTo>
                    <a:pt x="5422852" y="5344289"/>
                  </a:lnTo>
                  <a:lnTo>
                    <a:pt x="5278239" y="5369809"/>
                  </a:lnTo>
                  <a:lnTo>
                    <a:pt x="5125120" y="5397455"/>
                  </a:lnTo>
                  <a:lnTo>
                    <a:pt x="4814628" y="5461255"/>
                  </a:lnTo>
                  <a:lnTo>
                    <a:pt x="4516896" y="5525054"/>
                  </a:lnTo>
                  <a:lnTo>
                    <a:pt x="4244684" y="5580348"/>
                  </a:lnTo>
                  <a:lnTo>
                    <a:pt x="4127718" y="5601614"/>
                  </a:lnTo>
                  <a:lnTo>
                    <a:pt x="4025638" y="5620754"/>
                  </a:lnTo>
                  <a:lnTo>
                    <a:pt x="3953332" y="5631387"/>
                  </a:lnTo>
                  <a:lnTo>
                    <a:pt x="3872519" y="5637767"/>
                  </a:lnTo>
                  <a:lnTo>
                    <a:pt x="3706640" y="5646274"/>
                  </a:lnTo>
                  <a:lnTo>
                    <a:pt x="3534381" y="5652654"/>
                  </a:lnTo>
                  <a:lnTo>
                    <a:pt x="3355741" y="5656907"/>
                  </a:lnTo>
                  <a:lnTo>
                    <a:pt x="3179229" y="5659034"/>
                  </a:lnTo>
                  <a:lnTo>
                    <a:pt x="3006970" y="5671794"/>
                  </a:lnTo>
                  <a:lnTo>
                    <a:pt x="2924030" y="5678174"/>
                  </a:lnTo>
                  <a:lnTo>
                    <a:pt x="2841090" y="5688807"/>
                  </a:lnTo>
                  <a:lnTo>
                    <a:pt x="2764531" y="5701567"/>
                  </a:lnTo>
                  <a:lnTo>
                    <a:pt x="2690097" y="5716454"/>
                  </a:lnTo>
                  <a:lnTo>
                    <a:pt x="2641185" y="5729214"/>
                  </a:lnTo>
                  <a:lnTo>
                    <a:pt x="2585892" y="5746227"/>
                  </a:lnTo>
                  <a:lnTo>
                    <a:pt x="2468926" y="5786633"/>
                  </a:lnTo>
                  <a:lnTo>
                    <a:pt x="2343453" y="5831293"/>
                  </a:lnTo>
                  <a:lnTo>
                    <a:pt x="2213727" y="5882333"/>
                  </a:lnTo>
                  <a:lnTo>
                    <a:pt x="2081874" y="5933373"/>
                  </a:lnTo>
                  <a:lnTo>
                    <a:pt x="1956401" y="5978032"/>
                  </a:lnTo>
                  <a:lnTo>
                    <a:pt x="1837308" y="6016312"/>
                  </a:lnTo>
                  <a:lnTo>
                    <a:pt x="1784142" y="6031199"/>
                  </a:lnTo>
                  <a:lnTo>
                    <a:pt x="1733102" y="6041832"/>
                  </a:lnTo>
                  <a:lnTo>
                    <a:pt x="1656543" y="6056719"/>
                  </a:lnTo>
                  <a:lnTo>
                    <a:pt x="1560843" y="6069479"/>
                  </a:lnTo>
                  <a:lnTo>
                    <a:pt x="1448130" y="6080112"/>
                  </a:lnTo>
                  <a:lnTo>
                    <a:pt x="1326911" y="6092872"/>
                  </a:lnTo>
                  <a:lnTo>
                    <a:pt x="1195058" y="6101378"/>
                  </a:lnTo>
                  <a:lnTo>
                    <a:pt x="1056825" y="6107758"/>
                  </a:lnTo>
                  <a:lnTo>
                    <a:pt x="916466" y="6114138"/>
                  </a:lnTo>
                  <a:lnTo>
                    <a:pt x="773980" y="6118392"/>
                  </a:lnTo>
                  <a:lnTo>
                    <a:pt x="635748" y="6120518"/>
                  </a:lnTo>
                  <a:lnTo>
                    <a:pt x="503895" y="6120518"/>
                  </a:lnTo>
                  <a:lnTo>
                    <a:pt x="378422" y="6118392"/>
                  </a:lnTo>
                  <a:lnTo>
                    <a:pt x="267836" y="6112012"/>
                  </a:lnTo>
                  <a:lnTo>
                    <a:pt x="167883" y="6105632"/>
                  </a:lnTo>
                  <a:lnTo>
                    <a:pt x="89196" y="6092872"/>
                  </a:lnTo>
                  <a:lnTo>
                    <a:pt x="57297" y="6086492"/>
                  </a:lnTo>
                  <a:lnTo>
                    <a:pt x="31777" y="6075859"/>
                  </a:lnTo>
                  <a:lnTo>
                    <a:pt x="8383" y="6067352"/>
                  </a:lnTo>
                  <a:lnTo>
                    <a:pt x="0" y="6061364"/>
                  </a:lnTo>
                  <a:lnTo>
                    <a:pt x="0" y="3194424"/>
                  </a:lnTo>
                  <a:lnTo>
                    <a:pt x="2004" y="3192112"/>
                  </a:lnTo>
                  <a:lnTo>
                    <a:pt x="27523" y="3153832"/>
                  </a:lnTo>
                  <a:lnTo>
                    <a:pt x="50917" y="3115552"/>
                  </a:lnTo>
                  <a:lnTo>
                    <a:pt x="101956" y="3032613"/>
                  </a:lnTo>
                  <a:lnTo>
                    <a:pt x="148743" y="2943293"/>
                  </a:lnTo>
                  <a:lnTo>
                    <a:pt x="193403" y="2847593"/>
                  </a:lnTo>
                  <a:lnTo>
                    <a:pt x="238062" y="2747641"/>
                  </a:lnTo>
                  <a:lnTo>
                    <a:pt x="327382" y="2558368"/>
                  </a:lnTo>
                  <a:lnTo>
                    <a:pt x="372042" y="2469049"/>
                  </a:lnTo>
                  <a:lnTo>
                    <a:pt x="416702" y="2386109"/>
                  </a:lnTo>
                  <a:lnTo>
                    <a:pt x="461361" y="2311676"/>
                  </a:lnTo>
                  <a:lnTo>
                    <a:pt x="486881" y="2279776"/>
                  </a:lnTo>
                  <a:lnTo>
                    <a:pt x="510275" y="2252130"/>
                  </a:lnTo>
                  <a:lnTo>
                    <a:pt x="531541" y="2228736"/>
                  </a:lnTo>
                  <a:lnTo>
                    <a:pt x="557061" y="2207470"/>
                  </a:lnTo>
                  <a:lnTo>
                    <a:pt x="582581" y="2190457"/>
                  </a:lnTo>
                  <a:lnTo>
                    <a:pt x="605974" y="2177697"/>
                  </a:lnTo>
                  <a:lnTo>
                    <a:pt x="693167" y="2150050"/>
                  </a:lnTo>
                  <a:lnTo>
                    <a:pt x="782487" y="2126657"/>
                  </a:lnTo>
                  <a:lnTo>
                    <a:pt x="865426" y="2111770"/>
                  </a:lnTo>
                  <a:lnTo>
                    <a:pt x="941986" y="2101137"/>
                  </a:lnTo>
                  <a:lnTo>
                    <a:pt x="1018546" y="2099010"/>
                  </a:lnTo>
                  <a:lnTo>
                    <a:pt x="1088725" y="2099010"/>
                  </a:lnTo>
                  <a:lnTo>
                    <a:pt x="1156778" y="2101137"/>
                  </a:lnTo>
                  <a:lnTo>
                    <a:pt x="1214198" y="2107517"/>
                  </a:lnTo>
                  <a:lnTo>
                    <a:pt x="1271618" y="2113897"/>
                  </a:lnTo>
                  <a:lnTo>
                    <a:pt x="1318404" y="2124530"/>
                  </a:lnTo>
                  <a:lnTo>
                    <a:pt x="1397090" y="2143670"/>
                  </a:lnTo>
                  <a:lnTo>
                    <a:pt x="1448130" y="2158557"/>
                  </a:lnTo>
                  <a:lnTo>
                    <a:pt x="1465143" y="2162810"/>
                  </a:lnTo>
                  <a:lnTo>
                    <a:pt x="1471523" y="2158557"/>
                  </a:lnTo>
                  <a:lnTo>
                    <a:pt x="1486410" y="2150050"/>
                  </a:lnTo>
                  <a:lnTo>
                    <a:pt x="1503423" y="2139417"/>
                  </a:lnTo>
                  <a:lnTo>
                    <a:pt x="1524690" y="2133037"/>
                  </a:lnTo>
                  <a:lnTo>
                    <a:pt x="1548083" y="2126657"/>
                  </a:lnTo>
                  <a:lnTo>
                    <a:pt x="1675682" y="2105390"/>
                  </a:lnTo>
                  <a:lnTo>
                    <a:pt x="1754369" y="2086250"/>
                  </a:lnTo>
                  <a:lnTo>
                    <a:pt x="1799029" y="2073491"/>
                  </a:lnTo>
                  <a:lnTo>
                    <a:pt x="1850069" y="2054351"/>
                  </a:lnTo>
                  <a:lnTo>
                    <a:pt x="1901108" y="2035211"/>
                  </a:lnTo>
                  <a:lnTo>
                    <a:pt x="1956401" y="2009691"/>
                  </a:lnTo>
                  <a:lnTo>
                    <a:pt x="2015948" y="1977791"/>
                  </a:lnTo>
                  <a:lnTo>
                    <a:pt x="2075494" y="1943764"/>
                  </a:lnTo>
                  <a:lnTo>
                    <a:pt x="2343453" y="1777885"/>
                  </a:lnTo>
                  <a:lnTo>
                    <a:pt x="2502952" y="1675806"/>
                  </a:lnTo>
                  <a:lnTo>
                    <a:pt x="2558245" y="1643906"/>
                  </a:lnTo>
                  <a:lnTo>
                    <a:pt x="2596525" y="1620513"/>
                  </a:lnTo>
                  <a:lnTo>
                    <a:pt x="2630551" y="1601373"/>
                  </a:lnTo>
                  <a:lnTo>
                    <a:pt x="2664578" y="1588613"/>
                  </a:lnTo>
                  <a:lnTo>
                    <a:pt x="2707111" y="1573726"/>
                  </a:lnTo>
                  <a:lnTo>
                    <a:pt x="2753898" y="1548206"/>
                  </a:lnTo>
                  <a:lnTo>
                    <a:pt x="2872990" y="1471647"/>
                  </a:lnTo>
                  <a:lnTo>
                    <a:pt x="2945297" y="1426987"/>
                  </a:lnTo>
                  <a:lnTo>
                    <a:pt x="3028236" y="1375947"/>
                  </a:lnTo>
                  <a:lnTo>
                    <a:pt x="3123936" y="1320654"/>
                  </a:lnTo>
                  <a:lnTo>
                    <a:pt x="3238775" y="1261108"/>
                  </a:lnTo>
                  <a:lnTo>
                    <a:pt x="3325968" y="1216448"/>
                  </a:lnTo>
                  <a:lnTo>
                    <a:pt x="3411034" y="1169661"/>
                  </a:lnTo>
                  <a:lnTo>
                    <a:pt x="3579040" y="1073962"/>
                  </a:lnTo>
                  <a:lnTo>
                    <a:pt x="3659853" y="1029302"/>
                  </a:lnTo>
                  <a:lnTo>
                    <a:pt x="3736413" y="991022"/>
                  </a:lnTo>
                  <a:lnTo>
                    <a:pt x="3806593" y="959122"/>
                  </a:lnTo>
                  <a:lnTo>
                    <a:pt x="3840619" y="946362"/>
                  </a:lnTo>
                  <a:lnTo>
                    <a:pt x="3872519" y="935729"/>
                  </a:lnTo>
                  <a:lnTo>
                    <a:pt x="3902292" y="933602"/>
                  </a:lnTo>
                  <a:lnTo>
                    <a:pt x="3929939" y="927222"/>
                  </a:lnTo>
                  <a:lnTo>
                    <a:pt x="3961839" y="927222"/>
                  </a:lnTo>
                  <a:lnTo>
                    <a:pt x="3991612" y="927222"/>
                  </a:lnTo>
                  <a:lnTo>
                    <a:pt x="4051158" y="935729"/>
                  </a:lnTo>
                  <a:lnTo>
                    <a:pt x="4114958" y="948489"/>
                  </a:lnTo>
                  <a:lnTo>
                    <a:pt x="4178758" y="971882"/>
                  </a:lnTo>
                  <a:lnTo>
                    <a:pt x="4242557" y="997402"/>
                  </a:lnTo>
                  <a:lnTo>
                    <a:pt x="4312737" y="1025048"/>
                  </a:lnTo>
                  <a:lnTo>
                    <a:pt x="4382917" y="1061202"/>
                  </a:lnTo>
                  <a:lnTo>
                    <a:pt x="4410563" y="1073962"/>
                  </a:lnTo>
                  <a:lnTo>
                    <a:pt x="4442463" y="1086722"/>
                  </a:lnTo>
                  <a:lnTo>
                    <a:pt x="4523276" y="1107988"/>
                  </a:lnTo>
                  <a:lnTo>
                    <a:pt x="4614722" y="1131381"/>
                  </a:lnTo>
                  <a:lnTo>
                    <a:pt x="4712548" y="1146268"/>
                  </a:lnTo>
                  <a:lnTo>
                    <a:pt x="4812501" y="1159028"/>
                  </a:lnTo>
                  <a:lnTo>
                    <a:pt x="4908201" y="1169661"/>
                  </a:lnTo>
                  <a:lnTo>
                    <a:pt x="4999647" y="1171788"/>
                  </a:lnTo>
                  <a:lnTo>
                    <a:pt x="5076207" y="1165408"/>
                  </a:lnTo>
                  <a:lnTo>
                    <a:pt x="5146386" y="1163281"/>
                  </a:lnTo>
                  <a:lnTo>
                    <a:pt x="5216566" y="1163281"/>
                  </a:lnTo>
                  <a:lnTo>
                    <a:pt x="5284619" y="1169661"/>
                  </a:lnTo>
                  <a:lnTo>
                    <a:pt x="5348419" y="1178168"/>
                  </a:lnTo>
                  <a:lnTo>
                    <a:pt x="5410092" y="1190928"/>
                  </a:lnTo>
                  <a:lnTo>
                    <a:pt x="5471765" y="1203688"/>
                  </a:lnTo>
                  <a:lnTo>
                    <a:pt x="5580224" y="1235588"/>
                  </a:lnTo>
                  <a:lnTo>
                    <a:pt x="5748230" y="1293007"/>
                  </a:lnTo>
                  <a:lnTo>
                    <a:pt x="5778003" y="1301514"/>
                  </a:lnTo>
                  <a:lnTo>
                    <a:pt x="5799270" y="1305767"/>
                  </a:lnTo>
                  <a:lnTo>
                    <a:pt x="5816283" y="1305767"/>
                  </a:lnTo>
                  <a:lnTo>
                    <a:pt x="5818410" y="1305767"/>
                  </a:lnTo>
                  <a:lnTo>
                    <a:pt x="5822663" y="1299387"/>
                  </a:lnTo>
                  <a:lnTo>
                    <a:pt x="5824790" y="1297261"/>
                  </a:lnTo>
                  <a:lnTo>
                    <a:pt x="5831170" y="1297261"/>
                  </a:lnTo>
                  <a:lnTo>
                    <a:pt x="5850310" y="1301514"/>
                  </a:lnTo>
                  <a:lnTo>
                    <a:pt x="5880083" y="1314274"/>
                  </a:lnTo>
                  <a:lnTo>
                    <a:pt x="5914109" y="1333414"/>
                  </a:lnTo>
                  <a:lnTo>
                    <a:pt x="6001302" y="1384454"/>
                  </a:lnTo>
                  <a:lnTo>
                    <a:pt x="6105509" y="1448253"/>
                  </a:lnTo>
                  <a:lnTo>
                    <a:pt x="6216095" y="1516306"/>
                  </a:lnTo>
                  <a:lnTo>
                    <a:pt x="6271388" y="1543953"/>
                  </a:lnTo>
                  <a:lnTo>
                    <a:pt x="6324554" y="1569473"/>
                  </a:lnTo>
                  <a:lnTo>
                    <a:pt x="6375594" y="1592866"/>
                  </a:lnTo>
                  <a:lnTo>
                    <a:pt x="6424507" y="1607753"/>
                  </a:lnTo>
                  <a:lnTo>
                    <a:pt x="6469167" y="1618386"/>
                  </a:lnTo>
                  <a:lnTo>
                    <a:pt x="6488307" y="1618386"/>
                  </a:lnTo>
                  <a:lnTo>
                    <a:pt x="6507447" y="1618386"/>
                  </a:lnTo>
                  <a:lnTo>
                    <a:pt x="6513827" y="1618386"/>
                  </a:lnTo>
                  <a:lnTo>
                    <a:pt x="6526587" y="1624766"/>
                  </a:lnTo>
                  <a:lnTo>
                    <a:pt x="6564866" y="1639653"/>
                  </a:lnTo>
                  <a:lnTo>
                    <a:pt x="6669072" y="1701325"/>
                  </a:lnTo>
                  <a:lnTo>
                    <a:pt x="6798798" y="1773632"/>
                  </a:lnTo>
                  <a:lnTo>
                    <a:pt x="6866851" y="1805532"/>
                  </a:lnTo>
                  <a:lnTo>
                    <a:pt x="6930651" y="1835305"/>
                  </a:lnTo>
                  <a:lnTo>
                    <a:pt x="6958298" y="1843812"/>
                  </a:lnTo>
                  <a:lnTo>
                    <a:pt x="6983818" y="1843812"/>
                  </a:lnTo>
                  <a:lnTo>
                    <a:pt x="7013591" y="1841685"/>
                  </a:lnTo>
                  <a:lnTo>
                    <a:pt x="7039111" y="1835305"/>
                  </a:lnTo>
                  <a:lnTo>
                    <a:pt x="7066757" y="1824672"/>
                  </a:lnTo>
                  <a:lnTo>
                    <a:pt x="7092277" y="1809785"/>
                  </a:lnTo>
                  <a:lnTo>
                    <a:pt x="7147570" y="1773632"/>
                  </a:lnTo>
                  <a:lnTo>
                    <a:pt x="7198610" y="1735352"/>
                  </a:lnTo>
                  <a:lnTo>
                    <a:pt x="7245396" y="1697072"/>
                  </a:lnTo>
                  <a:lnTo>
                    <a:pt x="7290056" y="1665172"/>
                  </a:lnTo>
                  <a:lnTo>
                    <a:pt x="7309196" y="1652412"/>
                  </a:lnTo>
                  <a:lnTo>
                    <a:pt x="7328336" y="1643906"/>
                  </a:lnTo>
                  <a:lnTo>
                    <a:pt x="7347476" y="1633273"/>
                  </a:lnTo>
                  <a:lnTo>
                    <a:pt x="7366616" y="1620513"/>
                  </a:lnTo>
                  <a:lnTo>
                    <a:pt x="7385756" y="1601373"/>
                  </a:lnTo>
                  <a:lnTo>
                    <a:pt x="7404896" y="1580106"/>
                  </a:lnTo>
                  <a:lnTo>
                    <a:pt x="7445302" y="1529066"/>
                  </a:lnTo>
                  <a:lnTo>
                    <a:pt x="7487835" y="1467393"/>
                  </a:lnTo>
                  <a:lnTo>
                    <a:pt x="7532495" y="1407847"/>
                  </a:lnTo>
                  <a:lnTo>
                    <a:pt x="7577155" y="1352554"/>
                  </a:lnTo>
                  <a:lnTo>
                    <a:pt x="7596295" y="1331287"/>
                  </a:lnTo>
                  <a:lnTo>
                    <a:pt x="7617561" y="1307894"/>
                  </a:lnTo>
                  <a:lnTo>
                    <a:pt x="7636701" y="1293007"/>
                  </a:lnTo>
                  <a:lnTo>
                    <a:pt x="7655841" y="1280248"/>
                  </a:lnTo>
                  <a:lnTo>
                    <a:pt x="7681361" y="1267487"/>
                  </a:lnTo>
                  <a:lnTo>
                    <a:pt x="7704754" y="1248348"/>
                  </a:lnTo>
                  <a:lnTo>
                    <a:pt x="7732401" y="1227081"/>
                  </a:lnTo>
                  <a:lnTo>
                    <a:pt x="7757921" y="1197308"/>
                  </a:lnTo>
                  <a:lnTo>
                    <a:pt x="7813214" y="1133508"/>
                  </a:lnTo>
                  <a:lnTo>
                    <a:pt x="7870633" y="1061202"/>
                  </a:lnTo>
                  <a:lnTo>
                    <a:pt x="7930180" y="984642"/>
                  </a:lnTo>
                  <a:lnTo>
                    <a:pt x="7987600" y="914462"/>
                  </a:lnTo>
                  <a:lnTo>
                    <a:pt x="8042893" y="850663"/>
                  </a:lnTo>
                  <a:lnTo>
                    <a:pt x="8068413" y="825143"/>
                  </a:lnTo>
                  <a:lnTo>
                    <a:pt x="8093932" y="801750"/>
                  </a:lnTo>
                  <a:lnTo>
                    <a:pt x="8110946" y="786863"/>
                  </a:lnTo>
                  <a:lnTo>
                    <a:pt x="8127959" y="763470"/>
                  </a:lnTo>
                  <a:lnTo>
                    <a:pt x="8142845" y="737950"/>
                  </a:lnTo>
                  <a:lnTo>
                    <a:pt x="8159859" y="710303"/>
                  </a:lnTo>
                  <a:lnTo>
                    <a:pt x="8187505" y="640124"/>
                  </a:lnTo>
                  <a:lnTo>
                    <a:pt x="8213025" y="567817"/>
                  </a:lnTo>
                  <a:lnTo>
                    <a:pt x="8238545" y="491258"/>
                  </a:lnTo>
                  <a:lnTo>
                    <a:pt x="8264065" y="421078"/>
                  </a:lnTo>
                  <a:lnTo>
                    <a:pt x="8281078" y="384925"/>
                  </a:lnTo>
                  <a:lnTo>
                    <a:pt x="8293838" y="357278"/>
                  </a:lnTo>
                  <a:lnTo>
                    <a:pt x="8308725" y="327505"/>
                  </a:lnTo>
                  <a:lnTo>
                    <a:pt x="8325738" y="306239"/>
                  </a:lnTo>
                  <a:lnTo>
                    <a:pt x="8366144" y="257325"/>
                  </a:lnTo>
                  <a:lnTo>
                    <a:pt x="8398044" y="206286"/>
                  </a:lnTo>
                  <a:lnTo>
                    <a:pt x="8434197" y="155246"/>
                  </a:lnTo>
                  <a:lnTo>
                    <a:pt x="8453337" y="133980"/>
                  </a:lnTo>
                  <a:lnTo>
                    <a:pt x="8474604" y="110586"/>
                  </a:lnTo>
                  <a:lnTo>
                    <a:pt x="8497997" y="89320"/>
                  </a:lnTo>
                  <a:lnTo>
                    <a:pt x="8519264" y="70180"/>
                  </a:lnTo>
                  <a:lnTo>
                    <a:pt x="8549037" y="53166"/>
                  </a:lnTo>
                  <a:lnTo>
                    <a:pt x="8580937" y="38280"/>
                  </a:lnTo>
                  <a:lnTo>
                    <a:pt x="8614963" y="25520"/>
                  </a:lnTo>
                  <a:lnTo>
                    <a:pt x="8653243" y="12760"/>
                  </a:lnTo>
                  <a:lnTo>
                    <a:pt x="8697903" y="63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4440367" y="1121280"/>
              <a:ext cx="4703633" cy="4879651"/>
            </a:xfrm>
            <a:custGeom>
              <a:avLst/>
              <a:gdLst/>
              <a:ahLst/>
              <a:cxnLst/>
              <a:rect l="l" t="t" r="r" b="b"/>
              <a:pathLst>
                <a:path w="6271511" h="6732977">
                  <a:moveTo>
                    <a:pt x="1687746" y="0"/>
                  </a:moveTo>
                  <a:lnTo>
                    <a:pt x="1706925" y="0"/>
                  </a:lnTo>
                  <a:lnTo>
                    <a:pt x="1717580" y="2127"/>
                  </a:lnTo>
                  <a:lnTo>
                    <a:pt x="1723973" y="8507"/>
                  </a:lnTo>
                  <a:lnTo>
                    <a:pt x="1758069" y="34027"/>
                  </a:lnTo>
                  <a:lnTo>
                    <a:pt x="1775117" y="53166"/>
                  </a:lnTo>
                  <a:lnTo>
                    <a:pt x="1790034" y="72306"/>
                  </a:lnTo>
                  <a:lnTo>
                    <a:pt x="1802820" y="95700"/>
                  </a:lnTo>
                  <a:lnTo>
                    <a:pt x="1815606" y="121219"/>
                  </a:lnTo>
                  <a:lnTo>
                    <a:pt x="1821999" y="146739"/>
                  </a:lnTo>
                  <a:lnTo>
                    <a:pt x="1826261" y="178639"/>
                  </a:lnTo>
                  <a:lnTo>
                    <a:pt x="1826261" y="191399"/>
                  </a:lnTo>
                  <a:lnTo>
                    <a:pt x="1832654" y="206286"/>
                  </a:lnTo>
                  <a:lnTo>
                    <a:pt x="1841178" y="223299"/>
                  </a:lnTo>
                  <a:lnTo>
                    <a:pt x="1851833" y="236059"/>
                  </a:lnTo>
                  <a:lnTo>
                    <a:pt x="1879536" y="261579"/>
                  </a:lnTo>
                  <a:lnTo>
                    <a:pt x="1909369" y="287099"/>
                  </a:lnTo>
                  <a:lnTo>
                    <a:pt x="1969037" y="325378"/>
                  </a:lnTo>
                  <a:lnTo>
                    <a:pt x="1988216" y="338138"/>
                  </a:lnTo>
                  <a:lnTo>
                    <a:pt x="1994609" y="344518"/>
                  </a:lnTo>
                  <a:lnTo>
                    <a:pt x="1994609" y="346645"/>
                  </a:lnTo>
                  <a:lnTo>
                    <a:pt x="1998871" y="357278"/>
                  </a:lnTo>
                  <a:lnTo>
                    <a:pt x="2005264" y="376418"/>
                  </a:lnTo>
                  <a:lnTo>
                    <a:pt x="2026574" y="421078"/>
                  </a:lnTo>
                  <a:lnTo>
                    <a:pt x="2058539" y="472118"/>
                  </a:lnTo>
                  <a:lnTo>
                    <a:pt x="2075587" y="493384"/>
                  </a:lnTo>
                  <a:lnTo>
                    <a:pt x="2090504" y="512524"/>
                  </a:lnTo>
                  <a:lnTo>
                    <a:pt x="2103290" y="529538"/>
                  </a:lnTo>
                  <a:lnTo>
                    <a:pt x="2116076" y="550804"/>
                  </a:lnTo>
                  <a:lnTo>
                    <a:pt x="2135255" y="591211"/>
                  </a:lnTo>
                  <a:lnTo>
                    <a:pt x="2148040" y="614604"/>
                  </a:lnTo>
                  <a:lnTo>
                    <a:pt x="2158695" y="629490"/>
                  </a:lnTo>
                  <a:lnTo>
                    <a:pt x="2171481" y="640124"/>
                  </a:lnTo>
                  <a:lnTo>
                    <a:pt x="2180005" y="642250"/>
                  </a:lnTo>
                  <a:lnTo>
                    <a:pt x="2186398" y="642250"/>
                  </a:lnTo>
                  <a:lnTo>
                    <a:pt x="2205577" y="646504"/>
                  </a:lnTo>
                  <a:lnTo>
                    <a:pt x="2224756" y="648630"/>
                  </a:lnTo>
                  <a:lnTo>
                    <a:pt x="2243935" y="659264"/>
                  </a:lnTo>
                  <a:lnTo>
                    <a:pt x="2263114" y="667770"/>
                  </a:lnTo>
                  <a:lnTo>
                    <a:pt x="2307865" y="697543"/>
                  </a:lnTo>
                  <a:lnTo>
                    <a:pt x="2359009" y="729443"/>
                  </a:lnTo>
                  <a:lnTo>
                    <a:pt x="2384581" y="750710"/>
                  </a:lnTo>
                  <a:lnTo>
                    <a:pt x="2410153" y="776230"/>
                  </a:lnTo>
                  <a:lnTo>
                    <a:pt x="2454903" y="837903"/>
                  </a:lnTo>
                  <a:lnTo>
                    <a:pt x="2480475" y="863423"/>
                  </a:lnTo>
                  <a:lnTo>
                    <a:pt x="2508178" y="888943"/>
                  </a:lnTo>
                  <a:lnTo>
                    <a:pt x="2520964" y="897449"/>
                  </a:lnTo>
                  <a:lnTo>
                    <a:pt x="2538012" y="903829"/>
                  </a:lnTo>
                  <a:lnTo>
                    <a:pt x="2552929" y="910209"/>
                  </a:lnTo>
                  <a:lnTo>
                    <a:pt x="2569977" y="914462"/>
                  </a:lnTo>
                  <a:lnTo>
                    <a:pt x="2584894" y="914462"/>
                  </a:lnTo>
                  <a:lnTo>
                    <a:pt x="2601942" y="916589"/>
                  </a:lnTo>
                  <a:lnTo>
                    <a:pt x="2629645" y="929349"/>
                  </a:lnTo>
                  <a:lnTo>
                    <a:pt x="2653085" y="948489"/>
                  </a:lnTo>
                  <a:lnTo>
                    <a:pt x="2674395" y="967629"/>
                  </a:lnTo>
                  <a:lnTo>
                    <a:pt x="2717015" y="1012289"/>
                  </a:lnTo>
                  <a:lnTo>
                    <a:pt x="2736194" y="1035682"/>
                  </a:lnTo>
                  <a:lnTo>
                    <a:pt x="2761766" y="1054822"/>
                  </a:lnTo>
                  <a:lnTo>
                    <a:pt x="2847006" y="1107988"/>
                  </a:lnTo>
                  <a:lnTo>
                    <a:pt x="2887495" y="1137762"/>
                  </a:lnTo>
                  <a:lnTo>
                    <a:pt x="2949293" y="1182421"/>
                  </a:lnTo>
                  <a:lnTo>
                    <a:pt x="3104856" y="1301514"/>
                  </a:lnTo>
                  <a:lnTo>
                    <a:pt x="3217799" y="1384454"/>
                  </a:lnTo>
                  <a:lnTo>
                    <a:pt x="3243371" y="1397214"/>
                  </a:lnTo>
                  <a:lnTo>
                    <a:pt x="3288121" y="1414227"/>
                  </a:lnTo>
                  <a:lnTo>
                    <a:pt x="3405326" y="1452507"/>
                  </a:lnTo>
                  <a:lnTo>
                    <a:pt x="3526793" y="1492913"/>
                  </a:lnTo>
                  <a:lnTo>
                    <a:pt x="3571543" y="1509926"/>
                  </a:lnTo>
                  <a:lnTo>
                    <a:pt x="3586460" y="1518433"/>
                  </a:lnTo>
                  <a:lnTo>
                    <a:pt x="3597115" y="1524813"/>
                  </a:lnTo>
                  <a:lnTo>
                    <a:pt x="3616294" y="1548206"/>
                  </a:lnTo>
                  <a:lnTo>
                    <a:pt x="3637604" y="1582233"/>
                  </a:lnTo>
                  <a:lnTo>
                    <a:pt x="3693010" y="1682185"/>
                  </a:lnTo>
                  <a:lnTo>
                    <a:pt x="3718582" y="1728972"/>
                  </a:lnTo>
                  <a:lnTo>
                    <a:pt x="3746285" y="1773632"/>
                  </a:lnTo>
                  <a:lnTo>
                    <a:pt x="3771857" y="1809785"/>
                  </a:lnTo>
                  <a:lnTo>
                    <a:pt x="3784643" y="1822545"/>
                  </a:lnTo>
                  <a:lnTo>
                    <a:pt x="3795297" y="1828925"/>
                  </a:lnTo>
                  <a:lnTo>
                    <a:pt x="3854965" y="1850191"/>
                  </a:lnTo>
                  <a:lnTo>
                    <a:pt x="3929550" y="1873585"/>
                  </a:lnTo>
                  <a:lnTo>
                    <a:pt x="4104291" y="1922498"/>
                  </a:lnTo>
                  <a:lnTo>
                    <a:pt x="4187400" y="1952271"/>
                  </a:lnTo>
                  <a:lnTo>
                    <a:pt x="4230020" y="1967158"/>
                  </a:lnTo>
                  <a:lnTo>
                    <a:pt x="4266247" y="1984171"/>
                  </a:lnTo>
                  <a:lnTo>
                    <a:pt x="4298211" y="2003311"/>
                  </a:lnTo>
                  <a:lnTo>
                    <a:pt x="4328045" y="2022451"/>
                  </a:lnTo>
                  <a:lnTo>
                    <a:pt x="4353617" y="2041591"/>
                  </a:lnTo>
                  <a:lnTo>
                    <a:pt x="4372797" y="2062857"/>
                  </a:lnTo>
                  <a:lnTo>
                    <a:pt x="4391975" y="2088377"/>
                  </a:lnTo>
                  <a:lnTo>
                    <a:pt x="4413285" y="2113897"/>
                  </a:lnTo>
                  <a:lnTo>
                    <a:pt x="4475084" y="2175570"/>
                  </a:lnTo>
                  <a:lnTo>
                    <a:pt x="4545407" y="2235116"/>
                  </a:lnTo>
                  <a:lnTo>
                    <a:pt x="4628515" y="2298916"/>
                  </a:lnTo>
                  <a:lnTo>
                    <a:pt x="4713755" y="2356336"/>
                  </a:lnTo>
                  <a:lnTo>
                    <a:pt x="4756375" y="2381856"/>
                  </a:lnTo>
                  <a:lnTo>
                    <a:pt x="4801126" y="2405249"/>
                  </a:lnTo>
                  <a:lnTo>
                    <a:pt x="4839484" y="2426515"/>
                  </a:lnTo>
                  <a:lnTo>
                    <a:pt x="4879973" y="2443529"/>
                  </a:lnTo>
                  <a:lnTo>
                    <a:pt x="4916199" y="2456289"/>
                  </a:lnTo>
                  <a:lnTo>
                    <a:pt x="4950295" y="2462669"/>
                  </a:lnTo>
                  <a:lnTo>
                    <a:pt x="4982261" y="2464795"/>
                  </a:lnTo>
                  <a:lnTo>
                    <a:pt x="5009963" y="2462669"/>
                  </a:lnTo>
                  <a:lnTo>
                    <a:pt x="5033404" y="2452035"/>
                  </a:lnTo>
                  <a:lnTo>
                    <a:pt x="5054714" y="2445655"/>
                  </a:lnTo>
                  <a:lnTo>
                    <a:pt x="5080286" y="2437149"/>
                  </a:lnTo>
                  <a:lnTo>
                    <a:pt x="5110120" y="2430769"/>
                  </a:lnTo>
                  <a:lnTo>
                    <a:pt x="5144215" y="2426515"/>
                  </a:lnTo>
                  <a:lnTo>
                    <a:pt x="5193229" y="2426515"/>
                  </a:lnTo>
                  <a:lnTo>
                    <a:pt x="5297647" y="2443529"/>
                  </a:lnTo>
                  <a:lnTo>
                    <a:pt x="5436161" y="2469049"/>
                  </a:lnTo>
                  <a:lnTo>
                    <a:pt x="5572545" y="2490315"/>
                  </a:lnTo>
                  <a:lnTo>
                    <a:pt x="5630082" y="2496695"/>
                  </a:lnTo>
                  <a:lnTo>
                    <a:pt x="5670571" y="2500948"/>
                  </a:lnTo>
                  <a:lnTo>
                    <a:pt x="5713191" y="2503075"/>
                  </a:lnTo>
                  <a:lnTo>
                    <a:pt x="5753679" y="2509455"/>
                  </a:lnTo>
                  <a:lnTo>
                    <a:pt x="5802693" y="2526468"/>
                  </a:lnTo>
                  <a:lnTo>
                    <a:pt x="5849574" y="2541355"/>
                  </a:lnTo>
                  <a:lnTo>
                    <a:pt x="5900718" y="2562621"/>
                  </a:lnTo>
                  <a:lnTo>
                    <a:pt x="5951862" y="2586015"/>
                  </a:lnTo>
                  <a:lnTo>
                    <a:pt x="6047757" y="2637054"/>
                  </a:lnTo>
                  <a:lnTo>
                    <a:pt x="6135127" y="2683841"/>
                  </a:lnTo>
                  <a:lnTo>
                    <a:pt x="6207581" y="2728501"/>
                  </a:lnTo>
                  <a:lnTo>
                    <a:pt x="6271511" y="2771034"/>
                  </a:lnTo>
                  <a:lnTo>
                    <a:pt x="6271511" y="6732977"/>
                  </a:lnTo>
                  <a:lnTo>
                    <a:pt x="33276" y="6732977"/>
                  </a:lnTo>
                  <a:lnTo>
                    <a:pt x="23441" y="6541596"/>
                  </a:lnTo>
                  <a:lnTo>
                    <a:pt x="12786" y="6280018"/>
                  </a:lnTo>
                  <a:lnTo>
                    <a:pt x="4262" y="6012059"/>
                  </a:lnTo>
                  <a:lnTo>
                    <a:pt x="0" y="5739847"/>
                  </a:lnTo>
                  <a:lnTo>
                    <a:pt x="4262" y="5459128"/>
                  </a:lnTo>
                  <a:lnTo>
                    <a:pt x="10655" y="5176283"/>
                  </a:lnTo>
                  <a:lnTo>
                    <a:pt x="23441" y="4889184"/>
                  </a:lnTo>
                  <a:lnTo>
                    <a:pt x="42620" y="4597832"/>
                  </a:lnTo>
                  <a:lnTo>
                    <a:pt x="55406" y="4455346"/>
                  </a:lnTo>
                  <a:lnTo>
                    <a:pt x="68192" y="4312860"/>
                  </a:lnTo>
                  <a:lnTo>
                    <a:pt x="83109" y="4168247"/>
                  </a:lnTo>
                  <a:lnTo>
                    <a:pt x="102288" y="4025761"/>
                  </a:lnTo>
                  <a:lnTo>
                    <a:pt x="121467" y="3881149"/>
                  </a:lnTo>
                  <a:lnTo>
                    <a:pt x="147039" y="3742916"/>
                  </a:lnTo>
                  <a:lnTo>
                    <a:pt x="168349" y="3602557"/>
                  </a:lnTo>
                  <a:lnTo>
                    <a:pt x="198183" y="3464324"/>
                  </a:lnTo>
                  <a:lnTo>
                    <a:pt x="225885" y="3328218"/>
                  </a:lnTo>
                  <a:lnTo>
                    <a:pt x="257850" y="3192112"/>
                  </a:lnTo>
                  <a:lnTo>
                    <a:pt x="294077" y="3058133"/>
                  </a:lnTo>
                  <a:lnTo>
                    <a:pt x="332435" y="2926280"/>
                  </a:lnTo>
                  <a:lnTo>
                    <a:pt x="370793" y="2798680"/>
                  </a:lnTo>
                  <a:lnTo>
                    <a:pt x="415544" y="2671081"/>
                  </a:lnTo>
                  <a:lnTo>
                    <a:pt x="460295" y="2547735"/>
                  </a:lnTo>
                  <a:lnTo>
                    <a:pt x="507176" y="2426515"/>
                  </a:lnTo>
                  <a:lnTo>
                    <a:pt x="558320" y="2309549"/>
                  </a:lnTo>
                  <a:lnTo>
                    <a:pt x="613726" y="2194710"/>
                  </a:lnTo>
                  <a:lnTo>
                    <a:pt x="673394" y="2081997"/>
                  </a:lnTo>
                  <a:lnTo>
                    <a:pt x="735193" y="1973538"/>
                  </a:lnTo>
                  <a:lnTo>
                    <a:pt x="799122" y="1869331"/>
                  </a:lnTo>
                  <a:lnTo>
                    <a:pt x="865183" y="1771505"/>
                  </a:lnTo>
                  <a:lnTo>
                    <a:pt x="937637" y="1675806"/>
                  </a:lnTo>
                  <a:lnTo>
                    <a:pt x="1012222" y="1582233"/>
                  </a:lnTo>
                  <a:lnTo>
                    <a:pt x="1091068" y="1484406"/>
                  </a:lnTo>
                  <a:lnTo>
                    <a:pt x="1159260" y="1388707"/>
                  </a:lnTo>
                  <a:lnTo>
                    <a:pt x="1218928" y="1295134"/>
                  </a:lnTo>
                  <a:lnTo>
                    <a:pt x="1270072" y="1203688"/>
                  </a:lnTo>
                  <a:lnTo>
                    <a:pt x="1314823" y="1114368"/>
                  </a:lnTo>
                  <a:lnTo>
                    <a:pt x="1351049" y="1031429"/>
                  </a:lnTo>
                  <a:lnTo>
                    <a:pt x="1378752" y="948489"/>
                  </a:lnTo>
                  <a:lnTo>
                    <a:pt x="1404324" y="876183"/>
                  </a:lnTo>
                  <a:lnTo>
                    <a:pt x="1423503" y="806003"/>
                  </a:lnTo>
                  <a:lnTo>
                    <a:pt x="1436289" y="737950"/>
                  </a:lnTo>
                  <a:lnTo>
                    <a:pt x="1449075" y="680530"/>
                  </a:lnTo>
                  <a:lnTo>
                    <a:pt x="1455468" y="629490"/>
                  </a:lnTo>
                  <a:lnTo>
                    <a:pt x="1466123" y="555057"/>
                  </a:lnTo>
                  <a:lnTo>
                    <a:pt x="1472516" y="512524"/>
                  </a:lnTo>
                  <a:lnTo>
                    <a:pt x="1498088" y="404065"/>
                  </a:lnTo>
                  <a:lnTo>
                    <a:pt x="1521529" y="308365"/>
                  </a:lnTo>
                  <a:lnTo>
                    <a:pt x="1566280" y="161626"/>
                  </a:lnTo>
                  <a:lnTo>
                    <a:pt x="1596114" y="72306"/>
                  </a:lnTo>
                  <a:lnTo>
                    <a:pt x="1608899" y="44660"/>
                  </a:lnTo>
                  <a:lnTo>
                    <a:pt x="1621685" y="34027"/>
                  </a:lnTo>
                  <a:lnTo>
                    <a:pt x="1649388" y="14887"/>
                  </a:lnTo>
                  <a:lnTo>
                    <a:pt x="1668567" y="638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10"/>
            <p:cNvSpPr>
              <a:spLocks/>
            </p:cNvSpPr>
            <p:nvPr/>
          </p:nvSpPr>
          <p:spPr bwMode="auto">
            <a:xfrm>
              <a:off x="1" y="1150565"/>
              <a:ext cx="8217308" cy="4850366"/>
            </a:xfrm>
            <a:custGeom>
              <a:avLst/>
              <a:gdLst/>
              <a:ahLst/>
              <a:cxnLst/>
              <a:rect l="l" t="t" r="r" b="b"/>
              <a:pathLst>
                <a:path w="10956411" h="6692570">
                  <a:moveTo>
                    <a:pt x="7529598" y="0"/>
                  </a:moveTo>
                  <a:lnTo>
                    <a:pt x="7531726" y="4253"/>
                  </a:lnTo>
                  <a:lnTo>
                    <a:pt x="7531726" y="10633"/>
                  </a:lnTo>
                  <a:lnTo>
                    <a:pt x="7529598" y="23393"/>
                  </a:lnTo>
                  <a:lnTo>
                    <a:pt x="7523213" y="57420"/>
                  </a:lnTo>
                  <a:lnTo>
                    <a:pt x="7506185" y="99953"/>
                  </a:lnTo>
                  <a:lnTo>
                    <a:pt x="7478515" y="189272"/>
                  </a:lnTo>
                  <a:lnTo>
                    <a:pt x="7467873" y="223299"/>
                  </a:lnTo>
                  <a:lnTo>
                    <a:pt x="7461487" y="246692"/>
                  </a:lnTo>
                  <a:lnTo>
                    <a:pt x="7467873" y="267959"/>
                  </a:lnTo>
                  <a:lnTo>
                    <a:pt x="7478515" y="299859"/>
                  </a:lnTo>
                  <a:lnTo>
                    <a:pt x="7510442" y="382798"/>
                  </a:lnTo>
                  <a:lnTo>
                    <a:pt x="7548754" y="472118"/>
                  </a:lnTo>
                  <a:lnTo>
                    <a:pt x="7580681" y="550804"/>
                  </a:lnTo>
                  <a:lnTo>
                    <a:pt x="7589195" y="593337"/>
                  </a:lnTo>
                  <a:lnTo>
                    <a:pt x="7595580" y="646504"/>
                  </a:lnTo>
                  <a:lnTo>
                    <a:pt x="7601965" y="708177"/>
                  </a:lnTo>
                  <a:lnTo>
                    <a:pt x="7601965" y="778356"/>
                  </a:lnTo>
                  <a:lnTo>
                    <a:pt x="7599837" y="848536"/>
                  </a:lnTo>
                  <a:lnTo>
                    <a:pt x="7593452" y="912336"/>
                  </a:lnTo>
                  <a:lnTo>
                    <a:pt x="7582809" y="971882"/>
                  </a:lnTo>
                  <a:lnTo>
                    <a:pt x="7576424" y="997402"/>
                  </a:lnTo>
                  <a:lnTo>
                    <a:pt x="7567910" y="1020795"/>
                  </a:lnTo>
                  <a:lnTo>
                    <a:pt x="7548754" y="1059075"/>
                  </a:lnTo>
                  <a:lnTo>
                    <a:pt x="7523213" y="1105861"/>
                  </a:lnTo>
                  <a:lnTo>
                    <a:pt x="7459359" y="1205814"/>
                  </a:lnTo>
                  <a:lnTo>
                    <a:pt x="7429560" y="1254727"/>
                  </a:lnTo>
                  <a:lnTo>
                    <a:pt x="7406147" y="1303640"/>
                  </a:lnTo>
                  <a:lnTo>
                    <a:pt x="7386991" y="1344047"/>
                  </a:lnTo>
                  <a:lnTo>
                    <a:pt x="7380606" y="1363187"/>
                  </a:lnTo>
                  <a:lnTo>
                    <a:pt x="7376349" y="1380200"/>
                  </a:lnTo>
                  <a:lnTo>
                    <a:pt x="7369964" y="1405720"/>
                  </a:lnTo>
                  <a:lnTo>
                    <a:pt x="7361450" y="1433366"/>
                  </a:lnTo>
                  <a:lnTo>
                    <a:pt x="7344422" y="1463140"/>
                  </a:lnTo>
                  <a:lnTo>
                    <a:pt x="7323138" y="1490786"/>
                  </a:lnTo>
                  <a:lnTo>
                    <a:pt x="7274183" y="1554586"/>
                  </a:lnTo>
                  <a:lnTo>
                    <a:pt x="7216715" y="1618386"/>
                  </a:lnTo>
                  <a:lnTo>
                    <a:pt x="7163504" y="1675805"/>
                  </a:lnTo>
                  <a:lnTo>
                    <a:pt x="7112421" y="1724718"/>
                  </a:lnTo>
                  <a:lnTo>
                    <a:pt x="7054952" y="1775758"/>
                  </a:lnTo>
                  <a:lnTo>
                    <a:pt x="7050695" y="1782138"/>
                  </a:lnTo>
                  <a:lnTo>
                    <a:pt x="7050695" y="1794898"/>
                  </a:lnTo>
                  <a:lnTo>
                    <a:pt x="7050695" y="1833178"/>
                  </a:lnTo>
                  <a:lnTo>
                    <a:pt x="7061338" y="1886344"/>
                  </a:lnTo>
                  <a:lnTo>
                    <a:pt x="7074108" y="1945891"/>
                  </a:lnTo>
                  <a:lnTo>
                    <a:pt x="7093264" y="2013944"/>
                  </a:lnTo>
                  <a:lnTo>
                    <a:pt x="7114549" y="2073490"/>
                  </a:lnTo>
                  <a:lnTo>
                    <a:pt x="7127320" y="2105390"/>
                  </a:lnTo>
                  <a:lnTo>
                    <a:pt x="7140091" y="2130910"/>
                  </a:lnTo>
                  <a:lnTo>
                    <a:pt x="7152861" y="2154303"/>
                  </a:lnTo>
                  <a:lnTo>
                    <a:pt x="7169889" y="2175570"/>
                  </a:lnTo>
                  <a:lnTo>
                    <a:pt x="7189045" y="2194710"/>
                  </a:lnTo>
                  <a:lnTo>
                    <a:pt x="7214586" y="2218103"/>
                  </a:lnTo>
                  <a:lnTo>
                    <a:pt x="7284825" y="2271269"/>
                  </a:lnTo>
                  <a:lnTo>
                    <a:pt x="7369964" y="2332942"/>
                  </a:lnTo>
                  <a:lnTo>
                    <a:pt x="7461487" y="2396742"/>
                  </a:lnTo>
                  <a:lnTo>
                    <a:pt x="7625378" y="2511581"/>
                  </a:lnTo>
                  <a:lnTo>
                    <a:pt x="7678590" y="2551988"/>
                  </a:lnTo>
                  <a:lnTo>
                    <a:pt x="7695617" y="2564748"/>
                  </a:lnTo>
                  <a:lnTo>
                    <a:pt x="7704131" y="2573254"/>
                  </a:lnTo>
                  <a:lnTo>
                    <a:pt x="7710517" y="2583888"/>
                  </a:lnTo>
                  <a:lnTo>
                    <a:pt x="7727544" y="2592394"/>
                  </a:lnTo>
                  <a:lnTo>
                    <a:pt x="7774370" y="2622168"/>
                  </a:lnTo>
                  <a:lnTo>
                    <a:pt x="7919105" y="2692347"/>
                  </a:lnTo>
                  <a:lnTo>
                    <a:pt x="8065969" y="2762527"/>
                  </a:lnTo>
                  <a:lnTo>
                    <a:pt x="8121309" y="2794427"/>
                  </a:lnTo>
                  <a:lnTo>
                    <a:pt x="8153235" y="2813567"/>
                  </a:lnTo>
                  <a:lnTo>
                    <a:pt x="8246887" y="2890126"/>
                  </a:lnTo>
                  <a:lnTo>
                    <a:pt x="8317126" y="2941166"/>
                  </a:lnTo>
                  <a:lnTo>
                    <a:pt x="8336283" y="2956053"/>
                  </a:lnTo>
                  <a:lnTo>
                    <a:pt x="8349053" y="2968813"/>
                  </a:lnTo>
                  <a:lnTo>
                    <a:pt x="8357567" y="2985826"/>
                  </a:lnTo>
                  <a:lnTo>
                    <a:pt x="8368209" y="3007092"/>
                  </a:lnTo>
                  <a:lnTo>
                    <a:pt x="8376723" y="3036866"/>
                  </a:lnTo>
                  <a:lnTo>
                    <a:pt x="8380980" y="3075145"/>
                  </a:lnTo>
                  <a:lnTo>
                    <a:pt x="8380980" y="3115552"/>
                  </a:lnTo>
                  <a:lnTo>
                    <a:pt x="8383109" y="3138945"/>
                  </a:lnTo>
                  <a:lnTo>
                    <a:pt x="8387365" y="3158085"/>
                  </a:lnTo>
                  <a:lnTo>
                    <a:pt x="8395879" y="3172972"/>
                  </a:lnTo>
                  <a:lnTo>
                    <a:pt x="8408650" y="3187858"/>
                  </a:lnTo>
                  <a:lnTo>
                    <a:pt x="8421421" y="3198491"/>
                  </a:lnTo>
                  <a:lnTo>
                    <a:pt x="8438448" y="3206998"/>
                  </a:lnTo>
                  <a:lnTo>
                    <a:pt x="8457604" y="3213378"/>
                  </a:lnTo>
                  <a:lnTo>
                    <a:pt x="8476761" y="3219758"/>
                  </a:lnTo>
                  <a:lnTo>
                    <a:pt x="8515073" y="3226138"/>
                  </a:lnTo>
                  <a:lnTo>
                    <a:pt x="8549128" y="3226138"/>
                  </a:lnTo>
                  <a:lnTo>
                    <a:pt x="8578926" y="3230391"/>
                  </a:lnTo>
                  <a:lnTo>
                    <a:pt x="8598083" y="3232518"/>
                  </a:lnTo>
                  <a:lnTo>
                    <a:pt x="8632138" y="3249531"/>
                  </a:lnTo>
                  <a:lnTo>
                    <a:pt x="8674707" y="3270798"/>
                  </a:lnTo>
                  <a:lnTo>
                    <a:pt x="8715148" y="3296318"/>
                  </a:lnTo>
                  <a:lnTo>
                    <a:pt x="8738561" y="3315458"/>
                  </a:lnTo>
                  <a:lnTo>
                    <a:pt x="8757717" y="3326091"/>
                  </a:lnTo>
                  <a:lnTo>
                    <a:pt x="8791772" y="3345231"/>
                  </a:lnTo>
                  <a:lnTo>
                    <a:pt x="8844983" y="3366497"/>
                  </a:lnTo>
                  <a:lnTo>
                    <a:pt x="8913094" y="3392017"/>
                  </a:lnTo>
                  <a:lnTo>
                    <a:pt x="8996104" y="3415410"/>
                  </a:lnTo>
                  <a:lnTo>
                    <a:pt x="9040801" y="3423917"/>
                  </a:lnTo>
                  <a:lnTo>
                    <a:pt x="9087627" y="3434551"/>
                  </a:lnTo>
                  <a:lnTo>
                    <a:pt x="9136582" y="3440930"/>
                  </a:lnTo>
                  <a:lnTo>
                    <a:pt x="9187665" y="3443057"/>
                  </a:lnTo>
                  <a:lnTo>
                    <a:pt x="9240876" y="3447310"/>
                  </a:lnTo>
                  <a:lnTo>
                    <a:pt x="9296216" y="3443057"/>
                  </a:lnTo>
                  <a:lnTo>
                    <a:pt x="9391996" y="3436677"/>
                  </a:lnTo>
                  <a:lnTo>
                    <a:pt x="9462236" y="3428170"/>
                  </a:lnTo>
                  <a:lnTo>
                    <a:pt x="9543117" y="3411157"/>
                  </a:lnTo>
                  <a:lnTo>
                    <a:pt x="9566530" y="3409030"/>
                  </a:lnTo>
                  <a:lnTo>
                    <a:pt x="9575044" y="3409030"/>
                  </a:lnTo>
                  <a:lnTo>
                    <a:pt x="9585686" y="3411157"/>
                  </a:lnTo>
                  <a:lnTo>
                    <a:pt x="9600585" y="3423917"/>
                  </a:lnTo>
                  <a:lnTo>
                    <a:pt x="9619741" y="3447310"/>
                  </a:lnTo>
                  <a:lnTo>
                    <a:pt x="9632512" y="3455817"/>
                  </a:lnTo>
                  <a:lnTo>
                    <a:pt x="9649540" y="3466450"/>
                  </a:lnTo>
                  <a:lnTo>
                    <a:pt x="9662310" y="3472830"/>
                  </a:lnTo>
                  <a:lnTo>
                    <a:pt x="9677210" y="3474957"/>
                  </a:lnTo>
                  <a:lnTo>
                    <a:pt x="9689980" y="3474957"/>
                  </a:lnTo>
                  <a:lnTo>
                    <a:pt x="9707008" y="3472830"/>
                  </a:lnTo>
                  <a:lnTo>
                    <a:pt x="9738935" y="3466450"/>
                  </a:lnTo>
                  <a:lnTo>
                    <a:pt x="9792146" y="3447310"/>
                  </a:lnTo>
                  <a:lnTo>
                    <a:pt x="9811302" y="3443057"/>
                  </a:lnTo>
                  <a:lnTo>
                    <a:pt x="9821945" y="3443057"/>
                  </a:lnTo>
                  <a:lnTo>
                    <a:pt x="9828330" y="3447310"/>
                  </a:lnTo>
                  <a:lnTo>
                    <a:pt x="9873027" y="3487717"/>
                  </a:lnTo>
                  <a:lnTo>
                    <a:pt x="9943266" y="3568530"/>
                  </a:lnTo>
                  <a:lnTo>
                    <a:pt x="9981579" y="3615316"/>
                  </a:lnTo>
                  <a:lnTo>
                    <a:pt x="10015634" y="3664229"/>
                  </a:lnTo>
                  <a:lnTo>
                    <a:pt x="10045432" y="3708889"/>
                  </a:lnTo>
                  <a:lnTo>
                    <a:pt x="10053946" y="3728029"/>
                  </a:lnTo>
                  <a:lnTo>
                    <a:pt x="10064588" y="3749296"/>
                  </a:lnTo>
                  <a:lnTo>
                    <a:pt x="10070974" y="3759929"/>
                  </a:lnTo>
                  <a:lnTo>
                    <a:pt x="10079488" y="3768435"/>
                  </a:lnTo>
                  <a:lnTo>
                    <a:pt x="10111414" y="3793955"/>
                  </a:lnTo>
                  <a:lnTo>
                    <a:pt x="10156112" y="3819475"/>
                  </a:lnTo>
                  <a:lnTo>
                    <a:pt x="10213580" y="3847122"/>
                  </a:lnTo>
                  <a:lnTo>
                    <a:pt x="10349801" y="3910922"/>
                  </a:lnTo>
                  <a:lnTo>
                    <a:pt x="10509436" y="3978974"/>
                  </a:lnTo>
                  <a:lnTo>
                    <a:pt x="10666941" y="4042774"/>
                  </a:lnTo>
                  <a:lnTo>
                    <a:pt x="10807419" y="4100194"/>
                  </a:lnTo>
                  <a:lnTo>
                    <a:pt x="10907457" y="4146980"/>
                  </a:lnTo>
                  <a:lnTo>
                    <a:pt x="10939384" y="4166120"/>
                  </a:lnTo>
                  <a:lnTo>
                    <a:pt x="10950026" y="4172500"/>
                  </a:lnTo>
                  <a:lnTo>
                    <a:pt x="10956411" y="4178880"/>
                  </a:lnTo>
                  <a:lnTo>
                    <a:pt x="10956411" y="6692570"/>
                  </a:lnTo>
                  <a:lnTo>
                    <a:pt x="0" y="6692570"/>
                  </a:lnTo>
                  <a:lnTo>
                    <a:pt x="0" y="5184384"/>
                  </a:lnTo>
                  <a:lnTo>
                    <a:pt x="82132" y="5169902"/>
                  </a:lnTo>
                  <a:lnTo>
                    <a:pt x="348189" y="5116736"/>
                  </a:lnTo>
                  <a:lnTo>
                    <a:pt x="469511" y="5091216"/>
                  </a:lnTo>
                  <a:lnTo>
                    <a:pt x="584448" y="5061443"/>
                  </a:lnTo>
                  <a:lnTo>
                    <a:pt x="684485" y="5035923"/>
                  </a:lnTo>
                  <a:lnTo>
                    <a:pt x="780266" y="5008276"/>
                  </a:lnTo>
                  <a:lnTo>
                    <a:pt x="835605" y="4991263"/>
                  </a:lnTo>
                  <a:lnTo>
                    <a:pt x="882431" y="4972123"/>
                  </a:lnTo>
                  <a:lnTo>
                    <a:pt x="931386" y="4950857"/>
                  </a:lnTo>
                  <a:lnTo>
                    <a:pt x="976083" y="4927463"/>
                  </a:lnTo>
                  <a:lnTo>
                    <a:pt x="1020781" y="4906197"/>
                  </a:lnTo>
                  <a:lnTo>
                    <a:pt x="1061222" y="4882804"/>
                  </a:lnTo>
                  <a:lnTo>
                    <a:pt x="1137846" y="4829637"/>
                  </a:lnTo>
                  <a:lnTo>
                    <a:pt x="1212342" y="4774344"/>
                  </a:lnTo>
                  <a:lnTo>
                    <a:pt x="1282581" y="4714798"/>
                  </a:lnTo>
                  <a:lnTo>
                    <a:pt x="1425188" y="4587198"/>
                  </a:lnTo>
                  <a:lnTo>
                    <a:pt x="1503940" y="4519145"/>
                  </a:lnTo>
                  <a:lnTo>
                    <a:pt x="1584822" y="4451092"/>
                  </a:lnTo>
                  <a:lnTo>
                    <a:pt x="1676345" y="4380913"/>
                  </a:lnTo>
                  <a:lnTo>
                    <a:pt x="1776383" y="4310733"/>
                  </a:lnTo>
                  <a:lnTo>
                    <a:pt x="1833851" y="4274580"/>
                  </a:lnTo>
                  <a:lnTo>
                    <a:pt x="1891319" y="4240553"/>
                  </a:lnTo>
                  <a:lnTo>
                    <a:pt x="1950916" y="4208653"/>
                  </a:lnTo>
                  <a:lnTo>
                    <a:pt x="2016898" y="4172500"/>
                  </a:lnTo>
                  <a:lnTo>
                    <a:pt x="2087137" y="4138474"/>
                  </a:lnTo>
                  <a:lnTo>
                    <a:pt x="2161633" y="4106574"/>
                  </a:lnTo>
                  <a:lnTo>
                    <a:pt x="2240386" y="4070421"/>
                  </a:lnTo>
                  <a:lnTo>
                    <a:pt x="2323396" y="4038521"/>
                  </a:lnTo>
                  <a:lnTo>
                    <a:pt x="2431947" y="3993861"/>
                  </a:lnTo>
                  <a:lnTo>
                    <a:pt x="2534113" y="3947075"/>
                  </a:lnTo>
                  <a:lnTo>
                    <a:pt x="2636278" y="3896035"/>
                  </a:lnTo>
                  <a:lnTo>
                    <a:pt x="2732059" y="3838615"/>
                  </a:lnTo>
                  <a:lnTo>
                    <a:pt x="2823583" y="3779069"/>
                  </a:lnTo>
                  <a:lnTo>
                    <a:pt x="2912978" y="3717396"/>
                  </a:lnTo>
                  <a:lnTo>
                    <a:pt x="3000245" y="3653596"/>
                  </a:lnTo>
                  <a:lnTo>
                    <a:pt x="3085383" y="3589796"/>
                  </a:lnTo>
                  <a:lnTo>
                    <a:pt x="3249274" y="3460070"/>
                  </a:lnTo>
                  <a:lnTo>
                    <a:pt x="3400394" y="3332471"/>
                  </a:lnTo>
                  <a:lnTo>
                    <a:pt x="3553643" y="3206998"/>
                  </a:lnTo>
                  <a:lnTo>
                    <a:pt x="3628139" y="3151705"/>
                  </a:lnTo>
                  <a:lnTo>
                    <a:pt x="3700507" y="3096412"/>
                  </a:lnTo>
                  <a:lnTo>
                    <a:pt x="3813315" y="3011346"/>
                  </a:lnTo>
                  <a:lnTo>
                    <a:pt x="3930380" y="2915646"/>
                  </a:lnTo>
                  <a:lnTo>
                    <a:pt x="4045316" y="2813567"/>
                  </a:lnTo>
                  <a:lnTo>
                    <a:pt x="4166638" y="2700854"/>
                  </a:lnTo>
                  <a:lnTo>
                    <a:pt x="4281575" y="2586014"/>
                  </a:lnTo>
                  <a:lnTo>
                    <a:pt x="4398640" y="2473302"/>
                  </a:lnTo>
                  <a:lnTo>
                    <a:pt x="4507191" y="2358462"/>
                  </a:lnTo>
                  <a:lnTo>
                    <a:pt x="4615742" y="2243623"/>
                  </a:lnTo>
                  <a:lnTo>
                    <a:pt x="4803046" y="2035210"/>
                  </a:lnTo>
                  <a:lnTo>
                    <a:pt x="4954167" y="1865078"/>
                  </a:lnTo>
                  <a:lnTo>
                    <a:pt x="5088259" y="1707705"/>
                  </a:lnTo>
                  <a:lnTo>
                    <a:pt x="5120186" y="1688565"/>
                  </a:lnTo>
                  <a:lnTo>
                    <a:pt x="5160627" y="1669426"/>
                  </a:lnTo>
                  <a:lnTo>
                    <a:pt x="5209581" y="1650286"/>
                  </a:lnTo>
                  <a:lnTo>
                    <a:pt x="5260664" y="1631146"/>
                  </a:lnTo>
                  <a:lnTo>
                    <a:pt x="5318133" y="1616259"/>
                  </a:lnTo>
                  <a:lnTo>
                    <a:pt x="5371344" y="1599246"/>
                  </a:lnTo>
                  <a:lnTo>
                    <a:pt x="5424555" y="1592866"/>
                  </a:lnTo>
                  <a:lnTo>
                    <a:pt x="5475638" y="1590739"/>
                  </a:lnTo>
                  <a:lnTo>
                    <a:pt x="5518207" y="1586486"/>
                  </a:lnTo>
                  <a:lnTo>
                    <a:pt x="5562905" y="1580106"/>
                  </a:lnTo>
                  <a:lnTo>
                    <a:pt x="5607602" y="1567346"/>
                  </a:lnTo>
                  <a:lnTo>
                    <a:pt x="5654429" y="1554586"/>
                  </a:lnTo>
                  <a:lnTo>
                    <a:pt x="5754466" y="1522686"/>
                  </a:lnTo>
                  <a:lnTo>
                    <a:pt x="5863017" y="1484406"/>
                  </a:lnTo>
                  <a:lnTo>
                    <a:pt x="5958798" y="1452506"/>
                  </a:lnTo>
                  <a:lnTo>
                    <a:pt x="6024780" y="1426986"/>
                  </a:lnTo>
                  <a:lnTo>
                    <a:pt x="6101404" y="1392960"/>
                  </a:lnTo>
                  <a:lnTo>
                    <a:pt x="6186542" y="1356807"/>
                  </a:lnTo>
                  <a:lnTo>
                    <a:pt x="6269552" y="1312147"/>
                  </a:lnTo>
                  <a:lnTo>
                    <a:pt x="6352562" y="1265361"/>
                  </a:lnTo>
                  <a:lnTo>
                    <a:pt x="6395131" y="1235588"/>
                  </a:lnTo>
                  <a:lnTo>
                    <a:pt x="6433443" y="1210068"/>
                  </a:lnTo>
                  <a:lnTo>
                    <a:pt x="6524967" y="1135635"/>
                  </a:lnTo>
                  <a:lnTo>
                    <a:pt x="6633518" y="1046315"/>
                  </a:lnTo>
                  <a:lnTo>
                    <a:pt x="6733555" y="952742"/>
                  </a:lnTo>
                  <a:lnTo>
                    <a:pt x="6773996" y="908082"/>
                  </a:lnTo>
                  <a:lnTo>
                    <a:pt x="6808051" y="867676"/>
                  </a:lnTo>
                  <a:lnTo>
                    <a:pt x="6831464" y="844283"/>
                  </a:lnTo>
                  <a:lnTo>
                    <a:pt x="6850621" y="823016"/>
                  </a:lnTo>
                  <a:lnTo>
                    <a:pt x="6901703" y="780483"/>
                  </a:lnTo>
                  <a:lnTo>
                    <a:pt x="6952786" y="742203"/>
                  </a:lnTo>
                  <a:lnTo>
                    <a:pt x="7005998" y="708177"/>
                  </a:lnTo>
                  <a:lnTo>
                    <a:pt x="7057081" y="676277"/>
                  </a:lnTo>
                  <a:lnTo>
                    <a:pt x="7106035" y="650757"/>
                  </a:lnTo>
                  <a:lnTo>
                    <a:pt x="7169889" y="614604"/>
                  </a:lnTo>
                  <a:lnTo>
                    <a:pt x="7191173" y="599717"/>
                  </a:lnTo>
                  <a:lnTo>
                    <a:pt x="7214586" y="574197"/>
                  </a:lnTo>
                  <a:lnTo>
                    <a:pt x="7235871" y="542297"/>
                  </a:lnTo>
                  <a:lnTo>
                    <a:pt x="7259284" y="504018"/>
                  </a:lnTo>
                  <a:lnTo>
                    <a:pt x="7278440" y="463611"/>
                  </a:lnTo>
                  <a:lnTo>
                    <a:pt x="7297596" y="418951"/>
                  </a:lnTo>
                  <a:lnTo>
                    <a:pt x="7338037" y="323252"/>
                  </a:lnTo>
                  <a:lnTo>
                    <a:pt x="7380606" y="227552"/>
                  </a:lnTo>
                  <a:lnTo>
                    <a:pt x="7399762" y="178639"/>
                  </a:lnTo>
                  <a:lnTo>
                    <a:pt x="7421047" y="133979"/>
                  </a:lnTo>
                  <a:lnTo>
                    <a:pt x="7442331" y="93573"/>
                  </a:lnTo>
                  <a:lnTo>
                    <a:pt x="7467873" y="57420"/>
                  </a:lnTo>
                  <a:lnTo>
                    <a:pt x="7493414" y="25520"/>
                  </a:lnTo>
                  <a:lnTo>
                    <a:pt x="7523213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4" name="Freeform 11"/>
            <p:cNvSpPr>
              <a:spLocks/>
            </p:cNvSpPr>
            <p:nvPr/>
          </p:nvSpPr>
          <p:spPr bwMode="auto">
            <a:xfrm>
              <a:off x="5146948" y="1099703"/>
              <a:ext cx="786332" cy="930928"/>
            </a:xfrm>
            <a:custGeom>
              <a:avLst/>
              <a:gdLst>
                <a:gd name="T0" fmla="*/ 312 w 493"/>
                <a:gd name="T1" fmla="*/ 24 h 604"/>
                <a:gd name="T2" fmla="*/ 242 w 493"/>
                <a:gd name="T3" fmla="*/ 117 h 604"/>
                <a:gd name="T4" fmla="*/ 209 w 493"/>
                <a:gd name="T5" fmla="*/ 173 h 604"/>
                <a:gd name="T6" fmla="*/ 192 w 493"/>
                <a:gd name="T7" fmla="*/ 225 h 604"/>
                <a:gd name="T8" fmla="*/ 188 w 493"/>
                <a:gd name="T9" fmla="*/ 242 h 604"/>
                <a:gd name="T10" fmla="*/ 153 w 493"/>
                <a:gd name="T11" fmla="*/ 291 h 604"/>
                <a:gd name="T12" fmla="*/ 81 w 493"/>
                <a:gd name="T13" fmla="*/ 352 h 604"/>
                <a:gd name="T14" fmla="*/ 2 w 493"/>
                <a:gd name="T15" fmla="*/ 409 h 604"/>
                <a:gd name="T16" fmla="*/ 3 w 493"/>
                <a:gd name="T17" fmla="*/ 414 h 604"/>
                <a:gd name="T18" fmla="*/ 18 w 493"/>
                <a:gd name="T19" fmla="*/ 415 h 604"/>
                <a:gd name="T20" fmla="*/ 53 w 493"/>
                <a:gd name="T21" fmla="*/ 424 h 604"/>
                <a:gd name="T22" fmla="*/ 77 w 493"/>
                <a:gd name="T23" fmla="*/ 421 h 604"/>
                <a:gd name="T24" fmla="*/ 111 w 493"/>
                <a:gd name="T25" fmla="*/ 405 h 604"/>
                <a:gd name="T26" fmla="*/ 141 w 493"/>
                <a:gd name="T27" fmla="*/ 382 h 604"/>
                <a:gd name="T28" fmla="*/ 162 w 493"/>
                <a:gd name="T29" fmla="*/ 376 h 604"/>
                <a:gd name="T30" fmla="*/ 180 w 493"/>
                <a:gd name="T31" fmla="*/ 388 h 604"/>
                <a:gd name="T32" fmla="*/ 206 w 493"/>
                <a:gd name="T33" fmla="*/ 430 h 604"/>
                <a:gd name="T34" fmla="*/ 216 w 493"/>
                <a:gd name="T35" fmla="*/ 468 h 604"/>
                <a:gd name="T36" fmla="*/ 242 w 493"/>
                <a:gd name="T37" fmla="*/ 552 h 604"/>
                <a:gd name="T38" fmla="*/ 266 w 493"/>
                <a:gd name="T39" fmla="*/ 597 h 604"/>
                <a:gd name="T40" fmla="*/ 279 w 493"/>
                <a:gd name="T41" fmla="*/ 604 h 604"/>
                <a:gd name="T42" fmla="*/ 295 w 493"/>
                <a:gd name="T43" fmla="*/ 597 h 604"/>
                <a:gd name="T44" fmla="*/ 315 w 493"/>
                <a:gd name="T45" fmla="*/ 559 h 604"/>
                <a:gd name="T46" fmla="*/ 327 w 493"/>
                <a:gd name="T47" fmla="*/ 531 h 604"/>
                <a:gd name="T48" fmla="*/ 333 w 493"/>
                <a:gd name="T49" fmla="*/ 537 h 604"/>
                <a:gd name="T50" fmla="*/ 342 w 493"/>
                <a:gd name="T51" fmla="*/ 570 h 604"/>
                <a:gd name="T52" fmla="*/ 349 w 493"/>
                <a:gd name="T53" fmla="*/ 574 h 604"/>
                <a:gd name="T54" fmla="*/ 361 w 493"/>
                <a:gd name="T55" fmla="*/ 553 h 604"/>
                <a:gd name="T56" fmla="*/ 376 w 493"/>
                <a:gd name="T57" fmla="*/ 478 h 604"/>
                <a:gd name="T58" fmla="*/ 391 w 493"/>
                <a:gd name="T59" fmla="*/ 376 h 604"/>
                <a:gd name="T60" fmla="*/ 397 w 493"/>
                <a:gd name="T61" fmla="*/ 369 h 604"/>
                <a:gd name="T62" fmla="*/ 424 w 493"/>
                <a:gd name="T63" fmla="*/ 396 h 604"/>
                <a:gd name="T64" fmla="*/ 472 w 493"/>
                <a:gd name="T65" fmla="*/ 468 h 604"/>
                <a:gd name="T66" fmla="*/ 487 w 493"/>
                <a:gd name="T67" fmla="*/ 478 h 604"/>
                <a:gd name="T68" fmla="*/ 493 w 493"/>
                <a:gd name="T69" fmla="*/ 472 h 604"/>
                <a:gd name="T70" fmla="*/ 492 w 493"/>
                <a:gd name="T71" fmla="*/ 459 h 604"/>
                <a:gd name="T72" fmla="*/ 459 w 493"/>
                <a:gd name="T73" fmla="*/ 378 h 604"/>
                <a:gd name="T74" fmla="*/ 435 w 493"/>
                <a:gd name="T75" fmla="*/ 316 h 604"/>
                <a:gd name="T76" fmla="*/ 439 w 493"/>
                <a:gd name="T77" fmla="*/ 319 h 604"/>
                <a:gd name="T78" fmla="*/ 453 w 493"/>
                <a:gd name="T79" fmla="*/ 330 h 604"/>
                <a:gd name="T80" fmla="*/ 439 w 493"/>
                <a:gd name="T81" fmla="*/ 300 h 604"/>
                <a:gd name="T82" fmla="*/ 393 w 493"/>
                <a:gd name="T83" fmla="*/ 233 h 604"/>
                <a:gd name="T84" fmla="*/ 352 w 493"/>
                <a:gd name="T85" fmla="*/ 174 h 604"/>
                <a:gd name="T86" fmla="*/ 352 w 493"/>
                <a:gd name="T87" fmla="*/ 159 h 604"/>
                <a:gd name="T88" fmla="*/ 375 w 493"/>
                <a:gd name="T89" fmla="*/ 92 h 604"/>
                <a:gd name="T90" fmla="*/ 378 w 493"/>
                <a:gd name="T91" fmla="*/ 74 h 604"/>
                <a:gd name="T92" fmla="*/ 364 w 493"/>
                <a:gd name="T93" fmla="*/ 29 h 604"/>
                <a:gd name="T94" fmla="*/ 346 w 493"/>
                <a:gd name="T95" fmla="*/ 3 h 604"/>
                <a:gd name="T96" fmla="*/ 333 w 493"/>
                <a:gd name="T97" fmla="*/ 2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3" h="604">
                  <a:moveTo>
                    <a:pt x="333" y="2"/>
                  </a:moveTo>
                  <a:lnTo>
                    <a:pt x="333" y="2"/>
                  </a:lnTo>
                  <a:lnTo>
                    <a:pt x="312" y="24"/>
                  </a:lnTo>
                  <a:lnTo>
                    <a:pt x="291" y="50"/>
                  </a:lnTo>
                  <a:lnTo>
                    <a:pt x="267" y="81"/>
                  </a:lnTo>
                  <a:lnTo>
                    <a:pt x="242" y="117"/>
                  </a:lnTo>
                  <a:lnTo>
                    <a:pt x="230" y="135"/>
                  </a:lnTo>
                  <a:lnTo>
                    <a:pt x="219" y="153"/>
                  </a:lnTo>
                  <a:lnTo>
                    <a:pt x="209" y="173"/>
                  </a:lnTo>
                  <a:lnTo>
                    <a:pt x="201" y="191"/>
                  </a:lnTo>
                  <a:lnTo>
                    <a:pt x="195" y="209"/>
                  </a:lnTo>
                  <a:lnTo>
                    <a:pt x="192" y="225"/>
                  </a:lnTo>
                  <a:lnTo>
                    <a:pt x="192" y="225"/>
                  </a:lnTo>
                  <a:lnTo>
                    <a:pt x="191" y="233"/>
                  </a:lnTo>
                  <a:lnTo>
                    <a:pt x="188" y="242"/>
                  </a:lnTo>
                  <a:lnTo>
                    <a:pt x="179" y="258"/>
                  </a:lnTo>
                  <a:lnTo>
                    <a:pt x="167" y="275"/>
                  </a:lnTo>
                  <a:lnTo>
                    <a:pt x="153" y="291"/>
                  </a:lnTo>
                  <a:lnTo>
                    <a:pt x="135" y="307"/>
                  </a:lnTo>
                  <a:lnTo>
                    <a:pt x="119" y="322"/>
                  </a:lnTo>
                  <a:lnTo>
                    <a:pt x="81" y="352"/>
                  </a:lnTo>
                  <a:lnTo>
                    <a:pt x="17" y="397"/>
                  </a:lnTo>
                  <a:lnTo>
                    <a:pt x="8" y="403"/>
                  </a:lnTo>
                  <a:lnTo>
                    <a:pt x="2" y="409"/>
                  </a:lnTo>
                  <a:lnTo>
                    <a:pt x="0" y="412"/>
                  </a:lnTo>
                  <a:lnTo>
                    <a:pt x="2" y="414"/>
                  </a:lnTo>
                  <a:lnTo>
                    <a:pt x="3" y="414"/>
                  </a:lnTo>
                  <a:lnTo>
                    <a:pt x="3" y="414"/>
                  </a:lnTo>
                  <a:lnTo>
                    <a:pt x="11" y="414"/>
                  </a:lnTo>
                  <a:lnTo>
                    <a:pt x="18" y="415"/>
                  </a:lnTo>
                  <a:lnTo>
                    <a:pt x="30" y="418"/>
                  </a:lnTo>
                  <a:lnTo>
                    <a:pt x="41" y="423"/>
                  </a:lnTo>
                  <a:lnTo>
                    <a:pt x="53" y="424"/>
                  </a:lnTo>
                  <a:lnTo>
                    <a:pt x="60" y="426"/>
                  </a:lnTo>
                  <a:lnTo>
                    <a:pt x="68" y="424"/>
                  </a:lnTo>
                  <a:lnTo>
                    <a:pt x="77" y="421"/>
                  </a:lnTo>
                  <a:lnTo>
                    <a:pt x="86" y="418"/>
                  </a:lnTo>
                  <a:lnTo>
                    <a:pt x="98" y="412"/>
                  </a:lnTo>
                  <a:lnTo>
                    <a:pt x="111" y="405"/>
                  </a:lnTo>
                  <a:lnTo>
                    <a:pt x="125" y="396"/>
                  </a:lnTo>
                  <a:lnTo>
                    <a:pt x="141" y="382"/>
                  </a:lnTo>
                  <a:lnTo>
                    <a:pt x="141" y="382"/>
                  </a:lnTo>
                  <a:lnTo>
                    <a:pt x="149" y="378"/>
                  </a:lnTo>
                  <a:lnTo>
                    <a:pt x="156" y="376"/>
                  </a:lnTo>
                  <a:lnTo>
                    <a:pt x="162" y="376"/>
                  </a:lnTo>
                  <a:lnTo>
                    <a:pt x="170" y="379"/>
                  </a:lnTo>
                  <a:lnTo>
                    <a:pt x="176" y="384"/>
                  </a:lnTo>
                  <a:lnTo>
                    <a:pt x="180" y="388"/>
                  </a:lnTo>
                  <a:lnTo>
                    <a:pt x="191" y="402"/>
                  </a:lnTo>
                  <a:lnTo>
                    <a:pt x="200" y="417"/>
                  </a:lnTo>
                  <a:lnTo>
                    <a:pt x="206" y="430"/>
                  </a:lnTo>
                  <a:lnTo>
                    <a:pt x="210" y="444"/>
                  </a:lnTo>
                  <a:lnTo>
                    <a:pt x="210" y="444"/>
                  </a:lnTo>
                  <a:lnTo>
                    <a:pt x="216" y="468"/>
                  </a:lnTo>
                  <a:lnTo>
                    <a:pt x="222" y="493"/>
                  </a:lnTo>
                  <a:lnTo>
                    <a:pt x="231" y="522"/>
                  </a:lnTo>
                  <a:lnTo>
                    <a:pt x="242" y="552"/>
                  </a:lnTo>
                  <a:lnTo>
                    <a:pt x="254" y="577"/>
                  </a:lnTo>
                  <a:lnTo>
                    <a:pt x="260" y="588"/>
                  </a:lnTo>
                  <a:lnTo>
                    <a:pt x="266" y="597"/>
                  </a:lnTo>
                  <a:lnTo>
                    <a:pt x="273" y="602"/>
                  </a:lnTo>
                  <a:lnTo>
                    <a:pt x="279" y="604"/>
                  </a:lnTo>
                  <a:lnTo>
                    <a:pt x="279" y="604"/>
                  </a:lnTo>
                  <a:lnTo>
                    <a:pt x="285" y="604"/>
                  </a:lnTo>
                  <a:lnTo>
                    <a:pt x="291" y="601"/>
                  </a:lnTo>
                  <a:lnTo>
                    <a:pt x="295" y="597"/>
                  </a:lnTo>
                  <a:lnTo>
                    <a:pt x="300" y="591"/>
                  </a:lnTo>
                  <a:lnTo>
                    <a:pt x="309" y="576"/>
                  </a:lnTo>
                  <a:lnTo>
                    <a:pt x="315" y="559"/>
                  </a:lnTo>
                  <a:lnTo>
                    <a:pt x="321" y="544"/>
                  </a:lnTo>
                  <a:lnTo>
                    <a:pt x="325" y="534"/>
                  </a:lnTo>
                  <a:lnTo>
                    <a:pt x="327" y="531"/>
                  </a:lnTo>
                  <a:lnTo>
                    <a:pt x="328" y="529"/>
                  </a:lnTo>
                  <a:lnTo>
                    <a:pt x="331" y="532"/>
                  </a:lnTo>
                  <a:lnTo>
                    <a:pt x="333" y="537"/>
                  </a:lnTo>
                  <a:lnTo>
                    <a:pt x="333" y="537"/>
                  </a:lnTo>
                  <a:lnTo>
                    <a:pt x="337" y="558"/>
                  </a:lnTo>
                  <a:lnTo>
                    <a:pt x="342" y="570"/>
                  </a:lnTo>
                  <a:lnTo>
                    <a:pt x="345" y="573"/>
                  </a:lnTo>
                  <a:lnTo>
                    <a:pt x="348" y="574"/>
                  </a:lnTo>
                  <a:lnTo>
                    <a:pt x="349" y="574"/>
                  </a:lnTo>
                  <a:lnTo>
                    <a:pt x="352" y="573"/>
                  </a:lnTo>
                  <a:lnTo>
                    <a:pt x="357" y="565"/>
                  </a:lnTo>
                  <a:lnTo>
                    <a:pt x="361" y="553"/>
                  </a:lnTo>
                  <a:lnTo>
                    <a:pt x="366" y="538"/>
                  </a:lnTo>
                  <a:lnTo>
                    <a:pt x="370" y="520"/>
                  </a:lnTo>
                  <a:lnTo>
                    <a:pt x="376" y="478"/>
                  </a:lnTo>
                  <a:lnTo>
                    <a:pt x="382" y="435"/>
                  </a:lnTo>
                  <a:lnTo>
                    <a:pt x="391" y="376"/>
                  </a:lnTo>
                  <a:lnTo>
                    <a:pt x="391" y="376"/>
                  </a:lnTo>
                  <a:lnTo>
                    <a:pt x="394" y="370"/>
                  </a:lnTo>
                  <a:lnTo>
                    <a:pt x="396" y="369"/>
                  </a:lnTo>
                  <a:lnTo>
                    <a:pt x="397" y="369"/>
                  </a:lnTo>
                  <a:lnTo>
                    <a:pt x="403" y="372"/>
                  </a:lnTo>
                  <a:lnTo>
                    <a:pt x="409" y="376"/>
                  </a:lnTo>
                  <a:lnTo>
                    <a:pt x="424" y="396"/>
                  </a:lnTo>
                  <a:lnTo>
                    <a:pt x="441" y="421"/>
                  </a:lnTo>
                  <a:lnTo>
                    <a:pt x="457" y="447"/>
                  </a:lnTo>
                  <a:lnTo>
                    <a:pt x="472" y="468"/>
                  </a:lnTo>
                  <a:lnTo>
                    <a:pt x="480" y="474"/>
                  </a:lnTo>
                  <a:lnTo>
                    <a:pt x="486" y="478"/>
                  </a:lnTo>
                  <a:lnTo>
                    <a:pt x="487" y="478"/>
                  </a:lnTo>
                  <a:lnTo>
                    <a:pt x="490" y="477"/>
                  </a:lnTo>
                  <a:lnTo>
                    <a:pt x="492" y="475"/>
                  </a:lnTo>
                  <a:lnTo>
                    <a:pt x="493" y="472"/>
                  </a:lnTo>
                  <a:lnTo>
                    <a:pt x="493" y="472"/>
                  </a:lnTo>
                  <a:lnTo>
                    <a:pt x="493" y="468"/>
                  </a:lnTo>
                  <a:lnTo>
                    <a:pt x="492" y="459"/>
                  </a:lnTo>
                  <a:lnTo>
                    <a:pt x="484" y="436"/>
                  </a:lnTo>
                  <a:lnTo>
                    <a:pt x="472" y="408"/>
                  </a:lnTo>
                  <a:lnTo>
                    <a:pt x="459" y="378"/>
                  </a:lnTo>
                  <a:lnTo>
                    <a:pt x="438" y="328"/>
                  </a:lnTo>
                  <a:lnTo>
                    <a:pt x="435" y="316"/>
                  </a:lnTo>
                  <a:lnTo>
                    <a:pt x="435" y="316"/>
                  </a:lnTo>
                  <a:lnTo>
                    <a:pt x="436" y="316"/>
                  </a:lnTo>
                  <a:lnTo>
                    <a:pt x="439" y="319"/>
                  </a:lnTo>
                  <a:lnTo>
                    <a:pt x="439" y="319"/>
                  </a:lnTo>
                  <a:lnTo>
                    <a:pt x="447" y="327"/>
                  </a:lnTo>
                  <a:lnTo>
                    <a:pt x="453" y="330"/>
                  </a:lnTo>
                  <a:lnTo>
                    <a:pt x="453" y="330"/>
                  </a:lnTo>
                  <a:lnTo>
                    <a:pt x="454" y="330"/>
                  </a:lnTo>
                  <a:lnTo>
                    <a:pt x="451" y="324"/>
                  </a:lnTo>
                  <a:lnTo>
                    <a:pt x="439" y="300"/>
                  </a:lnTo>
                  <a:lnTo>
                    <a:pt x="414" y="261"/>
                  </a:lnTo>
                  <a:lnTo>
                    <a:pt x="414" y="261"/>
                  </a:lnTo>
                  <a:lnTo>
                    <a:pt x="393" y="233"/>
                  </a:lnTo>
                  <a:lnTo>
                    <a:pt x="373" y="206"/>
                  </a:lnTo>
                  <a:lnTo>
                    <a:pt x="357" y="183"/>
                  </a:lnTo>
                  <a:lnTo>
                    <a:pt x="352" y="174"/>
                  </a:lnTo>
                  <a:lnTo>
                    <a:pt x="351" y="167"/>
                  </a:lnTo>
                  <a:lnTo>
                    <a:pt x="351" y="167"/>
                  </a:lnTo>
                  <a:lnTo>
                    <a:pt x="352" y="159"/>
                  </a:lnTo>
                  <a:lnTo>
                    <a:pt x="355" y="149"/>
                  </a:lnTo>
                  <a:lnTo>
                    <a:pt x="366" y="120"/>
                  </a:lnTo>
                  <a:lnTo>
                    <a:pt x="375" y="92"/>
                  </a:lnTo>
                  <a:lnTo>
                    <a:pt x="378" y="81"/>
                  </a:lnTo>
                  <a:lnTo>
                    <a:pt x="378" y="74"/>
                  </a:lnTo>
                  <a:lnTo>
                    <a:pt x="378" y="74"/>
                  </a:lnTo>
                  <a:lnTo>
                    <a:pt x="373" y="54"/>
                  </a:lnTo>
                  <a:lnTo>
                    <a:pt x="369" y="41"/>
                  </a:lnTo>
                  <a:lnTo>
                    <a:pt x="364" y="29"/>
                  </a:lnTo>
                  <a:lnTo>
                    <a:pt x="358" y="17"/>
                  </a:lnTo>
                  <a:lnTo>
                    <a:pt x="351" y="6"/>
                  </a:lnTo>
                  <a:lnTo>
                    <a:pt x="346" y="3"/>
                  </a:lnTo>
                  <a:lnTo>
                    <a:pt x="342" y="2"/>
                  </a:lnTo>
                  <a:lnTo>
                    <a:pt x="337" y="0"/>
                  </a:lnTo>
                  <a:lnTo>
                    <a:pt x="333" y="2"/>
                  </a:lnTo>
                  <a:lnTo>
                    <a:pt x="333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5" name="Freeform 12"/>
            <p:cNvSpPr>
              <a:spLocks/>
            </p:cNvSpPr>
            <p:nvPr/>
          </p:nvSpPr>
          <p:spPr bwMode="auto">
            <a:xfrm>
              <a:off x="5064008" y="1753201"/>
              <a:ext cx="392369" cy="425390"/>
            </a:xfrm>
            <a:custGeom>
              <a:avLst/>
              <a:gdLst>
                <a:gd name="T0" fmla="*/ 202 w 246"/>
                <a:gd name="T1" fmla="*/ 3 h 276"/>
                <a:gd name="T2" fmla="*/ 175 w 246"/>
                <a:gd name="T3" fmla="*/ 21 h 276"/>
                <a:gd name="T4" fmla="*/ 142 w 246"/>
                <a:gd name="T5" fmla="*/ 45 h 276"/>
                <a:gd name="T6" fmla="*/ 118 w 246"/>
                <a:gd name="T7" fmla="*/ 57 h 276"/>
                <a:gd name="T8" fmla="*/ 103 w 246"/>
                <a:gd name="T9" fmla="*/ 59 h 276"/>
                <a:gd name="T10" fmla="*/ 93 w 246"/>
                <a:gd name="T11" fmla="*/ 54 h 276"/>
                <a:gd name="T12" fmla="*/ 88 w 246"/>
                <a:gd name="T13" fmla="*/ 50 h 276"/>
                <a:gd name="T14" fmla="*/ 87 w 246"/>
                <a:gd name="T15" fmla="*/ 50 h 276"/>
                <a:gd name="T16" fmla="*/ 90 w 246"/>
                <a:gd name="T17" fmla="*/ 75 h 276"/>
                <a:gd name="T18" fmla="*/ 93 w 246"/>
                <a:gd name="T19" fmla="*/ 105 h 276"/>
                <a:gd name="T20" fmla="*/ 90 w 246"/>
                <a:gd name="T21" fmla="*/ 138 h 276"/>
                <a:gd name="T22" fmla="*/ 87 w 246"/>
                <a:gd name="T23" fmla="*/ 146 h 276"/>
                <a:gd name="T24" fmla="*/ 72 w 246"/>
                <a:gd name="T25" fmla="*/ 173 h 276"/>
                <a:gd name="T26" fmla="*/ 42 w 246"/>
                <a:gd name="T27" fmla="*/ 205 h 276"/>
                <a:gd name="T28" fmla="*/ 0 w 246"/>
                <a:gd name="T29" fmla="*/ 243 h 276"/>
                <a:gd name="T30" fmla="*/ 33 w 246"/>
                <a:gd name="T31" fmla="*/ 238 h 276"/>
                <a:gd name="T32" fmla="*/ 85 w 246"/>
                <a:gd name="T33" fmla="*/ 228 h 276"/>
                <a:gd name="T34" fmla="*/ 90 w 246"/>
                <a:gd name="T35" fmla="*/ 228 h 276"/>
                <a:gd name="T36" fmla="*/ 97 w 246"/>
                <a:gd name="T37" fmla="*/ 229 h 276"/>
                <a:gd name="T38" fmla="*/ 103 w 246"/>
                <a:gd name="T39" fmla="*/ 237 h 276"/>
                <a:gd name="T40" fmla="*/ 105 w 246"/>
                <a:gd name="T41" fmla="*/ 253 h 276"/>
                <a:gd name="T42" fmla="*/ 103 w 246"/>
                <a:gd name="T43" fmla="*/ 274 h 276"/>
                <a:gd name="T44" fmla="*/ 105 w 246"/>
                <a:gd name="T45" fmla="*/ 276 h 276"/>
                <a:gd name="T46" fmla="*/ 112 w 246"/>
                <a:gd name="T47" fmla="*/ 265 h 276"/>
                <a:gd name="T48" fmla="*/ 162 w 246"/>
                <a:gd name="T49" fmla="*/ 189 h 276"/>
                <a:gd name="T50" fmla="*/ 187 w 246"/>
                <a:gd name="T51" fmla="*/ 155 h 276"/>
                <a:gd name="T52" fmla="*/ 199 w 246"/>
                <a:gd name="T53" fmla="*/ 141 h 276"/>
                <a:gd name="T54" fmla="*/ 214 w 246"/>
                <a:gd name="T55" fmla="*/ 113 h 276"/>
                <a:gd name="T56" fmla="*/ 231 w 246"/>
                <a:gd name="T57" fmla="*/ 75 h 276"/>
                <a:gd name="T58" fmla="*/ 241 w 246"/>
                <a:gd name="T59" fmla="*/ 59 h 276"/>
                <a:gd name="T60" fmla="*/ 246 w 246"/>
                <a:gd name="T61" fmla="*/ 54 h 276"/>
                <a:gd name="T62" fmla="*/ 246 w 246"/>
                <a:gd name="T63" fmla="*/ 54 h 276"/>
                <a:gd name="T64" fmla="*/ 216 w 246"/>
                <a:gd name="T65" fmla="*/ 75 h 276"/>
                <a:gd name="T66" fmla="*/ 192 w 246"/>
                <a:gd name="T67" fmla="*/ 99 h 276"/>
                <a:gd name="T68" fmla="*/ 180 w 246"/>
                <a:gd name="T69" fmla="*/ 111 h 276"/>
                <a:gd name="T70" fmla="*/ 159 w 246"/>
                <a:gd name="T71" fmla="*/ 129 h 276"/>
                <a:gd name="T72" fmla="*/ 142 w 246"/>
                <a:gd name="T73" fmla="*/ 137 h 276"/>
                <a:gd name="T74" fmla="*/ 132 w 246"/>
                <a:gd name="T75" fmla="*/ 135 h 276"/>
                <a:gd name="T76" fmla="*/ 129 w 246"/>
                <a:gd name="T77" fmla="*/ 131 h 276"/>
                <a:gd name="T78" fmla="*/ 132 w 246"/>
                <a:gd name="T79" fmla="*/ 120 h 276"/>
                <a:gd name="T80" fmla="*/ 177 w 246"/>
                <a:gd name="T81" fmla="*/ 54 h 276"/>
                <a:gd name="T82" fmla="*/ 205 w 246"/>
                <a:gd name="T83" fmla="*/ 12 h 276"/>
                <a:gd name="T84" fmla="*/ 210 w 246"/>
                <a:gd name="T85" fmla="*/ 2 h 276"/>
                <a:gd name="T86" fmla="*/ 207 w 246"/>
                <a:gd name="T87" fmla="*/ 0 h 276"/>
                <a:gd name="T88" fmla="*/ 202 w 246"/>
                <a:gd name="T89" fmla="*/ 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6" h="276">
                  <a:moveTo>
                    <a:pt x="202" y="3"/>
                  </a:moveTo>
                  <a:lnTo>
                    <a:pt x="202" y="3"/>
                  </a:lnTo>
                  <a:lnTo>
                    <a:pt x="190" y="11"/>
                  </a:lnTo>
                  <a:lnTo>
                    <a:pt x="175" y="21"/>
                  </a:lnTo>
                  <a:lnTo>
                    <a:pt x="159" y="33"/>
                  </a:lnTo>
                  <a:lnTo>
                    <a:pt x="142" y="45"/>
                  </a:lnTo>
                  <a:lnTo>
                    <a:pt x="126" y="54"/>
                  </a:lnTo>
                  <a:lnTo>
                    <a:pt x="118" y="57"/>
                  </a:lnTo>
                  <a:lnTo>
                    <a:pt x="111" y="59"/>
                  </a:lnTo>
                  <a:lnTo>
                    <a:pt x="103" y="59"/>
                  </a:lnTo>
                  <a:lnTo>
                    <a:pt x="97" y="59"/>
                  </a:lnTo>
                  <a:lnTo>
                    <a:pt x="93" y="54"/>
                  </a:lnTo>
                  <a:lnTo>
                    <a:pt x="88" y="50"/>
                  </a:lnTo>
                  <a:lnTo>
                    <a:pt x="88" y="50"/>
                  </a:lnTo>
                  <a:lnTo>
                    <a:pt x="87" y="48"/>
                  </a:lnTo>
                  <a:lnTo>
                    <a:pt x="87" y="50"/>
                  </a:lnTo>
                  <a:lnTo>
                    <a:pt x="87" y="54"/>
                  </a:lnTo>
                  <a:lnTo>
                    <a:pt x="90" y="75"/>
                  </a:lnTo>
                  <a:lnTo>
                    <a:pt x="91" y="89"/>
                  </a:lnTo>
                  <a:lnTo>
                    <a:pt x="93" y="105"/>
                  </a:lnTo>
                  <a:lnTo>
                    <a:pt x="91" y="12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7" y="146"/>
                  </a:lnTo>
                  <a:lnTo>
                    <a:pt x="84" y="155"/>
                  </a:lnTo>
                  <a:lnTo>
                    <a:pt x="72" y="173"/>
                  </a:lnTo>
                  <a:lnTo>
                    <a:pt x="58" y="189"/>
                  </a:lnTo>
                  <a:lnTo>
                    <a:pt x="42" y="205"/>
                  </a:lnTo>
                  <a:lnTo>
                    <a:pt x="13" y="232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33" y="238"/>
                  </a:lnTo>
                  <a:lnTo>
                    <a:pt x="60" y="234"/>
                  </a:lnTo>
                  <a:lnTo>
                    <a:pt x="85" y="228"/>
                  </a:lnTo>
                  <a:lnTo>
                    <a:pt x="85" y="228"/>
                  </a:lnTo>
                  <a:lnTo>
                    <a:pt x="90" y="228"/>
                  </a:lnTo>
                  <a:lnTo>
                    <a:pt x="93" y="228"/>
                  </a:lnTo>
                  <a:lnTo>
                    <a:pt x="97" y="229"/>
                  </a:lnTo>
                  <a:lnTo>
                    <a:pt x="99" y="231"/>
                  </a:lnTo>
                  <a:lnTo>
                    <a:pt x="103" y="237"/>
                  </a:lnTo>
                  <a:lnTo>
                    <a:pt x="105" y="244"/>
                  </a:lnTo>
                  <a:lnTo>
                    <a:pt x="105" y="253"/>
                  </a:lnTo>
                  <a:lnTo>
                    <a:pt x="105" y="262"/>
                  </a:lnTo>
                  <a:lnTo>
                    <a:pt x="103" y="274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6" y="274"/>
                  </a:lnTo>
                  <a:lnTo>
                    <a:pt x="112" y="265"/>
                  </a:lnTo>
                  <a:lnTo>
                    <a:pt x="133" y="231"/>
                  </a:lnTo>
                  <a:lnTo>
                    <a:pt x="162" y="189"/>
                  </a:lnTo>
                  <a:lnTo>
                    <a:pt x="175" y="170"/>
                  </a:lnTo>
                  <a:lnTo>
                    <a:pt x="187" y="155"/>
                  </a:lnTo>
                  <a:lnTo>
                    <a:pt x="187" y="155"/>
                  </a:lnTo>
                  <a:lnTo>
                    <a:pt x="199" y="141"/>
                  </a:lnTo>
                  <a:lnTo>
                    <a:pt x="207" y="128"/>
                  </a:lnTo>
                  <a:lnTo>
                    <a:pt x="214" y="113"/>
                  </a:lnTo>
                  <a:lnTo>
                    <a:pt x="220" y="99"/>
                  </a:lnTo>
                  <a:lnTo>
                    <a:pt x="231" y="75"/>
                  </a:lnTo>
                  <a:lnTo>
                    <a:pt x="237" y="65"/>
                  </a:lnTo>
                  <a:lnTo>
                    <a:pt x="241" y="59"/>
                  </a:lnTo>
                  <a:lnTo>
                    <a:pt x="241" y="59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35" y="60"/>
                  </a:lnTo>
                  <a:lnTo>
                    <a:pt x="216" y="75"/>
                  </a:lnTo>
                  <a:lnTo>
                    <a:pt x="204" y="86"/>
                  </a:lnTo>
                  <a:lnTo>
                    <a:pt x="192" y="99"/>
                  </a:lnTo>
                  <a:lnTo>
                    <a:pt x="192" y="99"/>
                  </a:lnTo>
                  <a:lnTo>
                    <a:pt x="180" y="111"/>
                  </a:lnTo>
                  <a:lnTo>
                    <a:pt x="168" y="122"/>
                  </a:lnTo>
                  <a:lnTo>
                    <a:pt x="159" y="129"/>
                  </a:lnTo>
                  <a:lnTo>
                    <a:pt x="150" y="134"/>
                  </a:lnTo>
                  <a:lnTo>
                    <a:pt x="142" y="137"/>
                  </a:lnTo>
                  <a:lnTo>
                    <a:pt x="136" y="138"/>
                  </a:lnTo>
                  <a:lnTo>
                    <a:pt x="132" y="135"/>
                  </a:lnTo>
                  <a:lnTo>
                    <a:pt x="129" y="131"/>
                  </a:lnTo>
                  <a:lnTo>
                    <a:pt x="129" y="131"/>
                  </a:lnTo>
                  <a:lnTo>
                    <a:pt x="130" y="126"/>
                  </a:lnTo>
                  <a:lnTo>
                    <a:pt x="132" y="120"/>
                  </a:lnTo>
                  <a:lnTo>
                    <a:pt x="144" y="101"/>
                  </a:lnTo>
                  <a:lnTo>
                    <a:pt x="177" y="54"/>
                  </a:lnTo>
                  <a:lnTo>
                    <a:pt x="193" y="30"/>
                  </a:lnTo>
                  <a:lnTo>
                    <a:pt x="205" y="12"/>
                  </a:lnTo>
                  <a:lnTo>
                    <a:pt x="208" y="6"/>
                  </a:lnTo>
                  <a:lnTo>
                    <a:pt x="210" y="2"/>
                  </a:lnTo>
                  <a:lnTo>
                    <a:pt x="208" y="2"/>
                  </a:lnTo>
                  <a:lnTo>
                    <a:pt x="207" y="0"/>
                  </a:lnTo>
                  <a:lnTo>
                    <a:pt x="202" y="3"/>
                  </a:lnTo>
                  <a:lnTo>
                    <a:pt x="202" y="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6" name="Freeform 13"/>
            <p:cNvSpPr>
              <a:spLocks/>
            </p:cNvSpPr>
            <p:nvPr/>
          </p:nvSpPr>
          <p:spPr bwMode="auto">
            <a:xfrm>
              <a:off x="6153388" y="1802522"/>
              <a:ext cx="639593" cy="690489"/>
            </a:xfrm>
            <a:custGeom>
              <a:avLst/>
              <a:gdLst>
                <a:gd name="T0" fmla="*/ 0 w 401"/>
                <a:gd name="T1" fmla="*/ 0 h 448"/>
                <a:gd name="T2" fmla="*/ 31 w 401"/>
                <a:gd name="T3" fmla="*/ 1 h 448"/>
                <a:gd name="T4" fmla="*/ 76 w 401"/>
                <a:gd name="T5" fmla="*/ 9 h 448"/>
                <a:gd name="T6" fmla="*/ 111 w 401"/>
                <a:gd name="T7" fmla="*/ 21 h 448"/>
                <a:gd name="T8" fmla="*/ 133 w 401"/>
                <a:gd name="T9" fmla="*/ 33 h 448"/>
                <a:gd name="T10" fmla="*/ 144 w 401"/>
                <a:gd name="T11" fmla="*/ 40 h 448"/>
                <a:gd name="T12" fmla="*/ 180 w 401"/>
                <a:gd name="T13" fmla="*/ 75 h 448"/>
                <a:gd name="T14" fmla="*/ 238 w 401"/>
                <a:gd name="T15" fmla="*/ 133 h 448"/>
                <a:gd name="T16" fmla="*/ 255 w 401"/>
                <a:gd name="T17" fmla="*/ 148 h 448"/>
                <a:gd name="T18" fmla="*/ 277 w 401"/>
                <a:gd name="T19" fmla="*/ 164 h 448"/>
                <a:gd name="T20" fmla="*/ 346 w 401"/>
                <a:gd name="T21" fmla="*/ 220 h 448"/>
                <a:gd name="T22" fmla="*/ 368 w 401"/>
                <a:gd name="T23" fmla="*/ 244 h 448"/>
                <a:gd name="T24" fmla="*/ 370 w 401"/>
                <a:gd name="T25" fmla="*/ 247 h 448"/>
                <a:gd name="T26" fmla="*/ 361 w 401"/>
                <a:gd name="T27" fmla="*/ 250 h 448"/>
                <a:gd name="T28" fmla="*/ 331 w 401"/>
                <a:gd name="T29" fmla="*/ 247 h 448"/>
                <a:gd name="T30" fmla="*/ 277 w 401"/>
                <a:gd name="T31" fmla="*/ 233 h 448"/>
                <a:gd name="T32" fmla="*/ 234 w 401"/>
                <a:gd name="T33" fmla="*/ 215 h 448"/>
                <a:gd name="T34" fmla="*/ 226 w 401"/>
                <a:gd name="T35" fmla="*/ 209 h 448"/>
                <a:gd name="T36" fmla="*/ 225 w 401"/>
                <a:gd name="T37" fmla="*/ 206 h 448"/>
                <a:gd name="T38" fmla="*/ 214 w 401"/>
                <a:gd name="T39" fmla="*/ 202 h 448"/>
                <a:gd name="T40" fmla="*/ 196 w 401"/>
                <a:gd name="T41" fmla="*/ 203 h 448"/>
                <a:gd name="T42" fmla="*/ 184 w 401"/>
                <a:gd name="T43" fmla="*/ 209 h 448"/>
                <a:gd name="T44" fmla="*/ 180 w 401"/>
                <a:gd name="T45" fmla="*/ 215 h 448"/>
                <a:gd name="T46" fmla="*/ 181 w 401"/>
                <a:gd name="T47" fmla="*/ 224 h 448"/>
                <a:gd name="T48" fmla="*/ 184 w 401"/>
                <a:gd name="T49" fmla="*/ 230 h 448"/>
                <a:gd name="T50" fmla="*/ 198 w 401"/>
                <a:gd name="T51" fmla="*/ 244 h 448"/>
                <a:gd name="T52" fmla="*/ 280 w 401"/>
                <a:gd name="T53" fmla="*/ 307 h 448"/>
                <a:gd name="T54" fmla="*/ 358 w 401"/>
                <a:gd name="T55" fmla="*/ 367 h 448"/>
                <a:gd name="T56" fmla="*/ 370 w 401"/>
                <a:gd name="T57" fmla="*/ 377 h 448"/>
                <a:gd name="T58" fmla="*/ 383 w 401"/>
                <a:gd name="T59" fmla="*/ 400 h 448"/>
                <a:gd name="T60" fmla="*/ 397 w 401"/>
                <a:gd name="T61" fmla="*/ 427 h 448"/>
                <a:gd name="T62" fmla="*/ 401 w 401"/>
                <a:gd name="T63" fmla="*/ 443 h 448"/>
                <a:gd name="T64" fmla="*/ 398 w 401"/>
                <a:gd name="T65" fmla="*/ 448 h 448"/>
                <a:gd name="T66" fmla="*/ 391 w 401"/>
                <a:gd name="T67" fmla="*/ 446 h 448"/>
                <a:gd name="T68" fmla="*/ 383 w 401"/>
                <a:gd name="T69" fmla="*/ 443 h 448"/>
                <a:gd name="T70" fmla="*/ 349 w 401"/>
                <a:gd name="T71" fmla="*/ 416 h 448"/>
                <a:gd name="T72" fmla="*/ 290 w 401"/>
                <a:gd name="T73" fmla="*/ 364 h 448"/>
                <a:gd name="T74" fmla="*/ 255 w 401"/>
                <a:gd name="T75" fmla="*/ 334 h 448"/>
                <a:gd name="T76" fmla="*/ 240 w 401"/>
                <a:gd name="T77" fmla="*/ 326 h 448"/>
                <a:gd name="T78" fmla="*/ 222 w 401"/>
                <a:gd name="T79" fmla="*/ 320 h 448"/>
                <a:gd name="T80" fmla="*/ 147 w 401"/>
                <a:gd name="T81" fmla="*/ 301 h 448"/>
                <a:gd name="T82" fmla="*/ 103 w 401"/>
                <a:gd name="T83" fmla="*/ 287 h 448"/>
                <a:gd name="T84" fmla="*/ 85 w 401"/>
                <a:gd name="T85" fmla="*/ 278 h 448"/>
                <a:gd name="T86" fmla="*/ 84 w 401"/>
                <a:gd name="T87" fmla="*/ 275 h 448"/>
                <a:gd name="T88" fmla="*/ 88 w 401"/>
                <a:gd name="T89" fmla="*/ 190 h 448"/>
                <a:gd name="T90" fmla="*/ 84 w 401"/>
                <a:gd name="T91" fmla="*/ 148 h 448"/>
                <a:gd name="T92" fmla="*/ 79 w 401"/>
                <a:gd name="T93" fmla="*/ 127 h 448"/>
                <a:gd name="T94" fmla="*/ 60 w 401"/>
                <a:gd name="T95" fmla="*/ 81 h 448"/>
                <a:gd name="T96" fmla="*/ 36 w 401"/>
                <a:gd name="T97" fmla="*/ 39 h 448"/>
                <a:gd name="T98" fmla="*/ 10 w 401"/>
                <a:gd name="T99" fmla="*/ 9 h 448"/>
                <a:gd name="T100" fmla="*/ 0 w 401"/>
                <a:gd name="T101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01" h="448">
                  <a:moveTo>
                    <a:pt x="0" y="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1" y="1"/>
                  </a:lnTo>
                  <a:lnTo>
                    <a:pt x="52" y="4"/>
                  </a:lnTo>
                  <a:lnTo>
                    <a:pt x="76" y="9"/>
                  </a:lnTo>
                  <a:lnTo>
                    <a:pt x="100" y="16"/>
                  </a:lnTo>
                  <a:lnTo>
                    <a:pt x="111" y="21"/>
                  </a:lnTo>
                  <a:lnTo>
                    <a:pt x="123" y="27"/>
                  </a:lnTo>
                  <a:lnTo>
                    <a:pt x="133" y="33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63" y="57"/>
                  </a:lnTo>
                  <a:lnTo>
                    <a:pt x="180" y="75"/>
                  </a:lnTo>
                  <a:lnTo>
                    <a:pt x="213" y="108"/>
                  </a:lnTo>
                  <a:lnTo>
                    <a:pt x="238" y="133"/>
                  </a:lnTo>
                  <a:lnTo>
                    <a:pt x="247" y="144"/>
                  </a:lnTo>
                  <a:lnTo>
                    <a:pt x="255" y="148"/>
                  </a:lnTo>
                  <a:lnTo>
                    <a:pt x="255" y="148"/>
                  </a:lnTo>
                  <a:lnTo>
                    <a:pt x="277" y="164"/>
                  </a:lnTo>
                  <a:lnTo>
                    <a:pt x="311" y="191"/>
                  </a:lnTo>
                  <a:lnTo>
                    <a:pt x="346" y="220"/>
                  </a:lnTo>
                  <a:lnTo>
                    <a:pt x="359" y="233"/>
                  </a:lnTo>
                  <a:lnTo>
                    <a:pt x="368" y="244"/>
                  </a:lnTo>
                  <a:lnTo>
                    <a:pt x="368" y="244"/>
                  </a:lnTo>
                  <a:lnTo>
                    <a:pt x="370" y="247"/>
                  </a:lnTo>
                  <a:lnTo>
                    <a:pt x="367" y="250"/>
                  </a:lnTo>
                  <a:lnTo>
                    <a:pt x="361" y="250"/>
                  </a:lnTo>
                  <a:lnTo>
                    <a:pt x="353" y="250"/>
                  </a:lnTo>
                  <a:lnTo>
                    <a:pt x="331" y="247"/>
                  </a:lnTo>
                  <a:lnTo>
                    <a:pt x="304" y="241"/>
                  </a:lnTo>
                  <a:lnTo>
                    <a:pt x="277" y="233"/>
                  </a:lnTo>
                  <a:lnTo>
                    <a:pt x="252" y="224"/>
                  </a:lnTo>
                  <a:lnTo>
                    <a:pt x="234" y="215"/>
                  </a:lnTo>
                  <a:lnTo>
                    <a:pt x="228" y="212"/>
                  </a:lnTo>
                  <a:lnTo>
                    <a:pt x="226" y="209"/>
                  </a:lnTo>
                  <a:lnTo>
                    <a:pt x="226" y="209"/>
                  </a:lnTo>
                  <a:lnTo>
                    <a:pt x="225" y="206"/>
                  </a:lnTo>
                  <a:lnTo>
                    <a:pt x="222" y="205"/>
                  </a:lnTo>
                  <a:lnTo>
                    <a:pt x="214" y="202"/>
                  </a:lnTo>
                  <a:lnTo>
                    <a:pt x="205" y="202"/>
                  </a:lnTo>
                  <a:lnTo>
                    <a:pt x="196" y="203"/>
                  </a:lnTo>
                  <a:lnTo>
                    <a:pt x="187" y="206"/>
                  </a:lnTo>
                  <a:lnTo>
                    <a:pt x="184" y="209"/>
                  </a:lnTo>
                  <a:lnTo>
                    <a:pt x="181" y="212"/>
                  </a:lnTo>
                  <a:lnTo>
                    <a:pt x="180" y="215"/>
                  </a:lnTo>
                  <a:lnTo>
                    <a:pt x="180" y="220"/>
                  </a:lnTo>
                  <a:lnTo>
                    <a:pt x="181" y="224"/>
                  </a:lnTo>
                  <a:lnTo>
                    <a:pt x="184" y="230"/>
                  </a:lnTo>
                  <a:lnTo>
                    <a:pt x="184" y="230"/>
                  </a:lnTo>
                  <a:lnTo>
                    <a:pt x="190" y="236"/>
                  </a:lnTo>
                  <a:lnTo>
                    <a:pt x="198" y="244"/>
                  </a:lnTo>
                  <a:lnTo>
                    <a:pt x="220" y="263"/>
                  </a:lnTo>
                  <a:lnTo>
                    <a:pt x="280" y="307"/>
                  </a:lnTo>
                  <a:lnTo>
                    <a:pt x="338" y="350"/>
                  </a:lnTo>
                  <a:lnTo>
                    <a:pt x="358" y="367"/>
                  </a:lnTo>
                  <a:lnTo>
                    <a:pt x="365" y="373"/>
                  </a:lnTo>
                  <a:lnTo>
                    <a:pt x="370" y="377"/>
                  </a:lnTo>
                  <a:lnTo>
                    <a:pt x="370" y="377"/>
                  </a:lnTo>
                  <a:lnTo>
                    <a:pt x="383" y="400"/>
                  </a:lnTo>
                  <a:lnTo>
                    <a:pt x="391" y="413"/>
                  </a:lnTo>
                  <a:lnTo>
                    <a:pt x="397" y="427"/>
                  </a:lnTo>
                  <a:lnTo>
                    <a:pt x="401" y="439"/>
                  </a:lnTo>
                  <a:lnTo>
                    <a:pt x="401" y="443"/>
                  </a:lnTo>
                  <a:lnTo>
                    <a:pt x="401" y="446"/>
                  </a:lnTo>
                  <a:lnTo>
                    <a:pt x="398" y="448"/>
                  </a:lnTo>
                  <a:lnTo>
                    <a:pt x="395" y="448"/>
                  </a:lnTo>
                  <a:lnTo>
                    <a:pt x="391" y="446"/>
                  </a:lnTo>
                  <a:lnTo>
                    <a:pt x="383" y="443"/>
                  </a:lnTo>
                  <a:lnTo>
                    <a:pt x="383" y="443"/>
                  </a:lnTo>
                  <a:lnTo>
                    <a:pt x="367" y="431"/>
                  </a:lnTo>
                  <a:lnTo>
                    <a:pt x="349" y="416"/>
                  </a:lnTo>
                  <a:lnTo>
                    <a:pt x="310" y="382"/>
                  </a:lnTo>
                  <a:lnTo>
                    <a:pt x="290" y="364"/>
                  </a:lnTo>
                  <a:lnTo>
                    <a:pt x="273" y="347"/>
                  </a:lnTo>
                  <a:lnTo>
                    <a:pt x="255" y="334"/>
                  </a:lnTo>
                  <a:lnTo>
                    <a:pt x="247" y="329"/>
                  </a:lnTo>
                  <a:lnTo>
                    <a:pt x="240" y="326"/>
                  </a:lnTo>
                  <a:lnTo>
                    <a:pt x="240" y="326"/>
                  </a:lnTo>
                  <a:lnTo>
                    <a:pt x="222" y="320"/>
                  </a:lnTo>
                  <a:lnTo>
                    <a:pt x="199" y="314"/>
                  </a:lnTo>
                  <a:lnTo>
                    <a:pt x="147" y="301"/>
                  </a:lnTo>
                  <a:lnTo>
                    <a:pt x="123" y="295"/>
                  </a:lnTo>
                  <a:lnTo>
                    <a:pt x="103" y="287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5"/>
                  </a:lnTo>
                  <a:lnTo>
                    <a:pt x="84" y="275"/>
                  </a:lnTo>
                  <a:lnTo>
                    <a:pt x="87" y="227"/>
                  </a:lnTo>
                  <a:lnTo>
                    <a:pt x="88" y="190"/>
                  </a:lnTo>
                  <a:lnTo>
                    <a:pt x="87" y="169"/>
                  </a:lnTo>
                  <a:lnTo>
                    <a:pt x="84" y="148"/>
                  </a:lnTo>
                  <a:lnTo>
                    <a:pt x="84" y="148"/>
                  </a:lnTo>
                  <a:lnTo>
                    <a:pt x="79" y="127"/>
                  </a:lnTo>
                  <a:lnTo>
                    <a:pt x="70" y="105"/>
                  </a:lnTo>
                  <a:lnTo>
                    <a:pt x="60" y="81"/>
                  </a:lnTo>
                  <a:lnTo>
                    <a:pt x="49" y="58"/>
                  </a:lnTo>
                  <a:lnTo>
                    <a:pt x="36" y="39"/>
                  </a:lnTo>
                  <a:lnTo>
                    <a:pt x="24" y="21"/>
                  </a:lnTo>
                  <a:lnTo>
                    <a:pt x="1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5725931" y="2170887"/>
              <a:ext cx="604503" cy="402272"/>
            </a:xfrm>
            <a:custGeom>
              <a:avLst/>
              <a:gdLst>
                <a:gd name="T0" fmla="*/ 130 w 379"/>
                <a:gd name="T1" fmla="*/ 3 h 261"/>
                <a:gd name="T2" fmla="*/ 130 w 379"/>
                <a:gd name="T3" fmla="*/ 3 h 261"/>
                <a:gd name="T4" fmla="*/ 166 w 379"/>
                <a:gd name="T5" fmla="*/ 0 h 261"/>
                <a:gd name="T6" fmla="*/ 192 w 379"/>
                <a:gd name="T7" fmla="*/ 0 h 261"/>
                <a:gd name="T8" fmla="*/ 202 w 379"/>
                <a:gd name="T9" fmla="*/ 2 h 261"/>
                <a:gd name="T10" fmla="*/ 208 w 379"/>
                <a:gd name="T11" fmla="*/ 3 h 261"/>
                <a:gd name="T12" fmla="*/ 208 w 379"/>
                <a:gd name="T13" fmla="*/ 3 h 261"/>
                <a:gd name="T14" fmla="*/ 213 w 379"/>
                <a:gd name="T15" fmla="*/ 11 h 261"/>
                <a:gd name="T16" fmla="*/ 220 w 379"/>
                <a:gd name="T17" fmla="*/ 23 h 261"/>
                <a:gd name="T18" fmla="*/ 229 w 379"/>
                <a:gd name="T19" fmla="*/ 39 h 261"/>
                <a:gd name="T20" fmla="*/ 241 w 379"/>
                <a:gd name="T21" fmla="*/ 60 h 261"/>
                <a:gd name="T22" fmla="*/ 256 w 379"/>
                <a:gd name="T23" fmla="*/ 83 h 261"/>
                <a:gd name="T24" fmla="*/ 275 w 379"/>
                <a:gd name="T25" fmla="*/ 107 h 261"/>
                <a:gd name="T26" fmla="*/ 296 w 379"/>
                <a:gd name="T27" fmla="*/ 131 h 261"/>
                <a:gd name="T28" fmla="*/ 308 w 379"/>
                <a:gd name="T29" fmla="*/ 143 h 261"/>
                <a:gd name="T30" fmla="*/ 322 w 379"/>
                <a:gd name="T31" fmla="*/ 153 h 261"/>
                <a:gd name="T32" fmla="*/ 322 w 379"/>
                <a:gd name="T33" fmla="*/ 153 h 261"/>
                <a:gd name="T34" fmla="*/ 344 w 379"/>
                <a:gd name="T35" fmla="*/ 173 h 261"/>
                <a:gd name="T36" fmla="*/ 361 w 379"/>
                <a:gd name="T37" fmla="*/ 191 h 261"/>
                <a:gd name="T38" fmla="*/ 371 w 379"/>
                <a:gd name="T39" fmla="*/ 207 h 261"/>
                <a:gd name="T40" fmla="*/ 377 w 379"/>
                <a:gd name="T41" fmla="*/ 220 h 261"/>
                <a:gd name="T42" fmla="*/ 379 w 379"/>
                <a:gd name="T43" fmla="*/ 232 h 261"/>
                <a:gd name="T44" fmla="*/ 379 w 379"/>
                <a:gd name="T45" fmla="*/ 243 h 261"/>
                <a:gd name="T46" fmla="*/ 377 w 379"/>
                <a:gd name="T47" fmla="*/ 259 h 261"/>
                <a:gd name="T48" fmla="*/ 377 w 379"/>
                <a:gd name="T49" fmla="*/ 259 h 261"/>
                <a:gd name="T50" fmla="*/ 376 w 379"/>
                <a:gd name="T51" fmla="*/ 261 h 261"/>
                <a:gd name="T52" fmla="*/ 374 w 379"/>
                <a:gd name="T53" fmla="*/ 261 h 261"/>
                <a:gd name="T54" fmla="*/ 368 w 379"/>
                <a:gd name="T55" fmla="*/ 258 h 261"/>
                <a:gd name="T56" fmla="*/ 361 w 379"/>
                <a:gd name="T57" fmla="*/ 252 h 261"/>
                <a:gd name="T58" fmla="*/ 349 w 379"/>
                <a:gd name="T59" fmla="*/ 243 h 261"/>
                <a:gd name="T60" fmla="*/ 320 w 379"/>
                <a:gd name="T61" fmla="*/ 219 h 261"/>
                <a:gd name="T62" fmla="*/ 289 w 379"/>
                <a:gd name="T63" fmla="*/ 188 h 261"/>
                <a:gd name="T64" fmla="*/ 257 w 379"/>
                <a:gd name="T65" fmla="*/ 156 h 261"/>
                <a:gd name="T66" fmla="*/ 229 w 379"/>
                <a:gd name="T67" fmla="*/ 125 h 261"/>
                <a:gd name="T68" fmla="*/ 210 w 379"/>
                <a:gd name="T69" fmla="*/ 101 h 261"/>
                <a:gd name="T70" fmla="*/ 204 w 379"/>
                <a:gd name="T71" fmla="*/ 93 h 261"/>
                <a:gd name="T72" fmla="*/ 202 w 379"/>
                <a:gd name="T73" fmla="*/ 87 h 261"/>
                <a:gd name="T74" fmla="*/ 202 w 379"/>
                <a:gd name="T75" fmla="*/ 87 h 261"/>
                <a:gd name="T76" fmla="*/ 201 w 379"/>
                <a:gd name="T77" fmla="*/ 83 h 261"/>
                <a:gd name="T78" fmla="*/ 195 w 379"/>
                <a:gd name="T79" fmla="*/ 80 h 261"/>
                <a:gd name="T80" fmla="*/ 186 w 379"/>
                <a:gd name="T81" fmla="*/ 75 h 261"/>
                <a:gd name="T82" fmla="*/ 174 w 379"/>
                <a:gd name="T83" fmla="*/ 71 h 261"/>
                <a:gd name="T84" fmla="*/ 145 w 379"/>
                <a:gd name="T85" fmla="*/ 65 h 261"/>
                <a:gd name="T86" fmla="*/ 111 w 379"/>
                <a:gd name="T87" fmla="*/ 57 h 261"/>
                <a:gd name="T88" fmla="*/ 76 w 379"/>
                <a:gd name="T89" fmla="*/ 53 h 261"/>
                <a:gd name="T90" fmla="*/ 45 w 379"/>
                <a:gd name="T91" fmla="*/ 50 h 261"/>
                <a:gd name="T92" fmla="*/ 19 w 379"/>
                <a:gd name="T93" fmla="*/ 50 h 261"/>
                <a:gd name="T94" fmla="*/ 10 w 379"/>
                <a:gd name="T95" fmla="*/ 50 h 261"/>
                <a:gd name="T96" fmla="*/ 4 w 379"/>
                <a:gd name="T97" fmla="*/ 51 h 261"/>
                <a:gd name="T98" fmla="*/ 4 w 379"/>
                <a:gd name="T99" fmla="*/ 51 h 261"/>
                <a:gd name="T100" fmla="*/ 1 w 379"/>
                <a:gd name="T101" fmla="*/ 53 h 261"/>
                <a:gd name="T102" fmla="*/ 0 w 379"/>
                <a:gd name="T103" fmla="*/ 51 h 261"/>
                <a:gd name="T104" fmla="*/ 4 w 379"/>
                <a:gd name="T105" fmla="*/ 48 h 261"/>
                <a:gd name="T106" fmla="*/ 15 w 379"/>
                <a:gd name="T107" fmla="*/ 41 h 261"/>
                <a:gd name="T108" fmla="*/ 31 w 379"/>
                <a:gd name="T109" fmla="*/ 30 h 261"/>
                <a:gd name="T110" fmla="*/ 51 w 379"/>
                <a:gd name="T111" fmla="*/ 21 h 261"/>
                <a:gd name="T112" fmla="*/ 75 w 379"/>
                <a:gd name="T113" fmla="*/ 12 h 261"/>
                <a:gd name="T114" fmla="*/ 88 w 379"/>
                <a:gd name="T115" fmla="*/ 9 h 261"/>
                <a:gd name="T116" fmla="*/ 102 w 379"/>
                <a:gd name="T117" fmla="*/ 6 h 261"/>
                <a:gd name="T118" fmla="*/ 117 w 379"/>
                <a:gd name="T119" fmla="*/ 5 h 261"/>
                <a:gd name="T120" fmla="*/ 130 w 379"/>
                <a:gd name="T121" fmla="*/ 3 h 261"/>
                <a:gd name="T122" fmla="*/ 130 w 379"/>
                <a:gd name="T123" fmla="*/ 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9" h="261">
                  <a:moveTo>
                    <a:pt x="130" y="3"/>
                  </a:moveTo>
                  <a:lnTo>
                    <a:pt x="130" y="3"/>
                  </a:lnTo>
                  <a:lnTo>
                    <a:pt x="166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08" y="3"/>
                  </a:lnTo>
                  <a:lnTo>
                    <a:pt x="208" y="3"/>
                  </a:lnTo>
                  <a:lnTo>
                    <a:pt x="213" y="11"/>
                  </a:lnTo>
                  <a:lnTo>
                    <a:pt x="220" y="23"/>
                  </a:lnTo>
                  <a:lnTo>
                    <a:pt x="229" y="39"/>
                  </a:lnTo>
                  <a:lnTo>
                    <a:pt x="241" y="60"/>
                  </a:lnTo>
                  <a:lnTo>
                    <a:pt x="256" y="83"/>
                  </a:lnTo>
                  <a:lnTo>
                    <a:pt x="275" y="107"/>
                  </a:lnTo>
                  <a:lnTo>
                    <a:pt x="296" y="131"/>
                  </a:lnTo>
                  <a:lnTo>
                    <a:pt x="308" y="143"/>
                  </a:lnTo>
                  <a:lnTo>
                    <a:pt x="322" y="153"/>
                  </a:lnTo>
                  <a:lnTo>
                    <a:pt x="322" y="153"/>
                  </a:lnTo>
                  <a:lnTo>
                    <a:pt x="344" y="173"/>
                  </a:lnTo>
                  <a:lnTo>
                    <a:pt x="361" y="191"/>
                  </a:lnTo>
                  <a:lnTo>
                    <a:pt x="371" y="207"/>
                  </a:lnTo>
                  <a:lnTo>
                    <a:pt x="377" y="220"/>
                  </a:lnTo>
                  <a:lnTo>
                    <a:pt x="379" y="232"/>
                  </a:lnTo>
                  <a:lnTo>
                    <a:pt x="379" y="243"/>
                  </a:lnTo>
                  <a:lnTo>
                    <a:pt x="377" y="259"/>
                  </a:lnTo>
                  <a:lnTo>
                    <a:pt x="377" y="259"/>
                  </a:lnTo>
                  <a:lnTo>
                    <a:pt x="376" y="261"/>
                  </a:lnTo>
                  <a:lnTo>
                    <a:pt x="374" y="261"/>
                  </a:lnTo>
                  <a:lnTo>
                    <a:pt x="368" y="258"/>
                  </a:lnTo>
                  <a:lnTo>
                    <a:pt x="361" y="252"/>
                  </a:lnTo>
                  <a:lnTo>
                    <a:pt x="349" y="243"/>
                  </a:lnTo>
                  <a:lnTo>
                    <a:pt x="320" y="219"/>
                  </a:lnTo>
                  <a:lnTo>
                    <a:pt x="289" y="188"/>
                  </a:lnTo>
                  <a:lnTo>
                    <a:pt x="257" y="156"/>
                  </a:lnTo>
                  <a:lnTo>
                    <a:pt x="229" y="125"/>
                  </a:lnTo>
                  <a:lnTo>
                    <a:pt x="210" y="101"/>
                  </a:lnTo>
                  <a:lnTo>
                    <a:pt x="204" y="93"/>
                  </a:lnTo>
                  <a:lnTo>
                    <a:pt x="202" y="87"/>
                  </a:lnTo>
                  <a:lnTo>
                    <a:pt x="202" y="87"/>
                  </a:lnTo>
                  <a:lnTo>
                    <a:pt x="201" y="83"/>
                  </a:lnTo>
                  <a:lnTo>
                    <a:pt x="195" y="80"/>
                  </a:lnTo>
                  <a:lnTo>
                    <a:pt x="186" y="75"/>
                  </a:lnTo>
                  <a:lnTo>
                    <a:pt x="174" y="71"/>
                  </a:lnTo>
                  <a:lnTo>
                    <a:pt x="145" y="65"/>
                  </a:lnTo>
                  <a:lnTo>
                    <a:pt x="111" y="57"/>
                  </a:lnTo>
                  <a:lnTo>
                    <a:pt x="76" y="53"/>
                  </a:lnTo>
                  <a:lnTo>
                    <a:pt x="45" y="50"/>
                  </a:lnTo>
                  <a:lnTo>
                    <a:pt x="19" y="50"/>
                  </a:lnTo>
                  <a:lnTo>
                    <a:pt x="10" y="50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4" y="48"/>
                  </a:lnTo>
                  <a:lnTo>
                    <a:pt x="15" y="41"/>
                  </a:lnTo>
                  <a:lnTo>
                    <a:pt x="31" y="30"/>
                  </a:lnTo>
                  <a:lnTo>
                    <a:pt x="51" y="21"/>
                  </a:lnTo>
                  <a:lnTo>
                    <a:pt x="75" y="12"/>
                  </a:lnTo>
                  <a:lnTo>
                    <a:pt x="88" y="9"/>
                  </a:lnTo>
                  <a:lnTo>
                    <a:pt x="102" y="6"/>
                  </a:lnTo>
                  <a:lnTo>
                    <a:pt x="117" y="5"/>
                  </a:lnTo>
                  <a:lnTo>
                    <a:pt x="130" y="3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15"/>
            <p:cNvSpPr>
              <a:spLocks/>
            </p:cNvSpPr>
            <p:nvPr/>
          </p:nvSpPr>
          <p:spPr bwMode="auto">
            <a:xfrm>
              <a:off x="7671821" y="2842880"/>
              <a:ext cx="1419543" cy="362199"/>
            </a:xfrm>
            <a:custGeom>
              <a:avLst/>
              <a:gdLst>
                <a:gd name="T0" fmla="*/ 447 w 890"/>
                <a:gd name="T1" fmla="*/ 24 h 235"/>
                <a:gd name="T2" fmla="*/ 400 w 890"/>
                <a:gd name="T3" fmla="*/ 20 h 235"/>
                <a:gd name="T4" fmla="*/ 354 w 890"/>
                <a:gd name="T5" fmla="*/ 21 h 235"/>
                <a:gd name="T6" fmla="*/ 304 w 890"/>
                <a:gd name="T7" fmla="*/ 38 h 235"/>
                <a:gd name="T8" fmla="*/ 192 w 890"/>
                <a:gd name="T9" fmla="*/ 83 h 235"/>
                <a:gd name="T10" fmla="*/ 162 w 890"/>
                <a:gd name="T11" fmla="*/ 103 h 235"/>
                <a:gd name="T12" fmla="*/ 155 w 890"/>
                <a:gd name="T13" fmla="*/ 109 h 235"/>
                <a:gd name="T14" fmla="*/ 123 w 890"/>
                <a:gd name="T15" fmla="*/ 102 h 235"/>
                <a:gd name="T16" fmla="*/ 66 w 890"/>
                <a:gd name="T17" fmla="*/ 65 h 235"/>
                <a:gd name="T18" fmla="*/ 48 w 890"/>
                <a:gd name="T19" fmla="*/ 39 h 235"/>
                <a:gd name="T20" fmla="*/ 42 w 890"/>
                <a:gd name="T21" fmla="*/ 24 h 235"/>
                <a:gd name="T22" fmla="*/ 30 w 890"/>
                <a:gd name="T23" fmla="*/ 8 h 235"/>
                <a:gd name="T24" fmla="*/ 15 w 890"/>
                <a:gd name="T25" fmla="*/ 0 h 235"/>
                <a:gd name="T26" fmla="*/ 5 w 890"/>
                <a:gd name="T27" fmla="*/ 5 h 235"/>
                <a:gd name="T28" fmla="*/ 0 w 890"/>
                <a:gd name="T29" fmla="*/ 21 h 235"/>
                <a:gd name="T30" fmla="*/ 9 w 890"/>
                <a:gd name="T31" fmla="*/ 53 h 235"/>
                <a:gd name="T32" fmla="*/ 23 w 890"/>
                <a:gd name="T33" fmla="*/ 77 h 235"/>
                <a:gd name="T34" fmla="*/ 68 w 890"/>
                <a:gd name="T35" fmla="*/ 135 h 235"/>
                <a:gd name="T36" fmla="*/ 89 w 890"/>
                <a:gd name="T37" fmla="*/ 166 h 235"/>
                <a:gd name="T38" fmla="*/ 93 w 890"/>
                <a:gd name="T39" fmla="*/ 190 h 235"/>
                <a:gd name="T40" fmla="*/ 87 w 890"/>
                <a:gd name="T41" fmla="*/ 207 h 235"/>
                <a:gd name="T42" fmla="*/ 93 w 890"/>
                <a:gd name="T43" fmla="*/ 214 h 235"/>
                <a:gd name="T44" fmla="*/ 140 w 890"/>
                <a:gd name="T45" fmla="*/ 192 h 235"/>
                <a:gd name="T46" fmla="*/ 186 w 890"/>
                <a:gd name="T47" fmla="*/ 177 h 235"/>
                <a:gd name="T48" fmla="*/ 209 w 890"/>
                <a:gd name="T49" fmla="*/ 177 h 235"/>
                <a:gd name="T50" fmla="*/ 263 w 890"/>
                <a:gd name="T51" fmla="*/ 175 h 235"/>
                <a:gd name="T52" fmla="*/ 337 w 890"/>
                <a:gd name="T53" fmla="*/ 171 h 235"/>
                <a:gd name="T54" fmla="*/ 373 w 890"/>
                <a:gd name="T55" fmla="*/ 178 h 235"/>
                <a:gd name="T56" fmla="*/ 397 w 890"/>
                <a:gd name="T57" fmla="*/ 201 h 235"/>
                <a:gd name="T58" fmla="*/ 405 w 890"/>
                <a:gd name="T59" fmla="*/ 225 h 235"/>
                <a:gd name="T60" fmla="*/ 415 w 890"/>
                <a:gd name="T61" fmla="*/ 235 h 235"/>
                <a:gd name="T62" fmla="*/ 430 w 890"/>
                <a:gd name="T63" fmla="*/ 213 h 235"/>
                <a:gd name="T64" fmla="*/ 447 w 890"/>
                <a:gd name="T65" fmla="*/ 157 h 235"/>
                <a:gd name="T66" fmla="*/ 468 w 890"/>
                <a:gd name="T67" fmla="*/ 139 h 235"/>
                <a:gd name="T68" fmla="*/ 508 w 890"/>
                <a:gd name="T69" fmla="*/ 121 h 235"/>
                <a:gd name="T70" fmla="*/ 535 w 890"/>
                <a:gd name="T71" fmla="*/ 118 h 235"/>
                <a:gd name="T72" fmla="*/ 577 w 890"/>
                <a:gd name="T73" fmla="*/ 138 h 235"/>
                <a:gd name="T74" fmla="*/ 679 w 890"/>
                <a:gd name="T75" fmla="*/ 207 h 235"/>
                <a:gd name="T76" fmla="*/ 721 w 890"/>
                <a:gd name="T77" fmla="*/ 226 h 235"/>
                <a:gd name="T78" fmla="*/ 734 w 890"/>
                <a:gd name="T79" fmla="*/ 225 h 235"/>
                <a:gd name="T80" fmla="*/ 743 w 890"/>
                <a:gd name="T81" fmla="*/ 214 h 235"/>
                <a:gd name="T82" fmla="*/ 755 w 890"/>
                <a:gd name="T83" fmla="*/ 196 h 235"/>
                <a:gd name="T84" fmla="*/ 785 w 890"/>
                <a:gd name="T85" fmla="*/ 178 h 235"/>
                <a:gd name="T86" fmla="*/ 848 w 890"/>
                <a:gd name="T87" fmla="*/ 166 h 235"/>
                <a:gd name="T88" fmla="*/ 890 w 890"/>
                <a:gd name="T89" fmla="*/ 166 h 235"/>
                <a:gd name="T90" fmla="*/ 836 w 890"/>
                <a:gd name="T91" fmla="*/ 123 h 235"/>
                <a:gd name="T92" fmla="*/ 776 w 890"/>
                <a:gd name="T93" fmla="*/ 86 h 235"/>
                <a:gd name="T94" fmla="*/ 695 w 890"/>
                <a:gd name="T95" fmla="*/ 56 h 235"/>
                <a:gd name="T96" fmla="*/ 601 w 890"/>
                <a:gd name="T97" fmla="*/ 4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0" h="235">
                  <a:moveTo>
                    <a:pt x="567" y="45"/>
                  </a:moveTo>
                  <a:lnTo>
                    <a:pt x="567" y="45"/>
                  </a:lnTo>
                  <a:lnTo>
                    <a:pt x="447" y="24"/>
                  </a:lnTo>
                  <a:lnTo>
                    <a:pt x="447" y="24"/>
                  </a:lnTo>
                  <a:lnTo>
                    <a:pt x="430" y="21"/>
                  </a:lnTo>
                  <a:lnTo>
                    <a:pt x="400" y="20"/>
                  </a:lnTo>
                  <a:lnTo>
                    <a:pt x="384" y="18"/>
                  </a:lnTo>
                  <a:lnTo>
                    <a:pt x="369" y="18"/>
                  </a:lnTo>
                  <a:lnTo>
                    <a:pt x="354" y="21"/>
                  </a:lnTo>
                  <a:lnTo>
                    <a:pt x="342" y="24"/>
                  </a:lnTo>
                  <a:lnTo>
                    <a:pt x="342" y="24"/>
                  </a:lnTo>
                  <a:lnTo>
                    <a:pt x="304" y="38"/>
                  </a:lnTo>
                  <a:lnTo>
                    <a:pt x="246" y="59"/>
                  </a:lnTo>
                  <a:lnTo>
                    <a:pt x="218" y="71"/>
                  </a:lnTo>
                  <a:lnTo>
                    <a:pt x="192" y="83"/>
                  </a:lnTo>
                  <a:lnTo>
                    <a:pt x="173" y="93"/>
                  </a:lnTo>
                  <a:lnTo>
                    <a:pt x="165" y="99"/>
                  </a:lnTo>
                  <a:lnTo>
                    <a:pt x="162" y="103"/>
                  </a:lnTo>
                  <a:lnTo>
                    <a:pt x="162" y="103"/>
                  </a:lnTo>
                  <a:lnTo>
                    <a:pt x="159" y="106"/>
                  </a:lnTo>
                  <a:lnTo>
                    <a:pt x="155" y="109"/>
                  </a:lnTo>
                  <a:lnTo>
                    <a:pt x="149" y="109"/>
                  </a:lnTo>
                  <a:lnTo>
                    <a:pt x="141" y="108"/>
                  </a:lnTo>
                  <a:lnTo>
                    <a:pt x="123" y="102"/>
                  </a:lnTo>
                  <a:lnTo>
                    <a:pt x="104" y="91"/>
                  </a:lnTo>
                  <a:lnTo>
                    <a:pt x="84" y="80"/>
                  </a:lnTo>
                  <a:lnTo>
                    <a:pt x="66" y="65"/>
                  </a:lnTo>
                  <a:lnTo>
                    <a:pt x="59" y="56"/>
                  </a:lnTo>
                  <a:lnTo>
                    <a:pt x="53" y="48"/>
                  </a:lnTo>
                  <a:lnTo>
                    <a:pt x="48" y="39"/>
                  </a:lnTo>
                  <a:lnTo>
                    <a:pt x="45" y="32"/>
                  </a:lnTo>
                  <a:lnTo>
                    <a:pt x="45" y="32"/>
                  </a:lnTo>
                  <a:lnTo>
                    <a:pt x="42" y="24"/>
                  </a:lnTo>
                  <a:lnTo>
                    <a:pt x="39" y="18"/>
                  </a:lnTo>
                  <a:lnTo>
                    <a:pt x="35" y="12"/>
                  </a:lnTo>
                  <a:lnTo>
                    <a:pt x="30" y="8"/>
                  </a:lnTo>
                  <a:lnTo>
                    <a:pt x="26" y="3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2" y="30"/>
                  </a:lnTo>
                  <a:lnTo>
                    <a:pt x="5" y="41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15" y="65"/>
                  </a:lnTo>
                  <a:lnTo>
                    <a:pt x="23" y="77"/>
                  </a:lnTo>
                  <a:lnTo>
                    <a:pt x="38" y="97"/>
                  </a:lnTo>
                  <a:lnTo>
                    <a:pt x="53" y="117"/>
                  </a:lnTo>
                  <a:lnTo>
                    <a:pt x="68" y="135"/>
                  </a:lnTo>
                  <a:lnTo>
                    <a:pt x="80" y="151"/>
                  </a:lnTo>
                  <a:lnTo>
                    <a:pt x="86" y="159"/>
                  </a:lnTo>
                  <a:lnTo>
                    <a:pt x="89" y="166"/>
                  </a:lnTo>
                  <a:lnTo>
                    <a:pt x="92" y="175"/>
                  </a:lnTo>
                  <a:lnTo>
                    <a:pt x="93" y="183"/>
                  </a:lnTo>
                  <a:lnTo>
                    <a:pt x="93" y="190"/>
                  </a:lnTo>
                  <a:lnTo>
                    <a:pt x="90" y="199"/>
                  </a:lnTo>
                  <a:lnTo>
                    <a:pt x="90" y="199"/>
                  </a:lnTo>
                  <a:lnTo>
                    <a:pt x="87" y="207"/>
                  </a:lnTo>
                  <a:lnTo>
                    <a:pt x="87" y="211"/>
                  </a:lnTo>
                  <a:lnTo>
                    <a:pt x="89" y="213"/>
                  </a:lnTo>
                  <a:lnTo>
                    <a:pt x="93" y="214"/>
                  </a:lnTo>
                  <a:lnTo>
                    <a:pt x="104" y="210"/>
                  </a:lnTo>
                  <a:lnTo>
                    <a:pt x="120" y="202"/>
                  </a:lnTo>
                  <a:lnTo>
                    <a:pt x="140" y="192"/>
                  </a:lnTo>
                  <a:lnTo>
                    <a:pt x="162" y="183"/>
                  </a:lnTo>
                  <a:lnTo>
                    <a:pt x="174" y="180"/>
                  </a:lnTo>
                  <a:lnTo>
                    <a:pt x="186" y="177"/>
                  </a:lnTo>
                  <a:lnTo>
                    <a:pt x="198" y="177"/>
                  </a:lnTo>
                  <a:lnTo>
                    <a:pt x="209" y="177"/>
                  </a:lnTo>
                  <a:lnTo>
                    <a:pt x="209" y="177"/>
                  </a:lnTo>
                  <a:lnTo>
                    <a:pt x="221" y="178"/>
                  </a:lnTo>
                  <a:lnTo>
                    <a:pt x="234" y="178"/>
                  </a:lnTo>
                  <a:lnTo>
                    <a:pt x="263" y="175"/>
                  </a:lnTo>
                  <a:lnTo>
                    <a:pt x="292" y="172"/>
                  </a:lnTo>
                  <a:lnTo>
                    <a:pt x="322" y="171"/>
                  </a:lnTo>
                  <a:lnTo>
                    <a:pt x="337" y="171"/>
                  </a:lnTo>
                  <a:lnTo>
                    <a:pt x="351" y="172"/>
                  </a:lnTo>
                  <a:lnTo>
                    <a:pt x="363" y="175"/>
                  </a:lnTo>
                  <a:lnTo>
                    <a:pt x="373" y="178"/>
                  </a:lnTo>
                  <a:lnTo>
                    <a:pt x="384" y="184"/>
                  </a:lnTo>
                  <a:lnTo>
                    <a:pt x="391" y="192"/>
                  </a:lnTo>
                  <a:lnTo>
                    <a:pt x="397" y="201"/>
                  </a:lnTo>
                  <a:lnTo>
                    <a:pt x="402" y="214"/>
                  </a:lnTo>
                  <a:lnTo>
                    <a:pt x="402" y="214"/>
                  </a:lnTo>
                  <a:lnTo>
                    <a:pt x="405" y="225"/>
                  </a:lnTo>
                  <a:lnTo>
                    <a:pt x="408" y="232"/>
                  </a:lnTo>
                  <a:lnTo>
                    <a:pt x="411" y="235"/>
                  </a:lnTo>
                  <a:lnTo>
                    <a:pt x="415" y="235"/>
                  </a:lnTo>
                  <a:lnTo>
                    <a:pt x="418" y="232"/>
                  </a:lnTo>
                  <a:lnTo>
                    <a:pt x="423" y="228"/>
                  </a:lnTo>
                  <a:lnTo>
                    <a:pt x="430" y="213"/>
                  </a:lnTo>
                  <a:lnTo>
                    <a:pt x="436" y="195"/>
                  </a:lnTo>
                  <a:lnTo>
                    <a:pt x="441" y="177"/>
                  </a:lnTo>
                  <a:lnTo>
                    <a:pt x="447" y="157"/>
                  </a:lnTo>
                  <a:lnTo>
                    <a:pt x="447" y="157"/>
                  </a:lnTo>
                  <a:lnTo>
                    <a:pt x="451" y="151"/>
                  </a:lnTo>
                  <a:lnTo>
                    <a:pt x="468" y="139"/>
                  </a:lnTo>
                  <a:lnTo>
                    <a:pt x="478" y="132"/>
                  </a:lnTo>
                  <a:lnTo>
                    <a:pt x="492" y="126"/>
                  </a:lnTo>
                  <a:lnTo>
                    <a:pt x="508" y="121"/>
                  </a:lnTo>
                  <a:lnTo>
                    <a:pt x="525" y="118"/>
                  </a:lnTo>
                  <a:lnTo>
                    <a:pt x="525" y="118"/>
                  </a:lnTo>
                  <a:lnTo>
                    <a:pt x="535" y="118"/>
                  </a:lnTo>
                  <a:lnTo>
                    <a:pt x="547" y="123"/>
                  </a:lnTo>
                  <a:lnTo>
                    <a:pt x="561" y="129"/>
                  </a:lnTo>
                  <a:lnTo>
                    <a:pt x="577" y="138"/>
                  </a:lnTo>
                  <a:lnTo>
                    <a:pt x="610" y="160"/>
                  </a:lnTo>
                  <a:lnTo>
                    <a:pt x="646" y="186"/>
                  </a:lnTo>
                  <a:lnTo>
                    <a:pt x="679" y="207"/>
                  </a:lnTo>
                  <a:lnTo>
                    <a:pt x="694" y="216"/>
                  </a:lnTo>
                  <a:lnTo>
                    <a:pt x="709" y="222"/>
                  </a:lnTo>
                  <a:lnTo>
                    <a:pt x="721" y="226"/>
                  </a:lnTo>
                  <a:lnTo>
                    <a:pt x="725" y="226"/>
                  </a:lnTo>
                  <a:lnTo>
                    <a:pt x="731" y="226"/>
                  </a:lnTo>
                  <a:lnTo>
                    <a:pt x="734" y="225"/>
                  </a:lnTo>
                  <a:lnTo>
                    <a:pt x="739" y="222"/>
                  </a:lnTo>
                  <a:lnTo>
                    <a:pt x="742" y="219"/>
                  </a:lnTo>
                  <a:lnTo>
                    <a:pt x="743" y="214"/>
                  </a:lnTo>
                  <a:lnTo>
                    <a:pt x="743" y="214"/>
                  </a:lnTo>
                  <a:lnTo>
                    <a:pt x="748" y="204"/>
                  </a:lnTo>
                  <a:lnTo>
                    <a:pt x="755" y="196"/>
                  </a:lnTo>
                  <a:lnTo>
                    <a:pt x="764" y="189"/>
                  </a:lnTo>
                  <a:lnTo>
                    <a:pt x="773" y="183"/>
                  </a:lnTo>
                  <a:lnTo>
                    <a:pt x="785" y="178"/>
                  </a:lnTo>
                  <a:lnTo>
                    <a:pt x="797" y="174"/>
                  </a:lnTo>
                  <a:lnTo>
                    <a:pt x="824" y="169"/>
                  </a:lnTo>
                  <a:lnTo>
                    <a:pt x="848" y="166"/>
                  </a:lnTo>
                  <a:lnTo>
                    <a:pt x="869" y="166"/>
                  </a:lnTo>
                  <a:lnTo>
                    <a:pt x="890" y="166"/>
                  </a:lnTo>
                  <a:lnTo>
                    <a:pt x="890" y="166"/>
                  </a:lnTo>
                  <a:lnTo>
                    <a:pt x="884" y="160"/>
                  </a:lnTo>
                  <a:lnTo>
                    <a:pt x="866" y="144"/>
                  </a:lnTo>
                  <a:lnTo>
                    <a:pt x="836" y="123"/>
                  </a:lnTo>
                  <a:lnTo>
                    <a:pt x="818" y="111"/>
                  </a:lnTo>
                  <a:lnTo>
                    <a:pt x="799" y="97"/>
                  </a:lnTo>
                  <a:lnTo>
                    <a:pt x="776" y="86"/>
                  </a:lnTo>
                  <a:lnTo>
                    <a:pt x="751" y="74"/>
                  </a:lnTo>
                  <a:lnTo>
                    <a:pt x="724" y="65"/>
                  </a:lnTo>
                  <a:lnTo>
                    <a:pt x="695" y="56"/>
                  </a:lnTo>
                  <a:lnTo>
                    <a:pt x="665" y="48"/>
                  </a:lnTo>
                  <a:lnTo>
                    <a:pt x="634" y="44"/>
                  </a:lnTo>
                  <a:lnTo>
                    <a:pt x="601" y="42"/>
                  </a:lnTo>
                  <a:lnTo>
                    <a:pt x="567" y="45"/>
                  </a:lnTo>
                  <a:lnTo>
                    <a:pt x="567" y="4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16"/>
            <p:cNvSpPr>
              <a:spLocks/>
            </p:cNvSpPr>
            <p:nvPr/>
          </p:nvSpPr>
          <p:spPr bwMode="auto">
            <a:xfrm>
              <a:off x="8000391" y="2842881"/>
              <a:ext cx="913931" cy="198824"/>
            </a:xfrm>
            <a:custGeom>
              <a:avLst/>
              <a:gdLst>
                <a:gd name="T0" fmla="*/ 202 w 573"/>
                <a:gd name="T1" fmla="*/ 0 h 129"/>
                <a:gd name="T2" fmla="*/ 40 w 573"/>
                <a:gd name="T3" fmla="*/ 29 h 129"/>
                <a:gd name="T4" fmla="*/ 7 w 573"/>
                <a:gd name="T5" fmla="*/ 38 h 129"/>
                <a:gd name="T6" fmla="*/ 3 w 573"/>
                <a:gd name="T7" fmla="*/ 41 h 129"/>
                <a:gd name="T8" fmla="*/ 0 w 573"/>
                <a:gd name="T9" fmla="*/ 47 h 129"/>
                <a:gd name="T10" fmla="*/ 3 w 573"/>
                <a:gd name="T11" fmla="*/ 62 h 129"/>
                <a:gd name="T12" fmla="*/ 18 w 573"/>
                <a:gd name="T13" fmla="*/ 78 h 129"/>
                <a:gd name="T14" fmla="*/ 40 w 573"/>
                <a:gd name="T15" fmla="*/ 88 h 129"/>
                <a:gd name="T16" fmla="*/ 55 w 573"/>
                <a:gd name="T17" fmla="*/ 90 h 129"/>
                <a:gd name="T18" fmla="*/ 86 w 573"/>
                <a:gd name="T19" fmla="*/ 87 h 129"/>
                <a:gd name="T20" fmla="*/ 119 w 573"/>
                <a:gd name="T21" fmla="*/ 77 h 129"/>
                <a:gd name="T22" fmla="*/ 172 w 573"/>
                <a:gd name="T23" fmla="*/ 59 h 129"/>
                <a:gd name="T24" fmla="*/ 199 w 573"/>
                <a:gd name="T25" fmla="*/ 54 h 129"/>
                <a:gd name="T26" fmla="*/ 257 w 573"/>
                <a:gd name="T27" fmla="*/ 51 h 129"/>
                <a:gd name="T28" fmla="*/ 299 w 573"/>
                <a:gd name="T29" fmla="*/ 54 h 129"/>
                <a:gd name="T30" fmla="*/ 319 w 573"/>
                <a:gd name="T31" fmla="*/ 59 h 129"/>
                <a:gd name="T32" fmla="*/ 338 w 573"/>
                <a:gd name="T33" fmla="*/ 66 h 129"/>
                <a:gd name="T34" fmla="*/ 380 w 573"/>
                <a:gd name="T35" fmla="*/ 91 h 129"/>
                <a:gd name="T36" fmla="*/ 428 w 573"/>
                <a:gd name="T37" fmla="*/ 118 h 129"/>
                <a:gd name="T38" fmla="*/ 453 w 573"/>
                <a:gd name="T39" fmla="*/ 126 h 129"/>
                <a:gd name="T40" fmla="*/ 480 w 573"/>
                <a:gd name="T41" fmla="*/ 129 h 129"/>
                <a:gd name="T42" fmla="*/ 507 w 573"/>
                <a:gd name="T43" fmla="*/ 124 h 129"/>
                <a:gd name="T44" fmla="*/ 549 w 573"/>
                <a:gd name="T45" fmla="*/ 109 h 129"/>
                <a:gd name="T46" fmla="*/ 569 w 573"/>
                <a:gd name="T47" fmla="*/ 102 h 129"/>
                <a:gd name="T48" fmla="*/ 573 w 573"/>
                <a:gd name="T49" fmla="*/ 96 h 129"/>
                <a:gd name="T50" fmla="*/ 573 w 573"/>
                <a:gd name="T51" fmla="*/ 83 h 129"/>
                <a:gd name="T52" fmla="*/ 569 w 573"/>
                <a:gd name="T53" fmla="*/ 74 h 129"/>
                <a:gd name="T54" fmla="*/ 555 w 573"/>
                <a:gd name="T55" fmla="*/ 65 h 129"/>
                <a:gd name="T56" fmla="*/ 516 w 573"/>
                <a:gd name="T57" fmla="*/ 47 h 129"/>
                <a:gd name="T58" fmla="*/ 470 w 573"/>
                <a:gd name="T59" fmla="*/ 33 h 129"/>
                <a:gd name="T60" fmla="*/ 435 w 573"/>
                <a:gd name="T61" fmla="*/ 24 h 129"/>
                <a:gd name="T62" fmla="*/ 308 w 573"/>
                <a:gd name="T63" fmla="*/ 11 h 129"/>
                <a:gd name="T64" fmla="*/ 202 w 573"/>
                <a:gd name="T6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3" h="129">
                  <a:moveTo>
                    <a:pt x="202" y="0"/>
                  </a:moveTo>
                  <a:lnTo>
                    <a:pt x="202" y="0"/>
                  </a:lnTo>
                  <a:lnTo>
                    <a:pt x="107" y="15"/>
                  </a:lnTo>
                  <a:lnTo>
                    <a:pt x="40" y="29"/>
                  </a:lnTo>
                  <a:lnTo>
                    <a:pt x="16" y="36"/>
                  </a:lnTo>
                  <a:lnTo>
                    <a:pt x="7" y="38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" y="44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3" y="62"/>
                  </a:lnTo>
                  <a:lnTo>
                    <a:pt x="9" y="69"/>
                  </a:lnTo>
                  <a:lnTo>
                    <a:pt x="18" y="78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70" y="90"/>
                  </a:lnTo>
                  <a:lnTo>
                    <a:pt x="86" y="87"/>
                  </a:lnTo>
                  <a:lnTo>
                    <a:pt x="103" y="83"/>
                  </a:lnTo>
                  <a:lnTo>
                    <a:pt x="119" y="77"/>
                  </a:lnTo>
                  <a:lnTo>
                    <a:pt x="149" y="66"/>
                  </a:lnTo>
                  <a:lnTo>
                    <a:pt x="172" y="59"/>
                  </a:lnTo>
                  <a:lnTo>
                    <a:pt x="172" y="59"/>
                  </a:lnTo>
                  <a:lnTo>
                    <a:pt x="199" y="54"/>
                  </a:lnTo>
                  <a:lnTo>
                    <a:pt x="236" y="51"/>
                  </a:lnTo>
                  <a:lnTo>
                    <a:pt x="257" y="51"/>
                  </a:lnTo>
                  <a:lnTo>
                    <a:pt x="278" y="53"/>
                  </a:lnTo>
                  <a:lnTo>
                    <a:pt x="299" y="54"/>
                  </a:lnTo>
                  <a:lnTo>
                    <a:pt x="319" y="59"/>
                  </a:lnTo>
                  <a:lnTo>
                    <a:pt x="319" y="59"/>
                  </a:lnTo>
                  <a:lnTo>
                    <a:pt x="328" y="62"/>
                  </a:lnTo>
                  <a:lnTo>
                    <a:pt x="338" y="66"/>
                  </a:lnTo>
                  <a:lnTo>
                    <a:pt x="358" y="78"/>
                  </a:lnTo>
                  <a:lnTo>
                    <a:pt x="380" y="91"/>
                  </a:lnTo>
                  <a:lnTo>
                    <a:pt x="402" y="105"/>
                  </a:lnTo>
                  <a:lnTo>
                    <a:pt x="428" y="118"/>
                  </a:lnTo>
                  <a:lnTo>
                    <a:pt x="440" y="123"/>
                  </a:lnTo>
                  <a:lnTo>
                    <a:pt x="453" y="126"/>
                  </a:lnTo>
                  <a:lnTo>
                    <a:pt x="467" y="129"/>
                  </a:lnTo>
                  <a:lnTo>
                    <a:pt x="480" y="129"/>
                  </a:lnTo>
                  <a:lnTo>
                    <a:pt x="494" y="127"/>
                  </a:lnTo>
                  <a:lnTo>
                    <a:pt x="507" y="124"/>
                  </a:lnTo>
                  <a:lnTo>
                    <a:pt x="507" y="124"/>
                  </a:lnTo>
                  <a:lnTo>
                    <a:pt x="549" y="109"/>
                  </a:lnTo>
                  <a:lnTo>
                    <a:pt x="561" y="105"/>
                  </a:lnTo>
                  <a:lnTo>
                    <a:pt x="569" y="102"/>
                  </a:lnTo>
                  <a:lnTo>
                    <a:pt x="572" y="99"/>
                  </a:lnTo>
                  <a:lnTo>
                    <a:pt x="573" y="96"/>
                  </a:lnTo>
                  <a:lnTo>
                    <a:pt x="573" y="83"/>
                  </a:lnTo>
                  <a:lnTo>
                    <a:pt x="573" y="83"/>
                  </a:lnTo>
                  <a:lnTo>
                    <a:pt x="572" y="78"/>
                  </a:lnTo>
                  <a:lnTo>
                    <a:pt x="569" y="74"/>
                  </a:lnTo>
                  <a:lnTo>
                    <a:pt x="563" y="69"/>
                  </a:lnTo>
                  <a:lnTo>
                    <a:pt x="555" y="65"/>
                  </a:lnTo>
                  <a:lnTo>
                    <a:pt x="537" y="56"/>
                  </a:lnTo>
                  <a:lnTo>
                    <a:pt x="516" y="47"/>
                  </a:lnTo>
                  <a:lnTo>
                    <a:pt x="492" y="39"/>
                  </a:lnTo>
                  <a:lnTo>
                    <a:pt x="470" y="33"/>
                  </a:lnTo>
                  <a:lnTo>
                    <a:pt x="435" y="24"/>
                  </a:lnTo>
                  <a:lnTo>
                    <a:pt x="435" y="24"/>
                  </a:lnTo>
                  <a:lnTo>
                    <a:pt x="386" y="18"/>
                  </a:lnTo>
                  <a:lnTo>
                    <a:pt x="308" y="11"/>
                  </a:lnTo>
                  <a:lnTo>
                    <a:pt x="202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17"/>
            <p:cNvSpPr>
              <a:spLocks/>
            </p:cNvSpPr>
            <p:nvPr/>
          </p:nvSpPr>
          <p:spPr bwMode="auto">
            <a:xfrm>
              <a:off x="3738570" y="1794817"/>
              <a:ext cx="5118332" cy="4206115"/>
            </a:xfrm>
            <a:custGeom>
              <a:avLst/>
              <a:gdLst/>
              <a:ahLst/>
              <a:cxnLst/>
              <a:rect l="l" t="t" r="r" b="b"/>
              <a:pathLst>
                <a:path w="6824442" h="5803627">
                  <a:moveTo>
                    <a:pt x="1722592" y="0"/>
                  </a:moveTo>
                  <a:lnTo>
                    <a:pt x="1748112" y="0"/>
                  </a:lnTo>
                  <a:lnTo>
                    <a:pt x="1758746" y="4253"/>
                  </a:lnTo>
                  <a:lnTo>
                    <a:pt x="1762999" y="10633"/>
                  </a:lnTo>
                  <a:lnTo>
                    <a:pt x="1799152" y="36153"/>
                  </a:lnTo>
                  <a:lnTo>
                    <a:pt x="1814039" y="55293"/>
                  </a:lnTo>
                  <a:lnTo>
                    <a:pt x="1831052" y="74433"/>
                  </a:lnTo>
                  <a:lnTo>
                    <a:pt x="1843812" y="95699"/>
                  </a:lnTo>
                  <a:lnTo>
                    <a:pt x="1856572" y="121220"/>
                  </a:lnTo>
                  <a:lnTo>
                    <a:pt x="1862952" y="146739"/>
                  </a:lnTo>
                  <a:lnTo>
                    <a:pt x="1865078" y="178639"/>
                  </a:lnTo>
                  <a:lnTo>
                    <a:pt x="1865078" y="208412"/>
                  </a:lnTo>
                  <a:lnTo>
                    <a:pt x="1871458" y="233932"/>
                  </a:lnTo>
                  <a:lnTo>
                    <a:pt x="1877838" y="259452"/>
                  </a:lnTo>
                  <a:lnTo>
                    <a:pt x="1888472" y="278592"/>
                  </a:lnTo>
                  <a:lnTo>
                    <a:pt x="1903358" y="306239"/>
                  </a:lnTo>
                  <a:lnTo>
                    <a:pt x="1909738" y="318998"/>
                  </a:lnTo>
                  <a:lnTo>
                    <a:pt x="1971411" y="353025"/>
                  </a:lnTo>
                  <a:lnTo>
                    <a:pt x="2009691" y="382798"/>
                  </a:lnTo>
                  <a:lnTo>
                    <a:pt x="2022451" y="395558"/>
                  </a:lnTo>
                  <a:lnTo>
                    <a:pt x="2028831" y="404065"/>
                  </a:lnTo>
                  <a:lnTo>
                    <a:pt x="2028831" y="423205"/>
                  </a:lnTo>
                  <a:lnTo>
                    <a:pt x="2028831" y="452978"/>
                  </a:lnTo>
                  <a:lnTo>
                    <a:pt x="2030958" y="467865"/>
                  </a:lnTo>
                  <a:lnTo>
                    <a:pt x="2035211" y="484878"/>
                  </a:lnTo>
                  <a:lnTo>
                    <a:pt x="2043718" y="499765"/>
                  </a:lnTo>
                  <a:lnTo>
                    <a:pt x="2056477" y="516778"/>
                  </a:lnTo>
                  <a:lnTo>
                    <a:pt x="2094757" y="555058"/>
                  </a:lnTo>
                  <a:lnTo>
                    <a:pt x="2139417" y="595464"/>
                  </a:lnTo>
                  <a:lnTo>
                    <a:pt x="2162810" y="614604"/>
                  </a:lnTo>
                  <a:lnTo>
                    <a:pt x="2188330" y="631617"/>
                  </a:lnTo>
                  <a:lnTo>
                    <a:pt x="2207470" y="640124"/>
                  </a:lnTo>
                  <a:lnTo>
                    <a:pt x="2226610" y="644377"/>
                  </a:lnTo>
                  <a:lnTo>
                    <a:pt x="2260636" y="640124"/>
                  </a:lnTo>
                  <a:lnTo>
                    <a:pt x="2298916" y="637997"/>
                  </a:lnTo>
                  <a:lnTo>
                    <a:pt x="2322310" y="640124"/>
                  </a:lnTo>
                  <a:lnTo>
                    <a:pt x="2341449" y="644377"/>
                  </a:lnTo>
                  <a:lnTo>
                    <a:pt x="2366969" y="652884"/>
                  </a:lnTo>
                  <a:lnTo>
                    <a:pt x="2392489" y="669897"/>
                  </a:lnTo>
                  <a:lnTo>
                    <a:pt x="2447782" y="710304"/>
                  </a:lnTo>
                  <a:lnTo>
                    <a:pt x="2517962" y="754963"/>
                  </a:lnTo>
                  <a:lnTo>
                    <a:pt x="2554115" y="778356"/>
                  </a:lnTo>
                  <a:lnTo>
                    <a:pt x="2588142" y="797496"/>
                  </a:lnTo>
                  <a:lnTo>
                    <a:pt x="2624295" y="810256"/>
                  </a:lnTo>
                  <a:lnTo>
                    <a:pt x="2662575" y="816636"/>
                  </a:lnTo>
                  <a:lnTo>
                    <a:pt x="2709361" y="818763"/>
                  </a:lnTo>
                  <a:lnTo>
                    <a:pt x="2719994" y="818763"/>
                  </a:lnTo>
                  <a:lnTo>
                    <a:pt x="2726374" y="825143"/>
                  </a:lnTo>
                  <a:lnTo>
                    <a:pt x="2728501" y="831523"/>
                  </a:lnTo>
                  <a:lnTo>
                    <a:pt x="2728501" y="842156"/>
                  </a:lnTo>
                  <a:lnTo>
                    <a:pt x="2732754" y="854916"/>
                  </a:lnTo>
                  <a:lnTo>
                    <a:pt x="2734881" y="874056"/>
                  </a:lnTo>
                  <a:lnTo>
                    <a:pt x="2741261" y="895323"/>
                  </a:lnTo>
                  <a:lnTo>
                    <a:pt x="2741261" y="918716"/>
                  </a:lnTo>
                  <a:lnTo>
                    <a:pt x="2747641" y="969756"/>
                  </a:lnTo>
                  <a:lnTo>
                    <a:pt x="2754021" y="991022"/>
                  </a:lnTo>
                  <a:lnTo>
                    <a:pt x="2764654" y="1012289"/>
                  </a:lnTo>
                  <a:lnTo>
                    <a:pt x="2777414" y="1035682"/>
                  </a:lnTo>
                  <a:lnTo>
                    <a:pt x="2798681" y="1054822"/>
                  </a:lnTo>
                  <a:lnTo>
                    <a:pt x="2885874" y="1107988"/>
                  </a:lnTo>
                  <a:lnTo>
                    <a:pt x="2926280" y="1137762"/>
                  </a:lnTo>
                  <a:lnTo>
                    <a:pt x="2987953" y="1182421"/>
                  </a:lnTo>
                  <a:lnTo>
                    <a:pt x="3051753" y="1229208"/>
                  </a:lnTo>
                  <a:lnTo>
                    <a:pt x="3098539" y="1265361"/>
                  </a:lnTo>
                  <a:lnTo>
                    <a:pt x="3136819" y="1286628"/>
                  </a:lnTo>
                  <a:lnTo>
                    <a:pt x="3162339" y="1299387"/>
                  </a:lnTo>
                  <a:lnTo>
                    <a:pt x="3170846" y="1305767"/>
                  </a:lnTo>
                  <a:lnTo>
                    <a:pt x="3183606" y="1316401"/>
                  </a:lnTo>
                  <a:lnTo>
                    <a:pt x="3206999" y="1337667"/>
                  </a:lnTo>
                  <a:lnTo>
                    <a:pt x="3228265" y="1363187"/>
                  </a:lnTo>
                  <a:lnTo>
                    <a:pt x="3241025" y="1375947"/>
                  </a:lnTo>
                  <a:lnTo>
                    <a:pt x="3253785" y="1386580"/>
                  </a:lnTo>
                  <a:lnTo>
                    <a:pt x="3283559" y="1405720"/>
                  </a:lnTo>
                  <a:lnTo>
                    <a:pt x="3311205" y="1420607"/>
                  </a:lnTo>
                  <a:lnTo>
                    <a:pt x="3328218" y="1426987"/>
                  </a:lnTo>
                  <a:lnTo>
                    <a:pt x="3343105" y="1433367"/>
                  </a:lnTo>
                  <a:lnTo>
                    <a:pt x="3362245" y="1433367"/>
                  </a:lnTo>
                  <a:lnTo>
                    <a:pt x="3385638" y="1433367"/>
                  </a:lnTo>
                  <a:lnTo>
                    <a:pt x="3426044" y="1431240"/>
                  </a:lnTo>
                  <a:lnTo>
                    <a:pt x="3464324" y="1433367"/>
                  </a:lnTo>
                  <a:lnTo>
                    <a:pt x="3481338" y="1437620"/>
                  </a:lnTo>
                  <a:lnTo>
                    <a:pt x="3500478" y="1444000"/>
                  </a:lnTo>
                  <a:lnTo>
                    <a:pt x="3515364" y="1452507"/>
                  </a:lnTo>
                  <a:lnTo>
                    <a:pt x="3532377" y="1463140"/>
                  </a:lnTo>
                  <a:lnTo>
                    <a:pt x="3570657" y="1495040"/>
                  </a:lnTo>
                  <a:lnTo>
                    <a:pt x="3621697" y="1533320"/>
                  </a:lnTo>
                  <a:lnTo>
                    <a:pt x="3666357" y="1565220"/>
                  </a:lnTo>
                  <a:lnTo>
                    <a:pt x="3694003" y="1580106"/>
                  </a:lnTo>
                  <a:lnTo>
                    <a:pt x="3717396" y="1590739"/>
                  </a:lnTo>
                  <a:lnTo>
                    <a:pt x="3730156" y="1597119"/>
                  </a:lnTo>
                  <a:lnTo>
                    <a:pt x="3745043" y="1605626"/>
                  </a:lnTo>
                  <a:lnTo>
                    <a:pt x="3757803" y="1618386"/>
                  </a:lnTo>
                  <a:lnTo>
                    <a:pt x="3770563" y="1633273"/>
                  </a:lnTo>
                  <a:lnTo>
                    <a:pt x="3781196" y="1652412"/>
                  </a:lnTo>
                  <a:lnTo>
                    <a:pt x="3781196" y="1671552"/>
                  </a:lnTo>
                  <a:lnTo>
                    <a:pt x="3783323" y="1684312"/>
                  </a:lnTo>
                  <a:lnTo>
                    <a:pt x="3787576" y="1694946"/>
                  </a:lnTo>
                  <a:lnTo>
                    <a:pt x="3796083" y="1709832"/>
                  </a:lnTo>
                  <a:lnTo>
                    <a:pt x="3808843" y="1722592"/>
                  </a:lnTo>
                  <a:lnTo>
                    <a:pt x="3823729" y="1733225"/>
                  </a:lnTo>
                  <a:lnTo>
                    <a:pt x="3855629" y="1745985"/>
                  </a:lnTo>
                  <a:lnTo>
                    <a:pt x="3868389" y="1748112"/>
                  </a:lnTo>
                  <a:lnTo>
                    <a:pt x="3893909" y="1765125"/>
                  </a:lnTo>
                  <a:lnTo>
                    <a:pt x="3923682" y="1780012"/>
                  </a:lnTo>
                  <a:lnTo>
                    <a:pt x="3957709" y="1805532"/>
                  </a:lnTo>
                  <a:lnTo>
                    <a:pt x="4000242" y="1835305"/>
                  </a:lnTo>
                  <a:lnTo>
                    <a:pt x="4038522" y="1869331"/>
                  </a:lnTo>
                  <a:lnTo>
                    <a:pt x="4076802" y="1907611"/>
                  </a:lnTo>
                  <a:lnTo>
                    <a:pt x="4110828" y="1952271"/>
                  </a:lnTo>
                  <a:lnTo>
                    <a:pt x="4129968" y="1975664"/>
                  </a:lnTo>
                  <a:lnTo>
                    <a:pt x="4155488" y="2001184"/>
                  </a:lnTo>
                  <a:lnTo>
                    <a:pt x="4185261" y="2026704"/>
                  </a:lnTo>
                  <a:lnTo>
                    <a:pt x="4219288" y="2052224"/>
                  </a:lnTo>
                  <a:lnTo>
                    <a:pt x="4257568" y="2073491"/>
                  </a:lnTo>
                  <a:lnTo>
                    <a:pt x="4300100" y="2099010"/>
                  </a:lnTo>
                  <a:lnTo>
                    <a:pt x="4389420" y="2147923"/>
                  </a:lnTo>
                  <a:lnTo>
                    <a:pt x="4480866" y="2192583"/>
                  </a:lnTo>
                  <a:lnTo>
                    <a:pt x="4572312" y="2226610"/>
                  </a:lnTo>
                  <a:lnTo>
                    <a:pt x="4655252" y="2256383"/>
                  </a:lnTo>
                  <a:lnTo>
                    <a:pt x="4693532" y="2264890"/>
                  </a:lnTo>
                  <a:lnTo>
                    <a:pt x="4729685" y="2271270"/>
                  </a:lnTo>
                  <a:lnTo>
                    <a:pt x="4901944" y="2292536"/>
                  </a:lnTo>
                  <a:lnTo>
                    <a:pt x="5010404" y="2309549"/>
                  </a:lnTo>
                  <a:lnTo>
                    <a:pt x="5127370" y="2318056"/>
                  </a:lnTo>
                  <a:lnTo>
                    <a:pt x="5244336" y="2330816"/>
                  </a:lnTo>
                  <a:lnTo>
                    <a:pt x="5363429" y="2337196"/>
                  </a:lnTo>
                  <a:lnTo>
                    <a:pt x="5467635" y="2337196"/>
                  </a:lnTo>
                  <a:lnTo>
                    <a:pt x="5512295" y="2337196"/>
                  </a:lnTo>
                  <a:lnTo>
                    <a:pt x="5556954" y="2335069"/>
                  </a:lnTo>
                  <a:lnTo>
                    <a:pt x="5593108" y="2330816"/>
                  </a:lnTo>
                  <a:lnTo>
                    <a:pt x="5633514" y="2335069"/>
                  </a:lnTo>
                  <a:lnTo>
                    <a:pt x="5676048" y="2337196"/>
                  </a:lnTo>
                  <a:lnTo>
                    <a:pt x="5720708" y="2343576"/>
                  </a:lnTo>
                  <a:lnTo>
                    <a:pt x="5765367" y="2349956"/>
                  </a:lnTo>
                  <a:lnTo>
                    <a:pt x="5810027" y="2362716"/>
                  </a:lnTo>
                  <a:lnTo>
                    <a:pt x="5897220" y="2388236"/>
                  </a:lnTo>
                  <a:lnTo>
                    <a:pt x="5986540" y="2420135"/>
                  </a:lnTo>
                  <a:lnTo>
                    <a:pt x="6067352" y="2458415"/>
                  </a:lnTo>
                  <a:lnTo>
                    <a:pt x="6101379" y="2477555"/>
                  </a:lnTo>
                  <a:lnTo>
                    <a:pt x="6137532" y="2496695"/>
                  </a:lnTo>
                  <a:lnTo>
                    <a:pt x="6165178" y="2520088"/>
                  </a:lnTo>
                  <a:lnTo>
                    <a:pt x="6194952" y="2539228"/>
                  </a:lnTo>
                  <a:lnTo>
                    <a:pt x="6220472" y="2558368"/>
                  </a:lnTo>
                  <a:lnTo>
                    <a:pt x="6248118" y="2573255"/>
                  </a:lnTo>
                  <a:lnTo>
                    <a:pt x="6280018" y="2586015"/>
                  </a:lnTo>
                  <a:lnTo>
                    <a:pt x="6316171" y="2598775"/>
                  </a:lnTo>
                  <a:lnTo>
                    <a:pt x="6350198" y="2609408"/>
                  </a:lnTo>
                  <a:lnTo>
                    <a:pt x="6388478" y="2617915"/>
                  </a:lnTo>
                  <a:lnTo>
                    <a:pt x="6465037" y="2628548"/>
                  </a:lnTo>
                  <a:lnTo>
                    <a:pt x="6535217" y="2637054"/>
                  </a:lnTo>
                  <a:lnTo>
                    <a:pt x="6599016" y="2643434"/>
                  </a:lnTo>
                  <a:lnTo>
                    <a:pt x="6650056" y="2647688"/>
                  </a:lnTo>
                  <a:lnTo>
                    <a:pt x="6677703" y="2654068"/>
                  </a:lnTo>
                  <a:lnTo>
                    <a:pt x="6684083" y="2660448"/>
                  </a:lnTo>
                  <a:lnTo>
                    <a:pt x="6688336" y="2673208"/>
                  </a:lnTo>
                  <a:lnTo>
                    <a:pt x="6696843" y="2719994"/>
                  </a:lnTo>
                  <a:lnTo>
                    <a:pt x="6707476" y="2794427"/>
                  </a:lnTo>
                  <a:lnTo>
                    <a:pt x="6715983" y="2885873"/>
                  </a:lnTo>
                  <a:lnTo>
                    <a:pt x="6735122" y="3117679"/>
                  </a:lnTo>
                  <a:lnTo>
                    <a:pt x="6752136" y="3383511"/>
                  </a:lnTo>
                  <a:lnTo>
                    <a:pt x="6777656" y="3872642"/>
                  </a:lnTo>
                  <a:lnTo>
                    <a:pt x="6786162" y="4095941"/>
                  </a:lnTo>
                  <a:lnTo>
                    <a:pt x="6824442" y="5803627"/>
                  </a:lnTo>
                  <a:lnTo>
                    <a:pt x="342027" y="5803627"/>
                  </a:lnTo>
                  <a:lnTo>
                    <a:pt x="257326" y="4793485"/>
                  </a:lnTo>
                  <a:lnTo>
                    <a:pt x="91446" y="2877367"/>
                  </a:lnTo>
                  <a:lnTo>
                    <a:pt x="34027" y="2220230"/>
                  </a:lnTo>
                  <a:lnTo>
                    <a:pt x="14887" y="2026704"/>
                  </a:lnTo>
                  <a:lnTo>
                    <a:pt x="6380" y="1937384"/>
                  </a:lnTo>
                  <a:lnTo>
                    <a:pt x="2127" y="1901231"/>
                  </a:lnTo>
                  <a:lnTo>
                    <a:pt x="0" y="1850192"/>
                  </a:lnTo>
                  <a:lnTo>
                    <a:pt x="2127" y="1701326"/>
                  </a:lnTo>
                  <a:lnTo>
                    <a:pt x="14887" y="1509926"/>
                  </a:lnTo>
                  <a:lnTo>
                    <a:pt x="34027" y="1303641"/>
                  </a:lnTo>
                  <a:lnTo>
                    <a:pt x="44660" y="1203688"/>
                  </a:lnTo>
                  <a:lnTo>
                    <a:pt x="57420" y="1107988"/>
                  </a:lnTo>
                  <a:lnTo>
                    <a:pt x="72307" y="1022922"/>
                  </a:lnTo>
                  <a:lnTo>
                    <a:pt x="89320" y="946362"/>
                  </a:lnTo>
                  <a:lnTo>
                    <a:pt x="104206" y="886816"/>
                  </a:lnTo>
                  <a:lnTo>
                    <a:pt x="110586" y="861296"/>
                  </a:lnTo>
                  <a:lnTo>
                    <a:pt x="121220" y="842156"/>
                  </a:lnTo>
                  <a:lnTo>
                    <a:pt x="129726" y="825143"/>
                  </a:lnTo>
                  <a:lnTo>
                    <a:pt x="140360" y="818763"/>
                  </a:lnTo>
                  <a:lnTo>
                    <a:pt x="148866" y="816636"/>
                  </a:lnTo>
                  <a:lnTo>
                    <a:pt x="159500" y="818763"/>
                  </a:lnTo>
                  <a:lnTo>
                    <a:pt x="168006" y="823016"/>
                  </a:lnTo>
                  <a:lnTo>
                    <a:pt x="185019" y="825143"/>
                  </a:lnTo>
                  <a:lnTo>
                    <a:pt x="225426" y="825143"/>
                  </a:lnTo>
                  <a:lnTo>
                    <a:pt x="280719" y="816636"/>
                  </a:lnTo>
                  <a:lnTo>
                    <a:pt x="338139" y="803876"/>
                  </a:lnTo>
                  <a:lnTo>
                    <a:pt x="457231" y="771976"/>
                  </a:lnTo>
                  <a:lnTo>
                    <a:pt x="546551" y="748583"/>
                  </a:lnTo>
                  <a:lnTo>
                    <a:pt x="595464" y="735823"/>
                  </a:lnTo>
                  <a:lnTo>
                    <a:pt x="646504" y="723063"/>
                  </a:lnTo>
                  <a:lnTo>
                    <a:pt x="754963" y="682657"/>
                  </a:lnTo>
                  <a:lnTo>
                    <a:pt x="863423" y="640124"/>
                  </a:lnTo>
                  <a:lnTo>
                    <a:pt x="942109" y="601844"/>
                  </a:lnTo>
                  <a:lnTo>
                    <a:pt x="971882" y="586957"/>
                  </a:lnTo>
                  <a:lnTo>
                    <a:pt x="1003782" y="561437"/>
                  </a:lnTo>
                  <a:lnTo>
                    <a:pt x="1073962" y="506144"/>
                  </a:lnTo>
                  <a:lnTo>
                    <a:pt x="1133508" y="452978"/>
                  </a:lnTo>
                  <a:lnTo>
                    <a:pt x="1165408" y="423205"/>
                  </a:lnTo>
                  <a:lnTo>
                    <a:pt x="1203688" y="384925"/>
                  </a:lnTo>
                  <a:lnTo>
                    <a:pt x="1263234" y="327505"/>
                  </a:lnTo>
                  <a:lnTo>
                    <a:pt x="1414227" y="197779"/>
                  </a:lnTo>
                  <a:lnTo>
                    <a:pt x="1612006" y="31900"/>
                  </a:lnTo>
                  <a:lnTo>
                    <a:pt x="1626893" y="23393"/>
                  </a:lnTo>
                  <a:lnTo>
                    <a:pt x="1671553" y="10633"/>
                  </a:lnTo>
                  <a:lnTo>
                    <a:pt x="1697072" y="42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18"/>
            <p:cNvSpPr>
              <a:spLocks/>
            </p:cNvSpPr>
            <p:nvPr/>
          </p:nvSpPr>
          <p:spPr bwMode="auto">
            <a:xfrm>
              <a:off x="3149822" y="1816395"/>
              <a:ext cx="4399185" cy="4184537"/>
            </a:xfrm>
            <a:custGeom>
              <a:avLst/>
              <a:gdLst/>
              <a:ahLst/>
              <a:cxnLst/>
              <a:rect l="l" t="t" r="r" b="b"/>
              <a:pathLst>
                <a:path w="5865580" h="5773854">
                  <a:moveTo>
                    <a:pt x="2399130" y="0"/>
                  </a:moveTo>
                  <a:lnTo>
                    <a:pt x="2403384" y="2127"/>
                  </a:lnTo>
                  <a:lnTo>
                    <a:pt x="2397004" y="21267"/>
                  </a:lnTo>
                  <a:lnTo>
                    <a:pt x="2365104" y="108460"/>
                  </a:lnTo>
                  <a:lnTo>
                    <a:pt x="2322571" y="204159"/>
                  </a:lnTo>
                  <a:lnTo>
                    <a:pt x="2309811" y="242439"/>
                  </a:lnTo>
                  <a:lnTo>
                    <a:pt x="2303431" y="267959"/>
                  </a:lnTo>
                  <a:lnTo>
                    <a:pt x="2301304" y="276465"/>
                  </a:lnTo>
                  <a:lnTo>
                    <a:pt x="2290671" y="287099"/>
                  </a:lnTo>
                  <a:lnTo>
                    <a:pt x="2256644" y="308365"/>
                  </a:lnTo>
                  <a:lnTo>
                    <a:pt x="2205604" y="336012"/>
                  </a:lnTo>
                  <a:lnTo>
                    <a:pt x="2148185" y="372165"/>
                  </a:lnTo>
                  <a:lnTo>
                    <a:pt x="2084385" y="406192"/>
                  </a:lnTo>
                  <a:lnTo>
                    <a:pt x="2026965" y="442345"/>
                  </a:lnTo>
                  <a:lnTo>
                    <a:pt x="2001446" y="461485"/>
                  </a:lnTo>
                  <a:lnTo>
                    <a:pt x="1975926" y="480625"/>
                  </a:lnTo>
                  <a:lnTo>
                    <a:pt x="1958912" y="499764"/>
                  </a:lnTo>
                  <a:lnTo>
                    <a:pt x="1944026" y="518904"/>
                  </a:lnTo>
                  <a:lnTo>
                    <a:pt x="1888733" y="620984"/>
                  </a:lnTo>
                  <a:lnTo>
                    <a:pt x="1854706" y="691164"/>
                  </a:lnTo>
                  <a:lnTo>
                    <a:pt x="1810046" y="767723"/>
                  </a:lnTo>
                  <a:lnTo>
                    <a:pt x="1765387" y="837903"/>
                  </a:lnTo>
                  <a:lnTo>
                    <a:pt x="1744120" y="869803"/>
                  </a:lnTo>
                  <a:lnTo>
                    <a:pt x="1718600" y="897449"/>
                  </a:lnTo>
                  <a:lnTo>
                    <a:pt x="1695207" y="922969"/>
                  </a:lnTo>
                  <a:lnTo>
                    <a:pt x="1673940" y="942109"/>
                  </a:lnTo>
                  <a:lnTo>
                    <a:pt x="1650547" y="954869"/>
                  </a:lnTo>
                  <a:lnTo>
                    <a:pt x="1631407" y="956996"/>
                  </a:lnTo>
                  <a:lnTo>
                    <a:pt x="1616521" y="961249"/>
                  </a:lnTo>
                  <a:lnTo>
                    <a:pt x="1603761" y="963376"/>
                  </a:lnTo>
                  <a:lnTo>
                    <a:pt x="1578241" y="980389"/>
                  </a:lnTo>
                  <a:lnTo>
                    <a:pt x="1548468" y="1005909"/>
                  </a:lnTo>
                  <a:lnTo>
                    <a:pt x="1520821" y="1033555"/>
                  </a:lnTo>
                  <a:lnTo>
                    <a:pt x="1495301" y="1071835"/>
                  </a:lnTo>
                  <a:lnTo>
                    <a:pt x="1465528" y="1110115"/>
                  </a:lnTo>
                  <a:lnTo>
                    <a:pt x="1414488" y="1199435"/>
                  </a:lnTo>
                  <a:lnTo>
                    <a:pt x="1363449" y="1293007"/>
                  </a:lnTo>
                  <a:lnTo>
                    <a:pt x="1316662" y="1378074"/>
                  </a:lnTo>
                  <a:lnTo>
                    <a:pt x="1293269" y="1414227"/>
                  </a:lnTo>
                  <a:lnTo>
                    <a:pt x="1272002" y="1446127"/>
                  </a:lnTo>
                  <a:lnTo>
                    <a:pt x="1248609" y="1467393"/>
                  </a:lnTo>
                  <a:lnTo>
                    <a:pt x="1229469" y="1486533"/>
                  </a:lnTo>
                  <a:lnTo>
                    <a:pt x="1223089" y="1492913"/>
                  </a:lnTo>
                  <a:lnTo>
                    <a:pt x="1220963" y="1499293"/>
                  </a:lnTo>
                  <a:lnTo>
                    <a:pt x="1210329" y="1529066"/>
                  </a:lnTo>
                  <a:lnTo>
                    <a:pt x="1208203" y="1563093"/>
                  </a:lnTo>
                  <a:lnTo>
                    <a:pt x="1203949" y="1607753"/>
                  </a:lnTo>
                  <a:lnTo>
                    <a:pt x="1208203" y="1716212"/>
                  </a:lnTo>
                  <a:lnTo>
                    <a:pt x="1214583" y="1837432"/>
                  </a:lnTo>
                  <a:lnTo>
                    <a:pt x="1233723" y="2056477"/>
                  </a:lnTo>
                  <a:lnTo>
                    <a:pt x="1240102" y="2133037"/>
                  </a:lnTo>
                  <a:lnTo>
                    <a:pt x="1240102" y="2156430"/>
                  </a:lnTo>
                  <a:lnTo>
                    <a:pt x="1235849" y="2164937"/>
                  </a:lnTo>
                  <a:lnTo>
                    <a:pt x="1229469" y="2177697"/>
                  </a:lnTo>
                  <a:lnTo>
                    <a:pt x="1223089" y="2207470"/>
                  </a:lnTo>
                  <a:lnTo>
                    <a:pt x="1208203" y="2301043"/>
                  </a:lnTo>
                  <a:lnTo>
                    <a:pt x="1191189" y="2435022"/>
                  </a:lnTo>
                  <a:lnTo>
                    <a:pt x="1174176" y="2592395"/>
                  </a:lnTo>
                  <a:lnTo>
                    <a:pt x="1163543" y="2751894"/>
                  </a:lnTo>
                  <a:lnTo>
                    <a:pt x="1161416" y="2828454"/>
                  </a:lnTo>
                  <a:lnTo>
                    <a:pt x="1161416" y="2898633"/>
                  </a:lnTo>
                  <a:lnTo>
                    <a:pt x="1161416" y="2958180"/>
                  </a:lnTo>
                  <a:lnTo>
                    <a:pt x="1167796" y="3011346"/>
                  </a:lnTo>
                  <a:lnTo>
                    <a:pt x="1176303" y="3049626"/>
                  </a:lnTo>
                  <a:lnTo>
                    <a:pt x="1182683" y="3066639"/>
                  </a:lnTo>
                  <a:lnTo>
                    <a:pt x="1189063" y="3075146"/>
                  </a:lnTo>
                  <a:lnTo>
                    <a:pt x="1197569" y="3087906"/>
                  </a:lnTo>
                  <a:lnTo>
                    <a:pt x="1208203" y="3104919"/>
                  </a:lnTo>
                  <a:lnTo>
                    <a:pt x="1227343" y="3155959"/>
                  </a:lnTo>
                  <a:lnTo>
                    <a:pt x="1252862" y="3226138"/>
                  </a:lnTo>
                  <a:lnTo>
                    <a:pt x="1280509" y="3311205"/>
                  </a:lnTo>
                  <a:lnTo>
                    <a:pt x="1344309" y="3513237"/>
                  </a:lnTo>
                  <a:lnTo>
                    <a:pt x="1408108" y="3738663"/>
                  </a:lnTo>
                  <a:lnTo>
                    <a:pt x="1522948" y="4155487"/>
                  </a:lnTo>
                  <a:lnTo>
                    <a:pt x="1561228" y="4295847"/>
                  </a:lnTo>
                  <a:lnTo>
                    <a:pt x="1580368" y="4355393"/>
                  </a:lnTo>
                  <a:lnTo>
                    <a:pt x="1584621" y="4355393"/>
                  </a:lnTo>
                  <a:lnTo>
                    <a:pt x="1599507" y="4342633"/>
                  </a:lnTo>
                  <a:lnTo>
                    <a:pt x="1648421" y="4297974"/>
                  </a:lnTo>
                  <a:lnTo>
                    <a:pt x="1814300" y="4127841"/>
                  </a:lnTo>
                  <a:lnTo>
                    <a:pt x="2046105" y="3874769"/>
                  </a:lnTo>
                  <a:lnTo>
                    <a:pt x="2309811" y="3587670"/>
                  </a:lnTo>
                  <a:lnTo>
                    <a:pt x="2577769" y="3298445"/>
                  </a:lnTo>
                  <a:lnTo>
                    <a:pt x="2815955" y="3049626"/>
                  </a:lnTo>
                  <a:lnTo>
                    <a:pt x="2911654" y="2953926"/>
                  </a:lnTo>
                  <a:lnTo>
                    <a:pt x="2988214" y="2879493"/>
                  </a:lnTo>
                  <a:lnTo>
                    <a:pt x="3039254" y="2834834"/>
                  </a:lnTo>
                  <a:lnTo>
                    <a:pt x="3056267" y="2824200"/>
                  </a:lnTo>
                  <a:lnTo>
                    <a:pt x="3062647" y="2824200"/>
                  </a:lnTo>
                  <a:lnTo>
                    <a:pt x="3064774" y="2824200"/>
                  </a:lnTo>
                  <a:lnTo>
                    <a:pt x="3158347" y="2900760"/>
                  </a:lnTo>
                  <a:lnTo>
                    <a:pt x="3228526" y="2951800"/>
                  </a:lnTo>
                  <a:lnTo>
                    <a:pt x="3245540" y="2966686"/>
                  </a:lnTo>
                  <a:lnTo>
                    <a:pt x="3258299" y="2979446"/>
                  </a:lnTo>
                  <a:lnTo>
                    <a:pt x="3268933" y="2996459"/>
                  </a:lnTo>
                  <a:lnTo>
                    <a:pt x="3277439" y="3017726"/>
                  </a:lnTo>
                  <a:lnTo>
                    <a:pt x="3288073" y="3047499"/>
                  </a:lnTo>
                  <a:lnTo>
                    <a:pt x="3290199" y="3085779"/>
                  </a:lnTo>
                  <a:lnTo>
                    <a:pt x="3290199" y="3126186"/>
                  </a:lnTo>
                  <a:lnTo>
                    <a:pt x="3294453" y="3149579"/>
                  </a:lnTo>
                  <a:lnTo>
                    <a:pt x="3296579" y="3168719"/>
                  </a:lnTo>
                  <a:lnTo>
                    <a:pt x="3307213" y="3183605"/>
                  </a:lnTo>
                  <a:lnTo>
                    <a:pt x="3319972" y="3200619"/>
                  </a:lnTo>
                  <a:lnTo>
                    <a:pt x="3332732" y="3209125"/>
                  </a:lnTo>
                  <a:lnTo>
                    <a:pt x="3347619" y="3219758"/>
                  </a:lnTo>
                  <a:lnTo>
                    <a:pt x="3366759" y="3226138"/>
                  </a:lnTo>
                  <a:lnTo>
                    <a:pt x="3385899" y="3232518"/>
                  </a:lnTo>
                  <a:lnTo>
                    <a:pt x="3424179" y="3238898"/>
                  </a:lnTo>
                  <a:lnTo>
                    <a:pt x="3460332" y="3238898"/>
                  </a:lnTo>
                  <a:lnTo>
                    <a:pt x="3487978" y="3241025"/>
                  </a:lnTo>
                  <a:lnTo>
                    <a:pt x="3507118" y="3245278"/>
                  </a:lnTo>
                  <a:lnTo>
                    <a:pt x="3543271" y="3260165"/>
                  </a:lnTo>
                  <a:lnTo>
                    <a:pt x="3583678" y="3283558"/>
                  </a:lnTo>
                  <a:lnTo>
                    <a:pt x="3626211" y="3309078"/>
                  </a:lnTo>
                  <a:lnTo>
                    <a:pt x="3647478" y="3328218"/>
                  </a:lnTo>
                  <a:lnTo>
                    <a:pt x="3666617" y="3336725"/>
                  </a:lnTo>
                  <a:lnTo>
                    <a:pt x="3702771" y="3355864"/>
                  </a:lnTo>
                  <a:lnTo>
                    <a:pt x="3755937" y="3379258"/>
                  </a:lnTo>
                  <a:lnTo>
                    <a:pt x="3823990" y="3404778"/>
                  </a:lnTo>
                  <a:lnTo>
                    <a:pt x="3906930" y="3426044"/>
                  </a:lnTo>
                  <a:lnTo>
                    <a:pt x="3949463" y="3436677"/>
                  </a:lnTo>
                  <a:lnTo>
                    <a:pt x="3998376" y="3445184"/>
                  </a:lnTo>
                  <a:lnTo>
                    <a:pt x="4045162" y="3451564"/>
                  </a:lnTo>
                  <a:lnTo>
                    <a:pt x="4096202" y="3455817"/>
                  </a:lnTo>
                  <a:lnTo>
                    <a:pt x="4151495" y="3457944"/>
                  </a:lnTo>
                  <a:lnTo>
                    <a:pt x="4204662" y="3455817"/>
                  </a:lnTo>
                  <a:lnTo>
                    <a:pt x="4300361" y="3449437"/>
                  </a:lnTo>
                  <a:lnTo>
                    <a:pt x="4370540" y="3438804"/>
                  </a:lnTo>
                  <a:lnTo>
                    <a:pt x="4453480" y="3423917"/>
                  </a:lnTo>
                  <a:lnTo>
                    <a:pt x="4476874" y="3419664"/>
                  </a:lnTo>
                  <a:lnTo>
                    <a:pt x="4485380" y="3419664"/>
                  </a:lnTo>
                  <a:lnTo>
                    <a:pt x="4496014" y="3423917"/>
                  </a:lnTo>
                  <a:lnTo>
                    <a:pt x="4510900" y="3436677"/>
                  </a:lnTo>
                  <a:lnTo>
                    <a:pt x="4530040" y="3457944"/>
                  </a:lnTo>
                  <a:lnTo>
                    <a:pt x="4542800" y="3468577"/>
                  </a:lnTo>
                  <a:lnTo>
                    <a:pt x="4559813" y="3477084"/>
                  </a:lnTo>
                  <a:lnTo>
                    <a:pt x="4572573" y="3483464"/>
                  </a:lnTo>
                  <a:lnTo>
                    <a:pt x="4587460" y="3487717"/>
                  </a:lnTo>
                  <a:lnTo>
                    <a:pt x="4600220" y="3487717"/>
                  </a:lnTo>
                  <a:lnTo>
                    <a:pt x="4615106" y="3483464"/>
                  </a:lnTo>
                  <a:lnTo>
                    <a:pt x="4647006" y="3477084"/>
                  </a:lnTo>
                  <a:lnTo>
                    <a:pt x="4702299" y="3457944"/>
                  </a:lnTo>
                  <a:lnTo>
                    <a:pt x="4721439" y="3455817"/>
                  </a:lnTo>
                  <a:lnTo>
                    <a:pt x="4729946" y="3455817"/>
                  </a:lnTo>
                  <a:lnTo>
                    <a:pt x="4736326" y="3457944"/>
                  </a:lnTo>
                  <a:lnTo>
                    <a:pt x="4780986" y="3500477"/>
                  </a:lnTo>
                  <a:lnTo>
                    <a:pt x="4851165" y="3579163"/>
                  </a:lnTo>
                  <a:lnTo>
                    <a:pt x="4889445" y="3625950"/>
                  </a:lnTo>
                  <a:lnTo>
                    <a:pt x="4925598" y="3674863"/>
                  </a:lnTo>
                  <a:lnTo>
                    <a:pt x="4953244" y="3719523"/>
                  </a:lnTo>
                  <a:lnTo>
                    <a:pt x="4963878" y="3738663"/>
                  </a:lnTo>
                  <a:lnTo>
                    <a:pt x="4972384" y="3759929"/>
                  </a:lnTo>
                  <a:lnTo>
                    <a:pt x="4978764" y="3770563"/>
                  </a:lnTo>
                  <a:lnTo>
                    <a:pt x="4989398" y="3779069"/>
                  </a:lnTo>
                  <a:lnTo>
                    <a:pt x="5021298" y="3804589"/>
                  </a:lnTo>
                  <a:lnTo>
                    <a:pt x="5065958" y="3830109"/>
                  </a:lnTo>
                  <a:lnTo>
                    <a:pt x="5123377" y="3859882"/>
                  </a:lnTo>
                  <a:lnTo>
                    <a:pt x="5259483" y="3923682"/>
                  </a:lnTo>
                  <a:lnTo>
                    <a:pt x="5418982" y="3989608"/>
                  </a:lnTo>
                  <a:lnTo>
                    <a:pt x="5574228" y="4053408"/>
                  </a:lnTo>
                  <a:lnTo>
                    <a:pt x="5714588" y="4110828"/>
                  </a:lnTo>
                  <a:lnTo>
                    <a:pt x="5816667" y="4159741"/>
                  </a:lnTo>
                  <a:lnTo>
                    <a:pt x="5848567" y="4178881"/>
                  </a:lnTo>
                  <a:lnTo>
                    <a:pt x="5859200" y="4185261"/>
                  </a:lnTo>
                  <a:lnTo>
                    <a:pt x="5865580" y="4191641"/>
                  </a:lnTo>
                  <a:lnTo>
                    <a:pt x="5865580" y="5773854"/>
                  </a:lnTo>
                  <a:lnTo>
                    <a:pt x="0" y="5773854"/>
                  </a:lnTo>
                  <a:lnTo>
                    <a:pt x="55555" y="4166121"/>
                  </a:lnTo>
                  <a:lnTo>
                    <a:pt x="119355" y="2273396"/>
                  </a:lnTo>
                  <a:lnTo>
                    <a:pt x="134241" y="2258510"/>
                  </a:lnTo>
                  <a:lnTo>
                    <a:pt x="157634" y="2232990"/>
                  </a:lnTo>
                  <a:lnTo>
                    <a:pt x="217181" y="2150050"/>
                  </a:lnTo>
                  <a:lnTo>
                    <a:pt x="376680" y="1922498"/>
                  </a:lnTo>
                  <a:lnTo>
                    <a:pt x="463873" y="1807658"/>
                  </a:lnTo>
                  <a:lnTo>
                    <a:pt x="506406" y="1754492"/>
                  </a:lnTo>
                  <a:lnTo>
                    <a:pt x="548939" y="1705579"/>
                  </a:lnTo>
                  <a:lnTo>
                    <a:pt x="587219" y="1665172"/>
                  </a:lnTo>
                  <a:lnTo>
                    <a:pt x="621245" y="1635399"/>
                  </a:lnTo>
                  <a:lnTo>
                    <a:pt x="638259" y="1622639"/>
                  </a:lnTo>
                  <a:lnTo>
                    <a:pt x="653145" y="1616259"/>
                  </a:lnTo>
                  <a:lnTo>
                    <a:pt x="665905" y="1609879"/>
                  </a:lnTo>
                  <a:lnTo>
                    <a:pt x="678665" y="1607753"/>
                  </a:lnTo>
                  <a:lnTo>
                    <a:pt x="689298" y="1607753"/>
                  </a:lnTo>
                  <a:lnTo>
                    <a:pt x="697805" y="1599246"/>
                  </a:lnTo>
                  <a:lnTo>
                    <a:pt x="708438" y="1588613"/>
                  </a:lnTo>
                  <a:lnTo>
                    <a:pt x="714818" y="1573726"/>
                  </a:lnTo>
                  <a:lnTo>
                    <a:pt x="729705" y="1531193"/>
                  </a:lnTo>
                  <a:lnTo>
                    <a:pt x="742465" y="1478027"/>
                  </a:lnTo>
                  <a:lnTo>
                    <a:pt x="755225" y="1414227"/>
                  </a:lnTo>
                  <a:lnTo>
                    <a:pt x="767985" y="1344047"/>
                  </a:lnTo>
                  <a:lnTo>
                    <a:pt x="791378" y="1184548"/>
                  </a:lnTo>
                  <a:lnTo>
                    <a:pt x="816898" y="1025049"/>
                  </a:lnTo>
                  <a:lnTo>
                    <a:pt x="831784" y="950616"/>
                  </a:lnTo>
                  <a:lnTo>
                    <a:pt x="848798" y="884689"/>
                  </a:lnTo>
                  <a:lnTo>
                    <a:pt x="863684" y="825143"/>
                  </a:lnTo>
                  <a:lnTo>
                    <a:pt x="887078" y="776230"/>
                  </a:lnTo>
                  <a:lnTo>
                    <a:pt x="895584" y="757090"/>
                  </a:lnTo>
                  <a:lnTo>
                    <a:pt x="908344" y="742203"/>
                  </a:lnTo>
                  <a:lnTo>
                    <a:pt x="921104" y="731570"/>
                  </a:lnTo>
                  <a:lnTo>
                    <a:pt x="933864" y="725190"/>
                  </a:lnTo>
                  <a:lnTo>
                    <a:pt x="946624" y="723063"/>
                  </a:lnTo>
                  <a:lnTo>
                    <a:pt x="957257" y="723063"/>
                  </a:lnTo>
                  <a:lnTo>
                    <a:pt x="963637" y="725190"/>
                  </a:lnTo>
                  <a:lnTo>
                    <a:pt x="970017" y="735823"/>
                  </a:lnTo>
                  <a:lnTo>
                    <a:pt x="978524" y="750710"/>
                  </a:lnTo>
                  <a:lnTo>
                    <a:pt x="984904" y="767723"/>
                  </a:lnTo>
                  <a:lnTo>
                    <a:pt x="991284" y="776230"/>
                  </a:lnTo>
                  <a:lnTo>
                    <a:pt x="1001917" y="780483"/>
                  </a:lnTo>
                  <a:lnTo>
                    <a:pt x="1010424" y="780483"/>
                  </a:lnTo>
                  <a:lnTo>
                    <a:pt x="1023184" y="780483"/>
                  </a:lnTo>
                  <a:lnTo>
                    <a:pt x="1042323" y="774103"/>
                  </a:lnTo>
                  <a:lnTo>
                    <a:pt x="1065717" y="761343"/>
                  </a:lnTo>
                  <a:lnTo>
                    <a:pt x="1091237" y="744330"/>
                  </a:lnTo>
                  <a:lnTo>
                    <a:pt x="1125263" y="718810"/>
                  </a:lnTo>
                  <a:lnTo>
                    <a:pt x="1148656" y="703924"/>
                  </a:lnTo>
                  <a:lnTo>
                    <a:pt x="1169923" y="693290"/>
                  </a:lnTo>
                  <a:lnTo>
                    <a:pt x="1195443" y="684783"/>
                  </a:lnTo>
                  <a:lnTo>
                    <a:pt x="1220963" y="680530"/>
                  </a:lnTo>
                  <a:lnTo>
                    <a:pt x="1272002" y="672024"/>
                  </a:lnTo>
                  <a:lnTo>
                    <a:pt x="1325169" y="667770"/>
                  </a:lnTo>
                  <a:lnTo>
                    <a:pt x="1380462" y="659264"/>
                  </a:lnTo>
                  <a:lnTo>
                    <a:pt x="1405982" y="652884"/>
                  </a:lnTo>
                  <a:lnTo>
                    <a:pt x="1427248" y="642250"/>
                  </a:lnTo>
                  <a:lnTo>
                    <a:pt x="1452768" y="629490"/>
                  </a:lnTo>
                  <a:lnTo>
                    <a:pt x="1476161" y="614604"/>
                  </a:lnTo>
                  <a:lnTo>
                    <a:pt x="1495301" y="591211"/>
                  </a:lnTo>
                  <a:lnTo>
                    <a:pt x="1514441" y="565691"/>
                  </a:lnTo>
                  <a:lnTo>
                    <a:pt x="1529328" y="544424"/>
                  </a:lnTo>
                  <a:lnTo>
                    <a:pt x="1548468" y="521031"/>
                  </a:lnTo>
                  <a:lnTo>
                    <a:pt x="1567608" y="506144"/>
                  </a:lnTo>
                  <a:lnTo>
                    <a:pt x="1586747" y="489131"/>
                  </a:lnTo>
                  <a:lnTo>
                    <a:pt x="1631407" y="461485"/>
                  </a:lnTo>
                  <a:lnTo>
                    <a:pt x="1673940" y="442345"/>
                  </a:lnTo>
                  <a:lnTo>
                    <a:pt x="1718600" y="425331"/>
                  </a:lnTo>
                  <a:lnTo>
                    <a:pt x="1756880" y="416825"/>
                  </a:lnTo>
                  <a:lnTo>
                    <a:pt x="1788780" y="404065"/>
                  </a:lnTo>
                  <a:lnTo>
                    <a:pt x="1814300" y="393431"/>
                  </a:lnTo>
                  <a:lnTo>
                    <a:pt x="1933393" y="323252"/>
                  </a:lnTo>
                  <a:lnTo>
                    <a:pt x="2009952" y="280719"/>
                  </a:lnTo>
                  <a:lnTo>
                    <a:pt x="2090765" y="229679"/>
                  </a:lnTo>
                  <a:lnTo>
                    <a:pt x="2173705" y="174386"/>
                  </a:lnTo>
                  <a:lnTo>
                    <a:pt x="2252391" y="116966"/>
                  </a:lnTo>
                  <a:lnTo>
                    <a:pt x="2328951" y="59547"/>
                  </a:lnTo>
                  <a:lnTo>
                    <a:pt x="2397004" y="2127"/>
                  </a:lnTo>
                  <a:close/>
                </a:path>
              </a:pathLst>
            </a:custGeom>
            <a:solidFill>
              <a:srgbClr val="8AB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19"/>
            <p:cNvSpPr>
              <a:spLocks/>
            </p:cNvSpPr>
            <p:nvPr/>
          </p:nvSpPr>
          <p:spPr bwMode="auto">
            <a:xfrm>
              <a:off x="3993769" y="2304976"/>
              <a:ext cx="4084776" cy="1772462"/>
            </a:xfrm>
            <a:custGeom>
              <a:avLst/>
              <a:gdLst>
                <a:gd name="T0" fmla="*/ 875 w 2561"/>
                <a:gd name="T1" fmla="*/ 63 h 1150"/>
                <a:gd name="T2" fmla="*/ 1014 w 2561"/>
                <a:gd name="T3" fmla="*/ 123 h 1150"/>
                <a:gd name="T4" fmla="*/ 1056 w 2561"/>
                <a:gd name="T5" fmla="*/ 150 h 1150"/>
                <a:gd name="T6" fmla="*/ 1056 w 2561"/>
                <a:gd name="T7" fmla="*/ 153 h 1150"/>
                <a:gd name="T8" fmla="*/ 1035 w 2561"/>
                <a:gd name="T9" fmla="*/ 153 h 1150"/>
                <a:gd name="T10" fmla="*/ 948 w 2561"/>
                <a:gd name="T11" fmla="*/ 130 h 1150"/>
                <a:gd name="T12" fmla="*/ 917 w 2561"/>
                <a:gd name="T13" fmla="*/ 125 h 1150"/>
                <a:gd name="T14" fmla="*/ 926 w 2561"/>
                <a:gd name="T15" fmla="*/ 132 h 1150"/>
                <a:gd name="T16" fmla="*/ 1117 w 2561"/>
                <a:gd name="T17" fmla="*/ 231 h 1150"/>
                <a:gd name="T18" fmla="*/ 1134 w 2561"/>
                <a:gd name="T19" fmla="*/ 250 h 1150"/>
                <a:gd name="T20" fmla="*/ 1143 w 2561"/>
                <a:gd name="T21" fmla="*/ 303 h 1150"/>
                <a:gd name="T22" fmla="*/ 1147 w 2561"/>
                <a:gd name="T23" fmla="*/ 337 h 1150"/>
                <a:gd name="T24" fmla="*/ 1153 w 2561"/>
                <a:gd name="T25" fmla="*/ 330 h 1150"/>
                <a:gd name="T26" fmla="*/ 1173 w 2561"/>
                <a:gd name="T27" fmla="*/ 289 h 1150"/>
                <a:gd name="T28" fmla="*/ 1179 w 2561"/>
                <a:gd name="T29" fmla="*/ 286 h 1150"/>
                <a:gd name="T30" fmla="*/ 1189 w 2561"/>
                <a:gd name="T31" fmla="*/ 345 h 1150"/>
                <a:gd name="T32" fmla="*/ 1207 w 2561"/>
                <a:gd name="T33" fmla="*/ 411 h 1150"/>
                <a:gd name="T34" fmla="*/ 1245 w 2561"/>
                <a:gd name="T35" fmla="*/ 488 h 1150"/>
                <a:gd name="T36" fmla="*/ 1254 w 2561"/>
                <a:gd name="T37" fmla="*/ 499 h 1150"/>
                <a:gd name="T38" fmla="*/ 1303 w 2561"/>
                <a:gd name="T39" fmla="*/ 523 h 1150"/>
                <a:gd name="T40" fmla="*/ 1357 w 2561"/>
                <a:gd name="T41" fmla="*/ 533 h 1150"/>
                <a:gd name="T42" fmla="*/ 1384 w 2561"/>
                <a:gd name="T43" fmla="*/ 532 h 1150"/>
                <a:gd name="T44" fmla="*/ 1460 w 2561"/>
                <a:gd name="T45" fmla="*/ 515 h 1150"/>
                <a:gd name="T46" fmla="*/ 1528 w 2561"/>
                <a:gd name="T47" fmla="*/ 503 h 1150"/>
                <a:gd name="T48" fmla="*/ 1571 w 2561"/>
                <a:gd name="T49" fmla="*/ 509 h 1150"/>
                <a:gd name="T50" fmla="*/ 1600 w 2561"/>
                <a:gd name="T51" fmla="*/ 533 h 1150"/>
                <a:gd name="T52" fmla="*/ 1615 w 2561"/>
                <a:gd name="T53" fmla="*/ 556 h 1150"/>
                <a:gd name="T54" fmla="*/ 1671 w 2561"/>
                <a:gd name="T55" fmla="*/ 611 h 1150"/>
                <a:gd name="T56" fmla="*/ 1736 w 2561"/>
                <a:gd name="T57" fmla="*/ 647 h 1150"/>
                <a:gd name="T58" fmla="*/ 1820 w 2561"/>
                <a:gd name="T59" fmla="*/ 680 h 1150"/>
                <a:gd name="T60" fmla="*/ 1830 w 2561"/>
                <a:gd name="T61" fmla="*/ 688 h 1150"/>
                <a:gd name="T62" fmla="*/ 1821 w 2561"/>
                <a:gd name="T63" fmla="*/ 691 h 1150"/>
                <a:gd name="T64" fmla="*/ 1799 w 2561"/>
                <a:gd name="T65" fmla="*/ 698 h 1150"/>
                <a:gd name="T66" fmla="*/ 1802 w 2561"/>
                <a:gd name="T67" fmla="*/ 710 h 1150"/>
                <a:gd name="T68" fmla="*/ 1836 w 2561"/>
                <a:gd name="T69" fmla="*/ 731 h 1150"/>
                <a:gd name="T70" fmla="*/ 1937 w 2561"/>
                <a:gd name="T71" fmla="*/ 770 h 1150"/>
                <a:gd name="T72" fmla="*/ 2175 w 2561"/>
                <a:gd name="T73" fmla="*/ 840 h 1150"/>
                <a:gd name="T74" fmla="*/ 2245 w 2561"/>
                <a:gd name="T75" fmla="*/ 860 h 1150"/>
                <a:gd name="T76" fmla="*/ 2296 w 2561"/>
                <a:gd name="T77" fmla="*/ 885 h 1150"/>
                <a:gd name="T78" fmla="*/ 2407 w 2561"/>
                <a:gd name="T79" fmla="*/ 962 h 1150"/>
                <a:gd name="T80" fmla="*/ 2477 w 2561"/>
                <a:gd name="T81" fmla="*/ 1001 h 1150"/>
                <a:gd name="T82" fmla="*/ 2512 w 2561"/>
                <a:gd name="T83" fmla="*/ 1011 h 1150"/>
                <a:gd name="T84" fmla="*/ 2548 w 2561"/>
                <a:gd name="T85" fmla="*/ 1028 h 1150"/>
                <a:gd name="T86" fmla="*/ 2560 w 2561"/>
                <a:gd name="T87" fmla="*/ 1060 h 1150"/>
                <a:gd name="T88" fmla="*/ 2558 w 2561"/>
                <a:gd name="T89" fmla="*/ 1098 h 1150"/>
                <a:gd name="T90" fmla="*/ 2540 w 2561"/>
                <a:gd name="T91" fmla="*/ 1150 h 1150"/>
                <a:gd name="T92" fmla="*/ 458 w 2561"/>
                <a:gd name="T93" fmla="*/ 265 h 1150"/>
                <a:gd name="T94" fmla="*/ 27 w 2561"/>
                <a:gd name="T95" fmla="*/ 42 h 1150"/>
                <a:gd name="T96" fmla="*/ 180 w 2561"/>
                <a:gd name="T97" fmla="*/ 9 h 1150"/>
                <a:gd name="T98" fmla="*/ 199 w 2561"/>
                <a:gd name="T99" fmla="*/ 2 h 1150"/>
                <a:gd name="T100" fmla="*/ 309 w 2561"/>
                <a:gd name="T101" fmla="*/ 3 h 1150"/>
                <a:gd name="T102" fmla="*/ 747 w 2561"/>
                <a:gd name="T103" fmla="*/ 42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1" h="1150">
                  <a:moveTo>
                    <a:pt x="845" y="51"/>
                  </a:moveTo>
                  <a:lnTo>
                    <a:pt x="845" y="51"/>
                  </a:lnTo>
                  <a:lnTo>
                    <a:pt x="875" y="63"/>
                  </a:lnTo>
                  <a:lnTo>
                    <a:pt x="944" y="90"/>
                  </a:lnTo>
                  <a:lnTo>
                    <a:pt x="981" y="107"/>
                  </a:lnTo>
                  <a:lnTo>
                    <a:pt x="1014" y="123"/>
                  </a:lnTo>
                  <a:lnTo>
                    <a:pt x="1041" y="138"/>
                  </a:lnTo>
                  <a:lnTo>
                    <a:pt x="1050" y="144"/>
                  </a:lnTo>
                  <a:lnTo>
                    <a:pt x="1056" y="150"/>
                  </a:lnTo>
                  <a:lnTo>
                    <a:pt x="1056" y="150"/>
                  </a:lnTo>
                  <a:lnTo>
                    <a:pt x="1056" y="151"/>
                  </a:lnTo>
                  <a:lnTo>
                    <a:pt x="1056" y="153"/>
                  </a:lnTo>
                  <a:lnTo>
                    <a:pt x="1053" y="154"/>
                  </a:lnTo>
                  <a:lnTo>
                    <a:pt x="1045" y="154"/>
                  </a:lnTo>
                  <a:lnTo>
                    <a:pt x="1035" y="153"/>
                  </a:lnTo>
                  <a:lnTo>
                    <a:pt x="1008" y="147"/>
                  </a:lnTo>
                  <a:lnTo>
                    <a:pt x="977" y="138"/>
                  </a:lnTo>
                  <a:lnTo>
                    <a:pt x="948" y="130"/>
                  </a:lnTo>
                  <a:lnTo>
                    <a:pt x="926" y="126"/>
                  </a:lnTo>
                  <a:lnTo>
                    <a:pt x="920" y="125"/>
                  </a:lnTo>
                  <a:lnTo>
                    <a:pt x="917" y="125"/>
                  </a:lnTo>
                  <a:lnTo>
                    <a:pt x="918" y="128"/>
                  </a:lnTo>
                  <a:lnTo>
                    <a:pt x="926" y="132"/>
                  </a:lnTo>
                  <a:lnTo>
                    <a:pt x="926" y="132"/>
                  </a:lnTo>
                  <a:lnTo>
                    <a:pt x="1003" y="172"/>
                  </a:lnTo>
                  <a:lnTo>
                    <a:pt x="1117" y="231"/>
                  </a:lnTo>
                  <a:lnTo>
                    <a:pt x="1117" y="231"/>
                  </a:lnTo>
                  <a:lnTo>
                    <a:pt x="1123" y="235"/>
                  </a:lnTo>
                  <a:lnTo>
                    <a:pt x="1129" y="243"/>
                  </a:lnTo>
                  <a:lnTo>
                    <a:pt x="1134" y="250"/>
                  </a:lnTo>
                  <a:lnTo>
                    <a:pt x="1137" y="261"/>
                  </a:lnTo>
                  <a:lnTo>
                    <a:pt x="1141" y="282"/>
                  </a:lnTo>
                  <a:lnTo>
                    <a:pt x="1143" y="303"/>
                  </a:lnTo>
                  <a:lnTo>
                    <a:pt x="1144" y="321"/>
                  </a:lnTo>
                  <a:lnTo>
                    <a:pt x="1146" y="334"/>
                  </a:lnTo>
                  <a:lnTo>
                    <a:pt x="1147" y="337"/>
                  </a:lnTo>
                  <a:lnTo>
                    <a:pt x="1149" y="337"/>
                  </a:lnTo>
                  <a:lnTo>
                    <a:pt x="1150" y="336"/>
                  </a:lnTo>
                  <a:lnTo>
                    <a:pt x="1153" y="330"/>
                  </a:lnTo>
                  <a:lnTo>
                    <a:pt x="1153" y="330"/>
                  </a:lnTo>
                  <a:lnTo>
                    <a:pt x="1168" y="297"/>
                  </a:lnTo>
                  <a:lnTo>
                    <a:pt x="1173" y="289"/>
                  </a:lnTo>
                  <a:lnTo>
                    <a:pt x="1176" y="285"/>
                  </a:lnTo>
                  <a:lnTo>
                    <a:pt x="1177" y="285"/>
                  </a:lnTo>
                  <a:lnTo>
                    <a:pt x="1179" y="286"/>
                  </a:lnTo>
                  <a:lnTo>
                    <a:pt x="1180" y="291"/>
                  </a:lnTo>
                  <a:lnTo>
                    <a:pt x="1183" y="312"/>
                  </a:lnTo>
                  <a:lnTo>
                    <a:pt x="1189" y="345"/>
                  </a:lnTo>
                  <a:lnTo>
                    <a:pt x="1194" y="366"/>
                  </a:lnTo>
                  <a:lnTo>
                    <a:pt x="1200" y="387"/>
                  </a:lnTo>
                  <a:lnTo>
                    <a:pt x="1207" y="411"/>
                  </a:lnTo>
                  <a:lnTo>
                    <a:pt x="1216" y="436"/>
                  </a:lnTo>
                  <a:lnTo>
                    <a:pt x="1230" y="463"/>
                  </a:lnTo>
                  <a:lnTo>
                    <a:pt x="1245" y="488"/>
                  </a:lnTo>
                  <a:lnTo>
                    <a:pt x="1245" y="488"/>
                  </a:lnTo>
                  <a:lnTo>
                    <a:pt x="1249" y="494"/>
                  </a:lnTo>
                  <a:lnTo>
                    <a:pt x="1254" y="499"/>
                  </a:lnTo>
                  <a:lnTo>
                    <a:pt x="1267" y="508"/>
                  </a:lnTo>
                  <a:lnTo>
                    <a:pt x="1284" y="515"/>
                  </a:lnTo>
                  <a:lnTo>
                    <a:pt x="1303" y="523"/>
                  </a:lnTo>
                  <a:lnTo>
                    <a:pt x="1322" y="527"/>
                  </a:lnTo>
                  <a:lnTo>
                    <a:pt x="1340" y="532"/>
                  </a:lnTo>
                  <a:lnTo>
                    <a:pt x="1357" y="533"/>
                  </a:lnTo>
                  <a:lnTo>
                    <a:pt x="1372" y="533"/>
                  </a:lnTo>
                  <a:lnTo>
                    <a:pt x="1372" y="533"/>
                  </a:lnTo>
                  <a:lnTo>
                    <a:pt x="1384" y="532"/>
                  </a:lnTo>
                  <a:lnTo>
                    <a:pt x="1396" y="530"/>
                  </a:lnTo>
                  <a:lnTo>
                    <a:pt x="1426" y="523"/>
                  </a:lnTo>
                  <a:lnTo>
                    <a:pt x="1460" y="515"/>
                  </a:lnTo>
                  <a:lnTo>
                    <a:pt x="1493" y="508"/>
                  </a:lnTo>
                  <a:lnTo>
                    <a:pt x="1511" y="505"/>
                  </a:lnTo>
                  <a:lnTo>
                    <a:pt x="1528" y="503"/>
                  </a:lnTo>
                  <a:lnTo>
                    <a:pt x="1543" y="503"/>
                  </a:lnTo>
                  <a:lnTo>
                    <a:pt x="1558" y="505"/>
                  </a:lnTo>
                  <a:lnTo>
                    <a:pt x="1571" y="509"/>
                  </a:lnTo>
                  <a:lnTo>
                    <a:pt x="1582" y="514"/>
                  </a:lnTo>
                  <a:lnTo>
                    <a:pt x="1592" y="523"/>
                  </a:lnTo>
                  <a:lnTo>
                    <a:pt x="1600" y="533"/>
                  </a:lnTo>
                  <a:lnTo>
                    <a:pt x="1600" y="533"/>
                  </a:lnTo>
                  <a:lnTo>
                    <a:pt x="1607" y="545"/>
                  </a:lnTo>
                  <a:lnTo>
                    <a:pt x="1615" y="556"/>
                  </a:lnTo>
                  <a:lnTo>
                    <a:pt x="1631" y="577"/>
                  </a:lnTo>
                  <a:lnTo>
                    <a:pt x="1650" y="595"/>
                  </a:lnTo>
                  <a:lnTo>
                    <a:pt x="1671" y="611"/>
                  </a:lnTo>
                  <a:lnTo>
                    <a:pt x="1692" y="625"/>
                  </a:lnTo>
                  <a:lnTo>
                    <a:pt x="1715" y="637"/>
                  </a:lnTo>
                  <a:lnTo>
                    <a:pt x="1736" y="647"/>
                  </a:lnTo>
                  <a:lnTo>
                    <a:pt x="1757" y="658"/>
                  </a:lnTo>
                  <a:lnTo>
                    <a:pt x="1794" y="671"/>
                  </a:lnTo>
                  <a:lnTo>
                    <a:pt x="1820" y="680"/>
                  </a:lnTo>
                  <a:lnTo>
                    <a:pt x="1827" y="685"/>
                  </a:lnTo>
                  <a:lnTo>
                    <a:pt x="1830" y="688"/>
                  </a:lnTo>
                  <a:lnTo>
                    <a:pt x="1830" y="688"/>
                  </a:lnTo>
                  <a:lnTo>
                    <a:pt x="1829" y="689"/>
                  </a:lnTo>
                  <a:lnTo>
                    <a:pt x="1821" y="691"/>
                  </a:lnTo>
                  <a:lnTo>
                    <a:pt x="1821" y="691"/>
                  </a:lnTo>
                  <a:lnTo>
                    <a:pt x="1811" y="694"/>
                  </a:lnTo>
                  <a:lnTo>
                    <a:pt x="1803" y="695"/>
                  </a:lnTo>
                  <a:lnTo>
                    <a:pt x="1799" y="698"/>
                  </a:lnTo>
                  <a:lnTo>
                    <a:pt x="1797" y="703"/>
                  </a:lnTo>
                  <a:lnTo>
                    <a:pt x="1797" y="706"/>
                  </a:lnTo>
                  <a:lnTo>
                    <a:pt x="1802" y="710"/>
                  </a:lnTo>
                  <a:lnTo>
                    <a:pt x="1808" y="716"/>
                  </a:lnTo>
                  <a:lnTo>
                    <a:pt x="1815" y="721"/>
                  </a:lnTo>
                  <a:lnTo>
                    <a:pt x="1836" y="731"/>
                  </a:lnTo>
                  <a:lnTo>
                    <a:pt x="1865" y="745"/>
                  </a:lnTo>
                  <a:lnTo>
                    <a:pt x="1899" y="756"/>
                  </a:lnTo>
                  <a:lnTo>
                    <a:pt x="1937" y="770"/>
                  </a:lnTo>
                  <a:lnTo>
                    <a:pt x="2019" y="797"/>
                  </a:lnTo>
                  <a:lnTo>
                    <a:pt x="2101" y="821"/>
                  </a:lnTo>
                  <a:lnTo>
                    <a:pt x="2175" y="840"/>
                  </a:lnTo>
                  <a:lnTo>
                    <a:pt x="2229" y="854"/>
                  </a:lnTo>
                  <a:lnTo>
                    <a:pt x="2229" y="854"/>
                  </a:lnTo>
                  <a:lnTo>
                    <a:pt x="2245" y="860"/>
                  </a:lnTo>
                  <a:lnTo>
                    <a:pt x="2262" y="866"/>
                  </a:lnTo>
                  <a:lnTo>
                    <a:pt x="2279" y="875"/>
                  </a:lnTo>
                  <a:lnTo>
                    <a:pt x="2296" y="885"/>
                  </a:lnTo>
                  <a:lnTo>
                    <a:pt x="2332" y="909"/>
                  </a:lnTo>
                  <a:lnTo>
                    <a:pt x="2369" y="936"/>
                  </a:lnTo>
                  <a:lnTo>
                    <a:pt x="2407" y="962"/>
                  </a:lnTo>
                  <a:lnTo>
                    <a:pt x="2443" y="984"/>
                  </a:lnTo>
                  <a:lnTo>
                    <a:pt x="2461" y="993"/>
                  </a:lnTo>
                  <a:lnTo>
                    <a:pt x="2477" y="1001"/>
                  </a:lnTo>
                  <a:lnTo>
                    <a:pt x="2495" y="1007"/>
                  </a:lnTo>
                  <a:lnTo>
                    <a:pt x="2512" y="1011"/>
                  </a:lnTo>
                  <a:lnTo>
                    <a:pt x="2512" y="1011"/>
                  </a:lnTo>
                  <a:lnTo>
                    <a:pt x="2527" y="1014"/>
                  </a:lnTo>
                  <a:lnTo>
                    <a:pt x="2539" y="1020"/>
                  </a:lnTo>
                  <a:lnTo>
                    <a:pt x="2548" y="1028"/>
                  </a:lnTo>
                  <a:lnTo>
                    <a:pt x="2554" y="1038"/>
                  </a:lnTo>
                  <a:lnTo>
                    <a:pt x="2558" y="1049"/>
                  </a:lnTo>
                  <a:lnTo>
                    <a:pt x="2560" y="1060"/>
                  </a:lnTo>
                  <a:lnTo>
                    <a:pt x="2561" y="1072"/>
                  </a:lnTo>
                  <a:lnTo>
                    <a:pt x="2560" y="1084"/>
                  </a:lnTo>
                  <a:lnTo>
                    <a:pt x="2558" y="1098"/>
                  </a:lnTo>
                  <a:lnTo>
                    <a:pt x="2555" y="1110"/>
                  </a:lnTo>
                  <a:lnTo>
                    <a:pt x="2548" y="1131"/>
                  </a:lnTo>
                  <a:lnTo>
                    <a:pt x="2540" y="1150"/>
                  </a:lnTo>
                  <a:lnTo>
                    <a:pt x="1288" y="1150"/>
                  </a:lnTo>
                  <a:lnTo>
                    <a:pt x="680" y="457"/>
                  </a:lnTo>
                  <a:lnTo>
                    <a:pt x="458" y="26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27" y="42"/>
                  </a:lnTo>
                  <a:lnTo>
                    <a:pt x="88" y="30"/>
                  </a:lnTo>
                  <a:lnTo>
                    <a:pt x="154" y="15"/>
                  </a:lnTo>
                  <a:lnTo>
                    <a:pt x="180" y="9"/>
                  </a:lnTo>
                  <a:lnTo>
                    <a:pt x="196" y="2"/>
                  </a:lnTo>
                  <a:lnTo>
                    <a:pt x="196" y="2"/>
                  </a:lnTo>
                  <a:lnTo>
                    <a:pt x="199" y="2"/>
                  </a:lnTo>
                  <a:lnTo>
                    <a:pt x="208" y="0"/>
                  </a:lnTo>
                  <a:lnTo>
                    <a:pt x="231" y="0"/>
                  </a:lnTo>
                  <a:lnTo>
                    <a:pt x="309" y="3"/>
                  </a:lnTo>
                  <a:lnTo>
                    <a:pt x="413" y="11"/>
                  </a:lnTo>
                  <a:lnTo>
                    <a:pt x="530" y="21"/>
                  </a:lnTo>
                  <a:lnTo>
                    <a:pt x="747" y="42"/>
                  </a:lnTo>
                  <a:lnTo>
                    <a:pt x="845" y="51"/>
                  </a:lnTo>
                  <a:lnTo>
                    <a:pt x="845" y="5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20"/>
            <p:cNvSpPr>
              <a:spLocks/>
            </p:cNvSpPr>
            <p:nvPr/>
          </p:nvSpPr>
          <p:spPr bwMode="auto">
            <a:xfrm>
              <a:off x="3853409" y="1784027"/>
              <a:ext cx="1764062" cy="786048"/>
            </a:xfrm>
            <a:custGeom>
              <a:avLst/>
              <a:gdLst>
                <a:gd name="T0" fmla="*/ 551 w 1106"/>
                <a:gd name="T1" fmla="*/ 102 h 510"/>
                <a:gd name="T2" fmla="*/ 449 w 1106"/>
                <a:gd name="T3" fmla="*/ 161 h 510"/>
                <a:gd name="T4" fmla="*/ 361 w 1106"/>
                <a:gd name="T5" fmla="*/ 206 h 510"/>
                <a:gd name="T6" fmla="*/ 310 w 1106"/>
                <a:gd name="T7" fmla="*/ 235 h 510"/>
                <a:gd name="T8" fmla="*/ 238 w 1106"/>
                <a:gd name="T9" fmla="*/ 293 h 510"/>
                <a:gd name="T10" fmla="*/ 42 w 1106"/>
                <a:gd name="T11" fmla="*/ 367 h 510"/>
                <a:gd name="T12" fmla="*/ 0 w 1106"/>
                <a:gd name="T13" fmla="*/ 386 h 510"/>
                <a:gd name="T14" fmla="*/ 16 w 1106"/>
                <a:gd name="T15" fmla="*/ 394 h 510"/>
                <a:gd name="T16" fmla="*/ 134 w 1106"/>
                <a:gd name="T17" fmla="*/ 404 h 510"/>
                <a:gd name="T18" fmla="*/ 175 w 1106"/>
                <a:gd name="T19" fmla="*/ 419 h 510"/>
                <a:gd name="T20" fmla="*/ 206 w 1106"/>
                <a:gd name="T21" fmla="*/ 443 h 510"/>
                <a:gd name="T22" fmla="*/ 250 w 1106"/>
                <a:gd name="T23" fmla="*/ 455 h 510"/>
                <a:gd name="T24" fmla="*/ 275 w 1106"/>
                <a:gd name="T25" fmla="*/ 443 h 510"/>
                <a:gd name="T26" fmla="*/ 295 w 1106"/>
                <a:gd name="T27" fmla="*/ 440 h 510"/>
                <a:gd name="T28" fmla="*/ 325 w 1106"/>
                <a:gd name="T29" fmla="*/ 473 h 510"/>
                <a:gd name="T30" fmla="*/ 359 w 1106"/>
                <a:gd name="T31" fmla="*/ 510 h 510"/>
                <a:gd name="T32" fmla="*/ 379 w 1106"/>
                <a:gd name="T33" fmla="*/ 504 h 510"/>
                <a:gd name="T34" fmla="*/ 485 w 1106"/>
                <a:gd name="T35" fmla="*/ 476 h 510"/>
                <a:gd name="T36" fmla="*/ 534 w 1106"/>
                <a:gd name="T37" fmla="*/ 451 h 510"/>
                <a:gd name="T38" fmla="*/ 548 w 1106"/>
                <a:gd name="T39" fmla="*/ 425 h 510"/>
                <a:gd name="T40" fmla="*/ 566 w 1106"/>
                <a:gd name="T41" fmla="*/ 421 h 510"/>
                <a:gd name="T42" fmla="*/ 614 w 1106"/>
                <a:gd name="T43" fmla="*/ 460 h 510"/>
                <a:gd name="T44" fmla="*/ 648 w 1106"/>
                <a:gd name="T45" fmla="*/ 470 h 510"/>
                <a:gd name="T46" fmla="*/ 675 w 1106"/>
                <a:gd name="T47" fmla="*/ 460 h 510"/>
                <a:gd name="T48" fmla="*/ 725 w 1106"/>
                <a:gd name="T49" fmla="*/ 422 h 510"/>
                <a:gd name="T50" fmla="*/ 743 w 1106"/>
                <a:gd name="T51" fmla="*/ 422 h 510"/>
                <a:gd name="T52" fmla="*/ 749 w 1106"/>
                <a:gd name="T53" fmla="*/ 443 h 510"/>
                <a:gd name="T54" fmla="*/ 765 w 1106"/>
                <a:gd name="T55" fmla="*/ 471 h 510"/>
                <a:gd name="T56" fmla="*/ 811 w 1106"/>
                <a:gd name="T57" fmla="*/ 492 h 510"/>
                <a:gd name="T58" fmla="*/ 831 w 1106"/>
                <a:gd name="T59" fmla="*/ 488 h 510"/>
                <a:gd name="T60" fmla="*/ 883 w 1106"/>
                <a:gd name="T61" fmla="*/ 466 h 510"/>
                <a:gd name="T62" fmla="*/ 936 w 1106"/>
                <a:gd name="T63" fmla="*/ 474 h 510"/>
                <a:gd name="T64" fmla="*/ 1011 w 1106"/>
                <a:gd name="T65" fmla="*/ 491 h 510"/>
                <a:gd name="T66" fmla="*/ 1044 w 1106"/>
                <a:gd name="T67" fmla="*/ 482 h 510"/>
                <a:gd name="T68" fmla="*/ 1078 w 1106"/>
                <a:gd name="T69" fmla="*/ 449 h 510"/>
                <a:gd name="T70" fmla="*/ 1102 w 1106"/>
                <a:gd name="T71" fmla="*/ 380 h 510"/>
                <a:gd name="T72" fmla="*/ 1106 w 1106"/>
                <a:gd name="T73" fmla="*/ 353 h 510"/>
                <a:gd name="T74" fmla="*/ 1084 w 1106"/>
                <a:gd name="T75" fmla="*/ 326 h 510"/>
                <a:gd name="T76" fmla="*/ 1027 w 1106"/>
                <a:gd name="T77" fmla="*/ 295 h 510"/>
                <a:gd name="T78" fmla="*/ 1033 w 1106"/>
                <a:gd name="T79" fmla="*/ 290 h 510"/>
                <a:gd name="T80" fmla="*/ 967 w 1106"/>
                <a:gd name="T81" fmla="*/ 284 h 510"/>
                <a:gd name="T82" fmla="*/ 940 w 1106"/>
                <a:gd name="T83" fmla="*/ 292 h 510"/>
                <a:gd name="T84" fmla="*/ 949 w 1106"/>
                <a:gd name="T85" fmla="*/ 296 h 510"/>
                <a:gd name="T86" fmla="*/ 937 w 1106"/>
                <a:gd name="T87" fmla="*/ 274 h 510"/>
                <a:gd name="T88" fmla="*/ 909 w 1106"/>
                <a:gd name="T89" fmla="*/ 242 h 510"/>
                <a:gd name="T90" fmla="*/ 904 w 1106"/>
                <a:gd name="T91" fmla="*/ 218 h 510"/>
                <a:gd name="T92" fmla="*/ 894 w 1106"/>
                <a:gd name="T93" fmla="*/ 200 h 510"/>
                <a:gd name="T94" fmla="*/ 835 w 1106"/>
                <a:gd name="T95" fmla="*/ 150 h 510"/>
                <a:gd name="T96" fmla="*/ 825 w 1106"/>
                <a:gd name="T97" fmla="*/ 115 h 510"/>
                <a:gd name="T98" fmla="*/ 801 w 1106"/>
                <a:gd name="T99" fmla="*/ 21 h 510"/>
                <a:gd name="T100" fmla="*/ 783 w 1106"/>
                <a:gd name="T101" fmla="*/ 9 h 510"/>
                <a:gd name="T102" fmla="*/ 713 w 1106"/>
                <a:gd name="T103" fmla="*/ 0 h 510"/>
                <a:gd name="T104" fmla="*/ 687 w 1106"/>
                <a:gd name="T105" fmla="*/ 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06" h="510">
                  <a:moveTo>
                    <a:pt x="687" y="7"/>
                  </a:moveTo>
                  <a:lnTo>
                    <a:pt x="687" y="7"/>
                  </a:lnTo>
                  <a:lnTo>
                    <a:pt x="614" y="58"/>
                  </a:lnTo>
                  <a:lnTo>
                    <a:pt x="551" y="102"/>
                  </a:lnTo>
                  <a:lnTo>
                    <a:pt x="519" y="121"/>
                  </a:lnTo>
                  <a:lnTo>
                    <a:pt x="492" y="138"/>
                  </a:lnTo>
                  <a:lnTo>
                    <a:pt x="492" y="138"/>
                  </a:lnTo>
                  <a:lnTo>
                    <a:pt x="449" y="161"/>
                  </a:lnTo>
                  <a:lnTo>
                    <a:pt x="415" y="182"/>
                  </a:lnTo>
                  <a:lnTo>
                    <a:pt x="386" y="197"/>
                  </a:lnTo>
                  <a:lnTo>
                    <a:pt x="373" y="202"/>
                  </a:lnTo>
                  <a:lnTo>
                    <a:pt x="361" y="206"/>
                  </a:lnTo>
                  <a:lnTo>
                    <a:pt x="361" y="206"/>
                  </a:lnTo>
                  <a:lnTo>
                    <a:pt x="346" y="212"/>
                  </a:lnTo>
                  <a:lnTo>
                    <a:pt x="329" y="223"/>
                  </a:lnTo>
                  <a:lnTo>
                    <a:pt x="310" y="235"/>
                  </a:lnTo>
                  <a:lnTo>
                    <a:pt x="290" y="250"/>
                  </a:lnTo>
                  <a:lnTo>
                    <a:pt x="256" y="277"/>
                  </a:lnTo>
                  <a:lnTo>
                    <a:pt x="238" y="293"/>
                  </a:lnTo>
                  <a:lnTo>
                    <a:pt x="238" y="293"/>
                  </a:lnTo>
                  <a:lnTo>
                    <a:pt x="226" y="299"/>
                  </a:lnTo>
                  <a:lnTo>
                    <a:pt x="199" y="310"/>
                  </a:lnTo>
                  <a:lnTo>
                    <a:pt x="121" y="338"/>
                  </a:lnTo>
                  <a:lnTo>
                    <a:pt x="42" y="367"/>
                  </a:lnTo>
                  <a:lnTo>
                    <a:pt x="15" y="377"/>
                  </a:lnTo>
                  <a:lnTo>
                    <a:pt x="1" y="383"/>
                  </a:lnTo>
                  <a:lnTo>
                    <a:pt x="1" y="383"/>
                  </a:lnTo>
                  <a:lnTo>
                    <a:pt x="0" y="386"/>
                  </a:lnTo>
                  <a:lnTo>
                    <a:pt x="0" y="388"/>
                  </a:lnTo>
                  <a:lnTo>
                    <a:pt x="1" y="389"/>
                  </a:lnTo>
                  <a:lnTo>
                    <a:pt x="7" y="391"/>
                  </a:lnTo>
                  <a:lnTo>
                    <a:pt x="16" y="394"/>
                  </a:lnTo>
                  <a:lnTo>
                    <a:pt x="40" y="395"/>
                  </a:lnTo>
                  <a:lnTo>
                    <a:pt x="72" y="398"/>
                  </a:lnTo>
                  <a:lnTo>
                    <a:pt x="105" y="401"/>
                  </a:lnTo>
                  <a:lnTo>
                    <a:pt x="134" y="404"/>
                  </a:lnTo>
                  <a:lnTo>
                    <a:pt x="148" y="407"/>
                  </a:lnTo>
                  <a:lnTo>
                    <a:pt x="160" y="410"/>
                  </a:lnTo>
                  <a:lnTo>
                    <a:pt x="169" y="415"/>
                  </a:lnTo>
                  <a:lnTo>
                    <a:pt x="175" y="419"/>
                  </a:lnTo>
                  <a:lnTo>
                    <a:pt x="175" y="419"/>
                  </a:lnTo>
                  <a:lnTo>
                    <a:pt x="182" y="428"/>
                  </a:lnTo>
                  <a:lnTo>
                    <a:pt x="193" y="436"/>
                  </a:lnTo>
                  <a:lnTo>
                    <a:pt x="206" y="443"/>
                  </a:lnTo>
                  <a:lnTo>
                    <a:pt x="220" y="451"/>
                  </a:lnTo>
                  <a:lnTo>
                    <a:pt x="235" y="454"/>
                  </a:lnTo>
                  <a:lnTo>
                    <a:pt x="242" y="455"/>
                  </a:lnTo>
                  <a:lnTo>
                    <a:pt x="250" y="455"/>
                  </a:lnTo>
                  <a:lnTo>
                    <a:pt x="257" y="454"/>
                  </a:lnTo>
                  <a:lnTo>
                    <a:pt x="263" y="451"/>
                  </a:lnTo>
                  <a:lnTo>
                    <a:pt x="269" y="448"/>
                  </a:lnTo>
                  <a:lnTo>
                    <a:pt x="275" y="443"/>
                  </a:lnTo>
                  <a:lnTo>
                    <a:pt x="275" y="443"/>
                  </a:lnTo>
                  <a:lnTo>
                    <a:pt x="281" y="439"/>
                  </a:lnTo>
                  <a:lnTo>
                    <a:pt x="289" y="437"/>
                  </a:lnTo>
                  <a:lnTo>
                    <a:pt x="295" y="440"/>
                  </a:lnTo>
                  <a:lnTo>
                    <a:pt x="301" y="443"/>
                  </a:lnTo>
                  <a:lnTo>
                    <a:pt x="307" y="449"/>
                  </a:lnTo>
                  <a:lnTo>
                    <a:pt x="313" y="457"/>
                  </a:lnTo>
                  <a:lnTo>
                    <a:pt x="325" y="473"/>
                  </a:lnTo>
                  <a:lnTo>
                    <a:pt x="337" y="489"/>
                  </a:lnTo>
                  <a:lnTo>
                    <a:pt x="347" y="504"/>
                  </a:lnTo>
                  <a:lnTo>
                    <a:pt x="353" y="509"/>
                  </a:lnTo>
                  <a:lnTo>
                    <a:pt x="359" y="510"/>
                  </a:lnTo>
                  <a:lnTo>
                    <a:pt x="364" y="510"/>
                  </a:lnTo>
                  <a:lnTo>
                    <a:pt x="370" y="507"/>
                  </a:lnTo>
                  <a:lnTo>
                    <a:pt x="370" y="507"/>
                  </a:lnTo>
                  <a:lnTo>
                    <a:pt x="379" y="504"/>
                  </a:lnTo>
                  <a:lnTo>
                    <a:pt x="400" y="500"/>
                  </a:lnTo>
                  <a:lnTo>
                    <a:pt x="425" y="494"/>
                  </a:lnTo>
                  <a:lnTo>
                    <a:pt x="455" y="486"/>
                  </a:lnTo>
                  <a:lnTo>
                    <a:pt x="485" y="476"/>
                  </a:lnTo>
                  <a:lnTo>
                    <a:pt x="500" y="471"/>
                  </a:lnTo>
                  <a:lnTo>
                    <a:pt x="513" y="464"/>
                  </a:lnTo>
                  <a:lnTo>
                    <a:pt x="524" y="458"/>
                  </a:lnTo>
                  <a:lnTo>
                    <a:pt x="534" y="451"/>
                  </a:lnTo>
                  <a:lnTo>
                    <a:pt x="540" y="442"/>
                  </a:lnTo>
                  <a:lnTo>
                    <a:pt x="545" y="433"/>
                  </a:lnTo>
                  <a:lnTo>
                    <a:pt x="545" y="433"/>
                  </a:lnTo>
                  <a:lnTo>
                    <a:pt x="548" y="425"/>
                  </a:lnTo>
                  <a:lnTo>
                    <a:pt x="552" y="419"/>
                  </a:lnTo>
                  <a:lnTo>
                    <a:pt x="557" y="418"/>
                  </a:lnTo>
                  <a:lnTo>
                    <a:pt x="561" y="418"/>
                  </a:lnTo>
                  <a:lnTo>
                    <a:pt x="566" y="421"/>
                  </a:lnTo>
                  <a:lnTo>
                    <a:pt x="572" y="424"/>
                  </a:lnTo>
                  <a:lnTo>
                    <a:pt x="584" y="434"/>
                  </a:lnTo>
                  <a:lnTo>
                    <a:pt x="599" y="448"/>
                  </a:lnTo>
                  <a:lnTo>
                    <a:pt x="614" y="460"/>
                  </a:lnTo>
                  <a:lnTo>
                    <a:pt x="623" y="464"/>
                  </a:lnTo>
                  <a:lnTo>
                    <a:pt x="630" y="468"/>
                  </a:lnTo>
                  <a:lnTo>
                    <a:pt x="639" y="470"/>
                  </a:lnTo>
                  <a:lnTo>
                    <a:pt x="648" y="470"/>
                  </a:lnTo>
                  <a:lnTo>
                    <a:pt x="648" y="470"/>
                  </a:lnTo>
                  <a:lnTo>
                    <a:pt x="657" y="468"/>
                  </a:lnTo>
                  <a:lnTo>
                    <a:pt x="666" y="464"/>
                  </a:lnTo>
                  <a:lnTo>
                    <a:pt x="675" y="460"/>
                  </a:lnTo>
                  <a:lnTo>
                    <a:pt x="683" y="455"/>
                  </a:lnTo>
                  <a:lnTo>
                    <a:pt x="699" y="443"/>
                  </a:lnTo>
                  <a:lnTo>
                    <a:pt x="713" y="431"/>
                  </a:lnTo>
                  <a:lnTo>
                    <a:pt x="725" y="422"/>
                  </a:lnTo>
                  <a:lnTo>
                    <a:pt x="731" y="419"/>
                  </a:lnTo>
                  <a:lnTo>
                    <a:pt x="735" y="418"/>
                  </a:lnTo>
                  <a:lnTo>
                    <a:pt x="740" y="419"/>
                  </a:lnTo>
                  <a:lnTo>
                    <a:pt x="743" y="422"/>
                  </a:lnTo>
                  <a:lnTo>
                    <a:pt x="744" y="427"/>
                  </a:lnTo>
                  <a:lnTo>
                    <a:pt x="747" y="434"/>
                  </a:lnTo>
                  <a:lnTo>
                    <a:pt x="747" y="434"/>
                  </a:lnTo>
                  <a:lnTo>
                    <a:pt x="749" y="443"/>
                  </a:lnTo>
                  <a:lnTo>
                    <a:pt x="752" y="452"/>
                  </a:lnTo>
                  <a:lnTo>
                    <a:pt x="755" y="460"/>
                  </a:lnTo>
                  <a:lnTo>
                    <a:pt x="760" y="466"/>
                  </a:lnTo>
                  <a:lnTo>
                    <a:pt x="765" y="471"/>
                  </a:lnTo>
                  <a:lnTo>
                    <a:pt x="771" y="477"/>
                  </a:lnTo>
                  <a:lnTo>
                    <a:pt x="784" y="485"/>
                  </a:lnTo>
                  <a:lnTo>
                    <a:pt x="798" y="491"/>
                  </a:lnTo>
                  <a:lnTo>
                    <a:pt x="811" y="492"/>
                  </a:lnTo>
                  <a:lnTo>
                    <a:pt x="823" y="492"/>
                  </a:lnTo>
                  <a:lnTo>
                    <a:pt x="828" y="491"/>
                  </a:lnTo>
                  <a:lnTo>
                    <a:pt x="831" y="488"/>
                  </a:lnTo>
                  <a:lnTo>
                    <a:pt x="831" y="488"/>
                  </a:lnTo>
                  <a:lnTo>
                    <a:pt x="844" y="479"/>
                  </a:lnTo>
                  <a:lnTo>
                    <a:pt x="856" y="471"/>
                  </a:lnTo>
                  <a:lnTo>
                    <a:pt x="870" y="468"/>
                  </a:lnTo>
                  <a:lnTo>
                    <a:pt x="883" y="466"/>
                  </a:lnTo>
                  <a:lnTo>
                    <a:pt x="897" y="466"/>
                  </a:lnTo>
                  <a:lnTo>
                    <a:pt x="910" y="468"/>
                  </a:lnTo>
                  <a:lnTo>
                    <a:pt x="924" y="470"/>
                  </a:lnTo>
                  <a:lnTo>
                    <a:pt x="936" y="474"/>
                  </a:lnTo>
                  <a:lnTo>
                    <a:pt x="963" y="482"/>
                  </a:lnTo>
                  <a:lnTo>
                    <a:pt x="987" y="488"/>
                  </a:lnTo>
                  <a:lnTo>
                    <a:pt x="999" y="491"/>
                  </a:lnTo>
                  <a:lnTo>
                    <a:pt x="1011" y="491"/>
                  </a:lnTo>
                  <a:lnTo>
                    <a:pt x="1021" y="491"/>
                  </a:lnTo>
                  <a:lnTo>
                    <a:pt x="1032" y="488"/>
                  </a:lnTo>
                  <a:lnTo>
                    <a:pt x="1032" y="488"/>
                  </a:lnTo>
                  <a:lnTo>
                    <a:pt x="1044" y="482"/>
                  </a:lnTo>
                  <a:lnTo>
                    <a:pt x="1054" y="476"/>
                  </a:lnTo>
                  <a:lnTo>
                    <a:pt x="1063" y="467"/>
                  </a:lnTo>
                  <a:lnTo>
                    <a:pt x="1072" y="458"/>
                  </a:lnTo>
                  <a:lnTo>
                    <a:pt x="1078" y="449"/>
                  </a:lnTo>
                  <a:lnTo>
                    <a:pt x="1084" y="439"/>
                  </a:lnTo>
                  <a:lnTo>
                    <a:pt x="1093" y="418"/>
                  </a:lnTo>
                  <a:lnTo>
                    <a:pt x="1099" y="398"/>
                  </a:lnTo>
                  <a:lnTo>
                    <a:pt x="1102" y="380"/>
                  </a:lnTo>
                  <a:lnTo>
                    <a:pt x="1103" y="367"/>
                  </a:lnTo>
                  <a:lnTo>
                    <a:pt x="1106" y="359"/>
                  </a:lnTo>
                  <a:lnTo>
                    <a:pt x="1106" y="359"/>
                  </a:lnTo>
                  <a:lnTo>
                    <a:pt x="1106" y="353"/>
                  </a:lnTo>
                  <a:lnTo>
                    <a:pt x="1105" y="349"/>
                  </a:lnTo>
                  <a:lnTo>
                    <a:pt x="1102" y="343"/>
                  </a:lnTo>
                  <a:lnTo>
                    <a:pt x="1097" y="337"/>
                  </a:lnTo>
                  <a:lnTo>
                    <a:pt x="1084" y="326"/>
                  </a:lnTo>
                  <a:lnTo>
                    <a:pt x="1068" y="317"/>
                  </a:lnTo>
                  <a:lnTo>
                    <a:pt x="1038" y="301"/>
                  </a:lnTo>
                  <a:lnTo>
                    <a:pt x="1030" y="296"/>
                  </a:lnTo>
                  <a:lnTo>
                    <a:pt x="1027" y="295"/>
                  </a:lnTo>
                  <a:lnTo>
                    <a:pt x="1029" y="293"/>
                  </a:lnTo>
                  <a:lnTo>
                    <a:pt x="1029" y="293"/>
                  </a:lnTo>
                  <a:lnTo>
                    <a:pt x="1032" y="292"/>
                  </a:lnTo>
                  <a:lnTo>
                    <a:pt x="1033" y="290"/>
                  </a:lnTo>
                  <a:lnTo>
                    <a:pt x="1024" y="289"/>
                  </a:lnTo>
                  <a:lnTo>
                    <a:pt x="1008" y="286"/>
                  </a:lnTo>
                  <a:lnTo>
                    <a:pt x="988" y="286"/>
                  </a:lnTo>
                  <a:lnTo>
                    <a:pt x="967" y="284"/>
                  </a:lnTo>
                  <a:lnTo>
                    <a:pt x="949" y="286"/>
                  </a:lnTo>
                  <a:lnTo>
                    <a:pt x="945" y="287"/>
                  </a:lnTo>
                  <a:lnTo>
                    <a:pt x="940" y="289"/>
                  </a:lnTo>
                  <a:lnTo>
                    <a:pt x="940" y="292"/>
                  </a:lnTo>
                  <a:lnTo>
                    <a:pt x="943" y="295"/>
                  </a:lnTo>
                  <a:lnTo>
                    <a:pt x="943" y="295"/>
                  </a:lnTo>
                  <a:lnTo>
                    <a:pt x="948" y="296"/>
                  </a:lnTo>
                  <a:lnTo>
                    <a:pt x="949" y="296"/>
                  </a:lnTo>
                  <a:lnTo>
                    <a:pt x="949" y="296"/>
                  </a:lnTo>
                  <a:lnTo>
                    <a:pt x="949" y="292"/>
                  </a:lnTo>
                  <a:lnTo>
                    <a:pt x="946" y="287"/>
                  </a:lnTo>
                  <a:lnTo>
                    <a:pt x="937" y="274"/>
                  </a:lnTo>
                  <a:lnTo>
                    <a:pt x="927" y="262"/>
                  </a:lnTo>
                  <a:lnTo>
                    <a:pt x="927" y="262"/>
                  </a:lnTo>
                  <a:lnTo>
                    <a:pt x="916" y="253"/>
                  </a:lnTo>
                  <a:lnTo>
                    <a:pt x="909" y="242"/>
                  </a:lnTo>
                  <a:lnTo>
                    <a:pt x="906" y="238"/>
                  </a:lnTo>
                  <a:lnTo>
                    <a:pt x="904" y="232"/>
                  </a:lnTo>
                  <a:lnTo>
                    <a:pt x="904" y="226"/>
                  </a:lnTo>
                  <a:lnTo>
                    <a:pt x="904" y="218"/>
                  </a:lnTo>
                  <a:lnTo>
                    <a:pt x="904" y="218"/>
                  </a:lnTo>
                  <a:lnTo>
                    <a:pt x="904" y="214"/>
                  </a:lnTo>
                  <a:lnTo>
                    <a:pt x="901" y="209"/>
                  </a:lnTo>
                  <a:lnTo>
                    <a:pt x="894" y="200"/>
                  </a:lnTo>
                  <a:lnTo>
                    <a:pt x="883" y="190"/>
                  </a:lnTo>
                  <a:lnTo>
                    <a:pt x="870" y="179"/>
                  </a:lnTo>
                  <a:lnTo>
                    <a:pt x="844" y="158"/>
                  </a:lnTo>
                  <a:lnTo>
                    <a:pt x="835" y="150"/>
                  </a:lnTo>
                  <a:lnTo>
                    <a:pt x="832" y="145"/>
                  </a:lnTo>
                  <a:lnTo>
                    <a:pt x="831" y="141"/>
                  </a:lnTo>
                  <a:lnTo>
                    <a:pt x="831" y="141"/>
                  </a:lnTo>
                  <a:lnTo>
                    <a:pt x="825" y="115"/>
                  </a:lnTo>
                  <a:lnTo>
                    <a:pt x="817" y="79"/>
                  </a:lnTo>
                  <a:lnTo>
                    <a:pt x="808" y="43"/>
                  </a:lnTo>
                  <a:lnTo>
                    <a:pt x="804" y="30"/>
                  </a:lnTo>
                  <a:lnTo>
                    <a:pt x="801" y="21"/>
                  </a:lnTo>
                  <a:lnTo>
                    <a:pt x="801" y="21"/>
                  </a:lnTo>
                  <a:lnTo>
                    <a:pt x="798" y="18"/>
                  </a:lnTo>
                  <a:lnTo>
                    <a:pt x="795" y="15"/>
                  </a:lnTo>
                  <a:lnTo>
                    <a:pt x="783" y="9"/>
                  </a:lnTo>
                  <a:lnTo>
                    <a:pt x="766" y="4"/>
                  </a:lnTo>
                  <a:lnTo>
                    <a:pt x="749" y="1"/>
                  </a:lnTo>
                  <a:lnTo>
                    <a:pt x="731" y="0"/>
                  </a:lnTo>
                  <a:lnTo>
                    <a:pt x="713" y="0"/>
                  </a:lnTo>
                  <a:lnTo>
                    <a:pt x="698" y="3"/>
                  </a:lnTo>
                  <a:lnTo>
                    <a:pt x="692" y="4"/>
                  </a:lnTo>
                  <a:lnTo>
                    <a:pt x="687" y="7"/>
                  </a:lnTo>
                  <a:lnTo>
                    <a:pt x="687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21"/>
            <p:cNvSpPr>
              <a:spLocks/>
            </p:cNvSpPr>
            <p:nvPr/>
          </p:nvSpPr>
          <p:spPr bwMode="auto">
            <a:xfrm>
              <a:off x="5245838" y="2656386"/>
              <a:ext cx="336544" cy="326750"/>
            </a:xfrm>
            <a:custGeom>
              <a:avLst/>
              <a:gdLst>
                <a:gd name="T0" fmla="*/ 0 w 211"/>
                <a:gd name="T1" fmla="*/ 0 h 212"/>
                <a:gd name="T2" fmla="*/ 0 w 211"/>
                <a:gd name="T3" fmla="*/ 0 h 212"/>
                <a:gd name="T4" fmla="*/ 18 w 211"/>
                <a:gd name="T5" fmla="*/ 4 h 212"/>
                <a:gd name="T6" fmla="*/ 36 w 211"/>
                <a:gd name="T7" fmla="*/ 9 h 212"/>
                <a:gd name="T8" fmla="*/ 58 w 211"/>
                <a:gd name="T9" fmla="*/ 16 h 212"/>
                <a:gd name="T10" fmla="*/ 84 w 211"/>
                <a:gd name="T11" fmla="*/ 28 h 212"/>
                <a:gd name="T12" fmla="*/ 97 w 211"/>
                <a:gd name="T13" fmla="*/ 36 h 212"/>
                <a:gd name="T14" fmla="*/ 109 w 211"/>
                <a:gd name="T15" fmla="*/ 43 h 212"/>
                <a:gd name="T16" fmla="*/ 123 w 211"/>
                <a:gd name="T17" fmla="*/ 54 h 212"/>
                <a:gd name="T18" fmla="*/ 135 w 211"/>
                <a:gd name="T19" fmla="*/ 64 h 212"/>
                <a:gd name="T20" fmla="*/ 145 w 211"/>
                <a:gd name="T21" fmla="*/ 76 h 212"/>
                <a:gd name="T22" fmla="*/ 156 w 211"/>
                <a:gd name="T23" fmla="*/ 90 h 212"/>
                <a:gd name="T24" fmla="*/ 156 w 211"/>
                <a:gd name="T25" fmla="*/ 90 h 212"/>
                <a:gd name="T26" fmla="*/ 174 w 211"/>
                <a:gd name="T27" fmla="*/ 118 h 212"/>
                <a:gd name="T28" fmla="*/ 189 w 211"/>
                <a:gd name="T29" fmla="*/ 144 h 212"/>
                <a:gd name="T30" fmla="*/ 201 w 211"/>
                <a:gd name="T31" fmla="*/ 166 h 212"/>
                <a:gd name="T32" fmla="*/ 208 w 211"/>
                <a:gd name="T33" fmla="*/ 186 h 212"/>
                <a:gd name="T34" fmla="*/ 211 w 211"/>
                <a:gd name="T35" fmla="*/ 201 h 212"/>
                <a:gd name="T36" fmla="*/ 211 w 211"/>
                <a:gd name="T37" fmla="*/ 207 h 212"/>
                <a:gd name="T38" fmla="*/ 211 w 211"/>
                <a:gd name="T39" fmla="*/ 209 h 212"/>
                <a:gd name="T40" fmla="*/ 208 w 211"/>
                <a:gd name="T41" fmla="*/ 212 h 212"/>
                <a:gd name="T42" fmla="*/ 205 w 211"/>
                <a:gd name="T43" fmla="*/ 212 h 212"/>
                <a:gd name="T44" fmla="*/ 201 w 211"/>
                <a:gd name="T45" fmla="*/ 212 h 212"/>
                <a:gd name="T46" fmla="*/ 196 w 211"/>
                <a:gd name="T47" fmla="*/ 209 h 212"/>
                <a:gd name="T48" fmla="*/ 196 w 211"/>
                <a:gd name="T49" fmla="*/ 209 h 212"/>
                <a:gd name="T50" fmla="*/ 159 w 211"/>
                <a:gd name="T51" fmla="*/ 184 h 212"/>
                <a:gd name="T52" fmla="*/ 130 w 211"/>
                <a:gd name="T53" fmla="*/ 165 h 212"/>
                <a:gd name="T54" fmla="*/ 108 w 211"/>
                <a:gd name="T55" fmla="*/ 147 h 212"/>
                <a:gd name="T56" fmla="*/ 91 w 211"/>
                <a:gd name="T57" fmla="*/ 133 h 212"/>
                <a:gd name="T58" fmla="*/ 79 w 211"/>
                <a:gd name="T59" fmla="*/ 121 h 212"/>
                <a:gd name="T60" fmla="*/ 72 w 211"/>
                <a:gd name="T61" fmla="*/ 111 h 212"/>
                <a:gd name="T62" fmla="*/ 67 w 211"/>
                <a:gd name="T63" fmla="*/ 102 h 212"/>
                <a:gd name="T64" fmla="*/ 64 w 211"/>
                <a:gd name="T65" fmla="*/ 93 h 212"/>
                <a:gd name="T66" fmla="*/ 61 w 211"/>
                <a:gd name="T67" fmla="*/ 78 h 212"/>
                <a:gd name="T68" fmla="*/ 58 w 211"/>
                <a:gd name="T69" fmla="*/ 69 h 212"/>
                <a:gd name="T70" fmla="*/ 54 w 211"/>
                <a:gd name="T71" fmla="*/ 60 h 212"/>
                <a:gd name="T72" fmla="*/ 48 w 211"/>
                <a:gd name="T73" fmla="*/ 48 h 212"/>
                <a:gd name="T74" fmla="*/ 36 w 211"/>
                <a:gd name="T75" fmla="*/ 34 h 212"/>
                <a:gd name="T76" fmla="*/ 21 w 211"/>
                <a:gd name="T77" fmla="*/ 19 h 212"/>
                <a:gd name="T78" fmla="*/ 0 w 211"/>
                <a:gd name="T79" fmla="*/ 0 h 212"/>
                <a:gd name="T80" fmla="*/ 0 w 211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1" h="212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36" y="9"/>
                  </a:lnTo>
                  <a:lnTo>
                    <a:pt x="58" y="16"/>
                  </a:lnTo>
                  <a:lnTo>
                    <a:pt x="84" y="28"/>
                  </a:lnTo>
                  <a:lnTo>
                    <a:pt x="97" y="36"/>
                  </a:lnTo>
                  <a:lnTo>
                    <a:pt x="109" y="43"/>
                  </a:lnTo>
                  <a:lnTo>
                    <a:pt x="123" y="54"/>
                  </a:lnTo>
                  <a:lnTo>
                    <a:pt x="135" y="64"/>
                  </a:lnTo>
                  <a:lnTo>
                    <a:pt x="145" y="76"/>
                  </a:lnTo>
                  <a:lnTo>
                    <a:pt x="156" y="90"/>
                  </a:lnTo>
                  <a:lnTo>
                    <a:pt x="156" y="90"/>
                  </a:lnTo>
                  <a:lnTo>
                    <a:pt x="174" y="118"/>
                  </a:lnTo>
                  <a:lnTo>
                    <a:pt x="189" y="144"/>
                  </a:lnTo>
                  <a:lnTo>
                    <a:pt x="201" y="166"/>
                  </a:lnTo>
                  <a:lnTo>
                    <a:pt x="208" y="186"/>
                  </a:lnTo>
                  <a:lnTo>
                    <a:pt x="211" y="201"/>
                  </a:lnTo>
                  <a:lnTo>
                    <a:pt x="211" y="207"/>
                  </a:lnTo>
                  <a:lnTo>
                    <a:pt x="211" y="209"/>
                  </a:lnTo>
                  <a:lnTo>
                    <a:pt x="208" y="212"/>
                  </a:lnTo>
                  <a:lnTo>
                    <a:pt x="205" y="212"/>
                  </a:lnTo>
                  <a:lnTo>
                    <a:pt x="201" y="212"/>
                  </a:lnTo>
                  <a:lnTo>
                    <a:pt x="196" y="209"/>
                  </a:lnTo>
                  <a:lnTo>
                    <a:pt x="196" y="209"/>
                  </a:lnTo>
                  <a:lnTo>
                    <a:pt x="159" y="184"/>
                  </a:lnTo>
                  <a:lnTo>
                    <a:pt x="130" y="165"/>
                  </a:lnTo>
                  <a:lnTo>
                    <a:pt x="108" y="147"/>
                  </a:lnTo>
                  <a:lnTo>
                    <a:pt x="91" y="133"/>
                  </a:lnTo>
                  <a:lnTo>
                    <a:pt x="79" y="121"/>
                  </a:lnTo>
                  <a:lnTo>
                    <a:pt x="72" y="111"/>
                  </a:lnTo>
                  <a:lnTo>
                    <a:pt x="67" y="102"/>
                  </a:lnTo>
                  <a:lnTo>
                    <a:pt x="64" y="93"/>
                  </a:lnTo>
                  <a:lnTo>
                    <a:pt x="61" y="78"/>
                  </a:lnTo>
                  <a:lnTo>
                    <a:pt x="58" y="69"/>
                  </a:lnTo>
                  <a:lnTo>
                    <a:pt x="54" y="60"/>
                  </a:lnTo>
                  <a:lnTo>
                    <a:pt x="48" y="48"/>
                  </a:lnTo>
                  <a:lnTo>
                    <a:pt x="36" y="34"/>
                  </a:lnTo>
                  <a:lnTo>
                    <a:pt x="21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22"/>
            <p:cNvSpPr>
              <a:spLocks/>
            </p:cNvSpPr>
            <p:nvPr/>
          </p:nvSpPr>
          <p:spPr bwMode="auto">
            <a:xfrm>
              <a:off x="7765926" y="3574984"/>
              <a:ext cx="657137" cy="302090"/>
            </a:xfrm>
            <a:custGeom>
              <a:avLst/>
              <a:gdLst>
                <a:gd name="T0" fmla="*/ 0 w 412"/>
                <a:gd name="T1" fmla="*/ 0 h 196"/>
                <a:gd name="T2" fmla="*/ 0 w 412"/>
                <a:gd name="T3" fmla="*/ 0 h 196"/>
                <a:gd name="T4" fmla="*/ 45 w 412"/>
                <a:gd name="T5" fmla="*/ 12 h 196"/>
                <a:gd name="T6" fmla="*/ 145 w 412"/>
                <a:gd name="T7" fmla="*/ 36 h 196"/>
                <a:gd name="T8" fmla="*/ 202 w 412"/>
                <a:gd name="T9" fmla="*/ 48 h 196"/>
                <a:gd name="T10" fmla="*/ 253 w 412"/>
                <a:gd name="T11" fmla="*/ 58 h 196"/>
                <a:gd name="T12" fmla="*/ 295 w 412"/>
                <a:gd name="T13" fmla="*/ 64 h 196"/>
                <a:gd name="T14" fmla="*/ 310 w 412"/>
                <a:gd name="T15" fmla="*/ 64 h 196"/>
                <a:gd name="T16" fmla="*/ 319 w 412"/>
                <a:gd name="T17" fmla="*/ 63 h 196"/>
                <a:gd name="T18" fmla="*/ 319 w 412"/>
                <a:gd name="T19" fmla="*/ 63 h 196"/>
                <a:gd name="T20" fmla="*/ 326 w 412"/>
                <a:gd name="T21" fmla="*/ 63 h 196"/>
                <a:gd name="T22" fmla="*/ 332 w 412"/>
                <a:gd name="T23" fmla="*/ 63 h 196"/>
                <a:gd name="T24" fmla="*/ 340 w 412"/>
                <a:gd name="T25" fmla="*/ 63 h 196"/>
                <a:gd name="T26" fmla="*/ 347 w 412"/>
                <a:gd name="T27" fmla="*/ 64 h 196"/>
                <a:gd name="T28" fmla="*/ 362 w 412"/>
                <a:gd name="T29" fmla="*/ 70 h 196"/>
                <a:gd name="T30" fmla="*/ 377 w 412"/>
                <a:gd name="T31" fmla="*/ 79 h 196"/>
                <a:gd name="T32" fmla="*/ 389 w 412"/>
                <a:gd name="T33" fmla="*/ 88 h 196"/>
                <a:gd name="T34" fmla="*/ 400 w 412"/>
                <a:gd name="T35" fmla="*/ 99 h 196"/>
                <a:gd name="T36" fmla="*/ 407 w 412"/>
                <a:gd name="T37" fmla="*/ 111 h 196"/>
                <a:gd name="T38" fmla="*/ 409 w 412"/>
                <a:gd name="T39" fmla="*/ 115 h 196"/>
                <a:gd name="T40" fmla="*/ 410 w 412"/>
                <a:gd name="T41" fmla="*/ 121 h 196"/>
                <a:gd name="T42" fmla="*/ 410 w 412"/>
                <a:gd name="T43" fmla="*/ 121 h 196"/>
                <a:gd name="T44" fmla="*/ 412 w 412"/>
                <a:gd name="T45" fmla="*/ 132 h 196"/>
                <a:gd name="T46" fmla="*/ 412 w 412"/>
                <a:gd name="T47" fmla="*/ 144 h 196"/>
                <a:gd name="T48" fmla="*/ 409 w 412"/>
                <a:gd name="T49" fmla="*/ 168 h 196"/>
                <a:gd name="T50" fmla="*/ 403 w 412"/>
                <a:gd name="T51" fmla="*/ 196 h 196"/>
                <a:gd name="T52" fmla="*/ 403 w 412"/>
                <a:gd name="T53" fmla="*/ 196 h 196"/>
                <a:gd name="T54" fmla="*/ 391 w 412"/>
                <a:gd name="T55" fmla="*/ 186 h 196"/>
                <a:gd name="T56" fmla="*/ 376 w 412"/>
                <a:gd name="T57" fmla="*/ 177 h 196"/>
                <a:gd name="T58" fmla="*/ 359 w 412"/>
                <a:gd name="T59" fmla="*/ 168 h 196"/>
                <a:gd name="T60" fmla="*/ 340 w 412"/>
                <a:gd name="T61" fmla="*/ 160 h 196"/>
                <a:gd name="T62" fmla="*/ 331 w 412"/>
                <a:gd name="T63" fmla="*/ 157 h 196"/>
                <a:gd name="T64" fmla="*/ 320 w 412"/>
                <a:gd name="T65" fmla="*/ 156 h 196"/>
                <a:gd name="T66" fmla="*/ 310 w 412"/>
                <a:gd name="T67" fmla="*/ 154 h 196"/>
                <a:gd name="T68" fmla="*/ 301 w 412"/>
                <a:gd name="T69" fmla="*/ 156 h 196"/>
                <a:gd name="T70" fmla="*/ 292 w 412"/>
                <a:gd name="T71" fmla="*/ 159 h 196"/>
                <a:gd name="T72" fmla="*/ 283 w 412"/>
                <a:gd name="T73" fmla="*/ 163 h 196"/>
                <a:gd name="T74" fmla="*/ 283 w 412"/>
                <a:gd name="T75" fmla="*/ 163 h 196"/>
                <a:gd name="T76" fmla="*/ 271 w 412"/>
                <a:gd name="T77" fmla="*/ 169 h 196"/>
                <a:gd name="T78" fmla="*/ 268 w 412"/>
                <a:gd name="T79" fmla="*/ 171 h 196"/>
                <a:gd name="T80" fmla="*/ 265 w 412"/>
                <a:gd name="T81" fmla="*/ 169 h 196"/>
                <a:gd name="T82" fmla="*/ 263 w 412"/>
                <a:gd name="T83" fmla="*/ 163 h 196"/>
                <a:gd name="T84" fmla="*/ 259 w 412"/>
                <a:gd name="T85" fmla="*/ 151 h 196"/>
                <a:gd name="T86" fmla="*/ 254 w 412"/>
                <a:gd name="T87" fmla="*/ 144 h 196"/>
                <a:gd name="T88" fmla="*/ 250 w 412"/>
                <a:gd name="T89" fmla="*/ 135 h 196"/>
                <a:gd name="T90" fmla="*/ 241 w 412"/>
                <a:gd name="T91" fmla="*/ 126 h 196"/>
                <a:gd name="T92" fmla="*/ 230 w 412"/>
                <a:gd name="T93" fmla="*/ 115 h 196"/>
                <a:gd name="T94" fmla="*/ 217 w 412"/>
                <a:gd name="T95" fmla="*/ 105 h 196"/>
                <a:gd name="T96" fmla="*/ 199 w 412"/>
                <a:gd name="T97" fmla="*/ 94 h 196"/>
                <a:gd name="T98" fmla="*/ 177 w 412"/>
                <a:gd name="T99" fmla="*/ 82 h 196"/>
                <a:gd name="T100" fmla="*/ 150 w 412"/>
                <a:gd name="T101" fmla="*/ 72 h 196"/>
                <a:gd name="T102" fmla="*/ 150 w 412"/>
                <a:gd name="T103" fmla="*/ 72 h 196"/>
                <a:gd name="T104" fmla="*/ 117 w 412"/>
                <a:gd name="T105" fmla="*/ 57 h 196"/>
                <a:gd name="T106" fmla="*/ 66 w 412"/>
                <a:gd name="T107" fmla="*/ 33 h 196"/>
                <a:gd name="T108" fmla="*/ 0 w 412"/>
                <a:gd name="T109" fmla="*/ 0 h 196"/>
                <a:gd name="T110" fmla="*/ 0 w 412"/>
                <a:gd name="T1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2" h="196">
                  <a:moveTo>
                    <a:pt x="0" y="0"/>
                  </a:moveTo>
                  <a:lnTo>
                    <a:pt x="0" y="0"/>
                  </a:lnTo>
                  <a:lnTo>
                    <a:pt x="45" y="12"/>
                  </a:lnTo>
                  <a:lnTo>
                    <a:pt x="145" y="36"/>
                  </a:lnTo>
                  <a:lnTo>
                    <a:pt x="202" y="48"/>
                  </a:lnTo>
                  <a:lnTo>
                    <a:pt x="253" y="58"/>
                  </a:lnTo>
                  <a:lnTo>
                    <a:pt x="295" y="64"/>
                  </a:lnTo>
                  <a:lnTo>
                    <a:pt x="310" y="64"/>
                  </a:lnTo>
                  <a:lnTo>
                    <a:pt x="319" y="63"/>
                  </a:lnTo>
                  <a:lnTo>
                    <a:pt x="319" y="63"/>
                  </a:lnTo>
                  <a:lnTo>
                    <a:pt x="326" y="63"/>
                  </a:lnTo>
                  <a:lnTo>
                    <a:pt x="332" y="63"/>
                  </a:lnTo>
                  <a:lnTo>
                    <a:pt x="340" y="63"/>
                  </a:lnTo>
                  <a:lnTo>
                    <a:pt x="347" y="64"/>
                  </a:lnTo>
                  <a:lnTo>
                    <a:pt x="362" y="70"/>
                  </a:lnTo>
                  <a:lnTo>
                    <a:pt x="377" y="79"/>
                  </a:lnTo>
                  <a:lnTo>
                    <a:pt x="389" y="88"/>
                  </a:lnTo>
                  <a:lnTo>
                    <a:pt x="400" y="99"/>
                  </a:lnTo>
                  <a:lnTo>
                    <a:pt x="407" y="111"/>
                  </a:lnTo>
                  <a:lnTo>
                    <a:pt x="409" y="115"/>
                  </a:lnTo>
                  <a:lnTo>
                    <a:pt x="410" y="121"/>
                  </a:lnTo>
                  <a:lnTo>
                    <a:pt x="410" y="121"/>
                  </a:lnTo>
                  <a:lnTo>
                    <a:pt x="412" y="132"/>
                  </a:lnTo>
                  <a:lnTo>
                    <a:pt x="412" y="144"/>
                  </a:lnTo>
                  <a:lnTo>
                    <a:pt x="409" y="168"/>
                  </a:lnTo>
                  <a:lnTo>
                    <a:pt x="403" y="196"/>
                  </a:lnTo>
                  <a:lnTo>
                    <a:pt x="403" y="196"/>
                  </a:lnTo>
                  <a:lnTo>
                    <a:pt x="391" y="186"/>
                  </a:lnTo>
                  <a:lnTo>
                    <a:pt x="376" y="177"/>
                  </a:lnTo>
                  <a:lnTo>
                    <a:pt x="359" y="168"/>
                  </a:lnTo>
                  <a:lnTo>
                    <a:pt x="340" y="160"/>
                  </a:lnTo>
                  <a:lnTo>
                    <a:pt x="331" y="157"/>
                  </a:lnTo>
                  <a:lnTo>
                    <a:pt x="320" y="156"/>
                  </a:lnTo>
                  <a:lnTo>
                    <a:pt x="310" y="154"/>
                  </a:lnTo>
                  <a:lnTo>
                    <a:pt x="301" y="156"/>
                  </a:lnTo>
                  <a:lnTo>
                    <a:pt x="292" y="159"/>
                  </a:lnTo>
                  <a:lnTo>
                    <a:pt x="283" y="163"/>
                  </a:lnTo>
                  <a:lnTo>
                    <a:pt x="283" y="163"/>
                  </a:lnTo>
                  <a:lnTo>
                    <a:pt x="271" y="169"/>
                  </a:lnTo>
                  <a:lnTo>
                    <a:pt x="268" y="171"/>
                  </a:lnTo>
                  <a:lnTo>
                    <a:pt x="265" y="169"/>
                  </a:lnTo>
                  <a:lnTo>
                    <a:pt x="263" y="163"/>
                  </a:lnTo>
                  <a:lnTo>
                    <a:pt x="259" y="151"/>
                  </a:lnTo>
                  <a:lnTo>
                    <a:pt x="254" y="144"/>
                  </a:lnTo>
                  <a:lnTo>
                    <a:pt x="250" y="135"/>
                  </a:lnTo>
                  <a:lnTo>
                    <a:pt x="241" y="126"/>
                  </a:lnTo>
                  <a:lnTo>
                    <a:pt x="230" y="115"/>
                  </a:lnTo>
                  <a:lnTo>
                    <a:pt x="217" y="105"/>
                  </a:lnTo>
                  <a:lnTo>
                    <a:pt x="199" y="94"/>
                  </a:lnTo>
                  <a:lnTo>
                    <a:pt x="177" y="82"/>
                  </a:lnTo>
                  <a:lnTo>
                    <a:pt x="150" y="72"/>
                  </a:lnTo>
                  <a:lnTo>
                    <a:pt x="150" y="72"/>
                  </a:lnTo>
                  <a:lnTo>
                    <a:pt x="117" y="57"/>
                  </a:lnTo>
                  <a:lnTo>
                    <a:pt x="66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992524" y="2341967"/>
              <a:ext cx="6688868" cy="3658964"/>
            </a:xfrm>
            <a:custGeom>
              <a:avLst/>
              <a:gdLst/>
              <a:ahLst/>
              <a:cxnLst/>
              <a:rect l="l" t="t" r="r" b="b"/>
              <a:pathLst>
                <a:path w="8918490" h="5048665">
                  <a:moveTo>
                    <a:pt x="3810260" y="0"/>
                  </a:moveTo>
                  <a:lnTo>
                    <a:pt x="3867680" y="12760"/>
                  </a:lnTo>
                  <a:lnTo>
                    <a:pt x="4005913" y="42533"/>
                  </a:lnTo>
                  <a:lnTo>
                    <a:pt x="4176045" y="76560"/>
                  </a:lnTo>
                  <a:lnTo>
                    <a:pt x="4263238" y="89320"/>
                  </a:lnTo>
                  <a:lnTo>
                    <a:pt x="4339798" y="99953"/>
                  </a:lnTo>
                  <a:lnTo>
                    <a:pt x="4373824" y="102080"/>
                  </a:lnTo>
                  <a:lnTo>
                    <a:pt x="4412104" y="112713"/>
                  </a:lnTo>
                  <a:lnTo>
                    <a:pt x="4456764" y="127599"/>
                  </a:lnTo>
                  <a:lnTo>
                    <a:pt x="4501424" y="144613"/>
                  </a:lnTo>
                  <a:lnTo>
                    <a:pt x="4703456" y="221172"/>
                  </a:lnTo>
                  <a:lnTo>
                    <a:pt x="4809789" y="255199"/>
                  </a:lnTo>
                  <a:lnTo>
                    <a:pt x="4860829" y="270086"/>
                  </a:lnTo>
                  <a:lnTo>
                    <a:pt x="4916122" y="282845"/>
                  </a:lnTo>
                  <a:lnTo>
                    <a:pt x="4967162" y="289225"/>
                  </a:lnTo>
                  <a:lnTo>
                    <a:pt x="5013948" y="293479"/>
                  </a:lnTo>
                  <a:lnTo>
                    <a:pt x="5064988" y="293479"/>
                  </a:lnTo>
                  <a:lnTo>
                    <a:pt x="5109648" y="282845"/>
                  </a:lnTo>
                  <a:lnTo>
                    <a:pt x="5126661" y="282845"/>
                  </a:lnTo>
                  <a:lnTo>
                    <a:pt x="5139421" y="282845"/>
                  </a:lnTo>
                  <a:lnTo>
                    <a:pt x="5154307" y="287099"/>
                  </a:lnTo>
                  <a:lnTo>
                    <a:pt x="5171321" y="293479"/>
                  </a:lnTo>
                  <a:lnTo>
                    <a:pt x="5203220" y="308365"/>
                  </a:lnTo>
                  <a:lnTo>
                    <a:pt x="5235120" y="333885"/>
                  </a:lnTo>
                  <a:lnTo>
                    <a:pt x="5267020" y="365785"/>
                  </a:lnTo>
                  <a:lnTo>
                    <a:pt x="5301047" y="404065"/>
                  </a:lnTo>
                  <a:lnTo>
                    <a:pt x="5332947" y="448725"/>
                  </a:lnTo>
                  <a:lnTo>
                    <a:pt x="5364846" y="493385"/>
                  </a:lnTo>
                  <a:lnTo>
                    <a:pt x="5430773" y="589084"/>
                  </a:lnTo>
                  <a:lnTo>
                    <a:pt x="5498826" y="682657"/>
                  </a:lnTo>
                  <a:lnTo>
                    <a:pt x="5530726" y="723064"/>
                  </a:lnTo>
                  <a:lnTo>
                    <a:pt x="5558372" y="761343"/>
                  </a:lnTo>
                  <a:lnTo>
                    <a:pt x="5590272" y="793243"/>
                  </a:lnTo>
                  <a:lnTo>
                    <a:pt x="5620045" y="818763"/>
                  </a:lnTo>
                  <a:lnTo>
                    <a:pt x="5798684" y="952742"/>
                  </a:lnTo>
                  <a:lnTo>
                    <a:pt x="5922030" y="1037809"/>
                  </a:lnTo>
                  <a:lnTo>
                    <a:pt x="6009223" y="1093102"/>
                  </a:lnTo>
                  <a:lnTo>
                    <a:pt x="6068770" y="1125002"/>
                  </a:lnTo>
                  <a:lnTo>
                    <a:pt x="6094290" y="1139888"/>
                  </a:lnTo>
                  <a:lnTo>
                    <a:pt x="6119810" y="1159028"/>
                  </a:lnTo>
                  <a:lnTo>
                    <a:pt x="6145329" y="1176041"/>
                  </a:lnTo>
                  <a:lnTo>
                    <a:pt x="6183609" y="1195181"/>
                  </a:lnTo>
                  <a:lnTo>
                    <a:pt x="6228269" y="1210068"/>
                  </a:lnTo>
                  <a:lnTo>
                    <a:pt x="6292069" y="1220701"/>
                  </a:lnTo>
                  <a:lnTo>
                    <a:pt x="6370755" y="1227081"/>
                  </a:lnTo>
                  <a:lnTo>
                    <a:pt x="6477088" y="1227081"/>
                  </a:lnTo>
                  <a:lnTo>
                    <a:pt x="6504734" y="1229208"/>
                  </a:lnTo>
                  <a:lnTo>
                    <a:pt x="6536634" y="1235588"/>
                  </a:lnTo>
                  <a:lnTo>
                    <a:pt x="6568534" y="1248348"/>
                  </a:lnTo>
                  <a:lnTo>
                    <a:pt x="6604687" y="1267488"/>
                  </a:lnTo>
                  <a:lnTo>
                    <a:pt x="6638714" y="1286628"/>
                  </a:lnTo>
                  <a:lnTo>
                    <a:pt x="6676994" y="1312148"/>
                  </a:lnTo>
                  <a:lnTo>
                    <a:pt x="6715273" y="1341921"/>
                  </a:lnTo>
                  <a:lnTo>
                    <a:pt x="6757807" y="1375947"/>
                  </a:lnTo>
                  <a:lnTo>
                    <a:pt x="6836493" y="1446127"/>
                  </a:lnTo>
                  <a:lnTo>
                    <a:pt x="6919432" y="1529067"/>
                  </a:lnTo>
                  <a:lnTo>
                    <a:pt x="6998119" y="1614133"/>
                  </a:lnTo>
                  <a:lnTo>
                    <a:pt x="7081058" y="1707706"/>
                  </a:lnTo>
                  <a:lnTo>
                    <a:pt x="7157618" y="1797025"/>
                  </a:lnTo>
                  <a:lnTo>
                    <a:pt x="7227798" y="1886345"/>
                  </a:lnTo>
                  <a:lnTo>
                    <a:pt x="7349017" y="2039464"/>
                  </a:lnTo>
                  <a:lnTo>
                    <a:pt x="7431956" y="2150050"/>
                  </a:lnTo>
                  <a:lnTo>
                    <a:pt x="7463856" y="2192583"/>
                  </a:lnTo>
                  <a:lnTo>
                    <a:pt x="7625482" y="2437149"/>
                  </a:lnTo>
                  <a:lnTo>
                    <a:pt x="7757335" y="2622168"/>
                  </a:lnTo>
                  <a:lnTo>
                    <a:pt x="7808375" y="2694475"/>
                  </a:lnTo>
                  <a:lnTo>
                    <a:pt x="7846654" y="2739134"/>
                  </a:lnTo>
                  <a:lnTo>
                    <a:pt x="8157146" y="3085779"/>
                  </a:lnTo>
                  <a:lnTo>
                    <a:pt x="8174160" y="3098539"/>
                  </a:lnTo>
                  <a:lnTo>
                    <a:pt x="8201806" y="3117679"/>
                  </a:lnTo>
                  <a:lnTo>
                    <a:pt x="8284746" y="3166592"/>
                  </a:lnTo>
                  <a:lnTo>
                    <a:pt x="8399585" y="3226139"/>
                  </a:lnTo>
                  <a:lnTo>
                    <a:pt x="8527185" y="3289938"/>
                  </a:lnTo>
                  <a:lnTo>
                    <a:pt x="8659037" y="3353738"/>
                  </a:lnTo>
                  <a:lnTo>
                    <a:pt x="8773877" y="3409031"/>
                  </a:lnTo>
                  <a:lnTo>
                    <a:pt x="8861070" y="3447311"/>
                  </a:lnTo>
                  <a:lnTo>
                    <a:pt x="8890843" y="3455818"/>
                  </a:lnTo>
                  <a:lnTo>
                    <a:pt x="8905730" y="3462198"/>
                  </a:lnTo>
                  <a:lnTo>
                    <a:pt x="8912110" y="3462198"/>
                  </a:lnTo>
                  <a:lnTo>
                    <a:pt x="8916363" y="3468578"/>
                  </a:lnTo>
                  <a:lnTo>
                    <a:pt x="8918490" y="3485591"/>
                  </a:lnTo>
                  <a:lnTo>
                    <a:pt x="8916363" y="3508984"/>
                  </a:lnTo>
                  <a:lnTo>
                    <a:pt x="8909983" y="3545137"/>
                  </a:lnTo>
                  <a:lnTo>
                    <a:pt x="8892970" y="3630204"/>
                  </a:lnTo>
                  <a:lnTo>
                    <a:pt x="8871703" y="3730156"/>
                  </a:lnTo>
                  <a:lnTo>
                    <a:pt x="8861070" y="3783323"/>
                  </a:lnTo>
                  <a:lnTo>
                    <a:pt x="8854690" y="3834363"/>
                  </a:lnTo>
                  <a:lnTo>
                    <a:pt x="8848310" y="3883276"/>
                  </a:lnTo>
                  <a:lnTo>
                    <a:pt x="8848310" y="3930062"/>
                  </a:lnTo>
                  <a:lnTo>
                    <a:pt x="8852563" y="3972595"/>
                  </a:lnTo>
                  <a:lnTo>
                    <a:pt x="8861070" y="4006622"/>
                  </a:lnTo>
                  <a:lnTo>
                    <a:pt x="8867450" y="4023635"/>
                  </a:lnTo>
                  <a:lnTo>
                    <a:pt x="8873830" y="4036395"/>
                  </a:lnTo>
                  <a:lnTo>
                    <a:pt x="8886590" y="4049155"/>
                  </a:lnTo>
                  <a:lnTo>
                    <a:pt x="8897223" y="4055535"/>
                  </a:lnTo>
                  <a:lnTo>
                    <a:pt x="8905730" y="4061915"/>
                  </a:lnTo>
                  <a:lnTo>
                    <a:pt x="8905730" y="4068295"/>
                  </a:lnTo>
                  <a:lnTo>
                    <a:pt x="8899350" y="4070422"/>
                  </a:lnTo>
                  <a:lnTo>
                    <a:pt x="8886590" y="4076802"/>
                  </a:lnTo>
                  <a:lnTo>
                    <a:pt x="8841930" y="4081055"/>
                  </a:lnTo>
                  <a:lnTo>
                    <a:pt x="8776004" y="4081055"/>
                  </a:lnTo>
                  <a:lnTo>
                    <a:pt x="8597364" y="4076802"/>
                  </a:lnTo>
                  <a:lnTo>
                    <a:pt x="8374065" y="4068295"/>
                  </a:lnTo>
                  <a:lnTo>
                    <a:pt x="8142260" y="4055535"/>
                  </a:lnTo>
                  <a:lnTo>
                    <a:pt x="7929594" y="4044902"/>
                  </a:lnTo>
                  <a:lnTo>
                    <a:pt x="7836022" y="4044902"/>
                  </a:lnTo>
                  <a:lnTo>
                    <a:pt x="7763715" y="4044902"/>
                  </a:lnTo>
                  <a:lnTo>
                    <a:pt x="7706295" y="4044902"/>
                  </a:lnTo>
                  <a:lnTo>
                    <a:pt x="7670142" y="4051282"/>
                  </a:lnTo>
                  <a:lnTo>
                    <a:pt x="7253318" y="4181008"/>
                  </a:lnTo>
                  <a:lnTo>
                    <a:pt x="6870519" y="4300101"/>
                  </a:lnTo>
                  <a:lnTo>
                    <a:pt x="6434555" y="4429827"/>
                  </a:lnTo>
                  <a:lnTo>
                    <a:pt x="5998590" y="4561679"/>
                  </a:lnTo>
                  <a:lnTo>
                    <a:pt x="5607285" y="4672266"/>
                  </a:lnTo>
                  <a:lnTo>
                    <a:pt x="5443533" y="4716925"/>
                  </a:lnTo>
                  <a:lnTo>
                    <a:pt x="5311680" y="4748825"/>
                  </a:lnTo>
                  <a:lnTo>
                    <a:pt x="5215980" y="4772219"/>
                  </a:lnTo>
                  <a:lnTo>
                    <a:pt x="5184081" y="4778598"/>
                  </a:lnTo>
                  <a:lnTo>
                    <a:pt x="5160687" y="4778598"/>
                  </a:lnTo>
                  <a:lnTo>
                    <a:pt x="5113901" y="4774345"/>
                  </a:lnTo>
                  <a:lnTo>
                    <a:pt x="5037341" y="4761585"/>
                  </a:lnTo>
                  <a:lnTo>
                    <a:pt x="4809789" y="4729685"/>
                  </a:lnTo>
                  <a:lnTo>
                    <a:pt x="4512057" y="4682899"/>
                  </a:lnTo>
                  <a:lnTo>
                    <a:pt x="4173919" y="4633986"/>
                  </a:lnTo>
                  <a:lnTo>
                    <a:pt x="3829400" y="4587199"/>
                  </a:lnTo>
                  <a:lnTo>
                    <a:pt x="3667774" y="4568059"/>
                  </a:lnTo>
                  <a:lnTo>
                    <a:pt x="3510402" y="4551046"/>
                  </a:lnTo>
                  <a:lnTo>
                    <a:pt x="3372169" y="4538286"/>
                  </a:lnTo>
                  <a:lnTo>
                    <a:pt x="3250949" y="4531906"/>
                  </a:lnTo>
                  <a:lnTo>
                    <a:pt x="3150997" y="4536160"/>
                  </a:lnTo>
                  <a:lnTo>
                    <a:pt x="3110590" y="4536160"/>
                  </a:lnTo>
                  <a:lnTo>
                    <a:pt x="3078690" y="4542540"/>
                  </a:lnTo>
                  <a:lnTo>
                    <a:pt x="3004257" y="4561679"/>
                  </a:lnTo>
                  <a:lnTo>
                    <a:pt x="2908558" y="4589326"/>
                  </a:lnTo>
                  <a:lnTo>
                    <a:pt x="2791592" y="4631859"/>
                  </a:lnTo>
                  <a:lnTo>
                    <a:pt x="2657612" y="4678646"/>
                  </a:lnTo>
                  <a:lnTo>
                    <a:pt x="2355627" y="4797738"/>
                  </a:lnTo>
                  <a:lnTo>
                    <a:pt x="2032375" y="4923211"/>
                  </a:lnTo>
                  <a:lnTo>
                    <a:pt x="1727103" y="5048665"/>
                  </a:lnTo>
                  <a:lnTo>
                    <a:pt x="0" y="5048665"/>
                  </a:lnTo>
                  <a:lnTo>
                    <a:pt x="3635874" y="58908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0" y="2337344"/>
              <a:ext cx="6525785" cy="3663587"/>
            </a:xfrm>
            <a:custGeom>
              <a:avLst/>
              <a:gdLst/>
              <a:ahLst/>
              <a:cxnLst/>
              <a:rect l="l" t="t" r="r" b="b"/>
              <a:pathLst>
                <a:path w="8701046" h="5055044">
                  <a:moveTo>
                    <a:pt x="5112358" y="0"/>
                  </a:moveTo>
                  <a:lnTo>
                    <a:pt x="5125118" y="0"/>
                  </a:lnTo>
                  <a:lnTo>
                    <a:pt x="5133625" y="6380"/>
                  </a:lnTo>
                  <a:lnTo>
                    <a:pt x="5137878" y="10633"/>
                  </a:lnTo>
                  <a:lnTo>
                    <a:pt x="5140005" y="19140"/>
                  </a:lnTo>
                  <a:lnTo>
                    <a:pt x="5140005" y="51040"/>
                  </a:lnTo>
                  <a:lnTo>
                    <a:pt x="5137878" y="153119"/>
                  </a:lnTo>
                  <a:lnTo>
                    <a:pt x="5137878" y="182893"/>
                  </a:lnTo>
                  <a:lnTo>
                    <a:pt x="5146385" y="216919"/>
                  </a:lnTo>
                  <a:lnTo>
                    <a:pt x="5159145" y="255199"/>
                  </a:lnTo>
                  <a:lnTo>
                    <a:pt x="5178285" y="299859"/>
                  </a:lnTo>
                  <a:lnTo>
                    <a:pt x="5201678" y="344519"/>
                  </a:lnTo>
                  <a:lnTo>
                    <a:pt x="5229325" y="391305"/>
                  </a:lnTo>
                  <a:lnTo>
                    <a:pt x="5259098" y="442345"/>
                  </a:lnTo>
                  <a:lnTo>
                    <a:pt x="5293124" y="491258"/>
                  </a:lnTo>
                  <a:lnTo>
                    <a:pt x="5331404" y="542298"/>
                  </a:lnTo>
                  <a:lnTo>
                    <a:pt x="5369684" y="593337"/>
                  </a:lnTo>
                  <a:lnTo>
                    <a:pt x="5410090" y="644377"/>
                  </a:lnTo>
                  <a:lnTo>
                    <a:pt x="5452624" y="691164"/>
                  </a:lnTo>
                  <a:lnTo>
                    <a:pt x="5493030" y="735823"/>
                  </a:lnTo>
                  <a:lnTo>
                    <a:pt x="5537690" y="778357"/>
                  </a:lnTo>
                  <a:lnTo>
                    <a:pt x="5580223" y="818763"/>
                  </a:lnTo>
                  <a:lnTo>
                    <a:pt x="5624883" y="850663"/>
                  </a:lnTo>
                  <a:lnTo>
                    <a:pt x="5914108" y="1073962"/>
                  </a:lnTo>
                  <a:lnTo>
                    <a:pt x="6022567" y="1152648"/>
                  </a:lnTo>
                  <a:lnTo>
                    <a:pt x="6120394" y="1220701"/>
                  </a:lnTo>
                  <a:lnTo>
                    <a:pt x="6207587" y="1273868"/>
                  </a:lnTo>
                  <a:lnTo>
                    <a:pt x="6247993" y="1297261"/>
                  </a:lnTo>
                  <a:lnTo>
                    <a:pt x="6292653" y="1318527"/>
                  </a:lnTo>
                  <a:lnTo>
                    <a:pt x="6335186" y="1337667"/>
                  </a:lnTo>
                  <a:lnTo>
                    <a:pt x="6379846" y="1354681"/>
                  </a:lnTo>
                  <a:lnTo>
                    <a:pt x="6475545" y="1386580"/>
                  </a:lnTo>
                  <a:lnTo>
                    <a:pt x="6573371" y="1418480"/>
                  </a:lnTo>
                  <a:lnTo>
                    <a:pt x="6669071" y="1446127"/>
                  </a:lnTo>
                  <a:lnTo>
                    <a:pt x="6766897" y="1475900"/>
                  </a:lnTo>
                  <a:lnTo>
                    <a:pt x="6815810" y="1488660"/>
                  </a:lnTo>
                  <a:lnTo>
                    <a:pt x="6862597" y="1497167"/>
                  </a:lnTo>
                  <a:lnTo>
                    <a:pt x="6913637" y="1507800"/>
                  </a:lnTo>
                  <a:lnTo>
                    <a:pt x="6964676" y="1509926"/>
                  </a:lnTo>
                  <a:lnTo>
                    <a:pt x="7015716" y="1514180"/>
                  </a:lnTo>
                  <a:lnTo>
                    <a:pt x="7066756" y="1514180"/>
                  </a:lnTo>
                  <a:lnTo>
                    <a:pt x="7122049" y="1507800"/>
                  </a:lnTo>
                  <a:lnTo>
                    <a:pt x="7175215" y="1497167"/>
                  </a:lnTo>
                  <a:lnTo>
                    <a:pt x="7232635" y="1482280"/>
                  </a:lnTo>
                  <a:lnTo>
                    <a:pt x="7290055" y="1463140"/>
                  </a:lnTo>
                  <a:lnTo>
                    <a:pt x="7300688" y="1463140"/>
                  </a:lnTo>
                  <a:lnTo>
                    <a:pt x="7309195" y="1458887"/>
                  </a:lnTo>
                  <a:lnTo>
                    <a:pt x="7332588" y="1465267"/>
                  </a:lnTo>
                  <a:lnTo>
                    <a:pt x="7353854" y="1478027"/>
                  </a:lnTo>
                  <a:lnTo>
                    <a:pt x="7377248" y="1497167"/>
                  </a:lnTo>
                  <a:lnTo>
                    <a:pt x="7402768" y="1526940"/>
                  </a:lnTo>
                  <a:lnTo>
                    <a:pt x="7430414" y="1560966"/>
                  </a:lnTo>
                  <a:lnTo>
                    <a:pt x="7458061" y="1599246"/>
                  </a:lnTo>
                  <a:lnTo>
                    <a:pt x="7487834" y="1646033"/>
                  </a:lnTo>
                  <a:lnTo>
                    <a:pt x="7547380" y="1760872"/>
                  </a:lnTo>
                  <a:lnTo>
                    <a:pt x="7615433" y="1894851"/>
                  </a:lnTo>
                  <a:lnTo>
                    <a:pt x="7681360" y="2054351"/>
                  </a:lnTo>
                  <a:lnTo>
                    <a:pt x="7755792" y="2228736"/>
                  </a:lnTo>
                  <a:lnTo>
                    <a:pt x="7832352" y="2420135"/>
                  </a:lnTo>
                  <a:lnTo>
                    <a:pt x="7908912" y="2624295"/>
                  </a:lnTo>
                  <a:lnTo>
                    <a:pt x="7987598" y="2845467"/>
                  </a:lnTo>
                  <a:lnTo>
                    <a:pt x="8068411" y="3073019"/>
                  </a:lnTo>
                  <a:lnTo>
                    <a:pt x="8230037" y="3557897"/>
                  </a:lnTo>
                  <a:lnTo>
                    <a:pt x="8391663" y="4057661"/>
                  </a:lnTo>
                  <a:lnTo>
                    <a:pt x="8551162" y="4557426"/>
                  </a:lnTo>
                  <a:lnTo>
                    <a:pt x="8697901" y="5044430"/>
                  </a:lnTo>
                  <a:lnTo>
                    <a:pt x="8701046" y="5055044"/>
                  </a:lnTo>
                  <a:lnTo>
                    <a:pt x="0" y="5055044"/>
                  </a:lnTo>
                  <a:lnTo>
                    <a:pt x="0" y="3884444"/>
                  </a:lnTo>
                  <a:lnTo>
                    <a:pt x="38156" y="3851375"/>
                  </a:lnTo>
                  <a:lnTo>
                    <a:pt x="312495" y="3611063"/>
                  </a:lnTo>
                  <a:lnTo>
                    <a:pt x="618734" y="3351611"/>
                  </a:lnTo>
                  <a:lnTo>
                    <a:pt x="927099" y="3092159"/>
                  </a:lnTo>
                  <a:lnTo>
                    <a:pt x="1073838" y="2970940"/>
                  </a:lnTo>
                  <a:lnTo>
                    <a:pt x="1209944" y="2862480"/>
                  </a:lnTo>
                  <a:lnTo>
                    <a:pt x="1326910" y="2771034"/>
                  </a:lnTo>
                  <a:lnTo>
                    <a:pt x="1428990" y="2698728"/>
                  </a:lnTo>
                  <a:lnTo>
                    <a:pt x="1505549" y="2643434"/>
                  </a:lnTo>
                  <a:lnTo>
                    <a:pt x="1535322" y="2628548"/>
                  </a:lnTo>
                  <a:lnTo>
                    <a:pt x="1556589" y="2617915"/>
                  </a:lnTo>
                  <a:lnTo>
                    <a:pt x="1611882" y="2596648"/>
                  </a:lnTo>
                  <a:lnTo>
                    <a:pt x="1690568" y="2564748"/>
                  </a:lnTo>
                  <a:lnTo>
                    <a:pt x="1898981" y="2464795"/>
                  </a:lnTo>
                  <a:lnTo>
                    <a:pt x="2143546" y="2347829"/>
                  </a:lnTo>
                  <a:lnTo>
                    <a:pt x="2394492" y="2222356"/>
                  </a:lnTo>
                  <a:lnTo>
                    <a:pt x="2817696" y="2009691"/>
                  </a:lnTo>
                  <a:lnTo>
                    <a:pt x="2866609" y="1996931"/>
                  </a:lnTo>
                  <a:lnTo>
                    <a:pt x="2913396" y="1975664"/>
                  </a:lnTo>
                  <a:lnTo>
                    <a:pt x="2964436" y="1950144"/>
                  </a:lnTo>
                  <a:lnTo>
                    <a:pt x="3015475" y="1920371"/>
                  </a:lnTo>
                  <a:lnTo>
                    <a:pt x="3102668" y="1867205"/>
                  </a:lnTo>
                  <a:lnTo>
                    <a:pt x="3153708" y="1828925"/>
                  </a:lnTo>
                  <a:lnTo>
                    <a:pt x="3187735" y="1803405"/>
                  </a:lnTo>
                  <a:lnTo>
                    <a:pt x="3232394" y="1777885"/>
                  </a:lnTo>
                  <a:lnTo>
                    <a:pt x="3277054" y="1754492"/>
                  </a:lnTo>
                  <a:lnTo>
                    <a:pt x="3294067" y="1748112"/>
                  </a:lnTo>
                  <a:lnTo>
                    <a:pt x="3306827" y="1745985"/>
                  </a:lnTo>
                  <a:lnTo>
                    <a:pt x="3315334" y="1745985"/>
                  </a:lnTo>
                  <a:lnTo>
                    <a:pt x="3325967" y="1739605"/>
                  </a:lnTo>
                  <a:lnTo>
                    <a:pt x="3347234" y="1720465"/>
                  </a:lnTo>
                  <a:lnTo>
                    <a:pt x="3366374" y="1697072"/>
                  </a:lnTo>
                  <a:lnTo>
                    <a:pt x="3381260" y="1682186"/>
                  </a:lnTo>
                  <a:lnTo>
                    <a:pt x="3438680" y="1646033"/>
                  </a:lnTo>
                  <a:lnTo>
                    <a:pt x="3481213" y="1618386"/>
                  </a:lnTo>
                  <a:lnTo>
                    <a:pt x="3500353" y="1601373"/>
                  </a:lnTo>
                  <a:lnTo>
                    <a:pt x="3515240" y="1582233"/>
                  </a:lnTo>
                  <a:lnTo>
                    <a:pt x="3534380" y="1567346"/>
                  </a:lnTo>
                  <a:lnTo>
                    <a:pt x="3559899" y="1543953"/>
                  </a:lnTo>
                  <a:lnTo>
                    <a:pt x="3621573" y="1503547"/>
                  </a:lnTo>
                  <a:lnTo>
                    <a:pt x="3678992" y="1458887"/>
                  </a:lnTo>
                  <a:lnTo>
                    <a:pt x="3700259" y="1439747"/>
                  </a:lnTo>
                  <a:lnTo>
                    <a:pt x="3713019" y="1420607"/>
                  </a:lnTo>
                  <a:lnTo>
                    <a:pt x="3723652" y="1401467"/>
                  </a:lnTo>
                  <a:lnTo>
                    <a:pt x="3736412" y="1386580"/>
                  </a:lnTo>
                  <a:lnTo>
                    <a:pt x="3764058" y="1356807"/>
                  </a:lnTo>
                  <a:lnTo>
                    <a:pt x="3793832" y="1335541"/>
                  </a:lnTo>
                  <a:lnTo>
                    <a:pt x="3819352" y="1322781"/>
                  </a:lnTo>
                  <a:lnTo>
                    <a:pt x="3832112" y="1312147"/>
                  </a:lnTo>
                  <a:lnTo>
                    <a:pt x="3851251" y="1297261"/>
                  </a:lnTo>
                  <a:lnTo>
                    <a:pt x="3870391" y="1278121"/>
                  </a:lnTo>
                  <a:lnTo>
                    <a:pt x="3891658" y="1252601"/>
                  </a:lnTo>
                  <a:lnTo>
                    <a:pt x="3915051" y="1222828"/>
                  </a:lnTo>
                  <a:lnTo>
                    <a:pt x="3934191" y="1195181"/>
                  </a:lnTo>
                  <a:lnTo>
                    <a:pt x="3949078" y="1163281"/>
                  </a:lnTo>
                  <a:lnTo>
                    <a:pt x="3959711" y="1133508"/>
                  </a:lnTo>
                  <a:lnTo>
                    <a:pt x="3972471" y="1101608"/>
                  </a:lnTo>
                  <a:lnTo>
                    <a:pt x="3993737" y="1073962"/>
                  </a:lnTo>
                  <a:lnTo>
                    <a:pt x="4019257" y="1042062"/>
                  </a:lnTo>
                  <a:lnTo>
                    <a:pt x="4044777" y="1010162"/>
                  </a:lnTo>
                  <a:lnTo>
                    <a:pt x="4097944" y="959122"/>
                  </a:lnTo>
                  <a:lnTo>
                    <a:pt x="4134097" y="922969"/>
                  </a:lnTo>
                  <a:lnTo>
                    <a:pt x="4140477" y="916589"/>
                  </a:lnTo>
                  <a:lnTo>
                    <a:pt x="4146857" y="916589"/>
                  </a:lnTo>
                  <a:lnTo>
                    <a:pt x="4161743" y="914463"/>
                  </a:lnTo>
                  <a:lnTo>
                    <a:pt x="4180883" y="916589"/>
                  </a:lnTo>
                  <a:lnTo>
                    <a:pt x="4197896" y="916589"/>
                  </a:lnTo>
                  <a:lnTo>
                    <a:pt x="4206403" y="914463"/>
                  </a:lnTo>
                  <a:lnTo>
                    <a:pt x="4212783" y="910209"/>
                  </a:lnTo>
                  <a:lnTo>
                    <a:pt x="4223416" y="903829"/>
                  </a:lnTo>
                  <a:lnTo>
                    <a:pt x="4229796" y="895323"/>
                  </a:lnTo>
                  <a:lnTo>
                    <a:pt x="4236176" y="882563"/>
                  </a:lnTo>
                  <a:lnTo>
                    <a:pt x="4242556" y="863423"/>
                  </a:lnTo>
                  <a:lnTo>
                    <a:pt x="4248936" y="844283"/>
                  </a:lnTo>
                  <a:lnTo>
                    <a:pt x="4251063" y="818763"/>
                  </a:lnTo>
                  <a:lnTo>
                    <a:pt x="4255316" y="791116"/>
                  </a:lnTo>
                  <a:lnTo>
                    <a:pt x="4261696" y="765597"/>
                  </a:lnTo>
                  <a:lnTo>
                    <a:pt x="4270202" y="740077"/>
                  </a:lnTo>
                  <a:lnTo>
                    <a:pt x="4280836" y="716683"/>
                  </a:lnTo>
                  <a:lnTo>
                    <a:pt x="4302102" y="678404"/>
                  </a:lnTo>
                  <a:lnTo>
                    <a:pt x="4325496" y="646504"/>
                  </a:lnTo>
                  <a:lnTo>
                    <a:pt x="4351015" y="620984"/>
                  </a:lnTo>
                  <a:lnTo>
                    <a:pt x="4376535" y="606097"/>
                  </a:lnTo>
                  <a:lnTo>
                    <a:pt x="4395675" y="593337"/>
                  </a:lnTo>
                  <a:lnTo>
                    <a:pt x="4410562" y="589084"/>
                  </a:lnTo>
                  <a:lnTo>
                    <a:pt x="4421195" y="589084"/>
                  </a:lnTo>
                  <a:lnTo>
                    <a:pt x="4433955" y="582704"/>
                  </a:lnTo>
                  <a:lnTo>
                    <a:pt x="4465855" y="567818"/>
                  </a:lnTo>
                  <a:lnTo>
                    <a:pt x="4506261" y="544424"/>
                  </a:lnTo>
                  <a:lnTo>
                    <a:pt x="4567934" y="518904"/>
                  </a:lnTo>
                  <a:lnTo>
                    <a:pt x="4582821" y="512524"/>
                  </a:lnTo>
                  <a:lnTo>
                    <a:pt x="4599834" y="504018"/>
                  </a:lnTo>
                  <a:lnTo>
                    <a:pt x="4627481" y="480625"/>
                  </a:lnTo>
                  <a:lnTo>
                    <a:pt x="4653001" y="452978"/>
                  </a:lnTo>
                  <a:lnTo>
                    <a:pt x="4672141" y="421078"/>
                  </a:lnTo>
                  <a:lnTo>
                    <a:pt x="4691280" y="384925"/>
                  </a:lnTo>
                  <a:lnTo>
                    <a:pt x="4710420" y="350899"/>
                  </a:lnTo>
                  <a:lnTo>
                    <a:pt x="4750827" y="274339"/>
                  </a:lnTo>
                  <a:lnTo>
                    <a:pt x="4763587" y="255199"/>
                  </a:lnTo>
                  <a:lnTo>
                    <a:pt x="4776347" y="238186"/>
                  </a:lnTo>
                  <a:lnTo>
                    <a:pt x="4793360" y="227552"/>
                  </a:lnTo>
                  <a:lnTo>
                    <a:pt x="4808247" y="210539"/>
                  </a:lnTo>
                  <a:lnTo>
                    <a:pt x="4844400" y="189272"/>
                  </a:lnTo>
                  <a:lnTo>
                    <a:pt x="4878426" y="172259"/>
                  </a:lnTo>
                  <a:lnTo>
                    <a:pt x="4916706" y="159499"/>
                  </a:lnTo>
                  <a:lnTo>
                    <a:pt x="4948606" y="153119"/>
                  </a:lnTo>
                  <a:lnTo>
                    <a:pt x="4978379" y="150993"/>
                  </a:lnTo>
                  <a:lnTo>
                    <a:pt x="4999646" y="153119"/>
                  </a:lnTo>
                  <a:lnTo>
                    <a:pt x="5016659" y="153119"/>
                  </a:lnTo>
                  <a:lnTo>
                    <a:pt x="5031546" y="153119"/>
                  </a:lnTo>
                  <a:lnTo>
                    <a:pt x="5048559" y="146739"/>
                  </a:lnTo>
                  <a:lnTo>
                    <a:pt x="5061319" y="140360"/>
                  </a:lnTo>
                  <a:lnTo>
                    <a:pt x="5067699" y="127599"/>
                  </a:lnTo>
                  <a:lnTo>
                    <a:pt x="5074079" y="112713"/>
                  </a:lnTo>
                  <a:lnTo>
                    <a:pt x="5074079" y="93573"/>
                  </a:lnTo>
                  <a:lnTo>
                    <a:pt x="5069825" y="74433"/>
                  </a:lnTo>
                  <a:lnTo>
                    <a:pt x="5067699" y="51040"/>
                  </a:lnTo>
                  <a:lnTo>
                    <a:pt x="5069825" y="31900"/>
                  </a:lnTo>
                  <a:lnTo>
                    <a:pt x="5076205" y="19140"/>
                  </a:lnTo>
                  <a:lnTo>
                    <a:pt x="5086839" y="10633"/>
                  </a:lnTo>
                  <a:lnTo>
                    <a:pt x="5099599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2161122" y="2711872"/>
              <a:ext cx="1472179" cy="1340906"/>
            </a:xfrm>
            <a:custGeom>
              <a:avLst/>
              <a:gdLst>
                <a:gd name="T0" fmla="*/ 888 w 923"/>
                <a:gd name="T1" fmla="*/ 304 h 870"/>
                <a:gd name="T2" fmla="*/ 775 w 923"/>
                <a:gd name="T3" fmla="*/ 464 h 870"/>
                <a:gd name="T4" fmla="*/ 752 w 923"/>
                <a:gd name="T5" fmla="*/ 498 h 870"/>
                <a:gd name="T6" fmla="*/ 740 w 923"/>
                <a:gd name="T7" fmla="*/ 615 h 870"/>
                <a:gd name="T8" fmla="*/ 724 w 923"/>
                <a:gd name="T9" fmla="*/ 734 h 870"/>
                <a:gd name="T10" fmla="*/ 712 w 923"/>
                <a:gd name="T11" fmla="*/ 753 h 870"/>
                <a:gd name="T12" fmla="*/ 616 w 923"/>
                <a:gd name="T13" fmla="*/ 798 h 870"/>
                <a:gd name="T14" fmla="*/ 575 w 923"/>
                <a:gd name="T15" fmla="*/ 829 h 870"/>
                <a:gd name="T16" fmla="*/ 563 w 923"/>
                <a:gd name="T17" fmla="*/ 850 h 870"/>
                <a:gd name="T18" fmla="*/ 553 w 923"/>
                <a:gd name="T19" fmla="*/ 840 h 870"/>
                <a:gd name="T20" fmla="*/ 538 w 923"/>
                <a:gd name="T21" fmla="*/ 738 h 870"/>
                <a:gd name="T22" fmla="*/ 526 w 923"/>
                <a:gd name="T23" fmla="*/ 701 h 870"/>
                <a:gd name="T24" fmla="*/ 513 w 923"/>
                <a:gd name="T25" fmla="*/ 717 h 870"/>
                <a:gd name="T26" fmla="*/ 481 w 923"/>
                <a:gd name="T27" fmla="*/ 779 h 870"/>
                <a:gd name="T28" fmla="*/ 417 w 923"/>
                <a:gd name="T29" fmla="*/ 859 h 870"/>
                <a:gd name="T30" fmla="*/ 399 w 923"/>
                <a:gd name="T31" fmla="*/ 867 h 870"/>
                <a:gd name="T32" fmla="*/ 408 w 923"/>
                <a:gd name="T33" fmla="*/ 837 h 870"/>
                <a:gd name="T34" fmla="*/ 403 w 923"/>
                <a:gd name="T35" fmla="*/ 780 h 870"/>
                <a:gd name="T36" fmla="*/ 378 w 923"/>
                <a:gd name="T37" fmla="*/ 690 h 870"/>
                <a:gd name="T38" fmla="*/ 381 w 923"/>
                <a:gd name="T39" fmla="*/ 662 h 870"/>
                <a:gd name="T40" fmla="*/ 463 w 923"/>
                <a:gd name="T41" fmla="*/ 533 h 870"/>
                <a:gd name="T42" fmla="*/ 471 w 923"/>
                <a:gd name="T43" fmla="*/ 509 h 870"/>
                <a:gd name="T44" fmla="*/ 424 w 923"/>
                <a:gd name="T45" fmla="*/ 530 h 870"/>
                <a:gd name="T46" fmla="*/ 324 w 923"/>
                <a:gd name="T47" fmla="*/ 579 h 870"/>
                <a:gd name="T48" fmla="*/ 228 w 923"/>
                <a:gd name="T49" fmla="*/ 666 h 870"/>
                <a:gd name="T50" fmla="*/ 30 w 923"/>
                <a:gd name="T51" fmla="*/ 828 h 870"/>
                <a:gd name="T52" fmla="*/ 32 w 923"/>
                <a:gd name="T53" fmla="*/ 814 h 870"/>
                <a:gd name="T54" fmla="*/ 110 w 923"/>
                <a:gd name="T55" fmla="*/ 725 h 870"/>
                <a:gd name="T56" fmla="*/ 134 w 923"/>
                <a:gd name="T57" fmla="*/ 686 h 870"/>
                <a:gd name="T58" fmla="*/ 98 w 923"/>
                <a:gd name="T59" fmla="*/ 696 h 870"/>
                <a:gd name="T60" fmla="*/ 39 w 923"/>
                <a:gd name="T61" fmla="*/ 708 h 870"/>
                <a:gd name="T62" fmla="*/ 3 w 923"/>
                <a:gd name="T63" fmla="*/ 702 h 870"/>
                <a:gd name="T64" fmla="*/ 2 w 923"/>
                <a:gd name="T65" fmla="*/ 687 h 870"/>
                <a:gd name="T66" fmla="*/ 27 w 923"/>
                <a:gd name="T67" fmla="*/ 665 h 870"/>
                <a:gd name="T68" fmla="*/ 110 w 923"/>
                <a:gd name="T69" fmla="*/ 617 h 870"/>
                <a:gd name="T70" fmla="*/ 183 w 923"/>
                <a:gd name="T71" fmla="*/ 572 h 870"/>
                <a:gd name="T72" fmla="*/ 204 w 923"/>
                <a:gd name="T73" fmla="*/ 566 h 870"/>
                <a:gd name="T74" fmla="*/ 229 w 923"/>
                <a:gd name="T75" fmla="*/ 542 h 870"/>
                <a:gd name="T76" fmla="*/ 285 w 923"/>
                <a:gd name="T77" fmla="*/ 504 h 870"/>
                <a:gd name="T78" fmla="*/ 315 w 923"/>
                <a:gd name="T79" fmla="*/ 479 h 870"/>
                <a:gd name="T80" fmla="*/ 385 w 923"/>
                <a:gd name="T81" fmla="*/ 433 h 870"/>
                <a:gd name="T82" fmla="*/ 396 w 923"/>
                <a:gd name="T83" fmla="*/ 416 h 870"/>
                <a:gd name="T84" fmla="*/ 441 w 923"/>
                <a:gd name="T85" fmla="*/ 379 h 870"/>
                <a:gd name="T86" fmla="*/ 465 w 923"/>
                <a:gd name="T87" fmla="*/ 358 h 870"/>
                <a:gd name="T88" fmla="*/ 502 w 923"/>
                <a:gd name="T89" fmla="*/ 304 h 870"/>
                <a:gd name="T90" fmla="*/ 523 w 923"/>
                <a:gd name="T91" fmla="*/ 262 h 870"/>
                <a:gd name="T92" fmla="*/ 589 w 923"/>
                <a:gd name="T93" fmla="*/ 191 h 870"/>
                <a:gd name="T94" fmla="*/ 602 w 923"/>
                <a:gd name="T95" fmla="*/ 187 h 870"/>
                <a:gd name="T96" fmla="*/ 626 w 923"/>
                <a:gd name="T97" fmla="*/ 185 h 870"/>
                <a:gd name="T98" fmla="*/ 640 w 923"/>
                <a:gd name="T99" fmla="*/ 163 h 870"/>
                <a:gd name="T100" fmla="*/ 646 w 923"/>
                <a:gd name="T101" fmla="*/ 129 h 870"/>
                <a:gd name="T102" fmla="*/ 668 w 923"/>
                <a:gd name="T103" fmla="*/ 76 h 870"/>
                <a:gd name="T104" fmla="*/ 712 w 923"/>
                <a:gd name="T105" fmla="*/ 36 h 870"/>
                <a:gd name="T106" fmla="*/ 730 w 923"/>
                <a:gd name="T107" fmla="*/ 31 h 870"/>
                <a:gd name="T108" fmla="*/ 793 w 923"/>
                <a:gd name="T109" fmla="*/ 1 h 870"/>
                <a:gd name="T110" fmla="*/ 824 w 923"/>
                <a:gd name="T111" fmla="*/ 10 h 870"/>
                <a:gd name="T112" fmla="*/ 876 w 923"/>
                <a:gd name="T113" fmla="*/ 66 h 870"/>
                <a:gd name="T114" fmla="*/ 915 w 923"/>
                <a:gd name="T115" fmla="*/ 151 h 870"/>
                <a:gd name="T116" fmla="*/ 921 w 923"/>
                <a:gd name="T117" fmla="*/ 232 h 870"/>
                <a:gd name="T118" fmla="*/ 911 w 923"/>
                <a:gd name="T119" fmla="*/ 26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3" h="870">
                  <a:moveTo>
                    <a:pt x="911" y="265"/>
                  </a:moveTo>
                  <a:lnTo>
                    <a:pt x="911" y="265"/>
                  </a:lnTo>
                  <a:lnTo>
                    <a:pt x="903" y="280"/>
                  </a:lnTo>
                  <a:lnTo>
                    <a:pt x="888" y="304"/>
                  </a:lnTo>
                  <a:lnTo>
                    <a:pt x="844" y="370"/>
                  </a:lnTo>
                  <a:lnTo>
                    <a:pt x="820" y="406"/>
                  </a:lnTo>
                  <a:lnTo>
                    <a:pt x="796" y="439"/>
                  </a:lnTo>
                  <a:lnTo>
                    <a:pt x="775" y="464"/>
                  </a:lnTo>
                  <a:lnTo>
                    <a:pt x="760" y="481"/>
                  </a:lnTo>
                  <a:lnTo>
                    <a:pt x="760" y="481"/>
                  </a:lnTo>
                  <a:lnTo>
                    <a:pt x="755" y="488"/>
                  </a:lnTo>
                  <a:lnTo>
                    <a:pt x="752" y="498"/>
                  </a:lnTo>
                  <a:lnTo>
                    <a:pt x="749" y="512"/>
                  </a:lnTo>
                  <a:lnTo>
                    <a:pt x="746" y="530"/>
                  </a:lnTo>
                  <a:lnTo>
                    <a:pt x="743" y="570"/>
                  </a:lnTo>
                  <a:lnTo>
                    <a:pt x="740" y="615"/>
                  </a:lnTo>
                  <a:lnTo>
                    <a:pt x="736" y="662"/>
                  </a:lnTo>
                  <a:lnTo>
                    <a:pt x="731" y="702"/>
                  </a:lnTo>
                  <a:lnTo>
                    <a:pt x="728" y="720"/>
                  </a:lnTo>
                  <a:lnTo>
                    <a:pt x="724" y="734"/>
                  </a:lnTo>
                  <a:lnTo>
                    <a:pt x="718" y="746"/>
                  </a:lnTo>
                  <a:lnTo>
                    <a:pt x="715" y="750"/>
                  </a:lnTo>
                  <a:lnTo>
                    <a:pt x="712" y="753"/>
                  </a:lnTo>
                  <a:lnTo>
                    <a:pt x="712" y="753"/>
                  </a:lnTo>
                  <a:lnTo>
                    <a:pt x="697" y="761"/>
                  </a:lnTo>
                  <a:lnTo>
                    <a:pt x="679" y="770"/>
                  </a:lnTo>
                  <a:lnTo>
                    <a:pt x="637" y="788"/>
                  </a:lnTo>
                  <a:lnTo>
                    <a:pt x="616" y="798"/>
                  </a:lnTo>
                  <a:lnTo>
                    <a:pt x="596" y="810"/>
                  </a:lnTo>
                  <a:lnTo>
                    <a:pt x="589" y="816"/>
                  </a:lnTo>
                  <a:lnTo>
                    <a:pt x="581" y="822"/>
                  </a:lnTo>
                  <a:lnTo>
                    <a:pt x="575" y="829"/>
                  </a:lnTo>
                  <a:lnTo>
                    <a:pt x="572" y="837"/>
                  </a:lnTo>
                  <a:lnTo>
                    <a:pt x="572" y="837"/>
                  </a:lnTo>
                  <a:lnTo>
                    <a:pt x="566" y="847"/>
                  </a:lnTo>
                  <a:lnTo>
                    <a:pt x="563" y="850"/>
                  </a:lnTo>
                  <a:lnTo>
                    <a:pt x="560" y="850"/>
                  </a:lnTo>
                  <a:lnTo>
                    <a:pt x="559" y="850"/>
                  </a:lnTo>
                  <a:lnTo>
                    <a:pt x="556" y="847"/>
                  </a:lnTo>
                  <a:lnTo>
                    <a:pt x="553" y="840"/>
                  </a:lnTo>
                  <a:lnTo>
                    <a:pt x="550" y="826"/>
                  </a:lnTo>
                  <a:lnTo>
                    <a:pt x="547" y="811"/>
                  </a:lnTo>
                  <a:lnTo>
                    <a:pt x="542" y="774"/>
                  </a:lnTo>
                  <a:lnTo>
                    <a:pt x="538" y="738"/>
                  </a:lnTo>
                  <a:lnTo>
                    <a:pt x="535" y="722"/>
                  </a:lnTo>
                  <a:lnTo>
                    <a:pt x="532" y="710"/>
                  </a:lnTo>
                  <a:lnTo>
                    <a:pt x="529" y="702"/>
                  </a:lnTo>
                  <a:lnTo>
                    <a:pt x="526" y="701"/>
                  </a:lnTo>
                  <a:lnTo>
                    <a:pt x="525" y="701"/>
                  </a:lnTo>
                  <a:lnTo>
                    <a:pt x="522" y="702"/>
                  </a:lnTo>
                  <a:lnTo>
                    <a:pt x="519" y="705"/>
                  </a:lnTo>
                  <a:lnTo>
                    <a:pt x="513" y="717"/>
                  </a:lnTo>
                  <a:lnTo>
                    <a:pt x="513" y="717"/>
                  </a:lnTo>
                  <a:lnTo>
                    <a:pt x="502" y="740"/>
                  </a:lnTo>
                  <a:lnTo>
                    <a:pt x="492" y="759"/>
                  </a:lnTo>
                  <a:lnTo>
                    <a:pt x="481" y="779"/>
                  </a:lnTo>
                  <a:lnTo>
                    <a:pt x="471" y="795"/>
                  </a:lnTo>
                  <a:lnTo>
                    <a:pt x="450" y="823"/>
                  </a:lnTo>
                  <a:lnTo>
                    <a:pt x="432" y="846"/>
                  </a:lnTo>
                  <a:lnTo>
                    <a:pt x="417" y="859"/>
                  </a:lnTo>
                  <a:lnTo>
                    <a:pt x="405" y="868"/>
                  </a:lnTo>
                  <a:lnTo>
                    <a:pt x="402" y="870"/>
                  </a:lnTo>
                  <a:lnTo>
                    <a:pt x="399" y="870"/>
                  </a:lnTo>
                  <a:lnTo>
                    <a:pt x="399" y="867"/>
                  </a:lnTo>
                  <a:lnTo>
                    <a:pt x="400" y="864"/>
                  </a:lnTo>
                  <a:lnTo>
                    <a:pt x="400" y="864"/>
                  </a:lnTo>
                  <a:lnTo>
                    <a:pt x="405" y="850"/>
                  </a:lnTo>
                  <a:lnTo>
                    <a:pt x="408" y="837"/>
                  </a:lnTo>
                  <a:lnTo>
                    <a:pt x="408" y="823"/>
                  </a:lnTo>
                  <a:lnTo>
                    <a:pt x="408" y="808"/>
                  </a:lnTo>
                  <a:lnTo>
                    <a:pt x="406" y="795"/>
                  </a:lnTo>
                  <a:lnTo>
                    <a:pt x="403" y="780"/>
                  </a:lnTo>
                  <a:lnTo>
                    <a:pt x="396" y="753"/>
                  </a:lnTo>
                  <a:lnTo>
                    <a:pt x="387" y="726"/>
                  </a:lnTo>
                  <a:lnTo>
                    <a:pt x="379" y="702"/>
                  </a:lnTo>
                  <a:lnTo>
                    <a:pt x="378" y="690"/>
                  </a:lnTo>
                  <a:lnTo>
                    <a:pt x="378" y="680"/>
                  </a:lnTo>
                  <a:lnTo>
                    <a:pt x="378" y="671"/>
                  </a:lnTo>
                  <a:lnTo>
                    <a:pt x="381" y="662"/>
                  </a:lnTo>
                  <a:lnTo>
                    <a:pt x="381" y="662"/>
                  </a:lnTo>
                  <a:lnTo>
                    <a:pt x="394" y="635"/>
                  </a:lnTo>
                  <a:lnTo>
                    <a:pt x="412" y="608"/>
                  </a:lnTo>
                  <a:lnTo>
                    <a:pt x="448" y="554"/>
                  </a:lnTo>
                  <a:lnTo>
                    <a:pt x="463" y="533"/>
                  </a:lnTo>
                  <a:lnTo>
                    <a:pt x="472" y="516"/>
                  </a:lnTo>
                  <a:lnTo>
                    <a:pt x="474" y="512"/>
                  </a:lnTo>
                  <a:lnTo>
                    <a:pt x="474" y="509"/>
                  </a:lnTo>
                  <a:lnTo>
                    <a:pt x="471" y="509"/>
                  </a:lnTo>
                  <a:lnTo>
                    <a:pt x="465" y="512"/>
                  </a:lnTo>
                  <a:lnTo>
                    <a:pt x="465" y="512"/>
                  </a:lnTo>
                  <a:lnTo>
                    <a:pt x="444" y="521"/>
                  </a:lnTo>
                  <a:lnTo>
                    <a:pt x="424" y="530"/>
                  </a:lnTo>
                  <a:lnTo>
                    <a:pt x="384" y="545"/>
                  </a:lnTo>
                  <a:lnTo>
                    <a:pt x="364" y="555"/>
                  </a:lnTo>
                  <a:lnTo>
                    <a:pt x="345" y="566"/>
                  </a:lnTo>
                  <a:lnTo>
                    <a:pt x="324" y="579"/>
                  </a:lnTo>
                  <a:lnTo>
                    <a:pt x="304" y="597"/>
                  </a:lnTo>
                  <a:lnTo>
                    <a:pt x="304" y="597"/>
                  </a:lnTo>
                  <a:lnTo>
                    <a:pt x="270" y="629"/>
                  </a:lnTo>
                  <a:lnTo>
                    <a:pt x="228" y="666"/>
                  </a:lnTo>
                  <a:lnTo>
                    <a:pt x="138" y="743"/>
                  </a:lnTo>
                  <a:lnTo>
                    <a:pt x="33" y="828"/>
                  </a:lnTo>
                  <a:lnTo>
                    <a:pt x="33" y="828"/>
                  </a:lnTo>
                  <a:lnTo>
                    <a:pt x="30" y="828"/>
                  </a:lnTo>
                  <a:lnTo>
                    <a:pt x="29" y="826"/>
                  </a:lnTo>
                  <a:lnTo>
                    <a:pt x="29" y="825"/>
                  </a:lnTo>
                  <a:lnTo>
                    <a:pt x="29" y="822"/>
                  </a:lnTo>
                  <a:lnTo>
                    <a:pt x="32" y="814"/>
                  </a:lnTo>
                  <a:lnTo>
                    <a:pt x="39" y="805"/>
                  </a:lnTo>
                  <a:lnTo>
                    <a:pt x="60" y="780"/>
                  </a:lnTo>
                  <a:lnTo>
                    <a:pt x="84" y="752"/>
                  </a:lnTo>
                  <a:lnTo>
                    <a:pt x="110" y="725"/>
                  </a:lnTo>
                  <a:lnTo>
                    <a:pt x="128" y="702"/>
                  </a:lnTo>
                  <a:lnTo>
                    <a:pt x="132" y="693"/>
                  </a:lnTo>
                  <a:lnTo>
                    <a:pt x="135" y="687"/>
                  </a:lnTo>
                  <a:lnTo>
                    <a:pt x="134" y="686"/>
                  </a:lnTo>
                  <a:lnTo>
                    <a:pt x="132" y="686"/>
                  </a:lnTo>
                  <a:lnTo>
                    <a:pt x="125" y="687"/>
                  </a:lnTo>
                  <a:lnTo>
                    <a:pt x="125" y="687"/>
                  </a:lnTo>
                  <a:lnTo>
                    <a:pt x="98" y="696"/>
                  </a:lnTo>
                  <a:lnTo>
                    <a:pt x="75" y="702"/>
                  </a:lnTo>
                  <a:lnTo>
                    <a:pt x="56" y="707"/>
                  </a:lnTo>
                  <a:lnTo>
                    <a:pt x="39" y="708"/>
                  </a:lnTo>
                  <a:lnTo>
                    <a:pt x="39" y="708"/>
                  </a:lnTo>
                  <a:lnTo>
                    <a:pt x="29" y="710"/>
                  </a:lnTo>
                  <a:lnTo>
                    <a:pt x="20" y="708"/>
                  </a:lnTo>
                  <a:lnTo>
                    <a:pt x="11" y="705"/>
                  </a:lnTo>
                  <a:lnTo>
                    <a:pt x="3" y="702"/>
                  </a:lnTo>
                  <a:lnTo>
                    <a:pt x="2" y="699"/>
                  </a:lnTo>
                  <a:lnTo>
                    <a:pt x="0" y="696"/>
                  </a:lnTo>
                  <a:lnTo>
                    <a:pt x="0" y="692"/>
                  </a:lnTo>
                  <a:lnTo>
                    <a:pt x="2" y="687"/>
                  </a:lnTo>
                  <a:lnTo>
                    <a:pt x="6" y="683"/>
                  </a:lnTo>
                  <a:lnTo>
                    <a:pt x="11" y="678"/>
                  </a:lnTo>
                  <a:lnTo>
                    <a:pt x="27" y="665"/>
                  </a:lnTo>
                  <a:lnTo>
                    <a:pt x="27" y="665"/>
                  </a:lnTo>
                  <a:lnTo>
                    <a:pt x="54" y="650"/>
                  </a:lnTo>
                  <a:lnTo>
                    <a:pt x="78" y="636"/>
                  </a:lnTo>
                  <a:lnTo>
                    <a:pt x="98" y="626"/>
                  </a:lnTo>
                  <a:lnTo>
                    <a:pt x="110" y="617"/>
                  </a:lnTo>
                  <a:lnTo>
                    <a:pt x="110" y="617"/>
                  </a:lnTo>
                  <a:lnTo>
                    <a:pt x="129" y="603"/>
                  </a:lnTo>
                  <a:lnTo>
                    <a:pt x="156" y="587"/>
                  </a:lnTo>
                  <a:lnTo>
                    <a:pt x="183" y="572"/>
                  </a:lnTo>
                  <a:lnTo>
                    <a:pt x="194" y="569"/>
                  </a:lnTo>
                  <a:lnTo>
                    <a:pt x="200" y="566"/>
                  </a:lnTo>
                  <a:lnTo>
                    <a:pt x="200" y="566"/>
                  </a:lnTo>
                  <a:lnTo>
                    <a:pt x="204" y="566"/>
                  </a:lnTo>
                  <a:lnTo>
                    <a:pt x="207" y="563"/>
                  </a:lnTo>
                  <a:lnTo>
                    <a:pt x="216" y="557"/>
                  </a:lnTo>
                  <a:lnTo>
                    <a:pt x="223" y="548"/>
                  </a:lnTo>
                  <a:lnTo>
                    <a:pt x="229" y="542"/>
                  </a:lnTo>
                  <a:lnTo>
                    <a:pt x="229" y="542"/>
                  </a:lnTo>
                  <a:lnTo>
                    <a:pt x="256" y="525"/>
                  </a:lnTo>
                  <a:lnTo>
                    <a:pt x="276" y="512"/>
                  </a:lnTo>
                  <a:lnTo>
                    <a:pt x="285" y="504"/>
                  </a:lnTo>
                  <a:lnTo>
                    <a:pt x="292" y="495"/>
                  </a:lnTo>
                  <a:lnTo>
                    <a:pt x="292" y="495"/>
                  </a:lnTo>
                  <a:lnTo>
                    <a:pt x="301" y="488"/>
                  </a:lnTo>
                  <a:lnTo>
                    <a:pt x="315" y="479"/>
                  </a:lnTo>
                  <a:lnTo>
                    <a:pt x="345" y="461"/>
                  </a:lnTo>
                  <a:lnTo>
                    <a:pt x="360" y="451"/>
                  </a:lnTo>
                  <a:lnTo>
                    <a:pt x="375" y="442"/>
                  </a:lnTo>
                  <a:lnTo>
                    <a:pt x="385" y="433"/>
                  </a:lnTo>
                  <a:lnTo>
                    <a:pt x="388" y="430"/>
                  </a:lnTo>
                  <a:lnTo>
                    <a:pt x="391" y="425"/>
                  </a:lnTo>
                  <a:lnTo>
                    <a:pt x="391" y="425"/>
                  </a:lnTo>
                  <a:lnTo>
                    <a:pt x="396" y="416"/>
                  </a:lnTo>
                  <a:lnTo>
                    <a:pt x="402" y="409"/>
                  </a:lnTo>
                  <a:lnTo>
                    <a:pt x="415" y="395"/>
                  </a:lnTo>
                  <a:lnTo>
                    <a:pt x="429" y="385"/>
                  </a:lnTo>
                  <a:lnTo>
                    <a:pt x="441" y="379"/>
                  </a:lnTo>
                  <a:lnTo>
                    <a:pt x="441" y="379"/>
                  </a:lnTo>
                  <a:lnTo>
                    <a:pt x="447" y="374"/>
                  </a:lnTo>
                  <a:lnTo>
                    <a:pt x="456" y="367"/>
                  </a:lnTo>
                  <a:lnTo>
                    <a:pt x="465" y="358"/>
                  </a:lnTo>
                  <a:lnTo>
                    <a:pt x="475" y="346"/>
                  </a:lnTo>
                  <a:lnTo>
                    <a:pt x="486" y="332"/>
                  </a:lnTo>
                  <a:lnTo>
                    <a:pt x="495" y="319"/>
                  </a:lnTo>
                  <a:lnTo>
                    <a:pt x="502" y="304"/>
                  </a:lnTo>
                  <a:lnTo>
                    <a:pt x="507" y="290"/>
                  </a:lnTo>
                  <a:lnTo>
                    <a:pt x="507" y="290"/>
                  </a:lnTo>
                  <a:lnTo>
                    <a:pt x="513" y="275"/>
                  </a:lnTo>
                  <a:lnTo>
                    <a:pt x="523" y="262"/>
                  </a:lnTo>
                  <a:lnTo>
                    <a:pt x="535" y="247"/>
                  </a:lnTo>
                  <a:lnTo>
                    <a:pt x="547" y="232"/>
                  </a:lnTo>
                  <a:lnTo>
                    <a:pt x="572" y="208"/>
                  </a:lnTo>
                  <a:lnTo>
                    <a:pt x="589" y="191"/>
                  </a:lnTo>
                  <a:lnTo>
                    <a:pt x="589" y="191"/>
                  </a:lnTo>
                  <a:lnTo>
                    <a:pt x="592" y="188"/>
                  </a:lnTo>
                  <a:lnTo>
                    <a:pt x="595" y="188"/>
                  </a:lnTo>
                  <a:lnTo>
                    <a:pt x="602" y="187"/>
                  </a:lnTo>
                  <a:lnTo>
                    <a:pt x="611" y="188"/>
                  </a:lnTo>
                  <a:lnTo>
                    <a:pt x="619" y="188"/>
                  </a:lnTo>
                  <a:lnTo>
                    <a:pt x="623" y="187"/>
                  </a:lnTo>
                  <a:lnTo>
                    <a:pt x="626" y="185"/>
                  </a:lnTo>
                  <a:lnTo>
                    <a:pt x="631" y="182"/>
                  </a:lnTo>
                  <a:lnTo>
                    <a:pt x="634" y="178"/>
                  </a:lnTo>
                  <a:lnTo>
                    <a:pt x="637" y="172"/>
                  </a:lnTo>
                  <a:lnTo>
                    <a:pt x="640" y="163"/>
                  </a:lnTo>
                  <a:lnTo>
                    <a:pt x="643" y="154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6" y="129"/>
                  </a:lnTo>
                  <a:lnTo>
                    <a:pt x="649" y="117"/>
                  </a:lnTo>
                  <a:lnTo>
                    <a:pt x="653" y="105"/>
                  </a:lnTo>
                  <a:lnTo>
                    <a:pt x="658" y="94"/>
                  </a:lnTo>
                  <a:lnTo>
                    <a:pt x="668" y="76"/>
                  </a:lnTo>
                  <a:lnTo>
                    <a:pt x="679" y="61"/>
                  </a:lnTo>
                  <a:lnTo>
                    <a:pt x="691" y="49"/>
                  </a:lnTo>
                  <a:lnTo>
                    <a:pt x="703" y="42"/>
                  </a:lnTo>
                  <a:lnTo>
                    <a:pt x="712" y="36"/>
                  </a:lnTo>
                  <a:lnTo>
                    <a:pt x="719" y="34"/>
                  </a:lnTo>
                  <a:lnTo>
                    <a:pt x="719" y="34"/>
                  </a:lnTo>
                  <a:lnTo>
                    <a:pt x="724" y="34"/>
                  </a:lnTo>
                  <a:lnTo>
                    <a:pt x="730" y="31"/>
                  </a:lnTo>
                  <a:lnTo>
                    <a:pt x="745" y="24"/>
                  </a:lnTo>
                  <a:lnTo>
                    <a:pt x="764" y="13"/>
                  </a:lnTo>
                  <a:lnTo>
                    <a:pt x="793" y="1"/>
                  </a:lnTo>
                  <a:lnTo>
                    <a:pt x="793" y="1"/>
                  </a:lnTo>
                  <a:lnTo>
                    <a:pt x="797" y="0"/>
                  </a:lnTo>
                  <a:lnTo>
                    <a:pt x="802" y="0"/>
                  </a:lnTo>
                  <a:lnTo>
                    <a:pt x="812" y="3"/>
                  </a:lnTo>
                  <a:lnTo>
                    <a:pt x="824" y="10"/>
                  </a:lnTo>
                  <a:lnTo>
                    <a:pt x="838" y="19"/>
                  </a:lnTo>
                  <a:lnTo>
                    <a:pt x="851" y="33"/>
                  </a:lnTo>
                  <a:lnTo>
                    <a:pt x="863" y="48"/>
                  </a:lnTo>
                  <a:lnTo>
                    <a:pt x="876" y="66"/>
                  </a:lnTo>
                  <a:lnTo>
                    <a:pt x="888" y="85"/>
                  </a:lnTo>
                  <a:lnTo>
                    <a:pt x="899" y="106"/>
                  </a:lnTo>
                  <a:lnTo>
                    <a:pt x="908" y="127"/>
                  </a:lnTo>
                  <a:lnTo>
                    <a:pt x="915" y="151"/>
                  </a:lnTo>
                  <a:lnTo>
                    <a:pt x="921" y="173"/>
                  </a:lnTo>
                  <a:lnTo>
                    <a:pt x="923" y="197"/>
                  </a:lnTo>
                  <a:lnTo>
                    <a:pt x="923" y="220"/>
                  </a:lnTo>
                  <a:lnTo>
                    <a:pt x="921" y="232"/>
                  </a:lnTo>
                  <a:lnTo>
                    <a:pt x="918" y="244"/>
                  </a:lnTo>
                  <a:lnTo>
                    <a:pt x="915" y="254"/>
                  </a:lnTo>
                  <a:lnTo>
                    <a:pt x="911" y="265"/>
                  </a:lnTo>
                  <a:lnTo>
                    <a:pt x="911" y="2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4292032" y="2879871"/>
              <a:ext cx="657137" cy="152587"/>
            </a:xfrm>
            <a:custGeom>
              <a:avLst/>
              <a:gdLst>
                <a:gd name="T0" fmla="*/ 113 w 412"/>
                <a:gd name="T1" fmla="*/ 0 h 99"/>
                <a:gd name="T2" fmla="*/ 169 w 412"/>
                <a:gd name="T3" fmla="*/ 11 h 99"/>
                <a:gd name="T4" fmla="*/ 238 w 412"/>
                <a:gd name="T5" fmla="*/ 18 h 99"/>
                <a:gd name="T6" fmla="*/ 286 w 412"/>
                <a:gd name="T7" fmla="*/ 18 h 99"/>
                <a:gd name="T8" fmla="*/ 309 w 412"/>
                <a:gd name="T9" fmla="*/ 12 h 99"/>
                <a:gd name="T10" fmla="*/ 316 w 412"/>
                <a:gd name="T11" fmla="*/ 9 h 99"/>
                <a:gd name="T12" fmla="*/ 306 w 412"/>
                <a:gd name="T13" fmla="*/ 20 h 99"/>
                <a:gd name="T14" fmla="*/ 291 w 412"/>
                <a:gd name="T15" fmla="*/ 41 h 99"/>
                <a:gd name="T16" fmla="*/ 288 w 412"/>
                <a:gd name="T17" fmla="*/ 50 h 99"/>
                <a:gd name="T18" fmla="*/ 294 w 412"/>
                <a:gd name="T19" fmla="*/ 53 h 99"/>
                <a:gd name="T20" fmla="*/ 303 w 412"/>
                <a:gd name="T21" fmla="*/ 54 h 99"/>
                <a:gd name="T22" fmla="*/ 325 w 412"/>
                <a:gd name="T23" fmla="*/ 63 h 99"/>
                <a:gd name="T24" fmla="*/ 349 w 412"/>
                <a:gd name="T25" fmla="*/ 66 h 99"/>
                <a:gd name="T26" fmla="*/ 390 w 412"/>
                <a:gd name="T27" fmla="*/ 60 h 99"/>
                <a:gd name="T28" fmla="*/ 409 w 412"/>
                <a:gd name="T29" fmla="*/ 57 h 99"/>
                <a:gd name="T30" fmla="*/ 412 w 412"/>
                <a:gd name="T31" fmla="*/ 59 h 99"/>
                <a:gd name="T32" fmla="*/ 390 w 412"/>
                <a:gd name="T33" fmla="*/ 69 h 99"/>
                <a:gd name="T34" fmla="*/ 348 w 412"/>
                <a:gd name="T35" fmla="*/ 81 h 99"/>
                <a:gd name="T36" fmla="*/ 322 w 412"/>
                <a:gd name="T37" fmla="*/ 85 h 99"/>
                <a:gd name="T38" fmla="*/ 316 w 412"/>
                <a:gd name="T39" fmla="*/ 84 h 99"/>
                <a:gd name="T40" fmla="*/ 283 w 412"/>
                <a:gd name="T41" fmla="*/ 76 h 99"/>
                <a:gd name="T42" fmla="*/ 259 w 412"/>
                <a:gd name="T43" fmla="*/ 73 h 99"/>
                <a:gd name="T44" fmla="*/ 238 w 412"/>
                <a:gd name="T45" fmla="*/ 78 h 99"/>
                <a:gd name="T46" fmla="*/ 231 w 412"/>
                <a:gd name="T47" fmla="*/ 84 h 99"/>
                <a:gd name="T48" fmla="*/ 226 w 412"/>
                <a:gd name="T49" fmla="*/ 88 h 99"/>
                <a:gd name="T50" fmla="*/ 204 w 412"/>
                <a:gd name="T51" fmla="*/ 96 h 99"/>
                <a:gd name="T52" fmla="*/ 163 w 412"/>
                <a:gd name="T53" fmla="*/ 99 h 99"/>
                <a:gd name="T54" fmla="*/ 113 w 412"/>
                <a:gd name="T55" fmla="*/ 99 h 99"/>
                <a:gd name="T56" fmla="*/ 60 w 412"/>
                <a:gd name="T57" fmla="*/ 73 h 99"/>
                <a:gd name="T58" fmla="*/ 0 w 412"/>
                <a:gd name="T59" fmla="*/ 45 h 99"/>
                <a:gd name="T60" fmla="*/ 54 w 412"/>
                <a:gd name="T61" fmla="*/ 53 h 99"/>
                <a:gd name="T62" fmla="*/ 162 w 412"/>
                <a:gd name="T63" fmla="*/ 64 h 99"/>
                <a:gd name="T64" fmla="*/ 202 w 412"/>
                <a:gd name="T65" fmla="*/ 64 h 99"/>
                <a:gd name="T66" fmla="*/ 213 w 412"/>
                <a:gd name="T67" fmla="*/ 62 h 99"/>
                <a:gd name="T68" fmla="*/ 216 w 412"/>
                <a:gd name="T69" fmla="*/ 56 h 99"/>
                <a:gd name="T70" fmla="*/ 208 w 412"/>
                <a:gd name="T71" fmla="*/ 47 h 99"/>
                <a:gd name="T72" fmla="*/ 190 w 412"/>
                <a:gd name="T73" fmla="*/ 36 h 99"/>
                <a:gd name="T74" fmla="*/ 113 w 412"/>
                <a:gd name="T75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2" h="99">
                  <a:moveTo>
                    <a:pt x="113" y="0"/>
                  </a:moveTo>
                  <a:lnTo>
                    <a:pt x="113" y="0"/>
                  </a:lnTo>
                  <a:lnTo>
                    <a:pt x="140" y="6"/>
                  </a:lnTo>
                  <a:lnTo>
                    <a:pt x="169" y="11"/>
                  </a:lnTo>
                  <a:lnTo>
                    <a:pt x="204" y="14"/>
                  </a:lnTo>
                  <a:lnTo>
                    <a:pt x="238" y="18"/>
                  </a:lnTo>
                  <a:lnTo>
                    <a:pt x="271" y="18"/>
                  </a:lnTo>
                  <a:lnTo>
                    <a:pt x="286" y="18"/>
                  </a:lnTo>
                  <a:lnTo>
                    <a:pt x="298" y="15"/>
                  </a:lnTo>
                  <a:lnTo>
                    <a:pt x="309" y="12"/>
                  </a:lnTo>
                  <a:lnTo>
                    <a:pt x="316" y="9"/>
                  </a:lnTo>
                  <a:lnTo>
                    <a:pt x="316" y="9"/>
                  </a:lnTo>
                  <a:lnTo>
                    <a:pt x="322" y="5"/>
                  </a:lnTo>
                  <a:lnTo>
                    <a:pt x="306" y="20"/>
                  </a:lnTo>
                  <a:lnTo>
                    <a:pt x="297" y="30"/>
                  </a:lnTo>
                  <a:lnTo>
                    <a:pt x="291" y="41"/>
                  </a:lnTo>
                  <a:lnTo>
                    <a:pt x="289" y="45"/>
                  </a:lnTo>
                  <a:lnTo>
                    <a:pt x="288" y="50"/>
                  </a:lnTo>
                  <a:lnTo>
                    <a:pt x="291" y="51"/>
                  </a:lnTo>
                  <a:lnTo>
                    <a:pt x="294" y="53"/>
                  </a:lnTo>
                  <a:lnTo>
                    <a:pt x="294" y="53"/>
                  </a:lnTo>
                  <a:lnTo>
                    <a:pt x="303" y="54"/>
                  </a:lnTo>
                  <a:lnTo>
                    <a:pt x="310" y="57"/>
                  </a:lnTo>
                  <a:lnTo>
                    <a:pt x="325" y="63"/>
                  </a:lnTo>
                  <a:lnTo>
                    <a:pt x="336" y="64"/>
                  </a:lnTo>
                  <a:lnTo>
                    <a:pt x="349" y="66"/>
                  </a:lnTo>
                  <a:lnTo>
                    <a:pt x="367" y="64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409" y="57"/>
                  </a:lnTo>
                  <a:lnTo>
                    <a:pt x="412" y="57"/>
                  </a:lnTo>
                  <a:lnTo>
                    <a:pt x="412" y="59"/>
                  </a:lnTo>
                  <a:lnTo>
                    <a:pt x="405" y="63"/>
                  </a:lnTo>
                  <a:lnTo>
                    <a:pt x="390" y="69"/>
                  </a:lnTo>
                  <a:lnTo>
                    <a:pt x="369" y="75"/>
                  </a:lnTo>
                  <a:lnTo>
                    <a:pt x="348" y="81"/>
                  </a:lnTo>
                  <a:lnTo>
                    <a:pt x="330" y="85"/>
                  </a:lnTo>
                  <a:lnTo>
                    <a:pt x="322" y="85"/>
                  </a:lnTo>
                  <a:lnTo>
                    <a:pt x="316" y="84"/>
                  </a:lnTo>
                  <a:lnTo>
                    <a:pt x="316" y="84"/>
                  </a:lnTo>
                  <a:lnTo>
                    <a:pt x="295" y="78"/>
                  </a:lnTo>
                  <a:lnTo>
                    <a:pt x="283" y="76"/>
                  </a:lnTo>
                  <a:lnTo>
                    <a:pt x="271" y="73"/>
                  </a:lnTo>
                  <a:lnTo>
                    <a:pt x="259" y="73"/>
                  </a:lnTo>
                  <a:lnTo>
                    <a:pt x="249" y="75"/>
                  </a:lnTo>
                  <a:lnTo>
                    <a:pt x="238" y="78"/>
                  </a:lnTo>
                  <a:lnTo>
                    <a:pt x="234" y="81"/>
                  </a:lnTo>
                  <a:lnTo>
                    <a:pt x="231" y="84"/>
                  </a:lnTo>
                  <a:lnTo>
                    <a:pt x="231" y="84"/>
                  </a:lnTo>
                  <a:lnTo>
                    <a:pt x="226" y="88"/>
                  </a:lnTo>
                  <a:lnTo>
                    <a:pt x="219" y="91"/>
                  </a:lnTo>
                  <a:lnTo>
                    <a:pt x="204" y="96"/>
                  </a:lnTo>
                  <a:lnTo>
                    <a:pt x="184" y="99"/>
                  </a:lnTo>
                  <a:lnTo>
                    <a:pt x="163" y="99"/>
                  </a:lnTo>
                  <a:lnTo>
                    <a:pt x="128" y="99"/>
                  </a:lnTo>
                  <a:lnTo>
                    <a:pt x="113" y="99"/>
                  </a:lnTo>
                  <a:lnTo>
                    <a:pt x="113" y="99"/>
                  </a:lnTo>
                  <a:lnTo>
                    <a:pt x="60" y="73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47"/>
                  </a:lnTo>
                  <a:lnTo>
                    <a:pt x="54" y="53"/>
                  </a:lnTo>
                  <a:lnTo>
                    <a:pt x="108" y="60"/>
                  </a:lnTo>
                  <a:lnTo>
                    <a:pt x="162" y="64"/>
                  </a:lnTo>
                  <a:lnTo>
                    <a:pt x="184" y="64"/>
                  </a:lnTo>
                  <a:lnTo>
                    <a:pt x="202" y="64"/>
                  </a:lnTo>
                  <a:lnTo>
                    <a:pt x="208" y="63"/>
                  </a:lnTo>
                  <a:lnTo>
                    <a:pt x="213" y="62"/>
                  </a:lnTo>
                  <a:lnTo>
                    <a:pt x="216" y="59"/>
                  </a:lnTo>
                  <a:lnTo>
                    <a:pt x="216" y="56"/>
                  </a:lnTo>
                  <a:lnTo>
                    <a:pt x="214" y="51"/>
                  </a:lnTo>
                  <a:lnTo>
                    <a:pt x="208" y="47"/>
                  </a:lnTo>
                  <a:lnTo>
                    <a:pt x="201" y="42"/>
                  </a:lnTo>
                  <a:lnTo>
                    <a:pt x="190" y="36"/>
                  </a:lnTo>
                  <a:lnTo>
                    <a:pt x="159" y="20"/>
                  </a:lnTo>
                  <a:lnTo>
                    <a:pt x="113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27"/>
            <p:cNvSpPr>
              <a:spLocks/>
            </p:cNvSpPr>
            <p:nvPr/>
          </p:nvSpPr>
          <p:spPr bwMode="auto">
            <a:xfrm>
              <a:off x="3135663" y="2291106"/>
              <a:ext cx="1913991" cy="1283879"/>
            </a:xfrm>
            <a:custGeom>
              <a:avLst/>
              <a:gdLst>
                <a:gd name="T0" fmla="*/ 1125 w 1200"/>
                <a:gd name="T1" fmla="*/ 707 h 833"/>
                <a:gd name="T2" fmla="*/ 1086 w 1200"/>
                <a:gd name="T3" fmla="*/ 733 h 833"/>
                <a:gd name="T4" fmla="*/ 1059 w 1200"/>
                <a:gd name="T5" fmla="*/ 759 h 833"/>
                <a:gd name="T6" fmla="*/ 939 w 1200"/>
                <a:gd name="T7" fmla="*/ 697 h 833"/>
                <a:gd name="T8" fmla="*/ 887 w 1200"/>
                <a:gd name="T9" fmla="*/ 691 h 833"/>
                <a:gd name="T10" fmla="*/ 778 w 1200"/>
                <a:gd name="T11" fmla="*/ 788 h 833"/>
                <a:gd name="T12" fmla="*/ 676 w 1200"/>
                <a:gd name="T13" fmla="*/ 833 h 833"/>
                <a:gd name="T14" fmla="*/ 640 w 1200"/>
                <a:gd name="T15" fmla="*/ 810 h 833"/>
                <a:gd name="T16" fmla="*/ 671 w 1200"/>
                <a:gd name="T17" fmla="*/ 730 h 833"/>
                <a:gd name="T18" fmla="*/ 703 w 1200"/>
                <a:gd name="T19" fmla="*/ 706 h 833"/>
                <a:gd name="T20" fmla="*/ 712 w 1200"/>
                <a:gd name="T21" fmla="*/ 622 h 833"/>
                <a:gd name="T22" fmla="*/ 680 w 1200"/>
                <a:gd name="T23" fmla="*/ 581 h 833"/>
                <a:gd name="T24" fmla="*/ 584 w 1200"/>
                <a:gd name="T25" fmla="*/ 515 h 833"/>
                <a:gd name="T26" fmla="*/ 556 w 1200"/>
                <a:gd name="T27" fmla="*/ 449 h 833"/>
                <a:gd name="T28" fmla="*/ 540 w 1200"/>
                <a:gd name="T29" fmla="*/ 433 h 833"/>
                <a:gd name="T30" fmla="*/ 442 w 1200"/>
                <a:gd name="T31" fmla="*/ 562 h 833"/>
                <a:gd name="T32" fmla="*/ 360 w 1200"/>
                <a:gd name="T33" fmla="*/ 685 h 833"/>
                <a:gd name="T34" fmla="*/ 285 w 1200"/>
                <a:gd name="T35" fmla="*/ 674 h 833"/>
                <a:gd name="T36" fmla="*/ 246 w 1200"/>
                <a:gd name="T37" fmla="*/ 692 h 833"/>
                <a:gd name="T38" fmla="*/ 182 w 1200"/>
                <a:gd name="T39" fmla="*/ 745 h 833"/>
                <a:gd name="T40" fmla="*/ 149 w 1200"/>
                <a:gd name="T41" fmla="*/ 701 h 833"/>
                <a:gd name="T42" fmla="*/ 134 w 1200"/>
                <a:gd name="T43" fmla="*/ 596 h 833"/>
                <a:gd name="T44" fmla="*/ 107 w 1200"/>
                <a:gd name="T45" fmla="*/ 517 h 833"/>
                <a:gd name="T46" fmla="*/ 36 w 1200"/>
                <a:gd name="T47" fmla="*/ 455 h 833"/>
                <a:gd name="T48" fmla="*/ 0 w 1200"/>
                <a:gd name="T49" fmla="*/ 403 h 833"/>
                <a:gd name="T50" fmla="*/ 60 w 1200"/>
                <a:gd name="T51" fmla="*/ 324 h 833"/>
                <a:gd name="T52" fmla="*/ 156 w 1200"/>
                <a:gd name="T53" fmla="*/ 262 h 833"/>
                <a:gd name="T54" fmla="*/ 237 w 1200"/>
                <a:gd name="T55" fmla="*/ 166 h 833"/>
                <a:gd name="T56" fmla="*/ 271 w 1200"/>
                <a:gd name="T57" fmla="*/ 119 h 833"/>
                <a:gd name="T58" fmla="*/ 352 w 1200"/>
                <a:gd name="T59" fmla="*/ 80 h 833"/>
                <a:gd name="T60" fmla="*/ 384 w 1200"/>
                <a:gd name="T61" fmla="*/ 63 h 833"/>
                <a:gd name="T62" fmla="*/ 405 w 1200"/>
                <a:gd name="T63" fmla="*/ 20 h 833"/>
                <a:gd name="T64" fmla="*/ 448 w 1200"/>
                <a:gd name="T65" fmla="*/ 8 h 833"/>
                <a:gd name="T66" fmla="*/ 550 w 1200"/>
                <a:gd name="T67" fmla="*/ 39 h 833"/>
                <a:gd name="T68" fmla="*/ 650 w 1200"/>
                <a:gd name="T69" fmla="*/ 81 h 833"/>
                <a:gd name="T70" fmla="*/ 641 w 1200"/>
                <a:gd name="T71" fmla="*/ 105 h 833"/>
                <a:gd name="T72" fmla="*/ 580 w 1200"/>
                <a:gd name="T73" fmla="*/ 113 h 833"/>
                <a:gd name="T74" fmla="*/ 508 w 1200"/>
                <a:gd name="T75" fmla="*/ 151 h 833"/>
                <a:gd name="T76" fmla="*/ 613 w 1200"/>
                <a:gd name="T77" fmla="*/ 216 h 833"/>
                <a:gd name="T78" fmla="*/ 637 w 1200"/>
                <a:gd name="T79" fmla="*/ 259 h 833"/>
                <a:gd name="T80" fmla="*/ 721 w 1200"/>
                <a:gd name="T81" fmla="*/ 294 h 833"/>
                <a:gd name="T82" fmla="*/ 674 w 1200"/>
                <a:gd name="T83" fmla="*/ 321 h 833"/>
                <a:gd name="T84" fmla="*/ 635 w 1200"/>
                <a:gd name="T85" fmla="*/ 330 h 833"/>
                <a:gd name="T86" fmla="*/ 683 w 1200"/>
                <a:gd name="T87" fmla="*/ 409 h 833"/>
                <a:gd name="T88" fmla="*/ 808 w 1200"/>
                <a:gd name="T89" fmla="*/ 463 h 833"/>
                <a:gd name="T90" fmla="*/ 857 w 1200"/>
                <a:gd name="T91" fmla="*/ 502 h 833"/>
                <a:gd name="T92" fmla="*/ 941 w 1200"/>
                <a:gd name="T93" fmla="*/ 535 h 833"/>
                <a:gd name="T94" fmla="*/ 1010 w 1200"/>
                <a:gd name="T95" fmla="*/ 589 h 833"/>
                <a:gd name="T96" fmla="*/ 1101 w 1200"/>
                <a:gd name="T97" fmla="*/ 608 h 833"/>
                <a:gd name="T98" fmla="*/ 1175 w 1200"/>
                <a:gd name="T99" fmla="*/ 581 h 833"/>
                <a:gd name="T100" fmla="*/ 1167 w 1200"/>
                <a:gd name="T101" fmla="*/ 610 h 833"/>
                <a:gd name="T102" fmla="*/ 1128 w 1200"/>
                <a:gd name="T103" fmla="*/ 640 h 833"/>
                <a:gd name="T104" fmla="*/ 1194 w 1200"/>
                <a:gd name="T105" fmla="*/ 710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0" h="833">
                  <a:moveTo>
                    <a:pt x="1197" y="719"/>
                  </a:moveTo>
                  <a:lnTo>
                    <a:pt x="1197" y="719"/>
                  </a:lnTo>
                  <a:lnTo>
                    <a:pt x="1169" y="710"/>
                  </a:lnTo>
                  <a:lnTo>
                    <a:pt x="1151" y="707"/>
                  </a:lnTo>
                  <a:lnTo>
                    <a:pt x="1133" y="706"/>
                  </a:lnTo>
                  <a:lnTo>
                    <a:pt x="1125" y="707"/>
                  </a:lnTo>
                  <a:lnTo>
                    <a:pt x="1116" y="707"/>
                  </a:lnTo>
                  <a:lnTo>
                    <a:pt x="1109" y="710"/>
                  </a:lnTo>
                  <a:lnTo>
                    <a:pt x="1101" y="713"/>
                  </a:lnTo>
                  <a:lnTo>
                    <a:pt x="1095" y="719"/>
                  </a:lnTo>
                  <a:lnTo>
                    <a:pt x="1091" y="725"/>
                  </a:lnTo>
                  <a:lnTo>
                    <a:pt x="1086" y="733"/>
                  </a:lnTo>
                  <a:lnTo>
                    <a:pt x="1083" y="742"/>
                  </a:lnTo>
                  <a:lnTo>
                    <a:pt x="1083" y="742"/>
                  </a:lnTo>
                  <a:lnTo>
                    <a:pt x="1080" y="751"/>
                  </a:lnTo>
                  <a:lnTo>
                    <a:pt x="1074" y="756"/>
                  </a:lnTo>
                  <a:lnTo>
                    <a:pt x="1068" y="759"/>
                  </a:lnTo>
                  <a:lnTo>
                    <a:pt x="1059" y="759"/>
                  </a:lnTo>
                  <a:lnTo>
                    <a:pt x="1050" y="758"/>
                  </a:lnTo>
                  <a:lnTo>
                    <a:pt x="1038" y="754"/>
                  </a:lnTo>
                  <a:lnTo>
                    <a:pt x="1014" y="743"/>
                  </a:lnTo>
                  <a:lnTo>
                    <a:pt x="989" y="728"/>
                  </a:lnTo>
                  <a:lnTo>
                    <a:pt x="963" y="712"/>
                  </a:lnTo>
                  <a:lnTo>
                    <a:pt x="939" y="697"/>
                  </a:lnTo>
                  <a:lnTo>
                    <a:pt x="920" y="686"/>
                  </a:lnTo>
                  <a:lnTo>
                    <a:pt x="920" y="686"/>
                  </a:lnTo>
                  <a:lnTo>
                    <a:pt x="915" y="685"/>
                  </a:lnTo>
                  <a:lnTo>
                    <a:pt x="909" y="685"/>
                  </a:lnTo>
                  <a:lnTo>
                    <a:pt x="899" y="686"/>
                  </a:lnTo>
                  <a:lnTo>
                    <a:pt x="887" y="691"/>
                  </a:lnTo>
                  <a:lnTo>
                    <a:pt x="875" y="697"/>
                  </a:lnTo>
                  <a:lnTo>
                    <a:pt x="862" y="706"/>
                  </a:lnTo>
                  <a:lnTo>
                    <a:pt x="848" y="716"/>
                  </a:lnTo>
                  <a:lnTo>
                    <a:pt x="821" y="740"/>
                  </a:lnTo>
                  <a:lnTo>
                    <a:pt x="797" y="765"/>
                  </a:lnTo>
                  <a:lnTo>
                    <a:pt x="778" y="788"/>
                  </a:lnTo>
                  <a:lnTo>
                    <a:pt x="760" y="810"/>
                  </a:lnTo>
                  <a:lnTo>
                    <a:pt x="760" y="810"/>
                  </a:lnTo>
                  <a:lnTo>
                    <a:pt x="740" y="818"/>
                  </a:lnTo>
                  <a:lnTo>
                    <a:pt x="721" y="824"/>
                  </a:lnTo>
                  <a:lnTo>
                    <a:pt x="698" y="830"/>
                  </a:lnTo>
                  <a:lnTo>
                    <a:pt x="676" y="833"/>
                  </a:lnTo>
                  <a:lnTo>
                    <a:pt x="665" y="833"/>
                  </a:lnTo>
                  <a:lnTo>
                    <a:pt x="656" y="831"/>
                  </a:lnTo>
                  <a:lnTo>
                    <a:pt x="649" y="830"/>
                  </a:lnTo>
                  <a:lnTo>
                    <a:pt x="644" y="825"/>
                  </a:lnTo>
                  <a:lnTo>
                    <a:pt x="640" y="818"/>
                  </a:lnTo>
                  <a:lnTo>
                    <a:pt x="640" y="810"/>
                  </a:lnTo>
                  <a:lnTo>
                    <a:pt x="640" y="810"/>
                  </a:lnTo>
                  <a:lnTo>
                    <a:pt x="643" y="791"/>
                  </a:lnTo>
                  <a:lnTo>
                    <a:pt x="647" y="773"/>
                  </a:lnTo>
                  <a:lnTo>
                    <a:pt x="655" y="756"/>
                  </a:lnTo>
                  <a:lnTo>
                    <a:pt x="662" y="742"/>
                  </a:lnTo>
                  <a:lnTo>
                    <a:pt x="671" y="730"/>
                  </a:lnTo>
                  <a:lnTo>
                    <a:pt x="680" y="721"/>
                  </a:lnTo>
                  <a:lnTo>
                    <a:pt x="688" y="713"/>
                  </a:lnTo>
                  <a:lnTo>
                    <a:pt x="697" y="710"/>
                  </a:lnTo>
                  <a:lnTo>
                    <a:pt x="697" y="710"/>
                  </a:lnTo>
                  <a:lnTo>
                    <a:pt x="700" y="709"/>
                  </a:lnTo>
                  <a:lnTo>
                    <a:pt x="703" y="706"/>
                  </a:lnTo>
                  <a:lnTo>
                    <a:pt x="710" y="697"/>
                  </a:lnTo>
                  <a:lnTo>
                    <a:pt x="715" y="683"/>
                  </a:lnTo>
                  <a:lnTo>
                    <a:pt x="718" y="667"/>
                  </a:lnTo>
                  <a:lnTo>
                    <a:pt x="718" y="650"/>
                  </a:lnTo>
                  <a:lnTo>
                    <a:pt x="715" y="631"/>
                  </a:lnTo>
                  <a:lnTo>
                    <a:pt x="712" y="622"/>
                  </a:lnTo>
                  <a:lnTo>
                    <a:pt x="707" y="613"/>
                  </a:lnTo>
                  <a:lnTo>
                    <a:pt x="703" y="604"/>
                  </a:lnTo>
                  <a:lnTo>
                    <a:pt x="697" y="596"/>
                  </a:lnTo>
                  <a:lnTo>
                    <a:pt x="697" y="596"/>
                  </a:lnTo>
                  <a:lnTo>
                    <a:pt x="689" y="589"/>
                  </a:lnTo>
                  <a:lnTo>
                    <a:pt x="680" y="581"/>
                  </a:lnTo>
                  <a:lnTo>
                    <a:pt x="661" y="568"/>
                  </a:lnTo>
                  <a:lnTo>
                    <a:pt x="638" y="556"/>
                  </a:lnTo>
                  <a:lnTo>
                    <a:pt x="616" y="541"/>
                  </a:lnTo>
                  <a:lnTo>
                    <a:pt x="604" y="533"/>
                  </a:lnTo>
                  <a:lnTo>
                    <a:pt x="595" y="524"/>
                  </a:lnTo>
                  <a:lnTo>
                    <a:pt x="584" y="515"/>
                  </a:lnTo>
                  <a:lnTo>
                    <a:pt x="575" y="505"/>
                  </a:lnTo>
                  <a:lnTo>
                    <a:pt x="569" y="493"/>
                  </a:lnTo>
                  <a:lnTo>
                    <a:pt x="564" y="479"/>
                  </a:lnTo>
                  <a:lnTo>
                    <a:pt x="559" y="466"/>
                  </a:lnTo>
                  <a:lnTo>
                    <a:pt x="556" y="449"/>
                  </a:lnTo>
                  <a:lnTo>
                    <a:pt x="556" y="449"/>
                  </a:lnTo>
                  <a:lnTo>
                    <a:pt x="555" y="442"/>
                  </a:lnTo>
                  <a:lnTo>
                    <a:pt x="553" y="436"/>
                  </a:lnTo>
                  <a:lnTo>
                    <a:pt x="550" y="433"/>
                  </a:lnTo>
                  <a:lnTo>
                    <a:pt x="547" y="432"/>
                  </a:lnTo>
                  <a:lnTo>
                    <a:pt x="543" y="432"/>
                  </a:lnTo>
                  <a:lnTo>
                    <a:pt x="540" y="433"/>
                  </a:lnTo>
                  <a:lnTo>
                    <a:pt x="529" y="441"/>
                  </a:lnTo>
                  <a:lnTo>
                    <a:pt x="516" y="454"/>
                  </a:lnTo>
                  <a:lnTo>
                    <a:pt x="502" y="470"/>
                  </a:lnTo>
                  <a:lnTo>
                    <a:pt x="489" y="490"/>
                  </a:lnTo>
                  <a:lnTo>
                    <a:pt x="474" y="512"/>
                  </a:lnTo>
                  <a:lnTo>
                    <a:pt x="442" y="562"/>
                  </a:lnTo>
                  <a:lnTo>
                    <a:pt x="414" y="610"/>
                  </a:lnTo>
                  <a:lnTo>
                    <a:pt x="390" y="649"/>
                  </a:lnTo>
                  <a:lnTo>
                    <a:pt x="372" y="674"/>
                  </a:lnTo>
                  <a:lnTo>
                    <a:pt x="372" y="674"/>
                  </a:lnTo>
                  <a:lnTo>
                    <a:pt x="366" y="680"/>
                  </a:lnTo>
                  <a:lnTo>
                    <a:pt x="360" y="685"/>
                  </a:lnTo>
                  <a:lnTo>
                    <a:pt x="352" y="688"/>
                  </a:lnTo>
                  <a:lnTo>
                    <a:pt x="345" y="689"/>
                  </a:lnTo>
                  <a:lnTo>
                    <a:pt x="337" y="689"/>
                  </a:lnTo>
                  <a:lnTo>
                    <a:pt x="330" y="689"/>
                  </a:lnTo>
                  <a:lnTo>
                    <a:pt x="313" y="685"/>
                  </a:lnTo>
                  <a:lnTo>
                    <a:pt x="285" y="674"/>
                  </a:lnTo>
                  <a:lnTo>
                    <a:pt x="273" y="673"/>
                  </a:lnTo>
                  <a:lnTo>
                    <a:pt x="268" y="673"/>
                  </a:lnTo>
                  <a:lnTo>
                    <a:pt x="264" y="674"/>
                  </a:lnTo>
                  <a:lnTo>
                    <a:pt x="264" y="674"/>
                  </a:lnTo>
                  <a:lnTo>
                    <a:pt x="256" y="682"/>
                  </a:lnTo>
                  <a:lnTo>
                    <a:pt x="246" y="692"/>
                  </a:lnTo>
                  <a:lnTo>
                    <a:pt x="224" y="719"/>
                  </a:lnTo>
                  <a:lnTo>
                    <a:pt x="212" y="731"/>
                  </a:lnTo>
                  <a:lnTo>
                    <a:pt x="200" y="740"/>
                  </a:lnTo>
                  <a:lnTo>
                    <a:pt x="194" y="743"/>
                  </a:lnTo>
                  <a:lnTo>
                    <a:pt x="188" y="745"/>
                  </a:lnTo>
                  <a:lnTo>
                    <a:pt x="182" y="745"/>
                  </a:lnTo>
                  <a:lnTo>
                    <a:pt x="177" y="742"/>
                  </a:lnTo>
                  <a:lnTo>
                    <a:pt x="177" y="742"/>
                  </a:lnTo>
                  <a:lnTo>
                    <a:pt x="171" y="739"/>
                  </a:lnTo>
                  <a:lnTo>
                    <a:pt x="167" y="733"/>
                  </a:lnTo>
                  <a:lnTo>
                    <a:pt x="158" y="719"/>
                  </a:lnTo>
                  <a:lnTo>
                    <a:pt x="149" y="701"/>
                  </a:lnTo>
                  <a:lnTo>
                    <a:pt x="141" y="680"/>
                  </a:lnTo>
                  <a:lnTo>
                    <a:pt x="137" y="658"/>
                  </a:lnTo>
                  <a:lnTo>
                    <a:pt x="134" y="637"/>
                  </a:lnTo>
                  <a:lnTo>
                    <a:pt x="132" y="616"/>
                  </a:lnTo>
                  <a:lnTo>
                    <a:pt x="134" y="596"/>
                  </a:lnTo>
                  <a:lnTo>
                    <a:pt x="134" y="596"/>
                  </a:lnTo>
                  <a:lnTo>
                    <a:pt x="134" y="587"/>
                  </a:lnTo>
                  <a:lnTo>
                    <a:pt x="134" y="580"/>
                  </a:lnTo>
                  <a:lnTo>
                    <a:pt x="131" y="562"/>
                  </a:lnTo>
                  <a:lnTo>
                    <a:pt x="125" y="545"/>
                  </a:lnTo>
                  <a:lnTo>
                    <a:pt x="116" y="530"/>
                  </a:lnTo>
                  <a:lnTo>
                    <a:pt x="107" y="517"/>
                  </a:lnTo>
                  <a:lnTo>
                    <a:pt x="95" y="505"/>
                  </a:lnTo>
                  <a:lnTo>
                    <a:pt x="84" y="494"/>
                  </a:lnTo>
                  <a:lnTo>
                    <a:pt x="72" y="485"/>
                  </a:lnTo>
                  <a:lnTo>
                    <a:pt x="72" y="485"/>
                  </a:lnTo>
                  <a:lnTo>
                    <a:pt x="50" y="467"/>
                  </a:lnTo>
                  <a:lnTo>
                    <a:pt x="36" y="455"/>
                  </a:lnTo>
                  <a:lnTo>
                    <a:pt x="24" y="445"/>
                  </a:lnTo>
                  <a:lnTo>
                    <a:pt x="14" y="433"/>
                  </a:lnTo>
                  <a:lnTo>
                    <a:pt x="6" y="421"/>
                  </a:lnTo>
                  <a:lnTo>
                    <a:pt x="2" y="411"/>
                  </a:lnTo>
                  <a:lnTo>
                    <a:pt x="0" y="406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5" y="393"/>
                  </a:lnTo>
                  <a:lnTo>
                    <a:pt x="14" y="378"/>
                  </a:lnTo>
                  <a:lnTo>
                    <a:pt x="27" y="361"/>
                  </a:lnTo>
                  <a:lnTo>
                    <a:pt x="42" y="342"/>
                  </a:lnTo>
                  <a:lnTo>
                    <a:pt x="60" y="324"/>
                  </a:lnTo>
                  <a:lnTo>
                    <a:pt x="81" y="306"/>
                  </a:lnTo>
                  <a:lnTo>
                    <a:pt x="101" y="291"/>
                  </a:lnTo>
                  <a:lnTo>
                    <a:pt x="111" y="283"/>
                  </a:lnTo>
                  <a:lnTo>
                    <a:pt x="120" y="279"/>
                  </a:lnTo>
                  <a:lnTo>
                    <a:pt x="120" y="279"/>
                  </a:lnTo>
                  <a:lnTo>
                    <a:pt x="156" y="262"/>
                  </a:lnTo>
                  <a:lnTo>
                    <a:pt x="173" y="253"/>
                  </a:lnTo>
                  <a:lnTo>
                    <a:pt x="188" y="243"/>
                  </a:lnTo>
                  <a:lnTo>
                    <a:pt x="201" y="229"/>
                  </a:lnTo>
                  <a:lnTo>
                    <a:pt x="215" y="213"/>
                  </a:lnTo>
                  <a:lnTo>
                    <a:pt x="225" y="192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42" y="154"/>
                  </a:lnTo>
                  <a:lnTo>
                    <a:pt x="249" y="142"/>
                  </a:lnTo>
                  <a:lnTo>
                    <a:pt x="256" y="134"/>
                  </a:lnTo>
                  <a:lnTo>
                    <a:pt x="264" y="125"/>
                  </a:lnTo>
                  <a:lnTo>
                    <a:pt x="271" y="119"/>
                  </a:lnTo>
                  <a:lnTo>
                    <a:pt x="280" y="113"/>
                  </a:lnTo>
                  <a:lnTo>
                    <a:pt x="297" y="105"/>
                  </a:lnTo>
                  <a:lnTo>
                    <a:pt x="330" y="95"/>
                  </a:lnTo>
                  <a:lnTo>
                    <a:pt x="343" y="87"/>
                  </a:lnTo>
                  <a:lnTo>
                    <a:pt x="348" y="84"/>
                  </a:lnTo>
                  <a:lnTo>
                    <a:pt x="352" y="80"/>
                  </a:lnTo>
                  <a:lnTo>
                    <a:pt x="352" y="80"/>
                  </a:lnTo>
                  <a:lnTo>
                    <a:pt x="360" y="71"/>
                  </a:lnTo>
                  <a:lnTo>
                    <a:pt x="366" y="66"/>
                  </a:lnTo>
                  <a:lnTo>
                    <a:pt x="373" y="65"/>
                  </a:lnTo>
                  <a:lnTo>
                    <a:pt x="379" y="65"/>
                  </a:lnTo>
                  <a:lnTo>
                    <a:pt x="384" y="63"/>
                  </a:lnTo>
                  <a:lnTo>
                    <a:pt x="388" y="60"/>
                  </a:lnTo>
                  <a:lnTo>
                    <a:pt x="393" y="54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400" y="30"/>
                  </a:lnTo>
                  <a:lnTo>
                    <a:pt x="405" y="20"/>
                  </a:lnTo>
                  <a:lnTo>
                    <a:pt x="411" y="11"/>
                  </a:lnTo>
                  <a:lnTo>
                    <a:pt x="418" y="5"/>
                  </a:lnTo>
                  <a:lnTo>
                    <a:pt x="426" y="0"/>
                  </a:lnTo>
                  <a:lnTo>
                    <a:pt x="433" y="0"/>
                  </a:lnTo>
                  <a:lnTo>
                    <a:pt x="441" y="2"/>
                  </a:lnTo>
                  <a:lnTo>
                    <a:pt x="448" y="8"/>
                  </a:lnTo>
                  <a:lnTo>
                    <a:pt x="448" y="8"/>
                  </a:lnTo>
                  <a:lnTo>
                    <a:pt x="454" y="12"/>
                  </a:lnTo>
                  <a:lnTo>
                    <a:pt x="463" y="17"/>
                  </a:lnTo>
                  <a:lnTo>
                    <a:pt x="487" y="26"/>
                  </a:lnTo>
                  <a:lnTo>
                    <a:pt x="517" y="33"/>
                  </a:lnTo>
                  <a:lnTo>
                    <a:pt x="550" y="39"/>
                  </a:lnTo>
                  <a:lnTo>
                    <a:pt x="607" y="48"/>
                  </a:lnTo>
                  <a:lnTo>
                    <a:pt x="632" y="51"/>
                  </a:lnTo>
                  <a:lnTo>
                    <a:pt x="632" y="51"/>
                  </a:lnTo>
                  <a:lnTo>
                    <a:pt x="638" y="60"/>
                  </a:lnTo>
                  <a:lnTo>
                    <a:pt x="646" y="71"/>
                  </a:lnTo>
                  <a:lnTo>
                    <a:pt x="650" y="81"/>
                  </a:lnTo>
                  <a:lnTo>
                    <a:pt x="652" y="86"/>
                  </a:lnTo>
                  <a:lnTo>
                    <a:pt x="653" y="92"/>
                  </a:lnTo>
                  <a:lnTo>
                    <a:pt x="652" y="96"/>
                  </a:lnTo>
                  <a:lnTo>
                    <a:pt x="650" y="101"/>
                  </a:lnTo>
                  <a:lnTo>
                    <a:pt x="647" y="104"/>
                  </a:lnTo>
                  <a:lnTo>
                    <a:pt x="641" y="105"/>
                  </a:lnTo>
                  <a:lnTo>
                    <a:pt x="634" y="107"/>
                  </a:lnTo>
                  <a:lnTo>
                    <a:pt x="623" y="107"/>
                  </a:lnTo>
                  <a:lnTo>
                    <a:pt x="623" y="107"/>
                  </a:lnTo>
                  <a:lnTo>
                    <a:pt x="613" y="107"/>
                  </a:lnTo>
                  <a:lnTo>
                    <a:pt x="602" y="108"/>
                  </a:lnTo>
                  <a:lnTo>
                    <a:pt x="580" y="113"/>
                  </a:lnTo>
                  <a:lnTo>
                    <a:pt x="561" y="119"/>
                  </a:lnTo>
                  <a:lnTo>
                    <a:pt x="544" y="128"/>
                  </a:lnTo>
                  <a:lnTo>
                    <a:pt x="529" y="137"/>
                  </a:lnTo>
                  <a:lnTo>
                    <a:pt x="517" y="144"/>
                  </a:lnTo>
                  <a:lnTo>
                    <a:pt x="508" y="151"/>
                  </a:lnTo>
                  <a:lnTo>
                    <a:pt x="508" y="151"/>
                  </a:lnTo>
                  <a:lnTo>
                    <a:pt x="525" y="159"/>
                  </a:lnTo>
                  <a:lnTo>
                    <a:pt x="543" y="168"/>
                  </a:lnTo>
                  <a:lnTo>
                    <a:pt x="564" y="178"/>
                  </a:lnTo>
                  <a:lnTo>
                    <a:pt x="584" y="193"/>
                  </a:lnTo>
                  <a:lnTo>
                    <a:pt x="604" y="208"/>
                  </a:lnTo>
                  <a:lnTo>
                    <a:pt x="613" y="216"/>
                  </a:lnTo>
                  <a:lnTo>
                    <a:pt x="619" y="225"/>
                  </a:lnTo>
                  <a:lnTo>
                    <a:pt x="625" y="234"/>
                  </a:lnTo>
                  <a:lnTo>
                    <a:pt x="628" y="243"/>
                  </a:lnTo>
                  <a:lnTo>
                    <a:pt x="628" y="243"/>
                  </a:lnTo>
                  <a:lnTo>
                    <a:pt x="631" y="252"/>
                  </a:lnTo>
                  <a:lnTo>
                    <a:pt x="637" y="259"/>
                  </a:lnTo>
                  <a:lnTo>
                    <a:pt x="644" y="265"/>
                  </a:lnTo>
                  <a:lnTo>
                    <a:pt x="653" y="271"/>
                  </a:lnTo>
                  <a:lnTo>
                    <a:pt x="664" y="277"/>
                  </a:lnTo>
                  <a:lnTo>
                    <a:pt x="674" y="282"/>
                  </a:lnTo>
                  <a:lnTo>
                    <a:pt x="698" y="289"/>
                  </a:lnTo>
                  <a:lnTo>
                    <a:pt x="721" y="294"/>
                  </a:lnTo>
                  <a:lnTo>
                    <a:pt x="740" y="297"/>
                  </a:lnTo>
                  <a:lnTo>
                    <a:pt x="760" y="298"/>
                  </a:lnTo>
                  <a:lnTo>
                    <a:pt x="760" y="298"/>
                  </a:lnTo>
                  <a:lnTo>
                    <a:pt x="746" y="303"/>
                  </a:lnTo>
                  <a:lnTo>
                    <a:pt x="712" y="312"/>
                  </a:lnTo>
                  <a:lnTo>
                    <a:pt x="674" y="321"/>
                  </a:lnTo>
                  <a:lnTo>
                    <a:pt x="656" y="322"/>
                  </a:lnTo>
                  <a:lnTo>
                    <a:pt x="644" y="322"/>
                  </a:lnTo>
                  <a:lnTo>
                    <a:pt x="644" y="322"/>
                  </a:lnTo>
                  <a:lnTo>
                    <a:pt x="640" y="324"/>
                  </a:lnTo>
                  <a:lnTo>
                    <a:pt x="637" y="325"/>
                  </a:lnTo>
                  <a:lnTo>
                    <a:pt x="635" y="330"/>
                  </a:lnTo>
                  <a:lnTo>
                    <a:pt x="635" y="334"/>
                  </a:lnTo>
                  <a:lnTo>
                    <a:pt x="640" y="348"/>
                  </a:lnTo>
                  <a:lnTo>
                    <a:pt x="647" y="364"/>
                  </a:lnTo>
                  <a:lnTo>
                    <a:pt x="658" y="381"/>
                  </a:lnTo>
                  <a:lnTo>
                    <a:pt x="671" y="397"/>
                  </a:lnTo>
                  <a:lnTo>
                    <a:pt x="683" y="409"/>
                  </a:lnTo>
                  <a:lnTo>
                    <a:pt x="691" y="414"/>
                  </a:lnTo>
                  <a:lnTo>
                    <a:pt x="697" y="417"/>
                  </a:lnTo>
                  <a:lnTo>
                    <a:pt x="697" y="417"/>
                  </a:lnTo>
                  <a:lnTo>
                    <a:pt x="733" y="430"/>
                  </a:lnTo>
                  <a:lnTo>
                    <a:pt x="784" y="451"/>
                  </a:lnTo>
                  <a:lnTo>
                    <a:pt x="808" y="463"/>
                  </a:lnTo>
                  <a:lnTo>
                    <a:pt x="830" y="475"/>
                  </a:lnTo>
                  <a:lnTo>
                    <a:pt x="847" y="487"/>
                  </a:lnTo>
                  <a:lnTo>
                    <a:pt x="851" y="493"/>
                  </a:lnTo>
                  <a:lnTo>
                    <a:pt x="854" y="497"/>
                  </a:lnTo>
                  <a:lnTo>
                    <a:pt x="854" y="497"/>
                  </a:lnTo>
                  <a:lnTo>
                    <a:pt x="857" y="502"/>
                  </a:lnTo>
                  <a:lnTo>
                    <a:pt x="860" y="506"/>
                  </a:lnTo>
                  <a:lnTo>
                    <a:pt x="871" y="512"/>
                  </a:lnTo>
                  <a:lnTo>
                    <a:pt x="884" y="518"/>
                  </a:lnTo>
                  <a:lnTo>
                    <a:pt x="900" y="524"/>
                  </a:lnTo>
                  <a:lnTo>
                    <a:pt x="929" y="532"/>
                  </a:lnTo>
                  <a:lnTo>
                    <a:pt x="941" y="535"/>
                  </a:lnTo>
                  <a:lnTo>
                    <a:pt x="947" y="538"/>
                  </a:lnTo>
                  <a:lnTo>
                    <a:pt x="947" y="538"/>
                  </a:lnTo>
                  <a:lnTo>
                    <a:pt x="968" y="557"/>
                  </a:lnTo>
                  <a:lnTo>
                    <a:pt x="987" y="574"/>
                  </a:lnTo>
                  <a:lnTo>
                    <a:pt x="998" y="581"/>
                  </a:lnTo>
                  <a:lnTo>
                    <a:pt x="1010" y="589"/>
                  </a:lnTo>
                  <a:lnTo>
                    <a:pt x="1023" y="596"/>
                  </a:lnTo>
                  <a:lnTo>
                    <a:pt x="1037" y="602"/>
                  </a:lnTo>
                  <a:lnTo>
                    <a:pt x="1052" y="607"/>
                  </a:lnTo>
                  <a:lnTo>
                    <a:pt x="1068" y="610"/>
                  </a:lnTo>
                  <a:lnTo>
                    <a:pt x="1083" y="610"/>
                  </a:lnTo>
                  <a:lnTo>
                    <a:pt x="1101" y="608"/>
                  </a:lnTo>
                  <a:lnTo>
                    <a:pt x="1119" y="604"/>
                  </a:lnTo>
                  <a:lnTo>
                    <a:pt x="1137" y="596"/>
                  </a:lnTo>
                  <a:lnTo>
                    <a:pt x="1137" y="596"/>
                  </a:lnTo>
                  <a:lnTo>
                    <a:pt x="1154" y="589"/>
                  </a:lnTo>
                  <a:lnTo>
                    <a:pt x="1166" y="584"/>
                  </a:lnTo>
                  <a:lnTo>
                    <a:pt x="1175" y="581"/>
                  </a:lnTo>
                  <a:lnTo>
                    <a:pt x="1181" y="581"/>
                  </a:lnTo>
                  <a:lnTo>
                    <a:pt x="1184" y="583"/>
                  </a:lnTo>
                  <a:lnTo>
                    <a:pt x="1184" y="587"/>
                  </a:lnTo>
                  <a:lnTo>
                    <a:pt x="1182" y="592"/>
                  </a:lnTo>
                  <a:lnTo>
                    <a:pt x="1178" y="596"/>
                  </a:lnTo>
                  <a:lnTo>
                    <a:pt x="1167" y="610"/>
                  </a:lnTo>
                  <a:lnTo>
                    <a:pt x="1154" y="623"/>
                  </a:lnTo>
                  <a:lnTo>
                    <a:pt x="1142" y="634"/>
                  </a:lnTo>
                  <a:lnTo>
                    <a:pt x="1136" y="637"/>
                  </a:lnTo>
                  <a:lnTo>
                    <a:pt x="1131" y="638"/>
                  </a:lnTo>
                  <a:lnTo>
                    <a:pt x="1131" y="638"/>
                  </a:lnTo>
                  <a:lnTo>
                    <a:pt x="1128" y="640"/>
                  </a:lnTo>
                  <a:lnTo>
                    <a:pt x="1130" y="643"/>
                  </a:lnTo>
                  <a:lnTo>
                    <a:pt x="1131" y="647"/>
                  </a:lnTo>
                  <a:lnTo>
                    <a:pt x="1137" y="653"/>
                  </a:lnTo>
                  <a:lnTo>
                    <a:pt x="1149" y="667"/>
                  </a:lnTo>
                  <a:lnTo>
                    <a:pt x="1166" y="683"/>
                  </a:lnTo>
                  <a:lnTo>
                    <a:pt x="1194" y="710"/>
                  </a:lnTo>
                  <a:lnTo>
                    <a:pt x="1200" y="718"/>
                  </a:lnTo>
                  <a:lnTo>
                    <a:pt x="1200" y="719"/>
                  </a:lnTo>
                  <a:lnTo>
                    <a:pt x="1197" y="719"/>
                  </a:lnTo>
                  <a:lnTo>
                    <a:pt x="1197" y="7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28"/>
            <p:cNvSpPr>
              <a:spLocks/>
            </p:cNvSpPr>
            <p:nvPr/>
          </p:nvSpPr>
          <p:spPr bwMode="auto">
            <a:xfrm>
              <a:off x="1" y="3172360"/>
              <a:ext cx="1090883" cy="1208762"/>
            </a:xfrm>
            <a:custGeom>
              <a:avLst/>
              <a:gdLst/>
              <a:ahLst/>
              <a:cxnLst/>
              <a:rect l="l" t="t" r="r" b="b"/>
              <a:pathLst>
                <a:path w="1454511" h="1667859">
                  <a:moveTo>
                    <a:pt x="1454511" y="0"/>
                  </a:moveTo>
                  <a:lnTo>
                    <a:pt x="1454511" y="14887"/>
                  </a:lnTo>
                  <a:lnTo>
                    <a:pt x="1454511" y="38280"/>
                  </a:lnTo>
                  <a:lnTo>
                    <a:pt x="1446005" y="85066"/>
                  </a:lnTo>
                  <a:lnTo>
                    <a:pt x="1428992" y="140360"/>
                  </a:lnTo>
                  <a:lnTo>
                    <a:pt x="1407725" y="199906"/>
                  </a:lnTo>
                  <a:lnTo>
                    <a:pt x="1382205" y="265832"/>
                  </a:lnTo>
                  <a:lnTo>
                    <a:pt x="1352432" y="333885"/>
                  </a:lnTo>
                  <a:lnTo>
                    <a:pt x="1290759" y="474245"/>
                  </a:lnTo>
                  <a:lnTo>
                    <a:pt x="1220579" y="603971"/>
                  </a:lnTo>
                  <a:lnTo>
                    <a:pt x="1158906" y="718810"/>
                  </a:lnTo>
                  <a:lnTo>
                    <a:pt x="1107866" y="799623"/>
                  </a:lnTo>
                  <a:lnTo>
                    <a:pt x="1092980" y="825143"/>
                  </a:lnTo>
                  <a:lnTo>
                    <a:pt x="1082346" y="835776"/>
                  </a:lnTo>
                  <a:lnTo>
                    <a:pt x="1035560" y="861296"/>
                  </a:lnTo>
                  <a:lnTo>
                    <a:pt x="929227" y="916589"/>
                  </a:lnTo>
                  <a:lnTo>
                    <a:pt x="627242" y="1059075"/>
                  </a:lnTo>
                  <a:lnTo>
                    <a:pt x="325256" y="1210068"/>
                  </a:lnTo>
                  <a:lnTo>
                    <a:pt x="216797" y="1261108"/>
                  </a:lnTo>
                  <a:lnTo>
                    <a:pt x="165757" y="1293008"/>
                  </a:lnTo>
                  <a:lnTo>
                    <a:pt x="159377" y="1299388"/>
                  </a:lnTo>
                  <a:lnTo>
                    <a:pt x="161504" y="1301514"/>
                  </a:lnTo>
                  <a:lnTo>
                    <a:pt x="172137" y="1307894"/>
                  </a:lnTo>
                  <a:lnTo>
                    <a:pt x="187024" y="1307894"/>
                  </a:lnTo>
                  <a:lnTo>
                    <a:pt x="235937" y="1307894"/>
                  </a:lnTo>
                  <a:lnTo>
                    <a:pt x="299736" y="1305768"/>
                  </a:lnTo>
                  <a:lnTo>
                    <a:pt x="448602" y="1295134"/>
                  </a:lnTo>
                  <a:lnTo>
                    <a:pt x="523035" y="1293008"/>
                  </a:lnTo>
                  <a:lnTo>
                    <a:pt x="586835" y="1293008"/>
                  </a:lnTo>
                  <a:lnTo>
                    <a:pt x="614482" y="1288754"/>
                  </a:lnTo>
                  <a:lnTo>
                    <a:pt x="640002" y="1286628"/>
                  </a:lnTo>
                  <a:lnTo>
                    <a:pt x="665522" y="1275995"/>
                  </a:lnTo>
                  <a:lnTo>
                    <a:pt x="686788" y="1263235"/>
                  </a:lnTo>
                  <a:lnTo>
                    <a:pt x="710181" y="1248348"/>
                  </a:lnTo>
                  <a:lnTo>
                    <a:pt x="731448" y="1231335"/>
                  </a:lnTo>
                  <a:lnTo>
                    <a:pt x="776108" y="1193055"/>
                  </a:lnTo>
                  <a:lnTo>
                    <a:pt x="859047" y="1107989"/>
                  </a:lnTo>
                  <a:lnTo>
                    <a:pt x="903707" y="1065455"/>
                  </a:lnTo>
                  <a:lnTo>
                    <a:pt x="929227" y="1050569"/>
                  </a:lnTo>
                  <a:lnTo>
                    <a:pt x="954747" y="1033556"/>
                  </a:lnTo>
                  <a:lnTo>
                    <a:pt x="984520" y="1020796"/>
                  </a:lnTo>
                  <a:lnTo>
                    <a:pt x="1016420" y="1008036"/>
                  </a:lnTo>
                  <a:lnTo>
                    <a:pt x="1048320" y="999529"/>
                  </a:lnTo>
                  <a:lnTo>
                    <a:pt x="1086600" y="988896"/>
                  </a:lnTo>
                  <a:lnTo>
                    <a:pt x="1158906" y="976136"/>
                  </a:lnTo>
                  <a:lnTo>
                    <a:pt x="1229086" y="967629"/>
                  </a:lnTo>
                  <a:lnTo>
                    <a:pt x="1290759" y="967629"/>
                  </a:lnTo>
                  <a:lnTo>
                    <a:pt x="1314152" y="969756"/>
                  </a:lnTo>
                  <a:lnTo>
                    <a:pt x="1333292" y="974009"/>
                  </a:lnTo>
                  <a:lnTo>
                    <a:pt x="1350305" y="980389"/>
                  </a:lnTo>
                  <a:lnTo>
                    <a:pt x="1356685" y="986769"/>
                  </a:lnTo>
                  <a:lnTo>
                    <a:pt x="1358812" y="988896"/>
                  </a:lnTo>
                  <a:lnTo>
                    <a:pt x="1356685" y="995276"/>
                  </a:lnTo>
                  <a:lnTo>
                    <a:pt x="1350305" y="1005909"/>
                  </a:lnTo>
                  <a:lnTo>
                    <a:pt x="1307772" y="1037809"/>
                  </a:lnTo>
                  <a:lnTo>
                    <a:pt x="1239719" y="1084595"/>
                  </a:lnTo>
                  <a:lnTo>
                    <a:pt x="1048320" y="1205815"/>
                  </a:lnTo>
                  <a:lnTo>
                    <a:pt x="846287" y="1331288"/>
                  </a:lnTo>
                  <a:lnTo>
                    <a:pt x="767601" y="1384454"/>
                  </a:lnTo>
                  <a:lnTo>
                    <a:pt x="712308" y="1422734"/>
                  </a:lnTo>
                  <a:lnTo>
                    <a:pt x="691041" y="1435494"/>
                  </a:lnTo>
                  <a:lnTo>
                    <a:pt x="665522" y="1446127"/>
                  </a:lnTo>
                  <a:lnTo>
                    <a:pt x="633622" y="1452507"/>
                  </a:lnTo>
                  <a:lnTo>
                    <a:pt x="601722" y="1454634"/>
                  </a:lnTo>
                  <a:lnTo>
                    <a:pt x="563442" y="1458887"/>
                  </a:lnTo>
                  <a:lnTo>
                    <a:pt x="525162" y="1458887"/>
                  </a:lnTo>
                  <a:lnTo>
                    <a:pt x="446476" y="1454634"/>
                  </a:lnTo>
                  <a:lnTo>
                    <a:pt x="286977" y="1441874"/>
                  </a:lnTo>
                  <a:lnTo>
                    <a:pt x="216797" y="1441874"/>
                  </a:lnTo>
                  <a:lnTo>
                    <a:pt x="191277" y="1446127"/>
                  </a:lnTo>
                  <a:lnTo>
                    <a:pt x="165757" y="1448254"/>
                  </a:lnTo>
                  <a:lnTo>
                    <a:pt x="142364" y="1458887"/>
                  </a:lnTo>
                  <a:lnTo>
                    <a:pt x="123224" y="1471647"/>
                  </a:lnTo>
                  <a:lnTo>
                    <a:pt x="104084" y="1486534"/>
                  </a:lnTo>
                  <a:lnTo>
                    <a:pt x="89197" y="1507800"/>
                  </a:lnTo>
                  <a:lnTo>
                    <a:pt x="70058" y="1531193"/>
                  </a:lnTo>
                  <a:lnTo>
                    <a:pt x="53044" y="1556713"/>
                  </a:lnTo>
                  <a:lnTo>
                    <a:pt x="25398" y="1614133"/>
                  </a:lnTo>
                  <a:lnTo>
                    <a:pt x="0" y="1667859"/>
                  </a:lnTo>
                  <a:lnTo>
                    <a:pt x="0" y="1181738"/>
                  </a:lnTo>
                  <a:lnTo>
                    <a:pt x="72184" y="1116495"/>
                  </a:lnTo>
                  <a:lnTo>
                    <a:pt x="197657" y="1008036"/>
                  </a:lnTo>
                  <a:lnTo>
                    <a:pt x="331636" y="893196"/>
                  </a:lnTo>
                  <a:lnTo>
                    <a:pt x="471996" y="780483"/>
                  </a:lnTo>
                  <a:lnTo>
                    <a:pt x="754841" y="546551"/>
                  </a:lnTo>
                  <a:lnTo>
                    <a:pt x="1022800" y="336012"/>
                  </a:lnTo>
                  <a:lnTo>
                    <a:pt x="1246099" y="1616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29"/>
            <p:cNvSpPr>
              <a:spLocks/>
            </p:cNvSpPr>
            <p:nvPr/>
          </p:nvSpPr>
          <p:spPr bwMode="auto">
            <a:xfrm>
              <a:off x="716059" y="3218597"/>
              <a:ext cx="2499354" cy="1871103"/>
            </a:xfrm>
            <a:custGeom>
              <a:avLst/>
              <a:gdLst>
                <a:gd name="T0" fmla="*/ 1002 w 1567"/>
                <a:gd name="T1" fmla="*/ 190 h 1214"/>
                <a:gd name="T2" fmla="*/ 906 w 1567"/>
                <a:gd name="T3" fmla="*/ 372 h 1214"/>
                <a:gd name="T4" fmla="*/ 870 w 1567"/>
                <a:gd name="T5" fmla="*/ 432 h 1214"/>
                <a:gd name="T6" fmla="*/ 799 w 1567"/>
                <a:gd name="T7" fmla="*/ 501 h 1214"/>
                <a:gd name="T8" fmla="*/ 713 w 1567"/>
                <a:gd name="T9" fmla="*/ 552 h 1214"/>
                <a:gd name="T10" fmla="*/ 634 w 1567"/>
                <a:gd name="T11" fmla="*/ 576 h 1214"/>
                <a:gd name="T12" fmla="*/ 556 w 1567"/>
                <a:gd name="T13" fmla="*/ 584 h 1214"/>
                <a:gd name="T14" fmla="*/ 432 w 1567"/>
                <a:gd name="T15" fmla="*/ 629 h 1214"/>
                <a:gd name="T16" fmla="*/ 325 w 1567"/>
                <a:gd name="T17" fmla="*/ 694 h 1214"/>
                <a:gd name="T18" fmla="*/ 253 w 1567"/>
                <a:gd name="T19" fmla="*/ 756 h 1214"/>
                <a:gd name="T20" fmla="*/ 229 w 1567"/>
                <a:gd name="T21" fmla="*/ 786 h 1214"/>
                <a:gd name="T22" fmla="*/ 108 w 1567"/>
                <a:gd name="T23" fmla="*/ 898 h 1214"/>
                <a:gd name="T24" fmla="*/ 42 w 1567"/>
                <a:gd name="T25" fmla="*/ 966 h 1214"/>
                <a:gd name="T26" fmla="*/ 264 w 1567"/>
                <a:gd name="T27" fmla="*/ 876 h 1214"/>
                <a:gd name="T28" fmla="*/ 366 w 1567"/>
                <a:gd name="T29" fmla="*/ 850 h 1214"/>
                <a:gd name="T30" fmla="*/ 384 w 1567"/>
                <a:gd name="T31" fmla="*/ 856 h 1214"/>
                <a:gd name="T32" fmla="*/ 376 w 1567"/>
                <a:gd name="T33" fmla="*/ 891 h 1214"/>
                <a:gd name="T34" fmla="*/ 303 w 1567"/>
                <a:gd name="T35" fmla="*/ 994 h 1214"/>
                <a:gd name="T36" fmla="*/ 102 w 1567"/>
                <a:gd name="T37" fmla="*/ 1214 h 1214"/>
                <a:gd name="T38" fmla="*/ 363 w 1567"/>
                <a:gd name="T39" fmla="*/ 1021 h 1214"/>
                <a:gd name="T40" fmla="*/ 500 w 1567"/>
                <a:gd name="T41" fmla="*/ 904 h 1214"/>
                <a:gd name="T42" fmla="*/ 539 w 1567"/>
                <a:gd name="T43" fmla="*/ 859 h 1214"/>
                <a:gd name="T44" fmla="*/ 653 w 1567"/>
                <a:gd name="T45" fmla="*/ 748 h 1214"/>
                <a:gd name="T46" fmla="*/ 620 w 1567"/>
                <a:gd name="T47" fmla="*/ 771 h 1214"/>
                <a:gd name="T48" fmla="*/ 532 w 1567"/>
                <a:gd name="T49" fmla="*/ 819 h 1214"/>
                <a:gd name="T50" fmla="*/ 474 w 1567"/>
                <a:gd name="T51" fmla="*/ 834 h 1214"/>
                <a:gd name="T52" fmla="*/ 439 w 1567"/>
                <a:gd name="T53" fmla="*/ 823 h 1214"/>
                <a:gd name="T54" fmla="*/ 420 w 1567"/>
                <a:gd name="T55" fmla="*/ 789 h 1214"/>
                <a:gd name="T56" fmla="*/ 408 w 1567"/>
                <a:gd name="T57" fmla="*/ 714 h 1214"/>
                <a:gd name="T58" fmla="*/ 396 w 1567"/>
                <a:gd name="T59" fmla="*/ 705 h 1214"/>
                <a:gd name="T60" fmla="*/ 387 w 1567"/>
                <a:gd name="T61" fmla="*/ 703 h 1214"/>
                <a:gd name="T62" fmla="*/ 415 w 1567"/>
                <a:gd name="T63" fmla="*/ 681 h 1214"/>
                <a:gd name="T64" fmla="*/ 496 w 1567"/>
                <a:gd name="T65" fmla="*/ 654 h 1214"/>
                <a:gd name="T66" fmla="*/ 611 w 1567"/>
                <a:gd name="T67" fmla="*/ 642 h 1214"/>
                <a:gd name="T68" fmla="*/ 691 w 1567"/>
                <a:gd name="T69" fmla="*/ 654 h 1214"/>
                <a:gd name="T70" fmla="*/ 736 w 1567"/>
                <a:gd name="T71" fmla="*/ 648 h 1214"/>
                <a:gd name="T72" fmla="*/ 796 w 1567"/>
                <a:gd name="T73" fmla="*/ 599 h 1214"/>
                <a:gd name="T74" fmla="*/ 935 w 1567"/>
                <a:gd name="T75" fmla="*/ 453 h 1214"/>
                <a:gd name="T76" fmla="*/ 1091 w 1567"/>
                <a:gd name="T77" fmla="*/ 319 h 1214"/>
                <a:gd name="T78" fmla="*/ 1353 w 1567"/>
                <a:gd name="T79" fmla="*/ 134 h 1214"/>
                <a:gd name="T80" fmla="*/ 1549 w 1567"/>
                <a:gd name="T81" fmla="*/ 13 h 1214"/>
                <a:gd name="T82" fmla="*/ 1561 w 1567"/>
                <a:gd name="T83" fmla="*/ 1 h 1214"/>
                <a:gd name="T84" fmla="*/ 1347 w 1567"/>
                <a:gd name="T85" fmla="*/ 95 h 1214"/>
                <a:gd name="T86" fmla="*/ 1168 w 1567"/>
                <a:gd name="T87" fmla="*/ 191 h 1214"/>
                <a:gd name="T88" fmla="*/ 1113 w 1567"/>
                <a:gd name="T89" fmla="*/ 226 h 1214"/>
                <a:gd name="T90" fmla="*/ 1095 w 1567"/>
                <a:gd name="T91" fmla="*/ 224 h 1214"/>
                <a:gd name="T92" fmla="*/ 1091 w 1567"/>
                <a:gd name="T93" fmla="*/ 191 h 1214"/>
                <a:gd name="T94" fmla="*/ 1101 w 1567"/>
                <a:gd name="T95" fmla="*/ 89 h 1214"/>
                <a:gd name="T96" fmla="*/ 1094 w 1567"/>
                <a:gd name="T97" fmla="*/ 61 h 1214"/>
                <a:gd name="T98" fmla="*/ 1076 w 1567"/>
                <a:gd name="T99" fmla="*/ 73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7" h="1214">
                  <a:moveTo>
                    <a:pt x="1067" y="86"/>
                  </a:moveTo>
                  <a:lnTo>
                    <a:pt x="1067" y="86"/>
                  </a:lnTo>
                  <a:lnTo>
                    <a:pt x="1047" y="116"/>
                  </a:lnTo>
                  <a:lnTo>
                    <a:pt x="1002" y="190"/>
                  </a:lnTo>
                  <a:lnTo>
                    <a:pt x="977" y="235"/>
                  </a:lnTo>
                  <a:lnTo>
                    <a:pt x="950" y="283"/>
                  </a:lnTo>
                  <a:lnTo>
                    <a:pt x="926" y="331"/>
                  </a:lnTo>
                  <a:lnTo>
                    <a:pt x="906" y="372"/>
                  </a:lnTo>
                  <a:lnTo>
                    <a:pt x="906" y="372"/>
                  </a:lnTo>
                  <a:lnTo>
                    <a:pt x="897" y="393"/>
                  </a:lnTo>
                  <a:lnTo>
                    <a:pt x="885" y="413"/>
                  </a:lnTo>
                  <a:lnTo>
                    <a:pt x="870" y="432"/>
                  </a:lnTo>
                  <a:lnTo>
                    <a:pt x="855" y="450"/>
                  </a:lnTo>
                  <a:lnTo>
                    <a:pt x="837" y="468"/>
                  </a:lnTo>
                  <a:lnTo>
                    <a:pt x="818" y="485"/>
                  </a:lnTo>
                  <a:lnTo>
                    <a:pt x="799" y="501"/>
                  </a:lnTo>
                  <a:lnTo>
                    <a:pt x="778" y="515"/>
                  </a:lnTo>
                  <a:lnTo>
                    <a:pt x="755" y="528"/>
                  </a:lnTo>
                  <a:lnTo>
                    <a:pt x="734" y="542"/>
                  </a:lnTo>
                  <a:lnTo>
                    <a:pt x="713" y="552"/>
                  </a:lnTo>
                  <a:lnTo>
                    <a:pt x="692" y="561"/>
                  </a:lnTo>
                  <a:lnTo>
                    <a:pt x="671" y="567"/>
                  </a:lnTo>
                  <a:lnTo>
                    <a:pt x="652" y="573"/>
                  </a:lnTo>
                  <a:lnTo>
                    <a:pt x="634" y="576"/>
                  </a:lnTo>
                  <a:lnTo>
                    <a:pt x="617" y="578"/>
                  </a:lnTo>
                  <a:lnTo>
                    <a:pt x="617" y="578"/>
                  </a:lnTo>
                  <a:lnTo>
                    <a:pt x="587" y="579"/>
                  </a:lnTo>
                  <a:lnTo>
                    <a:pt x="556" y="584"/>
                  </a:lnTo>
                  <a:lnTo>
                    <a:pt x="524" y="593"/>
                  </a:lnTo>
                  <a:lnTo>
                    <a:pt x="493" y="602"/>
                  </a:lnTo>
                  <a:lnTo>
                    <a:pt x="463" y="615"/>
                  </a:lnTo>
                  <a:lnTo>
                    <a:pt x="432" y="629"/>
                  </a:lnTo>
                  <a:lnTo>
                    <a:pt x="403" y="644"/>
                  </a:lnTo>
                  <a:lnTo>
                    <a:pt x="376" y="660"/>
                  </a:lnTo>
                  <a:lnTo>
                    <a:pt x="349" y="676"/>
                  </a:lnTo>
                  <a:lnTo>
                    <a:pt x="325" y="694"/>
                  </a:lnTo>
                  <a:lnTo>
                    <a:pt x="303" y="711"/>
                  </a:lnTo>
                  <a:lnTo>
                    <a:pt x="283" y="727"/>
                  </a:lnTo>
                  <a:lnTo>
                    <a:pt x="267" y="742"/>
                  </a:lnTo>
                  <a:lnTo>
                    <a:pt x="253" y="756"/>
                  </a:lnTo>
                  <a:lnTo>
                    <a:pt x="243" y="768"/>
                  </a:lnTo>
                  <a:lnTo>
                    <a:pt x="235" y="777"/>
                  </a:lnTo>
                  <a:lnTo>
                    <a:pt x="235" y="777"/>
                  </a:lnTo>
                  <a:lnTo>
                    <a:pt x="229" y="786"/>
                  </a:lnTo>
                  <a:lnTo>
                    <a:pt x="217" y="798"/>
                  </a:lnTo>
                  <a:lnTo>
                    <a:pt x="187" y="828"/>
                  </a:lnTo>
                  <a:lnTo>
                    <a:pt x="150" y="862"/>
                  </a:lnTo>
                  <a:lnTo>
                    <a:pt x="108" y="898"/>
                  </a:lnTo>
                  <a:lnTo>
                    <a:pt x="33" y="958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42" y="966"/>
                  </a:lnTo>
                  <a:lnTo>
                    <a:pt x="89" y="945"/>
                  </a:lnTo>
                  <a:lnTo>
                    <a:pt x="144" y="921"/>
                  </a:lnTo>
                  <a:lnTo>
                    <a:pt x="204" y="897"/>
                  </a:lnTo>
                  <a:lnTo>
                    <a:pt x="264" y="876"/>
                  </a:lnTo>
                  <a:lnTo>
                    <a:pt x="294" y="867"/>
                  </a:lnTo>
                  <a:lnTo>
                    <a:pt x="321" y="859"/>
                  </a:lnTo>
                  <a:lnTo>
                    <a:pt x="345" y="853"/>
                  </a:lnTo>
                  <a:lnTo>
                    <a:pt x="366" y="850"/>
                  </a:lnTo>
                  <a:lnTo>
                    <a:pt x="366" y="850"/>
                  </a:lnTo>
                  <a:lnTo>
                    <a:pt x="375" y="850"/>
                  </a:lnTo>
                  <a:lnTo>
                    <a:pt x="381" y="853"/>
                  </a:lnTo>
                  <a:lnTo>
                    <a:pt x="384" y="856"/>
                  </a:lnTo>
                  <a:lnTo>
                    <a:pt x="385" y="864"/>
                  </a:lnTo>
                  <a:lnTo>
                    <a:pt x="384" y="871"/>
                  </a:lnTo>
                  <a:lnTo>
                    <a:pt x="381" y="880"/>
                  </a:lnTo>
                  <a:lnTo>
                    <a:pt x="376" y="891"/>
                  </a:lnTo>
                  <a:lnTo>
                    <a:pt x="370" y="903"/>
                  </a:lnTo>
                  <a:lnTo>
                    <a:pt x="352" y="930"/>
                  </a:lnTo>
                  <a:lnTo>
                    <a:pt x="330" y="961"/>
                  </a:lnTo>
                  <a:lnTo>
                    <a:pt x="303" y="994"/>
                  </a:lnTo>
                  <a:lnTo>
                    <a:pt x="274" y="1028"/>
                  </a:lnTo>
                  <a:lnTo>
                    <a:pt x="213" y="1096"/>
                  </a:lnTo>
                  <a:lnTo>
                    <a:pt x="159" y="1156"/>
                  </a:lnTo>
                  <a:lnTo>
                    <a:pt x="102" y="1214"/>
                  </a:lnTo>
                  <a:lnTo>
                    <a:pt x="102" y="1214"/>
                  </a:lnTo>
                  <a:lnTo>
                    <a:pt x="161" y="1172"/>
                  </a:lnTo>
                  <a:lnTo>
                    <a:pt x="291" y="1075"/>
                  </a:lnTo>
                  <a:lnTo>
                    <a:pt x="363" y="1021"/>
                  </a:lnTo>
                  <a:lnTo>
                    <a:pt x="427" y="970"/>
                  </a:lnTo>
                  <a:lnTo>
                    <a:pt x="475" y="930"/>
                  </a:lnTo>
                  <a:lnTo>
                    <a:pt x="491" y="915"/>
                  </a:lnTo>
                  <a:lnTo>
                    <a:pt x="500" y="904"/>
                  </a:lnTo>
                  <a:lnTo>
                    <a:pt x="500" y="904"/>
                  </a:lnTo>
                  <a:lnTo>
                    <a:pt x="506" y="895"/>
                  </a:lnTo>
                  <a:lnTo>
                    <a:pt x="515" y="885"/>
                  </a:lnTo>
                  <a:lnTo>
                    <a:pt x="539" y="859"/>
                  </a:lnTo>
                  <a:lnTo>
                    <a:pt x="598" y="802"/>
                  </a:lnTo>
                  <a:lnTo>
                    <a:pt x="644" y="759"/>
                  </a:lnTo>
                  <a:lnTo>
                    <a:pt x="653" y="750"/>
                  </a:lnTo>
                  <a:lnTo>
                    <a:pt x="653" y="748"/>
                  </a:lnTo>
                  <a:lnTo>
                    <a:pt x="652" y="748"/>
                  </a:lnTo>
                  <a:lnTo>
                    <a:pt x="647" y="751"/>
                  </a:lnTo>
                  <a:lnTo>
                    <a:pt x="647" y="751"/>
                  </a:lnTo>
                  <a:lnTo>
                    <a:pt x="620" y="771"/>
                  </a:lnTo>
                  <a:lnTo>
                    <a:pt x="595" y="786"/>
                  </a:lnTo>
                  <a:lnTo>
                    <a:pt x="571" y="799"/>
                  </a:lnTo>
                  <a:lnTo>
                    <a:pt x="550" y="810"/>
                  </a:lnTo>
                  <a:lnTo>
                    <a:pt x="532" y="819"/>
                  </a:lnTo>
                  <a:lnTo>
                    <a:pt x="514" y="825"/>
                  </a:lnTo>
                  <a:lnTo>
                    <a:pt x="499" y="829"/>
                  </a:lnTo>
                  <a:lnTo>
                    <a:pt x="485" y="832"/>
                  </a:lnTo>
                  <a:lnTo>
                    <a:pt x="474" y="834"/>
                  </a:lnTo>
                  <a:lnTo>
                    <a:pt x="463" y="834"/>
                  </a:lnTo>
                  <a:lnTo>
                    <a:pt x="454" y="831"/>
                  </a:lnTo>
                  <a:lnTo>
                    <a:pt x="447" y="828"/>
                  </a:lnTo>
                  <a:lnTo>
                    <a:pt x="439" y="823"/>
                  </a:lnTo>
                  <a:lnTo>
                    <a:pt x="433" y="817"/>
                  </a:lnTo>
                  <a:lnTo>
                    <a:pt x="429" y="811"/>
                  </a:lnTo>
                  <a:lnTo>
                    <a:pt x="424" y="805"/>
                  </a:lnTo>
                  <a:lnTo>
                    <a:pt x="420" y="789"/>
                  </a:lnTo>
                  <a:lnTo>
                    <a:pt x="415" y="772"/>
                  </a:lnTo>
                  <a:lnTo>
                    <a:pt x="412" y="739"/>
                  </a:lnTo>
                  <a:lnTo>
                    <a:pt x="411" y="724"/>
                  </a:lnTo>
                  <a:lnTo>
                    <a:pt x="408" y="714"/>
                  </a:lnTo>
                  <a:lnTo>
                    <a:pt x="406" y="709"/>
                  </a:lnTo>
                  <a:lnTo>
                    <a:pt x="403" y="706"/>
                  </a:lnTo>
                  <a:lnTo>
                    <a:pt x="400" y="705"/>
                  </a:lnTo>
                  <a:lnTo>
                    <a:pt x="396" y="705"/>
                  </a:lnTo>
                  <a:lnTo>
                    <a:pt x="396" y="705"/>
                  </a:lnTo>
                  <a:lnTo>
                    <a:pt x="390" y="706"/>
                  </a:lnTo>
                  <a:lnTo>
                    <a:pt x="387" y="705"/>
                  </a:lnTo>
                  <a:lnTo>
                    <a:pt x="387" y="703"/>
                  </a:lnTo>
                  <a:lnTo>
                    <a:pt x="388" y="700"/>
                  </a:lnTo>
                  <a:lnTo>
                    <a:pt x="394" y="694"/>
                  </a:lnTo>
                  <a:lnTo>
                    <a:pt x="403" y="688"/>
                  </a:lnTo>
                  <a:lnTo>
                    <a:pt x="415" y="681"/>
                  </a:lnTo>
                  <a:lnTo>
                    <a:pt x="432" y="673"/>
                  </a:lnTo>
                  <a:lnTo>
                    <a:pt x="450" y="666"/>
                  </a:lnTo>
                  <a:lnTo>
                    <a:pt x="472" y="660"/>
                  </a:lnTo>
                  <a:lnTo>
                    <a:pt x="496" y="654"/>
                  </a:lnTo>
                  <a:lnTo>
                    <a:pt x="521" y="648"/>
                  </a:lnTo>
                  <a:lnTo>
                    <a:pt x="550" y="644"/>
                  </a:lnTo>
                  <a:lnTo>
                    <a:pt x="580" y="642"/>
                  </a:lnTo>
                  <a:lnTo>
                    <a:pt x="611" y="642"/>
                  </a:lnTo>
                  <a:lnTo>
                    <a:pt x="644" y="645"/>
                  </a:lnTo>
                  <a:lnTo>
                    <a:pt x="677" y="651"/>
                  </a:lnTo>
                  <a:lnTo>
                    <a:pt x="677" y="651"/>
                  </a:lnTo>
                  <a:lnTo>
                    <a:pt x="691" y="654"/>
                  </a:lnTo>
                  <a:lnTo>
                    <a:pt x="703" y="656"/>
                  </a:lnTo>
                  <a:lnTo>
                    <a:pt x="715" y="654"/>
                  </a:lnTo>
                  <a:lnTo>
                    <a:pt x="725" y="653"/>
                  </a:lnTo>
                  <a:lnTo>
                    <a:pt x="736" y="648"/>
                  </a:lnTo>
                  <a:lnTo>
                    <a:pt x="746" y="642"/>
                  </a:lnTo>
                  <a:lnTo>
                    <a:pt x="757" y="635"/>
                  </a:lnTo>
                  <a:lnTo>
                    <a:pt x="769" y="626"/>
                  </a:lnTo>
                  <a:lnTo>
                    <a:pt x="796" y="599"/>
                  </a:lnTo>
                  <a:lnTo>
                    <a:pt x="830" y="561"/>
                  </a:lnTo>
                  <a:lnTo>
                    <a:pt x="875" y="513"/>
                  </a:lnTo>
                  <a:lnTo>
                    <a:pt x="935" y="453"/>
                  </a:lnTo>
                  <a:lnTo>
                    <a:pt x="935" y="453"/>
                  </a:lnTo>
                  <a:lnTo>
                    <a:pt x="971" y="420"/>
                  </a:lnTo>
                  <a:lnTo>
                    <a:pt x="1008" y="386"/>
                  </a:lnTo>
                  <a:lnTo>
                    <a:pt x="1049" y="353"/>
                  </a:lnTo>
                  <a:lnTo>
                    <a:pt x="1091" y="319"/>
                  </a:lnTo>
                  <a:lnTo>
                    <a:pt x="1134" y="286"/>
                  </a:lnTo>
                  <a:lnTo>
                    <a:pt x="1179" y="254"/>
                  </a:lnTo>
                  <a:lnTo>
                    <a:pt x="1267" y="191"/>
                  </a:lnTo>
                  <a:lnTo>
                    <a:pt x="1353" y="134"/>
                  </a:lnTo>
                  <a:lnTo>
                    <a:pt x="1432" y="85"/>
                  </a:lnTo>
                  <a:lnTo>
                    <a:pt x="1498" y="43"/>
                  </a:lnTo>
                  <a:lnTo>
                    <a:pt x="1549" y="13"/>
                  </a:lnTo>
                  <a:lnTo>
                    <a:pt x="1549" y="13"/>
                  </a:lnTo>
                  <a:lnTo>
                    <a:pt x="1564" y="4"/>
                  </a:lnTo>
                  <a:lnTo>
                    <a:pt x="1567" y="1"/>
                  </a:lnTo>
                  <a:lnTo>
                    <a:pt x="1567" y="0"/>
                  </a:lnTo>
                  <a:lnTo>
                    <a:pt x="1561" y="1"/>
                  </a:lnTo>
                  <a:lnTo>
                    <a:pt x="1546" y="6"/>
                  </a:lnTo>
                  <a:lnTo>
                    <a:pt x="1495" y="28"/>
                  </a:lnTo>
                  <a:lnTo>
                    <a:pt x="1425" y="58"/>
                  </a:lnTo>
                  <a:lnTo>
                    <a:pt x="1347" y="95"/>
                  </a:lnTo>
                  <a:lnTo>
                    <a:pt x="1272" y="133"/>
                  </a:lnTo>
                  <a:lnTo>
                    <a:pt x="1209" y="166"/>
                  </a:lnTo>
                  <a:lnTo>
                    <a:pt x="1185" y="181"/>
                  </a:lnTo>
                  <a:lnTo>
                    <a:pt x="1168" y="191"/>
                  </a:lnTo>
                  <a:lnTo>
                    <a:pt x="1168" y="191"/>
                  </a:lnTo>
                  <a:lnTo>
                    <a:pt x="1146" y="208"/>
                  </a:lnTo>
                  <a:lnTo>
                    <a:pt x="1128" y="218"/>
                  </a:lnTo>
                  <a:lnTo>
                    <a:pt x="1113" y="226"/>
                  </a:lnTo>
                  <a:lnTo>
                    <a:pt x="1107" y="227"/>
                  </a:lnTo>
                  <a:lnTo>
                    <a:pt x="1103" y="227"/>
                  </a:lnTo>
                  <a:lnTo>
                    <a:pt x="1098" y="226"/>
                  </a:lnTo>
                  <a:lnTo>
                    <a:pt x="1095" y="224"/>
                  </a:lnTo>
                  <a:lnTo>
                    <a:pt x="1092" y="221"/>
                  </a:lnTo>
                  <a:lnTo>
                    <a:pt x="1091" y="217"/>
                  </a:lnTo>
                  <a:lnTo>
                    <a:pt x="1089" y="206"/>
                  </a:lnTo>
                  <a:lnTo>
                    <a:pt x="1091" y="191"/>
                  </a:lnTo>
                  <a:lnTo>
                    <a:pt x="1091" y="191"/>
                  </a:lnTo>
                  <a:lnTo>
                    <a:pt x="1097" y="143"/>
                  </a:lnTo>
                  <a:lnTo>
                    <a:pt x="1100" y="115"/>
                  </a:lnTo>
                  <a:lnTo>
                    <a:pt x="1101" y="89"/>
                  </a:lnTo>
                  <a:lnTo>
                    <a:pt x="1101" y="79"/>
                  </a:lnTo>
                  <a:lnTo>
                    <a:pt x="1100" y="70"/>
                  </a:lnTo>
                  <a:lnTo>
                    <a:pt x="1097" y="64"/>
                  </a:lnTo>
                  <a:lnTo>
                    <a:pt x="1094" y="61"/>
                  </a:lnTo>
                  <a:lnTo>
                    <a:pt x="1092" y="59"/>
                  </a:lnTo>
                  <a:lnTo>
                    <a:pt x="1089" y="61"/>
                  </a:lnTo>
                  <a:lnTo>
                    <a:pt x="1083" y="65"/>
                  </a:lnTo>
                  <a:lnTo>
                    <a:pt x="1076" y="73"/>
                  </a:lnTo>
                  <a:lnTo>
                    <a:pt x="1067" y="86"/>
                  </a:lnTo>
                  <a:lnTo>
                    <a:pt x="1067" y="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30"/>
            <p:cNvSpPr>
              <a:spLocks/>
            </p:cNvSpPr>
            <p:nvPr/>
          </p:nvSpPr>
          <p:spPr bwMode="auto">
            <a:xfrm>
              <a:off x="1043032" y="2765464"/>
              <a:ext cx="1579043" cy="1182155"/>
            </a:xfrm>
            <a:custGeom>
              <a:avLst/>
              <a:gdLst>
                <a:gd name="T0" fmla="*/ 508 w 990"/>
                <a:gd name="T1" fmla="*/ 124 h 767"/>
                <a:gd name="T2" fmla="*/ 525 w 990"/>
                <a:gd name="T3" fmla="*/ 153 h 767"/>
                <a:gd name="T4" fmla="*/ 561 w 990"/>
                <a:gd name="T5" fmla="*/ 163 h 767"/>
                <a:gd name="T6" fmla="*/ 597 w 990"/>
                <a:gd name="T7" fmla="*/ 159 h 767"/>
                <a:gd name="T8" fmla="*/ 626 w 990"/>
                <a:gd name="T9" fmla="*/ 138 h 767"/>
                <a:gd name="T10" fmla="*/ 670 w 990"/>
                <a:gd name="T11" fmla="*/ 111 h 767"/>
                <a:gd name="T12" fmla="*/ 685 w 990"/>
                <a:gd name="T13" fmla="*/ 121 h 767"/>
                <a:gd name="T14" fmla="*/ 674 w 990"/>
                <a:gd name="T15" fmla="*/ 187 h 767"/>
                <a:gd name="T16" fmla="*/ 659 w 990"/>
                <a:gd name="T17" fmla="*/ 264 h 767"/>
                <a:gd name="T18" fmla="*/ 676 w 990"/>
                <a:gd name="T19" fmla="*/ 271 h 767"/>
                <a:gd name="T20" fmla="*/ 719 w 990"/>
                <a:gd name="T21" fmla="*/ 241 h 767"/>
                <a:gd name="T22" fmla="*/ 832 w 990"/>
                <a:gd name="T23" fmla="*/ 112 h 767"/>
                <a:gd name="T24" fmla="*/ 916 w 990"/>
                <a:gd name="T25" fmla="*/ 32 h 767"/>
                <a:gd name="T26" fmla="*/ 921 w 990"/>
                <a:gd name="T27" fmla="*/ 38 h 767"/>
                <a:gd name="T28" fmla="*/ 902 w 990"/>
                <a:gd name="T29" fmla="*/ 96 h 767"/>
                <a:gd name="T30" fmla="*/ 862 w 990"/>
                <a:gd name="T31" fmla="*/ 181 h 767"/>
                <a:gd name="T32" fmla="*/ 866 w 990"/>
                <a:gd name="T33" fmla="*/ 190 h 767"/>
                <a:gd name="T34" fmla="*/ 930 w 990"/>
                <a:gd name="T35" fmla="*/ 193 h 767"/>
                <a:gd name="T36" fmla="*/ 987 w 990"/>
                <a:gd name="T37" fmla="*/ 196 h 767"/>
                <a:gd name="T38" fmla="*/ 809 w 990"/>
                <a:gd name="T39" fmla="*/ 279 h 767"/>
                <a:gd name="T40" fmla="*/ 625 w 990"/>
                <a:gd name="T41" fmla="*/ 373 h 767"/>
                <a:gd name="T42" fmla="*/ 549 w 990"/>
                <a:gd name="T43" fmla="*/ 430 h 767"/>
                <a:gd name="T44" fmla="*/ 433 w 990"/>
                <a:gd name="T45" fmla="*/ 500 h 767"/>
                <a:gd name="T46" fmla="*/ 364 w 990"/>
                <a:gd name="T47" fmla="*/ 529 h 767"/>
                <a:gd name="T48" fmla="*/ 303 w 990"/>
                <a:gd name="T49" fmla="*/ 577 h 767"/>
                <a:gd name="T50" fmla="*/ 210 w 990"/>
                <a:gd name="T51" fmla="*/ 690 h 767"/>
                <a:gd name="T52" fmla="*/ 168 w 990"/>
                <a:gd name="T53" fmla="*/ 741 h 767"/>
                <a:gd name="T54" fmla="*/ 114 w 990"/>
                <a:gd name="T55" fmla="*/ 767 h 767"/>
                <a:gd name="T56" fmla="*/ 90 w 990"/>
                <a:gd name="T57" fmla="*/ 761 h 767"/>
                <a:gd name="T58" fmla="*/ 102 w 990"/>
                <a:gd name="T59" fmla="*/ 725 h 767"/>
                <a:gd name="T60" fmla="*/ 171 w 990"/>
                <a:gd name="T61" fmla="*/ 632 h 767"/>
                <a:gd name="T62" fmla="*/ 319 w 990"/>
                <a:gd name="T63" fmla="*/ 433 h 767"/>
                <a:gd name="T64" fmla="*/ 378 w 990"/>
                <a:gd name="T65" fmla="*/ 391 h 767"/>
                <a:gd name="T66" fmla="*/ 400 w 990"/>
                <a:gd name="T67" fmla="*/ 362 h 767"/>
                <a:gd name="T68" fmla="*/ 388 w 990"/>
                <a:gd name="T69" fmla="*/ 349 h 767"/>
                <a:gd name="T70" fmla="*/ 313 w 990"/>
                <a:gd name="T71" fmla="*/ 350 h 767"/>
                <a:gd name="T72" fmla="*/ 272 w 990"/>
                <a:gd name="T73" fmla="*/ 361 h 767"/>
                <a:gd name="T74" fmla="*/ 50 w 990"/>
                <a:gd name="T75" fmla="*/ 509 h 767"/>
                <a:gd name="T76" fmla="*/ 2 w 990"/>
                <a:gd name="T77" fmla="*/ 550 h 767"/>
                <a:gd name="T78" fmla="*/ 89 w 990"/>
                <a:gd name="T79" fmla="*/ 442 h 767"/>
                <a:gd name="T80" fmla="*/ 149 w 990"/>
                <a:gd name="T81" fmla="*/ 376 h 767"/>
                <a:gd name="T82" fmla="*/ 264 w 990"/>
                <a:gd name="T83" fmla="*/ 240 h 767"/>
                <a:gd name="T84" fmla="*/ 282 w 990"/>
                <a:gd name="T85" fmla="*/ 205 h 767"/>
                <a:gd name="T86" fmla="*/ 245 w 990"/>
                <a:gd name="T87" fmla="*/ 228 h 767"/>
                <a:gd name="T88" fmla="*/ 147 w 990"/>
                <a:gd name="T89" fmla="*/ 274 h 767"/>
                <a:gd name="T90" fmla="*/ 80 w 990"/>
                <a:gd name="T91" fmla="*/ 288 h 767"/>
                <a:gd name="T92" fmla="*/ 41 w 990"/>
                <a:gd name="T93" fmla="*/ 279 h 767"/>
                <a:gd name="T94" fmla="*/ 30 w 990"/>
                <a:gd name="T95" fmla="*/ 264 h 767"/>
                <a:gd name="T96" fmla="*/ 47 w 990"/>
                <a:gd name="T97" fmla="*/ 240 h 767"/>
                <a:gd name="T98" fmla="*/ 156 w 990"/>
                <a:gd name="T99" fmla="*/ 186 h 767"/>
                <a:gd name="T100" fmla="*/ 197 w 990"/>
                <a:gd name="T101" fmla="*/ 163 h 767"/>
                <a:gd name="T102" fmla="*/ 292 w 990"/>
                <a:gd name="T103" fmla="*/ 117 h 767"/>
                <a:gd name="T104" fmla="*/ 418 w 990"/>
                <a:gd name="T105" fmla="*/ 51 h 767"/>
                <a:gd name="T106" fmla="*/ 531 w 990"/>
                <a:gd name="T107" fmla="*/ 3 h 767"/>
                <a:gd name="T108" fmla="*/ 534 w 990"/>
                <a:gd name="T109" fmla="*/ 4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90" h="767">
                  <a:moveTo>
                    <a:pt x="513" y="103"/>
                  </a:moveTo>
                  <a:lnTo>
                    <a:pt x="513" y="103"/>
                  </a:lnTo>
                  <a:lnTo>
                    <a:pt x="510" y="115"/>
                  </a:lnTo>
                  <a:lnTo>
                    <a:pt x="508" y="124"/>
                  </a:lnTo>
                  <a:lnTo>
                    <a:pt x="510" y="133"/>
                  </a:lnTo>
                  <a:lnTo>
                    <a:pt x="513" y="141"/>
                  </a:lnTo>
                  <a:lnTo>
                    <a:pt x="517" y="148"/>
                  </a:lnTo>
                  <a:lnTo>
                    <a:pt x="525" y="153"/>
                  </a:lnTo>
                  <a:lnTo>
                    <a:pt x="532" y="157"/>
                  </a:lnTo>
                  <a:lnTo>
                    <a:pt x="541" y="160"/>
                  </a:lnTo>
                  <a:lnTo>
                    <a:pt x="550" y="162"/>
                  </a:lnTo>
                  <a:lnTo>
                    <a:pt x="561" y="163"/>
                  </a:lnTo>
                  <a:lnTo>
                    <a:pt x="570" y="163"/>
                  </a:lnTo>
                  <a:lnTo>
                    <a:pt x="580" y="163"/>
                  </a:lnTo>
                  <a:lnTo>
                    <a:pt x="589" y="160"/>
                  </a:lnTo>
                  <a:lnTo>
                    <a:pt x="597" y="159"/>
                  </a:lnTo>
                  <a:lnTo>
                    <a:pt x="604" y="156"/>
                  </a:lnTo>
                  <a:lnTo>
                    <a:pt x="610" y="151"/>
                  </a:lnTo>
                  <a:lnTo>
                    <a:pt x="610" y="151"/>
                  </a:lnTo>
                  <a:lnTo>
                    <a:pt x="626" y="138"/>
                  </a:lnTo>
                  <a:lnTo>
                    <a:pt x="640" y="126"/>
                  </a:lnTo>
                  <a:lnTo>
                    <a:pt x="652" y="118"/>
                  </a:lnTo>
                  <a:lnTo>
                    <a:pt x="662" y="114"/>
                  </a:lnTo>
                  <a:lnTo>
                    <a:pt x="670" y="111"/>
                  </a:lnTo>
                  <a:lnTo>
                    <a:pt x="676" y="111"/>
                  </a:lnTo>
                  <a:lnTo>
                    <a:pt x="680" y="112"/>
                  </a:lnTo>
                  <a:lnTo>
                    <a:pt x="683" y="115"/>
                  </a:lnTo>
                  <a:lnTo>
                    <a:pt x="685" y="121"/>
                  </a:lnTo>
                  <a:lnTo>
                    <a:pt x="686" y="127"/>
                  </a:lnTo>
                  <a:lnTo>
                    <a:pt x="683" y="144"/>
                  </a:lnTo>
                  <a:lnTo>
                    <a:pt x="680" y="165"/>
                  </a:lnTo>
                  <a:lnTo>
                    <a:pt x="674" y="187"/>
                  </a:lnTo>
                  <a:lnTo>
                    <a:pt x="662" y="232"/>
                  </a:lnTo>
                  <a:lnTo>
                    <a:pt x="659" y="250"/>
                  </a:lnTo>
                  <a:lnTo>
                    <a:pt x="659" y="258"/>
                  </a:lnTo>
                  <a:lnTo>
                    <a:pt x="659" y="264"/>
                  </a:lnTo>
                  <a:lnTo>
                    <a:pt x="662" y="268"/>
                  </a:lnTo>
                  <a:lnTo>
                    <a:pt x="665" y="271"/>
                  </a:lnTo>
                  <a:lnTo>
                    <a:pt x="670" y="273"/>
                  </a:lnTo>
                  <a:lnTo>
                    <a:pt x="676" y="271"/>
                  </a:lnTo>
                  <a:lnTo>
                    <a:pt x="683" y="268"/>
                  </a:lnTo>
                  <a:lnTo>
                    <a:pt x="694" y="262"/>
                  </a:lnTo>
                  <a:lnTo>
                    <a:pt x="706" y="253"/>
                  </a:lnTo>
                  <a:lnTo>
                    <a:pt x="719" y="241"/>
                  </a:lnTo>
                  <a:lnTo>
                    <a:pt x="719" y="241"/>
                  </a:lnTo>
                  <a:lnTo>
                    <a:pt x="736" y="225"/>
                  </a:lnTo>
                  <a:lnTo>
                    <a:pt x="763" y="193"/>
                  </a:lnTo>
                  <a:lnTo>
                    <a:pt x="832" y="112"/>
                  </a:lnTo>
                  <a:lnTo>
                    <a:pt x="866" y="73"/>
                  </a:lnTo>
                  <a:lnTo>
                    <a:pt x="896" y="45"/>
                  </a:lnTo>
                  <a:lnTo>
                    <a:pt x="907" y="36"/>
                  </a:lnTo>
                  <a:lnTo>
                    <a:pt x="916" y="32"/>
                  </a:lnTo>
                  <a:lnTo>
                    <a:pt x="919" y="30"/>
                  </a:lnTo>
                  <a:lnTo>
                    <a:pt x="920" y="32"/>
                  </a:lnTo>
                  <a:lnTo>
                    <a:pt x="921" y="33"/>
                  </a:lnTo>
                  <a:lnTo>
                    <a:pt x="921" y="38"/>
                  </a:lnTo>
                  <a:lnTo>
                    <a:pt x="921" y="38"/>
                  </a:lnTo>
                  <a:lnTo>
                    <a:pt x="917" y="57"/>
                  </a:lnTo>
                  <a:lnTo>
                    <a:pt x="911" y="76"/>
                  </a:lnTo>
                  <a:lnTo>
                    <a:pt x="902" y="96"/>
                  </a:lnTo>
                  <a:lnTo>
                    <a:pt x="892" y="115"/>
                  </a:lnTo>
                  <a:lnTo>
                    <a:pt x="874" y="151"/>
                  </a:lnTo>
                  <a:lnTo>
                    <a:pt x="866" y="168"/>
                  </a:lnTo>
                  <a:lnTo>
                    <a:pt x="862" y="181"/>
                  </a:lnTo>
                  <a:lnTo>
                    <a:pt x="862" y="181"/>
                  </a:lnTo>
                  <a:lnTo>
                    <a:pt x="862" y="184"/>
                  </a:lnTo>
                  <a:lnTo>
                    <a:pt x="862" y="186"/>
                  </a:lnTo>
                  <a:lnTo>
                    <a:pt x="866" y="190"/>
                  </a:lnTo>
                  <a:lnTo>
                    <a:pt x="874" y="192"/>
                  </a:lnTo>
                  <a:lnTo>
                    <a:pt x="883" y="193"/>
                  </a:lnTo>
                  <a:lnTo>
                    <a:pt x="905" y="195"/>
                  </a:lnTo>
                  <a:lnTo>
                    <a:pt x="930" y="193"/>
                  </a:lnTo>
                  <a:lnTo>
                    <a:pt x="977" y="192"/>
                  </a:lnTo>
                  <a:lnTo>
                    <a:pt x="989" y="192"/>
                  </a:lnTo>
                  <a:lnTo>
                    <a:pt x="990" y="193"/>
                  </a:lnTo>
                  <a:lnTo>
                    <a:pt x="987" y="196"/>
                  </a:lnTo>
                  <a:lnTo>
                    <a:pt x="987" y="196"/>
                  </a:lnTo>
                  <a:lnTo>
                    <a:pt x="963" y="208"/>
                  </a:lnTo>
                  <a:lnTo>
                    <a:pt x="923" y="228"/>
                  </a:lnTo>
                  <a:lnTo>
                    <a:pt x="809" y="279"/>
                  </a:lnTo>
                  <a:lnTo>
                    <a:pt x="748" y="307"/>
                  </a:lnTo>
                  <a:lnTo>
                    <a:pt x="691" y="336"/>
                  </a:lnTo>
                  <a:lnTo>
                    <a:pt x="643" y="362"/>
                  </a:lnTo>
                  <a:lnTo>
                    <a:pt x="625" y="373"/>
                  </a:lnTo>
                  <a:lnTo>
                    <a:pt x="610" y="383"/>
                  </a:lnTo>
                  <a:lnTo>
                    <a:pt x="610" y="383"/>
                  </a:lnTo>
                  <a:lnTo>
                    <a:pt x="579" y="407"/>
                  </a:lnTo>
                  <a:lnTo>
                    <a:pt x="549" y="430"/>
                  </a:lnTo>
                  <a:lnTo>
                    <a:pt x="519" y="451"/>
                  </a:lnTo>
                  <a:lnTo>
                    <a:pt x="490" y="469"/>
                  </a:lnTo>
                  <a:lnTo>
                    <a:pt x="462" y="487"/>
                  </a:lnTo>
                  <a:lnTo>
                    <a:pt x="433" y="500"/>
                  </a:lnTo>
                  <a:lnTo>
                    <a:pt x="406" y="512"/>
                  </a:lnTo>
                  <a:lnTo>
                    <a:pt x="379" y="523"/>
                  </a:lnTo>
                  <a:lnTo>
                    <a:pt x="379" y="523"/>
                  </a:lnTo>
                  <a:lnTo>
                    <a:pt x="364" y="529"/>
                  </a:lnTo>
                  <a:lnTo>
                    <a:pt x="349" y="538"/>
                  </a:lnTo>
                  <a:lnTo>
                    <a:pt x="333" y="550"/>
                  </a:lnTo>
                  <a:lnTo>
                    <a:pt x="318" y="563"/>
                  </a:lnTo>
                  <a:lnTo>
                    <a:pt x="303" y="577"/>
                  </a:lnTo>
                  <a:lnTo>
                    <a:pt x="288" y="593"/>
                  </a:lnTo>
                  <a:lnTo>
                    <a:pt x="260" y="626"/>
                  </a:lnTo>
                  <a:lnTo>
                    <a:pt x="233" y="660"/>
                  </a:lnTo>
                  <a:lnTo>
                    <a:pt x="210" y="690"/>
                  </a:lnTo>
                  <a:lnTo>
                    <a:pt x="191" y="717"/>
                  </a:lnTo>
                  <a:lnTo>
                    <a:pt x="176" y="735"/>
                  </a:lnTo>
                  <a:lnTo>
                    <a:pt x="176" y="735"/>
                  </a:lnTo>
                  <a:lnTo>
                    <a:pt x="168" y="741"/>
                  </a:lnTo>
                  <a:lnTo>
                    <a:pt x="161" y="747"/>
                  </a:lnTo>
                  <a:lnTo>
                    <a:pt x="143" y="756"/>
                  </a:lnTo>
                  <a:lnTo>
                    <a:pt x="123" y="764"/>
                  </a:lnTo>
                  <a:lnTo>
                    <a:pt x="114" y="767"/>
                  </a:lnTo>
                  <a:lnTo>
                    <a:pt x="107" y="767"/>
                  </a:lnTo>
                  <a:lnTo>
                    <a:pt x="99" y="767"/>
                  </a:lnTo>
                  <a:lnTo>
                    <a:pt x="93" y="764"/>
                  </a:lnTo>
                  <a:lnTo>
                    <a:pt x="90" y="761"/>
                  </a:lnTo>
                  <a:lnTo>
                    <a:pt x="89" y="755"/>
                  </a:lnTo>
                  <a:lnTo>
                    <a:pt x="90" y="747"/>
                  </a:lnTo>
                  <a:lnTo>
                    <a:pt x="95" y="737"/>
                  </a:lnTo>
                  <a:lnTo>
                    <a:pt x="102" y="725"/>
                  </a:lnTo>
                  <a:lnTo>
                    <a:pt x="113" y="710"/>
                  </a:lnTo>
                  <a:lnTo>
                    <a:pt x="113" y="710"/>
                  </a:lnTo>
                  <a:lnTo>
                    <a:pt x="141" y="674"/>
                  </a:lnTo>
                  <a:lnTo>
                    <a:pt x="171" y="632"/>
                  </a:lnTo>
                  <a:lnTo>
                    <a:pt x="236" y="542"/>
                  </a:lnTo>
                  <a:lnTo>
                    <a:pt x="291" y="466"/>
                  </a:lnTo>
                  <a:lnTo>
                    <a:pt x="312" y="440"/>
                  </a:lnTo>
                  <a:lnTo>
                    <a:pt x="319" y="433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55" y="407"/>
                  </a:lnTo>
                  <a:lnTo>
                    <a:pt x="378" y="391"/>
                  </a:lnTo>
                  <a:lnTo>
                    <a:pt x="391" y="377"/>
                  </a:lnTo>
                  <a:lnTo>
                    <a:pt x="396" y="373"/>
                  </a:lnTo>
                  <a:lnTo>
                    <a:pt x="399" y="367"/>
                  </a:lnTo>
                  <a:lnTo>
                    <a:pt x="400" y="362"/>
                  </a:lnTo>
                  <a:lnTo>
                    <a:pt x="400" y="359"/>
                  </a:lnTo>
                  <a:lnTo>
                    <a:pt x="399" y="356"/>
                  </a:lnTo>
                  <a:lnTo>
                    <a:pt x="396" y="353"/>
                  </a:lnTo>
                  <a:lnTo>
                    <a:pt x="388" y="349"/>
                  </a:lnTo>
                  <a:lnTo>
                    <a:pt x="376" y="347"/>
                  </a:lnTo>
                  <a:lnTo>
                    <a:pt x="361" y="346"/>
                  </a:lnTo>
                  <a:lnTo>
                    <a:pt x="346" y="346"/>
                  </a:lnTo>
                  <a:lnTo>
                    <a:pt x="313" y="350"/>
                  </a:lnTo>
                  <a:lnTo>
                    <a:pt x="286" y="355"/>
                  </a:lnTo>
                  <a:lnTo>
                    <a:pt x="278" y="358"/>
                  </a:lnTo>
                  <a:lnTo>
                    <a:pt x="272" y="361"/>
                  </a:lnTo>
                  <a:lnTo>
                    <a:pt x="272" y="361"/>
                  </a:lnTo>
                  <a:lnTo>
                    <a:pt x="225" y="391"/>
                  </a:lnTo>
                  <a:lnTo>
                    <a:pt x="138" y="448"/>
                  </a:lnTo>
                  <a:lnTo>
                    <a:pt x="92" y="479"/>
                  </a:lnTo>
                  <a:lnTo>
                    <a:pt x="50" y="509"/>
                  </a:lnTo>
                  <a:lnTo>
                    <a:pt x="18" y="533"/>
                  </a:lnTo>
                  <a:lnTo>
                    <a:pt x="8" y="542"/>
                  </a:lnTo>
                  <a:lnTo>
                    <a:pt x="2" y="550"/>
                  </a:lnTo>
                  <a:lnTo>
                    <a:pt x="2" y="550"/>
                  </a:lnTo>
                  <a:lnTo>
                    <a:pt x="0" y="553"/>
                  </a:lnTo>
                  <a:lnTo>
                    <a:pt x="8" y="544"/>
                  </a:lnTo>
                  <a:lnTo>
                    <a:pt x="44" y="497"/>
                  </a:lnTo>
                  <a:lnTo>
                    <a:pt x="89" y="442"/>
                  </a:lnTo>
                  <a:lnTo>
                    <a:pt x="108" y="418"/>
                  </a:lnTo>
                  <a:lnTo>
                    <a:pt x="122" y="404"/>
                  </a:lnTo>
                  <a:lnTo>
                    <a:pt x="122" y="404"/>
                  </a:lnTo>
                  <a:lnTo>
                    <a:pt x="149" y="376"/>
                  </a:lnTo>
                  <a:lnTo>
                    <a:pt x="180" y="342"/>
                  </a:lnTo>
                  <a:lnTo>
                    <a:pt x="212" y="306"/>
                  </a:lnTo>
                  <a:lnTo>
                    <a:pt x="240" y="271"/>
                  </a:lnTo>
                  <a:lnTo>
                    <a:pt x="264" y="240"/>
                  </a:lnTo>
                  <a:lnTo>
                    <a:pt x="279" y="217"/>
                  </a:lnTo>
                  <a:lnTo>
                    <a:pt x="282" y="210"/>
                  </a:lnTo>
                  <a:lnTo>
                    <a:pt x="283" y="205"/>
                  </a:lnTo>
                  <a:lnTo>
                    <a:pt x="282" y="205"/>
                  </a:lnTo>
                  <a:lnTo>
                    <a:pt x="279" y="205"/>
                  </a:lnTo>
                  <a:lnTo>
                    <a:pt x="273" y="210"/>
                  </a:lnTo>
                  <a:lnTo>
                    <a:pt x="273" y="210"/>
                  </a:lnTo>
                  <a:lnTo>
                    <a:pt x="245" y="228"/>
                  </a:lnTo>
                  <a:lnTo>
                    <a:pt x="218" y="243"/>
                  </a:lnTo>
                  <a:lnTo>
                    <a:pt x="192" y="256"/>
                  </a:lnTo>
                  <a:lnTo>
                    <a:pt x="170" y="267"/>
                  </a:lnTo>
                  <a:lnTo>
                    <a:pt x="147" y="274"/>
                  </a:lnTo>
                  <a:lnTo>
                    <a:pt x="128" y="280"/>
                  </a:lnTo>
                  <a:lnTo>
                    <a:pt x="110" y="285"/>
                  </a:lnTo>
                  <a:lnTo>
                    <a:pt x="95" y="286"/>
                  </a:lnTo>
                  <a:lnTo>
                    <a:pt x="80" y="288"/>
                  </a:lnTo>
                  <a:lnTo>
                    <a:pt x="68" y="288"/>
                  </a:lnTo>
                  <a:lnTo>
                    <a:pt x="57" y="285"/>
                  </a:lnTo>
                  <a:lnTo>
                    <a:pt x="48" y="283"/>
                  </a:lnTo>
                  <a:lnTo>
                    <a:pt x="41" y="279"/>
                  </a:lnTo>
                  <a:lnTo>
                    <a:pt x="36" y="274"/>
                  </a:lnTo>
                  <a:lnTo>
                    <a:pt x="32" y="268"/>
                  </a:lnTo>
                  <a:lnTo>
                    <a:pt x="30" y="264"/>
                  </a:lnTo>
                  <a:lnTo>
                    <a:pt x="30" y="264"/>
                  </a:lnTo>
                  <a:lnTo>
                    <a:pt x="30" y="258"/>
                  </a:lnTo>
                  <a:lnTo>
                    <a:pt x="33" y="252"/>
                  </a:lnTo>
                  <a:lnTo>
                    <a:pt x="39" y="246"/>
                  </a:lnTo>
                  <a:lnTo>
                    <a:pt x="47" y="240"/>
                  </a:lnTo>
                  <a:lnTo>
                    <a:pt x="65" y="228"/>
                  </a:lnTo>
                  <a:lnTo>
                    <a:pt x="89" y="216"/>
                  </a:lnTo>
                  <a:lnTo>
                    <a:pt x="135" y="195"/>
                  </a:lnTo>
                  <a:lnTo>
                    <a:pt x="156" y="186"/>
                  </a:lnTo>
                  <a:lnTo>
                    <a:pt x="170" y="178"/>
                  </a:lnTo>
                  <a:lnTo>
                    <a:pt x="170" y="178"/>
                  </a:lnTo>
                  <a:lnTo>
                    <a:pt x="182" y="171"/>
                  </a:lnTo>
                  <a:lnTo>
                    <a:pt x="197" y="163"/>
                  </a:lnTo>
                  <a:lnTo>
                    <a:pt x="233" y="148"/>
                  </a:lnTo>
                  <a:lnTo>
                    <a:pt x="267" y="132"/>
                  </a:lnTo>
                  <a:lnTo>
                    <a:pt x="282" y="124"/>
                  </a:lnTo>
                  <a:lnTo>
                    <a:pt x="292" y="117"/>
                  </a:lnTo>
                  <a:lnTo>
                    <a:pt x="292" y="117"/>
                  </a:lnTo>
                  <a:lnTo>
                    <a:pt x="309" y="106"/>
                  </a:lnTo>
                  <a:lnTo>
                    <a:pt x="339" y="90"/>
                  </a:lnTo>
                  <a:lnTo>
                    <a:pt x="418" y="51"/>
                  </a:lnTo>
                  <a:lnTo>
                    <a:pt x="526" y="0"/>
                  </a:lnTo>
                  <a:lnTo>
                    <a:pt x="526" y="0"/>
                  </a:lnTo>
                  <a:lnTo>
                    <a:pt x="528" y="2"/>
                  </a:lnTo>
                  <a:lnTo>
                    <a:pt x="531" y="3"/>
                  </a:lnTo>
                  <a:lnTo>
                    <a:pt x="534" y="8"/>
                  </a:lnTo>
                  <a:lnTo>
                    <a:pt x="537" y="17"/>
                  </a:lnTo>
                  <a:lnTo>
                    <a:pt x="537" y="29"/>
                  </a:lnTo>
                  <a:lnTo>
                    <a:pt x="534" y="46"/>
                  </a:lnTo>
                  <a:lnTo>
                    <a:pt x="526" y="72"/>
                  </a:lnTo>
                  <a:lnTo>
                    <a:pt x="513" y="103"/>
                  </a:lnTo>
                  <a:lnTo>
                    <a:pt x="513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31"/>
            <p:cNvSpPr>
              <a:spLocks/>
            </p:cNvSpPr>
            <p:nvPr/>
          </p:nvSpPr>
          <p:spPr bwMode="auto">
            <a:xfrm>
              <a:off x="1476871" y="3066011"/>
              <a:ext cx="355684" cy="181870"/>
            </a:xfrm>
            <a:custGeom>
              <a:avLst/>
              <a:gdLst>
                <a:gd name="T0" fmla="*/ 223 w 223"/>
                <a:gd name="T1" fmla="*/ 15 h 118"/>
                <a:gd name="T2" fmla="*/ 223 w 223"/>
                <a:gd name="T3" fmla="*/ 15 h 118"/>
                <a:gd name="T4" fmla="*/ 217 w 223"/>
                <a:gd name="T5" fmla="*/ 10 h 118"/>
                <a:gd name="T6" fmla="*/ 209 w 223"/>
                <a:gd name="T7" fmla="*/ 6 h 118"/>
                <a:gd name="T8" fmla="*/ 199 w 223"/>
                <a:gd name="T9" fmla="*/ 1 h 118"/>
                <a:gd name="T10" fmla="*/ 188 w 223"/>
                <a:gd name="T11" fmla="*/ 0 h 118"/>
                <a:gd name="T12" fmla="*/ 175 w 223"/>
                <a:gd name="T13" fmla="*/ 0 h 118"/>
                <a:gd name="T14" fmla="*/ 169 w 223"/>
                <a:gd name="T15" fmla="*/ 1 h 118"/>
                <a:gd name="T16" fmla="*/ 163 w 223"/>
                <a:gd name="T17" fmla="*/ 4 h 118"/>
                <a:gd name="T18" fmla="*/ 155 w 223"/>
                <a:gd name="T19" fmla="*/ 9 h 118"/>
                <a:gd name="T20" fmla="*/ 149 w 223"/>
                <a:gd name="T21" fmla="*/ 15 h 118"/>
                <a:gd name="T22" fmla="*/ 149 w 223"/>
                <a:gd name="T23" fmla="*/ 15 h 118"/>
                <a:gd name="T24" fmla="*/ 130 w 223"/>
                <a:gd name="T25" fmla="*/ 33 h 118"/>
                <a:gd name="T26" fmla="*/ 106 w 223"/>
                <a:gd name="T27" fmla="*/ 51 h 118"/>
                <a:gd name="T28" fmla="*/ 80 w 223"/>
                <a:gd name="T29" fmla="*/ 69 h 118"/>
                <a:gd name="T30" fmla="*/ 56 w 223"/>
                <a:gd name="T31" fmla="*/ 84 h 118"/>
                <a:gd name="T32" fmla="*/ 16 w 223"/>
                <a:gd name="T33" fmla="*/ 109 h 118"/>
                <a:gd name="T34" fmla="*/ 0 w 223"/>
                <a:gd name="T35" fmla="*/ 118 h 118"/>
                <a:gd name="T36" fmla="*/ 0 w 223"/>
                <a:gd name="T37" fmla="*/ 118 h 118"/>
                <a:gd name="T38" fmla="*/ 19 w 223"/>
                <a:gd name="T39" fmla="*/ 112 h 118"/>
                <a:gd name="T40" fmla="*/ 62 w 223"/>
                <a:gd name="T41" fmla="*/ 99 h 118"/>
                <a:gd name="T42" fmla="*/ 109 w 223"/>
                <a:gd name="T43" fmla="*/ 84 h 118"/>
                <a:gd name="T44" fmla="*/ 128 w 223"/>
                <a:gd name="T45" fmla="*/ 75 h 118"/>
                <a:gd name="T46" fmla="*/ 140 w 223"/>
                <a:gd name="T47" fmla="*/ 69 h 118"/>
                <a:gd name="T48" fmla="*/ 140 w 223"/>
                <a:gd name="T49" fmla="*/ 69 h 118"/>
                <a:gd name="T50" fmla="*/ 161 w 223"/>
                <a:gd name="T51" fmla="*/ 52 h 118"/>
                <a:gd name="T52" fmla="*/ 190 w 223"/>
                <a:gd name="T53" fmla="*/ 36 h 118"/>
                <a:gd name="T54" fmla="*/ 223 w 223"/>
                <a:gd name="T55" fmla="*/ 15 h 118"/>
                <a:gd name="T56" fmla="*/ 223 w 223"/>
                <a:gd name="T57" fmla="*/ 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" h="118">
                  <a:moveTo>
                    <a:pt x="223" y="15"/>
                  </a:moveTo>
                  <a:lnTo>
                    <a:pt x="223" y="15"/>
                  </a:lnTo>
                  <a:lnTo>
                    <a:pt x="217" y="10"/>
                  </a:lnTo>
                  <a:lnTo>
                    <a:pt x="209" y="6"/>
                  </a:lnTo>
                  <a:lnTo>
                    <a:pt x="199" y="1"/>
                  </a:lnTo>
                  <a:lnTo>
                    <a:pt x="188" y="0"/>
                  </a:lnTo>
                  <a:lnTo>
                    <a:pt x="175" y="0"/>
                  </a:lnTo>
                  <a:lnTo>
                    <a:pt x="169" y="1"/>
                  </a:lnTo>
                  <a:lnTo>
                    <a:pt x="163" y="4"/>
                  </a:lnTo>
                  <a:lnTo>
                    <a:pt x="155" y="9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30" y="33"/>
                  </a:lnTo>
                  <a:lnTo>
                    <a:pt x="106" y="51"/>
                  </a:lnTo>
                  <a:lnTo>
                    <a:pt x="80" y="69"/>
                  </a:lnTo>
                  <a:lnTo>
                    <a:pt x="56" y="84"/>
                  </a:lnTo>
                  <a:lnTo>
                    <a:pt x="16" y="109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19" y="112"/>
                  </a:lnTo>
                  <a:lnTo>
                    <a:pt x="62" y="99"/>
                  </a:lnTo>
                  <a:lnTo>
                    <a:pt x="109" y="84"/>
                  </a:lnTo>
                  <a:lnTo>
                    <a:pt x="128" y="75"/>
                  </a:lnTo>
                  <a:lnTo>
                    <a:pt x="140" y="69"/>
                  </a:lnTo>
                  <a:lnTo>
                    <a:pt x="140" y="69"/>
                  </a:lnTo>
                  <a:lnTo>
                    <a:pt x="161" y="52"/>
                  </a:lnTo>
                  <a:lnTo>
                    <a:pt x="190" y="36"/>
                  </a:lnTo>
                  <a:lnTo>
                    <a:pt x="223" y="15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5" name="Freeform 32"/>
            <p:cNvSpPr>
              <a:spLocks/>
            </p:cNvSpPr>
            <p:nvPr/>
          </p:nvSpPr>
          <p:spPr bwMode="auto">
            <a:xfrm>
              <a:off x="5524599" y="2983136"/>
              <a:ext cx="3619402" cy="3017796"/>
            </a:xfrm>
            <a:custGeom>
              <a:avLst/>
              <a:gdLst/>
              <a:ahLst/>
              <a:cxnLst/>
              <a:rect l="l" t="t" r="r" b="b"/>
              <a:pathLst>
                <a:path w="4825869" h="4163976">
                  <a:moveTo>
                    <a:pt x="770479" y="0"/>
                  </a:moveTo>
                  <a:lnTo>
                    <a:pt x="815255" y="48913"/>
                  </a:lnTo>
                  <a:lnTo>
                    <a:pt x="868559" y="99953"/>
                  </a:lnTo>
                  <a:lnTo>
                    <a:pt x="936788" y="163753"/>
                  </a:lnTo>
                  <a:lnTo>
                    <a:pt x="1015679" y="233932"/>
                  </a:lnTo>
                  <a:lnTo>
                    <a:pt x="1103097" y="304112"/>
                  </a:lnTo>
                  <a:lnTo>
                    <a:pt x="1147873" y="336012"/>
                  </a:lnTo>
                  <a:lnTo>
                    <a:pt x="1194781" y="367912"/>
                  </a:lnTo>
                  <a:lnTo>
                    <a:pt x="1239557" y="393432"/>
                  </a:lnTo>
                  <a:lnTo>
                    <a:pt x="1288596" y="418952"/>
                  </a:lnTo>
                  <a:lnTo>
                    <a:pt x="1425055" y="489131"/>
                  </a:lnTo>
                  <a:lnTo>
                    <a:pt x="1597761" y="578451"/>
                  </a:lnTo>
                  <a:lnTo>
                    <a:pt x="1683048" y="623111"/>
                  </a:lnTo>
                  <a:lnTo>
                    <a:pt x="1757674" y="665644"/>
                  </a:lnTo>
                  <a:lnTo>
                    <a:pt x="1817375" y="703924"/>
                  </a:lnTo>
                  <a:lnTo>
                    <a:pt x="1842961" y="720937"/>
                  </a:lnTo>
                  <a:lnTo>
                    <a:pt x="1860018" y="733697"/>
                  </a:lnTo>
                  <a:lnTo>
                    <a:pt x="1874944" y="746457"/>
                  </a:lnTo>
                  <a:lnTo>
                    <a:pt x="1900530" y="754963"/>
                  </a:lnTo>
                  <a:lnTo>
                    <a:pt x="1932512" y="767723"/>
                  </a:lnTo>
                  <a:lnTo>
                    <a:pt x="1975156" y="778357"/>
                  </a:lnTo>
                  <a:lnTo>
                    <a:pt x="2064707" y="793243"/>
                  </a:lnTo>
                  <a:lnTo>
                    <a:pt x="2162787" y="810256"/>
                  </a:lnTo>
                  <a:lnTo>
                    <a:pt x="2265131" y="818763"/>
                  </a:lnTo>
                  <a:lnTo>
                    <a:pt x="2361079" y="829396"/>
                  </a:lnTo>
                  <a:lnTo>
                    <a:pt x="2437837" y="831523"/>
                  </a:lnTo>
                  <a:lnTo>
                    <a:pt x="2489009" y="835776"/>
                  </a:lnTo>
                  <a:lnTo>
                    <a:pt x="2527388" y="837903"/>
                  </a:lnTo>
                  <a:lnTo>
                    <a:pt x="2567899" y="844283"/>
                  </a:lnTo>
                  <a:lnTo>
                    <a:pt x="2616939" y="854916"/>
                  </a:lnTo>
                  <a:lnTo>
                    <a:pt x="2663847" y="867676"/>
                  </a:lnTo>
                  <a:lnTo>
                    <a:pt x="2764059" y="899576"/>
                  </a:lnTo>
                  <a:lnTo>
                    <a:pt x="2862139" y="937856"/>
                  </a:lnTo>
                  <a:lnTo>
                    <a:pt x="2896254" y="952742"/>
                  </a:lnTo>
                  <a:lnTo>
                    <a:pt x="2928237" y="971882"/>
                  </a:lnTo>
                  <a:lnTo>
                    <a:pt x="2958087" y="995276"/>
                  </a:lnTo>
                  <a:lnTo>
                    <a:pt x="2985805" y="1020795"/>
                  </a:lnTo>
                  <a:lnTo>
                    <a:pt x="3011391" y="1048442"/>
                  </a:lnTo>
                  <a:lnTo>
                    <a:pt x="3036977" y="1078215"/>
                  </a:lnTo>
                  <a:lnTo>
                    <a:pt x="3086017" y="1144142"/>
                  </a:lnTo>
                  <a:lnTo>
                    <a:pt x="3132925" y="1214321"/>
                  </a:lnTo>
                  <a:lnTo>
                    <a:pt x="3184097" y="1282374"/>
                  </a:lnTo>
                  <a:lnTo>
                    <a:pt x="3209683" y="1316401"/>
                  </a:lnTo>
                  <a:lnTo>
                    <a:pt x="3239533" y="1350427"/>
                  </a:lnTo>
                  <a:lnTo>
                    <a:pt x="3271516" y="1382327"/>
                  </a:lnTo>
                  <a:lnTo>
                    <a:pt x="3305631" y="1412100"/>
                  </a:lnTo>
                  <a:lnTo>
                    <a:pt x="3322688" y="1420607"/>
                  </a:lnTo>
                  <a:lnTo>
                    <a:pt x="3341878" y="1431240"/>
                  </a:lnTo>
                  <a:lnTo>
                    <a:pt x="3363199" y="1433367"/>
                  </a:lnTo>
                  <a:lnTo>
                    <a:pt x="3388785" y="1437620"/>
                  </a:lnTo>
                  <a:lnTo>
                    <a:pt x="3420768" y="1437620"/>
                  </a:lnTo>
                  <a:lnTo>
                    <a:pt x="3450619" y="1433367"/>
                  </a:lnTo>
                  <a:lnTo>
                    <a:pt x="3523112" y="1424860"/>
                  </a:lnTo>
                  <a:lnTo>
                    <a:pt x="3602003" y="1407847"/>
                  </a:lnTo>
                  <a:lnTo>
                    <a:pt x="3689422" y="1388707"/>
                  </a:lnTo>
                  <a:lnTo>
                    <a:pt x="3874921" y="1341921"/>
                  </a:lnTo>
                  <a:lnTo>
                    <a:pt x="3970868" y="1318527"/>
                  </a:lnTo>
                  <a:lnTo>
                    <a:pt x="4066816" y="1297261"/>
                  </a:lnTo>
                  <a:lnTo>
                    <a:pt x="4160631" y="1282374"/>
                  </a:lnTo>
                  <a:lnTo>
                    <a:pt x="4250183" y="1269614"/>
                  </a:lnTo>
                  <a:lnTo>
                    <a:pt x="4294959" y="1265361"/>
                  </a:lnTo>
                  <a:lnTo>
                    <a:pt x="4337602" y="1263234"/>
                  </a:lnTo>
                  <a:lnTo>
                    <a:pt x="4375981" y="1265361"/>
                  </a:lnTo>
                  <a:lnTo>
                    <a:pt x="4414360" y="1269614"/>
                  </a:lnTo>
                  <a:lnTo>
                    <a:pt x="4452739" y="1271741"/>
                  </a:lnTo>
                  <a:lnTo>
                    <a:pt x="4484721" y="1282374"/>
                  </a:lnTo>
                  <a:lnTo>
                    <a:pt x="4516705" y="1290881"/>
                  </a:lnTo>
                  <a:lnTo>
                    <a:pt x="4544423" y="1307894"/>
                  </a:lnTo>
                  <a:lnTo>
                    <a:pt x="4567877" y="1316401"/>
                  </a:lnTo>
                  <a:lnTo>
                    <a:pt x="4601991" y="1324907"/>
                  </a:lnTo>
                  <a:lnTo>
                    <a:pt x="4697939" y="1344047"/>
                  </a:lnTo>
                  <a:lnTo>
                    <a:pt x="4825869" y="1369567"/>
                  </a:lnTo>
                  <a:lnTo>
                    <a:pt x="4825869" y="4163976"/>
                  </a:lnTo>
                  <a:lnTo>
                    <a:pt x="0" y="4163976"/>
                  </a:lnTo>
                  <a:lnTo>
                    <a:pt x="19955" y="3823729"/>
                  </a:lnTo>
                  <a:lnTo>
                    <a:pt x="58334" y="3045373"/>
                  </a:lnTo>
                  <a:lnTo>
                    <a:pt x="73259" y="2685968"/>
                  </a:lnTo>
                  <a:lnTo>
                    <a:pt x="83920" y="2358462"/>
                  </a:lnTo>
                  <a:lnTo>
                    <a:pt x="90316" y="2073491"/>
                  </a:lnTo>
                  <a:lnTo>
                    <a:pt x="90316" y="1845938"/>
                  </a:lnTo>
                  <a:lnTo>
                    <a:pt x="86052" y="1756619"/>
                  </a:lnTo>
                  <a:lnTo>
                    <a:pt x="83920" y="1686439"/>
                  </a:lnTo>
                  <a:lnTo>
                    <a:pt x="77523" y="1635399"/>
                  </a:lnTo>
                  <a:lnTo>
                    <a:pt x="73259" y="1618386"/>
                  </a:lnTo>
                  <a:lnTo>
                    <a:pt x="71127" y="1605626"/>
                  </a:lnTo>
                  <a:lnTo>
                    <a:pt x="58334" y="1580106"/>
                  </a:lnTo>
                  <a:lnTo>
                    <a:pt x="49805" y="1554586"/>
                  </a:lnTo>
                  <a:lnTo>
                    <a:pt x="32748" y="1501420"/>
                  </a:lnTo>
                  <a:lnTo>
                    <a:pt x="24219" y="1444000"/>
                  </a:lnTo>
                  <a:lnTo>
                    <a:pt x="19955" y="1382327"/>
                  </a:lnTo>
                  <a:lnTo>
                    <a:pt x="24219" y="1322781"/>
                  </a:lnTo>
                  <a:lnTo>
                    <a:pt x="32748" y="1263234"/>
                  </a:lnTo>
                  <a:lnTo>
                    <a:pt x="45541" y="1195181"/>
                  </a:lnTo>
                  <a:lnTo>
                    <a:pt x="64730" y="1131382"/>
                  </a:lnTo>
                  <a:lnTo>
                    <a:pt x="86052" y="1065455"/>
                  </a:lnTo>
                  <a:lnTo>
                    <a:pt x="111638" y="997402"/>
                  </a:lnTo>
                  <a:lnTo>
                    <a:pt x="141488" y="931476"/>
                  </a:lnTo>
                  <a:lnTo>
                    <a:pt x="169207" y="863423"/>
                  </a:lnTo>
                  <a:lnTo>
                    <a:pt x="205453" y="797496"/>
                  </a:lnTo>
                  <a:lnTo>
                    <a:pt x="239568" y="733697"/>
                  </a:lnTo>
                  <a:lnTo>
                    <a:pt x="316326" y="603971"/>
                  </a:lnTo>
                  <a:lnTo>
                    <a:pt x="397349" y="482751"/>
                  </a:lnTo>
                  <a:lnTo>
                    <a:pt x="476239" y="367912"/>
                  </a:lnTo>
                  <a:lnTo>
                    <a:pt x="552997" y="265832"/>
                  </a:lnTo>
                  <a:lnTo>
                    <a:pt x="623359" y="176513"/>
                  </a:lnTo>
                  <a:lnTo>
                    <a:pt x="729968" y="4891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6" name="Freeform 33"/>
            <p:cNvSpPr>
              <a:spLocks/>
            </p:cNvSpPr>
            <p:nvPr/>
          </p:nvSpPr>
          <p:spPr bwMode="auto">
            <a:xfrm>
              <a:off x="2887236" y="2981594"/>
              <a:ext cx="4337988" cy="3019337"/>
            </a:xfrm>
            <a:custGeom>
              <a:avLst/>
              <a:gdLst/>
              <a:ahLst/>
              <a:cxnLst/>
              <a:rect l="l" t="t" r="r" b="b"/>
              <a:pathLst>
                <a:path w="5783984" h="4166102">
                  <a:moveTo>
                    <a:pt x="4291071" y="0"/>
                  </a:moveTo>
                  <a:lnTo>
                    <a:pt x="4291071" y="2127"/>
                  </a:lnTo>
                  <a:lnTo>
                    <a:pt x="4284691" y="21267"/>
                  </a:lnTo>
                  <a:lnTo>
                    <a:pt x="4265551" y="53167"/>
                  </a:lnTo>
                  <a:lnTo>
                    <a:pt x="4233652" y="97826"/>
                  </a:lnTo>
                  <a:lnTo>
                    <a:pt x="4144332" y="223299"/>
                  </a:lnTo>
                  <a:lnTo>
                    <a:pt x="4035872" y="378545"/>
                  </a:lnTo>
                  <a:lnTo>
                    <a:pt x="3982706" y="465738"/>
                  </a:lnTo>
                  <a:lnTo>
                    <a:pt x="3927413" y="555058"/>
                  </a:lnTo>
                  <a:lnTo>
                    <a:pt x="3876373" y="640124"/>
                  </a:lnTo>
                  <a:lnTo>
                    <a:pt x="3831713" y="729443"/>
                  </a:lnTo>
                  <a:lnTo>
                    <a:pt x="3797687" y="814510"/>
                  </a:lnTo>
                  <a:lnTo>
                    <a:pt x="3780674" y="857043"/>
                  </a:lnTo>
                  <a:lnTo>
                    <a:pt x="3767914" y="895323"/>
                  </a:lnTo>
                  <a:lnTo>
                    <a:pt x="3761534" y="933602"/>
                  </a:lnTo>
                  <a:lnTo>
                    <a:pt x="3755154" y="967629"/>
                  </a:lnTo>
                  <a:lnTo>
                    <a:pt x="3753027" y="1003782"/>
                  </a:lnTo>
                  <a:lnTo>
                    <a:pt x="3755154" y="1035682"/>
                  </a:lnTo>
                  <a:lnTo>
                    <a:pt x="3767914" y="1118622"/>
                  </a:lnTo>
                  <a:lnTo>
                    <a:pt x="3787054" y="1216448"/>
                  </a:lnTo>
                  <a:lnTo>
                    <a:pt x="3810447" y="1318527"/>
                  </a:lnTo>
                  <a:lnTo>
                    <a:pt x="3838093" y="1426987"/>
                  </a:lnTo>
                  <a:lnTo>
                    <a:pt x="3874247" y="1531193"/>
                  </a:lnTo>
                  <a:lnTo>
                    <a:pt x="3908273" y="1631146"/>
                  </a:lnTo>
                  <a:lnTo>
                    <a:pt x="3927413" y="1675806"/>
                  </a:lnTo>
                  <a:lnTo>
                    <a:pt x="3950806" y="1720465"/>
                  </a:lnTo>
                  <a:lnTo>
                    <a:pt x="3972073" y="1754492"/>
                  </a:lnTo>
                  <a:lnTo>
                    <a:pt x="3991213" y="1790645"/>
                  </a:lnTo>
                  <a:lnTo>
                    <a:pt x="4033746" y="1843811"/>
                  </a:lnTo>
                  <a:lnTo>
                    <a:pt x="4067772" y="1899104"/>
                  </a:lnTo>
                  <a:lnTo>
                    <a:pt x="4103926" y="1950144"/>
                  </a:lnTo>
                  <a:lnTo>
                    <a:pt x="4148585" y="1999057"/>
                  </a:lnTo>
                  <a:lnTo>
                    <a:pt x="4174105" y="2028830"/>
                  </a:lnTo>
                  <a:lnTo>
                    <a:pt x="4201752" y="2054350"/>
                  </a:lnTo>
                  <a:lnTo>
                    <a:pt x="4237905" y="2081997"/>
                  </a:lnTo>
                  <a:lnTo>
                    <a:pt x="4274058" y="2113897"/>
                  </a:lnTo>
                  <a:lnTo>
                    <a:pt x="4322971" y="2145797"/>
                  </a:lnTo>
                  <a:lnTo>
                    <a:pt x="4374011" y="2181950"/>
                  </a:lnTo>
                  <a:lnTo>
                    <a:pt x="4433557" y="2215976"/>
                  </a:lnTo>
                  <a:lnTo>
                    <a:pt x="4503737" y="2254256"/>
                  </a:lnTo>
                  <a:lnTo>
                    <a:pt x="4733416" y="2381855"/>
                  </a:lnTo>
                  <a:lnTo>
                    <a:pt x="4822736" y="2426515"/>
                  </a:lnTo>
                  <a:lnTo>
                    <a:pt x="4899295" y="2462668"/>
                  </a:lnTo>
                  <a:lnTo>
                    <a:pt x="4958842" y="2490315"/>
                  </a:lnTo>
                  <a:lnTo>
                    <a:pt x="5009881" y="2513708"/>
                  </a:lnTo>
                  <a:lnTo>
                    <a:pt x="5048161" y="2526468"/>
                  </a:lnTo>
                  <a:lnTo>
                    <a:pt x="5084314" y="2534975"/>
                  </a:lnTo>
                  <a:lnTo>
                    <a:pt x="5128974" y="2547735"/>
                  </a:lnTo>
                  <a:lnTo>
                    <a:pt x="5163000" y="2564748"/>
                  </a:lnTo>
                  <a:lnTo>
                    <a:pt x="5201280" y="2577508"/>
                  </a:lnTo>
                  <a:lnTo>
                    <a:pt x="5250194" y="2590268"/>
                  </a:lnTo>
                  <a:lnTo>
                    <a:pt x="5309740" y="2605154"/>
                  </a:lnTo>
                  <a:lnTo>
                    <a:pt x="5392680" y="2615788"/>
                  </a:lnTo>
                  <a:lnTo>
                    <a:pt x="5507519" y="2624294"/>
                  </a:lnTo>
                  <a:lnTo>
                    <a:pt x="5656385" y="2632801"/>
                  </a:lnTo>
                  <a:lnTo>
                    <a:pt x="5698918" y="2637054"/>
                  </a:lnTo>
                  <a:lnTo>
                    <a:pt x="5730818" y="2643434"/>
                  </a:lnTo>
                  <a:lnTo>
                    <a:pt x="5752084" y="2651941"/>
                  </a:lnTo>
                  <a:lnTo>
                    <a:pt x="5771224" y="2664701"/>
                  </a:lnTo>
                  <a:lnTo>
                    <a:pt x="5781858" y="2677461"/>
                  </a:lnTo>
                  <a:lnTo>
                    <a:pt x="5783984" y="2694474"/>
                  </a:lnTo>
                  <a:lnTo>
                    <a:pt x="5783984" y="2713614"/>
                  </a:lnTo>
                  <a:lnTo>
                    <a:pt x="5777604" y="2734880"/>
                  </a:lnTo>
                  <a:lnTo>
                    <a:pt x="5764844" y="2758274"/>
                  </a:lnTo>
                  <a:lnTo>
                    <a:pt x="5749958" y="2783793"/>
                  </a:lnTo>
                  <a:lnTo>
                    <a:pt x="5726564" y="2809313"/>
                  </a:lnTo>
                  <a:lnTo>
                    <a:pt x="5705298" y="2834833"/>
                  </a:lnTo>
                  <a:lnTo>
                    <a:pt x="5643625" y="2892253"/>
                  </a:lnTo>
                  <a:lnTo>
                    <a:pt x="5577698" y="2951799"/>
                  </a:lnTo>
                  <a:lnTo>
                    <a:pt x="5501139" y="3013472"/>
                  </a:lnTo>
                  <a:lnTo>
                    <a:pt x="5422452" y="3077272"/>
                  </a:lnTo>
                  <a:lnTo>
                    <a:pt x="5262954" y="3194238"/>
                  </a:lnTo>
                  <a:lnTo>
                    <a:pt x="5124720" y="3298444"/>
                  </a:lnTo>
                  <a:lnTo>
                    <a:pt x="5073681" y="3340977"/>
                  </a:lnTo>
                  <a:lnTo>
                    <a:pt x="5039654" y="3375004"/>
                  </a:lnTo>
                  <a:lnTo>
                    <a:pt x="5033274" y="3385637"/>
                  </a:lnTo>
                  <a:lnTo>
                    <a:pt x="5029021" y="3394144"/>
                  </a:lnTo>
                  <a:lnTo>
                    <a:pt x="5022641" y="3426044"/>
                  </a:lnTo>
                  <a:lnTo>
                    <a:pt x="5022641" y="3468577"/>
                  </a:lnTo>
                  <a:lnTo>
                    <a:pt x="5026894" y="3521743"/>
                  </a:lnTo>
                  <a:lnTo>
                    <a:pt x="5029021" y="3585543"/>
                  </a:lnTo>
                  <a:lnTo>
                    <a:pt x="5039654" y="3659976"/>
                  </a:lnTo>
                  <a:lnTo>
                    <a:pt x="5065174" y="3825855"/>
                  </a:lnTo>
                  <a:lnTo>
                    <a:pt x="5099200" y="4019381"/>
                  </a:lnTo>
                  <a:lnTo>
                    <a:pt x="5128545" y="4166102"/>
                  </a:lnTo>
                  <a:lnTo>
                    <a:pt x="0" y="4166102"/>
                  </a:lnTo>
                  <a:lnTo>
                    <a:pt x="16491" y="4134220"/>
                  </a:lnTo>
                  <a:lnTo>
                    <a:pt x="42011" y="4076801"/>
                  </a:lnTo>
                  <a:lnTo>
                    <a:pt x="61151" y="4027888"/>
                  </a:lnTo>
                  <a:lnTo>
                    <a:pt x="78164" y="3983228"/>
                  </a:lnTo>
                  <a:lnTo>
                    <a:pt x="86670" y="3949201"/>
                  </a:lnTo>
                  <a:lnTo>
                    <a:pt x="97304" y="3908795"/>
                  </a:lnTo>
                  <a:lnTo>
                    <a:pt x="116444" y="3866262"/>
                  </a:lnTo>
                  <a:lnTo>
                    <a:pt x="141963" y="3819475"/>
                  </a:lnTo>
                  <a:lnTo>
                    <a:pt x="169610" y="3770562"/>
                  </a:lnTo>
                  <a:lnTo>
                    <a:pt x="207890" y="3719522"/>
                  </a:lnTo>
                  <a:lnTo>
                    <a:pt x="248296" y="3668483"/>
                  </a:lnTo>
                  <a:lnTo>
                    <a:pt x="292956" y="3611063"/>
                  </a:lnTo>
                  <a:lnTo>
                    <a:pt x="343996" y="3557896"/>
                  </a:lnTo>
                  <a:lnTo>
                    <a:pt x="456709" y="3438804"/>
                  </a:lnTo>
                  <a:lnTo>
                    <a:pt x="577928" y="3317584"/>
                  </a:lnTo>
                  <a:lnTo>
                    <a:pt x="707654" y="3198491"/>
                  </a:lnTo>
                  <a:lnTo>
                    <a:pt x="841634" y="3073019"/>
                  </a:lnTo>
                  <a:lnTo>
                    <a:pt x="1103212" y="2834833"/>
                  </a:lnTo>
                  <a:lnTo>
                    <a:pt x="1224432" y="2719994"/>
                  </a:lnTo>
                  <a:lnTo>
                    <a:pt x="1335018" y="2615788"/>
                  </a:lnTo>
                  <a:lnTo>
                    <a:pt x="1430718" y="2520088"/>
                  </a:lnTo>
                  <a:lnTo>
                    <a:pt x="1473251" y="2475428"/>
                  </a:lnTo>
                  <a:lnTo>
                    <a:pt x="1507277" y="2432895"/>
                  </a:lnTo>
                  <a:lnTo>
                    <a:pt x="1537050" y="2394615"/>
                  </a:lnTo>
                  <a:lnTo>
                    <a:pt x="1560444" y="2356336"/>
                  </a:lnTo>
                  <a:lnTo>
                    <a:pt x="1577457" y="2324436"/>
                  </a:lnTo>
                  <a:lnTo>
                    <a:pt x="1585964" y="2298916"/>
                  </a:lnTo>
                  <a:lnTo>
                    <a:pt x="1609357" y="2226609"/>
                  </a:lnTo>
                  <a:lnTo>
                    <a:pt x="1622117" y="2188330"/>
                  </a:lnTo>
                  <a:lnTo>
                    <a:pt x="1637003" y="2152176"/>
                  </a:lnTo>
                  <a:lnTo>
                    <a:pt x="1654017" y="2113897"/>
                  </a:lnTo>
                  <a:lnTo>
                    <a:pt x="1675283" y="2075617"/>
                  </a:lnTo>
                  <a:lnTo>
                    <a:pt x="1724196" y="1999057"/>
                  </a:lnTo>
                  <a:lnTo>
                    <a:pt x="1781616" y="1924624"/>
                  </a:lnTo>
                  <a:lnTo>
                    <a:pt x="1851796" y="1841685"/>
                  </a:lnTo>
                  <a:lnTo>
                    <a:pt x="1930482" y="1758745"/>
                  </a:lnTo>
                  <a:lnTo>
                    <a:pt x="2024055" y="1669426"/>
                  </a:lnTo>
                  <a:lnTo>
                    <a:pt x="2132514" y="1575853"/>
                  </a:lnTo>
                  <a:lnTo>
                    <a:pt x="2232467" y="1490786"/>
                  </a:lnTo>
                  <a:lnTo>
                    <a:pt x="2334547" y="1409973"/>
                  </a:lnTo>
                  <a:lnTo>
                    <a:pt x="2428120" y="1339794"/>
                  </a:lnTo>
                  <a:lnTo>
                    <a:pt x="2589746" y="1220701"/>
                  </a:lnTo>
                  <a:lnTo>
                    <a:pt x="2657799" y="1169661"/>
                  </a:lnTo>
                  <a:lnTo>
                    <a:pt x="2710965" y="1127128"/>
                  </a:lnTo>
                  <a:lnTo>
                    <a:pt x="2798158" y="1054822"/>
                  </a:lnTo>
                  <a:lnTo>
                    <a:pt x="2881098" y="991022"/>
                  </a:lnTo>
                  <a:lnTo>
                    <a:pt x="3025710" y="878309"/>
                  </a:lnTo>
                  <a:lnTo>
                    <a:pt x="3127790" y="806003"/>
                  </a:lnTo>
                  <a:lnTo>
                    <a:pt x="3170323" y="780483"/>
                  </a:lnTo>
                  <a:lnTo>
                    <a:pt x="3287289" y="691164"/>
                  </a:lnTo>
                  <a:lnTo>
                    <a:pt x="3408509" y="606097"/>
                  </a:lnTo>
                  <a:lnTo>
                    <a:pt x="3542488" y="516778"/>
                  </a:lnTo>
                  <a:lnTo>
                    <a:pt x="3684974" y="421078"/>
                  </a:lnTo>
                  <a:lnTo>
                    <a:pt x="3806194" y="331759"/>
                  </a:lnTo>
                  <a:lnTo>
                    <a:pt x="3901893" y="263706"/>
                  </a:lnTo>
                  <a:lnTo>
                    <a:pt x="3959313" y="219046"/>
                  </a:lnTo>
                  <a:lnTo>
                    <a:pt x="4023113" y="172259"/>
                  </a:lnTo>
                  <a:lnTo>
                    <a:pt x="4123065" y="104206"/>
                  </a:lnTo>
                  <a:lnTo>
                    <a:pt x="4220892" y="40407"/>
                  </a:lnTo>
                  <a:lnTo>
                    <a:pt x="4284691" y="21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7" name="Freeform 34"/>
            <p:cNvSpPr>
              <a:spLocks/>
            </p:cNvSpPr>
            <p:nvPr/>
          </p:nvSpPr>
          <p:spPr bwMode="auto">
            <a:xfrm>
              <a:off x="3349393" y="3872450"/>
              <a:ext cx="1473773" cy="1493492"/>
            </a:xfrm>
            <a:custGeom>
              <a:avLst/>
              <a:gdLst>
                <a:gd name="T0" fmla="*/ 403 w 924"/>
                <a:gd name="T1" fmla="*/ 583 h 969"/>
                <a:gd name="T2" fmla="*/ 406 w 924"/>
                <a:gd name="T3" fmla="*/ 566 h 969"/>
                <a:gd name="T4" fmla="*/ 456 w 924"/>
                <a:gd name="T5" fmla="*/ 466 h 969"/>
                <a:gd name="T6" fmla="*/ 543 w 924"/>
                <a:gd name="T7" fmla="*/ 327 h 969"/>
                <a:gd name="T8" fmla="*/ 566 w 924"/>
                <a:gd name="T9" fmla="*/ 298 h 969"/>
                <a:gd name="T10" fmla="*/ 672 w 924"/>
                <a:gd name="T11" fmla="*/ 199 h 969"/>
                <a:gd name="T12" fmla="*/ 831 w 924"/>
                <a:gd name="T13" fmla="*/ 64 h 969"/>
                <a:gd name="T14" fmla="*/ 921 w 924"/>
                <a:gd name="T15" fmla="*/ 2 h 969"/>
                <a:gd name="T16" fmla="*/ 924 w 924"/>
                <a:gd name="T17" fmla="*/ 2 h 969"/>
                <a:gd name="T18" fmla="*/ 906 w 924"/>
                <a:gd name="T19" fmla="*/ 58 h 969"/>
                <a:gd name="T20" fmla="*/ 882 w 924"/>
                <a:gd name="T21" fmla="*/ 142 h 969"/>
                <a:gd name="T22" fmla="*/ 879 w 924"/>
                <a:gd name="T23" fmla="*/ 208 h 969"/>
                <a:gd name="T24" fmla="*/ 889 w 924"/>
                <a:gd name="T25" fmla="*/ 244 h 969"/>
                <a:gd name="T26" fmla="*/ 901 w 924"/>
                <a:gd name="T27" fmla="*/ 259 h 969"/>
                <a:gd name="T28" fmla="*/ 907 w 924"/>
                <a:gd name="T29" fmla="*/ 271 h 969"/>
                <a:gd name="T30" fmla="*/ 894 w 924"/>
                <a:gd name="T31" fmla="*/ 276 h 969"/>
                <a:gd name="T32" fmla="*/ 814 w 924"/>
                <a:gd name="T33" fmla="*/ 271 h 969"/>
                <a:gd name="T34" fmla="*/ 805 w 924"/>
                <a:gd name="T35" fmla="*/ 273 h 969"/>
                <a:gd name="T36" fmla="*/ 786 w 924"/>
                <a:gd name="T37" fmla="*/ 294 h 969"/>
                <a:gd name="T38" fmla="*/ 778 w 924"/>
                <a:gd name="T39" fmla="*/ 327 h 969"/>
                <a:gd name="T40" fmla="*/ 783 w 924"/>
                <a:gd name="T41" fmla="*/ 346 h 969"/>
                <a:gd name="T42" fmla="*/ 793 w 924"/>
                <a:gd name="T43" fmla="*/ 415 h 969"/>
                <a:gd name="T44" fmla="*/ 787 w 924"/>
                <a:gd name="T45" fmla="*/ 448 h 969"/>
                <a:gd name="T46" fmla="*/ 766 w 924"/>
                <a:gd name="T47" fmla="*/ 478 h 969"/>
                <a:gd name="T48" fmla="*/ 702 w 924"/>
                <a:gd name="T49" fmla="*/ 557 h 969"/>
                <a:gd name="T50" fmla="*/ 672 w 924"/>
                <a:gd name="T51" fmla="*/ 607 h 969"/>
                <a:gd name="T52" fmla="*/ 656 w 924"/>
                <a:gd name="T53" fmla="*/ 663 h 969"/>
                <a:gd name="T54" fmla="*/ 647 w 924"/>
                <a:gd name="T55" fmla="*/ 761 h 969"/>
                <a:gd name="T56" fmla="*/ 641 w 924"/>
                <a:gd name="T57" fmla="*/ 777 h 969"/>
                <a:gd name="T58" fmla="*/ 636 w 924"/>
                <a:gd name="T59" fmla="*/ 773 h 969"/>
                <a:gd name="T60" fmla="*/ 620 w 924"/>
                <a:gd name="T61" fmla="*/ 732 h 969"/>
                <a:gd name="T62" fmla="*/ 609 w 924"/>
                <a:gd name="T63" fmla="*/ 687 h 969"/>
                <a:gd name="T64" fmla="*/ 621 w 924"/>
                <a:gd name="T65" fmla="*/ 653 h 969"/>
                <a:gd name="T66" fmla="*/ 668 w 924"/>
                <a:gd name="T67" fmla="*/ 529 h 969"/>
                <a:gd name="T68" fmla="*/ 678 w 924"/>
                <a:gd name="T69" fmla="*/ 514 h 969"/>
                <a:gd name="T70" fmla="*/ 714 w 924"/>
                <a:gd name="T71" fmla="*/ 449 h 969"/>
                <a:gd name="T72" fmla="*/ 720 w 924"/>
                <a:gd name="T73" fmla="*/ 430 h 969"/>
                <a:gd name="T74" fmla="*/ 711 w 924"/>
                <a:gd name="T75" fmla="*/ 407 h 969"/>
                <a:gd name="T76" fmla="*/ 690 w 924"/>
                <a:gd name="T77" fmla="*/ 388 h 969"/>
                <a:gd name="T78" fmla="*/ 672 w 924"/>
                <a:gd name="T79" fmla="*/ 388 h 969"/>
                <a:gd name="T80" fmla="*/ 645 w 924"/>
                <a:gd name="T81" fmla="*/ 422 h 969"/>
                <a:gd name="T82" fmla="*/ 539 w 924"/>
                <a:gd name="T83" fmla="*/ 553 h 969"/>
                <a:gd name="T84" fmla="*/ 464 w 924"/>
                <a:gd name="T85" fmla="*/ 629 h 969"/>
                <a:gd name="T86" fmla="*/ 380 w 924"/>
                <a:gd name="T87" fmla="*/ 698 h 969"/>
                <a:gd name="T88" fmla="*/ 236 w 924"/>
                <a:gd name="T89" fmla="*/ 801 h 969"/>
                <a:gd name="T90" fmla="*/ 21 w 924"/>
                <a:gd name="T91" fmla="*/ 959 h 969"/>
                <a:gd name="T92" fmla="*/ 0 w 924"/>
                <a:gd name="T93" fmla="*/ 969 h 969"/>
                <a:gd name="T94" fmla="*/ 3 w 924"/>
                <a:gd name="T95" fmla="*/ 963 h 969"/>
                <a:gd name="T96" fmla="*/ 82 w 924"/>
                <a:gd name="T97" fmla="*/ 882 h 969"/>
                <a:gd name="T98" fmla="*/ 406 w 924"/>
                <a:gd name="T99" fmla="*/ 581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4" h="969">
                  <a:moveTo>
                    <a:pt x="406" y="581"/>
                  </a:moveTo>
                  <a:lnTo>
                    <a:pt x="406" y="581"/>
                  </a:lnTo>
                  <a:lnTo>
                    <a:pt x="403" y="583"/>
                  </a:lnTo>
                  <a:lnTo>
                    <a:pt x="403" y="581"/>
                  </a:lnTo>
                  <a:lnTo>
                    <a:pt x="403" y="577"/>
                  </a:lnTo>
                  <a:lnTo>
                    <a:pt x="406" y="566"/>
                  </a:lnTo>
                  <a:lnTo>
                    <a:pt x="412" y="551"/>
                  </a:lnTo>
                  <a:lnTo>
                    <a:pt x="431" y="512"/>
                  </a:lnTo>
                  <a:lnTo>
                    <a:pt x="456" y="466"/>
                  </a:lnTo>
                  <a:lnTo>
                    <a:pt x="486" y="415"/>
                  </a:lnTo>
                  <a:lnTo>
                    <a:pt x="516" y="367"/>
                  </a:lnTo>
                  <a:lnTo>
                    <a:pt x="543" y="327"/>
                  </a:lnTo>
                  <a:lnTo>
                    <a:pt x="555" y="310"/>
                  </a:lnTo>
                  <a:lnTo>
                    <a:pt x="566" y="298"/>
                  </a:lnTo>
                  <a:lnTo>
                    <a:pt x="566" y="298"/>
                  </a:lnTo>
                  <a:lnTo>
                    <a:pt x="590" y="274"/>
                  </a:lnTo>
                  <a:lnTo>
                    <a:pt x="626" y="241"/>
                  </a:lnTo>
                  <a:lnTo>
                    <a:pt x="672" y="199"/>
                  </a:lnTo>
                  <a:lnTo>
                    <a:pt x="725" y="153"/>
                  </a:lnTo>
                  <a:lnTo>
                    <a:pt x="778" y="106"/>
                  </a:lnTo>
                  <a:lnTo>
                    <a:pt x="831" y="64"/>
                  </a:lnTo>
                  <a:lnTo>
                    <a:pt x="880" y="27"/>
                  </a:lnTo>
                  <a:lnTo>
                    <a:pt x="901" y="14"/>
                  </a:lnTo>
                  <a:lnTo>
                    <a:pt x="921" y="2"/>
                  </a:lnTo>
                  <a:lnTo>
                    <a:pt x="921" y="2"/>
                  </a:lnTo>
                  <a:lnTo>
                    <a:pt x="922" y="0"/>
                  </a:lnTo>
                  <a:lnTo>
                    <a:pt x="924" y="2"/>
                  </a:lnTo>
                  <a:lnTo>
                    <a:pt x="924" y="6"/>
                  </a:lnTo>
                  <a:lnTo>
                    <a:pt x="918" y="26"/>
                  </a:lnTo>
                  <a:lnTo>
                    <a:pt x="906" y="58"/>
                  </a:lnTo>
                  <a:lnTo>
                    <a:pt x="892" y="99"/>
                  </a:lnTo>
                  <a:lnTo>
                    <a:pt x="886" y="120"/>
                  </a:lnTo>
                  <a:lnTo>
                    <a:pt x="882" y="142"/>
                  </a:lnTo>
                  <a:lnTo>
                    <a:pt x="879" y="165"/>
                  </a:lnTo>
                  <a:lnTo>
                    <a:pt x="877" y="187"/>
                  </a:lnTo>
                  <a:lnTo>
                    <a:pt x="879" y="208"/>
                  </a:lnTo>
                  <a:lnTo>
                    <a:pt x="882" y="226"/>
                  </a:lnTo>
                  <a:lnTo>
                    <a:pt x="886" y="235"/>
                  </a:lnTo>
                  <a:lnTo>
                    <a:pt x="889" y="244"/>
                  </a:lnTo>
                  <a:lnTo>
                    <a:pt x="895" y="252"/>
                  </a:lnTo>
                  <a:lnTo>
                    <a:pt x="901" y="259"/>
                  </a:lnTo>
                  <a:lnTo>
                    <a:pt x="901" y="259"/>
                  </a:lnTo>
                  <a:lnTo>
                    <a:pt x="906" y="264"/>
                  </a:lnTo>
                  <a:lnTo>
                    <a:pt x="907" y="268"/>
                  </a:lnTo>
                  <a:lnTo>
                    <a:pt x="907" y="271"/>
                  </a:lnTo>
                  <a:lnTo>
                    <a:pt x="904" y="274"/>
                  </a:lnTo>
                  <a:lnTo>
                    <a:pt x="900" y="276"/>
                  </a:lnTo>
                  <a:lnTo>
                    <a:pt x="894" y="276"/>
                  </a:lnTo>
                  <a:lnTo>
                    <a:pt x="879" y="277"/>
                  </a:lnTo>
                  <a:lnTo>
                    <a:pt x="844" y="274"/>
                  </a:lnTo>
                  <a:lnTo>
                    <a:pt x="814" y="271"/>
                  </a:lnTo>
                  <a:lnTo>
                    <a:pt x="814" y="271"/>
                  </a:lnTo>
                  <a:lnTo>
                    <a:pt x="810" y="271"/>
                  </a:lnTo>
                  <a:lnTo>
                    <a:pt x="805" y="273"/>
                  </a:lnTo>
                  <a:lnTo>
                    <a:pt x="798" y="279"/>
                  </a:lnTo>
                  <a:lnTo>
                    <a:pt x="790" y="285"/>
                  </a:lnTo>
                  <a:lnTo>
                    <a:pt x="786" y="294"/>
                  </a:lnTo>
                  <a:lnTo>
                    <a:pt x="783" y="303"/>
                  </a:lnTo>
                  <a:lnTo>
                    <a:pt x="780" y="312"/>
                  </a:lnTo>
                  <a:lnTo>
                    <a:pt x="778" y="327"/>
                  </a:lnTo>
                  <a:lnTo>
                    <a:pt x="778" y="327"/>
                  </a:lnTo>
                  <a:lnTo>
                    <a:pt x="780" y="334"/>
                  </a:lnTo>
                  <a:lnTo>
                    <a:pt x="783" y="346"/>
                  </a:lnTo>
                  <a:lnTo>
                    <a:pt x="790" y="379"/>
                  </a:lnTo>
                  <a:lnTo>
                    <a:pt x="792" y="397"/>
                  </a:lnTo>
                  <a:lnTo>
                    <a:pt x="793" y="415"/>
                  </a:lnTo>
                  <a:lnTo>
                    <a:pt x="792" y="433"/>
                  </a:lnTo>
                  <a:lnTo>
                    <a:pt x="790" y="440"/>
                  </a:lnTo>
                  <a:lnTo>
                    <a:pt x="787" y="448"/>
                  </a:lnTo>
                  <a:lnTo>
                    <a:pt x="787" y="448"/>
                  </a:lnTo>
                  <a:lnTo>
                    <a:pt x="778" y="461"/>
                  </a:lnTo>
                  <a:lnTo>
                    <a:pt x="766" y="478"/>
                  </a:lnTo>
                  <a:lnTo>
                    <a:pt x="735" y="514"/>
                  </a:lnTo>
                  <a:lnTo>
                    <a:pt x="719" y="535"/>
                  </a:lnTo>
                  <a:lnTo>
                    <a:pt x="702" y="557"/>
                  </a:lnTo>
                  <a:lnTo>
                    <a:pt x="686" y="581"/>
                  </a:lnTo>
                  <a:lnTo>
                    <a:pt x="672" y="607"/>
                  </a:lnTo>
                  <a:lnTo>
                    <a:pt x="672" y="607"/>
                  </a:lnTo>
                  <a:lnTo>
                    <a:pt x="668" y="620"/>
                  </a:lnTo>
                  <a:lnTo>
                    <a:pt x="663" y="635"/>
                  </a:lnTo>
                  <a:lnTo>
                    <a:pt x="656" y="663"/>
                  </a:lnTo>
                  <a:lnTo>
                    <a:pt x="651" y="692"/>
                  </a:lnTo>
                  <a:lnTo>
                    <a:pt x="650" y="719"/>
                  </a:lnTo>
                  <a:lnTo>
                    <a:pt x="647" y="761"/>
                  </a:lnTo>
                  <a:lnTo>
                    <a:pt x="644" y="773"/>
                  </a:lnTo>
                  <a:lnTo>
                    <a:pt x="642" y="776"/>
                  </a:lnTo>
                  <a:lnTo>
                    <a:pt x="641" y="777"/>
                  </a:lnTo>
                  <a:lnTo>
                    <a:pt x="641" y="777"/>
                  </a:lnTo>
                  <a:lnTo>
                    <a:pt x="638" y="776"/>
                  </a:lnTo>
                  <a:lnTo>
                    <a:pt x="636" y="773"/>
                  </a:lnTo>
                  <a:lnTo>
                    <a:pt x="630" y="764"/>
                  </a:lnTo>
                  <a:lnTo>
                    <a:pt x="624" y="749"/>
                  </a:lnTo>
                  <a:lnTo>
                    <a:pt x="620" y="732"/>
                  </a:lnTo>
                  <a:lnTo>
                    <a:pt x="614" y="716"/>
                  </a:lnTo>
                  <a:lnTo>
                    <a:pt x="611" y="701"/>
                  </a:lnTo>
                  <a:lnTo>
                    <a:pt x="609" y="687"/>
                  </a:lnTo>
                  <a:lnTo>
                    <a:pt x="611" y="681"/>
                  </a:lnTo>
                  <a:lnTo>
                    <a:pt x="611" y="681"/>
                  </a:lnTo>
                  <a:lnTo>
                    <a:pt x="621" y="653"/>
                  </a:lnTo>
                  <a:lnTo>
                    <a:pt x="641" y="601"/>
                  </a:lnTo>
                  <a:lnTo>
                    <a:pt x="660" y="548"/>
                  </a:lnTo>
                  <a:lnTo>
                    <a:pt x="668" y="529"/>
                  </a:lnTo>
                  <a:lnTo>
                    <a:pt x="672" y="520"/>
                  </a:lnTo>
                  <a:lnTo>
                    <a:pt x="672" y="520"/>
                  </a:lnTo>
                  <a:lnTo>
                    <a:pt x="678" y="514"/>
                  </a:lnTo>
                  <a:lnTo>
                    <a:pt x="684" y="503"/>
                  </a:lnTo>
                  <a:lnTo>
                    <a:pt x="701" y="476"/>
                  </a:lnTo>
                  <a:lnTo>
                    <a:pt x="714" y="449"/>
                  </a:lnTo>
                  <a:lnTo>
                    <a:pt x="719" y="437"/>
                  </a:lnTo>
                  <a:lnTo>
                    <a:pt x="720" y="430"/>
                  </a:lnTo>
                  <a:lnTo>
                    <a:pt x="720" y="430"/>
                  </a:lnTo>
                  <a:lnTo>
                    <a:pt x="719" y="424"/>
                  </a:lnTo>
                  <a:lnTo>
                    <a:pt x="716" y="416"/>
                  </a:lnTo>
                  <a:lnTo>
                    <a:pt x="711" y="407"/>
                  </a:lnTo>
                  <a:lnTo>
                    <a:pt x="704" y="400"/>
                  </a:lnTo>
                  <a:lnTo>
                    <a:pt x="698" y="394"/>
                  </a:lnTo>
                  <a:lnTo>
                    <a:pt x="690" y="388"/>
                  </a:lnTo>
                  <a:lnTo>
                    <a:pt x="681" y="386"/>
                  </a:lnTo>
                  <a:lnTo>
                    <a:pt x="677" y="386"/>
                  </a:lnTo>
                  <a:lnTo>
                    <a:pt x="672" y="388"/>
                  </a:lnTo>
                  <a:lnTo>
                    <a:pt x="672" y="388"/>
                  </a:lnTo>
                  <a:lnTo>
                    <a:pt x="665" y="397"/>
                  </a:lnTo>
                  <a:lnTo>
                    <a:pt x="645" y="422"/>
                  </a:lnTo>
                  <a:lnTo>
                    <a:pt x="618" y="458"/>
                  </a:lnTo>
                  <a:lnTo>
                    <a:pt x="582" y="503"/>
                  </a:lnTo>
                  <a:lnTo>
                    <a:pt x="539" y="553"/>
                  </a:lnTo>
                  <a:lnTo>
                    <a:pt x="516" y="578"/>
                  </a:lnTo>
                  <a:lnTo>
                    <a:pt x="491" y="605"/>
                  </a:lnTo>
                  <a:lnTo>
                    <a:pt x="464" y="629"/>
                  </a:lnTo>
                  <a:lnTo>
                    <a:pt x="437" y="655"/>
                  </a:lnTo>
                  <a:lnTo>
                    <a:pt x="409" y="677"/>
                  </a:lnTo>
                  <a:lnTo>
                    <a:pt x="380" y="698"/>
                  </a:lnTo>
                  <a:lnTo>
                    <a:pt x="380" y="698"/>
                  </a:lnTo>
                  <a:lnTo>
                    <a:pt x="308" y="749"/>
                  </a:lnTo>
                  <a:lnTo>
                    <a:pt x="236" y="801"/>
                  </a:lnTo>
                  <a:lnTo>
                    <a:pt x="108" y="896"/>
                  </a:lnTo>
                  <a:lnTo>
                    <a:pt x="58" y="933"/>
                  </a:lnTo>
                  <a:lnTo>
                    <a:pt x="21" y="959"/>
                  </a:lnTo>
                  <a:lnTo>
                    <a:pt x="9" y="966"/>
                  </a:lnTo>
                  <a:lnTo>
                    <a:pt x="1" y="969"/>
                  </a:lnTo>
                  <a:lnTo>
                    <a:pt x="0" y="969"/>
                  </a:lnTo>
                  <a:lnTo>
                    <a:pt x="0" y="967"/>
                  </a:lnTo>
                  <a:lnTo>
                    <a:pt x="3" y="963"/>
                  </a:lnTo>
                  <a:lnTo>
                    <a:pt x="3" y="963"/>
                  </a:lnTo>
                  <a:lnTo>
                    <a:pt x="13" y="951"/>
                  </a:lnTo>
                  <a:lnTo>
                    <a:pt x="31" y="932"/>
                  </a:lnTo>
                  <a:lnTo>
                    <a:pt x="82" y="882"/>
                  </a:lnTo>
                  <a:lnTo>
                    <a:pt x="220" y="753"/>
                  </a:lnTo>
                  <a:lnTo>
                    <a:pt x="350" y="634"/>
                  </a:lnTo>
                  <a:lnTo>
                    <a:pt x="406" y="581"/>
                  </a:lnTo>
                  <a:lnTo>
                    <a:pt x="406" y="5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8" name="Freeform 35"/>
            <p:cNvSpPr>
              <a:spLocks/>
            </p:cNvSpPr>
            <p:nvPr/>
          </p:nvSpPr>
          <p:spPr bwMode="auto">
            <a:xfrm>
              <a:off x="4603056" y="4495123"/>
              <a:ext cx="692227" cy="815333"/>
            </a:xfrm>
            <a:custGeom>
              <a:avLst/>
              <a:gdLst>
                <a:gd name="T0" fmla="*/ 0 w 434"/>
                <a:gd name="T1" fmla="*/ 526 h 529"/>
                <a:gd name="T2" fmla="*/ 0 w 434"/>
                <a:gd name="T3" fmla="*/ 529 h 529"/>
                <a:gd name="T4" fmla="*/ 28 w 434"/>
                <a:gd name="T5" fmla="*/ 501 h 529"/>
                <a:gd name="T6" fmla="*/ 106 w 434"/>
                <a:gd name="T7" fmla="*/ 412 h 529"/>
                <a:gd name="T8" fmla="*/ 225 w 434"/>
                <a:gd name="T9" fmla="*/ 268 h 529"/>
                <a:gd name="T10" fmla="*/ 244 w 434"/>
                <a:gd name="T11" fmla="*/ 242 h 529"/>
                <a:gd name="T12" fmla="*/ 289 w 434"/>
                <a:gd name="T13" fmla="*/ 182 h 529"/>
                <a:gd name="T14" fmla="*/ 416 w 434"/>
                <a:gd name="T15" fmla="*/ 24 h 529"/>
                <a:gd name="T16" fmla="*/ 434 w 434"/>
                <a:gd name="T17" fmla="*/ 0 h 529"/>
                <a:gd name="T18" fmla="*/ 433 w 434"/>
                <a:gd name="T19" fmla="*/ 0 h 529"/>
                <a:gd name="T20" fmla="*/ 347 w 434"/>
                <a:gd name="T21" fmla="*/ 72 h 529"/>
                <a:gd name="T22" fmla="*/ 267 w 434"/>
                <a:gd name="T23" fmla="*/ 140 h 529"/>
                <a:gd name="T24" fmla="*/ 247 w 434"/>
                <a:gd name="T25" fmla="*/ 162 h 529"/>
                <a:gd name="T26" fmla="*/ 243 w 434"/>
                <a:gd name="T27" fmla="*/ 173 h 529"/>
                <a:gd name="T28" fmla="*/ 243 w 434"/>
                <a:gd name="T29" fmla="*/ 179 h 529"/>
                <a:gd name="T30" fmla="*/ 240 w 434"/>
                <a:gd name="T31" fmla="*/ 188 h 529"/>
                <a:gd name="T32" fmla="*/ 229 w 434"/>
                <a:gd name="T33" fmla="*/ 198 h 529"/>
                <a:gd name="T34" fmla="*/ 196 w 434"/>
                <a:gd name="T35" fmla="*/ 216 h 529"/>
                <a:gd name="T36" fmla="*/ 160 w 434"/>
                <a:gd name="T37" fmla="*/ 230 h 529"/>
                <a:gd name="T38" fmla="*/ 138 w 434"/>
                <a:gd name="T39" fmla="*/ 236 h 529"/>
                <a:gd name="T40" fmla="*/ 130 w 434"/>
                <a:gd name="T41" fmla="*/ 242 h 529"/>
                <a:gd name="T42" fmla="*/ 102 w 434"/>
                <a:gd name="T43" fmla="*/ 276 h 529"/>
                <a:gd name="T44" fmla="*/ 70 w 434"/>
                <a:gd name="T45" fmla="*/ 325 h 529"/>
                <a:gd name="T46" fmla="*/ 49 w 434"/>
                <a:gd name="T47" fmla="*/ 369 h 529"/>
                <a:gd name="T48" fmla="*/ 46 w 434"/>
                <a:gd name="T49" fmla="*/ 382 h 529"/>
                <a:gd name="T50" fmla="*/ 48 w 434"/>
                <a:gd name="T51" fmla="*/ 384 h 529"/>
                <a:gd name="T52" fmla="*/ 54 w 434"/>
                <a:gd name="T53" fmla="*/ 384 h 529"/>
                <a:gd name="T54" fmla="*/ 76 w 434"/>
                <a:gd name="T55" fmla="*/ 372 h 529"/>
                <a:gd name="T56" fmla="*/ 85 w 434"/>
                <a:gd name="T57" fmla="*/ 370 h 529"/>
                <a:gd name="T58" fmla="*/ 87 w 434"/>
                <a:gd name="T59" fmla="*/ 373 h 529"/>
                <a:gd name="T60" fmla="*/ 87 w 434"/>
                <a:gd name="T61" fmla="*/ 378 h 529"/>
                <a:gd name="T62" fmla="*/ 72 w 434"/>
                <a:gd name="T63" fmla="*/ 409 h 529"/>
                <a:gd name="T64" fmla="*/ 16 w 434"/>
                <a:gd name="T65" fmla="*/ 499 h 529"/>
                <a:gd name="T66" fmla="*/ 0 w 434"/>
                <a:gd name="T67" fmla="*/ 526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4" h="529">
                  <a:moveTo>
                    <a:pt x="0" y="526"/>
                  </a:moveTo>
                  <a:lnTo>
                    <a:pt x="0" y="526"/>
                  </a:lnTo>
                  <a:lnTo>
                    <a:pt x="0" y="529"/>
                  </a:lnTo>
                  <a:lnTo>
                    <a:pt x="0" y="529"/>
                  </a:lnTo>
                  <a:lnTo>
                    <a:pt x="6" y="525"/>
                  </a:lnTo>
                  <a:lnTo>
                    <a:pt x="28" y="501"/>
                  </a:lnTo>
                  <a:lnTo>
                    <a:pt x="63" y="462"/>
                  </a:lnTo>
                  <a:lnTo>
                    <a:pt x="106" y="412"/>
                  </a:lnTo>
                  <a:lnTo>
                    <a:pt x="192" y="310"/>
                  </a:lnTo>
                  <a:lnTo>
                    <a:pt x="225" y="268"/>
                  </a:lnTo>
                  <a:lnTo>
                    <a:pt x="244" y="242"/>
                  </a:lnTo>
                  <a:lnTo>
                    <a:pt x="244" y="242"/>
                  </a:lnTo>
                  <a:lnTo>
                    <a:pt x="262" y="218"/>
                  </a:lnTo>
                  <a:lnTo>
                    <a:pt x="289" y="182"/>
                  </a:lnTo>
                  <a:lnTo>
                    <a:pt x="358" y="98"/>
                  </a:lnTo>
                  <a:lnTo>
                    <a:pt x="416" y="24"/>
                  </a:lnTo>
                  <a:lnTo>
                    <a:pt x="431" y="5"/>
                  </a:lnTo>
                  <a:lnTo>
                    <a:pt x="434" y="0"/>
                  </a:lnTo>
                  <a:lnTo>
                    <a:pt x="433" y="0"/>
                  </a:lnTo>
                  <a:lnTo>
                    <a:pt x="433" y="0"/>
                  </a:lnTo>
                  <a:lnTo>
                    <a:pt x="388" y="39"/>
                  </a:lnTo>
                  <a:lnTo>
                    <a:pt x="347" y="72"/>
                  </a:lnTo>
                  <a:lnTo>
                    <a:pt x="287" y="122"/>
                  </a:lnTo>
                  <a:lnTo>
                    <a:pt x="267" y="140"/>
                  </a:lnTo>
                  <a:lnTo>
                    <a:pt x="253" y="155"/>
                  </a:lnTo>
                  <a:lnTo>
                    <a:pt x="247" y="162"/>
                  </a:lnTo>
                  <a:lnTo>
                    <a:pt x="244" y="167"/>
                  </a:lnTo>
                  <a:lnTo>
                    <a:pt x="243" y="173"/>
                  </a:lnTo>
                  <a:lnTo>
                    <a:pt x="243" y="179"/>
                  </a:lnTo>
                  <a:lnTo>
                    <a:pt x="243" y="179"/>
                  </a:lnTo>
                  <a:lnTo>
                    <a:pt x="241" y="183"/>
                  </a:lnTo>
                  <a:lnTo>
                    <a:pt x="240" y="188"/>
                  </a:lnTo>
                  <a:lnTo>
                    <a:pt x="235" y="194"/>
                  </a:lnTo>
                  <a:lnTo>
                    <a:pt x="229" y="198"/>
                  </a:lnTo>
                  <a:lnTo>
                    <a:pt x="214" y="207"/>
                  </a:lnTo>
                  <a:lnTo>
                    <a:pt x="196" y="216"/>
                  </a:lnTo>
                  <a:lnTo>
                    <a:pt x="177" y="224"/>
                  </a:lnTo>
                  <a:lnTo>
                    <a:pt x="160" y="230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5" y="237"/>
                  </a:lnTo>
                  <a:lnTo>
                    <a:pt x="130" y="242"/>
                  </a:lnTo>
                  <a:lnTo>
                    <a:pt x="117" y="256"/>
                  </a:lnTo>
                  <a:lnTo>
                    <a:pt x="102" y="276"/>
                  </a:lnTo>
                  <a:lnTo>
                    <a:pt x="85" y="301"/>
                  </a:lnTo>
                  <a:lnTo>
                    <a:pt x="70" y="325"/>
                  </a:lnTo>
                  <a:lnTo>
                    <a:pt x="57" y="349"/>
                  </a:lnTo>
                  <a:lnTo>
                    <a:pt x="49" y="369"/>
                  </a:lnTo>
                  <a:lnTo>
                    <a:pt x="46" y="376"/>
                  </a:lnTo>
                  <a:lnTo>
                    <a:pt x="46" y="382"/>
                  </a:lnTo>
                  <a:lnTo>
                    <a:pt x="46" y="382"/>
                  </a:lnTo>
                  <a:lnTo>
                    <a:pt x="48" y="384"/>
                  </a:lnTo>
                  <a:lnTo>
                    <a:pt x="49" y="385"/>
                  </a:lnTo>
                  <a:lnTo>
                    <a:pt x="54" y="384"/>
                  </a:lnTo>
                  <a:lnTo>
                    <a:pt x="69" y="376"/>
                  </a:lnTo>
                  <a:lnTo>
                    <a:pt x="76" y="372"/>
                  </a:lnTo>
                  <a:lnTo>
                    <a:pt x="84" y="370"/>
                  </a:lnTo>
                  <a:lnTo>
                    <a:pt x="85" y="370"/>
                  </a:lnTo>
                  <a:lnTo>
                    <a:pt x="87" y="372"/>
                  </a:lnTo>
                  <a:lnTo>
                    <a:pt x="87" y="373"/>
                  </a:lnTo>
                  <a:lnTo>
                    <a:pt x="87" y="378"/>
                  </a:lnTo>
                  <a:lnTo>
                    <a:pt x="87" y="378"/>
                  </a:lnTo>
                  <a:lnTo>
                    <a:pt x="81" y="390"/>
                  </a:lnTo>
                  <a:lnTo>
                    <a:pt x="72" y="409"/>
                  </a:lnTo>
                  <a:lnTo>
                    <a:pt x="43" y="456"/>
                  </a:lnTo>
                  <a:lnTo>
                    <a:pt x="16" y="499"/>
                  </a:lnTo>
                  <a:lnTo>
                    <a:pt x="0" y="526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9" name="Freeform 36"/>
            <p:cNvSpPr>
              <a:spLocks/>
            </p:cNvSpPr>
            <p:nvPr/>
          </p:nvSpPr>
          <p:spPr bwMode="auto">
            <a:xfrm>
              <a:off x="5284118" y="4274722"/>
              <a:ext cx="1098950" cy="807626"/>
            </a:xfrm>
            <a:custGeom>
              <a:avLst/>
              <a:gdLst>
                <a:gd name="T0" fmla="*/ 644 w 689"/>
                <a:gd name="T1" fmla="*/ 233 h 524"/>
                <a:gd name="T2" fmla="*/ 487 w 689"/>
                <a:gd name="T3" fmla="*/ 122 h 524"/>
                <a:gd name="T4" fmla="*/ 415 w 689"/>
                <a:gd name="T5" fmla="*/ 58 h 524"/>
                <a:gd name="T6" fmla="*/ 379 w 689"/>
                <a:gd name="T7" fmla="*/ 10 h 524"/>
                <a:gd name="T8" fmla="*/ 374 w 689"/>
                <a:gd name="T9" fmla="*/ 0 h 524"/>
                <a:gd name="T10" fmla="*/ 365 w 689"/>
                <a:gd name="T11" fmla="*/ 7 h 524"/>
                <a:gd name="T12" fmla="*/ 331 w 689"/>
                <a:gd name="T13" fmla="*/ 78 h 524"/>
                <a:gd name="T14" fmla="*/ 283 w 689"/>
                <a:gd name="T15" fmla="*/ 172 h 524"/>
                <a:gd name="T16" fmla="*/ 271 w 689"/>
                <a:gd name="T17" fmla="*/ 187 h 524"/>
                <a:gd name="T18" fmla="*/ 262 w 689"/>
                <a:gd name="T19" fmla="*/ 200 h 524"/>
                <a:gd name="T20" fmla="*/ 260 w 689"/>
                <a:gd name="T21" fmla="*/ 239 h 524"/>
                <a:gd name="T22" fmla="*/ 253 w 689"/>
                <a:gd name="T23" fmla="*/ 281 h 524"/>
                <a:gd name="T24" fmla="*/ 233 w 689"/>
                <a:gd name="T25" fmla="*/ 317 h 524"/>
                <a:gd name="T26" fmla="*/ 199 w 689"/>
                <a:gd name="T27" fmla="*/ 353 h 524"/>
                <a:gd name="T28" fmla="*/ 124 w 689"/>
                <a:gd name="T29" fmla="*/ 416 h 524"/>
                <a:gd name="T30" fmla="*/ 45 w 689"/>
                <a:gd name="T31" fmla="*/ 474 h 524"/>
                <a:gd name="T32" fmla="*/ 1 w 689"/>
                <a:gd name="T33" fmla="*/ 516 h 524"/>
                <a:gd name="T34" fmla="*/ 6 w 689"/>
                <a:gd name="T35" fmla="*/ 522 h 524"/>
                <a:gd name="T36" fmla="*/ 49 w 689"/>
                <a:gd name="T37" fmla="*/ 504 h 524"/>
                <a:gd name="T38" fmla="*/ 109 w 689"/>
                <a:gd name="T39" fmla="*/ 473 h 524"/>
                <a:gd name="T40" fmla="*/ 209 w 689"/>
                <a:gd name="T41" fmla="*/ 408 h 524"/>
                <a:gd name="T42" fmla="*/ 343 w 689"/>
                <a:gd name="T43" fmla="*/ 328 h 524"/>
                <a:gd name="T44" fmla="*/ 412 w 689"/>
                <a:gd name="T45" fmla="*/ 296 h 524"/>
                <a:gd name="T46" fmla="*/ 424 w 689"/>
                <a:gd name="T47" fmla="*/ 296 h 524"/>
                <a:gd name="T48" fmla="*/ 418 w 689"/>
                <a:gd name="T49" fmla="*/ 311 h 524"/>
                <a:gd name="T50" fmla="*/ 349 w 689"/>
                <a:gd name="T51" fmla="*/ 389 h 524"/>
                <a:gd name="T52" fmla="*/ 325 w 689"/>
                <a:gd name="T53" fmla="*/ 417 h 524"/>
                <a:gd name="T54" fmla="*/ 296 w 689"/>
                <a:gd name="T55" fmla="*/ 494 h 524"/>
                <a:gd name="T56" fmla="*/ 292 w 689"/>
                <a:gd name="T57" fmla="*/ 522 h 524"/>
                <a:gd name="T58" fmla="*/ 301 w 689"/>
                <a:gd name="T59" fmla="*/ 516 h 524"/>
                <a:gd name="T60" fmla="*/ 325 w 689"/>
                <a:gd name="T61" fmla="*/ 485 h 524"/>
                <a:gd name="T62" fmla="*/ 371 w 689"/>
                <a:gd name="T63" fmla="*/ 437 h 524"/>
                <a:gd name="T64" fmla="*/ 419 w 689"/>
                <a:gd name="T65" fmla="*/ 396 h 524"/>
                <a:gd name="T66" fmla="*/ 439 w 689"/>
                <a:gd name="T67" fmla="*/ 386 h 524"/>
                <a:gd name="T68" fmla="*/ 473 w 689"/>
                <a:gd name="T69" fmla="*/ 385 h 524"/>
                <a:gd name="T70" fmla="*/ 521 w 689"/>
                <a:gd name="T71" fmla="*/ 376 h 524"/>
                <a:gd name="T72" fmla="*/ 537 w 689"/>
                <a:gd name="T73" fmla="*/ 365 h 524"/>
                <a:gd name="T74" fmla="*/ 552 w 689"/>
                <a:gd name="T75" fmla="*/ 346 h 524"/>
                <a:gd name="T76" fmla="*/ 567 w 689"/>
                <a:gd name="T77" fmla="*/ 295 h 524"/>
                <a:gd name="T78" fmla="*/ 576 w 689"/>
                <a:gd name="T79" fmla="*/ 280 h 524"/>
                <a:gd name="T80" fmla="*/ 600 w 689"/>
                <a:gd name="T81" fmla="*/ 277 h 524"/>
                <a:gd name="T82" fmla="*/ 668 w 689"/>
                <a:gd name="T83" fmla="*/ 272 h 524"/>
                <a:gd name="T84" fmla="*/ 689 w 689"/>
                <a:gd name="T85" fmla="*/ 262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89" h="524">
                  <a:moveTo>
                    <a:pt x="689" y="262"/>
                  </a:moveTo>
                  <a:lnTo>
                    <a:pt x="689" y="262"/>
                  </a:lnTo>
                  <a:lnTo>
                    <a:pt x="644" y="233"/>
                  </a:lnTo>
                  <a:lnTo>
                    <a:pt x="597" y="203"/>
                  </a:lnTo>
                  <a:lnTo>
                    <a:pt x="542" y="164"/>
                  </a:lnTo>
                  <a:lnTo>
                    <a:pt x="487" y="122"/>
                  </a:lnTo>
                  <a:lnTo>
                    <a:pt x="460" y="101"/>
                  </a:lnTo>
                  <a:lnTo>
                    <a:pt x="436" y="81"/>
                  </a:lnTo>
                  <a:lnTo>
                    <a:pt x="415" y="58"/>
                  </a:lnTo>
                  <a:lnTo>
                    <a:pt x="397" y="39"/>
                  </a:lnTo>
                  <a:lnTo>
                    <a:pt x="383" y="19"/>
                  </a:lnTo>
                  <a:lnTo>
                    <a:pt x="379" y="10"/>
                  </a:lnTo>
                  <a:lnTo>
                    <a:pt x="374" y="3"/>
                  </a:lnTo>
                  <a:lnTo>
                    <a:pt x="374" y="3"/>
                  </a:lnTo>
                  <a:lnTo>
                    <a:pt x="374" y="0"/>
                  </a:lnTo>
                  <a:lnTo>
                    <a:pt x="373" y="0"/>
                  </a:lnTo>
                  <a:lnTo>
                    <a:pt x="370" y="1"/>
                  </a:lnTo>
                  <a:lnTo>
                    <a:pt x="365" y="7"/>
                  </a:lnTo>
                  <a:lnTo>
                    <a:pt x="359" y="18"/>
                  </a:lnTo>
                  <a:lnTo>
                    <a:pt x="346" y="45"/>
                  </a:lnTo>
                  <a:lnTo>
                    <a:pt x="331" y="78"/>
                  </a:lnTo>
                  <a:lnTo>
                    <a:pt x="314" y="113"/>
                  </a:lnTo>
                  <a:lnTo>
                    <a:pt x="298" y="146"/>
                  </a:lnTo>
                  <a:lnTo>
                    <a:pt x="283" y="172"/>
                  </a:lnTo>
                  <a:lnTo>
                    <a:pt x="277" y="181"/>
                  </a:lnTo>
                  <a:lnTo>
                    <a:pt x="271" y="187"/>
                  </a:lnTo>
                  <a:lnTo>
                    <a:pt x="271" y="187"/>
                  </a:lnTo>
                  <a:lnTo>
                    <a:pt x="266" y="190"/>
                  </a:lnTo>
                  <a:lnTo>
                    <a:pt x="263" y="194"/>
                  </a:lnTo>
                  <a:lnTo>
                    <a:pt x="262" y="200"/>
                  </a:lnTo>
                  <a:lnTo>
                    <a:pt x="260" y="206"/>
                  </a:lnTo>
                  <a:lnTo>
                    <a:pt x="260" y="221"/>
                  </a:lnTo>
                  <a:lnTo>
                    <a:pt x="260" y="239"/>
                  </a:lnTo>
                  <a:lnTo>
                    <a:pt x="257" y="260"/>
                  </a:lnTo>
                  <a:lnTo>
                    <a:pt x="256" y="271"/>
                  </a:lnTo>
                  <a:lnTo>
                    <a:pt x="253" y="281"/>
                  </a:lnTo>
                  <a:lnTo>
                    <a:pt x="248" y="293"/>
                  </a:lnTo>
                  <a:lnTo>
                    <a:pt x="242" y="305"/>
                  </a:lnTo>
                  <a:lnTo>
                    <a:pt x="233" y="317"/>
                  </a:lnTo>
                  <a:lnTo>
                    <a:pt x="223" y="329"/>
                  </a:lnTo>
                  <a:lnTo>
                    <a:pt x="223" y="329"/>
                  </a:lnTo>
                  <a:lnTo>
                    <a:pt x="199" y="353"/>
                  </a:lnTo>
                  <a:lnTo>
                    <a:pt x="175" y="376"/>
                  </a:lnTo>
                  <a:lnTo>
                    <a:pt x="150" y="396"/>
                  </a:lnTo>
                  <a:lnTo>
                    <a:pt x="124" y="416"/>
                  </a:lnTo>
                  <a:lnTo>
                    <a:pt x="79" y="447"/>
                  </a:lnTo>
                  <a:lnTo>
                    <a:pt x="45" y="474"/>
                  </a:lnTo>
                  <a:lnTo>
                    <a:pt x="45" y="474"/>
                  </a:lnTo>
                  <a:lnTo>
                    <a:pt x="13" y="501"/>
                  </a:lnTo>
                  <a:lnTo>
                    <a:pt x="6" y="510"/>
                  </a:lnTo>
                  <a:lnTo>
                    <a:pt x="1" y="516"/>
                  </a:lnTo>
                  <a:lnTo>
                    <a:pt x="0" y="521"/>
                  </a:lnTo>
                  <a:lnTo>
                    <a:pt x="1" y="522"/>
                  </a:lnTo>
                  <a:lnTo>
                    <a:pt x="6" y="522"/>
                  </a:lnTo>
                  <a:lnTo>
                    <a:pt x="12" y="521"/>
                  </a:lnTo>
                  <a:lnTo>
                    <a:pt x="30" y="513"/>
                  </a:lnTo>
                  <a:lnTo>
                    <a:pt x="49" y="504"/>
                  </a:lnTo>
                  <a:lnTo>
                    <a:pt x="79" y="489"/>
                  </a:lnTo>
                  <a:lnTo>
                    <a:pt x="79" y="489"/>
                  </a:lnTo>
                  <a:lnTo>
                    <a:pt x="109" y="473"/>
                  </a:lnTo>
                  <a:lnTo>
                    <a:pt x="150" y="447"/>
                  </a:lnTo>
                  <a:lnTo>
                    <a:pt x="209" y="408"/>
                  </a:lnTo>
                  <a:lnTo>
                    <a:pt x="209" y="408"/>
                  </a:lnTo>
                  <a:lnTo>
                    <a:pt x="244" y="388"/>
                  </a:lnTo>
                  <a:lnTo>
                    <a:pt x="308" y="349"/>
                  </a:lnTo>
                  <a:lnTo>
                    <a:pt x="343" y="328"/>
                  </a:lnTo>
                  <a:lnTo>
                    <a:pt x="376" y="311"/>
                  </a:lnTo>
                  <a:lnTo>
                    <a:pt x="403" y="299"/>
                  </a:lnTo>
                  <a:lnTo>
                    <a:pt x="412" y="296"/>
                  </a:lnTo>
                  <a:lnTo>
                    <a:pt x="419" y="295"/>
                  </a:lnTo>
                  <a:lnTo>
                    <a:pt x="419" y="295"/>
                  </a:lnTo>
                  <a:lnTo>
                    <a:pt x="424" y="296"/>
                  </a:lnTo>
                  <a:lnTo>
                    <a:pt x="424" y="299"/>
                  </a:lnTo>
                  <a:lnTo>
                    <a:pt x="422" y="304"/>
                  </a:lnTo>
                  <a:lnTo>
                    <a:pt x="418" y="311"/>
                  </a:lnTo>
                  <a:lnTo>
                    <a:pt x="406" y="328"/>
                  </a:lnTo>
                  <a:lnTo>
                    <a:pt x="388" y="347"/>
                  </a:lnTo>
                  <a:lnTo>
                    <a:pt x="349" y="389"/>
                  </a:lnTo>
                  <a:lnTo>
                    <a:pt x="334" y="405"/>
                  </a:lnTo>
                  <a:lnTo>
                    <a:pt x="325" y="417"/>
                  </a:lnTo>
                  <a:lnTo>
                    <a:pt x="325" y="417"/>
                  </a:lnTo>
                  <a:lnTo>
                    <a:pt x="311" y="449"/>
                  </a:lnTo>
                  <a:lnTo>
                    <a:pt x="304" y="473"/>
                  </a:lnTo>
                  <a:lnTo>
                    <a:pt x="296" y="494"/>
                  </a:lnTo>
                  <a:lnTo>
                    <a:pt x="292" y="512"/>
                  </a:lnTo>
                  <a:lnTo>
                    <a:pt x="292" y="519"/>
                  </a:lnTo>
                  <a:lnTo>
                    <a:pt x="292" y="522"/>
                  </a:lnTo>
                  <a:lnTo>
                    <a:pt x="293" y="524"/>
                  </a:lnTo>
                  <a:lnTo>
                    <a:pt x="296" y="522"/>
                  </a:lnTo>
                  <a:lnTo>
                    <a:pt x="301" y="516"/>
                  </a:lnTo>
                  <a:lnTo>
                    <a:pt x="308" y="507"/>
                  </a:lnTo>
                  <a:lnTo>
                    <a:pt x="308" y="507"/>
                  </a:lnTo>
                  <a:lnTo>
                    <a:pt x="325" y="485"/>
                  </a:lnTo>
                  <a:lnTo>
                    <a:pt x="340" y="467"/>
                  </a:lnTo>
                  <a:lnTo>
                    <a:pt x="356" y="450"/>
                  </a:lnTo>
                  <a:lnTo>
                    <a:pt x="371" y="437"/>
                  </a:lnTo>
                  <a:lnTo>
                    <a:pt x="398" y="414"/>
                  </a:lnTo>
                  <a:lnTo>
                    <a:pt x="409" y="405"/>
                  </a:lnTo>
                  <a:lnTo>
                    <a:pt x="419" y="396"/>
                  </a:lnTo>
                  <a:lnTo>
                    <a:pt x="419" y="396"/>
                  </a:lnTo>
                  <a:lnTo>
                    <a:pt x="428" y="389"/>
                  </a:lnTo>
                  <a:lnTo>
                    <a:pt x="439" y="386"/>
                  </a:lnTo>
                  <a:lnTo>
                    <a:pt x="449" y="385"/>
                  </a:lnTo>
                  <a:lnTo>
                    <a:pt x="460" y="385"/>
                  </a:lnTo>
                  <a:lnTo>
                    <a:pt x="473" y="385"/>
                  </a:lnTo>
                  <a:lnTo>
                    <a:pt x="487" y="385"/>
                  </a:lnTo>
                  <a:lnTo>
                    <a:pt x="503" y="382"/>
                  </a:lnTo>
                  <a:lnTo>
                    <a:pt x="521" y="376"/>
                  </a:lnTo>
                  <a:lnTo>
                    <a:pt x="521" y="376"/>
                  </a:lnTo>
                  <a:lnTo>
                    <a:pt x="530" y="371"/>
                  </a:lnTo>
                  <a:lnTo>
                    <a:pt x="537" y="365"/>
                  </a:lnTo>
                  <a:lnTo>
                    <a:pt x="543" y="359"/>
                  </a:lnTo>
                  <a:lnTo>
                    <a:pt x="548" y="353"/>
                  </a:lnTo>
                  <a:lnTo>
                    <a:pt x="552" y="346"/>
                  </a:lnTo>
                  <a:lnTo>
                    <a:pt x="555" y="338"/>
                  </a:lnTo>
                  <a:lnTo>
                    <a:pt x="560" y="322"/>
                  </a:lnTo>
                  <a:lnTo>
                    <a:pt x="567" y="295"/>
                  </a:lnTo>
                  <a:lnTo>
                    <a:pt x="570" y="284"/>
                  </a:lnTo>
                  <a:lnTo>
                    <a:pt x="573" y="281"/>
                  </a:lnTo>
                  <a:lnTo>
                    <a:pt x="576" y="280"/>
                  </a:lnTo>
                  <a:lnTo>
                    <a:pt x="576" y="280"/>
                  </a:lnTo>
                  <a:lnTo>
                    <a:pt x="587" y="278"/>
                  </a:lnTo>
                  <a:lnTo>
                    <a:pt x="600" y="277"/>
                  </a:lnTo>
                  <a:lnTo>
                    <a:pt x="635" y="275"/>
                  </a:lnTo>
                  <a:lnTo>
                    <a:pt x="651" y="274"/>
                  </a:lnTo>
                  <a:lnTo>
                    <a:pt x="668" y="272"/>
                  </a:lnTo>
                  <a:lnTo>
                    <a:pt x="680" y="268"/>
                  </a:lnTo>
                  <a:lnTo>
                    <a:pt x="686" y="265"/>
                  </a:lnTo>
                  <a:lnTo>
                    <a:pt x="689" y="262"/>
                  </a:lnTo>
                  <a:lnTo>
                    <a:pt x="689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0" name="Freeform 37"/>
            <p:cNvSpPr>
              <a:spLocks/>
            </p:cNvSpPr>
            <p:nvPr/>
          </p:nvSpPr>
          <p:spPr bwMode="auto">
            <a:xfrm>
              <a:off x="6153389" y="3487132"/>
              <a:ext cx="1590208" cy="1089680"/>
            </a:xfrm>
            <a:custGeom>
              <a:avLst/>
              <a:gdLst>
                <a:gd name="T0" fmla="*/ 147 w 997"/>
                <a:gd name="T1" fmla="*/ 0 h 707"/>
                <a:gd name="T2" fmla="*/ 259 w 997"/>
                <a:gd name="T3" fmla="*/ 9 h 707"/>
                <a:gd name="T4" fmla="*/ 350 w 997"/>
                <a:gd name="T5" fmla="*/ 30 h 707"/>
                <a:gd name="T6" fmla="*/ 392 w 997"/>
                <a:gd name="T7" fmla="*/ 45 h 707"/>
                <a:gd name="T8" fmla="*/ 448 w 997"/>
                <a:gd name="T9" fmla="*/ 76 h 707"/>
                <a:gd name="T10" fmla="*/ 491 w 997"/>
                <a:gd name="T11" fmla="*/ 114 h 707"/>
                <a:gd name="T12" fmla="*/ 550 w 997"/>
                <a:gd name="T13" fmla="*/ 186 h 707"/>
                <a:gd name="T14" fmla="*/ 578 w 997"/>
                <a:gd name="T15" fmla="*/ 225 h 707"/>
                <a:gd name="T16" fmla="*/ 624 w 997"/>
                <a:gd name="T17" fmla="*/ 253 h 707"/>
                <a:gd name="T18" fmla="*/ 678 w 997"/>
                <a:gd name="T19" fmla="*/ 271 h 707"/>
                <a:gd name="T20" fmla="*/ 705 w 997"/>
                <a:gd name="T21" fmla="*/ 277 h 707"/>
                <a:gd name="T22" fmla="*/ 785 w 997"/>
                <a:gd name="T23" fmla="*/ 308 h 707"/>
                <a:gd name="T24" fmla="*/ 839 w 997"/>
                <a:gd name="T25" fmla="*/ 332 h 707"/>
                <a:gd name="T26" fmla="*/ 928 w 997"/>
                <a:gd name="T27" fmla="*/ 361 h 707"/>
                <a:gd name="T28" fmla="*/ 981 w 997"/>
                <a:gd name="T29" fmla="*/ 397 h 707"/>
                <a:gd name="T30" fmla="*/ 991 w 997"/>
                <a:gd name="T31" fmla="*/ 410 h 707"/>
                <a:gd name="T32" fmla="*/ 984 w 997"/>
                <a:gd name="T33" fmla="*/ 410 h 707"/>
                <a:gd name="T34" fmla="*/ 972 w 997"/>
                <a:gd name="T35" fmla="*/ 412 h 707"/>
                <a:gd name="T36" fmla="*/ 978 w 997"/>
                <a:gd name="T37" fmla="*/ 427 h 707"/>
                <a:gd name="T38" fmla="*/ 997 w 997"/>
                <a:gd name="T39" fmla="*/ 449 h 707"/>
                <a:gd name="T40" fmla="*/ 982 w 997"/>
                <a:gd name="T41" fmla="*/ 627 h 707"/>
                <a:gd name="T42" fmla="*/ 969 w 997"/>
                <a:gd name="T43" fmla="*/ 698 h 707"/>
                <a:gd name="T44" fmla="*/ 961 w 997"/>
                <a:gd name="T45" fmla="*/ 707 h 707"/>
                <a:gd name="T46" fmla="*/ 954 w 997"/>
                <a:gd name="T47" fmla="*/ 699 h 707"/>
                <a:gd name="T48" fmla="*/ 946 w 997"/>
                <a:gd name="T49" fmla="*/ 651 h 707"/>
                <a:gd name="T50" fmla="*/ 936 w 997"/>
                <a:gd name="T51" fmla="*/ 521 h 707"/>
                <a:gd name="T52" fmla="*/ 928 w 997"/>
                <a:gd name="T53" fmla="*/ 478 h 707"/>
                <a:gd name="T54" fmla="*/ 909 w 997"/>
                <a:gd name="T55" fmla="*/ 428 h 707"/>
                <a:gd name="T56" fmla="*/ 891 w 997"/>
                <a:gd name="T57" fmla="*/ 406 h 707"/>
                <a:gd name="T58" fmla="*/ 866 w 997"/>
                <a:gd name="T59" fmla="*/ 392 h 707"/>
                <a:gd name="T60" fmla="*/ 830 w 997"/>
                <a:gd name="T61" fmla="*/ 380 h 707"/>
                <a:gd name="T62" fmla="*/ 776 w 997"/>
                <a:gd name="T63" fmla="*/ 359 h 707"/>
                <a:gd name="T64" fmla="*/ 759 w 997"/>
                <a:gd name="T65" fmla="*/ 361 h 707"/>
                <a:gd name="T66" fmla="*/ 756 w 997"/>
                <a:gd name="T67" fmla="*/ 371 h 707"/>
                <a:gd name="T68" fmla="*/ 764 w 997"/>
                <a:gd name="T69" fmla="*/ 421 h 707"/>
                <a:gd name="T70" fmla="*/ 797 w 997"/>
                <a:gd name="T71" fmla="*/ 514 h 707"/>
                <a:gd name="T72" fmla="*/ 813 w 997"/>
                <a:gd name="T73" fmla="*/ 542 h 707"/>
                <a:gd name="T74" fmla="*/ 821 w 997"/>
                <a:gd name="T75" fmla="*/ 547 h 707"/>
                <a:gd name="T76" fmla="*/ 759 w 997"/>
                <a:gd name="T77" fmla="*/ 518 h 707"/>
                <a:gd name="T78" fmla="*/ 683 w 997"/>
                <a:gd name="T79" fmla="*/ 479 h 707"/>
                <a:gd name="T80" fmla="*/ 672 w 997"/>
                <a:gd name="T81" fmla="*/ 470 h 707"/>
                <a:gd name="T82" fmla="*/ 677 w 997"/>
                <a:gd name="T83" fmla="*/ 454 h 707"/>
                <a:gd name="T84" fmla="*/ 695 w 997"/>
                <a:gd name="T85" fmla="*/ 422 h 707"/>
                <a:gd name="T86" fmla="*/ 699 w 997"/>
                <a:gd name="T87" fmla="*/ 398 h 707"/>
                <a:gd name="T88" fmla="*/ 690 w 997"/>
                <a:gd name="T89" fmla="*/ 371 h 707"/>
                <a:gd name="T90" fmla="*/ 662 w 997"/>
                <a:gd name="T91" fmla="*/ 340 h 707"/>
                <a:gd name="T92" fmla="*/ 577 w 997"/>
                <a:gd name="T93" fmla="*/ 276 h 707"/>
                <a:gd name="T94" fmla="*/ 512 w 997"/>
                <a:gd name="T95" fmla="*/ 225 h 707"/>
                <a:gd name="T96" fmla="*/ 506 w 997"/>
                <a:gd name="T97" fmla="*/ 216 h 707"/>
                <a:gd name="T98" fmla="*/ 490 w 997"/>
                <a:gd name="T99" fmla="*/ 205 h 707"/>
                <a:gd name="T100" fmla="*/ 415 w 997"/>
                <a:gd name="T101" fmla="*/ 190 h 707"/>
                <a:gd name="T102" fmla="*/ 308 w 997"/>
                <a:gd name="T103" fmla="*/ 180 h 707"/>
                <a:gd name="T104" fmla="*/ 226 w 997"/>
                <a:gd name="T105" fmla="*/ 168 h 707"/>
                <a:gd name="T106" fmla="*/ 79 w 997"/>
                <a:gd name="T107" fmla="*/ 126 h 707"/>
                <a:gd name="T108" fmla="*/ 4 w 997"/>
                <a:gd name="T109" fmla="*/ 96 h 707"/>
                <a:gd name="T110" fmla="*/ 0 w 997"/>
                <a:gd name="T111" fmla="*/ 91 h 707"/>
                <a:gd name="T112" fmla="*/ 21 w 997"/>
                <a:gd name="T113" fmla="*/ 91 h 707"/>
                <a:gd name="T114" fmla="*/ 138 w 997"/>
                <a:gd name="T115" fmla="*/ 111 h 707"/>
                <a:gd name="T116" fmla="*/ 307 w 997"/>
                <a:gd name="T117" fmla="*/ 139 h 707"/>
                <a:gd name="T118" fmla="*/ 120 w 997"/>
                <a:gd name="T119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7" h="707">
                  <a:moveTo>
                    <a:pt x="120" y="0"/>
                  </a:moveTo>
                  <a:lnTo>
                    <a:pt x="120" y="0"/>
                  </a:lnTo>
                  <a:lnTo>
                    <a:pt x="147" y="0"/>
                  </a:lnTo>
                  <a:lnTo>
                    <a:pt x="178" y="1"/>
                  </a:lnTo>
                  <a:lnTo>
                    <a:pt x="216" y="4"/>
                  </a:lnTo>
                  <a:lnTo>
                    <a:pt x="259" y="9"/>
                  </a:lnTo>
                  <a:lnTo>
                    <a:pt x="304" y="18"/>
                  </a:lnTo>
                  <a:lnTo>
                    <a:pt x="326" y="22"/>
                  </a:lnTo>
                  <a:lnTo>
                    <a:pt x="350" y="30"/>
                  </a:lnTo>
                  <a:lnTo>
                    <a:pt x="371" y="36"/>
                  </a:lnTo>
                  <a:lnTo>
                    <a:pt x="392" y="45"/>
                  </a:lnTo>
                  <a:lnTo>
                    <a:pt x="392" y="45"/>
                  </a:lnTo>
                  <a:lnTo>
                    <a:pt x="412" y="54"/>
                  </a:lnTo>
                  <a:lnTo>
                    <a:pt x="430" y="64"/>
                  </a:lnTo>
                  <a:lnTo>
                    <a:pt x="448" y="76"/>
                  </a:lnTo>
                  <a:lnTo>
                    <a:pt x="463" y="88"/>
                  </a:lnTo>
                  <a:lnTo>
                    <a:pt x="478" y="100"/>
                  </a:lnTo>
                  <a:lnTo>
                    <a:pt x="491" y="114"/>
                  </a:lnTo>
                  <a:lnTo>
                    <a:pt x="515" y="139"/>
                  </a:lnTo>
                  <a:lnTo>
                    <a:pt x="533" y="163"/>
                  </a:lnTo>
                  <a:lnTo>
                    <a:pt x="550" y="186"/>
                  </a:lnTo>
                  <a:lnTo>
                    <a:pt x="569" y="216"/>
                  </a:lnTo>
                  <a:lnTo>
                    <a:pt x="569" y="216"/>
                  </a:lnTo>
                  <a:lnTo>
                    <a:pt x="578" y="225"/>
                  </a:lnTo>
                  <a:lnTo>
                    <a:pt x="592" y="235"/>
                  </a:lnTo>
                  <a:lnTo>
                    <a:pt x="608" y="244"/>
                  </a:lnTo>
                  <a:lnTo>
                    <a:pt x="624" y="253"/>
                  </a:lnTo>
                  <a:lnTo>
                    <a:pt x="644" y="261"/>
                  </a:lnTo>
                  <a:lnTo>
                    <a:pt x="662" y="267"/>
                  </a:lnTo>
                  <a:lnTo>
                    <a:pt x="678" y="271"/>
                  </a:lnTo>
                  <a:lnTo>
                    <a:pt x="692" y="274"/>
                  </a:lnTo>
                  <a:lnTo>
                    <a:pt x="692" y="274"/>
                  </a:lnTo>
                  <a:lnTo>
                    <a:pt x="705" y="277"/>
                  </a:lnTo>
                  <a:lnTo>
                    <a:pt x="720" y="282"/>
                  </a:lnTo>
                  <a:lnTo>
                    <a:pt x="753" y="293"/>
                  </a:lnTo>
                  <a:lnTo>
                    <a:pt x="785" y="308"/>
                  </a:lnTo>
                  <a:lnTo>
                    <a:pt x="809" y="320"/>
                  </a:lnTo>
                  <a:lnTo>
                    <a:pt x="809" y="320"/>
                  </a:lnTo>
                  <a:lnTo>
                    <a:pt x="839" y="332"/>
                  </a:lnTo>
                  <a:lnTo>
                    <a:pt x="878" y="346"/>
                  </a:lnTo>
                  <a:lnTo>
                    <a:pt x="928" y="361"/>
                  </a:lnTo>
                  <a:lnTo>
                    <a:pt x="928" y="361"/>
                  </a:lnTo>
                  <a:lnTo>
                    <a:pt x="942" y="370"/>
                  </a:lnTo>
                  <a:lnTo>
                    <a:pt x="969" y="388"/>
                  </a:lnTo>
                  <a:lnTo>
                    <a:pt x="981" y="397"/>
                  </a:lnTo>
                  <a:lnTo>
                    <a:pt x="990" y="406"/>
                  </a:lnTo>
                  <a:lnTo>
                    <a:pt x="991" y="407"/>
                  </a:lnTo>
                  <a:lnTo>
                    <a:pt x="991" y="410"/>
                  </a:lnTo>
                  <a:lnTo>
                    <a:pt x="988" y="410"/>
                  </a:lnTo>
                  <a:lnTo>
                    <a:pt x="984" y="410"/>
                  </a:lnTo>
                  <a:lnTo>
                    <a:pt x="984" y="410"/>
                  </a:lnTo>
                  <a:lnTo>
                    <a:pt x="978" y="410"/>
                  </a:lnTo>
                  <a:lnTo>
                    <a:pt x="975" y="410"/>
                  </a:lnTo>
                  <a:lnTo>
                    <a:pt x="972" y="412"/>
                  </a:lnTo>
                  <a:lnTo>
                    <a:pt x="972" y="413"/>
                  </a:lnTo>
                  <a:lnTo>
                    <a:pt x="973" y="419"/>
                  </a:lnTo>
                  <a:lnTo>
                    <a:pt x="978" y="427"/>
                  </a:lnTo>
                  <a:lnTo>
                    <a:pt x="990" y="442"/>
                  </a:lnTo>
                  <a:lnTo>
                    <a:pt x="997" y="449"/>
                  </a:lnTo>
                  <a:lnTo>
                    <a:pt x="997" y="449"/>
                  </a:lnTo>
                  <a:lnTo>
                    <a:pt x="994" y="490"/>
                  </a:lnTo>
                  <a:lnTo>
                    <a:pt x="987" y="580"/>
                  </a:lnTo>
                  <a:lnTo>
                    <a:pt x="982" y="627"/>
                  </a:lnTo>
                  <a:lnTo>
                    <a:pt x="976" y="669"/>
                  </a:lnTo>
                  <a:lnTo>
                    <a:pt x="972" y="684"/>
                  </a:lnTo>
                  <a:lnTo>
                    <a:pt x="969" y="698"/>
                  </a:lnTo>
                  <a:lnTo>
                    <a:pt x="966" y="705"/>
                  </a:lnTo>
                  <a:lnTo>
                    <a:pt x="963" y="707"/>
                  </a:lnTo>
                  <a:lnTo>
                    <a:pt x="961" y="707"/>
                  </a:lnTo>
                  <a:lnTo>
                    <a:pt x="961" y="707"/>
                  </a:lnTo>
                  <a:lnTo>
                    <a:pt x="958" y="704"/>
                  </a:lnTo>
                  <a:lnTo>
                    <a:pt x="954" y="699"/>
                  </a:lnTo>
                  <a:lnTo>
                    <a:pt x="952" y="690"/>
                  </a:lnTo>
                  <a:lnTo>
                    <a:pt x="949" y="680"/>
                  </a:lnTo>
                  <a:lnTo>
                    <a:pt x="946" y="651"/>
                  </a:lnTo>
                  <a:lnTo>
                    <a:pt x="943" y="618"/>
                  </a:lnTo>
                  <a:lnTo>
                    <a:pt x="939" y="551"/>
                  </a:lnTo>
                  <a:lnTo>
                    <a:pt x="936" y="521"/>
                  </a:lnTo>
                  <a:lnTo>
                    <a:pt x="933" y="500"/>
                  </a:lnTo>
                  <a:lnTo>
                    <a:pt x="933" y="500"/>
                  </a:lnTo>
                  <a:lnTo>
                    <a:pt x="928" y="478"/>
                  </a:lnTo>
                  <a:lnTo>
                    <a:pt x="924" y="461"/>
                  </a:lnTo>
                  <a:lnTo>
                    <a:pt x="916" y="445"/>
                  </a:lnTo>
                  <a:lnTo>
                    <a:pt x="909" y="428"/>
                  </a:lnTo>
                  <a:lnTo>
                    <a:pt x="903" y="421"/>
                  </a:lnTo>
                  <a:lnTo>
                    <a:pt x="897" y="413"/>
                  </a:lnTo>
                  <a:lnTo>
                    <a:pt x="891" y="406"/>
                  </a:lnTo>
                  <a:lnTo>
                    <a:pt x="884" y="400"/>
                  </a:lnTo>
                  <a:lnTo>
                    <a:pt x="875" y="395"/>
                  </a:lnTo>
                  <a:lnTo>
                    <a:pt x="866" y="392"/>
                  </a:lnTo>
                  <a:lnTo>
                    <a:pt x="866" y="392"/>
                  </a:lnTo>
                  <a:lnTo>
                    <a:pt x="848" y="386"/>
                  </a:lnTo>
                  <a:lnTo>
                    <a:pt x="830" y="380"/>
                  </a:lnTo>
                  <a:lnTo>
                    <a:pt x="800" y="367"/>
                  </a:lnTo>
                  <a:lnTo>
                    <a:pt x="788" y="362"/>
                  </a:lnTo>
                  <a:lnTo>
                    <a:pt x="776" y="359"/>
                  </a:lnTo>
                  <a:lnTo>
                    <a:pt x="767" y="359"/>
                  </a:lnTo>
                  <a:lnTo>
                    <a:pt x="764" y="359"/>
                  </a:lnTo>
                  <a:lnTo>
                    <a:pt x="759" y="361"/>
                  </a:lnTo>
                  <a:lnTo>
                    <a:pt x="759" y="361"/>
                  </a:lnTo>
                  <a:lnTo>
                    <a:pt x="758" y="365"/>
                  </a:lnTo>
                  <a:lnTo>
                    <a:pt x="756" y="371"/>
                  </a:lnTo>
                  <a:lnTo>
                    <a:pt x="756" y="382"/>
                  </a:lnTo>
                  <a:lnTo>
                    <a:pt x="758" y="392"/>
                  </a:lnTo>
                  <a:lnTo>
                    <a:pt x="764" y="421"/>
                  </a:lnTo>
                  <a:lnTo>
                    <a:pt x="773" y="454"/>
                  </a:lnTo>
                  <a:lnTo>
                    <a:pt x="785" y="485"/>
                  </a:lnTo>
                  <a:lnTo>
                    <a:pt x="797" y="514"/>
                  </a:lnTo>
                  <a:lnTo>
                    <a:pt x="803" y="526"/>
                  </a:lnTo>
                  <a:lnTo>
                    <a:pt x="807" y="535"/>
                  </a:lnTo>
                  <a:lnTo>
                    <a:pt x="813" y="542"/>
                  </a:lnTo>
                  <a:lnTo>
                    <a:pt x="818" y="545"/>
                  </a:lnTo>
                  <a:lnTo>
                    <a:pt x="818" y="545"/>
                  </a:lnTo>
                  <a:lnTo>
                    <a:pt x="821" y="547"/>
                  </a:lnTo>
                  <a:lnTo>
                    <a:pt x="819" y="545"/>
                  </a:lnTo>
                  <a:lnTo>
                    <a:pt x="807" y="539"/>
                  </a:lnTo>
                  <a:lnTo>
                    <a:pt x="759" y="518"/>
                  </a:lnTo>
                  <a:lnTo>
                    <a:pt x="729" y="505"/>
                  </a:lnTo>
                  <a:lnTo>
                    <a:pt x="704" y="491"/>
                  </a:lnTo>
                  <a:lnTo>
                    <a:pt x="683" y="479"/>
                  </a:lnTo>
                  <a:lnTo>
                    <a:pt x="677" y="475"/>
                  </a:lnTo>
                  <a:lnTo>
                    <a:pt x="672" y="470"/>
                  </a:lnTo>
                  <a:lnTo>
                    <a:pt x="672" y="470"/>
                  </a:lnTo>
                  <a:lnTo>
                    <a:pt x="672" y="467"/>
                  </a:lnTo>
                  <a:lnTo>
                    <a:pt x="672" y="463"/>
                  </a:lnTo>
                  <a:lnTo>
                    <a:pt x="677" y="454"/>
                  </a:lnTo>
                  <a:lnTo>
                    <a:pt x="684" y="442"/>
                  </a:lnTo>
                  <a:lnTo>
                    <a:pt x="692" y="428"/>
                  </a:lnTo>
                  <a:lnTo>
                    <a:pt x="695" y="422"/>
                  </a:lnTo>
                  <a:lnTo>
                    <a:pt x="698" y="415"/>
                  </a:lnTo>
                  <a:lnTo>
                    <a:pt x="699" y="406"/>
                  </a:lnTo>
                  <a:lnTo>
                    <a:pt x="699" y="398"/>
                  </a:lnTo>
                  <a:lnTo>
                    <a:pt x="699" y="389"/>
                  </a:lnTo>
                  <a:lnTo>
                    <a:pt x="696" y="380"/>
                  </a:lnTo>
                  <a:lnTo>
                    <a:pt x="690" y="371"/>
                  </a:lnTo>
                  <a:lnTo>
                    <a:pt x="683" y="361"/>
                  </a:lnTo>
                  <a:lnTo>
                    <a:pt x="683" y="361"/>
                  </a:lnTo>
                  <a:lnTo>
                    <a:pt x="662" y="340"/>
                  </a:lnTo>
                  <a:lnTo>
                    <a:pt x="635" y="319"/>
                  </a:lnTo>
                  <a:lnTo>
                    <a:pt x="606" y="296"/>
                  </a:lnTo>
                  <a:lnTo>
                    <a:pt x="577" y="276"/>
                  </a:lnTo>
                  <a:lnTo>
                    <a:pt x="550" y="256"/>
                  </a:lnTo>
                  <a:lnTo>
                    <a:pt x="527" y="238"/>
                  </a:lnTo>
                  <a:lnTo>
                    <a:pt x="512" y="225"/>
                  </a:lnTo>
                  <a:lnTo>
                    <a:pt x="508" y="220"/>
                  </a:lnTo>
                  <a:lnTo>
                    <a:pt x="506" y="216"/>
                  </a:lnTo>
                  <a:lnTo>
                    <a:pt x="506" y="216"/>
                  </a:lnTo>
                  <a:lnTo>
                    <a:pt x="505" y="213"/>
                  </a:lnTo>
                  <a:lnTo>
                    <a:pt x="499" y="210"/>
                  </a:lnTo>
                  <a:lnTo>
                    <a:pt x="490" y="205"/>
                  </a:lnTo>
                  <a:lnTo>
                    <a:pt x="478" y="202"/>
                  </a:lnTo>
                  <a:lnTo>
                    <a:pt x="449" y="196"/>
                  </a:lnTo>
                  <a:lnTo>
                    <a:pt x="415" y="190"/>
                  </a:lnTo>
                  <a:lnTo>
                    <a:pt x="347" y="183"/>
                  </a:lnTo>
                  <a:lnTo>
                    <a:pt x="308" y="180"/>
                  </a:lnTo>
                  <a:lnTo>
                    <a:pt x="308" y="180"/>
                  </a:lnTo>
                  <a:lnTo>
                    <a:pt x="292" y="178"/>
                  </a:lnTo>
                  <a:lnTo>
                    <a:pt x="271" y="177"/>
                  </a:lnTo>
                  <a:lnTo>
                    <a:pt x="226" y="168"/>
                  </a:lnTo>
                  <a:lnTo>
                    <a:pt x="177" y="156"/>
                  </a:lnTo>
                  <a:lnTo>
                    <a:pt x="126" y="141"/>
                  </a:lnTo>
                  <a:lnTo>
                    <a:pt x="79" y="126"/>
                  </a:lnTo>
                  <a:lnTo>
                    <a:pt x="39" y="112"/>
                  </a:lnTo>
                  <a:lnTo>
                    <a:pt x="12" y="100"/>
                  </a:lnTo>
                  <a:lnTo>
                    <a:pt x="4" y="9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4" y="90"/>
                  </a:lnTo>
                  <a:lnTo>
                    <a:pt x="21" y="91"/>
                  </a:lnTo>
                  <a:lnTo>
                    <a:pt x="48" y="94"/>
                  </a:lnTo>
                  <a:lnTo>
                    <a:pt x="78" y="100"/>
                  </a:lnTo>
                  <a:lnTo>
                    <a:pt x="138" y="111"/>
                  </a:lnTo>
                  <a:lnTo>
                    <a:pt x="172" y="118"/>
                  </a:lnTo>
                  <a:lnTo>
                    <a:pt x="172" y="118"/>
                  </a:lnTo>
                  <a:lnTo>
                    <a:pt x="307" y="139"/>
                  </a:lnTo>
                  <a:lnTo>
                    <a:pt x="431" y="159"/>
                  </a:lnTo>
                  <a:lnTo>
                    <a:pt x="343" y="8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1" name="Freeform 38"/>
            <p:cNvSpPr>
              <a:spLocks/>
            </p:cNvSpPr>
            <p:nvPr/>
          </p:nvSpPr>
          <p:spPr bwMode="auto">
            <a:xfrm>
              <a:off x="5044868" y="2961557"/>
              <a:ext cx="1263234" cy="1424135"/>
            </a:xfrm>
            <a:custGeom>
              <a:avLst/>
              <a:gdLst>
                <a:gd name="T0" fmla="*/ 659 w 792"/>
                <a:gd name="T1" fmla="*/ 351 h 924"/>
                <a:gd name="T2" fmla="*/ 637 w 792"/>
                <a:gd name="T3" fmla="*/ 356 h 924"/>
                <a:gd name="T4" fmla="*/ 506 w 792"/>
                <a:gd name="T5" fmla="*/ 350 h 924"/>
                <a:gd name="T6" fmla="*/ 451 w 792"/>
                <a:gd name="T7" fmla="*/ 360 h 924"/>
                <a:gd name="T8" fmla="*/ 446 w 792"/>
                <a:gd name="T9" fmla="*/ 372 h 924"/>
                <a:gd name="T10" fmla="*/ 461 w 792"/>
                <a:gd name="T11" fmla="*/ 398 h 924"/>
                <a:gd name="T12" fmla="*/ 554 w 792"/>
                <a:gd name="T13" fmla="*/ 461 h 924"/>
                <a:gd name="T14" fmla="*/ 674 w 792"/>
                <a:gd name="T15" fmla="*/ 530 h 924"/>
                <a:gd name="T16" fmla="*/ 692 w 792"/>
                <a:gd name="T17" fmla="*/ 554 h 924"/>
                <a:gd name="T18" fmla="*/ 695 w 792"/>
                <a:gd name="T19" fmla="*/ 566 h 924"/>
                <a:gd name="T20" fmla="*/ 578 w 792"/>
                <a:gd name="T21" fmla="*/ 527 h 924"/>
                <a:gd name="T22" fmla="*/ 521 w 792"/>
                <a:gd name="T23" fmla="*/ 518 h 924"/>
                <a:gd name="T24" fmla="*/ 526 w 792"/>
                <a:gd name="T25" fmla="*/ 534 h 924"/>
                <a:gd name="T26" fmla="*/ 601 w 792"/>
                <a:gd name="T27" fmla="*/ 623 h 924"/>
                <a:gd name="T28" fmla="*/ 631 w 792"/>
                <a:gd name="T29" fmla="*/ 663 h 924"/>
                <a:gd name="T30" fmla="*/ 629 w 792"/>
                <a:gd name="T31" fmla="*/ 709 h 924"/>
                <a:gd name="T32" fmla="*/ 590 w 792"/>
                <a:gd name="T33" fmla="*/ 829 h 924"/>
                <a:gd name="T34" fmla="*/ 560 w 792"/>
                <a:gd name="T35" fmla="*/ 906 h 924"/>
                <a:gd name="T36" fmla="*/ 553 w 792"/>
                <a:gd name="T37" fmla="*/ 903 h 924"/>
                <a:gd name="T38" fmla="*/ 536 w 792"/>
                <a:gd name="T39" fmla="*/ 922 h 924"/>
                <a:gd name="T40" fmla="*/ 515 w 792"/>
                <a:gd name="T41" fmla="*/ 922 h 924"/>
                <a:gd name="T42" fmla="*/ 485 w 792"/>
                <a:gd name="T43" fmla="*/ 894 h 924"/>
                <a:gd name="T44" fmla="*/ 398 w 792"/>
                <a:gd name="T45" fmla="*/ 766 h 924"/>
                <a:gd name="T46" fmla="*/ 383 w 792"/>
                <a:gd name="T47" fmla="*/ 718 h 924"/>
                <a:gd name="T48" fmla="*/ 376 w 792"/>
                <a:gd name="T49" fmla="*/ 703 h 924"/>
                <a:gd name="T50" fmla="*/ 331 w 792"/>
                <a:gd name="T51" fmla="*/ 699 h 924"/>
                <a:gd name="T52" fmla="*/ 264 w 792"/>
                <a:gd name="T53" fmla="*/ 712 h 924"/>
                <a:gd name="T54" fmla="*/ 135 w 792"/>
                <a:gd name="T55" fmla="*/ 802 h 924"/>
                <a:gd name="T56" fmla="*/ 67 w 792"/>
                <a:gd name="T57" fmla="*/ 865 h 924"/>
                <a:gd name="T58" fmla="*/ 2 w 792"/>
                <a:gd name="T59" fmla="*/ 924 h 924"/>
                <a:gd name="T60" fmla="*/ 12 w 792"/>
                <a:gd name="T61" fmla="*/ 894 h 924"/>
                <a:gd name="T62" fmla="*/ 84 w 792"/>
                <a:gd name="T63" fmla="*/ 790 h 924"/>
                <a:gd name="T64" fmla="*/ 225 w 792"/>
                <a:gd name="T65" fmla="*/ 623 h 924"/>
                <a:gd name="T66" fmla="*/ 264 w 792"/>
                <a:gd name="T67" fmla="*/ 591 h 924"/>
                <a:gd name="T68" fmla="*/ 289 w 792"/>
                <a:gd name="T69" fmla="*/ 578 h 924"/>
                <a:gd name="T70" fmla="*/ 297 w 792"/>
                <a:gd name="T71" fmla="*/ 527 h 924"/>
                <a:gd name="T72" fmla="*/ 289 w 792"/>
                <a:gd name="T73" fmla="*/ 509 h 924"/>
                <a:gd name="T74" fmla="*/ 241 w 792"/>
                <a:gd name="T75" fmla="*/ 479 h 924"/>
                <a:gd name="T76" fmla="*/ 229 w 792"/>
                <a:gd name="T77" fmla="*/ 467 h 924"/>
                <a:gd name="T78" fmla="*/ 243 w 792"/>
                <a:gd name="T79" fmla="*/ 419 h 924"/>
                <a:gd name="T80" fmla="*/ 286 w 792"/>
                <a:gd name="T81" fmla="*/ 342 h 924"/>
                <a:gd name="T82" fmla="*/ 309 w 792"/>
                <a:gd name="T83" fmla="*/ 323 h 924"/>
                <a:gd name="T84" fmla="*/ 376 w 792"/>
                <a:gd name="T85" fmla="*/ 257 h 924"/>
                <a:gd name="T86" fmla="*/ 410 w 792"/>
                <a:gd name="T87" fmla="*/ 194 h 924"/>
                <a:gd name="T88" fmla="*/ 412 w 792"/>
                <a:gd name="T89" fmla="*/ 178 h 924"/>
                <a:gd name="T90" fmla="*/ 455 w 792"/>
                <a:gd name="T91" fmla="*/ 122 h 924"/>
                <a:gd name="T92" fmla="*/ 509 w 792"/>
                <a:gd name="T93" fmla="*/ 82 h 924"/>
                <a:gd name="T94" fmla="*/ 520 w 792"/>
                <a:gd name="T95" fmla="*/ 83 h 924"/>
                <a:gd name="T96" fmla="*/ 616 w 792"/>
                <a:gd name="T97" fmla="*/ 14 h 924"/>
                <a:gd name="T98" fmla="*/ 641 w 792"/>
                <a:gd name="T99" fmla="*/ 0 h 924"/>
                <a:gd name="T100" fmla="*/ 702 w 792"/>
                <a:gd name="T101" fmla="*/ 16 h 924"/>
                <a:gd name="T102" fmla="*/ 722 w 792"/>
                <a:gd name="T103" fmla="*/ 35 h 924"/>
                <a:gd name="T104" fmla="*/ 789 w 792"/>
                <a:gd name="T105" fmla="*/ 116 h 924"/>
                <a:gd name="T106" fmla="*/ 786 w 792"/>
                <a:gd name="T107" fmla="*/ 131 h 924"/>
                <a:gd name="T108" fmla="*/ 756 w 792"/>
                <a:gd name="T109" fmla="*/ 142 h 924"/>
                <a:gd name="T110" fmla="*/ 693 w 792"/>
                <a:gd name="T111" fmla="*/ 182 h 924"/>
                <a:gd name="T112" fmla="*/ 641 w 792"/>
                <a:gd name="T113" fmla="*/ 245 h 924"/>
                <a:gd name="T114" fmla="*/ 634 w 792"/>
                <a:gd name="T115" fmla="*/ 283 h 924"/>
                <a:gd name="T116" fmla="*/ 644 w 792"/>
                <a:gd name="T117" fmla="*/ 3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2" h="924">
                  <a:moveTo>
                    <a:pt x="657" y="347"/>
                  </a:moveTo>
                  <a:lnTo>
                    <a:pt x="657" y="347"/>
                  </a:lnTo>
                  <a:lnTo>
                    <a:pt x="659" y="350"/>
                  </a:lnTo>
                  <a:lnTo>
                    <a:pt x="659" y="351"/>
                  </a:lnTo>
                  <a:lnTo>
                    <a:pt x="657" y="353"/>
                  </a:lnTo>
                  <a:lnTo>
                    <a:pt x="656" y="354"/>
                  </a:lnTo>
                  <a:lnTo>
                    <a:pt x="647" y="356"/>
                  </a:lnTo>
                  <a:lnTo>
                    <a:pt x="637" y="356"/>
                  </a:lnTo>
                  <a:lnTo>
                    <a:pt x="604" y="356"/>
                  </a:lnTo>
                  <a:lnTo>
                    <a:pt x="566" y="353"/>
                  </a:lnTo>
                  <a:lnTo>
                    <a:pt x="526" y="350"/>
                  </a:lnTo>
                  <a:lnTo>
                    <a:pt x="506" y="350"/>
                  </a:lnTo>
                  <a:lnTo>
                    <a:pt x="488" y="351"/>
                  </a:lnTo>
                  <a:lnTo>
                    <a:pt x="473" y="353"/>
                  </a:lnTo>
                  <a:lnTo>
                    <a:pt x="461" y="356"/>
                  </a:lnTo>
                  <a:lnTo>
                    <a:pt x="451" y="360"/>
                  </a:lnTo>
                  <a:lnTo>
                    <a:pt x="448" y="365"/>
                  </a:lnTo>
                  <a:lnTo>
                    <a:pt x="446" y="368"/>
                  </a:lnTo>
                  <a:lnTo>
                    <a:pt x="446" y="368"/>
                  </a:lnTo>
                  <a:lnTo>
                    <a:pt x="446" y="372"/>
                  </a:lnTo>
                  <a:lnTo>
                    <a:pt x="446" y="377"/>
                  </a:lnTo>
                  <a:lnTo>
                    <a:pt x="448" y="381"/>
                  </a:lnTo>
                  <a:lnTo>
                    <a:pt x="452" y="386"/>
                  </a:lnTo>
                  <a:lnTo>
                    <a:pt x="461" y="398"/>
                  </a:lnTo>
                  <a:lnTo>
                    <a:pt x="475" y="410"/>
                  </a:lnTo>
                  <a:lnTo>
                    <a:pt x="491" y="422"/>
                  </a:lnTo>
                  <a:lnTo>
                    <a:pt x="511" y="435"/>
                  </a:lnTo>
                  <a:lnTo>
                    <a:pt x="554" y="461"/>
                  </a:lnTo>
                  <a:lnTo>
                    <a:pt x="598" y="486"/>
                  </a:lnTo>
                  <a:lnTo>
                    <a:pt x="637" y="507"/>
                  </a:lnTo>
                  <a:lnTo>
                    <a:pt x="665" y="524"/>
                  </a:lnTo>
                  <a:lnTo>
                    <a:pt x="674" y="530"/>
                  </a:lnTo>
                  <a:lnTo>
                    <a:pt x="677" y="533"/>
                  </a:lnTo>
                  <a:lnTo>
                    <a:pt x="677" y="533"/>
                  </a:lnTo>
                  <a:lnTo>
                    <a:pt x="684" y="543"/>
                  </a:lnTo>
                  <a:lnTo>
                    <a:pt x="692" y="554"/>
                  </a:lnTo>
                  <a:lnTo>
                    <a:pt x="698" y="563"/>
                  </a:lnTo>
                  <a:lnTo>
                    <a:pt x="698" y="564"/>
                  </a:lnTo>
                  <a:lnTo>
                    <a:pt x="695" y="566"/>
                  </a:lnTo>
                  <a:lnTo>
                    <a:pt x="695" y="566"/>
                  </a:lnTo>
                  <a:lnTo>
                    <a:pt x="684" y="563"/>
                  </a:lnTo>
                  <a:lnTo>
                    <a:pt x="665" y="557"/>
                  </a:lnTo>
                  <a:lnTo>
                    <a:pt x="608" y="536"/>
                  </a:lnTo>
                  <a:lnTo>
                    <a:pt x="578" y="527"/>
                  </a:lnTo>
                  <a:lnTo>
                    <a:pt x="553" y="519"/>
                  </a:lnTo>
                  <a:lnTo>
                    <a:pt x="532" y="516"/>
                  </a:lnTo>
                  <a:lnTo>
                    <a:pt x="526" y="516"/>
                  </a:lnTo>
                  <a:lnTo>
                    <a:pt x="521" y="518"/>
                  </a:lnTo>
                  <a:lnTo>
                    <a:pt x="521" y="518"/>
                  </a:lnTo>
                  <a:lnTo>
                    <a:pt x="520" y="522"/>
                  </a:lnTo>
                  <a:lnTo>
                    <a:pt x="521" y="527"/>
                  </a:lnTo>
                  <a:lnTo>
                    <a:pt x="526" y="534"/>
                  </a:lnTo>
                  <a:lnTo>
                    <a:pt x="530" y="542"/>
                  </a:lnTo>
                  <a:lnTo>
                    <a:pt x="545" y="561"/>
                  </a:lnTo>
                  <a:lnTo>
                    <a:pt x="563" y="582"/>
                  </a:lnTo>
                  <a:lnTo>
                    <a:pt x="601" y="623"/>
                  </a:lnTo>
                  <a:lnTo>
                    <a:pt x="625" y="646"/>
                  </a:lnTo>
                  <a:lnTo>
                    <a:pt x="625" y="646"/>
                  </a:lnTo>
                  <a:lnTo>
                    <a:pt x="628" y="654"/>
                  </a:lnTo>
                  <a:lnTo>
                    <a:pt x="631" y="663"/>
                  </a:lnTo>
                  <a:lnTo>
                    <a:pt x="632" y="673"/>
                  </a:lnTo>
                  <a:lnTo>
                    <a:pt x="632" y="685"/>
                  </a:lnTo>
                  <a:lnTo>
                    <a:pt x="632" y="697"/>
                  </a:lnTo>
                  <a:lnTo>
                    <a:pt x="629" y="709"/>
                  </a:lnTo>
                  <a:lnTo>
                    <a:pt x="626" y="720"/>
                  </a:lnTo>
                  <a:lnTo>
                    <a:pt x="623" y="730"/>
                  </a:lnTo>
                  <a:lnTo>
                    <a:pt x="623" y="730"/>
                  </a:lnTo>
                  <a:lnTo>
                    <a:pt x="590" y="829"/>
                  </a:lnTo>
                  <a:lnTo>
                    <a:pt x="571" y="885"/>
                  </a:lnTo>
                  <a:lnTo>
                    <a:pt x="563" y="901"/>
                  </a:lnTo>
                  <a:lnTo>
                    <a:pt x="562" y="906"/>
                  </a:lnTo>
                  <a:lnTo>
                    <a:pt x="560" y="906"/>
                  </a:lnTo>
                  <a:lnTo>
                    <a:pt x="560" y="906"/>
                  </a:lnTo>
                  <a:lnTo>
                    <a:pt x="556" y="903"/>
                  </a:lnTo>
                  <a:lnTo>
                    <a:pt x="554" y="903"/>
                  </a:lnTo>
                  <a:lnTo>
                    <a:pt x="553" y="903"/>
                  </a:lnTo>
                  <a:lnTo>
                    <a:pt x="550" y="907"/>
                  </a:lnTo>
                  <a:lnTo>
                    <a:pt x="547" y="912"/>
                  </a:lnTo>
                  <a:lnTo>
                    <a:pt x="542" y="918"/>
                  </a:lnTo>
                  <a:lnTo>
                    <a:pt x="536" y="922"/>
                  </a:lnTo>
                  <a:lnTo>
                    <a:pt x="532" y="924"/>
                  </a:lnTo>
                  <a:lnTo>
                    <a:pt x="527" y="924"/>
                  </a:lnTo>
                  <a:lnTo>
                    <a:pt x="521" y="924"/>
                  </a:lnTo>
                  <a:lnTo>
                    <a:pt x="515" y="922"/>
                  </a:lnTo>
                  <a:lnTo>
                    <a:pt x="515" y="922"/>
                  </a:lnTo>
                  <a:lnTo>
                    <a:pt x="511" y="919"/>
                  </a:lnTo>
                  <a:lnTo>
                    <a:pt x="503" y="913"/>
                  </a:lnTo>
                  <a:lnTo>
                    <a:pt x="485" y="894"/>
                  </a:lnTo>
                  <a:lnTo>
                    <a:pt x="464" y="865"/>
                  </a:lnTo>
                  <a:lnTo>
                    <a:pt x="440" y="832"/>
                  </a:lnTo>
                  <a:lnTo>
                    <a:pt x="418" y="798"/>
                  </a:lnTo>
                  <a:lnTo>
                    <a:pt x="398" y="766"/>
                  </a:lnTo>
                  <a:lnTo>
                    <a:pt x="392" y="751"/>
                  </a:lnTo>
                  <a:lnTo>
                    <a:pt x="386" y="738"/>
                  </a:lnTo>
                  <a:lnTo>
                    <a:pt x="383" y="727"/>
                  </a:lnTo>
                  <a:lnTo>
                    <a:pt x="383" y="718"/>
                  </a:lnTo>
                  <a:lnTo>
                    <a:pt x="383" y="718"/>
                  </a:lnTo>
                  <a:lnTo>
                    <a:pt x="383" y="712"/>
                  </a:lnTo>
                  <a:lnTo>
                    <a:pt x="380" y="706"/>
                  </a:lnTo>
                  <a:lnTo>
                    <a:pt x="376" y="703"/>
                  </a:lnTo>
                  <a:lnTo>
                    <a:pt x="368" y="700"/>
                  </a:lnTo>
                  <a:lnTo>
                    <a:pt x="361" y="699"/>
                  </a:lnTo>
                  <a:lnTo>
                    <a:pt x="352" y="697"/>
                  </a:lnTo>
                  <a:lnTo>
                    <a:pt x="331" y="699"/>
                  </a:lnTo>
                  <a:lnTo>
                    <a:pt x="309" y="702"/>
                  </a:lnTo>
                  <a:lnTo>
                    <a:pt x="288" y="705"/>
                  </a:lnTo>
                  <a:lnTo>
                    <a:pt x="273" y="709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35" y="730"/>
                  </a:lnTo>
                  <a:lnTo>
                    <a:pt x="186" y="765"/>
                  </a:lnTo>
                  <a:lnTo>
                    <a:pt x="135" y="802"/>
                  </a:lnTo>
                  <a:lnTo>
                    <a:pt x="115" y="816"/>
                  </a:lnTo>
                  <a:lnTo>
                    <a:pt x="105" y="826"/>
                  </a:lnTo>
                  <a:lnTo>
                    <a:pt x="105" y="826"/>
                  </a:lnTo>
                  <a:lnTo>
                    <a:pt x="67" y="865"/>
                  </a:lnTo>
                  <a:lnTo>
                    <a:pt x="40" y="894"/>
                  </a:lnTo>
                  <a:lnTo>
                    <a:pt x="16" y="915"/>
                  </a:lnTo>
                  <a:lnTo>
                    <a:pt x="6" y="922"/>
                  </a:lnTo>
                  <a:lnTo>
                    <a:pt x="2" y="924"/>
                  </a:lnTo>
                  <a:lnTo>
                    <a:pt x="0" y="922"/>
                  </a:lnTo>
                  <a:lnTo>
                    <a:pt x="0" y="921"/>
                  </a:lnTo>
                  <a:lnTo>
                    <a:pt x="3" y="912"/>
                  </a:lnTo>
                  <a:lnTo>
                    <a:pt x="12" y="894"/>
                  </a:lnTo>
                  <a:lnTo>
                    <a:pt x="28" y="870"/>
                  </a:lnTo>
                  <a:lnTo>
                    <a:pt x="52" y="835"/>
                  </a:lnTo>
                  <a:lnTo>
                    <a:pt x="84" y="790"/>
                  </a:lnTo>
                  <a:lnTo>
                    <a:pt x="84" y="790"/>
                  </a:lnTo>
                  <a:lnTo>
                    <a:pt x="115" y="750"/>
                  </a:lnTo>
                  <a:lnTo>
                    <a:pt x="168" y="684"/>
                  </a:lnTo>
                  <a:lnTo>
                    <a:pt x="196" y="651"/>
                  </a:lnTo>
                  <a:lnTo>
                    <a:pt x="225" y="623"/>
                  </a:lnTo>
                  <a:lnTo>
                    <a:pt x="237" y="611"/>
                  </a:lnTo>
                  <a:lnTo>
                    <a:pt x="247" y="602"/>
                  </a:lnTo>
                  <a:lnTo>
                    <a:pt x="256" y="594"/>
                  </a:lnTo>
                  <a:lnTo>
                    <a:pt x="264" y="591"/>
                  </a:lnTo>
                  <a:lnTo>
                    <a:pt x="264" y="591"/>
                  </a:lnTo>
                  <a:lnTo>
                    <a:pt x="274" y="588"/>
                  </a:lnTo>
                  <a:lnTo>
                    <a:pt x="283" y="584"/>
                  </a:lnTo>
                  <a:lnTo>
                    <a:pt x="289" y="578"/>
                  </a:lnTo>
                  <a:lnTo>
                    <a:pt x="294" y="570"/>
                  </a:lnTo>
                  <a:lnTo>
                    <a:pt x="297" y="561"/>
                  </a:lnTo>
                  <a:lnTo>
                    <a:pt x="298" y="551"/>
                  </a:lnTo>
                  <a:lnTo>
                    <a:pt x="297" y="527"/>
                  </a:lnTo>
                  <a:lnTo>
                    <a:pt x="297" y="527"/>
                  </a:lnTo>
                  <a:lnTo>
                    <a:pt x="295" y="521"/>
                  </a:lnTo>
                  <a:lnTo>
                    <a:pt x="294" y="515"/>
                  </a:lnTo>
                  <a:lnTo>
                    <a:pt x="289" y="509"/>
                  </a:lnTo>
                  <a:lnTo>
                    <a:pt x="286" y="504"/>
                  </a:lnTo>
                  <a:lnTo>
                    <a:pt x="276" y="497"/>
                  </a:lnTo>
                  <a:lnTo>
                    <a:pt x="264" y="489"/>
                  </a:lnTo>
                  <a:lnTo>
                    <a:pt x="241" y="479"/>
                  </a:lnTo>
                  <a:lnTo>
                    <a:pt x="234" y="473"/>
                  </a:lnTo>
                  <a:lnTo>
                    <a:pt x="231" y="470"/>
                  </a:lnTo>
                  <a:lnTo>
                    <a:pt x="229" y="467"/>
                  </a:lnTo>
                  <a:lnTo>
                    <a:pt x="229" y="467"/>
                  </a:lnTo>
                  <a:lnTo>
                    <a:pt x="229" y="462"/>
                  </a:lnTo>
                  <a:lnTo>
                    <a:pt x="231" y="456"/>
                  </a:lnTo>
                  <a:lnTo>
                    <a:pt x="235" y="440"/>
                  </a:lnTo>
                  <a:lnTo>
                    <a:pt x="243" y="419"/>
                  </a:lnTo>
                  <a:lnTo>
                    <a:pt x="253" y="396"/>
                  </a:lnTo>
                  <a:lnTo>
                    <a:pt x="265" y="372"/>
                  </a:lnTo>
                  <a:lnTo>
                    <a:pt x="279" y="351"/>
                  </a:lnTo>
                  <a:lnTo>
                    <a:pt x="286" y="342"/>
                  </a:lnTo>
                  <a:lnTo>
                    <a:pt x="294" y="335"/>
                  </a:lnTo>
                  <a:lnTo>
                    <a:pt x="301" y="327"/>
                  </a:lnTo>
                  <a:lnTo>
                    <a:pt x="309" y="323"/>
                  </a:lnTo>
                  <a:lnTo>
                    <a:pt x="309" y="323"/>
                  </a:lnTo>
                  <a:lnTo>
                    <a:pt x="325" y="313"/>
                  </a:lnTo>
                  <a:lnTo>
                    <a:pt x="341" y="296"/>
                  </a:lnTo>
                  <a:lnTo>
                    <a:pt x="359" y="278"/>
                  </a:lnTo>
                  <a:lnTo>
                    <a:pt x="376" y="257"/>
                  </a:lnTo>
                  <a:lnTo>
                    <a:pt x="391" y="236"/>
                  </a:lnTo>
                  <a:lnTo>
                    <a:pt x="401" y="218"/>
                  </a:lnTo>
                  <a:lnTo>
                    <a:pt x="409" y="202"/>
                  </a:lnTo>
                  <a:lnTo>
                    <a:pt x="410" y="194"/>
                  </a:lnTo>
                  <a:lnTo>
                    <a:pt x="409" y="190"/>
                  </a:lnTo>
                  <a:lnTo>
                    <a:pt x="409" y="190"/>
                  </a:lnTo>
                  <a:lnTo>
                    <a:pt x="409" y="184"/>
                  </a:lnTo>
                  <a:lnTo>
                    <a:pt x="412" y="178"/>
                  </a:lnTo>
                  <a:lnTo>
                    <a:pt x="416" y="170"/>
                  </a:lnTo>
                  <a:lnTo>
                    <a:pt x="422" y="161"/>
                  </a:lnTo>
                  <a:lnTo>
                    <a:pt x="437" y="142"/>
                  </a:lnTo>
                  <a:lnTo>
                    <a:pt x="455" y="122"/>
                  </a:lnTo>
                  <a:lnTo>
                    <a:pt x="475" y="106"/>
                  </a:lnTo>
                  <a:lnTo>
                    <a:pt x="491" y="91"/>
                  </a:lnTo>
                  <a:lnTo>
                    <a:pt x="505" y="83"/>
                  </a:lnTo>
                  <a:lnTo>
                    <a:pt x="509" y="82"/>
                  </a:lnTo>
                  <a:lnTo>
                    <a:pt x="512" y="83"/>
                  </a:lnTo>
                  <a:lnTo>
                    <a:pt x="512" y="83"/>
                  </a:lnTo>
                  <a:lnTo>
                    <a:pt x="515" y="85"/>
                  </a:lnTo>
                  <a:lnTo>
                    <a:pt x="520" y="83"/>
                  </a:lnTo>
                  <a:lnTo>
                    <a:pt x="535" y="76"/>
                  </a:lnTo>
                  <a:lnTo>
                    <a:pt x="553" y="62"/>
                  </a:lnTo>
                  <a:lnTo>
                    <a:pt x="575" y="46"/>
                  </a:lnTo>
                  <a:lnTo>
                    <a:pt x="616" y="14"/>
                  </a:lnTo>
                  <a:lnTo>
                    <a:pt x="632" y="4"/>
                  </a:lnTo>
                  <a:lnTo>
                    <a:pt x="637" y="1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57" y="1"/>
                  </a:lnTo>
                  <a:lnTo>
                    <a:pt x="681" y="7"/>
                  </a:lnTo>
                  <a:lnTo>
                    <a:pt x="692" y="11"/>
                  </a:lnTo>
                  <a:lnTo>
                    <a:pt x="702" y="16"/>
                  </a:lnTo>
                  <a:lnTo>
                    <a:pt x="710" y="20"/>
                  </a:lnTo>
                  <a:lnTo>
                    <a:pt x="714" y="26"/>
                  </a:lnTo>
                  <a:lnTo>
                    <a:pt x="714" y="26"/>
                  </a:lnTo>
                  <a:lnTo>
                    <a:pt x="722" y="35"/>
                  </a:lnTo>
                  <a:lnTo>
                    <a:pt x="734" y="49"/>
                  </a:lnTo>
                  <a:lnTo>
                    <a:pt x="765" y="83"/>
                  </a:lnTo>
                  <a:lnTo>
                    <a:pt x="779" y="101"/>
                  </a:lnTo>
                  <a:lnTo>
                    <a:pt x="789" y="116"/>
                  </a:lnTo>
                  <a:lnTo>
                    <a:pt x="792" y="122"/>
                  </a:lnTo>
                  <a:lnTo>
                    <a:pt x="792" y="127"/>
                  </a:lnTo>
                  <a:lnTo>
                    <a:pt x="791" y="130"/>
                  </a:lnTo>
                  <a:lnTo>
                    <a:pt x="786" y="131"/>
                  </a:lnTo>
                  <a:lnTo>
                    <a:pt x="786" y="131"/>
                  </a:lnTo>
                  <a:lnTo>
                    <a:pt x="780" y="133"/>
                  </a:lnTo>
                  <a:lnTo>
                    <a:pt x="770" y="137"/>
                  </a:lnTo>
                  <a:lnTo>
                    <a:pt x="756" y="142"/>
                  </a:lnTo>
                  <a:lnTo>
                    <a:pt x="743" y="149"/>
                  </a:lnTo>
                  <a:lnTo>
                    <a:pt x="726" y="158"/>
                  </a:lnTo>
                  <a:lnTo>
                    <a:pt x="710" y="170"/>
                  </a:lnTo>
                  <a:lnTo>
                    <a:pt x="693" y="182"/>
                  </a:lnTo>
                  <a:lnTo>
                    <a:pt x="677" y="196"/>
                  </a:lnTo>
                  <a:lnTo>
                    <a:pt x="663" y="211"/>
                  </a:lnTo>
                  <a:lnTo>
                    <a:pt x="651" y="227"/>
                  </a:lnTo>
                  <a:lnTo>
                    <a:pt x="641" y="245"/>
                  </a:lnTo>
                  <a:lnTo>
                    <a:pt x="638" y="254"/>
                  </a:lnTo>
                  <a:lnTo>
                    <a:pt x="635" y="263"/>
                  </a:lnTo>
                  <a:lnTo>
                    <a:pt x="634" y="274"/>
                  </a:lnTo>
                  <a:lnTo>
                    <a:pt x="634" y="283"/>
                  </a:lnTo>
                  <a:lnTo>
                    <a:pt x="634" y="293"/>
                  </a:lnTo>
                  <a:lnTo>
                    <a:pt x="635" y="304"/>
                  </a:lnTo>
                  <a:lnTo>
                    <a:pt x="640" y="314"/>
                  </a:lnTo>
                  <a:lnTo>
                    <a:pt x="644" y="324"/>
                  </a:lnTo>
                  <a:lnTo>
                    <a:pt x="650" y="336"/>
                  </a:lnTo>
                  <a:lnTo>
                    <a:pt x="657" y="347"/>
                  </a:lnTo>
                  <a:lnTo>
                    <a:pt x="657" y="3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2" name="Freeform 39"/>
            <p:cNvSpPr>
              <a:spLocks/>
            </p:cNvSpPr>
            <p:nvPr/>
          </p:nvSpPr>
          <p:spPr bwMode="auto">
            <a:xfrm>
              <a:off x="6153389" y="4532114"/>
              <a:ext cx="2307955" cy="950965"/>
            </a:xfrm>
            <a:custGeom>
              <a:avLst/>
              <a:gdLst>
                <a:gd name="T0" fmla="*/ 36 w 1447"/>
                <a:gd name="T1" fmla="*/ 24 h 617"/>
                <a:gd name="T2" fmla="*/ 232 w 1447"/>
                <a:gd name="T3" fmla="*/ 144 h 617"/>
                <a:gd name="T4" fmla="*/ 325 w 1447"/>
                <a:gd name="T5" fmla="*/ 191 h 617"/>
                <a:gd name="T6" fmla="*/ 382 w 1447"/>
                <a:gd name="T7" fmla="*/ 209 h 617"/>
                <a:gd name="T8" fmla="*/ 479 w 1447"/>
                <a:gd name="T9" fmla="*/ 227 h 617"/>
                <a:gd name="T10" fmla="*/ 635 w 1447"/>
                <a:gd name="T11" fmla="*/ 238 h 617"/>
                <a:gd name="T12" fmla="*/ 890 w 1447"/>
                <a:gd name="T13" fmla="*/ 340 h 617"/>
                <a:gd name="T14" fmla="*/ 1436 w 1447"/>
                <a:gd name="T15" fmla="*/ 602 h 617"/>
                <a:gd name="T16" fmla="*/ 1360 w 1447"/>
                <a:gd name="T17" fmla="*/ 516 h 617"/>
                <a:gd name="T18" fmla="*/ 1307 w 1447"/>
                <a:gd name="T19" fmla="*/ 471 h 617"/>
                <a:gd name="T20" fmla="*/ 1288 w 1447"/>
                <a:gd name="T21" fmla="*/ 447 h 617"/>
                <a:gd name="T22" fmla="*/ 1301 w 1447"/>
                <a:gd name="T23" fmla="*/ 430 h 617"/>
                <a:gd name="T24" fmla="*/ 1343 w 1447"/>
                <a:gd name="T25" fmla="*/ 421 h 617"/>
                <a:gd name="T26" fmla="*/ 1388 w 1447"/>
                <a:gd name="T27" fmla="*/ 418 h 617"/>
                <a:gd name="T28" fmla="*/ 1361 w 1447"/>
                <a:gd name="T29" fmla="*/ 393 h 617"/>
                <a:gd name="T30" fmla="*/ 1291 w 1447"/>
                <a:gd name="T31" fmla="*/ 363 h 617"/>
                <a:gd name="T32" fmla="*/ 1256 w 1447"/>
                <a:gd name="T33" fmla="*/ 355 h 617"/>
                <a:gd name="T34" fmla="*/ 1162 w 1447"/>
                <a:gd name="T35" fmla="*/ 328 h 617"/>
                <a:gd name="T36" fmla="*/ 1047 w 1447"/>
                <a:gd name="T37" fmla="*/ 279 h 617"/>
                <a:gd name="T38" fmla="*/ 1012 w 1447"/>
                <a:gd name="T39" fmla="*/ 253 h 617"/>
                <a:gd name="T40" fmla="*/ 1012 w 1447"/>
                <a:gd name="T41" fmla="*/ 244 h 617"/>
                <a:gd name="T42" fmla="*/ 1048 w 1447"/>
                <a:gd name="T43" fmla="*/ 241 h 617"/>
                <a:gd name="T44" fmla="*/ 1084 w 1447"/>
                <a:gd name="T45" fmla="*/ 241 h 617"/>
                <a:gd name="T46" fmla="*/ 1099 w 1447"/>
                <a:gd name="T47" fmla="*/ 235 h 617"/>
                <a:gd name="T48" fmla="*/ 1096 w 1447"/>
                <a:gd name="T49" fmla="*/ 225 h 617"/>
                <a:gd name="T50" fmla="*/ 1068 w 1447"/>
                <a:gd name="T51" fmla="*/ 207 h 617"/>
                <a:gd name="T52" fmla="*/ 1005 w 1447"/>
                <a:gd name="T53" fmla="*/ 183 h 617"/>
                <a:gd name="T54" fmla="*/ 957 w 1447"/>
                <a:gd name="T55" fmla="*/ 174 h 617"/>
                <a:gd name="T56" fmla="*/ 831 w 1447"/>
                <a:gd name="T57" fmla="*/ 170 h 617"/>
                <a:gd name="T58" fmla="*/ 716 w 1447"/>
                <a:gd name="T59" fmla="*/ 159 h 617"/>
                <a:gd name="T60" fmla="*/ 671 w 1447"/>
                <a:gd name="T61" fmla="*/ 147 h 617"/>
                <a:gd name="T62" fmla="*/ 660 w 1447"/>
                <a:gd name="T63" fmla="*/ 135 h 617"/>
                <a:gd name="T64" fmla="*/ 662 w 1447"/>
                <a:gd name="T65" fmla="*/ 110 h 617"/>
                <a:gd name="T66" fmla="*/ 660 w 1447"/>
                <a:gd name="T67" fmla="*/ 89 h 617"/>
                <a:gd name="T68" fmla="*/ 642 w 1447"/>
                <a:gd name="T69" fmla="*/ 74 h 617"/>
                <a:gd name="T70" fmla="*/ 603 w 1447"/>
                <a:gd name="T71" fmla="*/ 60 h 617"/>
                <a:gd name="T72" fmla="*/ 439 w 1447"/>
                <a:gd name="T73" fmla="*/ 29 h 617"/>
                <a:gd name="T74" fmla="*/ 356 w 1447"/>
                <a:gd name="T75" fmla="*/ 20 h 617"/>
                <a:gd name="T76" fmla="*/ 350 w 1447"/>
                <a:gd name="T77" fmla="*/ 24 h 617"/>
                <a:gd name="T78" fmla="*/ 394 w 1447"/>
                <a:gd name="T79" fmla="*/ 47 h 617"/>
                <a:gd name="T80" fmla="*/ 500 w 1447"/>
                <a:gd name="T81" fmla="*/ 101 h 617"/>
                <a:gd name="T82" fmla="*/ 517 w 1447"/>
                <a:gd name="T83" fmla="*/ 111 h 617"/>
                <a:gd name="T84" fmla="*/ 496 w 1447"/>
                <a:gd name="T85" fmla="*/ 116 h 617"/>
                <a:gd name="T86" fmla="*/ 410 w 1447"/>
                <a:gd name="T87" fmla="*/ 113 h 617"/>
                <a:gd name="T88" fmla="*/ 362 w 1447"/>
                <a:gd name="T89" fmla="*/ 102 h 617"/>
                <a:gd name="T90" fmla="*/ 353 w 1447"/>
                <a:gd name="T91" fmla="*/ 95 h 617"/>
                <a:gd name="T92" fmla="*/ 337 w 1447"/>
                <a:gd name="T93" fmla="*/ 84 h 617"/>
                <a:gd name="T94" fmla="*/ 240 w 1447"/>
                <a:gd name="T95" fmla="*/ 54 h 617"/>
                <a:gd name="T96" fmla="*/ 0 w 1447"/>
                <a:gd name="T9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7" h="617">
                  <a:moveTo>
                    <a:pt x="0" y="0"/>
                  </a:moveTo>
                  <a:lnTo>
                    <a:pt x="0" y="0"/>
                  </a:lnTo>
                  <a:lnTo>
                    <a:pt x="36" y="24"/>
                  </a:lnTo>
                  <a:lnTo>
                    <a:pt x="124" y="80"/>
                  </a:lnTo>
                  <a:lnTo>
                    <a:pt x="178" y="113"/>
                  </a:lnTo>
                  <a:lnTo>
                    <a:pt x="232" y="144"/>
                  </a:lnTo>
                  <a:lnTo>
                    <a:pt x="281" y="171"/>
                  </a:lnTo>
                  <a:lnTo>
                    <a:pt x="305" y="182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53" y="200"/>
                  </a:lnTo>
                  <a:lnTo>
                    <a:pt x="382" y="209"/>
                  </a:lnTo>
                  <a:lnTo>
                    <a:pt x="413" y="216"/>
                  </a:lnTo>
                  <a:lnTo>
                    <a:pt x="446" y="222"/>
                  </a:lnTo>
                  <a:lnTo>
                    <a:pt x="479" y="227"/>
                  </a:lnTo>
                  <a:lnTo>
                    <a:pt x="512" y="229"/>
                  </a:lnTo>
                  <a:lnTo>
                    <a:pt x="577" y="235"/>
                  </a:lnTo>
                  <a:lnTo>
                    <a:pt x="635" y="238"/>
                  </a:lnTo>
                  <a:lnTo>
                    <a:pt x="681" y="238"/>
                  </a:lnTo>
                  <a:lnTo>
                    <a:pt x="725" y="238"/>
                  </a:lnTo>
                  <a:lnTo>
                    <a:pt x="890" y="340"/>
                  </a:lnTo>
                  <a:lnTo>
                    <a:pt x="1447" y="617"/>
                  </a:lnTo>
                  <a:lnTo>
                    <a:pt x="1447" y="617"/>
                  </a:lnTo>
                  <a:lnTo>
                    <a:pt x="1436" y="602"/>
                  </a:lnTo>
                  <a:lnTo>
                    <a:pt x="1405" y="563"/>
                  </a:lnTo>
                  <a:lnTo>
                    <a:pt x="1384" y="539"/>
                  </a:lnTo>
                  <a:lnTo>
                    <a:pt x="1360" y="516"/>
                  </a:lnTo>
                  <a:lnTo>
                    <a:pt x="1334" y="492"/>
                  </a:lnTo>
                  <a:lnTo>
                    <a:pt x="1307" y="471"/>
                  </a:lnTo>
                  <a:lnTo>
                    <a:pt x="1307" y="471"/>
                  </a:lnTo>
                  <a:lnTo>
                    <a:pt x="1297" y="462"/>
                  </a:lnTo>
                  <a:lnTo>
                    <a:pt x="1291" y="453"/>
                  </a:lnTo>
                  <a:lnTo>
                    <a:pt x="1288" y="447"/>
                  </a:lnTo>
                  <a:lnTo>
                    <a:pt x="1289" y="441"/>
                  </a:lnTo>
                  <a:lnTo>
                    <a:pt x="1294" y="435"/>
                  </a:lnTo>
                  <a:lnTo>
                    <a:pt x="1301" y="430"/>
                  </a:lnTo>
                  <a:lnTo>
                    <a:pt x="1310" y="427"/>
                  </a:lnTo>
                  <a:lnTo>
                    <a:pt x="1321" y="424"/>
                  </a:lnTo>
                  <a:lnTo>
                    <a:pt x="1343" y="421"/>
                  </a:lnTo>
                  <a:lnTo>
                    <a:pt x="1366" y="420"/>
                  </a:lnTo>
                  <a:lnTo>
                    <a:pt x="1388" y="418"/>
                  </a:lnTo>
                  <a:lnTo>
                    <a:pt x="1388" y="418"/>
                  </a:lnTo>
                  <a:lnTo>
                    <a:pt x="1382" y="411"/>
                  </a:lnTo>
                  <a:lnTo>
                    <a:pt x="1373" y="403"/>
                  </a:lnTo>
                  <a:lnTo>
                    <a:pt x="1361" y="393"/>
                  </a:lnTo>
                  <a:lnTo>
                    <a:pt x="1343" y="382"/>
                  </a:lnTo>
                  <a:lnTo>
                    <a:pt x="1321" y="372"/>
                  </a:lnTo>
                  <a:lnTo>
                    <a:pt x="1291" y="363"/>
                  </a:lnTo>
                  <a:lnTo>
                    <a:pt x="1274" y="358"/>
                  </a:lnTo>
                  <a:lnTo>
                    <a:pt x="1256" y="355"/>
                  </a:lnTo>
                  <a:lnTo>
                    <a:pt x="1256" y="355"/>
                  </a:lnTo>
                  <a:lnTo>
                    <a:pt x="1235" y="351"/>
                  </a:lnTo>
                  <a:lnTo>
                    <a:pt x="1212" y="345"/>
                  </a:lnTo>
                  <a:lnTo>
                    <a:pt x="1162" y="328"/>
                  </a:lnTo>
                  <a:lnTo>
                    <a:pt x="1111" y="309"/>
                  </a:lnTo>
                  <a:lnTo>
                    <a:pt x="1065" y="288"/>
                  </a:lnTo>
                  <a:lnTo>
                    <a:pt x="1047" y="279"/>
                  </a:lnTo>
                  <a:lnTo>
                    <a:pt x="1030" y="268"/>
                  </a:lnTo>
                  <a:lnTo>
                    <a:pt x="1018" y="261"/>
                  </a:lnTo>
                  <a:lnTo>
                    <a:pt x="1012" y="253"/>
                  </a:lnTo>
                  <a:lnTo>
                    <a:pt x="1011" y="250"/>
                  </a:lnTo>
                  <a:lnTo>
                    <a:pt x="1011" y="247"/>
                  </a:lnTo>
                  <a:lnTo>
                    <a:pt x="1012" y="244"/>
                  </a:lnTo>
                  <a:lnTo>
                    <a:pt x="1017" y="243"/>
                  </a:lnTo>
                  <a:lnTo>
                    <a:pt x="1029" y="241"/>
                  </a:lnTo>
                  <a:lnTo>
                    <a:pt x="1048" y="241"/>
                  </a:lnTo>
                  <a:lnTo>
                    <a:pt x="1048" y="241"/>
                  </a:lnTo>
                  <a:lnTo>
                    <a:pt x="1069" y="243"/>
                  </a:lnTo>
                  <a:lnTo>
                    <a:pt x="1084" y="241"/>
                  </a:lnTo>
                  <a:lnTo>
                    <a:pt x="1093" y="238"/>
                  </a:lnTo>
                  <a:lnTo>
                    <a:pt x="1096" y="237"/>
                  </a:lnTo>
                  <a:lnTo>
                    <a:pt x="1099" y="235"/>
                  </a:lnTo>
                  <a:lnTo>
                    <a:pt x="1099" y="232"/>
                  </a:lnTo>
                  <a:lnTo>
                    <a:pt x="1099" y="231"/>
                  </a:lnTo>
                  <a:lnTo>
                    <a:pt x="1096" y="225"/>
                  </a:lnTo>
                  <a:lnTo>
                    <a:pt x="1089" y="219"/>
                  </a:lnTo>
                  <a:lnTo>
                    <a:pt x="1080" y="213"/>
                  </a:lnTo>
                  <a:lnTo>
                    <a:pt x="1068" y="207"/>
                  </a:lnTo>
                  <a:lnTo>
                    <a:pt x="1053" y="200"/>
                  </a:lnTo>
                  <a:lnTo>
                    <a:pt x="1021" y="188"/>
                  </a:lnTo>
                  <a:lnTo>
                    <a:pt x="1005" y="183"/>
                  </a:lnTo>
                  <a:lnTo>
                    <a:pt x="988" y="179"/>
                  </a:lnTo>
                  <a:lnTo>
                    <a:pt x="972" y="176"/>
                  </a:lnTo>
                  <a:lnTo>
                    <a:pt x="957" y="174"/>
                  </a:lnTo>
                  <a:lnTo>
                    <a:pt x="957" y="174"/>
                  </a:lnTo>
                  <a:lnTo>
                    <a:pt x="879" y="171"/>
                  </a:lnTo>
                  <a:lnTo>
                    <a:pt x="831" y="170"/>
                  </a:lnTo>
                  <a:lnTo>
                    <a:pt x="782" y="167"/>
                  </a:lnTo>
                  <a:lnTo>
                    <a:pt x="735" y="162"/>
                  </a:lnTo>
                  <a:lnTo>
                    <a:pt x="716" y="159"/>
                  </a:lnTo>
                  <a:lnTo>
                    <a:pt x="698" y="156"/>
                  </a:lnTo>
                  <a:lnTo>
                    <a:pt x="683" y="152"/>
                  </a:lnTo>
                  <a:lnTo>
                    <a:pt x="671" y="147"/>
                  </a:lnTo>
                  <a:lnTo>
                    <a:pt x="663" y="141"/>
                  </a:lnTo>
                  <a:lnTo>
                    <a:pt x="662" y="138"/>
                  </a:lnTo>
                  <a:lnTo>
                    <a:pt x="660" y="135"/>
                  </a:lnTo>
                  <a:lnTo>
                    <a:pt x="660" y="135"/>
                  </a:lnTo>
                  <a:lnTo>
                    <a:pt x="660" y="122"/>
                  </a:lnTo>
                  <a:lnTo>
                    <a:pt x="662" y="110"/>
                  </a:lnTo>
                  <a:lnTo>
                    <a:pt x="663" y="99"/>
                  </a:lnTo>
                  <a:lnTo>
                    <a:pt x="662" y="93"/>
                  </a:lnTo>
                  <a:lnTo>
                    <a:pt x="660" y="89"/>
                  </a:lnTo>
                  <a:lnTo>
                    <a:pt x="656" y="84"/>
                  </a:lnTo>
                  <a:lnTo>
                    <a:pt x="650" y="78"/>
                  </a:lnTo>
                  <a:lnTo>
                    <a:pt x="642" y="74"/>
                  </a:lnTo>
                  <a:lnTo>
                    <a:pt x="633" y="69"/>
                  </a:lnTo>
                  <a:lnTo>
                    <a:pt x="620" y="65"/>
                  </a:lnTo>
                  <a:lnTo>
                    <a:pt x="603" y="60"/>
                  </a:lnTo>
                  <a:lnTo>
                    <a:pt x="560" y="51"/>
                  </a:lnTo>
                  <a:lnTo>
                    <a:pt x="560" y="51"/>
                  </a:lnTo>
                  <a:lnTo>
                    <a:pt x="439" y="29"/>
                  </a:lnTo>
                  <a:lnTo>
                    <a:pt x="400" y="24"/>
                  </a:lnTo>
                  <a:lnTo>
                    <a:pt x="373" y="21"/>
                  </a:lnTo>
                  <a:lnTo>
                    <a:pt x="356" y="20"/>
                  </a:lnTo>
                  <a:lnTo>
                    <a:pt x="352" y="21"/>
                  </a:lnTo>
                  <a:lnTo>
                    <a:pt x="350" y="21"/>
                  </a:lnTo>
                  <a:lnTo>
                    <a:pt x="350" y="24"/>
                  </a:lnTo>
                  <a:lnTo>
                    <a:pt x="352" y="26"/>
                  </a:lnTo>
                  <a:lnTo>
                    <a:pt x="361" y="32"/>
                  </a:lnTo>
                  <a:lnTo>
                    <a:pt x="394" y="47"/>
                  </a:lnTo>
                  <a:lnTo>
                    <a:pt x="437" y="68"/>
                  </a:lnTo>
                  <a:lnTo>
                    <a:pt x="482" y="89"/>
                  </a:lnTo>
                  <a:lnTo>
                    <a:pt x="500" y="101"/>
                  </a:lnTo>
                  <a:lnTo>
                    <a:pt x="515" y="111"/>
                  </a:lnTo>
                  <a:lnTo>
                    <a:pt x="515" y="111"/>
                  </a:lnTo>
                  <a:lnTo>
                    <a:pt x="517" y="111"/>
                  </a:lnTo>
                  <a:lnTo>
                    <a:pt x="515" y="113"/>
                  </a:lnTo>
                  <a:lnTo>
                    <a:pt x="512" y="114"/>
                  </a:lnTo>
                  <a:lnTo>
                    <a:pt x="496" y="116"/>
                  </a:lnTo>
                  <a:lnTo>
                    <a:pt x="470" y="117"/>
                  </a:lnTo>
                  <a:lnTo>
                    <a:pt x="440" y="116"/>
                  </a:lnTo>
                  <a:lnTo>
                    <a:pt x="410" y="113"/>
                  </a:lnTo>
                  <a:lnTo>
                    <a:pt x="382" y="110"/>
                  </a:lnTo>
                  <a:lnTo>
                    <a:pt x="371" y="107"/>
                  </a:lnTo>
                  <a:lnTo>
                    <a:pt x="362" y="102"/>
                  </a:lnTo>
                  <a:lnTo>
                    <a:pt x="356" y="99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52" y="93"/>
                  </a:lnTo>
                  <a:lnTo>
                    <a:pt x="349" y="90"/>
                  </a:lnTo>
                  <a:lnTo>
                    <a:pt x="337" y="84"/>
                  </a:lnTo>
                  <a:lnTo>
                    <a:pt x="319" y="77"/>
                  </a:lnTo>
                  <a:lnTo>
                    <a:pt x="296" y="69"/>
                  </a:lnTo>
                  <a:lnTo>
                    <a:pt x="240" y="54"/>
                  </a:lnTo>
                  <a:lnTo>
                    <a:pt x="175" y="38"/>
                  </a:lnTo>
                  <a:lnTo>
                    <a:pt x="55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40"/>
            <p:cNvSpPr>
              <a:spLocks/>
            </p:cNvSpPr>
            <p:nvPr/>
          </p:nvSpPr>
          <p:spPr bwMode="auto">
            <a:xfrm>
              <a:off x="7861626" y="4025035"/>
              <a:ext cx="224894" cy="360658"/>
            </a:xfrm>
            <a:custGeom>
              <a:avLst/>
              <a:gdLst>
                <a:gd name="T0" fmla="*/ 139 w 141"/>
                <a:gd name="T1" fmla="*/ 70 h 234"/>
                <a:gd name="T2" fmla="*/ 139 w 141"/>
                <a:gd name="T3" fmla="*/ 70 h 234"/>
                <a:gd name="T4" fmla="*/ 132 w 141"/>
                <a:gd name="T5" fmla="*/ 72 h 234"/>
                <a:gd name="T6" fmla="*/ 123 w 141"/>
                <a:gd name="T7" fmla="*/ 70 h 234"/>
                <a:gd name="T8" fmla="*/ 109 w 141"/>
                <a:gd name="T9" fmla="*/ 67 h 234"/>
                <a:gd name="T10" fmla="*/ 93 w 141"/>
                <a:gd name="T11" fmla="*/ 63 h 234"/>
                <a:gd name="T12" fmla="*/ 75 w 141"/>
                <a:gd name="T13" fmla="*/ 52 h 234"/>
                <a:gd name="T14" fmla="*/ 52 w 141"/>
                <a:gd name="T15" fmla="*/ 39 h 234"/>
                <a:gd name="T16" fmla="*/ 28 w 141"/>
                <a:gd name="T17" fmla="*/ 18 h 234"/>
                <a:gd name="T18" fmla="*/ 28 w 141"/>
                <a:gd name="T19" fmla="*/ 18 h 234"/>
                <a:gd name="T20" fmla="*/ 16 w 141"/>
                <a:gd name="T21" fmla="*/ 7 h 234"/>
                <a:gd name="T22" fmla="*/ 9 w 141"/>
                <a:gd name="T23" fmla="*/ 3 h 234"/>
                <a:gd name="T24" fmla="*/ 3 w 141"/>
                <a:gd name="T25" fmla="*/ 0 h 234"/>
                <a:gd name="T26" fmla="*/ 1 w 141"/>
                <a:gd name="T27" fmla="*/ 1 h 234"/>
                <a:gd name="T28" fmla="*/ 1 w 141"/>
                <a:gd name="T29" fmla="*/ 3 h 234"/>
                <a:gd name="T30" fmla="*/ 0 w 141"/>
                <a:gd name="T31" fmla="*/ 7 h 234"/>
                <a:gd name="T32" fmla="*/ 1 w 141"/>
                <a:gd name="T33" fmla="*/ 13 h 234"/>
                <a:gd name="T34" fmla="*/ 7 w 141"/>
                <a:gd name="T35" fmla="*/ 34 h 234"/>
                <a:gd name="T36" fmla="*/ 15 w 141"/>
                <a:gd name="T37" fmla="*/ 60 h 234"/>
                <a:gd name="T38" fmla="*/ 24 w 141"/>
                <a:gd name="T39" fmla="*/ 87 h 234"/>
                <a:gd name="T40" fmla="*/ 27 w 141"/>
                <a:gd name="T41" fmla="*/ 99 h 234"/>
                <a:gd name="T42" fmla="*/ 28 w 141"/>
                <a:gd name="T43" fmla="*/ 111 h 234"/>
                <a:gd name="T44" fmla="*/ 28 w 141"/>
                <a:gd name="T45" fmla="*/ 121 h 234"/>
                <a:gd name="T46" fmla="*/ 28 w 141"/>
                <a:gd name="T47" fmla="*/ 130 h 234"/>
                <a:gd name="T48" fmla="*/ 28 w 141"/>
                <a:gd name="T49" fmla="*/ 130 h 234"/>
                <a:gd name="T50" fmla="*/ 19 w 141"/>
                <a:gd name="T51" fmla="*/ 165 h 234"/>
                <a:gd name="T52" fmla="*/ 15 w 141"/>
                <a:gd name="T53" fmla="*/ 181 h 234"/>
                <a:gd name="T54" fmla="*/ 13 w 141"/>
                <a:gd name="T55" fmla="*/ 198 h 234"/>
                <a:gd name="T56" fmla="*/ 12 w 141"/>
                <a:gd name="T57" fmla="*/ 213 h 234"/>
                <a:gd name="T58" fmla="*/ 15 w 141"/>
                <a:gd name="T59" fmla="*/ 225 h 234"/>
                <a:gd name="T60" fmla="*/ 16 w 141"/>
                <a:gd name="T61" fmla="*/ 228 h 234"/>
                <a:gd name="T62" fmla="*/ 19 w 141"/>
                <a:gd name="T63" fmla="*/ 231 h 234"/>
                <a:gd name="T64" fmla="*/ 24 w 141"/>
                <a:gd name="T65" fmla="*/ 234 h 234"/>
                <a:gd name="T66" fmla="*/ 28 w 141"/>
                <a:gd name="T67" fmla="*/ 234 h 234"/>
                <a:gd name="T68" fmla="*/ 28 w 141"/>
                <a:gd name="T69" fmla="*/ 234 h 234"/>
                <a:gd name="T70" fmla="*/ 34 w 141"/>
                <a:gd name="T71" fmla="*/ 232 h 234"/>
                <a:gd name="T72" fmla="*/ 42 w 141"/>
                <a:gd name="T73" fmla="*/ 228 h 234"/>
                <a:gd name="T74" fmla="*/ 49 w 141"/>
                <a:gd name="T75" fmla="*/ 222 h 234"/>
                <a:gd name="T76" fmla="*/ 60 w 141"/>
                <a:gd name="T77" fmla="*/ 213 h 234"/>
                <a:gd name="T78" fmla="*/ 81 w 141"/>
                <a:gd name="T79" fmla="*/ 192 h 234"/>
                <a:gd name="T80" fmla="*/ 100 w 141"/>
                <a:gd name="T81" fmla="*/ 165 h 234"/>
                <a:gd name="T82" fmla="*/ 120 w 141"/>
                <a:gd name="T83" fmla="*/ 138 h 234"/>
                <a:gd name="T84" fmla="*/ 127 w 141"/>
                <a:gd name="T85" fmla="*/ 124 h 234"/>
                <a:gd name="T86" fmla="*/ 133 w 141"/>
                <a:gd name="T87" fmla="*/ 111 h 234"/>
                <a:gd name="T88" fmla="*/ 138 w 141"/>
                <a:gd name="T89" fmla="*/ 99 h 234"/>
                <a:gd name="T90" fmla="*/ 141 w 141"/>
                <a:gd name="T91" fmla="*/ 88 h 234"/>
                <a:gd name="T92" fmla="*/ 141 w 141"/>
                <a:gd name="T93" fmla="*/ 78 h 234"/>
                <a:gd name="T94" fmla="*/ 139 w 141"/>
                <a:gd name="T95" fmla="*/ 70 h 234"/>
                <a:gd name="T96" fmla="*/ 139 w 141"/>
                <a:gd name="T97" fmla="*/ 7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" h="234">
                  <a:moveTo>
                    <a:pt x="139" y="70"/>
                  </a:moveTo>
                  <a:lnTo>
                    <a:pt x="139" y="70"/>
                  </a:lnTo>
                  <a:lnTo>
                    <a:pt x="132" y="72"/>
                  </a:lnTo>
                  <a:lnTo>
                    <a:pt x="123" y="70"/>
                  </a:lnTo>
                  <a:lnTo>
                    <a:pt x="109" y="67"/>
                  </a:lnTo>
                  <a:lnTo>
                    <a:pt x="93" y="63"/>
                  </a:lnTo>
                  <a:lnTo>
                    <a:pt x="75" y="52"/>
                  </a:lnTo>
                  <a:lnTo>
                    <a:pt x="52" y="39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16" y="7"/>
                  </a:lnTo>
                  <a:lnTo>
                    <a:pt x="9" y="3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1" y="13"/>
                  </a:lnTo>
                  <a:lnTo>
                    <a:pt x="7" y="34"/>
                  </a:lnTo>
                  <a:lnTo>
                    <a:pt x="15" y="60"/>
                  </a:lnTo>
                  <a:lnTo>
                    <a:pt x="24" y="87"/>
                  </a:lnTo>
                  <a:lnTo>
                    <a:pt x="27" y="99"/>
                  </a:lnTo>
                  <a:lnTo>
                    <a:pt x="28" y="111"/>
                  </a:lnTo>
                  <a:lnTo>
                    <a:pt x="28" y="121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19" y="165"/>
                  </a:lnTo>
                  <a:lnTo>
                    <a:pt x="15" y="181"/>
                  </a:lnTo>
                  <a:lnTo>
                    <a:pt x="13" y="198"/>
                  </a:lnTo>
                  <a:lnTo>
                    <a:pt x="12" y="213"/>
                  </a:lnTo>
                  <a:lnTo>
                    <a:pt x="15" y="225"/>
                  </a:lnTo>
                  <a:lnTo>
                    <a:pt x="16" y="228"/>
                  </a:lnTo>
                  <a:lnTo>
                    <a:pt x="19" y="231"/>
                  </a:lnTo>
                  <a:lnTo>
                    <a:pt x="24" y="234"/>
                  </a:lnTo>
                  <a:lnTo>
                    <a:pt x="28" y="234"/>
                  </a:lnTo>
                  <a:lnTo>
                    <a:pt x="28" y="234"/>
                  </a:lnTo>
                  <a:lnTo>
                    <a:pt x="34" y="232"/>
                  </a:lnTo>
                  <a:lnTo>
                    <a:pt x="42" y="228"/>
                  </a:lnTo>
                  <a:lnTo>
                    <a:pt x="49" y="222"/>
                  </a:lnTo>
                  <a:lnTo>
                    <a:pt x="60" y="213"/>
                  </a:lnTo>
                  <a:lnTo>
                    <a:pt x="81" y="192"/>
                  </a:lnTo>
                  <a:lnTo>
                    <a:pt x="100" y="165"/>
                  </a:lnTo>
                  <a:lnTo>
                    <a:pt x="120" y="138"/>
                  </a:lnTo>
                  <a:lnTo>
                    <a:pt x="127" y="124"/>
                  </a:lnTo>
                  <a:lnTo>
                    <a:pt x="133" y="111"/>
                  </a:lnTo>
                  <a:lnTo>
                    <a:pt x="138" y="99"/>
                  </a:lnTo>
                  <a:lnTo>
                    <a:pt x="141" y="88"/>
                  </a:lnTo>
                  <a:lnTo>
                    <a:pt x="141" y="78"/>
                  </a:lnTo>
                  <a:lnTo>
                    <a:pt x="139" y="70"/>
                  </a:lnTo>
                  <a:lnTo>
                    <a:pt x="139" y="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41"/>
            <p:cNvSpPr>
              <a:spLocks/>
            </p:cNvSpPr>
            <p:nvPr/>
          </p:nvSpPr>
          <p:spPr bwMode="auto">
            <a:xfrm>
              <a:off x="7080079" y="3521039"/>
              <a:ext cx="757622" cy="326750"/>
            </a:xfrm>
            <a:custGeom>
              <a:avLst/>
              <a:gdLst>
                <a:gd name="T0" fmla="*/ 3 w 475"/>
                <a:gd name="T1" fmla="*/ 21 h 212"/>
                <a:gd name="T2" fmla="*/ 2 w 475"/>
                <a:gd name="T3" fmla="*/ 29 h 212"/>
                <a:gd name="T4" fmla="*/ 9 w 475"/>
                <a:gd name="T5" fmla="*/ 39 h 212"/>
                <a:gd name="T6" fmla="*/ 40 w 475"/>
                <a:gd name="T7" fmla="*/ 63 h 212"/>
                <a:gd name="T8" fmla="*/ 72 w 475"/>
                <a:gd name="T9" fmla="*/ 92 h 212"/>
                <a:gd name="T10" fmla="*/ 81 w 475"/>
                <a:gd name="T11" fmla="*/ 105 h 212"/>
                <a:gd name="T12" fmla="*/ 82 w 475"/>
                <a:gd name="T13" fmla="*/ 119 h 212"/>
                <a:gd name="T14" fmla="*/ 81 w 475"/>
                <a:gd name="T15" fmla="*/ 125 h 212"/>
                <a:gd name="T16" fmla="*/ 85 w 475"/>
                <a:gd name="T17" fmla="*/ 132 h 212"/>
                <a:gd name="T18" fmla="*/ 94 w 475"/>
                <a:gd name="T19" fmla="*/ 137 h 212"/>
                <a:gd name="T20" fmla="*/ 117 w 475"/>
                <a:gd name="T21" fmla="*/ 137 h 212"/>
                <a:gd name="T22" fmla="*/ 150 w 475"/>
                <a:gd name="T23" fmla="*/ 129 h 212"/>
                <a:gd name="T24" fmla="*/ 177 w 475"/>
                <a:gd name="T25" fmla="*/ 119 h 212"/>
                <a:gd name="T26" fmla="*/ 196 w 475"/>
                <a:gd name="T27" fmla="*/ 108 h 212"/>
                <a:gd name="T28" fmla="*/ 228 w 475"/>
                <a:gd name="T29" fmla="*/ 95 h 212"/>
                <a:gd name="T30" fmla="*/ 252 w 475"/>
                <a:gd name="T31" fmla="*/ 92 h 212"/>
                <a:gd name="T32" fmla="*/ 264 w 475"/>
                <a:gd name="T33" fmla="*/ 92 h 212"/>
                <a:gd name="T34" fmla="*/ 279 w 475"/>
                <a:gd name="T35" fmla="*/ 99 h 212"/>
                <a:gd name="T36" fmla="*/ 316 w 475"/>
                <a:gd name="T37" fmla="*/ 132 h 212"/>
                <a:gd name="T38" fmla="*/ 359 w 475"/>
                <a:gd name="T39" fmla="*/ 176 h 212"/>
                <a:gd name="T40" fmla="*/ 388 w 475"/>
                <a:gd name="T41" fmla="*/ 201 h 212"/>
                <a:gd name="T42" fmla="*/ 404 w 475"/>
                <a:gd name="T43" fmla="*/ 210 h 212"/>
                <a:gd name="T44" fmla="*/ 410 w 475"/>
                <a:gd name="T45" fmla="*/ 212 h 212"/>
                <a:gd name="T46" fmla="*/ 445 w 475"/>
                <a:gd name="T47" fmla="*/ 207 h 212"/>
                <a:gd name="T48" fmla="*/ 472 w 475"/>
                <a:gd name="T49" fmla="*/ 192 h 212"/>
                <a:gd name="T50" fmla="*/ 475 w 475"/>
                <a:gd name="T51" fmla="*/ 188 h 212"/>
                <a:gd name="T52" fmla="*/ 475 w 475"/>
                <a:gd name="T53" fmla="*/ 176 h 212"/>
                <a:gd name="T54" fmla="*/ 464 w 475"/>
                <a:gd name="T55" fmla="*/ 152 h 212"/>
                <a:gd name="T56" fmla="*/ 437 w 475"/>
                <a:gd name="T57" fmla="*/ 114 h 212"/>
                <a:gd name="T58" fmla="*/ 407 w 475"/>
                <a:gd name="T59" fmla="*/ 83 h 212"/>
                <a:gd name="T60" fmla="*/ 395 w 475"/>
                <a:gd name="T61" fmla="*/ 74 h 212"/>
                <a:gd name="T62" fmla="*/ 367 w 475"/>
                <a:gd name="T63" fmla="*/ 62 h 212"/>
                <a:gd name="T64" fmla="*/ 309 w 475"/>
                <a:gd name="T65" fmla="*/ 47 h 212"/>
                <a:gd name="T66" fmla="*/ 271 w 475"/>
                <a:gd name="T67" fmla="*/ 32 h 212"/>
                <a:gd name="T68" fmla="*/ 255 w 475"/>
                <a:gd name="T69" fmla="*/ 21 h 212"/>
                <a:gd name="T70" fmla="*/ 246 w 475"/>
                <a:gd name="T71" fmla="*/ 15 h 212"/>
                <a:gd name="T72" fmla="*/ 219 w 475"/>
                <a:gd name="T73" fmla="*/ 8 h 212"/>
                <a:gd name="T74" fmla="*/ 163 w 475"/>
                <a:gd name="T75" fmla="*/ 2 h 212"/>
                <a:gd name="T76" fmla="*/ 82 w 475"/>
                <a:gd name="T77" fmla="*/ 3 h 212"/>
                <a:gd name="T78" fmla="*/ 31 w 475"/>
                <a:gd name="T79" fmla="*/ 11 h 212"/>
                <a:gd name="T80" fmla="*/ 9 w 475"/>
                <a:gd name="T81" fmla="*/ 17 h 212"/>
                <a:gd name="T82" fmla="*/ 3 w 475"/>
                <a:gd name="T83" fmla="*/ 2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5" h="212">
                  <a:moveTo>
                    <a:pt x="3" y="21"/>
                  </a:moveTo>
                  <a:lnTo>
                    <a:pt x="3" y="21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5" y="33"/>
                  </a:lnTo>
                  <a:lnTo>
                    <a:pt x="9" y="39"/>
                  </a:lnTo>
                  <a:lnTo>
                    <a:pt x="24" y="50"/>
                  </a:lnTo>
                  <a:lnTo>
                    <a:pt x="40" y="63"/>
                  </a:lnTo>
                  <a:lnTo>
                    <a:pt x="57" y="78"/>
                  </a:lnTo>
                  <a:lnTo>
                    <a:pt x="72" y="92"/>
                  </a:lnTo>
                  <a:lnTo>
                    <a:pt x="78" y="99"/>
                  </a:lnTo>
                  <a:lnTo>
                    <a:pt x="81" y="105"/>
                  </a:lnTo>
                  <a:lnTo>
                    <a:pt x="82" y="113"/>
                  </a:lnTo>
                  <a:lnTo>
                    <a:pt x="82" y="119"/>
                  </a:lnTo>
                  <a:lnTo>
                    <a:pt x="82" y="119"/>
                  </a:lnTo>
                  <a:lnTo>
                    <a:pt x="81" y="125"/>
                  </a:lnTo>
                  <a:lnTo>
                    <a:pt x="82" y="129"/>
                  </a:lnTo>
                  <a:lnTo>
                    <a:pt x="85" y="132"/>
                  </a:lnTo>
                  <a:lnTo>
                    <a:pt x="90" y="135"/>
                  </a:lnTo>
                  <a:lnTo>
                    <a:pt x="94" y="137"/>
                  </a:lnTo>
                  <a:lnTo>
                    <a:pt x="102" y="137"/>
                  </a:lnTo>
                  <a:lnTo>
                    <a:pt x="117" y="137"/>
                  </a:lnTo>
                  <a:lnTo>
                    <a:pt x="133" y="134"/>
                  </a:lnTo>
                  <a:lnTo>
                    <a:pt x="150" y="129"/>
                  </a:lnTo>
                  <a:lnTo>
                    <a:pt x="165" y="125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96" y="108"/>
                  </a:lnTo>
                  <a:lnTo>
                    <a:pt x="217" y="98"/>
                  </a:lnTo>
                  <a:lnTo>
                    <a:pt x="228" y="95"/>
                  </a:lnTo>
                  <a:lnTo>
                    <a:pt x="240" y="92"/>
                  </a:lnTo>
                  <a:lnTo>
                    <a:pt x="252" y="92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1" y="95"/>
                  </a:lnTo>
                  <a:lnTo>
                    <a:pt x="279" y="99"/>
                  </a:lnTo>
                  <a:lnTo>
                    <a:pt x="297" y="113"/>
                  </a:lnTo>
                  <a:lnTo>
                    <a:pt x="316" y="132"/>
                  </a:lnTo>
                  <a:lnTo>
                    <a:pt x="338" y="155"/>
                  </a:lnTo>
                  <a:lnTo>
                    <a:pt x="359" y="176"/>
                  </a:lnTo>
                  <a:lnTo>
                    <a:pt x="379" y="194"/>
                  </a:lnTo>
                  <a:lnTo>
                    <a:pt x="388" y="201"/>
                  </a:lnTo>
                  <a:lnTo>
                    <a:pt x="397" y="207"/>
                  </a:lnTo>
                  <a:lnTo>
                    <a:pt x="404" y="210"/>
                  </a:lnTo>
                  <a:lnTo>
                    <a:pt x="410" y="212"/>
                  </a:lnTo>
                  <a:lnTo>
                    <a:pt x="410" y="212"/>
                  </a:lnTo>
                  <a:lnTo>
                    <a:pt x="430" y="210"/>
                  </a:lnTo>
                  <a:lnTo>
                    <a:pt x="445" y="207"/>
                  </a:lnTo>
                  <a:lnTo>
                    <a:pt x="458" y="201"/>
                  </a:lnTo>
                  <a:lnTo>
                    <a:pt x="472" y="192"/>
                  </a:lnTo>
                  <a:lnTo>
                    <a:pt x="472" y="192"/>
                  </a:lnTo>
                  <a:lnTo>
                    <a:pt x="475" y="188"/>
                  </a:lnTo>
                  <a:lnTo>
                    <a:pt x="475" y="183"/>
                  </a:lnTo>
                  <a:lnTo>
                    <a:pt x="475" y="176"/>
                  </a:lnTo>
                  <a:lnTo>
                    <a:pt x="472" y="170"/>
                  </a:lnTo>
                  <a:lnTo>
                    <a:pt x="464" y="152"/>
                  </a:lnTo>
                  <a:lnTo>
                    <a:pt x="452" y="134"/>
                  </a:lnTo>
                  <a:lnTo>
                    <a:pt x="437" y="114"/>
                  </a:lnTo>
                  <a:lnTo>
                    <a:pt x="422" y="98"/>
                  </a:lnTo>
                  <a:lnTo>
                    <a:pt x="407" y="83"/>
                  </a:lnTo>
                  <a:lnTo>
                    <a:pt x="395" y="74"/>
                  </a:lnTo>
                  <a:lnTo>
                    <a:pt x="395" y="74"/>
                  </a:lnTo>
                  <a:lnTo>
                    <a:pt x="382" y="68"/>
                  </a:lnTo>
                  <a:lnTo>
                    <a:pt x="367" y="62"/>
                  </a:lnTo>
                  <a:lnTo>
                    <a:pt x="328" y="53"/>
                  </a:lnTo>
                  <a:lnTo>
                    <a:pt x="309" y="47"/>
                  </a:lnTo>
                  <a:lnTo>
                    <a:pt x="289" y="41"/>
                  </a:lnTo>
                  <a:lnTo>
                    <a:pt x="271" y="32"/>
                  </a:lnTo>
                  <a:lnTo>
                    <a:pt x="262" y="27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46" y="15"/>
                  </a:lnTo>
                  <a:lnTo>
                    <a:pt x="234" y="11"/>
                  </a:lnTo>
                  <a:lnTo>
                    <a:pt x="219" y="8"/>
                  </a:lnTo>
                  <a:lnTo>
                    <a:pt x="202" y="5"/>
                  </a:lnTo>
                  <a:lnTo>
                    <a:pt x="163" y="2"/>
                  </a:lnTo>
                  <a:lnTo>
                    <a:pt x="123" y="0"/>
                  </a:lnTo>
                  <a:lnTo>
                    <a:pt x="82" y="3"/>
                  </a:lnTo>
                  <a:lnTo>
                    <a:pt x="46" y="8"/>
                  </a:lnTo>
                  <a:lnTo>
                    <a:pt x="31" y="11"/>
                  </a:lnTo>
                  <a:lnTo>
                    <a:pt x="18" y="14"/>
                  </a:lnTo>
                  <a:lnTo>
                    <a:pt x="9" y="17"/>
                  </a:lnTo>
                  <a:lnTo>
                    <a:pt x="3" y="21"/>
                  </a:lnTo>
                  <a:lnTo>
                    <a:pt x="3" y="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42"/>
            <p:cNvSpPr>
              <a:spLocks/>
            </p:cNvSpPr>
            <p:nvPr/>
          </p:nvSpPr>
          <p:spPr bwMode="auto">
            <a:xfrm>
              <a:off x="3186703" y="5143997"/>
              <a:ext cx="778356" cy="536363"/>
            </a:xfrm>
            <a:custGeom>
              <a:avLst/>
              <a:gdLst>
                <a:gd name="T0" fmla="*/ 488 w 488"/>
                <a:gd name="T1" fmla="*/ 0 h 348"/>
                <a:gd name="T2" fmla="*/ 488 w 488"/>
                <a:gd name="T3" fmla="*/ 0 h 348"/>
                <a:gd name="T4" fmla="*/ 344 w 488"/>
                <a:gd name="T5" fmla="*/ 86 h 348"/>
                <a:gd name="T6" fmla="*/ 233 w 488"/>
                <a:gd name="T7" fmla="*/ 151 h 348"/>
                <a:gd name="T8" fmla="*/ 159 w 488"/>
                <a:gd name="T9" fmla="*/ 198 h 348"/>
                <a:gd name="T10" fmla="*/ 159 w 488"/>
                <a:gd name="T11" fmla="*/ 198 h 348"/>
                <a:gd name="T12" fmla="*/ 135 w 488"/>
                <a:gd name="T13" fmla="*/ 214 h 348"/>
                <a:gd name="T14" fmla="*/ 109 w 488"/>
                <a:gd name="T15" fmla="*/ 237 h 348"/>
                <a:gd name="T16" fmla="*/ 84 w 488"/>
                <a:gd name="T17" fmla="*/ 261 h 348"/>
                <a:gd name="T18" fmla="*/ 58 w 488"/>
                <a:gd name="T19" fmla="*/ 286 h 348"/>
                <a:gd name="T20" fmla="*/ 16 w 488"/>
                <a:gd name="T21" fmla="*/ 330 h 348"/>
                <a:gd name="T22" fmla="*/ 0 w 488"/>
                <a:gd name="T23" fmla="*/ 348 h 348"/>
                <a:gd name="T24" fmla="*/ 0 w 488"/>
                <a:gd name="T25" fmla="*/ 348 h 348"/>
                <a:gd name="T26" fmla="*/ 49 w 488"/>
                <a:gd name="T27" fmla="*/ 345 h 348"/>
                <a:gd name="T28" fmla="*/ 91 w 488"/>
                <a:gd name="T29" fmla="*/ 345 h 348"/>
                <a:gd name="T30" fmla="*/ 111 w 488"/>
                <a:gd name="T31" fmla="*/ 346 h 348"/>
                <a:gd name="T32" fmla="*/ 126 w 488"/>
                <a:gd name="T33" fmla="*/ 348 h 348"/>
                <a:gd name="T34" fmla="*/ 126 w 488"/>
                <a:gd name="T35" fmla="*/ 348 h 348"/>
                <a:gd name="T36" fmla="*/ 133 w 488"/>
                <a:gd name="T37" fmla="*/ 348 h 348"/>
                <a:gd name="T38" fmla="*/ 139 w 488"/>
                <a:gd name="T39" fmla="*/ 346 h 348"/>
                <a:gd name="T40" fmla="*/ 147 w 488"/>
                <a:gd name="T41" fmla="*/ 345 h 348"/>
                <a:gd name="T42" fmla="*/ 153 w 488"/>
                <a:gd name="T43" fmla="*/ 340 h 348"/>
                <a:gd name="T44" fmla="*/ 166 w 488"/>
                <a:gd name="T45" fmla="*/ 331 h 348"/>
                <a:gd name="T46" fmla="*/ 180 w 488"/>
                <a:gd name="T47" fmla="*/ 319 h 348"/>
                <a:gd name="T48" fmla="*/ 202 w 488"/>
                <a:gd name="T49" fmla="*/ 297 h 348"/>
                <a:gd name="T50" fmla="*/ 211 w 488"/>
                <a:gd name="T51" fmla="*/ 289 h 348"/>
                <a:gd name="T52" fmla="*/ 215 w 488"/>
                <a:gd name="T53" fmla="*/ 286 h 348"/>
                <a:gd name="T54" fmla="*/ 218 w 488"/>
                <a:gd name="T55" fmla="*/ 285 h 348"/>
                <a:gd name="T56" fmla="*/ 218 w 488"/>
                <a:gd name="T57" fmla="*/ 285 h 348"/>
                <a:gd name="T58" fmla="*/ 221 w 488"/>
                <a:gd name="T59" fmla="*/ 283 h 348"/>
                <a:gd name="T60" fmla="*/ 223 w 488"/>
                <a:gd name="T61" fmla="*/ 282 h 348"/>
                <a:gd name="T62" fmla="*/ 223 w 488"/>
                <a:gd name="T63" fmla="*/ 277 h 348"/>
                <a:gd name="T64" fmla="*/ 220 w 488"/>
                <a:gd name="T65" fmla="*/ 270 h 348"/>
                <a:gd name="T66" fmla="*/ 217 w 488"/>
                <a:gd name="T67" fmla="*/ 261 h 348"/>
                <a:gd name="T68" fmla="*/ 217 w 488"/>
                <a:gd name="T69" fmla="*/ 250 h 348"/>
                <a:gd name="T70" fmla="*/ 217 w 488"/>
                <a:gd name="T71" fmla="*/ 244 h 348"/>
                <a:gd name="T72" fmla="*/ 218 w 488"/>
                <a:gd name="T73" fmla="*/ 237 h 348"/>
                <a:gd name="T74" fmla="*/ 223 w 488"/>
                <a:gd name="T75" fmla="*/ 231 h 348"/>
                <a:gd name="T76" fmla="*/ 227 w 488"/>
                <a:gd name="T77" fmla="*/ 225 h 348"/>
                <a:gd name="T78" fmla="*/ 235 w 488"/>
                <a:gd name="T79" fmla="*/ 217 h 348"/>
                <a:gd name="T80" fmla="*/ 244 w 488"/>
                <a:gd name="T81" fmla="*/ 210 h 348"/>
                <a:gd name="T82" fmla="*/ 244 w 488"/>
                <a:gd name="T83" fmla="*/ 210 h 348"/>
                <a:gd name="T84" fmla="*/ 269 w 488"/>
                <a:gd name="T85" fmla="*/ 190 h 348"/>
                <a:gd name="T86" fmla="*/ 304 w 488"/>
                <a:gd name="T87" fmla="*/ 163 h 348"/>
                <a:gd name="T88" fmla="*/ 382 w 488"/>
                <a:gd name="T89" fmla="*/ 99 h 348"/>
                <a:gd name="T90" fmla="*/ 452 w 488"/>
                <a:gd name="T91" fmla="*/ 36 h 348"/>
                <a:gd name="T92" fmla="*/ 476 w 488"/>
                <a:gd name="T93" fmla="*/ 14 h 348"/>
                <a:gd name="T94" fmla="*/ 488 w 488"/>
                <a:gd name="T95" fmla="*/ 0 h 348"/>
                <a:gd name="T96" fmla="*/ 488 w 488"/>
                <a:gd name="T9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8" h="348">
                  <a:moveTo>
                    <a:pt x="488" y="0"/>
                  </a:moveTo>
                  <a:lnTo>
                    <a:pt x="488" y="0"/>
                  </a:lnTo>
                  <a:lnTo>
                    <a:pt x="344" y="86"/>
                  </a:lnTo>
                  <a:lnTo>
                    <a:pt x="233" y="151"/>
                  </a:lnTo>
                  <a:lnTo>
                    <a:pt x="159" y="198"/>
                  </a:lnTo>
                  <a:lnTo>
                    <a:pt x="159" y="198"/>
                  </a:lnTo>
                  <a:lnTo>
                    <a:pt x="135" y="214"/>
                  </a:lnTo>
                  <a:lnTo>
                    <a:pt x="109" y="237"/>
                  </a:lnTo>
                  <a:lnTo>
                    <a:pt x="84" y="261"/>
                  </a:lnTo>
                  <a:lnTo>
                    <a:pt x="58" y="286"/>
                  </a:lnTo>
                  <a:lnTo>
                    <a:pt x="16" y="330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49" y="345"/>
                  </a:lnTo>
                  <a:lnTo>
                    <a:pt x="91" y="345"/>
                  </a:lnTo>
                  <a:lnTo>
                    <a:pt x="111" y="346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33" y="348"/>
                  </a:lnTo>
                  <a:lnTo>
                    <a:pt x="139" y="346"/>
                  </a:lnTo>
                  <a:lnTo>
                    <a:pt x="147" y="345"/>
                  </a:lnTo>
                  <a:lnTo>
                    <a:pt x="153" y="340"/>
                  </a:lnTo>
                  <a:lnTo>
                    <a:pt x="166" y="331"/>
                  </a:lnTo>
                  <a:lnTo>
                    <a:pt x="180" y="319"/>
                  </a:lnTo>
                  <a:lnTo>
                    <a:pt x="202" y="297"/>
                  </a:lnTo>
                  <a:lnTo>
                    <a:pt x="211" y="289"/>
                  </a:lnTo>
                  <a:lnTo>
                    <a:pt x="215" y="286"/>
                  </a:lnTo>
                  <a:lnTo>
                    <a:pt x="218" y="285"/>
                  </a:lnTo>
                  <a:lnTo>
                    <a:pt x="218" y="285"/>
                  </a:lnTo>
                  <a:lnTo>
                    <a:pt x="221" y="283"/>
                  </a:lnTo>
                  <a:lnTo>
                    <a:pt x="223" y="282"/>
                  </a:lnTo>
                  <a:lnTo>
                    <a:pt x="223" y="277"/>
                  </a:lnTo>
                  <a:lnTo>
                    <a:pt x="220" y="270"/>
                  </a:lnTo>
                  <a:lnTo>
                    <a:pt x="217" y="261"/>
                  </a:lnTo>
                  <a:lnTo>
                    <a:pt x="217" y="250"/>
                  </a:lnTo>
                  <a:lnTo>
                    <a:pt x="217" y="244"/>
                  </a:lnTo>
                  <a:lnTo>
                    <a:pt x="218" y="237"/>
                  </a:lnTo>
                  <a:lnTo>
                    <a:pt x="223" y="231"/>
                  </a:lnTo>
                  <a:lnTo>
                    <a:pt x="227" y="225"/>
                  </a:lnTo>
                  <a:lnTo>
                    <a:pt x="235" y="217"/>
                  </a:lnTo>
                  <a:lnTo>
                    <a:pt x="244" y="210"/>
                  </a:lnTo>
                  <a:lnTo>
                    <a:pt x="244" y="210"/>
                  </a:lnTo>
                  <a:lnTo>
                    <a:pt x="269" y="190"/>
                  </a:lnTo>
                  <a:lnTo>
                    <a:pt x="304" y="163"/>
                  </a:lnTo>
                  <a:lnTo>
                    <a:pt x="382" y="99"/>
                  </a:lnTo>
                  <a:lnTo>
                    <a:pt x="452" y="36"/>
                  </a:lnTo>
                  <a:lnTo>
                    <a:pt x="476" y="14"/>
                  </a:lnTo>
                  <a:lnTo>
                    <a:pt x="488" y="0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43"/>
            <p:cNvSpPr>
              <a:spLocks/>
            </p:cNvSpPr>
            <p:nvPr/>
          </p:nvSpPr>
          <p:spPr bwMode="auto">
            <a:xfrm>
              <a:off x="3816725" y="5216439"/>
              <a:ext cx="571007" cy="528656"/>
            </a:xfrm>
            <a:custGeom>
              <a:avLst/>
              <a:gdLst>
                <a:gd name="T0" fmla="*/ 93 w 358"/>
                <a:gd name="T1" fmla="*/ 343 h 343"/>
                <a:gd name="T2" fmla="*/ 93 w 358"/>
                <a:gd name="T3" fmla="*/ 343 h 343"/>
                <a:gd name="T4" fmla="*/ 116 w 358"/>
                <a:gd name="T5" fmla="*/ 314 h 343"/>
                <a:gd name="T6" fmla="*/ 169 w 358"/>
                <a:gd name="T7" fmla="*/ 253 h 343"/>
                <a:gd name="T8" fmla="*/ 199 w 358"/>
                <a:gd name="T9" fmla="*/ 218 h 343"/>
                <a:gd name="T10" fmla="*/ 228 w 358"/>
                <a:gd name="T11" fmla="*/ 187 h 343"/>
                <a:gd name="T12" fmla="*/ 253 w 358"/>
                <a:gd name="T13" fmla="*/ 163 h 343"/>
                <a:gd name="T14" fmla="*/ 262 w 358"/>
                <a:gd name="T15" fmla="*/ 154 h 343"/>
                <a:gd name="T16" fmla="*/ 270 w 358"/>
                <a:gd name="T17" fmla="*/ 148 h 343"/>
                <a:gd name="T18" fmla="*/ 270 w 358"/>
                <a:gd name="T19" fmla="*/ 148 h 343"/>
                <a:gd name="T20" fmla="*/ 276 w 358"/>
                <a:gd name="T21" fmla="*/ 143 h 343"/>
                <a:gd name="T22" fmla="*/ 282 w 358"/>
                <a:gd name="T23" fmla="*/ 137 h 343"/>
                <a:gd name="T24" fmla="*/ 295 w 358"/>
                <a:gd name="T25" fmla="*/ 119 h 343"/>
                <a:gd name="T26" fmla="*/ 307 w 358"/>
                <a:gd name="T27" fmla="*/ 100 h 343"/>
                <a:gd name="T28" fmla="*/ 321 w 358"/>
                <a:gd name="T29" fmla="*/ 78 h 343"/>
                <a:gd name="T30" fmla="*/ 342 w 358"/>
                <a:gd name="T31" fmla="*/ 34 h 343"/>
                <a:gd name="T32" fmla="*/ 357 w 358"/>
                <a:gd name="T33" fmla="*/ 4 h 343"/>
                <a:gd name="T34" fmla="*/ 357 w 358"/>
                <a:gd name="T35" fmla="*/ 4 h 343"/>
                <a:gd name="T36" fmla="*/ 358 w 358"/>
                <a:gd name="T37" fmla="*/ 1 h 343"/>
                <a:gd name="T38" fmla="*/ 358 w 358"/>
                <a:gd name="T39" fmla="*/ 0 h 343"/>
                <a:gd name="T40" fmla="*/ 352 w 358"/>
                <a:gd name="T41" fmla="*/ 3 h 343"/>
                <a:gd name="T42" fmla="*/ 324 w 358"/>
                <a:gd name="T43" fmla="*/ 21 h 343"/>
                <a:gd name="T44" fmla="*/ 288 w 358"/>
                <a:gd name="T45" fmla="*/ 46 h 343"/>
                <a:gd name="T46" fmla="*/ 271 w 358"/>
                <a:gd name="T47" fmla="*/ 55 h 343"/>
                <a:gd name="T48" fmla="*/ 264 w 358"/>
                <a:gd name="T49" fmla="*/ 58 h 343"/>
                <a:gd name="T50" fmla="*/ 258 w 358"/>
                <a:gd name="T51" fmla="*/ 61 h 343"/>
                <a:gd name="T52" fmla="*/ 258 w 358"/>
                <a:gd name="T53" fmla="*/ 61 h 343"/>
                <a:gd name="T54" fmla="*/ 253 w 358"/>
                <a:gd name="T55" fmla="*/ 63 h 343"/>
                <a:gd name="T56" fmla="*/ 249 w 358"/>
                <a:gd name="T57" fmla="*/ 66 h 343"/>
                <a:gd name="T58" fmla="*/ 246 w 358"/>
                <a:gd name="T59" fmla="*/ 69 h 343"/>
                <a:gd name="T60" fmla="*/ 244 w 358"/>
                <a:gd name="T61" fmla="*/ 73 h 343"/>
                <a:gd name="T62" fmla="*/ 243 w 358"/>
                <a:gd name="T63" fmla="*/ 82 h 343"/>
                <a:gd name="T64" fmla="*/ 244 w 358"/>
                <a:gd name="T65" fmla="*/ 92 h 343"/>
                <a:gd name="T66" fmla="*/ 247 w 358"/>
                <a:gd name="T67" fmla="*/ 113 h 343"/>
                <a:gd name="T68" fmla="*/ 247 w 358"/>
                <a:gd name="T69" fmla="*/ 122 h 343"/>
                <a:gd name="T70" fmla="*/ 247 w 358"/>
                <a:gd name="T71" fmla="*/ 125 h 343"/>
                <a:gd name="T72" fmla="*/ 246 w 358"/>
                <a:gd name="T73" fmla="*/ 127 h 343"/>
                <a:gd name="T74" fmla="*/ 246 w 358"/>
                <a:gd name="T75" fmla="*/ 127 h 343"/>
                <a:gd name="T76" fmla="*/ 204 w 358"/>
                <a:gd name="T77" fmla="*/ 160 h 343"/>
                <a:gd name="T78" fmla="*/ 122 w 358"/>
                <a:gd name="T79" fmla="*/ 224 h 343"/>
                <a:gd name="T80" fmla="*/ 39 w 358"/>
                <a:gd name="T81" fmla="*/ 290 h 343"/>
                <a:gd name="T82" fmla="*/ 11 w 358"/>
                <a:gd name="T83" fmla="*/ 313 h 343"/>
                <a:gd name="T84" fmla="*/ 3 w 358"/>
                <a:gd name="T85" fmla="*/ 320 h 343"/>
                <a:gd name="T86" fmla="*/ 0 w 358"/>
                <a:gd name="T87" fmla="*/ 325 h 343"/>
                <a:gd name="T88" fmla="*/ 0 w 358"/>
                <a:gd name="T89" fmla="*/ 325 h 343"/>
                <a:gd name="T90" fmla="*/ 0 w 358"/>
                <a:gd name="T91" fmla="*/ 326 h 343"/>
                <a:gd name="T92" fmla="*/ 3 w 358"/>
                <a:gd name="T93" fmla="*/ 329 h 343"/>
                <a:gd name="T94" fmla="*/ 14 w 358"/>
                <a:gd name="T95" fmla="*/ 332 h 343"/>
                <a:gd name="T96" fmla="*/ 29 w 358"/>
                <a:gd name="T97" fmla="*/ 335 h 343"/>
                <a:gd name="T98" fmla="*/ 45 w 358"/>
                <a:gd name="T99" fmla="*/ 338 h 343"/>
                <a:gd name="T100" fmla="*/ 78 w 358"/>
                <a:gd name="T101" fmla="*/ 341 h 343"/>
                <a:gd name="T102" fmla="*/ 93 w 358"/>
                <a:gd name="T103" fmla="*/ 343 h 343"/>
                <a:gd name="T104" fmla="*/ 93 w 358"/>
                <a:gd name="T10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8" h="343">
                  <a:moveTo>
                    <a:pt x="93" y="343"/>
                  </a:moveTo>
                  <a:lnTo>
                    <a:pt x="93" y="343"/>
                  </a:lnTo>
                  <a:lnTo>
                    <a:pt x="116" y="314"/>
                  </a:lnTo>
                  <a:lnTo>
                    <a:pt x="169" y="253"/>
                  </a:lnTo>
                  <a:lnTo>
                    <a:pt x="199" y="218"/>
                  </a:lnTo>
                  <a:lnTo>
                    <a:pt x="228" y="187"/>
                  </a:lnTo>
                  <a:lnTo>
                    <a:pt x="253" y="163"/>
                  </a:lnTo>
                  <a:lnTo>
                    <a:pt x="262" y="154"/>
                  </a:lnTo>
                  <a:lnTo>
                    <a:pt x="270" y="148"/>
                  </a:lnTo>
                  <a:lnTo>
                    <a:pt x="270" y="148"/>
                  </a:lnTo>
                  <a:lnTo>
                    <a:pt x="276" y="143"/>
                  </a:lnTo>
                  <a:lnTo>
                    <a:pt x="282" y="137"/>
                  </a:lnTo>
                  <a:lnTo>
                    <a:pt x="295" y="119"/>
                  </a:lnTo>
                  <a:lnTo>
                    <a:pt x="307" y="100"/>
                  </a:lnTo>
                  <a:lnTo>
                    <a:pt x="321" y="78"/>
                  </a:lnTo>
                  <a:lnTo>
                    <a:pt x="342" y="34"/>
                  </a:lnTo>
                  <a:lnTo>
                    <a:pt x="357" y="4"/>
                  </a:lnTo>
                  <a:lnTo>
                    <a:pt x="357" y="4"/>
                  </a:lnTo>
                  <a:lnTo>
                    <a:pt x="358" y="1"/>
                  </a:lnTo>
                  <a:lnTo>
                    <a:pt x="358" y="0"/>
                  </a:lnTo>
                  <a:lnTo>
                    <a:pt x="352" y="3"/>
                  </a:lnTo>
                  <a:lnTo>
                    <a:pt x="324" y="21"/>
                  </a:lnTo>
                  <a:lnTo>
                    <a:pt x="288" y="46"/>
                  </a:lnTo>
                  <a:lnTo>
                    <a:pt x="271" y="55"/>
                  </a:lnTo>
                  <a:lnTo>
                    <a:pt x="264" y="58"/>
                  </a:lnTo>
                  <a:lnTo>
                    <a:pt x="258" y="61"/>
                  </a:lnTo>
                  <a:lnTo>
                    <a:pt x="258" y="61"/>
                  </a:lnTo>
                  <a:lnTo>
                    <a:pt x="253" y="63"/>
                  </a:lnTo>
                  <a:lnTo>
                    <a:pt x="249" y="66"/>
                  </a:lnTo>
                  <a:lnTo>
                    <a:pt x="246" y="69"/>
                  </a:lnTo>
                  <a:lnTo>
                    <a:pt x="244" y="73"/>
                  </a:lnTo>
                  <a:lnTo>
                    <a:pt x="243" y="82"/>
                  </a:lnTo>
                  <a:lnTo>
                    <a:pt x="244" y="92"/>
                  </a:lnTo>
                  <a:lnTo>
                    <a:pt x="247" y="113"/>
                  </a:lnTo>
                  <a:lnTo>
                    <a:pt x="247" y="122"/>
                  </a:lnTo>
                  <a:lnTo>
                    <a:pt x="247" y="125"/>
                  </a:lnTo>
                  <a:lnTo>
                    <a:pt x="246" y="127"/>
                  </a:lnTo>
                  <a:lnTo>
                    <a:pt x="246" y="127"/>
                  </a:lnTo>
                  <a:lnTo>
                    <a:pt x="204" y="160"/>
                  </a:lnTo>
                  <a:lnTo>
                    <a:pt x="122" y="224"/>
                  </a:lnTo>
                  <a:lnTo>
                    <a:pt x="39" y="290"/>
                  </a:lnTo>
                  <a:lnTo>
                    <a:pt x="11" y="313"/>
                  </a:lnTo>
                  <a:lnTo>
                    <a:pt x="3" y="320"/>
                  </a:lnTo>
                  <a:lnTo>
                    <a:pt x="0" y="325"/>
                  </a:lnTo>
                  <a:lnTo>
                    <a:pt x="0" y="325"/>
                  </a:lnTo>
                  <a:lnTo>
                    <a:pt x="0" y="326"/>
                  </a:lnTo>
                  <a:lnTo>
                    <a:pt x="3" y="329"/>
                  </a:lnTo>
                  <a:lnTo>
                    <a:pt x="14" y="332"/>
                  </a:lnTo>
                  <a:lnTo>
                    <a:pt x="29" y="335"/>
                  </a:lnTo>
                  <a:lnTo>
                    <a:pt x="45" y="338"/>
                  </a:lnTo>
                  <a:lnTo>
                    <a:pt x="78" y="341"/>
                  </a:lnTo>
                  <a:lnTo>
                    <a:pt x="93" y="343"/>
                  </a:lnTo>
                  <a:lnTo>
                    <a:pt x="93" y="3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44"/>
            <p:cNvSpPr>
              <a:spLocks/>
            </p:cNvSpPr>
            <p:nvPr/>
          </p:nvSpPr>
          <p:spPr bwMode="auto">
            <a:xfrm>
              <a:off x="8384782" y="3547242"/>
              <a:ext cx="759218" cy="1994405"/>
            </a:xfrm>
            <a:custGeom>
              <a:avLst/>
              <a:gdLst>
                <a:gd name="T0" fmla="*/ 352 w 470"/>
                <a:gd name="T1" fmla="*/ 3 h 1294"/>
                <a:gd name="T2" fmla="*/ 341 w 470"/>
                <a:gd name="T3" fmla="*/ 12 h 1294"/>
                <a:gd name="T4" fmla="*/ 307 w 470"/>
                <a:gd name="T5" fmla="*/ 54 h 1294"/>
                <a:gd name="T6" fmla="*/ 236 w 470"/>
                <a:gd name="T7" fmla="*/ 166 h 1294"/>
                <a:gd name="T8" fmla="*/ 81 w 470"/>
                <a:gd name="T9" fmla="*/ 428 h 1294"/>
                <a:gd name="T10" fmla="*/ 24 w 470"/>
                <a:gd name="T11" fmla="*/ 524 h 1294"/>
                <a:gd name="T12" fmla="*/ 19 w 470"/>
                <a:gd name="T13" fmla="*/ 533 h 1294"/>
                <a:gd name="T14" fmla="*/ 10 w 470"/>
                <a:gd name="T15" fmla="*/ 556 h 1294"/>
                <a:gd name="T16" fmla="*/ 4 w 470"/>
                <a:gd name="T17" fmla="*/ 600 h 1294"/>
                <a:gd name="T18" fmla="*/ 3 w 470"/>
                <a:gd name="T19" fmla="*/ 665 h 1294"/>
                <a:gd name="T20" fmla="*/ 7 w 470"/>
                <a:gd name="T21" fmla="*/ 720 h 1294"/>
                <a:gd name="T22" fmla="*/ 12 w 470"/>
                <a:gd name="T23" fmla="*/ 737 h 1294"/>
                <a:gd name="T24" fmla="*/ 15 w 470"/>
                <a:gd name="T25" fmla="*/ 753 h 1294"/>
                <a:gd name="T26" fmla="*/ 18 w 470"/>
                <a:gd name="T27" fmla="*/ 809 h 1294"/>
                <a:gd name="T28" fmla="*/ 13 w 470"/>
                <a:gd name="T29" fmla="*/ 897 h 1294"/>
                <a:gd name="T30" fmla="*/ 9 w 470"/>
                <a:gd name="T31" fmla="*/ 928 h 1294"/>
                <a:gd name="T32" fmla="*/ 6 w 470"/>
                <a:gd name="T33" fmla="*/ 939 h 1294"/>
                <a:gd name="T34" fmla="*/ 1 w 470"/>
                <a:gd name="T35" fmla="*/ 982 h 1294"/>
                <a:gd name="T36" fmla="*/ 0 w 470"/>
                <a:gd name="T37" fmla="*/ 1042 h 1294"/>
                <a:gd name="T38" fmla="*/ 3 w 470"/>
                <a:gd name="T39" fmla="*/ 1099 h 1294"/>
                <a:gd name="T40" fmla="*/ 9 w 470"/>
                <a:gd name="T41" fmla="*/ 1123 h 1294"/>
                <a:gd name="T42" fmla="*/ 13 w 470"/>
                <a:gd name="T43" fmla="*/ 1134 h 1294"/>
                <a:gd name="T44" fmla="*/ 31 w 470"/>
                <a:gd name="T45" fmla="*/ 1159 h 1294"/>
                <a:gd name="T46" fmla="*/ 72 w 470"/>
                <a:gd name="T47" fmla="*/ 1199 h 1294"/>
                <a:gd name="T48" fmla="*/ 132 w 470"/>
                <a:gd name="T49" fmla="*/ 1250 h 1294"/>
                <a:gd name="T50" fmla="*/ 182 w 470"/>
                <a:gd name="T51" fmla="*/ 1288 h 1294"/>
                <a:gd name="T52" fmla="*/ 191 w 470"/>
                <a:gd name="T53" fmla="*/ 1291 h 1294"/>
                <a:gd name="T54" fmla="*/ 218 w 470"/>
                <a:gd name="T55" fmla="*/ 1294 h 1294"/>
                <a:gd name="T56" fmla="*/ 227 w 470"/>
                <a:gd name="T57" fmla="*/ 1294 h 1294"/>
                <a:gd name="T58" fmla="*/ 229 w 470"/>
                <a:gd name="T59" fmla="*/ 1291 h 1294"/>
                <a:gd name="T60" fmla="*/ 227 w 470"/>
                <a:gd name="T61" fmla="*/ 1288 h 1294"/>
                <a:gd name="T62" fmla="*/ 215 w 470"/>
                <a:gd name="T63" fmla="*/ 1259 h 1294"/>
                <a:gd name="T64" fmla="*/ 203 w 470"/>
                <a:gd name="T65" fmla="*/ 1202 h 1294"/>
                <a:gd name="T66" fmla="*/ 202 w 470"/>
                <a:gd name="T67" fmla="*/ 1171 h 1294"/>
                <a:gd name="T68" fmla="*/ 203 w 470"/>
                <a:gd name="T69" fmla="*/ 1140 h 1294"/>
                <a:gd name="T70" fmla="*/ 212 w 470"/>
                <a:gd name="T71" fmla="*/ 1111 h 1294"/>
                <a:gd name="T72" fmla="*/ 227 w 470"/>
                <a:gd name="T73" fmla="*/ 1087 h 1294"/>
                <a:gd name="T74" fmla="*/ 238 w 470"/>
                <a:gd name="T75" fmla="*/ 1078 h 1294"/>
                <a:gd name="T76" fmla="*/ 260 w 470"/>
                <a:gd name="T77" fmla="*/ 1065 h 1294"/>
                <a:gd name="T78" fmla="*/ 284 w 470"/>
                <a:gd name="T79" fmla="*/ 1057 h 1294"/>
                <a:gd name="T80" fmla="*/ 311 w 470"/>
                <a:gd name="T81" fmla="*/ 1053 h 1294"/>
                <a:gd name="T82" fmla="*/ 350 w 470"/>
                <a:gd name="T83" fmla="*/ 1054 h 1294"/>
                <a:gd name="T84" fmla="*/ 413 w 470"/>
                <a:gd name="T85" fmla="*/ 1066 h 1294"/>
                <a:gd name="T86" fmla="*/ 437 w 470"/>
                <a:gd name="T87" fmla="*/ 1069 h 1294"/>
                <a:gd name="T88" fmla="*/ 470 w 470"/>
                <a:gd name="T89" fmla="*/ 24 h 1294"/>
                <a:gd name="T90" fmla="*/ 439 w 470"/>
                <a:gd name="T91" fmla="*/ 13 h 1294"/>
                <a:gd name="T92" fmla="*/ 389 w 470"/>
                <a:gd name="T93" fmla="*/ 1 h 1294"/>
                <a:gd name="T94" fmla="*/ 362 w 470"/>
                <a:gd name="T95" fmla="*/ 0 h 1294"/>
                <a:gd name="T96" fmla="*/ 352 w 470"/>
                <a:gd name="T97" fmla="*/ 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0" h="1294">
                  <a:moveTo>
                    <a:pt x="352" y="3"/>
                  </a:moveTo>
                  <a:lnTo>
                    <a:pt x="352" y="3"/>
                  </a:lnTo>
                  <a:lnTo>
                    <a:pt x="347" y="6"/>
                  </a:lnTo>
                  <a:lnTo>
                    <a:pt x="341" y="12"/>
                  </a:lnTo>
                  <a:lnTo>
                    <a:pt x="326" y="28"/>
                  </a:lnTo>
                  <a:lnTo>
                    <a:pt x="307" y="54"/>
                  </a:lnTo>
                  <a:lnTo>
                    <a:pt x="286" y="87"/>
                  </a:lnTo>
                  <a:lnTo>
                    <a:pt x="236" y="166"/>
                  </a:lnTo>
                  <a:lnTo>
                    <a:pt x="182" y="256"/>
                  </a:lnTo>
                  <a:lnTo>
                    <a:pt x="81" y="428"/>
                  </a:lnTo>
                  <a:lnTo>
                    <a:pt x="45" y="491"/>
                  </a:lnTo>
                  <a:lnTo>
                    <a:pt x="24" y="524"/>
                  </a:lnTo>
                  <a:lnTo>
                    <a:pt x="24" y="524"/>
                  </a:lnTo>
                  <a:lnTo>
                    <a:pt x="19" y="533"/>
                  </a:lnTo>
                  <a:lnTo>
                    <a:pt x="15" y="544"/>
                  </a:lnTo>
                  <a:lnTo>
                    <a:pt x="10" y="556"/>
                  </a:lnTo>
                  <a:lnTo>
                    <a:pt x="7" y="569"/>
                  </a:lnTo>
                  <a:lnTo>
                    <a:pt x="4" y="600"/>
                  </a:lnTo>
                  <a:lnTo>
                    <a:pt x="3" y="632"/>
                  </a:lnTo>
                  <a:lnTo>
                    <a:pt x="3" y="665"/>
                  </a:lnTo>
                  <a:lnTo>
                    <a:pt x="4" y="695"/>
                  </a:lnTo>
                  <a:lnTo>
                    <a:pt x="7" y="720"/>
                  </a:lnTo>
                  <a:lnTo>
                    <a:pt x="12" y="737"/>
                  </a:lnTo>
                  <a:lnTo>
                    <a:pt x="12" y="737"/>
                  </a:lnTo>
                  <a:lnTo>
                    <a:pt x="13" y="744"/>
                  </a:lnTo>
                  <a:lnTo>
                    <a:pt x="15" y="753"/>
                  </a:lnTo>
                  <a:lnTo>
                    <a:pt x="18" y="779"/>
                  </a:lnTo>
                  <a:lnTo>
                    <a:pt x="18" y="809"/>
                  </a:lnTo>
                  <a:lnTo>
                    <a:pt x="18" y="839"/>
                  </a:lnTo>
                  <a:lnTo>
                    <a:pt x="13" y="897"/>
                  </a:lnTo>
                  <a:lnTo>
                    <a:pt x="12" y="918"/>
                  </a:lnTo>
                  <a:lnTo>
                    <a:pt x="9" y="928"/>
                  </a:lnTo>
                  <a:lnTo>
                    <a:pt x="9" y="928"/>
                  </a:lnTo>
                  <a:lnTo>
                    <a:pt x="6" y="939"/>
                  </a:lnTo>
                  <a:lnTo>
                    <a:pt x="4" y="957"/>
                  </a:lnTo>
                  <a:lnTo>
                    <a:pt x="1" y="982"/>
                  </a:lnTo>
                  <a:lnTo>
                    <a:pt x="0" y="1011"/>
                  </a:lnTo>
                  <a:lnTo>
                    <a:pt x="0" y="1042"/>
                  </a:lnTo>
                  <a:lnTo>
                    <a:pt x="0" y="1072"/>
                  </a:lnTo>
                  <a:lnTo>
                    <a:pt x="3" y="1099"/>
                  </a:lnTo>
                  <a:lnTo>
                    <a:pt x="6" y="1113"/>
                  </a:lnTo>
                  <a:lnTo>
                    <a:pt x="9" y="1123"/>
                  </a:lnTo>
                  <a:lnTo>
                    <a:pt x="9" y="1123"/>
                  </a:lnTo>
                  <a:lnTo>
                    <a:pt x="13" y="1134"/>
                  </a:lnTo>
                  <a:lnTo>
                    <a:pt x="21" y="1146"/>
                  </a:lnTo>
                  <a:lnTo>
                    <a:pt x="31" y="1159"/>
                  </a:lnTo>
                  <a:lnTo>
                    <a:pt x="43" y="1171"/>
                  </a:lnTo>
                  <a:lnTo>
                    <a:pt x="72" y="1199"/>
                  </a:lnTo>
                  <a:lnTo>
                    <a:pt x="103" y="1226"/>
                  </a:lnTo>
                  <a:lnTo>
                    <a:pt x="132" y="1250"/>
                  </a:lnTo>
                  <a:lnTo>
                    <a:pt x="158" y="1270"/>
                  </a:lnTo>
                  <a:lnTo>
                    <a:pt x="182" y="1288"/>
                  </a:lnTo>
                  <a:lnTo>
                    <a:pt x="182" y="1288"/>
                  </a:lnTo>
                  <a:lnTo>
                    <a:pt x="191" y="1291"/>
                  </a:lnTo>
                  <a:lnTo>
                    <a:pt x="209" y="1294"/>
                  </a:lnTo>
                  <a:lnTo>
                    <a:pt x="218" y="1294"/>
                  </a:lnTo>
                  <a:lnTo>
                    <a:pt x="226" y="1294"/>
                  </a:lnTo>
                  <a:lnTo>
                    <a:pt x="227" y="1294"/>
                  </a:lnTo>
                  <a:lnTo>
                    <a:pt x="229" y="1292"/>
                  </a:lnTo>
                  <a:lnTo>
                    <a:pt x="229" y="1291"/>
                  </a:lnTo>
                  <a:lnTo>
                    <a:pt x="227" y="1288"/>
                  </a:lnTo>
                  <a:lnTo>
                    <a:pt x="227" y="1288"/>
                  </a:lnTo>
                  <a:lnTo>
                    <a:pt x="221" y="1279"/>
                  </a:lnTo>
                  <a:lnTo>
                    <a:pt x="215" y="1259"/>
                  </a:lnTo>
                  <a:lnTo>
                    <a:pt x="208" y="1234"/>
                  </a:lnTo>
                  <a:lnTo>
                    <a:pt x="203" y="1202"/>
                  </a:lnTo>
                  <a:lnTo>
                    <a:pt x="202" y="1187"/>
                  </a:lnTo>
                  <a:lnTo>
                    <a:pt x="202" y="1171"/>
                  </a:lnTo>
                  <a:lnTo>
                    <a:pt x="202" y="1155"/>
                  </a:lnTo>
                  <a:lnTo>
                    <a:pt x="203" y="1140"/>
                  </a:lnTo>
                  <a:lnTo>
                    <a:pt x="208" y="1125"/>
                  </a:lnTo>
                  <a:lnTo>
                    <a:pt x="212" y="1111"/>
                  </a:lnTo>
                  <a:lnTo>
                    <a:pt x="218" y="1098"/>
                  </a:lnTo>
                  <a:lnTo>
                    <a:pt x="227" y="1087"/>
                  </a:lnTo>
                  <a:lnTo>
                    <a:pt x="227" y="1087"/>
                  </a:lnTo>
                  <a:lnTo>
                    <a:pt x="238" y="1078"/>
                  </a:lnTo>
                  <a:lnTo>
                    <a:pt x="248" y="1071"/>
                  </a:lnTo>
                  <a:lnTo>
                    <a:pt x="260" y="1065"/>
                  </a:lnTo>
                  <a:lnTo>
                    <a:pt x="272" y="1060"/>
                  </a:lnTo>
                  <a:lnTo>
                    <a:pt x="284" y="1057"/>
                  </a:lnTo>
                  <a:lnTo>
                    <a:pt x="298" y="1054"/>
                  </a:lnTo>
                  <a:lnTo>
                    <a:pt x="311" y="1053"/>
                  </a:lnTo>
                  <a:lnTo>
                    <a:pt x="323" y="1053"/>
                  </a:lnTo>
                  <a:lnTo>
                    <a:pt x="350" y="1054"/>
                  </a:lnTo>
                  <a:lnTo>
                    <a:pt x="374" y="1059"/>
                  </a:lnTo>
                  <a:lnTo>
                    <a:pt x="413" y="1066"/>
                  </a:lnTo>
                  <a:lnTo>
                    <a:pt x="413" y="1066"/>
                  </a:lnTo>
                  <a:lnTo>
                    <a:pt x="437" y="1069"/>
                  </a:lnTo>
                  <a:lnTo>
                    <a:pt x="470" y="1069"/>
                  </a:lnTo>
                  <a:lnTo>
                    <a:pt x="470" y="24"/>
                  </a:lnTo>
                  <a:lnTo>
                    <a:pt x="470" y="24"/>
                  </a:lnTo>
                  <a:lnTo>
                    <a:pt x="439" y="13"/>
                  </a:lnTo>
                  <a:lnTo>
                    <a:pt x="406" y="4"/>
                  </a:lnTo>
                  <a:lnTo>
                    <a:pt x="389" y="1"/>
                  </a:lnTo>
                  <a:lnTo>
                    <a:pt x="374" y="0"/>
                  </a:lnTo>
                  <a:lnTo>
                    <a:pt x="362" y="0"/>
                  </a:lnTo>
                  <a:lnTo>
                    <a:pt x="352" y="3"/>
                  </a:lnTo>
                  <a:lnTo>
                    <a:pt x="352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45"/>
            <p:cNvSpPr>
              <a:spLocks/>
            </p:cNvSpPr>
            <p:nvPr/>
          </p:nvSpPr>
          <p:spPr bwMode="auto">
            <a:xfrm>
              <a:off x="6513857" y="3551866"/>
              <a:ext cx="2432364" cy="2049890"/>
            </a:xfrm>
            <a:custGeom>
              <a:avLst/>
              <a:gdLst>
                <a:gd name="T0" fmla="*/ 451 w 1525"/>
                <a:gd name="T1" fmla="*/ 786 h 1330"/>
                <a:gd name="T2" fmla="*/ 556 w 1525"/>
                <a:gd name="T3" fmla="*/ 746 h 1330"/>
                <a:gd name="T4" fmla="*/ 625 w 1525"/>
                <a:gd name="T5" fmla="*/ 707 h 1330"/>
                <a:gd name="T6" fmla="*/ 650 w 1525"/>
                <a:gd name="T7" fmla="*/ 686 h 1330"/>
                <a:gd name="T8" fmla="*/ 750 w 1525"/>
                <a:gd name="T9" fmla="*/ 594 h 1330"/>
                <a:gd name="T10" fmla="*/ 815 w 1525"/>
                <a:gd name="T11" fmla="*/ 536 h 1330"/>
                <a:gd name="T12" fmla="*/ 825 w 1525"/>
                <a:gd name="T13" fmla="*/ 520 h 1330"/>
                <a:gd name="T14" fmla="*/ 866 w 1525"/>
                <a:gd name="T15" fmla="*/ 475 h 1330"/>
                <a:gd name="T16" fmla="*/ 915 w 1525"/>
                <a:gd name="T17" fmla="*/ 427 h 1330"/>
                <a:gd name="T18" fmla="*/ 935 w 1525"/>
                <a:gd name="T19" fmla="*/ 392 h 1330"/>
                <a:gd name="T20" fmla="*/ 945 w 1525"/>
                <a:gd name="T21" fmla="*/ 368 h 1330"/>
                <a:gd name="T22" fmla="*/ 978 w 1525"/>
                <a:gd name="T23" fmla="*/ 328 h 1330"/>
                <a:gd name="T24" fmla="*/ 1030 w 1525"/>
                <a:gd name="T25" fmla="*/ 280 h 1330"/>
                <a:gd name="T26" fmla="*/ 1089 w 1525"/>
                <a:gd name="T27" fmla="*/ 235 h 1330"/>
                <a:gd name="T28" fmla="*/ 1186 w 1525"/>
                <a:gd name="T29" fmla="*/ 175 h 1330"/>
                <a:gd name="T30" fmla="*/ 1263 w 1525"/>
                <a:gd name="T31" fmla="*/ 115 h 1330"/>
                <a:gd name="T32" fmla="*/ 1321 w 1525"/>
                <a:gd name="T33" fmla="*/ 63 h 1330"/>
                <a:gd name="T34" fmla="*/ 1361 w 1525"/>
                <a:gd name="T35" fmla="*/ 40 h 1330"/>
                <a:gd name="T36" fmla="*/ 1412 w 1525"/>
                <a:gd name="T37" fmla="*/ 24 h 1330"/>
                <a:gd name="T38" fmla="*/ 1525 w 1525"/>
                <a:gd name="T39" fmla="*/ 0 h 1330"/>
                <a:gd name="T40" fmla="*/ 1489 w 1525"/>
                <a:gd name="T41" fmla="*/ 78 h 1330"/>
                <a:gd name="T42" fmla="*/ 1453 w 1525"/>
                <a:gd name="T43" fmla="*/ 151 h 1330"/>
                <a:gd name="T44" fmla="*/ 1423 w 1525"/>
                <a:gd name="T45" fmla="*/ 213 h 1330"/>
                <a:gd name="T46" fmla="*/ 1402 w 1525"/>
                <a:gd name="T47" fmla="*/ 240 h 1330"/>
                <a:gd name="T48" fmla="*/ 1337 w 1525"/>
                <a:gd name="T49" fmla="*/ 340 h 1330"/>
                <a:gd name="T50" fmla="*/ 1315 w 1525"/>
                <a:gd name="T51" fmla="*/ 388 h 1330"/>
                <a:gd name="T52" fmla="*/ 1242 w 1525"/>
                <a:gd name="T53" fmla="*/ 514 h 1330"/>
                <a:gd name="T54" fmla="*/ 1197 w 1525"/>
                <a:gd name="T55" fmla="*/ 611 h 1330"/>
                <a:gd name="T56" fmla="*/ 1194 w 1525"/>
                <a:gd name="T57" fmla="*/ 629 h 1330"/>
                <a:gd name="T58" fmla="*/ 1201 w 1525"/>
                <a:gd name="T59" fmla="*/ 711 h 1330"/>
                <a:gd name="T60" fmla="*/ 1219 w 1525"/>
                <a:gd name="T61" fmla="*/ 846 h 1330"/>
                <a:gd name="T62" fmla="*/ 1215 w 1525"/>
                <a:gd name="T63" fmla="*/ 885 h 1330"/>
                <a:gd name="T64" fmla="*/ 1197 w 1525"/>
                <a:gd name="T65" fmla="*/ 1000 h 1330"/>
                <a:gd name="T66" fmla="*/ 1201 w 1525"/>
                <a:gd name="T67" fmla="*/ 1081 h 1330"/>
                <a:gd name="T68" fmla="*/ 1207 w 1525"/>
                <a:gd name="T69" fmla="*/ 1107 h 1330"/>
                <a:gd name="T70" fmla="*/ 1224 w 1525"/>
                <a:gd name="T71" fmla="*/ 1141 h 1330"/>
                <a:gd name="T72" fmla="*/ 1264 w 1525"/>
                <a:gd name="T73" fmla="*/ 1189 h 1330"/>
                <a:gd name="T74" fmla="*/ 1324 w 1525"/>
                <a:gd name="T75" fmla="*/ 1235 h 1330"/>
                <a:gd name="T76" fmla="*/ 1394 w 1525"/>
                <a:gd name="T77" fmla="*/ 1280 h 1330"/>
                <a:gd name="T78" fmla="*/ 1417 w 1525"/>
                <a:gd name="T79" fmla="*/ 1306 h 1330"/>
                <a:gd name="T80" fmla="*/ 1417 w 1525"/>
                <a:gd name="T81" fmla="*/ 1322 h 1330"/>
                <a:gd name="T82" fmla="*/ 1412 w 1525"/>
                <a:gd name="T83" fmla="*/ 1327 h 1330"/>
                <a:gd name="T84" fmla="*/ 1372 w 1525"/>
                <a:gd name="T85" fmla="*/ 1330 h 1330"/>
                <a:gd name="T86" fmla="*/ 1263 w 1525"/>
                <a:gd name="T87" fmla="*/ 1316 h 1330"/>
                <a:gd name="T88" fmla="*/ 938 w 1525"/>
                <a:gd name="T89" fmla="*/ 1253 h 1330"/>
                <a:gd name="T90" fmla="*/ 538 w 1525"/>
                <a:gd name="T91" fmla="*/ 1171 h 1330"/>
                <a:gd name="T92" fmla="*/ 431 w 1525"/>
                <a:gd name="T93" fmla="*/ 1158 h 1330"/>
                <a:gd name="T94" fmla="*/ 388 w 1525"/>
                <a:gd name="T95" fmla="*/ 1167 h 1330"/>
                <a:gd name="T96" fmla="*/ 99 w 1525"/>
                <a:gd name="T97" fmla="*/ 1231 h 1330"/>
                <a:gd name="T98" fmla="*/ 39 w 1525"/>
                <a:gd name="T99" fmla="*/ 1246 h 1330"/>
                <a:gd name="T100" fmla="*/ 29 w 1525"/>
                <a:gd name="T101" fmla="*/ 1241 h 1330"/>
                <a:gd name="T102" fmla="*/ 12 w 1525"/>
                <a:gd name="T103" fmla="*/ 1207 h 1330"/>
                <a:gd name="T104" fmla="*/ 0 w 1525"/>
                <a:gd name="T105" fmla="*/ 1162 h 1330"/>
                <a:gd name="T106" fmla="*/ 177 w 1525"/>
                <a:gd name="T107" fmla="*/ 1036 h 1330"/>
                <a:gd name="T108" fmla="*/ 285 w 1525"/>
                <a:gd name="T109" fmla="*/ 949 h 1330"/>
                <a:gd name="T110" fmla="*/ 379 w 1525"/>
                <a:gd name="T111" fmla="*/ 855 h 1330"/>
                <a:gd name="T112" fmla="*/ 422 w 1525"/>
                <a:gd name="T113" fmla="*/ 795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5" h="1330">
                  <a:moveTo>
                    <a:pt x="422" y="795"/>
                  </a:moveTo>
                  <a:lnTo>
                    <a:pt x="422" y="795"/>
                  </a:lnTo>
                  <a:lnTo>
                    <a:pt x="451" y="786"/>
                  </a:lnTo>
                  <a:lnTo>
                    <a:pt x="481" y="776"/>
                  </a:lnTo>
                  <a:lnTo>
                    <a:pt x="517" y="761"/>
                  </a:lnTo>
                  <a:lnTo>
                    <a:pt x="556" y="746"/>
                  </a:lnTo>
                  <a:lnTo>
                    <a:pt x="593" y="726"/>
                  </a:lnTo>
                  <a:lnTo>
                    <a:pt x="610" y="717"/>
                  </a:lnTo>
                  <a:lnTo>
                    <a:pt x="625" y="707"/>
                  </a:lnTo>
                  <a:lnTo>
                    <a:pt x="638" y="696"/>
                  </a:lnTo>
                  <a:lnTo>
                    <a:pt x="650" y="686"/>
                  </a:lnTo>
                  <a:lnTo>
                    <a:pt x="650" y="686"/>
                  </a:lnTo>
                  <a:lnTo>
                    <a:pt x="673" y="662"/>
                  </a:lnTo>
                  <a:lnTo>
                    <a:pt x="698" y="639"/>
                  </a:lnTo>
                  <a:lnTo>
                    <a:pt x="750" y="594"/>
                  </a:lnTo>
                  <a:lnTo>
                    <a:pt x="794" y="557"/>
                  </a:lnTo>
                  <a:lnTo>
                    <a:pt x="810" y="542"/>
                  </a:lnTo>
                  <a:lnTo>
                    <a:pt x="815" y="536"/>
                  </a:lnTo>
                  <a:lnTo>
                    <a:pt x="819" y="530"/>
                  </a:lnTo>
                  <a:lnTo>
                    <a:pt x="819" y="530"/>
                  </a:lnTo>
                  <a:lnTo>
                    <a:pt x="825" y="520"/>
                  </a:lnTo>
                  <a:lnTo>
                    <a:pt x="833" y="509"/>
                  </a:lnTo>
                  <a:lnTo>
                    <a:pt x="848" y="491"/>
                  </a:lnTo>
                  <a:lnTo>
                    <a:pt x="866" y="475"/>
                  </a:lnTo>
                  <a:lnTo>
                    <a:pt x="884" y="458"/>
                  </a:lnTo>
                  <a:lnTo>
                    <a:pt x="900" y="442"/>
                  </a:lnTo>
                  <a:lnTo>
                    <a:pt x="915" y="427"/>
                  </a:lnTo>
                  <a:lnTo>
                    <a:pt x="927" y="410"/>
                  </a:lnTo>
                  <a:lnTo>
                    <a:pt x="932" y="401"/>
                  </a:lnTo>
                  <a:lnTo>
                    <a:pt x="935" y="392"/>
                  </a:lnTo>
                  <a:lnTo>
                    <a:pt x="935" y="392"/>
                  </a:lnTo>
                  <a:lnTo>
                    <a:pt x="939" y="379"/>
                  </a:lnTo>
                  <a:lnTo>
                    <a:pt x="945" y="368"/>
                  </a:lnTo>
                  <a:lnTo>
                    <a:pt x="951" y="358"/>
                  </a:lnTo>
                  <a:lnTo>
                    <a:pt x="959" y="349"/>
                  </a:lnTo>
                  <a:lnTo>
                    <a:pt x="978" y="328"/>
                  </a:lnTo>
                  <a:lnTo>
                    <a:pt x="1008" y="299"/>
                  </a:lnTo>
                  <a:lnTo>
                    <a:pt x="1008" y="299"/>
                  </a:lnTo>
                  <a:lnTo>
                    <a:pt x="1030" y="280"/>
                  </a:lnTo>
                  <a:lnTo>
                    <a:pt x="1050" y="263"/>
                  </a:lnTo>
                  <a:lnTo>
                    <a:pt x="1069" y="248"/>
                  </a:lnTo>
                  <a:lnTo>
                    <a:pt x="1089" y="235"/>
                  </a:lnTo>
                  <a:lnTo>
                    <a:pt x="1131" y="208"/>
                  </a:lnTo>
                  <a:lnTo>
                    <a:pt x="1186" y="175"/>
                  </a:lnTo>
                  <a:lnTo>
                    <a:pt x="1186" y="175"/>
                  </a:lnTo>
                  <a:lnTo>
                    <a:pt x="1215" y="156"/>
                  </a:lnTo>
                  <a:lnTo>
                    <a:pt x="1240" y="136"/>
                  </a:lnTo>
                  <a:lnTo>
                    <a:pt x="1263" y="115"/>
                  </a:lnTo>
                  <a:lnTo>
                    <a:pt x="1284" y="97"/>
                  </a:lnTo>
                  <a:lnTo>
                    <a:pt x="1303" y="79"/>
                  </a:lnTo>
                  <a:lnTo>
                    <a:pt x="1321" y="63"/>
                  </a:lnTo>
                  <a:lnTo>
                    <a:pt x="1340" y="49"/>
                  </a:lnTo>
                  <a:lnTo>
                    <a:pt x="1351" y="45"/>
                  </a:lnTo>
                  <a:lnTo>
                    <a:pt x="1361" y="40"/>
                  </a:lnTo>
                  <a:lnTo>
                    <a:pt x="1361" y="40"/>
                  </a:lnTo>
                  <a:lnTo>
                    <a:pt x="1387" y="31"/>
                  </a:lnTo>
                  <a:lnTo>
                    <a:pt x="1412" y="24"/>
                  </a:lnTo>
                  <a:lnTo>
                    <a:pt x="1466" y="10"/>
                  </a:lnTo>
                  <a:lnTo>
                    <a:pt x="1508" y="3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07" y="40"/>
                  </a:lnTo>
                  <a:lnTo>
                    <a:pt x="1489" y="78"/>
                  </a:lnTo>
                  <a:lnTo>
                    <a:pt x="1469" y="117"/>
                  </a:lnTo>
                  <a:lnTo>
                    <a:pt x="1469" y="117"/>
                  </a:lnTo>
                  <a:lnTo>
                    <a:pt x="1453" y="151"/>
                  </a:lnTo>
                  <a:lnTo>
                    <a:pt x="1439" y="181"/>
                  </a:lnTo>
                  <a:lnTo>
                    <a:pt x="1427" y="204"/>
                  </a:lnTo>
                  <a:lnTo>
                    <a:pt x="1423" y="213"/>
                  </a:lnTo>
                  <a:lnTo>
                    <a:pt x="1418" y="219"/>
                  </a:lnTo>
                  <a:lnTo>
                    <a:pt x="1418" y="219"/>
                  </a:lnTo>
                  <a:lnTo>
                    <a:pt x="1402" y="240"/>
                  </a:lnTo>
                  <a:lnTo>
                    <a:pt x="1376" y="277"/>
                  </a:lnTo>
                  <a:lnTo>
                    <a:pt x="1349" y="319"/>
                  </a:lnTo>
                  <a:lnTo>
                    <a:pt x="1337" y="340"/>
                  </a:lnTo>
                  <a:lnTo>
                    <a:pt x="1329" y="358"/>
                  </a:lnTo>
                  <a:lnTo>
                    <a:pt x="1329" y="358"/>
                  </a:lnTo>
                  <a:lnTo>
                    <a:pt x="1315" y="388"/>
                  </a:lnTo>
                  <a:lnTo>
                    <a:pt x="1299" y="418"/>
                  </a:lnTo>
                  <a:lnTo>
                    <a:pt x="1261" y="482"/>
                  </a:lnTo>
                  <a:lnTo>
                    <a:pt x="1242" y="514"/>
                  </a:lnTo>
                  <a:lnTo>
                    <a:pt x="1225" y="547"/>
                  </a:lnTo>
                  <a:lnTo>
                    <a:pt x="1209" y="578"/>
                  </a:lnTo>
                  <a:lnTo>
                    <a:pt x="1197" y="611"/>
                  </a:lnTo>
                  <a:lnTo>
                    <a:pt x="1197" y="611"/>
                  </a:lnTo>
                  <a:lnTo>
                    <a:pt x="1194" y="618"/>
                  </a:lnTo>
                  <a:lnTo>
                    <a:pt x="1194" y="629"/>
                  </a:lnTo>
                  <a:lnTo>
                    <a:pt x="1194" y="653"/>
                  </a:lnTo>
                  <a:lnTo>
                    <a:pt x="1197" y="680"/>
                  </a:lnTo>
                  <a:lnTo>
                    <a:pt x="1201" y="711"/>
                  </a:lnTo>
                  <a:lnTo>
                    <a:pt x="1212" y="779"/>
                  </a:lnTo>
                  <a:lnTo>
                    <a:pt x="1216" y="813"/>
                  </a:lnTo>
                  <a:lnTo>
                    <a:pt x="1219" y="846"/>
                  </a:lnTo>
                  <a:lnTo>
                    <a:pt x="1219" y="846"/>
                  </a:lnTo>
                  <a:lnTo>
                    <a:pt x="1218" y="864"/>
                  </a:lnTo>
                  <a:lnTo>
                    <a:pt x="1215" y="885"/>
                  </a:lnTo>
                  <a:lnTo>
                    <a:pt x="1204" y="936"/>
                  </a:lnTo>
                  <a:lnTo>
                    <a:pt x="1200" y="966"/>
                  </a:lnTo>
                  <a:lnTo>
                    <a:pt x="1197" y="1000"/>
                  </a:lnTo>
                  <a:lnTo>
                    <a:pt x="1197" y="1039"/>
                  </a:lnTo>
                  <a:lnTo>
                    <a:pt x="1198" y="1059"/>
                  </a:lnTo>
                  <a:lnTo>
                    <a:pt x="1201" y="1081"/>
                  </a:lnTo>
                  <a:lnTo>
                    <a:pt x="1201" y="1081"/>
                  </a:lnTo>
                  <a:lnTo>
                    <a:pt x="1204" y="1093"/>
                  </a:lnTo>
                  <a:lnTo>
                    <a:pt x="1207" y="1107"/>
                  </a:lnTo>
                  <a:lnTo>
                    <a:pt x="1212" y="1119"/>
                  </a:lnTo>
                  <a:lnTo>
                    <a:pt x="1216" y="1131"/>
                  </a:lnTo>
                  <a:lnTo>
                    <a:pt x="1224" y="1141"/>
                  </a:lnTo>
                  <a:lnTo>
                    <a:pt x="1230" y="1152"/>
                  </a:lnTo>
                  <a:lnTo>
                    <a:pt x="1246" y="1171"/>
                  </a:lnTo>
                  <a:lnTo>
                    <a:pt x="1264" y="1189"/>
                  </a:lnTo>
                  <a:lnTo>
                    <a:pt x="1284" y="1205"/>
                  </a:lnTo>
                  <a:lnTo>
                    <a:pt x="1303" y="1220"/>
                  </a:lnTo>
                  <a:lnTo>
                    <a:pt x="1324" y="1235"/>
                  </a:lnTo>
                  <a:lnTo>
                    <a:pt x="1363" y="1259"/>
                  </a:lnTo>
                  <a:lnTo>
                    <a:pt x="1379" y="1270"/>
                  </a:lnTo>
                  <a:lnTo>
                    <a:pt x="1394" y="1280"/>
                  </a:lnTo>
                  <a:lnTo>
                    <a:pt x="1406" y="1291"/>
                  </a:lnTo>
                  <a:lnTo>
                    <a:pt x="1415" y="1301"/>
                  </a:lnTo>
                  <a:lnTo>
                    <a:pt x="1417" y="1306"/>
                  </a:lnTo>
                  <a:lnTo>
                    <a:pt x="1418" y="1312"/>
                  </a:lnTo>
                  <a:lnTo>
                    <a:pt x="1418" y="1316"/>
                  </a:lnTo>
                  <a:lnTo>
                    <a:pt x="1417" y="1322"/>
                  </a:lnTo>
                  <a:lnTo>
                    <a:pt x="1417" y="1322"/>
                  </a:lnTo>
                  <a:lnTo>
                    <a:pt x="1415" y="1324"/>
                  </a:lnTo>
                  <a:lnTo>
                    <a:pt x="1412" y="1327"/>
                  </a:lnTo>
                  <a:lnTo>
                    <a:pt x="1403" y="1328"/>
                  </a:lnTo>
                  <a:lnTo>
                    <a:pt x="1390" y="1330"/>
                  </a:lnTo>
                  <a:lnTo>
                    <a:pt x="1372" y="1330"/>
                  </a:lnTo>
                  <a:lnTo>
                    <a:pt x="1349" y="1328"/>
                  </a:lnTo>
                  <a:lnTo>
                    <a:pt x="1324" y="1325"/>
                  </a:lnTo>
                  <a:lnTo>
                    <a:pt x="1263" y="1316"/>
                  </a:lnTo>
                  <a:lnTo>
                    <a:pt x="1192" y="1304"/>
                  </a:lnTo>
                  <a:lnTo>
                    <a:pt x="1111" y="1289"/>
                  </a:lnTo>
                  <a:lnTo>
                    <a:pt x="938" y="1253"/>
                  </a:lnTo>
                  <a:lnTo>
                    <a:pt x="762" y="1216"/>
                  </a:lnTo>
                  <a:lnTo>
                    <a:pt x="604" y="1183"/>
                  </a:lnTo>
                  <a:lnTo>
                    <a:pt x="538" y="1171"/>
                  </a:lnTo>
                  <a:lnTo>
                    <a:pt x="484" y="1162"/>
                  </a:lnTo>
                  <a:lnTo>
                    <a:pt x="445" y="1158"/>
                  </a:lnTo>
                  <a:lnTo>
                    <a:pt x="431" y="1158"/>
                  </a:lnTo>
                  <a:lnTo>
                    <a:pt x="422" y="1158"/>
                  </a:lnTo>
                  <a:lnTo>
                    <a:pt x="422" y="1158"/>
                  </a:lnTo>
                  <a:lnTo>
                    <a:pt x="388" y="1167"/>
                  </a:lnTo>
                  <a:lnTo>
                    <a:pt x="337" y="1178"/>
                  </a:lnTo>
                  <a:lnTo>
                    <a:pt x="213" y="1207"/>
                  </a:lnTo>
                  <a:lnTo>
                    <a:pt x="99" y="1231"/>
                  </a:lnTo>
                  <a:lnTo>
                    <a:pt x="58" y="1240"/>
                  </a:lnTo>
                  <a:lnTo>
                    <a:pt x="39" y="1246"/>
                  </a:lnTo>
                  <a:lnTo>
                    <a:pt x="39" y="1246"/>
                  </a:lnTo>
                  <a:lnTo>
                    <a:pt x="36" y="1246"/>
                  </a:lnTo>
                  <a:lnTo>
                    <a:pt x="32" y="1244"/>
                  </a:lnTo>
                  <a:lnTo>
                    <a:pt x="29" y="1241"/>
                  </a:lnTo>
                  <a:lnTo>
                    <a:pt x="26" y="1235"/>
                  </a:lnTo>
                  <a:lnTo>
                    <a:pt x="18" y="1223"/>
                  </a:lnTo>
                  <a:lnTo>
                    <a:pt x="12" y="1207"/>
                  </a:lnTo>
                  <a:lnTo>
                    <a:pt x="3" y="1175"/>
                  </a:lnTo>
                  <a:lnTo>
                    <a:pt x="0" y="1162"/>
                  </a:lnTo>
                  <a:lnTo>
                    <a:pt x="0" y="1162"/>
                  </a:lnTo>
                  <a:lnTo>
                    <a:pt x="52" y="1126"/>
                  </a:lnTo>
                  <a:lnTo>
                    <a:pt x="109" y="1087"/>
                  </a:lnTo>
                  <a:lnTo>
                    <a:pt x="177" y="1036"/>
                  </a:lnTo>
                  <a:lnTo>
                    <a:pt x="213" y="1009"/>
                  </a:lnTo>
                  <a:lnTo>
                    <a:pt x="249" y="979"/>
                  </a:lnTo>
                  <a:lnTo>
                    <a:pt x="285" y="949"/>
                  </a:lnTo>
                  <a:lnTo>
                    <a:pt x="318" y="918"/>
                  </a:lnTo>
                  <a:lnTo>
                    <a:pt x="349" y="886"/>
                  </a:lnTo>
                  <a:lnTo>
                    <a:pt x="379" y="855"/>
                  </a:lnTo>
                  <a:lnTo>
                    <a:pt x="403" y="825"/>
                  </a:lnTo>
                  <a:lnTo>
                    <a:pt x="413" y="810"/>
                  </a:lnTo>
                  <a:lnTo>
                    <a:pt x="422" y="795"/>
                  </a:lnTo>
                  <a:lnTo>
                    <a:pt x="422" y="7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46"/>
            <p:cNvSpPr>
              <a:spLocks/>
            </p:cNvSpPr>
            <p:nvPr/>
          </p:nvSpPr>
          <p:spPr bwMode="auto">
            <a:xfrm>
              <a:off x="7078484" y="3931018"/>
              <a:ext cx="1196244" cy="1058854"/>
            </a:xfrm>
            <a:custGeom>
              <a:avLst/>
              <a:gdLst>
                <a:gd name="T0" fmla="*/ 94 w 750"/>
                <a:gd name="T1" fmla="*/ 539 h 687"/>
                <a:gd name="T2" fmla="*/ 202 w 750"/>
                <a:gd name="T3" fmla="*/ 494 h 687"/>
                <a:gd name="T4" fmla="*/ 269 w 750"/>
                <a:gd name="T5" fmla="*/ 458 h 687"/>
                <a:gd name="T6" fmla="*/ 290 w 750"/>
                <a:gd name="T7" fmla="*/ 440 h 687"/>
                <a:gd name="T8" fmla="*/ 359 w 750"/>
                <a:gd name="T9" fmla="*/ 381 h 687"/>
                <a:gd name="T10" fmla="*/ 422 w 750"/>
                <a:gd name="T11" fmla="*/ 329 h 687"/>
                <a:gd name="T12" fmla="*/ 470 w 750"/>
                <a:gd name="T13" fmla="*/ 271 h 687"/>
                <a:gd name="T14" fmla="*/ 537 w 750"/>
                <a:gd name="T15" fmla="*/ 199 h 687"/>
                <a:gd name="T16" fmla="*/ 611 w 750"/>
                <a:gd name="T17" fmla="*/ 88 h 687"/>
                <a:gd name="T18" fmla="*/ 633 w 750"/>
                <a:gd name="T19" fmla="*/ 67 h 687"/>
                <a:gd name="T20" fmla="*/ 714 w 750"/>
                <a:gd name="T21" fmla="*/ 0 h 687"/>
                <a:gd name="T22" fmla="*/ 736 w 750"/>
                <a:gd name="T23" fmla="*/ 10 h 687"/>
                <a:gd name="T24" fmla="*/ 750 w 750"/>
                <a:gd name="T25" fmla="*/ 28 h 687"/>
                <a:gd name="T26" fmla="*/ 747 w 750"/>
                <a:gd name="T27" fmla="*/ 44 h 687"/>
                <a:gd name="T28" fmla="*/ 729 w 750"/>
                <a:gd name="T29" fmla="*/ 103 h 687"/>
                <a:gd name="T30" fmla="*/ 667 w 750"/>
                <a:gd name="T31" fmla="*/ 332 h 687"/>
                <a:gd name="T32" fmla="*/ 660 w 750"/>
                <a:gd name="T33" fmla="*/ 350 h 687"/>
                <a:gd name="T34" fmla="*/ 653 w 750"/>
                <a:gd name="T35" fmla="*/ 345 h 687"/>
                <a:gd name="T36" fmla="*/ 644 w 750"/>
                <a:gd name="T37" fmla="*/ 296 h 687"/>
                <a:gd name="T38" fmla="*/ 635 w 750"/>
                <a:gd name="T39" fmla="*/ 251 h 687"/>
                <a:gd name="T40" fmla="*/ 627 w 750"/>
                <a:gd name="T41" fmla="*/ 254 h 687"/>
                <a:gd name="T42" fmla="*/ 609 w 750"/>
                <a:gd name="T43" fmla="*/ 286 h 687"/>
                <a:gd name="T44" fmla="*/ 567 w 750"/>
                <a:gd name="T45" fmla="*/ 359 h 687"/>
                <a:gd name="T46" fmla="*/ 555 w 750"/>
                <a:gd name="T47" fmla="*/ 390 h 687"/>
                <a:gd name="T48" fmla="*/ 519 w 750"/>
                <a:gd name="T49" fmla="*/ 491 h 687"/>
                <a:gd name="T50" fmla="*/ 459 w 750"/>
                <a:gd name="T51" fmla="*/ 621 h 687"/>
                <a:gd name="T52" fmla="*/ 432 w 750"/>
                <a:gd name="T53" fmla="*/ 658 h 687"/>
                <a:gd name="T54" fmla="*/ 426 w 750"/>
                <a:gd name="T55" fmla="*/ 654 h 687"/>
                <a:gd name="T56" fmla="*/ 422 w 750"/>
                <a:gd name="T57" fmla="*/ 625 h 687"/>
                <a:gd name="T58" fmla="*/ 420 w 750"/>
                <a:gd name="T59" fmla="*/ 554 h 687"/>
                <a:gd name="T60" fmla="*/ 411 w 750"/>
                <a:gd name="T61" fmla="*/ 509 h 687"/>
                <a:gd name="T62" fmla="*/ 404 w 750"/>
                <a:gd name="T63" fmla="*/ 500 h 687"/>
                <a:gd name="T64" fmla="*/ 386 w 750"/>
                <a:gd name="T65" fmla="*/ 501 h 687"/>
                <a:gd name="T66" fmla="*/ 345 w 750"/>
                <a:gd name="T67" fmla="*/ 534 h 687"/>
                <a:gd name="T68" fmla="*/ 277 w 750"/>
                <a:gd name="T69" fmla="*/ 614 h 687"/>
                <a:gd name="T70" fmla="*/ 269 w 750"/>
                <a:gd name="T71" fmla="*/ 624 h 687"/>
                <a:gd name="T72" fmla="*/ 253 w 750"/>
                <a:gd name="T73" fmla="*/ 676 h 687"/>
                <a:gd name="T74" fmla="*/ 244 w 750"/>
                <a:gd name="T75" fmla="*/ 687 h 687"/>
                <a:gd name="T76" fmla="*/ 230 w 750"/>
                <a:gd name="T77" fmla="*/ 682 h 687"/>
                <a:gd name="T78" fmla="*/ 196 w 750"/>
                <a:gd name="T79" fmla="*/ 652 h 687"/>
                <a:gd name="T80" fmla="*/ 157 w 750"/>
                <a:gd name="T81" fmla="*/ 634 h 687"/>
                <a:gd name="T82" fmla="*/ 116 w 750"/>
                <a:gd name="T83" fmla="*/ 625 h 687"/>
                <a:gd name="T84" fmla="*/ 46 w 750"/>
                <a:gd name="T85" fmla="*/ 624 h 687"/>
                <a:gd name="T86" fmla="*/ 62 w 750"/>
                <a:gd name="T87" fmla="*/ 5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0" h="687">
                  <a:moveTo>
                    <a:pt x="62" y="549"/>
                  </a:moveTo>
                  <a:lnTo>
                    <a:pt x="62" y="549"/>
                  </a:lnTo>
                  <a:lnTo>
                    <a:pt x="94" y="539"/>
                  </a:lnTo>
                  <a:lnTo>
                    <a:pt x="125" y="527"/>
                  </a:lnTo>
                  <a:lnTo>
                    <a:pt x="163" y="512"/>
                  </a:lnTo>
                  <a:lnTo>
                    <a:pt x="202" y="494"/>
                  </a:lnTo>
                  <a:lnTo>
                    <a:pt x="239" y="476"/>
                  </a:lnTo>
                  <a:lnTo>
                    <a:pt x="256" y="467"/>
                  </a:lnTo>
                  <a:lnTo>
                    <a:pt x="269" y="458"/>
                  </a:lnTo>
                  <a:lnTo>
                    <a:pt x="281" y="449"/>
                  </a:lnTo>
                  <a:lnTo>
                    <a:pt x="290" y="440"/>
                  </a:lnTo>
                  <a:lnTo>
                    <a:pt x="290" y="440"/>
                  </a:lnTo>
                  <a:lnTo>
                    <a:pt x="305" y="425"/>
                  </a:lnTo>
                  <a:lnTo>
                    <a:pt x="322" y="410"/>
                  </a:lnTo>
                  <a:lnTo>
                    <a:pt x="359" y="381"/>
                  </a:lnTo>
                  <a:lnTo>
                    <a:pt x="380" y="366"/>
                  </a:lnTo>
                  <a:lnTo>
                    <a:pt x="401" y="350"/>
                  </a:lnTo>
                  <a:lnTo>
                    <a:pt x="422" y="329"/>
                  </a:lnTo>
                  <a:lnTo>
                    <a:pt x="441" y="305"/>
                  </a:lnTo>
                  <a:lnTo>
                    <a:pt x="441" y="305"/>
                  </a:lnTo>
                  <a:lnTo>
                    <a:pt x="470" y="271"/>
                  </a:lnTo>
                  <a:lnTo>
                    <a:pt x="501" y="236"/>
                  </a:lnTo>
                  <a:lnTo>
                    <a:pt x="537" y="199"/>
                  </a:lnTo>
                  <a:lnTo>
                    <a:pt x="537" y="199"/>
                  </a:lnTo>
                  <a:lnTo>
                    <a:pt x="569" y="151"/>
                  </a:lnTo>
                  <a:lnTo>
                    <a:pt x="593" y="113"/>
                  </a:lnTo>
                  <a:lnTo>
                    <a:pt x="611" y="88"/>
                  </a:lnTo>
                  <a:lnTo>
                    <a:pt x="611" y="88"/>
                  </a:lnTo>
                  <a:lnTo>
                    <a:pt x="620" y="79"/>
                  </a:lnTo>
                  <a:lnTo>
                    <a:pt x="633" y="67"/>
                  </a:lnTo>
                  <a:lnTo>
                    <a:pt x="667" y="37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21" y="2"/>
                  </a:lnTo>
                  <a:lnTo>
                    <a:pt x="727" y="5"/>
                  </a:lnTo>
                  <a:lnTo>
                    <a:pt x="736" y="10"/>
                  </a:lnTo>
                  <a:lnTo>
                    <a:pt x="742" y="16"/>
                  </a:lnTo>
                  <a:lnTo>
                    <a:pt x="748" y="23"/>
                  </a:lnTo>
                  <a:lnTo>
                    <a:pt x="750" y="28"/>
                  </a:lnTo>
                  <a:lnTo>
                    <a:pt x="750" y="32"/>
                  </a:lnTo>
                  <a:lnTo>
                    <a:pt x="748" y="38"/>
                  </a:lnTo>
                  <a:lnTo>
                    <a:pt x="747" y="44"/>
                  </a:lnTo>
                  <a:lnTo>
                    <a:pt x="747" y="44"/>
                  </a:lnTo>
                  <a:lnTo>
                    <a:pt x="739" y="67"/>
                  </a:lnTo>
                  <a:lnTo>
                    <a:pt x="729" y="103"/>
                  </a:lnTo>
                  <a:lnTo>
                    <a:pt x="703" y="202"/>
                  </a:lnTo>
                  <a:lnTo>
                    <a:pt x="678" y="298"/>
                  </a:lnTo>
                  <a:lnTo>
                    <a:pt x="667" y="332"/>
                  </a:lnTo>
                  <a:lnTo>
                    <a:pt x="663" y="344"/>
                  </a:lnTo>
                  <a:lnTo>
                    <a:pt x="660" y="350"/>
                  </a:lnTo>
                  <a:lnTo>
                    <a:pt x="660" y="350"/>
                  </a:lnTo>
                  <a:lnTo>
                    <a:pt x="657" y="351"/>
                  </a:lnTo>
                  <a:lnTo>
                    <a:pt x="655" y="350"/>
                  </a:lnTo>
                  <a:lnTo>
                    <a:pt x="653" y="345"/>
                  </a:lnTo>
                  <a:lnTo>
                    <a:pt x="651" y="339"/>
                  </a:lnTo>
                  <a:lnTo>
                    <a:pt x="647" y="320"/>
                  </a:lnTo>
                  <a:lnTo>
                    <a:pt x="644" y="296"/>
                  </a:lnTo>
                  <a:lnTo>
                    <a:pt x="641" y="274"/>
                  </a:lnTo>
                  <a:lnTo>
                    <a:pt x="636" y="257"/>
                  </a:lnTo>
                  <a:lnTo>
                    <a:pt x="635" y="251"/>
                  </a:lnTo>
                  <a:lnTo>
                    <a:pt x="632" y="248"/>
                  </a:lnTo>
                  <a:lnTo>
                    <a:pt x="630" y="250"/>
                  </a:lnTo>
                  <a:lnTo>
                    <a:pt x="627" y="254"/>
                  </a:lnTo>
                  <a:lnTo>
                    <a:pt x="627" y="254"/>
                  </a:lnTo>
                  <a:lnTo>
                    <a:pt x="618" y="269"/>
                  </a:lnTo>
                  <a:lnTo>
                    <a:pt x="609" y="286"/>
                  </a:lnTo>
                  <a:lnTo>
                    <a:pt x="587" y="321"/>
                  </a:lnTo>
                  <a:lnTo>
                    <a:pt x="576" y="341"/>
                  </a:lnTo>
                  <a:lnTo>
                    <a:pt x="567" y="359"/>
                  </a:lnTo>
                  <a:lnTo>
                    <a:pt x="560" y="375"/>
                  </a:lnTo>
                  <a:lnTo>
                    <a:pt x="555" y="390"/>
                  </a:lnTo>
                  <a:lnTo>
                    <a:pt x="555" y="390"/>
                  </a:lnTo>
                  <a:lnTo>
                    <a:pt x="549" y="411"/>
                  </a:lnTo>
                  <a:lnTo>
                    <a:pt x="537" y="447"/>
                  </a:lnTo>
                  <a:lnTo>
                    <a:pt x="519" y="491"/>
                  </a:lnTo>
                  <a:lnTo>
                    <a:pt x="500" y="537"/>
                  </a:lnTo>
                  <a:lnTo>
                    <a:pt x="479" y="582"/>
                  </a:lnTo>
                  <a:lnTo>
                    <a:pt x="459" y="621"/>
                  </a:lnTo>
                  <a:lnTo>
                    <a:pt x="443" y="648"/>
                  </a:lnTo>
                  <a:lnTo>
                    <a:pt x="437" y="655"/>
                  </a:lnTo>
                  <a:lnTo>
                    <a:pt x="432" y="658"/>
                  </a:lnTo>
                  <a:lnTo>
                    <a:pt x="432" y="658"/>
                  </a:lnTo>
                  <a:lnTo>
                    <a:pt x="429" y="657"/>
                  </a:lnTo>
                  <a:lnTo>
                    <a:pt x="426" y="654"/>
                  </a:lnTo>
                  <a:lnTo>
                    <a:pt x="425" y="649"/>
                  </a:lnTo>
                  <a:lnTo>
                    <a:pt x="423" y="643"/>
                  </a:lnTo>
                  <a:lnTo>
                    <a:pt x="422" y="625"/>
                  </a:lnTo>
                  <a:lnTo>
                    <a:pt x="422" y="603"/>
                  </a:lnTo>
                  <a:lnTo>
                    <a:pt x="422" y="579"/>
                  </a:lnTo>
                  <a:lnTo>
                    <a:pt x="420" y="554"/>
                  </a:lnTo>
                  <a:lnTo>
                    <a:pt x="417" y="530"/>
                  </a:lnTo>
                  <a:lnTo>
                    <a:pt x="414" y="519"/>
                  </a:lnTo>
                  <a:lnTo>
                    <a:pt x="411" y="509"/>
                  </a:lnTo>
                  <a:lnTo>
                    <a:pt x="411" y="509"/>
                  </a:lnTo>
                  <a:lnTo>
                    <a:pt x="407" y="501"/>
                  </a:lnTo>
                  <a:lnTo>
                    <a:pt x="404" y="500"/>
                  </a:lnTo>
                  <a:lnTo>
                    <a:pt x="401" y="498"/>
                  </a:lnTo>
                  <a:lnTo>
                    <a:pt x="393" y="498"/>
                  </a:lnTo>
                  <a:lnTo>
                    <a:pt x="386" y="501"/>
                  </a:lnTo>
                  <a:lnTo>
                    <a:pt x="377" y="507"/>
                  </a:lnTo>
                  <a:lnTo>
                    <a:pt x="366" y="515"/>
                  </a:lnTo>
                  <a:lnTo>
                    <a:pt x="345" y="534"/>
                  </a:lnTo>
                  <a:lnTo>
                    <a:pt x="323" y="557"/>
                  </a:lnTo>
                  <a:lnTo>
                    <a:pt x="304" y="581"/>
                  </a:lnTo>
                  <a:lnTo>
                    <a:pt x="277" y="614"/>
                  </a:lnTo>
                  <a:lnTo>
                    <a:pt x="277" y="614"/>
                  </a:lnTo>
                  <a:lnTo>
                    <a:pt x="274" y="618"/>
                  </a:lnTo>
                  <a:lnTo>
                    <a:pt x="269" y="624"/>
                  </a:lnTo>
                  <a:lnTo>
                    <a:pt x="265" y="637"/>
                  </a:lnTo>
                  <a:lnTo>
                    <a:pt x="257" y="666"/>
                  </a:lnTo>
                  <a:lnTo>
                    <a:pt x="253" y="676"/>
                  </a:lnTo>
                  <a:lnTo>
                    <a:pt x="250" y="681"/>
                  </a:lnTo>
                  <a:lnTo>
                    <a:pt x="247" y="684"/>
                  </a:lnTo>
                  <a:lnTo>
                    <a:pt x="244" y="687"/>
                  </a:lnTo>
                  <a:lnTo>
                    <a:pt x="241" y="687"/>
                  </a:lnTo>
                  <a:lnTo>
                    <a:pt x="235" y="685"/>
                  </a:lnTo>
                  <a:lnTo>
                    <a:pt x="230" y="682"/>
                  </a:lnTo>
                  <a:lnTo>
                    <a:pt x="230" y="682"/>
                  </a:lnTo>
                  <a:lnTo>
                    <a:pt x="214" y="667"/>
                  </a:lnTo>
                  <a:lnTo>
                    <a:pt x="196" y="652"/>
                  </a:lnTo>
                  <a:lnTo>
                    <a:pt x="185" y="646"/>
                  </a:lnTo>
                  <a:lnTo>
                    <a:pt x="173" y="639"/>
                  </a:lnTo>
                  <a:lnTo>
                    <a:pt x="157" y="634"/>
                  </a:lnTo>
                  <a:lnTo>
                    <a:pt x="139" y="628"/>
                  </a:lnTo>
                  <a:lnTo>
                    <a:pt x="139" y="628"/>
                  </a:lnTo>
                  <a:lnTo>
                    <a:pt x="116" y="625"/>
                  </a:lnTo>
                  <a:lnTo>
                    <a:pt x="92" y="624"/>
                  </a:lnTo>
                  <a:lnTo>
                    <a:pt x="68" y="624"/>
                  </a:lnTo>
                  <a:lnTo>
                    <a:pt x="46" y="624"/>
                  </a:lnTo>
                  <a:lnTo>
                    <a:pt x="13" y="627"/>
                  </a:lnTo>
                  <a:lnTo>
                    <a:pt x="0" y="628"/>
                  </a:lnTo>
                  <a:lnTo>
                    <a:pt x="62" y="54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47"/>
            <p:cNvSpPr>
              <a:spLocks/>
            </p:cNvSpPr>
            <p:nvPr/>
          </p:nvSpPr>
          <p:spPr bwMode="auto">
            <a:xfrm>
              <a:off x="8005174" y="3521040"/>
              <a:ext cx="1138826" cy="718232"/>
            </a:xfrm>
            <a:custGeom>
              <a:avLst/>
              <a:gdLst>
                <a:gd name="T0" fmla="*/ 479 w 713"/>
                <a:gd name="T1" fmla="*/ 17 h 466"/>
                <a:gd name="T2" fmla="*/ 425 w 713"/>
                <a:gd name="T3" fmla="*/ 44 h 466"/>
                <a:gd name="T4" fmla="*/ 355 w 713"/>
                <a:gd name="T5" fmla="*/ 84 h 466"/>
                <a:gd name="T6" fmla="*/ 335 w 713"/>
                <a:gd name="T7" fmla="*/ 98 h 466"/>
                <a:gd name="T8" fmla="*/ 265 w 713"/>
                <a:gd name="T9" fmla="*/ 153 h 466"/>
                <a:gd name="T10" fmla="*/ 230 w 713"/>
                <a:gd name="T11" fmla="*/ 177 h 466"/>
                <a:gd name="T12" fmla="*/ 194 w 713"/>
                <a:gd name="T13" fmla="*/ 195 h 466"/>
                <a:gd name="T14" fmla="*/ 173 w 713"/>
                <a:gd name="T15" fmla="*/ 207 h 466"/>
                <a:gd name="T16" fmla="*/ 113 w 713"/>
                <a:gd name="T17" fmla="*/ 249 h 466"/>
                <a:gd name="T18" fmla="*/ 52 w 713"/>
                <a:gd name="T19" fmla="*/ 306 h 466"/>
                <a:gd name="T20" fmla="*/ 27 w 713"/>
                <a:gd name="T21" fmla="*/ 336 h 466"/>
                <a:gd name="T22" fmla="*/ 9 w 713"/>
                <a:gd name="T23" fmla="*/ 363 h 466"/>
                <a:gd name="T24" fmla="*/ 0 w 713"/>
                <a:gd name="T25" fmla="*/ 388 h 466"/>
                <a:gd name="T26" fmla="*/ 0 w 713"/>
                <a:gd name="T27" fmla="*/ 393 h 466"/>
                <a:gd name="T28" fmla="*/ 6 w 713"/>
                <a:gd name="T29" fmla="*/ 396 h 466"/>
                <a:gd name="T30" fmla="*/ 25 w 713"/>
                <a:gd name="T31" fmla="*/ 388 h 466"/>
                <a:gd name="T32" fmla="*/ 66 w 713"/>
                <a:gd name="T33" fmla="*/ 367 h 466"/>
                <a:gd name="T34" fmla="*/ 92 w 713"/>
                <a:gd name="T35" fmla="*/ 358 h 466"/>
                <a:gd name="T36" fmla="*/ 121 w 713"/>
                <a:gd name="T37" fmla="*/ 355 h 466"/>
                <a:gd name="T38" fmla="*/ 151 w 713"/>
                <a:gd name="T39" fmla="*/ 360 h 466"/>
                <a:gd name="T40" fmla="*/ 164 w 713"/>
                <a:gd name="T41" fmla="*/ 364 h 466"/>
                <a:gd name="T42" fmla="*/ 188 w 713"/>
                <a:gd name="T43" fmla="*/ 378 h 466"/>
                <a:gd name="T44" fmla="*/ 203 w 713"/>
                <a:gd name="T45" fmla="*/ 394 h 466"/>
                <a:gd name="T46" fmla="*/ 214 w 713"/>
                <a:gd name="T47" fmla="*/ 412 h 466"/>
                <a:gd name="T48" fmla="*/ 224 w 713"/>
                <a:gd name="T49" fmla="*/ 438 h 466"/>
                <a:gd name="T50" fmla="*/ 232 w 713"/>
                <a:gd name="T51" fmla="*/ 463 h 466"/>
                <a:gd name="T52" fmla="*/ 236 w 713"/>
                <a:gd name="T53" fmla="*/ 466 h 466"/>
                <a:gd name="T54" fmla="*/ 241 w 713"/>
                <a:gd name="T55" fmla="*/ 466 h 466"/>
                <a:gd name="T56" fmla="*/ 254 w 713"/>
                <a:gd name="T57" fmla="*/ 460 h 466"/>
                <a:gd name="T58" fmla="*/ 275 w 713"/>
                <a:gd name="T59" fmla="*/ 435 h 466"/>
                <a:gd name="T60" fmla="*/ 332 w 713"/>
                <a:gd name="T61" fmla="*/ 339 h 466"/>
                <a:gd name="T62" fmla="*/ 347 w 713"/>
                <a:gd name="T63" fmla="*/ 315 h 466"/>
                <a:gd name="T64" fmla="*/ 361 w 713"/>
                <a:gd name="T65" fmla="*/ 301 h 466"/>
                <a:gd name="T66" fmla="*/ 370 w 713"/>
                <a:gd name="T67" fmla="*/ 295 h 466"/>
                <a:gd name="T68" fmla="*/ 377 w 713"/>
                <a:gd name="T69" fmla="*/ 295 h 466"/>
                <a:gd name="T70" fmla="*/ 382 w 713"/>
                <a:gd name="T71" fmla="*/ 301 h 466"/>
                <a:gd name="T72" fmla="*/ 388 w 713"/>
                <a:gd name="T73" fmla="*/ 327 h 466"/>
                <a:gd name="T74" fmla="*/ 389 w 713"/>
                <a:gd name="T75" fmla="*/ 337 h 466"/>
                <a:gd name="T76" fmla="*/ 398 w 713"/>
                <a:gd name="T77" fmla="*/ 357 h 466"/>
                <a:gd name="T78" fmla="*/ 410 w 713"/>
                <a:gd name="T79" fmla="*/ 375 h 466"/>
                <a:gd name="T80" fmla="*/ 425 w 713"/>
                <a:gd name="T81" fmla="*/ 391 h 466"/>
                <a:gd name="T82" fmla="*/ 441 w 713"/>
                <a:gd name="T83" fmla="*/ 403 h 466"/>
                <a:gd name="T84" fmla="*/ 459 w 713"/>
                <a:gd name="T85" fmla="*/ 411 h 466"/>
                <a:gd name="T86" fmla="*/ 477 w 713"/>
                <a:gd name="T87" fmla="*/ 411 h 466"/>
                <a:gd name="T88" fmla="*/ 494 w 713"/>
                <a:gd name="T89" fmla="*/ 403 h 466"/>
                <a:gd name="T90" fmla="*/ 500 w 713"/>
                <a:gd name="T91" fmla="*/ 396 h 466"/>
                <a:gd name="T92" fmla="*/ 519 w 713"/>
                <a:gd name="T93" fmla="*/ 363 h 466"/>
                <a:gd name="T94" fmla="*/ 540 w 713"/>
                <a:gd name="T95" fmla="*/ 330 h 466"/>
                <a:gd name="T96" fmla="*/ 558 w 713"/>
                <a:gd name="T97" fmla="*/ 310 h 466"/>
                <a:gd name="T98" fmla="*/ 581 w 713"/>
                <a:gd name="T99" fmla="*/ 294 h 466"/>
                <a:gd name="T100" fmla="*/ 606 w 713"/>
                <a:gd name="T101" fmla="*/ 286 h 466"/>
                <a:gd name="T102" fmla="*/ 636 w 713"/>
                <a:gd name="T103" fmla="*/ 289 h 466"/>
                <a:gd name="T104" fmla="*/ 651 w 713"/>
                <a:gd name="T105" fmla="*/ 295 h 466"/>
                <a:gd name="T106" fmla="*/ 689 w 713"/>
                <a:gd name="T107" fmla="*/ 318 h 466"/>
                <a:gd name="T108" fmla="*/ 713 w 713"/>
                <a:gd name="T109" fmla="*/ 30 h 466"/>
                <a:gd name="T110" fmla="*/ 684 w 713"/>
                <a:gd name="T111" fmla="*/ 23 h 466"/>
                <a:gd name="T112" fmla="*/ 615 w 713"/>
                <a:gd name="T113" fmla="*/ 8 h 466"/>
                <a:gd name="T114" fmla="*/ 557 w 713"/>
                <a:gd name="T115" fmla="*/ 0 h 466"/>
                <a:gd name="T116" fmla="*/ 519 w 713"/>
                <a:gd name="T117" fmla="*/ 2 h 466"/>
                <a:gd name="T118" fmla="*/ 489 w 713"/>
                <a:gd name="T119" fmla="*/ 9 h 466"/>
                <a:gd name="T120" fmla="*/ 479 w 713"/>
                <a:gd name="T121" fmla="*/ 17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3" h="466">
                  <a:moveTo>
                    <a:pt x="479" y="17"/>
                  </a:moveTo>
                  <a:lnTo>
                    <a:pt x="479" y="17"/>
                  </a:lnTo>
                  <a:lnTo>
                    <a:pt x="462" y="24"/>
                  </a:lnTo>
                  <a:lnTo>
                    <a:pt x="425" y="44"/>
                  </a:lnTo>
                  <a:lnTo>
                    <a:pt x="377" y="71"/>
                  </a:lnTo>
                  <a:lnTo>
                    <a:pt x="355" y="84"/>
                  </a:lnTo>
                  <a:lnTo>
                    <a:pt x="335" y="98"/>
                  </a:lnTo>
                  <a:lnTo>
                    <a:pt x="335" y="98"/>
                  </a:lnTo>
                  <a:lnTo>
                    <a:pt x="299" y="126"/>
                  </a:lnTo>
                  <a:lnTo>
                    <a:pt x="265" y="153"/>
                  </a:lnTo>
                  <a:lnTo>
                    <a:pt x="247" y="167"/>
                  </a:lnTo>
                  <a:lnTo>
                    <a:pt x="230" y="177"/>
                  </a:lnTo>
                  <a:lnTo>
                    <a:pt x="212" y="188"/>
                  </a:lnTo>
                  <a:lnTo>
                    <a:pt x="194" y="195"/>
                  </a:lnTo>
                  <a:lnTo>
                    <a:pt x="194" y="195"/>
                  </a:lnTo>
                  <a:lnTo>
                    <a:pt x="173" y="207"/>
                  </a:lnTo>
                  <a:lnTo>
                    <a:pt x="145" y="225"/>
                  </a:lnTo>
                  <a:lnTo>
                    <a:pt x="113" y="249"/>
                  </a:lnTo>
                  <a:lnTo>
                    <a:pt x="82" y="276"/>
                  </a:lnTo>
                  <a:lnTo>
                    <a:pt x="52" y="306"/>
                  </a:lnTo>
                  <a:lnTo>
                    <a:pt x="39" y="321"/>
                  </a:lnTo>
                  <a:lnTo>
                    <a:pt x="27" y="336"/>
                  </a:lnTo>
                  <a:lnTo>
                    <a:pt x="16" y="349"/>
                  </a:lnTo>
                  <a:lnTo>
                    <a:pt x="9" y="363"/>
                  </a:lnTo>
                  <a:lnTo>
                    <a:pt x="3" y="376"/>
                  </a:lnTo>
                  <a:lnTo>
                    <a:pt x="0" y="388"/>
                  </a:lnTo>
                  <a:lnTo>
                    <a:pt x="0" y="388"/>
                  </a:lnTo>
                  <a:lnTo>
                    <a:pt x="0" y="393"/>
                  </a:lnTo>
                  <a:lnTo>
                    <a:pt x="3" y="396"/>
                  </a:lnTo>
                  <a:lnTo>
                    <a:pt x="6" y="396"/>
                  </a:lnTo>
                  <a:lnTo>
                    <a:pt x="10" y="396"/>
                  </a:lnTo>
                  <a:lnTo>
                    <a:pt x="25" y="388"/>
                  </a:lnTo>
                  <a:lnTo>
                    <a:pt x="43" y="378"/>
                  </a:lnTo>
                  <a:lnTo>
                    <a:pt x="66" y="367"/>
                  </a:lnTo>
                  <a:lnTo>
                    <a:pt x="79" y="363"/>
                  </a:lnTo>
                  <a:lnTo>
                    <a:pt x="92" y="358"/>
                  </a:lnTo>
                  <a:lnTo>
                    <a:pt x="106" y="357"/>
                  </a:lnTo>
                  <a:lnTo>
                    <a:pt x="121" y="355"/>
                  </a:lnTo>
                  <a:lnTo>
                    <a:pt x="136" y="357"/>
                  </a:lnTo>
                  <a:lnTo>
                    <a:pt x="151" y="360"/>
                  </a:lnTo>
                  <a:lnTo>
                    <a:pt x="151" y="360"/>
                  </a:lnTo>
                  <a:lnTo>
                    <a:pt x="164" y="364"/>
                  </a:lnTo>
                  <a:lnTo>
                    <a:pt x="178" y="370"/>
                  </a:lnTo>
                  <a:lnTo>
                    <a:pt x="188" y="378"/>
                  </a:lnTo>
                  <a:lnTo>
                    <a:pt x="196" y="385"/>
                  </a:lnTo>
                  <a:lnTo>
                    <a:pt x="203" y="394"/>
                  </a:lnTo>
                  <a:lnTo>
                    <a:pt x="209" y="403"/>
                  </a:lnTo>
                  <a:lnTo>
                    <a:pt x="214" y="412"/>
                  </a:lnTo>
                  <a:lnTo>
                    <a:pt x="218" y="421"/>
                  </a:lnTo>
                  <a:lnTo>
                    <a:pt x="224" y="438"/>
                  </a:lnTo>
                  <a:lnTo>
                    <a:pt x="227" y="453"/>
                  </a:lnTo>
                  <a:lnTo>
                    <a:pt x="232" y="463"/>
                  </a:lnTo>
                  <a:lnTo>
                    <a:pt x="233" y="466"/>
                  </a:lnTo>
                  <a:lnTo>
                    <a:pt x="236" y="466"/>
                  </a:lnTo>
                  <a:lnTo>
                    <a:pt x="236" y="466"/>
                  </a:lnTo>
                  <a:lnTo>
                    <a:pt x="241" y="466"/>
                  </a:lnTo>
                  <a:lnTo>
                    <a:pt x="245" y="466"/>
                  </a:lnTo>
                  <a:lnTo>
                    <a:pt x="254" y="460"/>
                  </a:lnTo>
                  <a:lnTo>
                    <a:pt x="263" y="450"/>
                  </a:lnTo>
                  <a:lnTo>
                    <a:pt x="275" y="435"/>
                  </a:lnTo>
                  <a:lnTo>
                    <a:pt x="299" y="393"/>
                  </a:lnTo>
                  <a:lnTo>
                    <a:pt x="332" y="339"/>
                  </a:lnTo>
                  <a:lnTo>
                    <a:pt x="332" y="339"/>
                  </a:lnTo>
                  <a:lnTo>
                    <a:pt x="347" y="315"/>
                  </a:lnTo>
                  <a:lnTo>
                    <a:pt x="355" y="307"/>
                  </a:lnTo>
                  <a:lnTo>
                    <a:pt x="361" y="301"/>
                  </a:lnTo>
                  <a:lnTo>
                    <a:pt x="365" y="297"/>
                  </a:lnTo>
                  <a:lnTo>
                    <a:pt x="370" y="295"/>
                  </a:lnTo>
                  <a:lnTo>
                    <a:pt x="374" y="295"/>
                  </a:lnTo>
                  <a:lnTo>
                    <a:pt x="377" y="295"/>
                  </a:lnTo>
                  <a:lnTo>
                    <a:pt x="380" y="298"/>
                  </a:lnTo>
                  <a:lnTo>
                    <a:pt x="382" y="301"/>
                  </a:lnTo>
                  <a:lnTo>
                    <a:pt x="385" y="310"/>
                  </a:lnTo>
                  <a:lnTo>
                    <a:pt x="388" y="327"/>
                  </a:lnTo>
                  <a:lnTo>
                    <a:pt x="388" y="327"/>
                  </a:lnTo>
                  <a:lnTo>
                    <a:pt x="389" y="337"/>
                  </a:lnTo>
                  <a:lnTo>
                    <a:pt x="394" y="346"/>
                  </a:lnTo>
                  <a:lnTo>
                    <a:pt x="398" y="357"/>
                  </a:lnTo>
                  <a:lnTo>
                    <a:pt x="402" y="366"/>
                  </a:lnTo>
                  <a:lnTo>
                    <a:pt x="410" y="375"/>
                  </a:lnTo>
                  <a:lnTo>
                    <a:pt x="416" y="384"/>
                  </a:lnTo>
                  <a:lnTo>
                    <a:pt x="425" y="391"/>
                  </a:lnTo>
                  <a:lnTo>
                    <a:pt x="432" y="397"/>
                  </a:lnTo>
                  <a:lnTo>
                    <a:pt x="441" y="403"/>
                  </a:lnTo>
                  <a:lnTo>
                    <a:pt x="450" y="408"/>
                  </a:lnTo>
                  <a:lnTo>
                    <a:pt x="459" y="411"/>
                  </a:lnTo>
                  <a:lnTo>
                    <a:pt x="468" y="411"/>
                  </a:lnTo>
                  <a:lnTo>
                    <a:pt x="477" y="411"/>
                  </a:lnTo>
                  <a:lnTo>
                    <a:pt x="485" y="408"/>
                  </a:lnTo>
                  <a:lnTo>
                    <a:pt x="494" y="403"/>
                  </a:lnTo>
                  <a:lnTo>
                    <a:pt x="500" y="396"/>
                  </a:lnTo>
                  <a:lnTo>
                    <a:pt x="500" y="396"/>
                  </a:lnTo>
                  <a:lnTo>
                    <a:pt x="509" y="382"/>
                  </a:lnTo>
                  <a:lnTo>
                    <a:pt x="519" y="363"/>
                  </a:lnTo>
                  <a:lnTo>
                    <a:pt x="533" y="342"/>
                  </a:lnTo>
                  <a:lnTo>
                    <a:pt x="540" y="330"/>
                  </a:lnTo>
                  <a:lnTo>
                    <a:pt x="549" y="319"/>
                  </a:lnTo>
                  <a:lnTo>
                    <a:pt x="558" y="310"/>
                  </a:lnTo>
                  <a:lnTo>
                    <a:pt x="569" y="301"/>
                  </a:lnTo>
                  <a:lnTo>
                    <a:pt x="581" y="294"/>
                  </a:lnTo>
                  <a:lnTo>
                    <a:pt x="593" y="289"/>
                  </a:lnTo>
                  <a:lnTo>
                    <a:pt x="606" y="286"/>
                  </a:lnTo>
                  <a:lnTo>
                    <a:pt x="620" y="286"/>
                  </a:lnTo>
                  <a:lnTo>
                    <a:pt x="636" y="289"/>
                  </a:lnTo>
                  <a:lnTo>
                    <a:pt x="651" y="295"/>
                  </a:lnTo>
                  <a:lnTo>
                    <a:pt x="651" y="295"/>
                  </a:lnTo>
                  <a:lnTo>
                    <a:pt x="671" y="306"/>
                  </a:lnTo>
                  <a:lnTo>
                    <a:pt x="689" y="318"/>
                  </a:lnTo>
                  <a:lnTo>
                    <a:pt x="708" y="333"/>
                  </a:lnTo>
                  <a:lnTo>
                    <a:pt x="713" y="30"/>
                  </a:lnTo>
                  <a:lnTo>
                    <a:pt x="713" y="30"/>
                  </a:lnTo>
                  <a:lnTo>
                    <a:pt x="684" y="23"/>
                  </a:lnTo>
                  <a:lnTo>
                    <a:pt x="653" y="15"/>
                  </a:lnTo>
                  <a:lnTo>
                    <a:pt x="615" y="8"/>
                  </a:lnTo>
                  <a:lnTo>
                    <a:pt x="576" y="2"/>
                  </a:lnTo>
                  <a:lnTo>
                    <a:pt x="557" y="0"/>
                  </a:lnTo>
                  <a:lnTo>
                    <a:pt x="537" y="0"/>
                  </a:lnTo>
                  <a:lnTo>
                    <a:pt x="519" y="2"/>
                  </a:lnTo>
                  <a:lnTo>
                    <a:pt x="504" y="5"/>
                  </a:lnTo>
                  <a:lnTo>
                    <a:pt x="489" y="9"/>
                  </a:lnTo>
                  <a:lnTo>
                    <a:pt x="479" y="17"/>
                  </a:lnTo>
                  <a:lnTo>
                    <a:pt x="479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48"/>
            <p:cNvSpPr>
              <a:spLocks/>
            </p:cNvSpPr>
            <p:nvPr/>
          </p:nvSpPr>
          <p:spPr bwMode="auto">
            <a:xfrm>
              <a:off x="2251282" y="5635664"/>
              <a:ext cx="3051977" cy="365268"/>
            </a:xfrm>
            <a:custGeom>
              <a:avLst/>
              <a:gdLst/>
              <a:ahLst/>
              <a:cxnLst/>
              <a:rect l="l" t="t" r="r" b="b"/>
              <a:pathLst>
                <a:path w="4069303" h="503999">
                  <a:moveTo>
                    <a:pt x="1419489" y="0"/>
                  </a:moveTo>
                  <a:lnTo>
                    <a:pt x="1508809" y="0"/>
                  </a:lnTo>
                  <a:lnTo>
                    <a:pt x="1600255" y="6380"/>
                  </a:lnTo>
                  <a:lnTo>
                    <a:pt x="1700208" y="12760"/>
                  </a:lnTo>
                  <a:lnTo>
                    <a:pt x="1798034" y="23393"/>
                  </a:lnTo>
                  <a:lnTo>
                    <a:pt x="1893734" y="36153"/>
                  </a:lnTo>
                  <a:lnTo>
                    <a:pt x="1989433" y="51040"/>
                  </a:lnTo>
                  <a:lnTo>
                    <a:pt x="2155312" y="80813"/>
                  </a:lnTo>
                  <a:lnTo>
                    <a:pt x="2225492" y="93573"/>
                  </a:lnTo>
                  <a:lnTo>
                    <a:pt x="2282912" y="108460"/>
                  </a:lnTo>
                  <a:lnTo>
                    <a:pt x="2323318" y="121220"/>
                  </a:lnTo>
                  <a:lnTo>
                    <a:pt x="2348838" y="131853"/>
                  </a:lnTo>
                  <a:lnTo>
                    <a:pt x="2367978" y="140360"/>
                  </a:lnTo>
                  <a:lnTo>
                    <a:pt x="2389245" y="144613"/>
                  </a:lnTo>
                  <a:lnTo>
                    <a:pt x="2414764" y="146740"/>
                  </a:lnTo>
                  <a:lnTo>
                    <a:pt x="2444538" y="150993"/>
                  </a:lnTo>
                  <a:lnTo>
                    <a:pt x="2508337" y="146740"/>
                  </a:lnTo>
                  <a:lnTo>
                    <a:pt x="2578517" y="140360"/>
                  </a:lnTo>
                  <a:lnTo>
                    <a:pt x="2655077" y="133980"/>
                  </a:lnTo>
                  <a:lnTo>
                    <a:pt x="2733763" y="127600"/>
                  </a:lnTo>
                  <a:lnTo>
                    <a:pt x="2810323" y="125473"/>
                  </a:lnTo>
                  <a:lnTo>
                    <a:pt x="2848602" y="127600"/>
                  </a:lnTo>
                  <a:lnTo>
                    <a:pt x="2886882" y="131853"/>
                  </a:lnTo>
                  <a:lnTo>
                    <a:pt x="2974075" y="138233"/>
                  </a:lnTo>
                  <a:lnTo>
                    <a:pt x="3080408" y="144613"/>
                  </a:lnTo>
                  <a:lnTo>
                    <a:pt x="3212261" y="146740"/>
                  </a:lnTo>
                  <a:lnTo>
                    <a:pt x="3354747" y="153119"/>
                  </a:lnTo>
                  <a:lnTo>
                    <a:pt x="3507866" y="165879"/>
                  </a:lnTo>
                  <a:lnTo>
                    <a:pt x="3584426" y="172259"/>
                  </a:lnTo>
                  <a:lnTo>
                    <a:pt x="3665239" y="182893"/>
                  </a:lnTo>
                  <a:lnTo>
                    <a:pt x="3741798" y="195653"/>
                  </a:lnTo>
                  <a:lnTo>
                    <a:pt x="3816231" y="208413"/>
                  </a:lnTo>
                  <a:lnTo>
                    <a:pt x="3892791" y="227552"/>
                  </a:lnTo>
                  <a:lnTo>
                    <a:pt x="3967224" y="246692"/>
                  </a:lnTo>
                  <a:lnTo>
                    <a:pt x="3999124" y="255199"/>
                  </a:lnTo>
                  <a:lnTo>
                    <a:pt x="4024644" y="267959"/>
                  </a:lnTo>
                  <a:lnTo>
                    <a:pt x="4043784" y="276466"/>
                  </a:lnTo>
                  <a:lnTo>
                    <a:pt x="4058670" y="289225"/>
                  </a:lnTo>
                  <a:lnTo>
                    <a:pt x="4065050" y="299859"/>
                  </a:lnTo>
                  <a:lnTo>
                    <a:pt x="4069303" y="312619"/>
                  </a:lnTo>
                  <a:lnTo>
                    <a:pt x="4069303" y="321125"/>
                  </a:lnTo>
                  <a:lnTo>
                    <a:pt x="4062923" y="333885"/>
                  </a:lnTo>
                  <a:lnTo>
                    <a:pt x="4050163" y="346645"/>
                  </a:lnTo>
                  <a:lnTo>
                    <a:pt x="4037404" y="357278"/>
                  </a:lnTo>
                  <a:lnTo>
                    <a:pt x="3994870" y="378545"/>
                  </a:lnTo>
                  <a:lnTo>
                    <a:pt x="3943831" y="401938"/>
                  </a:lnTo>
                  <a:lnTo>
                    <a:pt x="3886411" y="423205"/>
                  </a:lnTo>
                  <a:lnTo>
                    <a:pt x="3756685" y="467865"/>
                  </a:lnTo>
                  <a:lnTo>
                    <a:pt x="3642862" y="503999"/>
                  </a:lnTo>
                  <a:lnTo>
                    <a:pt x="0" y="503999"/>
                  </a:lnTo>
                  <a:lnTo>
                    <a:pt x="90329" y="472118"/>
                  </a:lnTo>
                  <a:lnTo>
                    <a:pt x="192408" y="440218"/>
                  </a:lnTo>
                  <a:lnTo>
                    <a:pt x="279601" y="416825"/>
                  </a:lnTo>
                  <a:lnTo>
                    <a:pt x="311501" y="414698"/>
                  </a:lnTo>
                  <a:lnTo>
                    <a:pt x="337021" y="410445"/>
                  </a:lnTo>
                  <a:lnTo>
                    <a:pt x="360414" y="408318"/>
                  </a:lnTo>
                  <a:lnTo>
                    <a:pt x="396567" y="397685"/>
                  </a:lnTo>
                  <a:lnTo>
                    <a:pt x="434847" y="384925"/>
                  </a:lnTo>
                  <a:lnTo>
                    <a:pt x="481634" y="370038"/>
                  </a:lnTo>
                  <a:lnTo>
                    <a:pt x="587967" y="325379"/>
                  </a:lnTo>
                  <a:lnTo>
                    <a:pt x="704933" y="267959"/>
                  </a:lnTo>
                  <a:lnTo>
                    <a:pt x="830405" y="210539"/>
                  </a:lnTo>
                  <a:lnTo>
                    <a:pt x="947372" y="146740"/>
                  </a:lnTo>
                  <a:lnTo>
                    <a:pt x="1151531" y="42533"/>
                  </a:lnTo>
                  <a:lnTo>
                    <a:pt x="1172797" y="31900"/>
                  </a:lnTo>
                  <a:lnTo>
                    <a:pt x="1198317" y="23393"/>
                  </a:lnTo>
                  <a:lnTo>
                    <a:pt x="1228090" y="17013"/>
                  </a:lnTo>
                  <a:lnTo>
                    <a:pt x="1262116" y="10634"/>
                  </a:lnTo>
                  <a:lnTo>
                    <a:pt x="1336549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49"/>
            <p:cNvSpPr>
              <a:spLocks/>
            </p:cNvSpPr>
            <p:nvPr/>
          </p:nvSpPr>
          <p:spPr bwMode="auto">
            <a:xfrm>
              <a:off x="5293688" y="4898936"/>
              <a:ext cx="3087906" cy="1101995"/>
            </a:xfrm>
            <a:custGeom>
              <a:avLst/>
              <a:gdLst/>
              <a:ahLst/>
              <a:cxnLst/>
              <a:rect l="l" t="t" r="r" b="b"/>
              <a:pathLst>
                <a:path w="4117208" h="1520541">
                  <a:moveTo>
                    <a:pt x="2671081" y="0"/>
                  </a:moveTo>
                  <a:lnTo>
                    <a:pt x="2694474" y="4254"/>
                  </a:lnTo>
                  <a:lnTo>
                    <a:pt x="2719994" y="12760"/>
                  </a:lnTo>
                  <a:lnTo>
                    <a:pt x="2745514" y="29773"/>
                  </a:lnTo>
                  <a:lnTo>
                    <a:pt x="2777414" y="48913"/>
                  </a:lnTo>
                  <a:lnTo>
                    <a:pt x="2809314" y="70180"/>
                  </a:lnTo>
                  <a:lnTo>
                    <a:pt x="2879494" y="127600"/>
                  </a:lnTo>
                  <a:lnTo>
                    <a:pt x="2956053" y="191399"/>
                  </a:lnTo>
                  <a:lnTo>
                    <a:pt x="3028360" y="253072"/>
                  </a:lnTo>
                  <a:lnTo>
                    <a:pt x="3098539" y="306239"/>
                  </a:lnTo>
                  <a:lnTo>
                    <a:pt x="3132566" y="329632"/>
                  </a:lnTo>
                  <a:lnTo>
                    <a:pt x="3164466" y="344519"/>
                  </a:lnTo>
                  <a:lnTo>
                    <a:pt x="3226139" y="370039"/>
                  </a:lnTo>
                  <a:lnTo>
                    <a:pt x="3251658" y="380672"/>
                  </a:lnTo>
                  <a:lnTo>
                    <a:pt x="3277178" y="382798"/>
                  </a:lnTo>
                  <a:lnTo>
                    <a:pt x="3298445" y="387052"/>
                  </a:lnTo>
                  <a:lnTo>
                    <a:pt x="3317585" y="389178"/>
                  </a:lnTo>
                  <a:lnTo>
                    <a:pt x="3360118" y="387052"/>
                  </a:lnTo>
                  <a:lnTo>
                    <a:pt x="3404778" y="382798"/>
                  </a:lnTo>
                  <a:lnTo>
                    <a:pt x="3462198" y="376419"/>
                  </a:lnTo>
                  <a:lnTo>
                    <a:pt x="3528124" y="376419"/>
                  </a:lnTo>
                  <a:lnTo>
                    <a:pt x="3617444" y="382798"/>
                  </a:lnTo>
                  <a:lnTo>
                    <a:pt x="3642964" y="389178"/>
                  </a:lnTo>
                  <a:lnTo>
                    <a:pt x="3672736" y="399812"/>
                  </a:lnTo>
                  <a:lnTo>
                    <a:pt x="3704636" y="414698"/>
                  </a:lnTo>
                  <a:lnTo>
                    <a:pt x="3732283" y="431712"/>
                  </a:lnTo>
                  <a:lnTo>
                    <a:pt x="3798209" y="478498"/>
                  </a:lnTo>
                  <a:lnTo>
                    <a:pt x="3866262" y="529538"/>
                  </a:lnTo>
                  <a:lnTo>
                    <a:pt x="3989608" y="637997"/>
                  </a:lnTo>
                  <a:lnTo>
                    <a:pt x="4047028" y="682657"/>
                  </a:lnTo>
                  <a:lnTo>
                    <a:pt x="4072548" y="701797"/>
                  </a:lnTo>
                  <a:lnTo>
                    <a:pt x="4095941" y="714557"/>
                  </a:lnTo>
                  <a:lnTo>
                    <a:pt x="4104448" y="720937"/>
                  </a:lnTo>
                  <a:lnTo>
                    <a:pt x="4110828" y="727317"/>
                  </a:lnTo>
                  <a:lnTo>
                    <a:pt x="4115081" y="735824"/>
                  </a:lnTo>
                  <a:lnTo>
                    <a:pt x="4117208" y="746457"/>
                  </a:lnTo>
                  <a:lnTo>
                    <a:pt x="4115081" y="754963"/>
                  </a:lnTo>
                  <a:lnTo>
                    <a:pt x="4110828" y="767723"/>
                  </a:lnTo>
                  <a:lnTo>
                    <a:pt x="4098068" y="793243"/>
                  </a:lnTo>
                  <a:lnTo>
                    <a:pt x="4078928" y="818763"/>
                  </a:lnTo>
                  <a:lnTo>
                    <a:pt x="4051282" y="850663"/>
                  </a:lnTo>
                  <a:lnTo>
                    <a:pt x="4019382" y="882563"/>
                  </a:lnTo>
                  <a:lnTo>
                    <a:pt x="3981102" y="914463"/>
                  </a:lnTo>
                  <a:lnTo>
                    <a:pt x="3898162" y="982516"/>
                  </a:lnTo>
                  <a:lnTo>
                    <a:pt x="3808843" y="1048442"/>
                  </a:lnTo>
                  <a:lnTo>
                    <a:pt x="3642964" y="1167535"/>
                  </a:lnTo>
                  <a:lnTo>
                    <a:pt x="3538757" y="1239841"/>
                  </a:lnTo>
                  <a:lnTo>
                    <a:pt x="3451564" y="1305768"/>
                  </a:lnTo>
                  <a:lnTo>
                    <a:pt x="3413284" y="1337667"/>
                  </a:lnTo>
                  <a:lnTo>
                    <a:pt x="3379258" y="1373821"/>
                  </a:lnTo>
                  <a:lnTo>
                    <a:pt x="3347358" y="1405720"/>
                  </a:lnTo>
                  <a:lnTo>
                    <a:pt x="3321838" y="1437620"/>
                  </a:lnTo>
                  <a:lnTo>
                    <a:pt x="3296318" y="1471647"/>
                  </a:lnTo>
                  <a:lnTo>
                    <a:pt x="3277178" y="1507800"/>
                  </a:lnTo>
                  <a:lnTo>
                    <a:pt x="3271515" y="1520541"/>
                  </a:lnTo>
                  <a:lnTo>
                    <a:pt x="11752" y="1520541"/>
                  </a:lnTo>
                  <a:lnTo>
                    <a:pt x="0" y="1350427"/>
                  </a:lnTo>
                  <a:lnTo>
                    <a:pt x="12760" y="1337667"/>
                  </a:lnTo>
                  <a:lnTo>
                    <a:pt x="44660" y="1310021"/>
                  </a:lnTo>
                  <a:lnTo>
                    <a:pt x="95700" y="1265361"/>
                  </a:lnTo>
                  <a:lnTo>
                    <a:pt x="159500" y="1218575"/>
                  </a:lnTo>
                  <a:lnTo>
                    <a:pt x="197779" y="1195181"/>
                  </a:lnTo>
                  <a:lnTo>
                    <a:pt x="238186" y="1173915"/>
                  </a:lnTo>
                  <a:lnTo>
                    <a:pt x="282846" y="1150522"/>
                  </a:lnTo>
                  <a:lnTo>
                    <a:pt x="327505" y="1135635"/>
                  </a:lnTo>
                  <a:lnTo>
                    <a:pt x="374292" y="1118622"/>
                  </a:lnTo>
                  <a:lnTo>
                    <a:pt x="423205" y="1110115"/>
                  </a:lnTo>
                  <a:lnTo>
                    <a:pt x="474245" y="1105862"/>
                  </a:lnTo>
                  <a:lnTo>
                    <a:pt x="525284" y="1110115"/>
                  </a:lnTo>
                  <a:lnTo>
                    <a:pt x="550804" y="1110115"/>
                  </a:lnTo>
                  <a:lnTo>
                    <a:pt x="582704" y="1103735"/>
                  </a:lnTo>
                  <a:lnTo>
                    <a:pt x="620984" y="1093102"/>
                  </a:lnTo>
                  <a:lnTo>
                    <a:pt x="665644" y="1080342"/>
                  </a:lnTo>
                  <a:lnTo>
                    <a:pt x="767723" y="1048442"/>
                  </a:lnTo>
                  <a:lnTo>
                    <a:pt x="876183" y="1008036"/>
                  </a:lnTo>
                  <a:lnTo>
                    <a:pt x="1078215" y="920843"/>
                  </a:lnTo>
                  <a:lnTo>
                    <a:pt x="1210068" y="867676"/>
                  </a:lnTo>
                  <a:lnTo>
                    <a:pt x="1358934" y="799623"/>
                  </a:lnTo>
                  <a:lnTo>
                    <a:pt x="1586486" y="695417"/>
                  </a:lnTo>
                  <a:lnTo>
                    <a:pt x="1805532" y="586958"/>
                  </a:lnTo>
                  <a:lnTo>
                    <a:pt x="1884218" y="546551"/>
                  </a:lnTo>
                  <a:lnTo>
                    <a:pt x="1935258" y="516778"/>
                  </a:lnTo>
                  <a:lnTo>
                    <a:pt x="2075617" y="421078"/>
                  </a:lnTo>
                  <a:lnTo>
                    <a:pt x="2298916" y="259452"/>
                  </a:lnTo>
                  <a:lnTo>
                    <a:pt x="2522215" y="99953"/>
                  </a:lnTo>
                  <a:lnTo>
                    <a:pt x="2605155" y="42533"/>
                  </a:lnTo>
                  <a:lnTo>
                    <a:pt x="2656194" y="6380"/>
                  </a:lnTo>
                  <a:lnTo>
                    <a:pt x="2664701" y="425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50"/>
            <p:cNvSpPr>
              <a:spLocks/>
            </p:cNvSpPr>
            <p:nvPr/>
          </p:nvSpPr>
          <p:spPr bwMode="auto">
            <a:xfrm>
              <a:off x="4264377" y="5005283"/>
              <a:ext cx="2874718" cy="995648"/>
            </a:xfrm>
            <a:custGeom>
              <a:avLst/>
              <a:gdLst/>
              <a:ahLst/>
              <a:cxnLst/>
              <a:rect l="l" t="t" r="r" b="b"/>
              <a:pathLst>
                <a:path w="3832957" h="1373802">
                  <a:moveTo>
                    <a:pt x="3824450" y="0"/>
                  </a:moveTo>
                  <a:lnTo>
                    <a:pt x="3830830" y="0"/>
                  </a:lnTo>
                  <a:lnTo>
                    <a:pt x="3832957" y="0"/>
                  </a:lnTo>
                  <a:lnTo>
                    <a:pt x="3832957" y="6404"/>
                  </a:lnTo>
                  <a:lnTo>
                    <a:pt x="3830830" y="17078"/>
                  </a:lnTo>
                  <a:lnTo>
                    <a:pt x="3818070" y="38425"/>
                  </a:lnTo>
                  <a:lnTo>
                    <a:pt x="3794677" y="68310"/>
                  </a:lnTo>
                  <a:lnTo>
                    <a:pt x="3741511" y="132351"/>
                  </a:lnTo>
                  <a:lnTo>
                    <a:pt x="3715991" y="157968"/>
                  </a:lnTo>
                  <a:lnTo>
                    <a:pt x="3696851" y="172910"/>
                  </a:lnTo>
                  <a:lnTo>
                    <a:pt x="3528845" y="288184"/>
                  </a:lnTo>
                  <a:lnTo>
                    <a:pt x="3426765" y="356494"/>
                  </a:lnTo>
                  <a:lnTo>
                    <a:pt x="3320433" y="422669"/>
                  </a:lnTo>
                  <a:lnTo>
                    <a:pt x="3216226" y="488845"/>
                  </a:lnTo>
                  <a:lnTo>
                    <a:pt x="3114147" y="546482"/>
                  </a:lnTo>
                  <a:lnTo>
                    <a:pt x="3016321" y="597714"/>
                  </a:lnTo>
                  <a:lnTo>
                    <a:pt x="2973787" y="616926"/>
                  </a:lnTo>
                  <a:lnTo>
                    <a:pt x="2933381" y="634004"/>
                  </a:lnTo>
                  <a:lnTo>
                    <a:pt x="2788768" y="685237"/>
                  </a:lnTo>
                  <a:lnTo>
                    <a:pt x="2659042" y="736469"/>
                  </a:lnTo>
                  <a:lnTo>
                    <a:pt x="2595242" y="762086"/>
                  </a:lnTo>
                  <a:lnTo>
                    <a:pt x="2539949" y="787702"/>
                  </a:lnTo>
                  <a:lnTo>
                    <a:pt x="2488910" y="813318"/>
                  </a:lnTo>
                  <a:lnTo>
                    <a:pt x="2448503" y="838935"/>
                  </a:lnTo>
                  <a:lnTo>
                    <a:pt x="2357057" y="898706"/>
                  </a:lnTo>
                  <a:lnTo>
                    <a:pt x="2274117" y="943534"/>
                  </a:lnTo>
                  <a:lnTo>
                    <a:pt x="2199684" y="979824"/>
                  </a:lnTo>
                  <a:lnTo>
                    <a:pt x="2133758" y="1007575"/>
                  </a:lnTo>
                  <a:lnTo>
                    <a:pt x="2072085" y="1024653"/>
                  </a:lnTo>
                  <a:lnTo>
                    <a:pt x="2018918" y="1033192"/>
                  </a:lnTo>
                  <a:lnTo>
                    <a:pt x="1970005" y="1039596"/>
                  </a:lnTo>
                  <a:lnTo>
                    <a:pt x="1925346" y="1039596"/>
                  </a:lnTo>
                  <a:lnTo>
                    <a:pt x="1884939" y="1037461"/>
                  </a:lnTo>
                  <a:lnTo>
                    <a:pt x="1848786" y="1033192"/>
                  </a:lnTo>
                  <a:lnTo>
                    <a:pt x="1782860" y="1026787"/>
                  </a:lnTo>
                  <a:lnTo>
                    <a:pt x="1750960" y="1026787"/>
                  </a:lnTo>
                  <a:lnTo>
                    <a:pt x="1723313" y="1031057"/>
                  </a:lnTo>
                  <a:lnTo>
                    <a:pt x="1691413" y="1039596"/>
                  </a:lnTo>
                  <a:lnTo>
                    <a:pt x="1659513" y="1056673"/>
                  </a:lnTo>
                  <a:lnTo>
                    <a:pt x="1623360" y="1078020"/>
                  </a:lnTo>
                  <a:lnTo>
                    <a:pt x="1582954" y="1107906"/>
                  </a:lnTo>
                  <a:lnTo>
                    <a:pt x="1544674" y="1139926"/>
                  </a:lnTo>
                  <a:lnTo>
                    <a:pt x="1525534" y="1157004"/>
                  </a:lnTo>
                  <a:lnTo>
                    <a:pt x="1506394" y="1176216"/>
                  </a:lnTo>
                  <a:lnTo>
                    <a:pt x="1493634" y="1199698"/>
                  </a:lnTo>
                  <a:lnTo>
                    <a:pt x="1480874" y="1221045"/>
                  </a:lnTo>
                  <a:lnTo>
                    <a:pt x="1470241" y="1246661"/>
                  </a:lnTo>
                  <a:lnTo>
                    <a:pt x="1463861" y="1272277"/>
                  </a:lnTo>
                  <a:lnTo>
                    <a:pt x="1461734" y="1302163"/>
                  </a:lnTo>
                  <a:lnTo>
                    <a:pt x="1461734" y="1329914"/>
                  </a:lnTo>
                  <a:lnTo>
                    <a:pt x="1468114" y="1361934"/>
                  </a:lnTo>
                  <a:lnTo>
                    <a:pt x="1472844" y="1373802"/>
                  </a:lnTo>
                  <a:lnTo>
                    <a:pt x="0" y="1373802"/>
                  </a:lnTo>
                  <a:lnTo>
                    <a:pt x="49634" y="1340587"/>
                  </a:lnTo>
                  <a:lnTo>
                    <a:pt x="98548" y="1304298"/>
                  </a:lnTo>
                  <a:lnTo>
                    <a:pt x="138954" y="1272277"/>
                  </a:lnTo>
                  <a:lnTo>
                    <a:pt x="168727" y="1244526"/>
                  </a:lnTo>
                  <a:lnTo>
                    <a:pt x="194247" y="1221045"/>
                  </a:lnTo>
                  <a:lnTo>
                    <a:pt x="328226" y="1208236"/>
                  </a:lnTo>
                  <a:lnTo>
                    <a:pt x="619578" y="1174081"/>
                  </a:lnTo>
                  <a:lnTo>
                    <a:pt x="776951" y="1150600"/>
                  </a:lnTo>
                  <a:lnTo>
                    <a:pt x="913057" y="1127118"/>
                  </a:lnTo>
                  <a:lnTo>
                    <a:pt x="970477" y="1116445"/>
                  </a:lnTo>
                  <a:lnTo>
                    <a:pt x="1013010" y="1103636"/>
                  </a:lnTo>
                  <a:lnTo>
                    <a:pt x="1040656" y="1090828"/>
                  </a:lnTo>
                  <a:lnTo>
                    <a:pt x="1051290" y="1088694"/>
                  </a:lnTo>
                  <a:lnTo>
                    <a:pt x="1053416" y="1082289"/>
                  </a:lnTo>
                  <a:lnTo>
                    <a:pt x="1059796" y="1071616"/>
                  </a:lnTo>
                  <a:lnTo>
                    <a:pt x="1072556" y="1058808"/>
                  </a:lnTo>
                  <a:lnTo>
                    <a:pt x="1091696" y="1050269"/>
                  </a:lnTo>
                  <a:lnTo>
                    <a:pt x="1117216" y="1039596"/>
                  </a:lnTo>
                  <a:lnTo>
                    <a:pt x="1176762" y="1018249"/>
                  </a:lnTo>
                  <a:lnTo>
                    <a:pt x="1251195" y="999036"/>
                  </a:lnTo>
                  <a:lnTo>
                    <a:pt x="1406441" y="956343"/>
                  </a:lnTo>
                  <a:lnTo>
                    <a:pt x="1480874" y="937130"/>
                  </a:lnTo>
                  <a:lnTo>
                    <a:pt x="1538294" y="915783"/>
                  </a:lnTo>
                  <a:lnTo>
                    <a:pt x="1597840" y="892302"/>
                  </a:lnTo>
                  <a:lnTo>
                    <a:pt x="1674400" y="873090"/>
                  </a:lnTo>
                  <a:lnTo>
                    <a:pt x="1853039" y="828261"/>
                  </a:lnTo>
                  <a:lnTo>
                    <a:pt x="1938106" y="809049"/>
                  </a:lnTo>
                  <a:lnTo>
                    <a:pt x="2014665" y="787702"/>
                  </a:lnTo>
                  <a:lnTo>
                    <a:pt x="2069958" y="768490"/>
                  </a:lnTo>
                  <a:lnTo>
                    <a:pt x="2089098" y="757816"/>
                  </a:lnTo>
                  <a:lnTo>
                    <a:pt x="2101858" y="749277"/>
                  </a:lnTo>
                  <a:lnTo>
                    <a:pt x="2114618" y="738604"/>
                  </a:lnTo>
                  <a:lnTo>
                    <a:pt x="2135885" y="730065"/>
                  </a:lnTo>
                  <a:lnTo>
                    <a:pt x="2193304" y="704449"/>
                  </a:lnTo>
                  <a:lnTo>
                    <a:pt x="2269864" y="680967"/>
                  </a:lnTo>
                  <a:lnTo>
                    <a:pt x="2352804" y="659620"/>
                  </a:lnTo>
                  <a:lnTo>
                    <a:pt x="2501670" y="623331"/>
                  </a:lnTo>
                  <a:lnTo>
                    <a:pt x="2569723" y="608388"/>
                  </a:lnTo>
                  <a:lnTo>
                    <a:pt x="2608002" y="597714"/>
                  </a:lnTo>
                  <a:lnTo>
                    <a:pt x="2697322" y="576367"/>
                  </a:lnTo>
                  <a:lnTo>
                    <a:pt x="2748361" y="559290"/>
                  </a:lnTo>
                  <a:lnTo>
                    <a:pt x="2793021" y="540078"/>
                  </a:lnTo>
                  <a:lnTo>
                    <a:pt x="2831301" y="525135"/>
                  </a:lnTo>
                  <a:lnTo>
                    <a:pt x="2844061" y="514461"/>
                  </a:lnTo>
                  <a:lnTo>
                    <a:pt x="2852568" y="505922"/>
                  </a:lnTo>
                  <a:lnTo>
                    <a:pt x="2863201" y="495249"/>
                  </a:lnTo>
                  <a:lnTo>
                    <a:pt x="2884467" y="484576"/>
                  </a:lnTo>
                  <a:lnTo>
                    <a:pt x="2948267" y="452555"/>
                  </a:lnTo>
                  <a:lnTo>
                    <a:pt x="3073740" y="397053"/>
                  </a:lnTo>
                  <a:lnTo>
                    <a:pt x="3152427" y="358629"/>
                  </a:lnTo>
                  <a:lnTo>
                    <a:pt x="3288533" y="288184"/>
                  </a:lnTo>
                  <a:lnTo>
                    <a:pt x="3428892" y="215604"/>
                  </a:lnTo>
                  <a:lnTo>
                    <a:pt x="3479931" y="185719"/>
                  </a:lnTo>
                  <a:lnTo>
                    <a:pt x="3509705" y="166506"/>
                  </a:lnTo>
                  <a:lnTo>
                    <a:pt x="3535225" y="151563"/>
                  </a:lnTo>
                  <a:lnTo>
                    <a:pt x="3569251" y="128082"/>
                  </a:lnTo>
                  <a:lnTo>
                    <a:pt x="3664951" y="76849"/>
                  </a:lnTo>
                  <a:lnTo>
                    <a:pt x="3760650" y="298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51"/>
            <p:cNvSpPr>
              <a:spLocks/>
            </p:cNvSpPr>
            <p:nvPr/>
          </p:nvSpPr>
          <p:spPr bwMode="auto">
            <a:xfrm>
              <a:off x="5558456" y="5746634"/>
              <a:ext cx="1617260" cy="254297"/>
            </a:xfrm>
            <a:custGeom>
              <a:avLst/>
              <a:gdLst/>
              <a:ahLst/>
              <a:cxnLst/>
              <a:rect l="l" t="t" r="r" b="b"/>
              <a:pathLst>
                <a:path w="2156346" h="350880">
                  <a:moveTo>
                    <a:pt x="1171788" y="0"/>
                  </a:moveTo>
                  <a:lnTo>
                    <a:pt x="1176041" y="0"/>
                  </a:lnTo>
                  <a:lnTo>
                    <a:pt x="1188801" y="4254"/>
                  </a:lnTo>
                  <a:lnTo>
                    <a:pt x="1201561" y="10634"/>
                  </a:lnTo>
                  <a:lnTo>
                    <a:pt x="1233461" y="25520"/>
                  </a:lnTo>
                  <a:lnTo>
                    <a:pt x="1271741" y="55293"/>
                  </a:lnTo>
                  <a:lnTo>
                    <a:pt x="1312147" y="87193"/>
                  </a:lnTo>
                  <a:lnTo>
                    <a:pt x="1361061" y="121220"/>
                  </a:lnTo>
                  <a:lnTo>
                    <a:pt x="1409974" y="155246"/>
                  </a:lnTo>
                  <a:lnTo>
                    <a:pt x="1465267" y="191399"/>
                  </a:lnTo>
                  <a:lnTo>
                    <a:pt x="1522686" y="219046"/>
                  </a:lnTo>
                  <a:lnTo>
                    <a:pt x="1541826" y="225426"/>
                  </a:lnTo>
                  <a:lnTo>
                    <a:pt x="1569473" y="236059"/>
                  </a:lnTo>
                  <a:lnTo>
                    <a:pt x="1650286" y="250946"/>
                  </a:lnTo>
                  <a:lnTo>
                    <a:pt x="1856571" y="289226"/>
                  </a:lnTo>
                  <a:lnTo>
                    <a:pt x="1969284" y="308366"/>
                  </a:lnTo>
                  <a:lnTo>
                    <a:pt x="2069237" y="331759"/>
                  </a:lnTo>
                  <a:lnTo>
                    <a:pt x="2156346" y="350880"/>
                  </a:lnTo>
                  <a:lnTo>
                    <a:pt x="1258174" y="350880"/>
                  </a:lnTo>
                  <a:lnTo>
                    <a:pt x="1099482" y="321126"/>
                  </a:lnTo>
                  <a:lnTo>
                    <a:pt x="735824" y="255199"/>
                  </a:lnTo>
                  <a:lnTo>
                    <a:pt x="529538" y="212666"/>
                  </a:lnTo>
                  <a:lnTo>
                    <a:pt x="327505" y="168006"/>
                  </a:lnTo>
                  <a:lnTo>
                    <a:pt x="231806" y="142486"/>
                  </a:lnTo>
                  <a:lnTo>
                    <a:pt x="146740" y="121220"/>
                  </a:lnTo>
                  <a:lnTo>
                    <a:pt x="65927" y="95700"/>
                  </a:lnTo>
                  <a:lnTo>
                    <a:pt x="0" y="74433"/>
                  </a:lnTo>
                  <a:lnTo>
                    <a:pt x="193526" y="82940"/>
                  </a:lnTo>
                  <a:lnTo>
                    <a:pt x="363659" y="89320"/>
                  </a:lnTo>
                  <a:lnTo>
                    <a:pt x="446598" y="89320"/>
                  </a:lnTo>
                  <a:lnTo>
                    <a:pt x="518905" y="87193"/>
                  </a:lnTo>
                  <a:lnTo>
                    <a:pt x="576324" y="82940"/>
                  </a:lnTo>
                  <a:lnTo>
                    <a:pt x="625237" y="74433"/>
                  </a:lnTo>
                  <a:lnTo>
                    <a:pt x="659264" y="61673"/>
                  </a:lnTo>
                  <a:lnTo>
                    <a:pt x="691164" y="44660"/>
                  </a:lnTo>
                  <a:lnTo>
                    <a:pt x="735824" y="19140"/>
                  </a:lnTo>
                  <a:lnTo>
                    <a:pt x="757090" y="10634"/>
                  </a:lnTo>
                  <a:lnTo>
                    <a:pt x="780483" y="4254"/>
                  </a:lnTo>
                  <a:lnTo>
                    <a:pt x="793243" y="4254"/>
                  </a:lnTo>
                  <a:lnTo>
                    <a:pt x="808130" y="6380"/>
                  </a:lnTo>
                  <a:lnTo>
                    <a:pt x="840030" y="19140"/>
                  </a:lnTo>
                  <a:lnTo>
                    <a:pt x="871930" y="38280"/>
                  </a:lnTo>
                  <a:lnTo>
                    <a:pt x="903829" y="63800"/>
                  </a:lnTo>
                  <a:lnTo>
                    <a:pt x="965502" y="119093"/>
                  </a:lnTo>
                  <a:lnTo>
                    <a:pt x="1010162" y="159500"/>
                  </a:lnTo>
                  <a:lnTo>
                    <a:pt x="1029302" y="172260"/>
                  </a:lnTo>
                  <a:lnTo>
                    <a:pt x="1054822" y="187146"/>
                  </a:lnTo>
                  <a:lnTo>
                    <a:pt x="1088848" y="199906"/>
                  </a:lnTo>
                  <a:lnTo>
                    <a:pt x="1125001" y="212666"/>
                  </a:lnTo>
                  <a:lnTo>
                    <a:pt x="1207941" y="231806"/>
                  </a:lnTo>
                  <a:lnTo>
                    <a:pt x="1290881" y="244566"/>
                  </a:lnTo>
                  <a:lnTo>
                    <a:pt x="1299387" y="244566"/>
                  </a:lnTo>
                  <a:lnTo>
                    <a:pt x="1303641" y="236059"/>
                  </a:lnTo>
                  <a:lnTo>
                    <a:pt x="1303641" y="225426"/>
                  </a:lnTo>
                  <a:lnTo>
                    <a:pt x="1297261" y="210539"/>
                  </a:lnTo>
                  <a:lnTo>
                    <a:pt x="1273867" y="172260"/>
                  </a:lnTo>
                  <a:lnTo>
                    <a:pt x="1241968" y="123346"/>
                  </a:lnTo>
                  <a:lnTo>
                    <a:pt x="1210068" y="80813"/>
                  </a:lnTo>
                  <a:lnTo>
                    <a:pt x="1184548" y="38280"/>
                  </a:lnTo>
                  <a:lnTo>
                    <a:pt x="1176041" y="23393"/>
                  </a:lnTo>
                  <a:lnTo>
                    <a:pt x="1169661" y="10634"/>
                  </a:lnTo>
                  <a:lnTo>
                    <a:pt x="1169661" y="425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52"/>
            <p:cNvSpPr>
              <a:spLocks/>
            </p:cNvSpPr>
            <p:nvPr/>
          </p:nvSpPr>
          <p:spPr bwMode="auto">
            <a:xfrm>
              <a:off x="6596797" y="5523151"/>
              <a:ext cx="824612" cy="440804"/>
            </a:xfrm>
            <a:custGeom>
              <a:avLst/>
              <a:gdLst>
                <a:gd name="T0" fmla="*/ 0 w 517"/>
                <a:gd name="T1" fmla="*/ 0 h 286"/>
                <a:gd name="T2" fmla="*/ 86 w 517"/>
                <a:gd name="T3" fmla="*/ 52 h 286"/>
                <a:gd name="T4" fmla="*/ 138 w 517"/>
                <a:gd name="T5" fmla="*/ 81 h 286"/>
                <a:gd name="T6" fmla="*/ 147 w 517"/>
                <a:gd name="T7" fmla="*/ 84 h 286"/>
                <a:gd name="T8" fmla="*/ 152 w 517"/>
                <a:gd name="T9" fmla="*/ 82 h 286"/>
                <a:gd name="T10" fmla="*/ 155 w 517"/>
                <a:gd name="T11" fmla="*/ 67 h 286"/>
                <a:gd name="T12" fmla="*/ 159 w 517"/>
                <a:gd name="T13" fmla="*/ 49 h 286"/>
                <a:gd name="T14" fmla="*/ 165 w 517"/>
                <a:gd name="T15" fmla="*/ 42 h 286"/>
                <a:gd name="T16" fmla="*/ 174 w 517"/>
                <a:gd name="T17" fmla="*/ 39 h 286"/>
                <a:gd name="T18" fmla="*/ 180 w 517"/>
                <a:gd name="T19" fmla="*/ 39 h 286"/>
                <a:gd name="T20" fmla="*/ 188 w 517"/>
                <a:gd name="T21" fmla="*/ 43 h 286"/>
                <a:gd name="T22" fmla="*/ 195 w 517"/>
                <a:gd name="T23" fmla="*/ 55 h 286"/>
                <a:gd name="T24" fmla="*/ 203 w 517"/>
                <a:gd name="T25" fmla="*/ 78 h 286"/>
                <a:gd name="T26" fmla="*/ 209 w 517"/>
                <a:gd name="T27" fmla="*/ 93 h 286"/>
                <a:gd name="T28" fmla="*/ 215 w 517"/>
                <a:gd name="T29" fmla="*/ 100 h 286"/>
                <a:gd name="T30" fmla="*/ 219 w 517"/>
                <a:gd name="T31" fmla="*/ 102 h 286"/>
                <a:gd name="T32" fmla="*/ 231 w 517"/>
                <a:gd name="T33" fmla="*/ 103 h 286"/>
                <a:gd name="T34" fmla="*/ 237 w 517"/>
                <a:gd name="T35" fmla="*/ 100 h 286"/>
                <a:gd name="T36" fmla="*/ 240 w 517"/>
                <a:gd name="T37" fmla="*/ 93 h 286"/>
                <a:gd name="T38" fmla="*/ 242 w 517"/>
                <a:gd name="T39" fmla="*/ 75 h 286"/>
                <a:gd name="T40" fmla="*/ 246 w 517"/>
                <a:gd name="T41" fmla="*/ 60 h 286"/>
                <a:gd name="T42" fmla="*/ 254 w 517"/>
                <a:gd name="T43" fmla="*/ 51 h 286"/>
                <a:gd name="T44" fmla="*/ 258 w 517"/>
                <a:gd name="T45" fmla="*/ 48 h 286"/>
                <a:gd name="T46" fmla="*/ 267 w 517"/>
                <a:gd name="T47" fmla="*/ 93 h 286"/>
                <a:gd name="T48" fmla="*/ 281 w 517"/>
                <a:gd name="T49" fmla="*/ 142 h 286"/>
                <a:gd name="T50" fmla="*/ 285 w 517"/>
                <a:gd name="T51" fmla="*/ 151 h 286"/>
                <a:gd name="T52" fmla="*/ 302 w 517"/>
                <a:gd name="T53" fmla="*/ 165 h 286"/>
                <a:gd name="T54" fmla="*/ 412 w 517"/>
                <a:gd name="T55" fmla="*/ 220 h 286"/>
                <a:gd name="T56" fmla="*/ 487 w 517"/>
                <a:gd name="T57" fmla="*/ 259 h 286"/>
                <a:gd name="T58" fmla="*/ 510 w 517"/>
                <a:gd name="T59" fmla="*/ 274 h 286"/>
                <a:gd name="T60" fmla="*/ 517 w 517"/>
                <a:gd name="T61" fmla="*/ 283 h 286"/>
                <a:gd name="T62" fmla="*/ 516 w 517"/>
                <a:gd name="T63" fmla="*/ 284 h 286"/>
                <a:gd name="T64" fmla="*/ 511 w 517"/>
                <a:gd name="T65" fmla="*/ 286 h 286"/>
                <a:gd name="T66" fmla="*/ 484 w 517"/>
                <a:gd name="T67" fmla="*/ 278 h 286"/>
                <a:gd name="T68" fmla="*/ 414 w 517"/>
                <a:gd name="T69" fmla="*/ 247 h 286"/>
                <a:gd name="T70" fmla="*/ 237 w 517"/>
                <a:gd name="T71" fmla="*/ 162 h 286"/>
                <a:gd name="T72" fmla="*/ 174 w 517"/>
                <a:gd name="T73" fmla="*/ 133 h 286"/>
                <a:gd name="T74" fmla="*/ 162 w 517"/>
                <a:gd name="T75" fmla="*/ 129 h 286"/>
                <a:gd name="T76" fmla="*/ 137 w 517"/>
                <a:gd name="T77" fmla="*/ 120 h 286"/>
                <a:gd name="T78" fmla="*/ 117 w 517"/>
                <a:gd name="T79" fmla="*/ 109 h 286"/>
                <a:gd name="T80" fmla="*/ 84 w 517"/>
                <a:gd name="T81" fmla="*/ 81 h 286"/>
                <a:gd name="T82" fmla="*/ 27 w 517"/>
                <a:gd name="T83" fmla="*/ 22 h 286"/>
                <a:gd name="T84" fmla="*/ 0 w 517"/>
                <a:gd name="T8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7" h="286">
                  <a:moveTo>
                    <a:pt x="0" y="0"/>
                  </a:moveTo>
                  <a:lnTo>
                    <a:pt x="0" y="0"/>
                  </a:lnTo>
                  <a:lnTo>
                    <a:pt x="42" y="27"/>
                  </a:lnTo>
                  <a:lnTo>
                    <a:pt x="86" y="52"/>
                  </a:lnTo>
                  <a:lnTo>
                    <a:pt x="138" y="81"/>
                  </a:lnTo>
                  <a:lnTo>
                    <a:pt x="138" y="81"/>
                  </a:lnTo>
                  <a:lnTo>
                    <a:pt x="143" y="84"/>
                  </a:lnTo>
                  <a:lnTo>
                    <a:pt x="147" y="84"/>
                  </a:lnTo>
                  <a:lnTo>
                    <a:pt x="150" y="84"/>
                  </a:lnTo>
                  <a:lnTo>
                    <a:pt x="152" y="82"/>
                  </a:lnTo>
                  <a:lnTo>
                    <a:pt x="155" y="76"/>
                  </a:lnTo>
                  <a:lnTo>
                    <a:pt x="155" y="67"/>
                  </a:lnTo>
                  <a:lnTo>
                    <a:pt x="156" y="58"/>
                  </a:lnTo>
                  <a:lnTo>
                    <a:pt x="159" y="49"/>
                  </a:lnTo>
                  <a:lnTo>
                    <a:pt x="162" y="45"/>
                  </a:lnTo>
                  <a:lnTo>
                    <a:pt x="165" y="42"/>
                  </a:lnTo>
                  <a:lnTo>
                    <a:pt x="168" y="40"/>
                  </a:lnTo>
                  <a:lnTo>
                    <a:pt x="174" y="39"/>
                  </a:lnTo>
                  <a:lnTo>
                    <a:pt x="174" y="39"/>
                  </a:lnTo>
                  <a:lnTo>
                    <a:pt x="180" y="39"/>
                  </a:lnTo>
                  <a:lnTo>
                    <a:pt x="185" y="40"/>
                  </a:lnTo>
                  <a:lnTo>
                    <a:pt x="188" y="43"/>
                  </a:lnTo>
                  <a:lnTo>
                    <a:pt x="191" y="46"/>
                  </a:lnTo>
                  <a:lnTo>
                    <a:pt x="195" y="55"/>
                  </a:lnTo>
                  <a:lnTo>
                    <a:pt x="200" y="67"/>
                  </a:lnTo>
                  <a:lnTo>
                    <a:pt x="203" y="78"/>
                  </a:lnTo>
                  <a:lnTo>
                    <a:pt x="206" y="88"/>
                  </a:lnTo>
                  <a:lnTo>
                    <a:pt x="209" y="93"/>
                  </a:lnTo>
                  <a:lnTo>
                    <a:pt x="212" y="97"/>
                  </a:lnTo>
                  <a:lnTo>
                    <a:pt x="215" y="100"/>
                  </a:lnTo>
                  <a:lnTo>
                    <a:pt x="219" y="102"/>
                  </a:lnTo>
                  <a:lnTo>
                    <a:pt x="219" y="102"/>
                  </a:lnTo>
                  <a:lnTo>
                    <a:pt x="225" y="103"/>
                  </a:lnTo>
                  <a:lnTo>
                    <a:pt x="231" y="103"/>
                  </a:lnTo>
                  <a:lnTo>
                    <a:pt x="234" y="102"/>
                  </a:lnTo>
                  <a:lnTo>
                    <a:pt x="237" y="100"/>
                  </a:lnTo>
                  <a:lnTo>
                    <a:pt x="239" y="97"/>
                  </a:lnTo>
                  <a:lnTo>
                    <a:pt x="240" y="93"/>
                  </a:lnTo>
                  <a:lnTo>
                    <a:pt x="242" y="85"/>
                  </a:lnTo>
                  <a:lnTo>
                    <a:pt x="242" y="75"/>
                  </a:lnTo>
                  <a:lnTo>
                    <a:pt x="245" y="64"/>
                  </a:lnTo>
                  <a:lnTo>
                    <a:pt x="246" y="60"/>
                  </a:lnTo>
                  <a:lnTo>
                    <a:pt x="249" y="55"/>
                  </a:lnTo>
                  <a:lnTo>
                    <a:pt x="254" y="51"/>
                  </a:lnTo>
                  <a:lnTo>
                    <a:pt x="258" y="48"/>
                  </a:lnTo>
                  <a:lnTo>
                    <a:pt x="258" y="48"/>
                  </a:lnTo>
                  <a:lnTo>
                    <a:pt x="261" y="61"/>
                  </a:lnTo>
                  <a:lnTo>
                    <a:pt x="267" y="93"/>
                  </a:lnTo>
                  <a:lnTo>
                    <a:pt x="276" y="129"/>
                  </a:lnTo>
                  <a:lnTo>
                    <a:pt x="281" y="142"/>
                  </a:lnTo>
                  <a:lnTo>
                    <a:pt x="285" y="151"/>
                  </a:lnTo>
                  <a:lnTo>
                    <a:pt x="285" y="151"/>
                  </a:lnTo>
                  <a:lnTo>
                    <a:pt x="291" y="157"/>
                  </a:lnTo>
                  <a:lnTo>
                    <a:pt x="302" y="165"/>
                  </a:lnTo>
                  <a:lnTo>
                    <a:pt x="331" y="181"/>
                  </a:lnTo>
                  <a:lnTo>
                    <a:pt x="412" y="220"/>
                  </a:lnTo>
                  <a:lnTo>
                    <a:pt x="453" y="241"/>
                  </a:lnTo>
                  <a:lnTo>
                    <a:pt x="487" y="259"/>
                  </a:lnTo>
                  <a:lnTo>
                    <a:pt x="501" y="266"/>
                  </a:lnTo>
                  <a:lnTo>
                    <a:pt x="510" y="274"/>
                  </a:lnTo>
                  <a:lnTo>
                    <a:pt x="516" y="280"/>
                  </a:lnTo>
                  <a:lnTo>
                    <a:pt x="517" y="283"/>
                  </a:lnTo>
                  <a:lnTo>
                    <a:pt x="516" y="284"/>
                  </a:lnTo>
                  <a:lnTo>
                    <a:pt x="516" y="284"/>
                  </a:lnTo>
                  <a:lnTo>
                    <a:pt x="514" y="286"/>
                  </a:lnTo>
                  <a:lnTo>
                    <a:pt x="511" y="286"/>
                  </a:lnTo>
                  <a:lnTo>
                    <a:pt x="501" y="284"/>
                  </a:lnTo>
                  <a:lnTo>
                    <a:pt x="484" y="278"/>
                  </a:lnTo>
                  <a:lnTo>
                    <a:pt x="465" y="271"/>
                  </a:lnTo>
                  <a:lnTo>
                    <a:pt x="414" y="247"/>
                  </a:lnTo>
                  <a:lnTo>
                    <a:pt x="354" y="218"/>
                  </a:lnTo>
                  <a:lnTo>
                    <a:pt x="237" y="162"/>
                  </a:lnTo>
                  <a:lnTo>
                    <a:pt x="191" y="139"/>
                  </a:lnTo>
                  <a:lnTo>
                    <a:pt x="174" y="133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49" y="124"/>
                  </a:lnTo>
                  <a:lnTo>
                    <a:pt x="137" y="120"/>
                  </a:lnTo>
                  <a:lnTo>
                    <a:pt x="126" y="115"/>
                  </a:lnTo>
                  <a:lnTo>
                    <a:pt x="117" y="109"/>
                  </a:lnTo>
                  <a:lnTo>
                    <a:pt x="99" y="96"/>
                  </a:lnTo>
                  <a:lnTo>
                    <a:pt x="84" y="81"/>
                  </a:lnTo>
                  <a:lnTo>
                    <a:pt x="50" y="43"/>
                  </a:lnTo>
                  <a:lnTo>
                    <a:pt x="27" y="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55"/>
            <p:cNvSpPr>
              <a:spLocks/>
            </p:cNvSpPr>
            <p:nvPr/>
          </p:nvSpPr>
          <p:spPr bwMode="auto">
            <a:xfrm>
              <a:off x="7368774" y="5143998"/>
              <a:ext cx="636403" cy="499372"/>
            </a:xfrm>
            <a:custGeom>
              <a:avLst/>
              <a:gdLst>
                <a:gd name="T0" fmla="*/ 0 w 399"/>
                <a:gd name="T1" fmla="*/ 0 h 324"/>
                <a:gd name="T2" fmla="*/ 56 w 399"/>
                <a:gd name="T3" fmla="*/ 38 h 324"/>
                <a:gd name="T4" fmla="*/ 98 w 399"/>
                <a:gd name="T5" fmla="*/ 71 h 324"/>
                <a:gd name="T6" fmla="*/ 120 w 399"/>
                <a:gd name="T7" fmla="*/ 95 h 324"/>
                <a:gd name="T8" fmla="*/ 123 w 399"/>
                <a:gd name="T9" fmla="*/ 102 h 324"/>
                <a:gd name="T10" fmla="*/ 134 w 399"/>
                <a:gd name="T11" fmla="*/ 114 h 324"/>
                <a:gd name="T12" fmla="*/ 153 w 399"/>
                <a:gd name="T13" fmla="*/ 126 h 324"/>
                <a:gd name="T14" fmla="*/ 205 w 399"/>
                <a:gd name="T15" fmla="*/ 142 h 324"/>
                <a:gd name="T16" fmla="*/ 256 w 399"/>
                <a:gd name="T17" fmla="*/ 153 h 324"/>
                <a:gd name="T18" fmla="*/ 283 w 399"/>
                <a:gd name="T19" fmla="*/ 157 h 324"/>
                <a:gd name="T20" fmla="*/ 300 w 399"/>
                <a:gd name="T21" fmla="*/ 168 h 324"/>
                <a:gd name="T22" fmla="*/ 324 w 399"/>
                <a:gd name="T23" fmla="*/ 195 h 324"/>
                <a:gd name="T24" fmla="*/ 346 w 399"/>
                <a:gd name="T25" fmla="*/ 228 h 324"/>
                <a:gd name="T26" fmla="*/ 363 w 399"/>
                <a:gd name="T27" fmla="*/ 259 h 324"/>
                <a:gd name="T28" fmla="*/ 367 w 399"/>
                <a:gd name="T29" fmla="*/ 273 h 324"/>
                <a:gd name="T30" fmla="*/ 385 w 399"/>
                <a:gd name="T31" fmla="*/ 306 h 324"/>
                <a:gd name="T32" fmla="*/ 399 w 399"/>
                <a:gd name="T33" fmla="*/ 324 h 324"/>
                <a:gd name="T34" fmla="*/ 358 w 399"/>
                <a:gd name="T35" fmla="*/ 289 h 324"/>
                <a:gd name="T36" fmla="*/ 319 w 399"/>
                <a:gd name="T37" fmla="*/ 252 h 324"/>
                <a:gd name="T38" fmla="*/ 313 w 399"/>
                <a:gd name="T39" fmla="*/ 244 h 324"/>
                <a:gd name="T40" fmla="*/ 310 w 399"/>
                <a:gd name="T41" fmla="*/ 244 h 324"/>
                <a:gd name="T42" fmla="*/ 318 w 399"/>
                <a:gd name="T43" fmla="*/ 283 h 324"/>
                <a:gd name="T44" fmla="*/ 327 w 399"/>
                <a:gd name="T45" fmla="*/ 300 h 324"/>
                <a:gd name="T46" fmla="*/ 327 w 399"/>
                <a:gd name="T47" fmla="*/ 300 h 324"/>
                <a:gd name="T48" fmla="*/ 321 w 399"/>
                <a:gd name="T49" fmla="*/ 295 h 324"/>
                <a:gd name="T50" fmla="*/ 268 w 399"/>
                <a:gd name="T51" fmla="*/ 255 h 324"/>
                <a:gd name="T52" fmla="*/ 250 w 399"/>
                <a:gd name="T53" fmla="*/ 235 h 324"/>
                <a:gd name="T54" fmla="*/ 244 w 399"/>
                <a:gd name="T55" fmla="*/ 228 h 324"/>
                <a:gd name="T56" fmla="*/ 220 w 399"/>
                <a:gd name="T57" fmla="*/ 205 h 324"/>
                <a:gd name="T58" fmla="*/ 258 w 399"/>
                <a:gd name="T59" fmla="*/ 187 h 324"/>
                <a:gd name="T60" fmla="*/ 208 w 399"/>
                <a:gd name="T61" fmla="*/ 177 h 324"/>
                <a:gd name="T62" fmla="*/ 137 w 399"/>
                <a:gd name="T63" fmla="*/ 156 h 324"/>
                <a:gd name="T64" fmla="*/ 131 w 399"/>
                <a:gd name="T65" fmla="*/ 153 h 324"/>
                <a:gd name="T66" fmla="*/ 104 w 399"/>
                <a:gd name="T67" fmla="*/ 131 h 324"/>
                <a:gd name="T68" fmla="*/ 62 w 399"/>
                <a:gd name="T69" fmla="*/ 84 h 324"/>
                <a:gd name="T70" fmla="*/ 0 w 399"/>
                <a:gd name="T71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9" h="324">
                  <a:moveTo>
                    <a:pt x="0" y="0"/>
                  </a:moveTo>
                  <a:lnTo>
                    <a:pt x="0" y="0"/>
                  </a:lnTo>
                  <a:lnTo>
                    <a:pt x="17" y="11"/>
                  </a:lnTo>
                  <a:lnTo>
                    <a:pt x="56" y="38"/>
                  </a:lnTo>
                  <a:lnTo>
                    <a:pt x="78" y="53"/>
                  </a:lnTo>
                  <a:lnTo>
                    <a:pt x="98" y="71"/>
                  </a:lnTo>
                  <a:lnTo>
                    <a:pt x="114" y="86"/>
                  </a:lnTo>
                  <a:lnTo>
                    <a:pt x="120" y="95"/>
                  </a:lnTo>
                  <a:lnTo>
                    <a:pt x="123" y="102"/>
                  </a:lnTo>
                  <a:lnTo>
                    <a:pt x="123" y="102"/>
                  </a:lnTo>
                  <a:lnTo>
                    <a:pt x="128" y="108"/>
                  </a:lnTo>
                  <a:lnTo>
                    <a:pt x="134" y="114"/>
                  </a:lnTo>
                  <a:lnTo>
                    <a:pt x="143" y="120"/>
                  </a:lnTo>
                  <a:lnTo>
                    <a:pt x="153" y="126"/>
                  </a:lnTo>
                  <a:lnTo>
                    <a:pt x="177" y="135"/>
                  </a:lnTo>
                  <a:lnTo>
                    <a:pt x="205" y="142"/>
                  </a:lnTo>
                  <a:lnTo>
                    <a:pt x="232" y="148"/>
                  </a:lnTo>
                  <a:lnTo>
                    <a:pt x="256" y="153"/>
                  </a:lnTo>
                  <a:lnTo>
                    <a:pt x="283" y="157"/>
                  </a:lnTo>
                  <a:lnTo>
                    <a:pt x="283" y="157"/>
                  </a:lnTo>
                  <a:lnTo>
                    <a:pt x="291" y="160"/>
                  </a:lnTo>
                  <a:lnTo>
                    <a:pt x="300" y="168"/>
                  </a:lnTo>
                  <a:lnTo>
                    <a:pt x="310" y="180"/>
                  </a:lnTo>
                  <a:lnTo>
                    <a:pt x="324" y="195"/>
                  </a:lnTo>
                  <a:lnTo>
                    <a:pt x="336" y="211"/>
                  </a:lnTo>
                  <a:lnTo>
                    <a:pt x="346" y="228"/>
                  </a:lnTo>
                  <a:lnTo>
                    <a:pt x="357" y="244"/>
                  </a:lnTo>
                  <a:lnTo>
                    <a:pt x="363" y="259"/>
                  </a:lnTo>
                  <a:lnTo>
                    <a:pt x="363" y="259"/>
                  </a:lnTo>
                  <a:lnTo>
                    <a:pt x="367" y="273"/>
                  </a:lnTo>
                  <a:lnTo>
                    <a:pt x="373" y="286"/>
                  </a:lnTo>
                  <a:lnTo>
                    <a:pt x="385" y="306"/>
                  </a:lnTo>
                  <a:lnTo>
                    <a:pt x="396" y="319"/>
                  </a:lnTo>
                  <a:lnTo>
                    <a:pt x="399" y="324"/>
                  </a:lnTo>
                  <a:lnTo>
                    <a:pt x="399" y="324"/>
                  </a:lnTo>
                  <a:lnTo>
                    <a:pt x="358" y="289"/>
                  </a:lnTo>
                  <a:lnTo>
                    <a:pt x="330" y="262"/>
                  </a:lnTo>
                  <a:lnTo>
                    <a:pt x="319" y="252"/>
                  </a:lnTo>
                  <a:lnTo>
                    <a:pt x="313" y="244"/>
                  </a:lnTo>
                  <a:lnTo>
                    <a:pt x="313" y="244"/>
                  </a:lnTo>
                  <a:lnTo>
                    <a:pt x="310" y="241"/>
                  </a:lnTo>
                  <a:lnTo>
                    <a:pt x="310" y="244"/>
                  </a:lnTo>
                  <a:lnTo>
                    <a:pt x="312" y="262"/>
                  </a:lnTo>
                  <a:lnTo>
                    <a:pt x="318" y="283"/>
                  </a:lnTo>
                  <a:lnTo>
                    <a:pt x="322" y="294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1" y="295"/>
                  </a:lnTo>
                  <a:lnTo>
                    <a:pt x="297" y="279"/>
                  </a:lnTo>
                  <a:lnTo>
                    <a:pt x="268" y="255"/>
                  </a:lnTo>
                  <a:lnTo>
                    <a:pt x="256" y="244"/>
                  </a:lnTo>
                  <a:lnTo>
                    <a:pt x="250" y="235"/>
                  </a:lnTo>
                  <a:lnTo>
                    <a:pt x="250" y="235"/>
                  </a:lnTo>
                  <a:lnTo>
                    <a:pt x="244" y="228"/>
                  </a:lnTo>
                  <a:lnTo>
                    <a:pt x="237" y="220"/>
                  </a:lnTo>
                  <a:lnTo>
                    <a:pt x="220" y="205"/>
                  </a:lnTo>
                  <a:lnTo>
                    <a:pt x="196" y="189"/>
                  </a:lnTo>
                  <a:lnTo>
                    <a:pt x="258" y="187"/>
                  </a:lnTo>
                  <a:lnTo>
                    <a:pt x="258" y="187"/>
                  </a:lnTo>
                  <a:lnTo>
                    <a:pt x="208" y="177"/>
                  </a:lnTo>
                  <a:lnTo>
                    <a:pt x="169" y="166"/>
                  </a:lnTo>
                  <a:lnTo>
                    <a:pt x="137" y="156"/>
                  </a:lnTo>
                  <a:lnTo>
                    <a:pt x="137" y="156"/>
                  </a:lnTo>
                  <a:lnTo>
                    <a:pt x="131" y="153"/>
                  </a:lnTo>
                  <a:lnTo>
                    <a:pt x="123" y="147"/>
                  </a:lnTo>
                  <a:lnTo>
                    <a:pt x="104" y="131"/>
                  </a:lnTo>
                  <a:lnTo>
                    <a:pt x="84" y="108"/>
                  </a:lnTo>
                  <a:lnTo>
                    <a:pt x="62" y="84"/>
                  </a:lnTo>
                  <a:lnTo>
                    <a:pt x="23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56"/>
            <p:cNvSpPr>
              <a:spLocks/>
            </p:cNvSpPr>
            <p:nvPr/>
          </p:nvSpPr>
          <p:spPr bwMode="auto">
            <a:xfrm>
              <a:off x="5362520" y="5845276"/>
              <a:ext cx="1456917" cy="155655"/>
            </a:xfrm>
            <a:custGeom>
              <a:avLst/>
              <a:gdLst/>
              <a:ahLst/>
              <a:cxnLst/>
              <a:rect l="l" t="t" r="r" b="b"/>
              <a:pathLst>
                <a:path w="1942556" h="214774">
                  <a:moveTo>
                    <a:pt x="16684" y="0"/>
                  </a:moveTo>
                  <a:lnTo>
                    <a:pt x="88990" y="19140"/>
                  </a:lnTo>
                  <a:lnTo>
                    <a:pt x="171930" y="38280"/>
                  </a:lnTo>
                  <a:lnTo>
                    <a:pt x="274009" y="57420"/>
                  </a:lnTo>
                  <a:lnTo>
                    <a:pt x="388849" y="76560"/>
                  </a:lnTo>
                  <a:lnTo>
                    <a:pt x="505815" y="93573"/>
                  </a:lnTo>
                  <a:lnTo>
                    <a:pt x="567488" y="95700"/>
                  </a:lnTo>
                  <a:lnTo>
                    <a:pt x="627034" y="99953"/>
                  </a:lnTo>
                  <a:lnTo>
                    <a:pt x="682327" y="99953"/>
                  </a:lnTo>
                  <a:lnTo>
                    <a:pt x="735494" y="95700"/>
                  </a:lnTo>
                  <a:lnTo>
                    <a:pt x="920513" y="76560"/>
                  </a:lnTo>
                  <a:lnTo>
                    <a:pt x="992819" y="68053"/>
                  </a:lnTo>
                  <a:lnTo>
                    <a:pt x="1060872" y="63800"/>
                  </a:lnTo>
                  <a:lnTo>
                    <a:pt x="1118292" y="61673"/>
                  </a:lnTo>
                  <a:lnTo>
                    <a:pt x="1162952" y="68053"/>
                  </a:lnTo>
                  <a:lnTo>
                    <a:pt x="1184218" y="74433"/>
                  </a:lnTo>
                  <a:lnTo>
                    <a:pt x="1203358" y="80813"/>
                  </a:lnTo>
                  <a:lnTo>
                    <a:pt x="1220371" y="89320"/>
                  </a:lnTo>
                  <a:lnTo>
                    <a:pt x="1233131" y="99953"/>
                  </a:lnTo>
                  <a:lnTo>
                    <a:pt x="1248018" y="112713"/>
                  </a:lnTo>
                  <a:lnTo>
                    <a:pt x="1271411" y="121220"/>
                  </a:lnTo>
                  <a:lnTo>
                    <a:pt x="1296931" y="131853"/>
                  </a:lnTo>
                  <a:lnTo>
                    <a:pt x="1324577" y="140360"/>
                  </a:lnTo>
                  <a:lnTo>
                    <a:pt x="1392630" y="157373"/>
                  </a:lnTo>
                  <a:lnTo>
                    <a:pt x="1464937" y="165879"/>
                  </a:lnTo>
                  <a:lnTo>
                    <a:pt x="1541496" y="176513"/>
                  </a:lnTo>
                  <a:lnTo>
                    <a:pt x="1611676" y="182893"/>
                  </a:lnTo>
                  <a:lnTo>
                    <a:pt x="1715882" y="185019"/>
                  </a:lnTo>
                  <a:lnTo>
                    <a:pt x="1777555" y="191399"/>
                  </a:lnTo>
                  <a:lnTo>
                    <a:pt x="1881761" y="204159"/>
                  </a:lnTo>
                  <a:lnTo>
                    <a:pt x="1942556" y="214774"/>
                  </a:lnTo>
                  <a:lnTo>
                    <a:pt x="0" y="21477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57"/>
            <p:cNvSpPr>
              <a:spLocks/>
            </p:cNvSpPr>
            <p:nvPr/>
          </p:nvSpPr>
          <p:spPr bwMode="auto">
            <a:xfrm>
              <a:off x="5136763" y="5843736"/>
              <a:ext cx="285364" cy="157196"/>
            </a:xfrm>
            <a:custGeom>
              <a:avLst/>
              <a:gdLst/>
              <a:ahLst/>
              <a:cxnLst/>
              <a:rect l="l" t="t" r="r" b="b"/>
              <a:pathLst>
                <a:path w="380485" h="216901">
                  <a:moveTo>
                    <a:pt x="334053" y="0"/>
                  </a:moveTo>
                  <a:lnTo>
                    <a:pt x="340445" y="0"/>
                  </a:lnTo>
                  <a:lnTo>
                    <a:pt x="342575" y="2140"/>
                  </a:lnTo>
                  <a:lnTo>
                    <a:pt x="348967" y="12837"/>
                  </a:lnTo>
                  <a:lnTo>
                    <a:pt x="353228" y="32092"/>
                  </a:lnTo>
                  <a:lnTo>
                    <a:pt x="355359" y="79161"/>
                  </a:lnTo>
                  <a:lnTo>
                    <a:pt x="361750" y="143345"/>
                  </a:lnTo>
                  <a:lnTo>
                    <a:pt x="368142" y="179716"/>
                  </a:lnTo>
                  <a:lnTo>
                    <a:pt x="380485" y="216901"/>
                  </a:lnTo>
                  <a:lnTo>
                    <a:pt x="0" y="216901"/>
                  </a:lnTo>
                  <a:lnTo>
                    <a:pt x="59212" y="173297"/>
                  </a:lnTo>
                  <a:lnTo>
                    <a:pt x="157217" y="104834"/>
                  </a:lnTo>
                  <a:lnTo>
                    <a:pt x="257353" y="40650"/>
                  </a:lnTo>
                  <a:lnTo>
                    <a:pt x="321270" y="2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58"/>
            <p:cNvSpPr>
              <a:spLocks/>
            </p:cNvSpPr>
            <p:nvPr/>
          </p:nvSpPr>
          <p:spPr bwMode="auto">
            <a:xfrm>
              <a:off x="5061310" y="5811368"/>
              <a:ext cx="942149" cy="189563"/>
            </a:xfrm>
            <a:custGeom>
              <a:avLst/>
              <a:gdLst/>
              <a:ahLst/>
              <a:cxnLst/>
              <a:rect l="l" t="t" r="r" b="b"/>
              <a:pathLst>
                <a:path w="1256198" h="261560">
                  <a:moveTo>
                    <a:pt x="445942" y="0"/>
                  </a:moveTo>
                  <a:lnTo>
                    <a:pt x="465082" y="0"/>
                  </a:lnTo>
                  <a:lnTo>
                    <a:pt x="482095" y="4254"/>
                  </a:lnTo>
                  <a:lnTo>
                    <a:pt x="503362" y="12760"/>
                  </a:lnTo>
                  <a:lnTo>
                    <a:pt x="545895" y="23393"/>
                  </a:lnTo>
                  <a:lnTo>
                    <a:pt x="650101" y="46787"/>
                  </a:lnTo>
                  <a:lnTo>
                    <a:pt x="843627" y="91447"/>
                  </a:lnTo>
                  <a:lnTo>
                    <a:pt x="879780" y="97826"/>
                  </a:lnTo>
                  <a:lnTo>
                    <a:pt x="924440" y="102080"/>
                  </a:lnTo>
                  <a:lnTo>
                    <a:pt x="1032899" y="108460"/>
                  </a:lnTo>
                  <a:lnTo>
                    <a:pt x="1141359" y="116966"/>
                  </a:lnTo>
                  <a:lnTo>
                    <a:pt x="1186019" y="123346"/>
                  </a:lnTo>
                  <a:lnTo>
                    <a:pt x="1220045" y="133980"/>
                  </a:lnTo>
                  <a:lnTo>
                    <a:pt x="1232805" y="140360"/>
                  </a:lnTo>
                  <a:lnTo>
                    <a:pt x="1243438" y="146740"/>
                  </a:lnTo>
                  <a:lnTo>
                    <a:pt x="1249818" y="153120"/>
                  </a:lnTo>
                  <a:lnTo>
                    <a:pt x="1251945" y="159500"/>
                  </a:lnTo>
                  <a:lnTo>
                    <a:pt x="1256198" y="165880"/>
                  </a:lnTo>
                  <a:lnTo>
                    <a:pt x="1256198" y="172259"/>
                  </a:lnTo>
                  <a:lnTo>
                    <a:pt x="1249818" y="185019"/>
                  </a:lnTo>
                  <a:lnTo>
                    <a:pt x="1239185" y="197779"/>
                  </a:lnTo>
                  <a:lnTo>
                    <a:pt x="1230678" y="204159"/>
                  </a:lnTo>
                  <a:lnTo>
                    <a:pt x="1220045" y="212666"/>
                  </a:lnTo>
                  <a:lnTo>
                    <a:pt x="1169005" y="225426"/>
                  </a:lnTo>
                  <a:lnTo>
                    <a:pt x="1086066" y="250946"/>
                  </a:lnTo>
                  <a:lnTo>
                    <a:pt x="1064799" y="255199"/>
                  </a:lnTo>
                  <a:lnTo>
                    <a:pt x="1026519" y="255199"/>
                  </a:lnTo>
                  <a:lnTo>
                    <a:pt x="926567" y="244566"/>
                  </a:lnTo>
                  <a:lnTo>
                    <a:pt x="792587" y="231806"/>
                  </a:lnTo>
                  <a:lnTo>
                    <a:pt x="709648" y="206286"/>
                  </a:lnTo>
                  <a:lnTo>
                    <a:pt x="647975" y="187146"/>
                  </a:lnTo>
                  <a:lnTo>
                    <a:pt x="609695" y="180766"/>
                  </a:lnTo>
                  <a:lnTo>
                    <a:pt x="599061" y="185019"/>
                  </a:lnTo>
                  <a:lnTo>
                    <a:pt x="586302" y="191399"/>
                  </a:lnTo>
                  <a:lnTo>
                    <a:pt x="573542" y="199906"/>
                  </a:lnTo>
                  <a:lnTo>
                    <a:pt x="565035" y="212666"/>
                  </a:lnTo>
                  <a:lnTo>
                    <a:pt x="558655" y="229679"/>
                  </a:lnTo>
                  <a:lnTo>
                    <a:pt x="554402" y="250946"/>
                  </a:lnTo>
                  <a:lnTo>
                    <a:pt x="556332" y="261560"/>
                  </a:lnTo>
                  <a:lnTo>
                    <a:pt x="0" y="261560"/>
                  </a:lnTo>
                  <a:lnTo>
                    <a:pt x="114184" y="185019"/>
                  </a:lnTo>
                  <a:lnTo>
                    <a:pt x="254543" y="91447"/>
                  </a:lnTo>
                  <a:lnTo>
                    <a:pt x="335356" y="44660"/>
                  </a:lnTo>
                  <a:lnTo>
                    <a:pt x="367256" y="29773"/>
                  </a:lnTo>
                  <a:lnTo>
                    <a:pt x="405536" y="10634"/>
                  </a:lnTo>
                  <a:lnTo>
                    <a:pt x="426802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212271" y="1983922"/>
            <a:ext cx="7517374" cy="3804557"/>
          </a:xfrm>
          <a:prstGeom prst="roundRect">
            <a:avLst/>
          </a:prstGeom>
          <a:gradFill>
            <a:gsLst>
              <a:gs pos="0">
                <a:schemeClr val="accent1">
                  <a:alpha val="93000"/>
                </a:schemeClr>
              </a:gs>
              <a:gs pos="100000">
                <a:schemeClr val="accent2">
                  <a:lumMod val="60000"/>
                  <a:lumOff val="40000"/>
                  <a:alpha val="81000"/>
                </a:schemeClr>
              </a:gs>
            </a:gsLst>
            <a:lin ang="5400000" scaled="1"/>
          </a:gradFill>
          <a:ln w="12700">
            <a:solidFill>
              <a:schemeClr val="tx2">
                <a:lumMod val="50000"/>
              </a:schemeClr>
            </a:solidFill>
          </a:ln>
          <a:effectLst>
            <a:outerShdw blurRad="596900" dist="215900" dir="4620000" sx="91000" sy="91000" rotWithShape="0">
              <a:prstClr val="black">
                <a:alpha val="3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33974" y="2166591"/>
            <a:ext cx="6876360" cy="36911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Monthly Parent Coffees being held</a:t>
            </a:r>
          </a:p>
          <a:p>
            <a:r>
              <a:rPr lang="en-US" dirty="0"/>
              <a:t>Participation at FAC</a:t>
            </a:r>
          </a:p>
          <a:p>
            <a:r>
              <a:rPr lang="en-US" dirty="0"/>
              <a:t>Electronic Newsletter</a:t>
            </a:r>
          </a:p>
          <a:p>
            <a:r>
              <a:rPr lang="en-US" dirty="0"/>
              <a:t>AIMS Social Media Presence </a:t>
            </a:r>
          </a:p>
          <a:p>
            <a:r>
              <a:rPr lang="en-US" dirty="0"/>
              <a:t>Participation on behalf of AIMS at holiday events</a:t>
            </a:r>
          </a:p>
          <a:p>
            <a:r>
              <a:rPr lang="en-US" dirty="0"/>
              <a:t>Participation at EOC Board, CCSA, and other political events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61041" y="5649222"/>
            <a:ext cx="897151" cy="1241459"/>
            <a:chOff x="-1988230" y="4429494"/>
            <a:chExt cx="839761" cy="1544493"/>
          </a:xfrm>
        </p:grpSpPr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-1272120" y="4920303"/>
              <a:ext cx="80411" cy="1046098"/>
            </a:xfrm>
            <a:custGeom>
              <a:avLst/>
              <a:gdLst>
                <a:gd name="T0" fmla="*/ 13 w 106"/>
                <a:gd name="T1" fmla="*/ 1379 h 1379"/>
                <a:gd name="T2" fmla="*/ 7 w 106"/>
                <a:gd name="T3" fmla="*/ 1377 h 1379"/>
                <a:gd name="T4" fmla="*/ 0 w 106"/>
                <a:gd name="T5" fmla="*/ 1322 h 1379"/>
                <a:gd name="T6" fmla="*/ 60 w 106"/>
                <a:gd name="T7" fmla="*/ 240 h 1379"/>
                <a:gd name="T8" fmla="*/ 55 w 106"/>
                <a:gd name="T9" fmla="*/ 240 h 1379"/>
                <a:gd name="T10" fmla="*/ 68 w 106"/>
                <a:gd name="T11" fmla="*/ 0 h 1379"/>
                <a:gd name="T12" fmla="*/ 106 w 106"/>
                <a:gd name="T13" fmla="*/ 1 h 1379"/>
                <a:gd name="T14" fmla="*/ 92 w 106"/>
                <a:gd name="T15" fmla="*/ 244 h 1379"/>
                <a:gd name="T16" fmla="*/ 86 w 106"/>
                <a:gd name="T17" fmla="*/ 244 h 1379"/>
                <a:gd name="T18" fmla="*/ 26 w 106"/>
                <a:gd name="T19" fmla="*/ 1322 h 1379"/>
                <a:gd name="T20" fmla="*/ 13 w 106"/>
                <a:gd name="T21" fmla="*/ 1379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1379">
                  <a:moveTo>
                    <a:pt x="13" y="1379"/>
                  </a:moveTo>
                  <a:lnTo>
                    <a:pt x="7" y="1377"/>
                  </a:lnTo>
                  <a:lnTo>
                    <a:pt x="0" y="1322"/>
                  </a:lnTo>
                  <a:lnTo>
                    <a:pt x="60" y="240"/>
                  </a:lnTo>
                  <a:lnTo>
                    <a:pt x="55" y="240"/>
                  </a:lnTo>
                  <a:lnTo>
                    <a:pt x="68" y="0"/>
                  </a:lnTo>
                  <a:lnTo>
                    <a:pt x="106" y="1"/>
                  </a:lnTo>
                  <a:lnTo>
                    <a:pt x="92" y="244"/>
                  </a:lnTo>
                  <a:lnTo>
                    <a:pt x="86" y="244"/>
                  </a:lnTo>
                  <a:lnTo>
                    <a:pt x="26" y="1322"/>
                  </a:lnTo>
                  <a:lnTo>
                    <a:pt x="13" y="13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" name="Freeform 6"/>
            <p:cNvSpPr>
              <a:spLocks noEditPoints="1"/>
            </p:cNvSpPr>
            <p:nvPr/>
          </p:nvSpPr>
          <p:spPr bwMode="auto">
            <a:xfrm>
              <a:off x="-1206122" y="4926372"/>
              <a:ext cx="57653" cy="100893"/>
            </a:xfrm>
            <a:custGeom>
              <a:avLst/>
              <a:gdLst>
                <a:gd name="T0" fmla="*/ 5 w 76"/>
                <a:gd name="T1" fmla="*/ 0 h 133"/>
                <a:gd name="T2" fmla="*/ 0 w 76"/>
                <a:gd name="T3" fmla="*/ 9 h 133"/>
                <a:gd name="T4" fmla="*/ 0 w 76"/>
                <a:gd name="T5" fmla="*/ 28 h 133"/>
                <a:gd name="T6" fmla="*/ 3 w 76"/>
                <a:gd name="T7" fmla="*/ 53 h 133"/>
                <a:gd name="T8" fmla="*/ 12 w 76"/>
                <a:gd name="T9" fmla="*/ 79 h 133"/>
                <a:gd name="T10" fmla="*/ 19 w 76"/>
                <a:gd name="T11" fmla="*/ 92 h 133"/>
                <a:gd name="T12" fmla="*/ 34 w 76"/>
                <a:gd name="T13" fmla="*/ 112 h 133"/>
                <a:gd name="T14" fmla="*/ 48 w 76"/>
                <a:gd name="T15" fmla="*/ 127 h 133"/>
                <a:gd name="T16" fmla="*/ 61 w 76"/>
                <a:gd name="T17" fmla="*/ 133 h 133"/>
                <a:gd name="T18" fmla="*/ 67 w 76"/>
                <a:gd name="T19" fmla="*/ 131 h 133"/>
                <a:gd name="T20" fmla="*/ 74 w 76"/>
                <a:gd name="T21" fmla="*/ 121 h 133"/>
                <a:gd name="T22" fmla="*/ 76 w 76"/>
                <a:gd name="T23" fmla="*/ 104 h 133"/>
                <a:gd name="T24" fmla="*/ 73 w 76"/>
                <a:gd name="T25" fmla="*/ 82 h 133"/>
                <a:gd name="T26" fmla="*/ 63 w 76"/>
                <a:gd name="T27" fmla="*/ 56 h 133"/>
                <a:gd name="T28" fmla="*/ 56 w 76"/>
                <a:gd name="T29" fmla="*/ 43 h 133"/>
                <a:gd name="T30" fmla="*/ 40 w 76"/>
                <a:gd name="T31" fmla="*/ 22 h 133"/>
                <a:gd name="T32" fmla="*/ 22 w 76"/>
                <a:gd name="T33" fmla="*/ 6 h 133"/>
                <a:gd name="T34" fmla="*/ 9 w 76"/>
                <a:gd name="T35" fmla="*/ 0 h 133"/>
                <a:gd name="T36" fmla="*/ 5 w 76"/>
                <a:gd name="T37" fmla="*/ 0 h 133"/>
                <a:gd name="T38" fmla="*/ 61 w 76"/>
                <a:gd name="T39" fmla="*/ 115 h 133"/>
                <a:gd name="T40" fmla="*/ 54 w 76"/>
                <a:gd name="T41" fmla="*/ 117 h 133"/>
                <a:gd name="T42" fmla="*/ 42 w 76"/>
                <a:gd name="T43" fmla="*/ 108 h 133"/>
                <a:gd name="T44" fmla="*/ 29 w 76"/>
                <a:gd name="T45" fmla="*/ 93 h 133"/>
                <a:gd name="T46" fmla="*/ 18 w 76"/>
                <a:gd name="T47" fmla="*/ 73 h 133"/>
                <a:gd name="T48" fmla="*/ 13 w 76"/>
                <a:gd name="T49" fmla="*/ 63 h 133"/>
                <a:gd name="T50" fmla="*/ 9 w 76"/>
                <a:gd name="T51" fmla="*/ 43 h 133"/>
                <a:gd name="T52" fmla="*/ 10 w 76"/>
                <a:gd name="T53" fmla="*/ 25 h 133"/>
                <a:gd name="T54" fmla="*/ 13 w 76"/>
                <a:gd name="T55" fmla="*/ 13 h 133"/>
                <a:gd name="T56" fmla="*/ 16 w 76"/>
                <a:gd name="T57" fmla="*/ 10 h 133"/>
                <a:gd name="T58" fmla="*/ 23 w 76"/>
                <a:gd name="T59" fmla="*/ 10 h 133"/>
                <a:gd name="T60" fmla="*/ 32 w 76"/>
                <a:gd name="T61" fmla="*/ 19 h 133"/>
                <a:gd name="T62" fmla="*/ 50 w 76"/>
                <a:gd name="T63" fmla="*/ 53 h 133"/>
                <a:gd name="T64" fmla="*/ 58 w 76"/>
                <a:gd name="T65" fmla="*/ 70 h 133"/>
                <a:gd name="T66" fmla="*/ 66 w 76"/>
                <a:gd name="T67" fmla="*/ 92 h 133"/>
                <a:gd name="T68" fmla="*/ 64 w 76"/>
                <a:gd name="T69" fmla="*/ 107 h 133"/>
                <a:gd name="T70" fmla="*/ 61 w 76"/>
                <a:gd name="T71" fmla="*/ 11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" h="133">
                  <a:moveTo>
                    <a:pt x="5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0"/>
                  </a:lnTo>
                  <a:lnTo>
                    <a:pt x="3" y="53"/>
                  </a:lnTo>
                  <a:lnTo>
                    <a:pt x="7" y="66"/>
                  </a:lnTo>
                  <a:lnTo>
                    <a:pt x="12" y="79"/>
                  </a:lnTo>
                  <a:lnTo>
                    <a:pt x="12" y="79"/>
                  </a:lnTo>
                  <a:lnTo>
                    <a:pt x="19" y="92"/>
                  </a:lnTo>
                  <a:lnTo>
                    <a:pt x="25" y="104"/>
                  </a:lnTo>
                  <a:lnTo>
                    <a:pt x="34" y="112"/>
                  </a:lnTo>
                  <a:lnTo>
                    <a:pt x="41" y="121"/>
                  </a:lnTo>
                  <a:lnTo>
                    <a:pt x="48" y="127"/>
                  </a:lnTo>
                  <a:lnTo>
                    <a:pt x="56" y="131"/>
                  </a:lnTo>
                  <a:lnTo>
                    <a:pt x="61" y="133"/>
                  </a:lnTo>
                  <a:lnTo>
                    <a:pt x="67" y="131"/>
                  </a:lnTo>
                  <a:lnTo>
                    <a:pt x="67" y="131"/>
                  </a:lnTo>
                  <a:lnTo>
                    <a:pt x="72" y="127"/>
                  </a:lnTo>
                  <a:lnTo>
                    <a:pt x="74" y="121"/>
                  </a:lnTo>
                  <a:lnTo>
                    <a:pt x="76" y="114"/>
                  </a:lnTo>
                  <a:lnTo>
                    <a:pt x="76" y="104"/>
                  </a:lnTo>
                  <a:lnTo>
                    <a:pt x="76" y="93"/>
                  </a:lnTo>
                  <a:lnTo>
                    <a:pt x="73" y="82"/>
                  </a:lnTo>
                  <a:lnTo>
                    <a:pt x="69" y="69"/>
                  </a:lnTo>
                  <a:lnTo>
                    <a:pt x="63" y="56"/>
                  </a:lnTo>
                  <a:lnTo>
                    <a:pt x="63" y="56"/>
                  </a:lnTo>
                  <a:lnTo>
                    <a:pt x="56" y="43"/>
                  </a:lnTo>
                  <a:lnTo>
                    <a:pt x="48" y="31"/>
                  </a:lnTo>
                  <a:lnTo>
                    <a:pt x="40" y="22"/>
                  </a:lnTo>
                  <a:lnTo>
                    <a:pt x="31" y="13"/>
                  </a:lnTo>
                  <a:lnTo>
                    <a:pt x="22" y="6"/>
                  </a:lnTo>
                  <a:lnTo>
                    <a:pt x="15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0"/>
                  </a:lnTo>
                  <a:close/>
                  <a:moveTo>
                    <a:pt x="61" y="115"/>
                  </a:moveTo>
                  <a:lnTo>
                    <a:pt x="61" y="115"/>
                  </a:lnTo>
                  <a:lnTo>
                    <a:pt x="58" y="118"/>
                  </a:lnTo>
                  <a:lnTo>
                    <a:pt x="54" y="117"/>
                  </a:lnTo>
                  <a:lnTo>
                    <a:pt x="48" y="114"/>
                  </a:lnTo>
                  <a:lnTo>
                    <a:pt x="42" y="108"/>
                  </a:lnTo>
                  <a:lnTo>
                    <a:pt x="35" y="101"/>
                  </a:lnTo>
                  <a:lnTo>
                    <a:pt x="29" y="93"/>
                  </a:lnTo>
                  <a:lnTo>
                    <a:pt x="22" y="83"/>
                  </a:lnTo>
                  <a:lnTo>
                    <a:pt x="18" y="73"/>
                  </a:lnTo>
                  <a:lnTo>
                    <a:pt x="18" y="73"/>
                  </a:lnTo>
                  <a:lnTo>
                    <a:pt x="13" y="63"/>
                  </a:lnTo>
                  <a:lnTo>
                    <a:pt x="10" y="53"/>
                  </a:lnTo>
                  <a:lnTo>
                    <a:pt x="9" y="43"/>
                  </a:lnTo>
                  <a:lnTo>
                    <a:pt x="9" y="32"/>
                  </a:lnTo>
                  <a:lnTo>
                    <a:pt x="10" y="25"/>
                  </a:lnTo>
                  <a:lnTo>
                    <a:pt x="12" y="18"/>
                  </a:lnTo>
                  <a:lnTo>
                    <a:pt x="13" y="13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1" y="9"/>
                  </a:lnTo>
                  <a:lnTo>
                    <a:pt x="23" y="10"/>
                  </a:lnTo>
                  <a:lnTo>
                    <a:pt x="28" y="15"/>
                  </a:lnTo>
                  <a:lnTo>
                    <a:pt x="32" y="19"/>
                  </a:lnTo>
                  <a:lnTo>
                    <a:pt x="41" y="3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8" y="70"/>
                  </a:lnTo>
                  <a:lnTo>
                    <a:pt x="64" y="85"/>
                  </a:lnTo>
                  <a:lnTo>
                    <a:pt x="66" y="92"/>
                  </a:lnTo>
                  <a:lnTo>
                    <a:pt x="66" y="99"/>
                  </a:lnTo>
                  <a:lnTo>
                    <a:pt x="64" y="107"/>
                  </a:lnTo>
                  <a:lnTo>
                    <a:pt x="61" y="115"/>
                  </a:lnTo>
                  <a:lnTo>
                    <a:pt x="6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-1303222" y="5917851"/>
              <a:ext cx="80411" cy="12137"/>
            </a:xfrm>
            <a:custGeom>
              <a:avLst/>
              <a:gdLst>
                <a:gd name="T0" fmla="*/ 106 w 106"/>
                <a:gd name="T1" fmla="*/ 11 h 16"/>
                <a:gd name="T2" fmla="*/ 106 w 106"/>
                <a:gd name="T3" fmla="*/ 11 h 16"/>
                <a:gd name="T4" fmla="*/ 106 w 106"/>
                <a:gd name="T5" fmla="*/ 13 h 16"/>
                <a:gd name="T6" fmla="*/ 102 w 106"/>
                <a:gd name="T7" fmla="*/ 13 h 16"/>
                <a:gd name="T8" fmla="*/ 90 w 106"/>
                <a:gd name="T9" fmla="*/ 14 h 16"/>
                <a:gd name="T10" fmla="*/ 74 w 106"/>
                <a:gd name="T11" fmla="*/ 16 h 16"/>
                <a:gd name="T12" fmla="*/ 52 w 106"/>
                <a:gd name="T13" fmla="*/ 14 h 16"/>
                <a:gd name="T14" fmla="*/ 52 w 106"/>
                <a:gd name="T15" fmla="*/ 14 h 16"/>
                <a:gd name="T16" fmla="*/ 32 w 106"/>
                <a:gd name="T17" fmla="*/ 13 h 16"/>
                <a:gd name="T18" fmla="*/ 15 w 106"/>
                <a:gd name="T19" fmla="*/ 10 h 16"/>
                <a:gd name="T20" fmla="*/ 3 w 106"/>
                <a:gd name="T21" fmla="*/ 7 h 16"/>
                <a:gd name="T22" fmla="*/ 0 w 106"/>
                <a:gd name="T23" fmla="*/ 6 h 16"/>
                <a:gd name="T24" fmla="*/ 0 w 106"/>
                <a:gd name="T25" fmla="*/ 4 h 16"/>
                <a:gd name="T26" fmla="*/ 0 w 106"/>
                <a:gd name="T27" fmla="*/ 4 h 16"/>
                <a:gd name="T28" fmla="*/ 1 w 106"/>
                <a:gd name="T29" fmla="*/ 4 h 16"/>
                <a:gd name="T30" fmla="*/ 6 w 106"/>
                <a:gd name="T31" fmla="*/ 3 h 16"/>
                <a:gd name="T32" fmla="*/ 20 w 106"/>
                <a:gd name="T33" fmla="*/ 0 h 16"/>
                <a:gd name="T34" fmla="*/ 38 w 106"/>
                <a:gd name="T35" fmla="*/ 0 h 16"/>
                <a:gd name="T36" fmla="*/ 54 w 106"/>
                <a:gd name="T37" fmla="*/ 0 h 16"/>
                <a:gd name="T38" fmla="*/ 54 w 106"/>
                <a:gd name="T39" fmla="*/ 0 h 16"/>
                <a:gd name="T40" fmla="*/ 70 w 106"/>
                <a:gd name="T41" fmla="*/ 1 h 16"/>
                <a:gd name="T42" fmla="*/ 87 w 106"/>
                <a:gd name="T43" fmla="*/ 4 h 16"/>
                <a:gd name="T44" fmla="*/ 102 w 106"/>
                <a:gd name="T45" fmla="*/ 8 h 16"/>
                <a:gd name="T46" fmla="*/ 106 w 106"/>
                <a:gd name="T47" fmla="*/ 10 h 16"/>
                <a:gd name="T48" fmla="*/ 106 w 106"/>
                <a:gd name="T49" fmla="*/ 11 h 16"/>
                <a:gd name="T50" fmla="*/ 106 w 106"/>
                <a:gd name="T51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" h="16">
                  <a:moveTo>
                    <a:pt x="106" y="11"/>
                  </a:moveTo>
                  <a:lnTo>
                    <a:pt x="106" y="11"/>
                  </a:lnTo>
                  <a:lnTo>
                    <a:pt x="106" y="13"/>
                  </a:lnTo>
                  <a:lnTo>
                    <a:pt x="102" y="13"/>
                  </a:lnTo>
                  <a:lnTo>
                    <a:pt x="90" y="14"/>
                  </a:lnTo>
                  <a:lnTo>
                    <a:pt x="74" y="16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32" y="13"/>
                  </a:lnTo>
                  <a:lnTo>
                    <a:pt x="15" y="10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4"/>
                  </a:lnTo>
                  <a:lnTo>
                    <a:pt x="6" y="3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0" y="1"/>
                  </a:lnTo>
                  <a:lnTo>
                    <a:pt x="87" y="4"/>
                  </a:lnTo>
                  <a:lnTo>
                    <a:pt x="102" y="8"/>
                  </a:lnTo>
                  <a:lnTo>
                    <a:pt x="106" y="10"/>
                  </a:lnTo>
                  <a:lnTo>
                    <a:pt x="106" y="11"/>
                  </a:lnTo>
                  <a:lnTo>
                    <a:pt x="10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-1692379" y="5027264"/>
              <a:ext cx="475637" cy="946723"/>
            </a:xfrm>
            <a:custGeom>
              <a:avLst/>
              <a:gdLst>
                <a:gd name="T0" fmla="*/ 5 w 627"/>
                <a:gd name="T1" fmla="*/ 1248 h 1248"/>
                <a:gd name="T2" fmla="*/ 0 w 627"/>
                <a:gd name="T3" fmla="*/ 1245 h 1248"/>
                <a:gd name="T4" fmla="*/ 15 w 627"/>
                <a:gd name="T5" fmla="*/ 1191 h 1248"/>
                <a:gd name="T6" fmla="*/ 491 w 627"/>
                <a:gd name="T7" fmla="*/ 217 h 1248"/>
                <a:gd name="T8" fmla="*/ 487 w 627"/>
                <a:gd name="T9" fmla="*/ 215 h 1248"/>
                <a:gd name="T10" fmla="*/ 592 w 627"/>
                <a:gd name="T11" fmla="*/ 0 h 1248"/>
                <a:gd name="T12" fmla="*/ 627 w 627"/>
                <a:gd name="T13" fmla="*/ 16 h 1248"/>
                <a:gd name="T14" fmla="*/ 520 w 627"/>
                <a:gd name="T15" fmla="*/ 233 h 1248"/>
                <a:gd name="T16" fmla="*/ 514 w 627"/>
                <a:gd name="T17" fmla="*/ 231 h 1248"/>
                <a:gd name="T18" fmla="*/ 38 w 627"/>
                <a:gd name="T19" fmla="*/ 1201 h 1248"/>
                <a:gd name="T20" fmla="*/ 5 w 627"/>
                <a:gd name="T21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7" h="1248">
                  <a:moveTo>
                    <a:pt x="5" y="1248"/>
                  </a:moveTo>
                  <a:lnTo>
                    <a:pt x="0" y="1245"/>
                  </a:lnTo>
                  <a:lnTo>
                    <a:pt x="15" y="1191"/>
                  </a:lnTo>
                  <a:lnTo>
                    <a:pt x="491" y="217"/>
                  </a:lnTo>
                  <a:lnTo>
                    <a:pt x="487" y="215"/>
                  </a:lnTo>
                  <a:lnTo>
                    <a:pt x="592" y="0"/>
                  </a:lnTo>
                  <a:lnTo>
                    <a:pt x="627" y="16"/>
                  </a:lnTo>
                  <a:lnTo>
                    <a:pt x="520" y="233"/>
                  </a:lnTo>
                  <a:lnTo>
                    <a:pt x="514" y="231"/>
                  </a:lnTo>
                  <a:lnTo>
                    <a:pt x="38" y="1201"/>
                  </a:lnTo>
                  <a:lnTo>
                    <a:pt x="5" y="1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9"/>
            <p:cNvSpPr>
              <a:spLocks noEditPoints="1"/>
            </p:cNvSpPr>
            <p:nvPr/>
          </p:nvSpPr>
          <p:spPr bwMode="auto">
            <a:xfrm>
              <a:off x="-1247086" y="5039402"/>
              <a:ext cx="42481" cy="109996"/>
            </a:xfrm>
            <a:custGeom>
              <a:avLst/>
              <a:gdLst>
                <a:gd name="T0" fmla="*/ 24 w 56"/>
                <a:gd name="T1" fmla="*/ 0 h 145"/>
                <a:gd name="T2" fmla="*/ 16 w 56"/>
                <a:gd name="T3" fmla="*/ 7 h 145"/>
                <a:gd name="T4" fmla="*/ 9 w 56"/>
                <a:gd name="T5" fmla="*/ 25 h 145"/>
                <a:gd name="T6" fmla="*/ 2 w 56"/>
                <a:gd name="T7" fmla="*/ 48 h 145"/>
                <a:gd name="T8" fmla="*/ 0 w 56"/>
                <a:gd name="T9" fmla="*/ 76 h 145"/>
                <a:gd name="T10" fmla="*/ 0 w 56"/>
                <a:gd name="T11" fmla="*/ 90 h 145"/>
                <a:gd name="T12" fmla="*/ 6 w 56"/>
                <a:gd name="T13" fmla="*/ 115 h 145"/>
                <a:gd name="T14" fmla="*/ 15 w 56"/>
                <a:gd name="T15" fmla="*/ 134 h 145"/>
                <a:gd name="T16" fmla="*/ 25 w 56"/>
                <a:gd name="T17" fmla="*/ 144 h 145"/>
                <a:gd name="T18" fmla="*/ 31 w 56"/>
                <a:gd name="T19" fmla="*/ 145 h 145"/>
                <a:gd name="T20" fmla="*/ 41 w 56"/>
                <a:gd name="T21" fmla="*/ 140 h 145"/>
                <a:gd name="T22" fmla="*/ 50 w 56"/>
                <a:gd name="T23" fmla="*/ 124 h 145"/>
                <a:gd name="T24" fmla="*/ 54 w 56"/>
                <a:gd name="T25" fmla="*/ 102 h 145"/>
                <a:gd name="T26" fmla="*/ 56 w 56"/>
                <a:gd name="T27" fmla="*/ 74 h 145"/>
                <a:gd name="T28" fmla="*/ 54 w 56"/>
                <a:gd name="T29" fmla="*/ 60 h 145"/>
                <a:gd name="T30" fmla="*/ 47 w 56"/>
                <a:gd name="T31" fmla="*/ 33 h 145"/>
                <a:gd name="T32" fmla="*/ 37 w 56"/>
                <a:gd name="T33" fmla="*/ 13 h 145"/>
                <a:gd name="T34" fmla="*/ 28 w 56"/>
                <a:gd name="T35" fmla="*/ 1 h 145"/>
                <a:gd name="T36" fmla="*/ 24 w 56"/>
                <a:gd name="T37" fmla="*/ 0 h 145"/>
                <a:gd name="T38" fmla="*/ 31 w 56"/>
                <a:gd name="T39" fmla="*/ 128 h 145"/>
                <a:gd name="T40" fmla="*/ 24 w 56"/>
                <a:gd name="T41" fmla="*/ 127 h 145"/>
                <a:gd name="T42" fmla="*/ 16 w 56"/>
                <a:gd name="T43" fmla="*/ 115 h 145"/>
                <a:gd name="T44" fmla="*/ 10 w 56"/>
                <a:gd name="T45" fmla="*/ 95 h 145"/>
                <a:gd name="T46" fmla="*/ 6 w 56"/>
                <a:gd name="T47" fmla="*/ 73 h 145"/>
                <a:gd name="T48" fmla="*/ 8 w 56"/>
                <a:gd name="T49" fmla="*/ 61 h 145"/>
                <a:gd name="T50" fmla="*/ 12 w 56"/>
                <a:gd name="T51" fmla="*/ 41 h 145"/>
                <a:gd name="T52" fmla="*/ 19 w 56"/>
                <a:gd name="T53" fmla="*/ 25 h 145"/>
                <a:gd name="T54" fmla="*/ 28 w 56"/>
                <a:gd name="T55" fmla="*/ 16 h 145"/>
                <a:gd name="T56" fmla="*/ 31 w 56"/>
                <a:gd name="T57" fmla="*/ 14 h 145"/>
                <a:gd name="T58" fmla="*/ 37 w 56"/>
                <a:gd name="T59" fmla="*/ 17 h 145"/>
                <a:gd name="T60" fmla="*/ 41 w 56"/>
                <a:gd name="T61" fmla="*/ 29 h 145"/>
                <a:gd name="T62" fmla="*/ 45 w 56"/>
                <a:gd name="T63" fmla="*/ 65 h 145"/>
                <a:gd name="T64" fmla="*/ 45 w 56"/>
                <a:gd name="T65" fmla="*/ 86 h 145"/>
                <a:gd name="T66" fmla="*/ 44 w 56"/>
                <a:gd name="T67" fmla="*/ 109 h 145"/>
                <a:gd name="T68" fmla="*/ 37 w 56"/>
                <a:gd name="T69" fmla="*/ 122 h 145"/>
                <a:gd name="T70" fmla="*/ 31 w 56"/>
                <a:gd name="T71" fmla="*/ 12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" h="145">
                  <a:moveTo>
                    <a:pt x="24" y="0"/>
                  </a:moveTo>
                  <a:lnTo>
                    <a:pt x="24" y="0"/>
                  </a:lnTo>
                  <a:lnTo>
                    <a:pt x="21" y="3"/>
                  </a:lnTo>
                  <a:lnTo>
                    <a:pt x="16" y="7"/>
                  </a:lnTo>
                  <a:lnTo>
                    <a:pt x="12" y="14"/>
                  </a:lnTo>
                  <a:lnTo>
                    <a:pt x="9" y="25"/>
                  </a:lnTo>
                  <a:lnTo>
                    <a:pt x="5" y="35"/>
                  </a:lnTo>
                  <a:lnTo>
                    <a:pt x="2" y="48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90"/>
                  </a:lnTo>
                  <a:lnTo>
                    <a:pt x="3" y="103"/>
                  </a:lnTo>
                  <a:lnTo>
                    <a:pt x="6" y="115"/>
                  </a:lnTo>
                  <a:lnTo>
                    <a:pt x="10" y="125"/>
                  </a:lnTo>
                  <a:lnTo>
                    <a:pt x="15" y="134"/>
                  </a:lnTo>
                  <a:lnTo>
                    <a:pt x="19" y="140"/>
                  </a:lnTo>
                  <a:lnTo>
                    <a:pt x="25" y="144"/>
                  </a:lnTo>
                  <a:lnTo>
                    <a:pt x="31" y="145"/>
                  </a:lnTo>
                  <a:lnTo>
                    <a:pt x="31" y="145"/>
                  </a:lnTo>
                  <a:lnTo>
                    <a:pt x="37" y="144"/>
                  </a:lnTo>
                  <a:lnTo>
                    <a:pt x="41" y="140"/>
                  </a:lnTo>
                  <a:lnTo>
                    <a:pt x="45" y="132"/>
                  </a:lnTo>
                  <a:lnTo>
                    <a:pt x="50" y="124"/>
                  </a:lnTo>
                  <a:lnTo>
                    <a:pt x="53" y="113"/>
                  </a:lnTo>
                  <a:lnTo>
                    <a:pt x="54" y="102"/>
                  </a:lnTo>
                  <a:lnTo>
                    <a:pt x="56" y="89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4" y="60"/>
                  </a:lnTo>
                  <a:lnTo>
                    <a:pt x="51" y="46"/>
                  </a:lnTo>
                  <a:lnTo>
                    <a:pt x="47" y="33"/>
                  </a:lnTo>
                  <a:lnTo>
                    <a:pt x="43" y="23"/>
                  </a:lnTo>
                  <a:lnTo>
                    <a:pt x="37" y="13"/>
                  </a:lnTo>
                  <a:lnTo>
                    <a:pt x="32" y="6"/>
                  </a:lnTo>
                  <a:lnTo>
                    <a:pt x="28" y="1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31" y="128"/>
                  </a:moveTo>
                  <a:lnTo>
                    <a:pt x="31" y="128"/>
                  </a:lnTo>
                  <a:lnTo>
                    <a:pt x="28" y="129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6" y="115"/>
                  </a:lnTo>
                  <a:lnTo>
                    <a:pt x="13" y="106"/>
                  </a:lnTo>
                  <a:lnTo>
                    <a:pt x="10" y="95"/>
                  </a:lnTo>
                  <a:lnTo>
                    <a:pt x="8" y="84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8" y="61"/>
                  </a:lnTo>
                  <a:lnTo>
                    <a:pt x="9" y="51"/>
                  </a:lnTo>
                  <a:lnTo>
                    <a:pt x="12" y="41"/>
                  </a:lnTo>
                  <a:lnTo>
                    <a:pt x="15" y="32"/>
                  </a:lnTo>
                  <a:lnTo>
                    <a:pt x="19" y="25"/>
                  </a:lnTo>
                  <a:lnTo>
                    <a:pt x="24" y="19"/>
                  </a:lnTo>
                  <a:lnTo>
                    <a:pt x="28" y="16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5" y="14"/>
                  </a:lnTo>
                  <a:lnTo>
                    <a:pt x="37" y="17"/>
                  </a:lnTo>
                  <a:lnTo>
                    <a:pt x="40" y="22"/>
                  </a:lnTo>
                  <a:lnTo>
                    <a:pt x="41" y="29"/>
                  </a:lnTo>
                  <a:lnTo>
                    <a:pt x="44" y="45"/>
                  </a:lnTo>
                  <a:lnTo>
                    <a:pt x="45" y="65"/>
                  </a:lnTo>
                  <a:lnTo>
                    <a:pt x="45" y="65"/>
                  </a:lnTo>
                  <a:lnTo>
                    <a:pt x="45" y="86"/>
                  </a:lnTo>
                  <a:lnTo>
                    <a:pt x="45" y="102"/>
                  </a:lnTo>
                  <a:lnTo>
                    <a:pt x="44" y="109"/>
                  </a:lnTo>
                  <a:lnTo>
                    <a:pt x="41" y="116"/>
                  </a:lnTo>
                  <a:lnTo>
                    <a:pt x="37" y="122"/>
                  </a:lnTo>
                  <a:lnTo>
                    <a:pt x="31" y="128"/>
                  </a:lnTo>
                  <a:lnTo>
                    <a:pt x="31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-1709068" y="5916334"/>
              <a:ext cx="73584" cy="37930"/>
            </a:xfrm>
            <a:custGeom>
              <a:avLst/>
              <a:gdLst>
                <a:gd name="T0" fmla="*/ 97 w 97"/>
                <a:gd name="T1" fmla="*/ 48 h 50"/>
                <a:gd name="T2" fmla="*/ 97 w 97"/>
                <a:gd name="T3" fmla="*/ 48 h 50"/>
                <a:gd name="T4" fmla="*/ 95 w 97"/>
                <a:gd name="T5" fmla="*/ 50 h 50"/>
                <a:gd name="T6" fmla="*/ 92 w 97"/>
                <a:gd name="T7" fmla="*/ 48 h 50"/>
                <a:gd name="T8" fmla="*/ 81 w 97"/>
                <a:gd name="T9" fmla="*/ 45 h 50"/>
                <a:gd name="T10" fmla="*/ 65 w 97"/>
                <a:gd name="T11" fmla="*/ 40 h 50"/>
                <a:gd name="T12" fmla="*/ 46 w 97"/>
                <a:gd name="T13" fmla="*/ 31 h 50"/>
                <a:gd name="T14" fmla="*/ 46 w 97"/>
                <a:gd name="T15" fmla="*/ 31 h 50"/>
                <a:gd name="T16" fmla="*/ 27 w 97"/>
                <a:gd name="T17" fmla="*/ 21 h 50"/>
                <a:gd name="T18" fmla="*/ 12 w 97"/>
                <a:gd name="T19" fmla="*/ 12 h 50"/>
                <a:gd name="T20" fmla="*/ 2 w 97"/>
                <a:gd name="T21" fmla="*/ 5 h 50"/>
                <a:gd name="T22" fmla="*/ 0 w 97"/>
                <a:gd name="T23" fmla="*/ 2 h 50"/>
                <a:gd name="T24" fmla="*/ 0 w 97"/>
                <a:gd name="T25" fmla="*/ 0 h 50"/>
                <a:gd name="T26" fmla="*/ 0 w 97"/>
                <a:gd name="T27" fmla="*/ 0 h 50"/>
                <a:gd name="T28" fmla="*/ 2 w 97"/>
                <a:gd name="T29" fmla="*/ 0 h 50"/>
                <a:gd name="T30" fmla="*/ 6 w 97"/>
                <a:gd name="T31" fmla="*/ 0 h 50"/>
                <a:gd name="T32" fmla="*/ 21 w 97"/>
                <a:gd name="T33" fmla="*/ 5 h 50"/>
                <a:gd name="T34" fmla="*/ 37 w 97"/>
                <a:gd name="T35" fmla="*/ 10 h 50"/>
                <a:gd name="T36" fmla="*/ 51 w 97"/>
                <a:gd name="T37" fmla="*/ 16 h 50"/>
                <a:gd name="T38" fmla="*/ 51 w 97"/>
                <a:gd name="T39" fmla="*/ 16 h 50"/>
                <a:gd name="T40" fmla="*/ 66 w 97"/>
                <a:gd name="T41" fmla="*/ 25 h 50"/>
                <a:gd name="T42" fmla="*/ 82 w 97"/>
                <a:gd name="T43" fmla="*/ 35 h 50"/>
                <a:gd name="T44" fmla="*/ 92 w 97"/>
                <a:gd name="T45" fmla="*/ 44 h 50"/>
                <a:gd name="T46" fmla="*/ 95 w 97"/>
                <a:gd name="T47" fmla="*/ 47 h 50"/>
                <a:gd name="T48" fmla="*/ 97 w 97"/>
                <a:gd name="T49" fmla="*/ 48 h 50"/>
                <a:gd name="T50" fmla="*/ 97 w 97"/>
                <a:gd name="T51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" h="50">
                  <a:moveTo>
                    <a:pt x="97" y="48"/>
                  </a:moveTo>
                  <a:lnTo>
                    <a:pt x="97" y="48"/>
                  </a:lnTo>
                  <a:lnTo>
                    <a:pt x="95" y="50"/>
                  </a:lnTo>
                  <a:lnTo>
                    <a:pt x="92" y="48"/>
                  </a:lnTo>
                  <a:lnTo>
                    <a:pt x="81" y="45"/>
                  </a:lnTo>
                  <a:lnTo>
                    <a:pt x="65" y="4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27" y="21"/>
                  </a:lnTo>
                  <a:lnTo>
                    <a:pt x="12" y="12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21" y="5"/>
                  </a:lnTo>
                  <a:lnTo>
                    <a:pt x="37" y="10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66" y="25"/>
                  </a:lnTo>
                  <a:lnTo>
                    <a:pt x="82" y="35"/>
                  </a:lnTo>
                  <a:lnTo>
                    <a:pt x="92" y="44"/>
                  </a:lnTo>
                  <a:lnTo>
                    <a:pt x="95" y="47"/>
                  </a:lnTo>
                  <a:lnTo>
                    <a:pt x="97" y="48"/>
                  </a:lnTo>
                  <a:lnTo>
                    <a:pt x="97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-1988230" y="4429494"/>
              <a:ext cx="810935" cy="1520218"/>
            </a:xfrm>
            <a:custGeom>
              <a:avLst/>
              <a:gdLst>
                <a:gd name="T0" fmla="*/ 339 w 1069"/>
                <a:gd name="T1" fmla="*/ 197 h 2004"/>
                <a:gd name="T2" fmla="*/ 438 w 1069"/>
                <a:gd name="T3" fmla="*/ 280 h 2004"/>
                <a:gd name="T4" fmla="*/ 514 w 1069"/>
                <a:gd name="T5" fmla="*/ 336 h 2004"/>
                <a:gd name="T6" fmla="*/ 542 w 1069"/>
                <a:gd name="T7" fmla="*/ 230 h 2004"/>
                <a:gd name="T8" fmla="*/ 494 w 1069"/>
                <a:gd name="T9" fmla="*/ 116 h 2004"/>
                <a:gd name="T10" fmla="*/ 639 w 1069"/>
                <a:gd name="T11" fmla="*/ 10 h 2004"/>
                <a:gd name="T12" fmla="*/ 728 w 1069"/>
                <a:gd name="T13" fmla="*/ 25 h 2004"/>
                <a:gd name="T14" fmla="*/ 813 w 1069"/>
                <a:gd name="T15" fmla="*/ 108 h 2004"/>
                <a:gd name="T16" fmla="*/ 805 w 1069"/>
                <a:gd name="T17" fmla="*/ 189 h 2004"/>
                <a:gd name="T18" fmla="*/ 803 w 1069"/>
                <a:gd name="T19" fmla="*/ 271 h 2004"/>
                <a:gd name="T20" fmla="*/ 775 w 1069"/>
                <a:gd name="T21" fmla="*/ 294 h 2004"/>
                <a:gd name="T22" fmla="*/ 756 w 1069"/>
                <a:gd name="T23" fmla="*/ 360 h 2004"/>
                <a:gd name="T24" fmla="*/ 693 w 1069"/>
                <a:gd name="T25" fmla="*/ 370 h 2004"/>
                <a:gd name="T26" fmla="*/ 669 w 1069"/>
                <a:gd name="T27" fmla="*/ 475 h 2004"/>
                <a:gd name="T28" fmla="*/ 686 w 1069"/>
                <a:gd name="T29" fmla="*/ 679 h 2004"/>
                <a:gd name="T30" fmla="*/ 919 w 1069"/>
                <a:gd name="T31" fmla="*/ 765 h 2004"/>
                <a:gd name="T32" fmla="*/ 982 w 1069"/>
                <a:gd name="T33" fmla="*/ 722 h 2004"/>
                <a:gd name="T34" fmla="*/ 1062 w 1069"/>
                <a:gd name="T35" fmla="*/ 724 h 2004"/>
                <a:gd name="T36" fmla="*/ 1052 w 1069"/>
                <a:gd name="T37" fmla="*/ 859 h 2004"/>
                <a:gd name="T38" fmla="*/ 856 w 1069"/>
                <a:gd name="T39" fmla="*/ 853 h 2004"/>
                <a:gd name="T40" fmla="*/ 861 w 1069"/>
                <a:gd name="T41" fmla="*/ 907 h 2004"/>
                <a:gd name="T42" fmla="*/ 960 w 1069"/>
                <a:gd name="T43" fmla="*/ 926 h 2004"/>
                <a:gd name="T44" fmla="*/ 935 w 1069"/>
                <a:gd name="T45" fmla="*/ 1027 h 2004"/>
                <a:gd name="T46" fmla="*/ 821 w 1069"/>
                <a:gd name="T47" fmla="*/ 1012 h 2004"/>
                <a:gd name="T48" fmla="*/ 670 w 1069"/>
                <a:gd name="T49" fmla="*/ 942 h 2004"/>
                <a:gd name="T50" fmla="*/ 612 w 1069"/>
                <a:gd name="T51" fmla="*/ 952 h 2004"/>
                <a:gd name="T52" fmla="*/ 714 w 1069"/>
                <a:gd name="T53" fmla="*/ 1153 h 2004"/>
                <a:gd name="T54" fmla="*/ 779 w 1069"/>
                <a:gd name="T55" fmla="*/ 1322 h 2004"/>
                <a:gd name="T56" fmla="*/ 810 w 1069"/>
                <a:gd name="T57" fmla="*/ 1497 h 2004"/>
                <a:gd name="T58" fmla="*/ 749 w 1069"/>
                <a:gd name="T59" fmla="*/ 1700 h 2004"/>
                <a:gd name="T60" fmla="*/ 725 w 1069"/>
                <a:gd name="T61" fmla="*/ 1794 h 2004"/>
                <a:gd name="T62" fmla="*/ 788 w 1069"/>
                <a:gd name="T63" fmla="*/ 1860 h 2004"/>
                <a:gd name="T64" fmla="*/ 867 w 1069"/>
                <a:gd name="T65" fmla="*/ 1893 h 2004"/>
                <a:gd name="T66" fmla="*/ 816 w 1069"/>
                <a:gd name="T67" fmla="*/ 1949 h 2004"/>
                <a:gd name="T68" fmla="*/ 545 w 1069"/>
                <a:gd name="T69" fmla="*/ 1931 h 2004"/>
                <a:gd name="T70" fmla="*/ 562 w 1069"/>
                <a:gd name="T71" fmla="*/ 1861 h 2004"/>
                <a:gd name="T72" fmla="*/ 565 w 1069"/>
                <a:gd name="T73" fmla="*/ 1802 h 2004"/>
                <a:gd name="T74" fmla="*/ 575 w 1069"/>
                <a:gd name="T75" fmla="*/ 1567 h 2004"/>
                <a:gd name="T76" fmla="*/ 577 w 1069"/>
                <a:gd name="T77" fmla="*/ 1491 h 2004"/>
                <a:gd name="T78" fmla="*/ 492 w 1069"/>
                <a:gd name="T79" fmla="*/ 1497 h 2004"/>
                <a:gd name="T80" fmla="*/ 421 w 1069"/>
                <a:gd name="T81" fmla="*/ 1641 h 2004"/>
                <a:gd name="T82" fmla="*/ 338 w 1069"/>
                <a:gd name="T83" fmla="*/ 1743 h 2004"/>
                <a:gd name="T84" fmla="*/ 274 w 1069"/>
                <a:gd name="T85" fmla="*/ 1838 h 2004"/>
                <a:gd name="T86" fmla="*/ 363 w 1069"/>
                <a:gd name="T87" fmla="*/ 1914 h 2004"/>
                <a:gd name="T88" fmla="*/ 434 w 1069"/>
                <a:gd name="T89" fmla="*/ 1950 h 2004"/>
                <a:gd name="T90" fmla="*/ 352 w 1069"/>
                <a:gd name="T91" fmla="*/ 2004 h 2004"/>
                <a:gd name="T92" fmla="*/ 114 w 1069"/>
                <a:gd name="T93" fmla="*/ 1965 h 2004"/>
                <a:gd name="T94" fmla="*/ 137 w 1069"/>
                <a:gd name="T95" fmla="*/ 1835 h 2004"/>
                <a:gd name="T96" fmla="*/ 105 w 1069"/>
                <a:gd name="T97" fmla="*/ 1816 h 2004"/>
                <a:gd name="T98" fmla="*/ 134 w 1069"/>
                <a:gd name="T99" fmla="*/ 1730 h 2004"/>
                <a:gd name="T100" fmla="*/ 230 w 1069"/>
                <a:gd name="T101" fmla="*/ 1426 h 2004"/>
                <a:gd name="T102" fmla="*/ 267 w 1069"/>
                <a:gd name="T103" fmla="*/ 1201 h 2004"/>
                <a:gd name="T104" fmla="*/ 269 w 1069"/>
                <a:gd name="T105" fmla="*/ 1046 h 2004"/>
                <a:gd name="T106" fmla="*/ 87 w 1069"/>
                <a:gd name="T107" fmla="*/ 1037 h 2004"/>
                <a:gd name="T108" fmla="*/ 0 w 1069"/>
                <a:gd name="T109" fmla="*/ 916 h 2004"/>
                <a:gd name="T110" fmla="*/ 52 w 1069"/>
                <a:gd name="T111" fmla="*/ 641 h 2004"/>
                <a:gd name="T112" fmla="*/ 86 w 1069"/>
                <a:gd name="T113" fmla="*/ 443 h 2004"/>
                <a:gd name="T114" fmla="*/ 128 w 1069"/>
                <a:gd name="T115" fmla="*/ 325 h 2004"/>
                <a:gd name="T116" fmla="*/ 194 w 1069"/>
                <a:gd name="T117" fmla="*/ 259 h 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69" h="2004">
                  <a:moveTo>
                    <a:pt x="248" y="221"/>
                  </a:moveTo>
                  <a:lnTo>
                    <a:pt x="248" y="221"/>
                  </a:lnTo>
                  <a:lnTo>
                    <a:pt x="256" y="220"/>
                  </a:lnTo>
                  <a:lnTo>
                    <a:pt x="265" y="215"/>
                  </a:lnTo>
                  <a:lnTo>
                    <a:pt x="284" y="205"/>
                  </a:lnTo>
                  <a:lnTo>
                    <a:pt x="296" y="201"/>
                  </a:lnTo>
                  <a:lnTo>
                    <a:pt x="307" y="197"/>
                  </a:lnTo>
                  <a:lnTo>
                    <a:pt x="322" y="195"/>
                  </a:lnTo>
                  <a:lnTo>
                    <a:pt x="339" y="197"/>
                  </a:lnTo>
                  <a:lnTo>
                    <a:pt x="339" y="197"/>
                  </a:lnTo>
                  <a:lnTo>
                    <a:pt x="352" y="199"/>
                  </a:lnTo>
                  <a:lnTo>
                    <a:pt x="366" y="204"/>
                  </a:lnTo>
                  <a:lnTo>
                    <a:pt x="379" y="210"/>
                  </a:lnTo>
                  <a:lnTo>
                    <a:pt x="392" y="217"/>
                  </a:lnTo>
                  <a:lnTo>
                    <a:pt x="403" y="224"/>
                  </a:lnTo>
                  <a:lnTo>
                    <a:pt x="412" y="233"/>
                  </a:lnTo>
                  <a:lnTo>
                    <a:pt x="421" y="242"/>
                  </a:lnTo>
                  <a:lnTo>
                    <a:pt x="427" y="250"/>
                  </a:lnTo>
                  <a:lnTo>
                    <a:pt x="427" y="250"/>
                  </a:lnTo>
                  <a:lnTo>
                    <a:pt x="438" y="280"/>
                  </a:lnTo>
                  <a:lnTo>
                    <a:pt x="447" y="297"/>
                  </a:lnTo>
                  <a:lnTo>
                    <a:pt x="457" y="316"/>
                  </a:lnTo>
                  <a:lnTo>
                    <a:pt x="463" y="323"/>
                  </a:lnTo>
                  <a:lnTo>
                    <a:pt x="469" y="330"/>
                  </a:lnTo>
                  <a:lnTo>
                    <a:pt x="475" y="336"/>
                  </a:lnTo>
                  <a:lnTo>
                    <a:pt x="482" y="341"/>
                  </a:lnTo>
                  <a:lnTo>
                    <a:pt x="489" y="342"/>
                  </a:lnTo>
                  <a:lnTo>
                    <a:pt x="497" y="344"/>
                  </a:lnTo>
                  <a:lnTo>
                    <a:pt x="505" y="341"/>
                  </a:lnTo>
                  <a:lnTo>
                    <a:pt x="514" y="336"/>
                  </a:lnTo>
                  <a:lnTo>
                    <a:pt x="514" y="336"/>
                  </a:lnTo>
                  <a:lnTo>
                    <a:pt x="561" y="303"/>
                  </a:lnTo>
                  <a:lnTo>
                    <a:pt x="561" y="303"/>
                  </a:lnTo>
                  <a:lnTo>
                    <a:pt x="561" y="293"/>
                  </a:lnTo>
                  <a:lnTo>
                    <a:pt x="556" y="269"/>
                  </a:lnTo>
                  <a:lnTo>
                    <a:pt x="555" y="256"/>
                  </a:lnTo>
                  <a:lnTo>
                    <a:pt x="551" y="245"/>
                  </a:lnTo>
                  <a:lnTo>
                    <a:pt x="548" y="234"/>
                  </a:lnTo>
                  <a:lnTo>
                    <a:pt x="545" y="231"/>
                  </a:lnTo>
                  <a:lnTo>
                    <a:pt x="542" y="230"/>
                  </a:lnTo>
                  <a:lnTo>
                    <a:pt x="542" y="230"/>
                  </a:lnTo>
                  <a:lnTo>
                    <a:pt x="536" y="226"/>
                  </a:lnTo>
                  <a:lnTo>
                    <a:pt x="530" y="221"/>
                  </a:lnTo>
                  <a:lnTo>
                    <a:pt x="524" y="215"/>
                  </a:lnTo>
                  <a:lnTo>
                    <a:pt x="520" y="208"/>
                  </a:lnTo>
                  <a:lnTo>
                    <a:pt x="511" y="191"/>
                  </a:lnTo>
                  <a:lnTo>
                    <a:pt x="504" y="170"/>
                  </a:lnTo>
                  <a:lnTo>
                    <a:pt x="498" y="151"/>
                  </a:lnTo>
                  <a:lnTo>
                    <a:pt x="495" y="132"/>
                  </a:lnTo>
                  <a:lnTo>
                    <a:pt x="494" y="116"/>
                  </a:lnTo>
                  <a:lnTo>
                    <a:pt x="494" y="105"/>
                  </a:lnTo>
                  <a:lnTo>
                    <a:pt x="494" y="105"/>
                  </a:lnTo>
                  <a:lnTo>
                    <a:pt x="497" y="99"/>
                  </a:lnTo>
                  <a:lnTo>
                    <a:pt x="502" y="92"/>
                  </a:lnTo>
                  <a:lnTo>
                    <a:pt x="510" y="83"/>
                  </a:lnTo>
                  <a:lnTo>
                    <a:pt x="520" y="76"/>
                  </a:lnTo>
                  <a:lnTo>
                    <a:pt x="546" y="57"/>
                  </a:lnTo>
                  <a:lnTo>
                    <a:pt x="575" y="39"/>
                  </a:lnTo>
                  <a:lnTo>
                    <a:pt x="609" y="23"/>
                  </a:lnTo>
                  <a:lnTo>
                    <a:pt x="639" y="10"/>
                  </a:lnTo>
                  <a:lnTo>
                    <a:pt x="654" y="4"/>
                  </a:lnTo>
                  <a:lnTo>
                    <a:pt x="669" y="1"/>
                  </a:lnTo>
                  <a:lnTo>
                    <a:pt x="68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9" y="1"/>
                  </a:lnTo>
                  <a:lnTo>
                    <a:pt x="706" y="6"/>
                  </a:lnTo>
                  <a:lnTo>
                    <a:pt x="714" y="10"/>
                  </a:lnTo>
                  <a:lnTo>
                    <a:pt x="718" y="14"/>
                  </a:lnTo>
                  <a:lnTo>
                    <a:pt x="728" y="25"/>
                  </a:lnTo>
                  <a:lnTo>
                    <a:pt x="733" y="30"/>
                  </a:lnTo>
                  <a:lnTo>
                    <a:pt x="738" y="33"/>
                  </a:lnTo>
                  <a:lnTo>
                    <a:pt x="738" y="33"/>
                  </a:lnTo>
                  <a:lnTo>
                    <a:pt x="750" y="42"/>
                  </a:lnTo>
                  <a:lnTo>
                    <a:pt x="762" y="51"/>
                  </a:lnTo>
                  <a:lnTo>
                    <a:pt x="773" y="63"/>
                  </a:lnTo>
                  <a:lnTo>
                    <a:pt x="785" y="74"/>
                  </a:lnTo>
                  <a:lnTo>
                    <a:pt x="803" y="95"/>
                  </a:lnTo>
                  <a:lnTo>
                    <a:pt x="813" y="108"/>
                  </a:lnTo>
                  <a:lnTo>
                    <a:pt x="813" y="108"/>
                  </a:lnTo>
                  <a:lnTo>
                    <a:pt x="817" y="116"/>
                  </a:lnTo>
                  <a:lnTo>
                    <a:pt x="820" y="127"/>
                  </a:lnTo>
                  <a:lnTo>
                    <a:pt x="820" y="137"/>
                  </a:lnTo>
                  <a:lnTo>
                    <a:pt x="820" y="146"/>
                  </a:lnTo>
                  <a:lnTo>
                    <a:pt x="817" y="166"/>
                  </a:lnTo>
                  <a:lnTo>
                    <a:pt x="814" y="185"/>
                  </a:lnTo>
                  <a:lnTo>
                    <a:pt x="814" y="185"/>
                  </a:lnTo>
                  <a:lnTo>
                    <a:pt x="814" y="188"/>
                  </a:lnTo>
                  <a:lnTo>
                    <a:pt x="811" y="188"/>
                  </a:lnTo>
                  <a:lnTo>
                    <a:pt x="805" y="189"/>
                  </a:lnTo>
                  <a:lnTo>
                    <a:pt x="798" y="191"/>
                  </a:lnTo>
                  <a:lnTo>
                    <a:pt x="798" y="191"/>
                  </a:lnTo>
                  <a:lnTo>
                    <a:pt x="794" y="199"/>
                  </a:lnTo>
                  <a:lnTo>
                    <a:pt x="791" y="210"/>
                  </a:lnTo>
                  <a:lnTo>
                    <a:pt x="788" y="224"/>
                  </a:lnTo>
                  <a:lnTo>
                    <a:pt x="788" y="224"/>
                  </a:lnTo>
                  <a:lnTo>
                    <a:pt x="788" y="233"/>
                  </a:lnTo>
                  <a:lnTo>
                    <a:pt x="791" y="243"/>
                  </a:lnTo>
                  <a:lnTo>
                    <a:pt x="800" y="262"/>
                  </a:lnTo>
                  <a:lnTo>
                    <a:pt x="803" y="271"/>
                  </a:lnTo>
                  <a:lnTo>
                    <a:pt x="803" y="275"/>
                  </a:lnTo>
                  <a:lnTo>
                    <a:pt x="803" y="278"/>
                  </a:lnTo>
                  <a:lnTo>
                    <a:pt x="801" y="280"/>
                  </a:lnTo>
                  <a:lnTo>
                    <a:pt x="798" y="281"/>
                  </a:lnTo>
                  <a:lnTo>
                    <a:pt x="794" y="282"/>
                  </a:lnTo>
                  <a:lnTo>
                    <a:pt x="788" y="282"/>
                  </a:lnTo>
                  <a:lnTo>
                    <a:pt x="788" y="282"/>
                  </a:lnTo>
                  <a:lnTo>
                    <a:pt x="785" y="282"/>
                  </a:lnTo>
                  <a:lnTo>
                    <a:pt x="781" y="285"/>
                  </a:lnTo>
                  <a:lnTo>
                    <a:pt x="775" y="294"/>
                  </a:lnTo>
                  <a:lnTo>
                    <a:pt x="768" y="304"/>
                  </a:lnTo>
                  <a:lnTo>
                    <a:pt x="763" y="314"/>
                  </a:lnTo>
                  <a:lnTo>
                    <a:pt x="763" y="314"/>
                  </a:lnTo>
                  <a:lnTo>
                    <a:pt x="762" y="320"/>
                  </a:lnTo>
                  <a:lnTo>
                    <a:pt x="762" y="329"/>
                  </a:lnTo>
                  <a:lnTo>
                    <a:pt x="763" y="347"/>
                  </a:lnTo>
                  <a:lnTo>
                    <a:pt x="762" y="354"/>
                  </a:lnTo>
                  <a:lnTo>
                    <a:pt x="760" y="357"/>
                  </a:lnTo>
                  <a:lnTo>
                    <a:pt x="759" y="358"/>
                  </a:lnTo>
                  <a:lnTo>
                    <a:pt x="756" y="360"/>
                  </a:lnTo>
                  <a:lnTo>
                    <a:pt x="753" y="361"/>
                  </a:lnTo>
                  <a:lnTo>
                    <a:pt x="747" y="361"/>
                  </a:lnTo>
                  <a:lnTo>
                    <a:pt x="741" y="360"/>
                  </a:lnTo>
                  <a:lnTo>
                    <a:pt x="741" y="360"/>
                  </a:lnTo>
                  <a:lnTo>
                    <a:pt x="727" y="357"/>
                  </a:lnTo>
                  <a:lnTo>
                    <a:pt x="721" y="357"/>
                  </a:lnTo>
                  <a:lnTo>
                    <a:pt x="715" y="358"/>
                  </a:lnTo>
                  <a:lnTo>
                    <a:pt x="705" y="363"/>
                  </a:lnTo>
                  <a:lnTo>
                    <a:pt x="693" y="370"/>
                  </a:lnTo>
                  <a:lnTo>
                    <a:pt x="693" y="370"/>
                  </a:lnTo>
                  <a:lnTo>
                    <a:pt x="687" y="374"/>
                  </a:lnTo>
                  <a:lnTo>
                    <a:pt x="680" y="380"/>
                  </a:lnTo>
                  <a:lnTo>
                    <a:pt x="674" y="387"/>
                  </a:lnTo>
                  <a:lnTo>
                    <a:pt x="670" y="396"/>
                  </a:lnTo>
                  <a:lnTo>
                    <a:pt x="666" y="405"/>
                  </a:lnTo>
                  <a:lnTo>
                    <a:pt x="663" y="415"/>
                  </a:lnTo>
                  <a:lnTo>
                    <a:pt x="661" y="425"/>
                  </a:lnTo>
                  <a:lnTo>
                    <a:pt x="661" y="437"/>
                  </a:lnTo>
                  <a:lnTo>
                    <a:pt x="661" y="437"/>
                  </a:lnTo>
                  <a:lnTo>
                    <a:pt x="669" y="475"/>
                  </a:lnTo>
                  <a:lnTo>
                    <a:pt x="679" y="530"/>
                  </a:lnTo>
                  <a:lnTo>
                    <a:pt x="685" y="559"/>
                  </a:lnTo>
                  <a:lnTo>
                    <a:pt x="687" y="587"/>
                  </a:lnTo>
                  <a:lnTo>
                    <a:pt x="689" y="613"/>
                  </a:lnTo>
                  <a:lnTo>
                    <a:pt x="689" y="623"/>
                  </a:lnTo>
                  <a:lnTo>
                    <a:pt x="687" y="632"/>
                  </a:lnTo>
                  <a:lnTo>
                    <a:pt x="687" y="632"/>
                  </a:lnTo>
                  <a:lnTo>
                    <a:pt x="685" y="649"/>
                  </a:lnTo>
                  <a:lnTo>
                    <a:pt x="685" y="664"/>
                  </a:lnTo>
                  <a:lnTo>
                    <a:pt x="686" y="679"/>
                  </a:lnTo>
                  <a:lnTo>
                    <a:pt x="690" y="692"/>
                  </a:lnTo>
                  <a:lnTo>
                    <a:pt x="696" y="702"/>
                  </a:lnTo>
                  <a:lnTo>
                    <a:pt x="703" y="711"/>
                  </a:lnTo>
                  <a:lnTo>
                    <a:pt x="711" y="716"/>
                  </a:lnTo>
                  <a:lnTo>
                    <a:pt x="721" y="721"/>
                  </a:lnTo>
                  <a:lnTo>
                    <a:pt x="721" y="721"/>
                  </a:lnTo>
                  <a:lnTo>
                    <a:pt x="762" y="732"/>
                  </a:lnTo>
                  <a:lnTo>
                    <a:pt x="819" y="744"/>
                  </a:lnTo>
                  <a:lnTo>
                    <a:pt x="875" y="757"/>
                  </a:lnTo>
                  <a:lnTo>
                    <a:pt x="919" y="765"/>
                  </a:lnTo>
                  <a:lnTo>
                    <a:pt x="919" y="765"/>
                  </a:lnTo>
                  <a:lnTo>
                    <a:pt x="926" y="765"/>
                  </a:lnTo>
                  <a:lnTo>
                    <a:pt x="932" y="763"/>
                  </a:lnTo>
                  <a:lnTo>
                    <a:pt x="938" y="762"/>
                  </a:lnTo>
                  <a:lnTo>
                    <a:pt x="944" y="759"/>
                  </a:lnTo>
                  <a:lnTo>
                    <a:pt x="953" y="751"/>
                  </a:lnTo>
                  <a:lnTo>
                    <a:pt x="960" y="743"/>
                  </a:lnTo>
                  <a:lnTo>
                    <a:pt x="967" y="734"/>
                  </a:lnTo>
                  <a:lnTo>
                    <a:pt x="976" y="725"/>
                  </a:lnTo>
                  <a:lnTo>
                    <a:pt x="982" y="722"/>
                  </a:lnTo>
                  <a:lnTo>
                    <a:pt x="986" y="719"/>
                  </a:lnTo>
                  <a:lnTo>
                    <a:pt x="992" y="716"/>
                  </a:lnTo>
                  <a:lnTo>
                    <a:pt x="999" y="715"/>
                  </a:lnTo>
                  <a:lnTo>
                    <a:pt x="999" y="715"/>
                  </a:lnTo>
                  <a:lnTo>
                    <a:pt x="1024" y="714"/>
                  </a:lnTo>
                  <a:lnTo>
                    <a:pt x="1038" y="712"/>
                  </a:lnTo>
                  <a:lnTo>
                    <a:pt x="1044" y="712"/>
                  </a:lnTo>
                  <a:lnTo>
                    <a:pt x="1050" y="715"/>
                  </a:lnTo>
                  <a:lnTo>
                    <a:pt x="1054" y="718"/>
                  </a:lnTo>
                  <a:lnTo>
                    <a:pt x="1062" y="724"/>
                  </a:lnTo>
                  <a:lnTo>
                    <a:pt x="1062" y="724"/>
                  </a:lnTo>
                  <a:lnTo>
                    <a:pt x="1065" y="728"/>
                  </a:lnTo>
                  <a:lnTo>
                    <a:pt x="1066" y="734"/>
                  </a:lnTo>
                  <a:lnTo>
                    <a:pt x="1069" y="753"/>
                  </a:lnTo>
                  <a:lnTo>
                    <a:pt x="1069" y="775"/>
                  </a:lnTo>
                  <a:lnTo>
                    <a:pt x="1068" y="799"/>
                  </a:lnTo>
                  <a:lnTo>
                    <a:pt x="1063" y="824"/>
                  </a:lnTo>
                  <a:lnTo>
                    <a:pt x="1059" y="845"/>
                  </a:lnTo>
                  <a:lnTo>
                    <a:pt x="1056" y="853"/>
                  </a:lnTo>
                  <a:lnTo>
                    <a:pt x="1052" y="859"/>
                  </a:lnTo>
                  <a:lnTo>
                    <a:pt x="1049" y="865"/>
                  </a:lnTo>
                  <a:lnTo>
                    <a:pt x="1044" y="866"/>
                  </a:lnTo>
                  <a:lnTo>
                    <a:pt x="1044" y="866"/>
                  </a:lnTo>
                  <a:lnTo>
                    <a:pt x="1036" y="868"/>
                  </a:lnTo>
                  <a:lnTo>
                    <a:pt x="1025" y="868"/>
                  </a:lnTo>
                  <a:lnTo>
                    <a:pt x="996" y="865"/>
                  </a:lnTo>
                  <a:lnTo>
                    <a:pt x="931" y="856"/>
                  </a:lnTo>
                  <a:lnTo>
                    <a:pt x="931" y="856"/>
                  </a:lnTo>
                  <a:lnTo>
                    <a:pt x="903" y="853"/>
                  </a:lnTo>
                  <a:lnTo>
                    <a:pt x="856" y="853"/>
                  </a:lnTo>
                  <a:lnTo>
                    <a:pt x="804" y="852"/>
                  </a:lnTo>
                  <a:lnTo>
                    <a:pt x="753" y="849"/>
                  </a:lnTo>
                  <a:lnTo>
                    <a:pt x="753" y="849"/>
                  </a:lnTo>
                  <a:lnTo>
                    <a:pt x="760" y="858"/>
                  </a:lnTo>
                  <a:lnTo>
                    <a:pt x="772" y="865"/>
                  </a:lnTo>
                  <a:lnTo>
                    <a:pt x="785" y="874"/>
                  </a:lnTo>
                  <a:lnTo>
                    <a:pt x="800" y="881"/>
                  </a:lnTo>
                  <a:lnTo>
                    <a:pt x="832" y="896"/>
                  </a:lnTo>
                  <a:lnTo>
                    <a:pt x="861" y="907"/>
                  </a:lnTo>
                  <a:lnTo>
                    <a:pt x="861" y="907"/>
                  </a:lnTo>
                  <a:lnTo>
                    <a:pt x="867" y="909"/>
                  </a:lnTo>
                  <a:lnTo>
                    <a:pt x="872" y="907"/>
                  </a:lnTo>
                  <a:lnTo>
                    <a:pt x="883" y="901"/>
                  </a:lnTo>
                  <a:lnTo>
                    <a:pt x="894" y="896"/>
                  </a:lnTo>
                  <a:lnTo>
                    <a:pt x="900" y="894"/>
                  </a:lnTo>
                  <a:lnTo>
                    <a:pt x="904" y="896"/>
                  </a:lnTo>
                  <a:lnTo>
                    <a:pt x="904" y="896"/>
                  </a:lnTo>
                  <a:lnTo>
                    <a:pt x="925" y="904"/>
                  </a:lnTo>
                  <a:lnTo>
                    <a:pt x="944" y="916"/>
                  </a:lnTo>
                  <a:lnTo>
                    <a:pt x="960" y="926"/>
                  </a:lnTo>
                  <a:lnTo>
                    <a:pt x="964" y="929"/>
                  </a:lnTo>
                  <a:lnTo>
                    <a:pt x="967" y="933"/>
                  </a:lnTo>
                  <a:lnTo>
                    <a:pt x="967" y="933"/>
                  </a:lnTo>
                  <a:lnTo>
                    <a:pt x="969" y="939"/>
                  </a:lnTo>
                  <a:lnTo>
                    <a:pt x="969" y="948"/>
                  </a:lnTo>
                  <a:lnTo>
                    <a:pt x="967" y="957"/>
                  </a:lnTo>
                  <a:lnTo>
                    <a:pt x="964" y="966"/>
                  </a:lnTo>
                  <a:lnTo>
                    <a:pt x="957" y="986"/>
                  </a:lnTo>
                  <a:lnTo>
                    <a:pt x="947" y="1006"/>
                  </a:lnTo>
                  <a:lnTo>
                    <a:pt x="935" y="1027"/>
                  </a:lnTo>
                  <a:lnTo>
                    <a:pt x="923" y="1041"/>
                  </a:lnTo>
                  <a:lnTo>
                    <a:pt x="913" y="1051"/>
                  </a:lnTo>
                  <a:lnTo>
                    <a:pt x="910" y="1054"/>
                  </a:lnTo>
                  <a:lnTo>
                    <a:pt x="906" y="1054"/>
                  </a:lnTo>
                  <a:lnTo>
                    <a:pt x="906" y="1054"/>
                  </a:lnTo>
                  <a:lnTo>
                    <a:pt x="890" y="1049"/>
                  </a:lnTo>
                  <a:lnTo>
                    <a:pt x="861" y="1035"/>
                  </a:lnTo>
                  <a:lnTo>
                    <a:pt x="846" y="1028"/>
                  </a:lnTo>
                  <a:lnTo>
                    <a:pt x="832" y="1019"/>
                  </a:lnTo>
                  <a:lnTo>
                    <a:pt x="821" y="1012"/>
                  </a:lnTo>
                  <a:lnTo>
                    <a:pt x="814" y="1005"/>
                  </a:lnTo>
                  <a:lnTo>
                    <a:pt x="814" y="1005"/>
                  </a:lnTo>
                  <a:lnTo>
                    <a:pt x="811" y="1002"/>
                  </a:lnTo>
                  <a:lnTo>
                    <a:pt x="805" y="998"/>
                  </a:lnTo>
                  <a:lnTo>
                    <a:pt x="788" y="989"/>
                  </a:lnTo>
                  <a:lnTo>
                    <a:pt x="766" y="979"/>
                  </a:lnTo>
                  <a:lnTo>
                    <a:pt x="741" y="968"/>
                  </a:lnTo>
                  <a:lnTo>
                    <a:pt x="695" y="951"/>
                  </a:lnTo>
                  <a:lnTo>
                    <a:pt x="670" y="942"/>
                  </a:lnTo>
                  <a:lnTo>
                    <a:pt x="670" y="942"/>
                  </a:lnTo>
                  <a:lnTo>
                    <a:pt x="654" y="938"/>
                  </a:lnTo>
                  <a:lnTo>
                    <a:pt x="644" y="936"/>
                  </a:lnTo>
                  <a:lnTo>
                    <a:pt x="635" y="935"/>
                  </a:lnTo>
                  <a:lnTo>
                    <a:pt x="626" y="936"/>
                  </a:lnTo>
                  <a:lnTo>
                    <a:pt x="619" y="939"/>
                  </a:lnTo>
                  <a:lnTo>
                    <a:pt x="616" y="941"/>
                  </a:lnTo>
                  <a:lnTo>
                    <a:pt x="613" y="944"/>
                  </a:lnTo>
                  <a:lnTo>
                    <a:pt x="612" y="948"/>
                  </a:lnTo>
                  <a:lnTo>
                    <a:pt x="612" y="952"/>
                  </a:lnTo>
                  <a:lnTo>
                    <a:pt x="612" y="952"/>
                  </a:lnTo>
                  <a:lnTo>
                    <a:pt x="613" y="963"/>
                  </a:lnTo>
                  <a:lnTo>
                    <a:pt x="616" y="977"/>
                  </a:lnTo>
                  <a:lnTo>
                    <a:pt x="620" y="990"/>
                  </a:lnTo>
                  <a:lnTo>
                    <a:pt x="626" y="998"/>
                  </a:lnTo>
                  <a:lnTo>
                    <a:pt x="626" y="998"/>
                  </a:lnTo>
                  <a:lnTo>
                    <a:pt x="636" y="1012"/>
                  </a:lnTo>
                  <a:lnTo>
                    <a:pt x="650" y="1034"/>
                  </a:lnTo>
                  <a:lnTo>
                    <a:pt x="680" y="1085"/>
                  </a:lnTo>
                  <a:lnTo>
                    <a:pt x="703" y="1133"/>
                  </a:lnTo>
                  <a:lnTo>
                    <a:pt x="714" y="1153"/>
                  </a:lnTo>
                  <a:lnTo>
                    <a:pt x="714" y="1153"/>
                  </a:lnTo>
                  <a:lnTo>
                    <a:pt x="718" y="1174"/>
                  </a:lnTo>
                  <a:lnTo>
                    <a:pt x="724" y="1197"/>
                  </a:lnTo>
                  <a:lnTo>
                    <a:pt x="731" y="1223"/>
                  </a:lnTo>
                  <a:lnTo>
                    <a:pt x="740" y="1252"/>
                  </a:lnTo>
                  <a:lnTo>
                    <a:pt x="752" y="1280"/>
                  </a:lnTo>
                  <a:lnTo>
                    <a:pt x="757" y="1293"/>
                  </a:lnTo>
                  <a:lnTo>
                    <a:pt x="765" y="1303"/>
                  </a:lnTo>
                  <a:lnTo>
                    <a:pt x="770" y="1314"/>
                  </a:lnTo>
                  <a:lnTo>
                    <a:pt x="779" y="1322"/>
                  </a:lnTo>
                  <a:lnTo>
                    <a:pt x="779" y="1322"/>
                  </a:lnTo>
                  <a:lnTo>
                    <a:pt x="786" y="1330"/>
                  </a:lnTo>
                  <a:lnTo>
                    <a:pt x="792" y="1340"/>
                  </a:lnTo>
                  <a:lnTo>
                    <a:pt x="798" y="1353"/>
                  </a:lnTo>
                  <a:lnTo>
                    <a:pt x="803" y="1367"/>
                  </a:lnTo>
                  <a:lnTo>
                    <a:pt x="805" y="1382"/>
                  </a:lnTo>
                  <a:lnTo>
                    <a:pt x="808" y="1400"/>
                  </a:lnTo>
                  <a:lnTo>
                    <a:pt x="811" y="1433"/>
                  </a:lnTo>
                  <a:lnTo>
                    <a:pt x="811" y="1467"/>
                  </a:lnTo>
                  <a:lnTo>
                    <a:pt x="810" y="1497"/>
                  </a:lnTo>
                  <a:lnTo>
                    <a:pt x="805" y="1520"/>
                  </a:lnTo>
                  <a:lnTo>
                    <a:pt x="803" y="1529"/>
                  </a:lnTo>
                  <a:lnTo>
                    <a:pt x="798" y="1535"/>
                  </a:lnTo>
                  <a:lnTo>
                    <a:pt x="798" y="1535"/>
                  </a:lnTo>
                  <a:lnTo>
                    <a:pt x="795" y="1542"/>
                  </a:lnTo>
                  <a:lnTo>
                    <a:pt x="791" y="1552"/>
                  </a:lnTo>
                  <a:lnTo>
                    <a:pt x="781" y="1582"/>
                  </a:lnTo>
                  <a:lnTo>
                    <a:pt x="769" y="1619"/>
                  </a:lnTo>
                  <a:lnTo>
                    <a:pt x="759" y="1660"/>
                  </a:lnTo>
                  <a:lnTo>
                    <a:pt x="749" y="1700"/>
                  </a:lnTo>
                  <a:lnTo>
                    <a:pt x="741" y="1736"/>
                  </a:lnTo>
                  <a:lnTo>
                    <a:pt x="737" y="1762"/>
                  </a:lnTo>
                  <a:lnTo>
                    <a:pt x="736" y="1769"/>
                  </a:lnTo>
                  <a:lnTo>
                    <a:pt x="737" y="1774"/>
                  </a:lnTo>
                  <a:lnTo>
                    <a:pt x="737" y="1774"/>
                  </a:lnTo>
                  <a:lnTo>
                    <a:pt x="738" y="1780"/>
                  </a:lnTo>
                  <a:lnTo>
                    <a:pt x="737" y="1783"/>
                  </a:lnTo>
                  <a:lnTo>
                    <a:pt x="734" y="1787"/>
                  </a:lnTo>
                  <a:lnTo>
                    <a:pt x="731" y="1790"/>
                  </a:lnTo>
                  <a:lnTo>
                    <a:pt x="725" y="1794"/>
                  </a:lnTo>
                  <a:lnTo>
                    <a:pt x="722" y="1796"/>
                  </a:lnTo>
                  <a:lnTo>
                    <a:pt x="722" y="1796"/>
                  </a:lnTo>
                  <a:lnTo>
                    <a:pt x="728" y="1806"/>
                  </a:lnTo>
                  <a:lnTo>
                    <a:pt x="734" y="1816"/>
                  </a:lnTo>
                  <a:lnTo>
                    <a:pt x="743" y="1828"/>
                  </a:lnTo>
                  <a:lnTo>
                    <a:pt x="754" y="1839"/>
                  </a:lnTo>
                  <a:lnTo>
                    <a:pt x="766" y="1850"/>
                  </a:lnTo>
                  <a:lnTo>
                    <a:pt x="773" y="1854"/>
                  </a:lnTo>
                  <a:lnTo>
                    <a:pt x="781" y="1857"/>
                  </a:lnTo>
                  <a:lnTo>
                    <a:pt x="788" y="1860"/>
                  </a:lnTo>
                  <a:lnTo>
                    <a:pt x="797" y="1860"/>
                  </a:lnTo>
                  <a:lnTo>
                    <a:pt x="797" y="1860"/>
                  </a:lnTo>
                  <a:lnTo>
                    <a:pt x="811" y="1861"/>
                  </a:lnTo>
                  <a:lnTo>
                    <a:pt x="826" y="1863"/>
                  </a:lnTo>
                  <a:lnTo>
                    <a:pt x="837" y="1866"/>
                  </a:lnTo>
                  <a:lnTo>
                    <a:pt x="848" y="1870"/>
                  </a:lnTo>
                  <a:lnTo>
                    <a:pt x="856" y="1874"/>
                  </a:lnTo>
                  <a:lnTo>
                    <a:pt x="862" y="1880"/>
                  </a:lnTo>
                  <a:lnTo>
                    <a:pt x="865" y="1886"/>
                  </a:lnTo>
                  <a:lnTo>
                    <a:pt x="867" y="1893"/>
                  </a:lnTo>
                  <a:lnTo>
                    <a:pt x="867" y="1893"/>
                  </a:lnTo>
                  <a:lnTo>
                    <a:pt x="864" y="1918"/>
                  </a:lnTo>
                  <a:lnTo>
                    <a:pt x="864" y="1927"/>
                  </a:lnTo>
                  <a:lnTo>
                    <a:pt x="861" y="1936"/>
                  </a:lnTo>
                  <a:lnTo>
                    <a:pt x="861" y="1936"/>
                  </a:lnTo>
                  <a:lnTo>
                    <a:pt x="859" y="1937"/>
                  </a:lnTo>
                  <a:lnTo>
                    <a:pt x="856" y="1940"/>
                  </a:lnTo>
                  <a:lnTo>
                    <a:pt x="846" y="1944"/>
                  </a:lnTo>
                  <a:lnTo>
                    <a:pt x="833" y="1947"/>
                  </a:lnTo>
                  <a:lnTo>
                    <a:pt x="816" y="1949"/>
                  </a:lnTo>
                  <a:lnTo>
                    <a:pt x="772" y="1953"/>
                  </a:lnTo>
                  <a:lnTo>
                    <a:pt x="722" y="1953"/>
                  </a:lnTo>
                  <a:lnTo>
                    <a:pt x="670" y="1952"/>
                  </a:lnTo>
                  <a:lnTo>
                    <a:pt x="619" y="1949"/>
                  </a:lnTo>
                  <a:lnTo>
                    <a:pt x="597" y="1946"/>
                  </a:lnTo>
                  <a:lnTo>
                    <a:pt x="577" y="1943"/>
                  </a:lnTo>
                  <a:lnTo>
                    <a:pt x="561" y="1938"/>
                  </a:lnTo>
                  <a:lnTo>
                    <a:pt x="548" y="1934"/>
                  </a:lnTo>
                  <a:lnTo>
                    <a:pt x="548" y="1934"/>
                  </a:lnTo>
                  <a:lnTo>
                    <a:pt x="545" y="1931"/>
                  </a:lnTo>
                  <a:lnTo>
                    <a:pt x="543" y="1924"/>
                  </a:lnTo>
                  <a:lnTo>
                    <a:pt x="542" y="1915"/>
                  </a:lnTo>
                  <a:lnTo>
                    <a:pt x="542" y="1903"/>
                  </a:lnTo>
                  <a:lnTo>
                    <a:pt x="542" y="1892"/>
                  </a:lnTo>
                  <a:lnTo>
                    <a:pt x="545" y="1882"/>
                  </a:lnTo>
                  <a:lnTo>
                    <a:pt x="548" y="1873"/>
                  </a:lnTo>
                  <a:lnTo>
                    <a:pt x="551" y="1870"/>
                  </a:lnTo>
                  <a:lnTo>
                    <a:pt x="553" y="1867"/>
                  </a:lnTo>
                  <a:lnTo>
                    <a:pt x="553" y="1867"/>
                  </a:lnTo>
                  <a:lnTo>
                    <a:pt x="562" y="1861"/>
                  </a:lnTo>
                  <a:lnTo>
                    <a:pt x="568" y="1854"/>
                  </a:lnTo>
                  <a:lnTo>
                    <a:pt x="572" y="1845"/>
                  </a:lnTo>
                  <a:lnTo>
                    <a:pt x="575" y="1835"/>
                  </a:lnTo>
                  <a:lnTo>
                    <a:pt x="578" y="1826"/>
                  </a:lnTo>
                  <a:lnTo>
                    <a:pt x="578" y="1818"/>
                  </a:lnTo>
                  <a:lnTo>
                    <a:pt x="578" y="1810"/>
                  </a:lnTo>
                  <a:lnTo>
                    <a:pt x="577" y="1804"/>
                  </a:lnTo>
                  <a:lnTo>
                    <a:pt x="577" y="1804"/>
                  </a:lnTo>
                  <a:lnTo>
                    <a:pt x="572" y="1804"/>
                  </a:lnTo>
                  <a:lnTo>
                    <a:pt x="565" y="1802"/>
                  </a:lnTo>
                  <a:lnTo>
                    <a:pt x="561" y="1799"/>
                  </a:lnTo>
                  <a:lnTo>
                    <a:pt x="558" y="1794"/>
                  </a:lnTo>
                  <a:lnTo>
                    <a:pt x="555" y="1788"/>
                  </a:lnTo>
                  <a:lnTo>
                    <a:pt x="555" y="1783"/>
                  </a:lnTo>
                  <a:lnTo>
                    <a:pt x="555" y="1783"/>
                  </a:lnTo>
                  <a:lnTo>
                    <a:pt x="558" y="1740"/>
                  </a:lnTo>
                  <a:lnTo>
                    <a:pt x="562" y="1665"/>
                  </a:lnTo>
                  <a:lnTo>
                    <a:pt x="567" y="1625"/>
                  </a:lnTo>
                  <a:lnTo>
                    <a:pt x="569" y="1592"/>
                  </a:lnTo>
                  <a:lnTo>
                    <a:pt x="575" y="1567"/>
                  </a:lnTo>
                  <a:lnTo>
                    <a:pt x="578" y="1558"/>
                  </a:lnTo>
                  <a:lnTo>
                    <a:pt x="581" y="1555"/>
                  </a:lnTo>
                  <a:lnTo>
                    <a:pt x="581" y="1555"/>
                  </a:lnTo>
                  <a:lnTo>
                    <a:pt x="584" y="1552"/>
                  </a:lnTo>
                  <a:lnTo>
                    <a:pt x="585" y="1550"/>
                  </a:lnTo>
                  <a:lnTo>
                    <a:pt x="587" y="1544"/>
                  </a:lnTo>
                  <a:lnTo>
                    <a:pt x="587" y="1535"/>
                  </a:lnTo>
                  <a:lnTo>
                    <a:pt x="585" y="1526"/>
                  </a:lnTo>
                  <a:lnTo>
                    <a:pt x="581" y="1507"/>
                  </a:lnTo>
                  <a:lnTo>
                    <a:pt x="577" y="1491"/>
                  </a:lnTo>
                  <a:lnTo>
                    <a:pt x="577" y="1491"/>
                  </a:lnTo>
                  <a:lnTo>
                    <a:pt x="574" y="1484"/>
                  </a:lnTo>
                  <a:lnTo>
                    <a:pt x="567" y="1471"/>
                  </a:lnTo>
                  <a:lnTo>
                    <a:pt x="546" y="1443"/>
                  </a:lnTo>
                  <a:lnTo>
                    <a:pt x="517" y="1405"/>
                  </a:lnTo>
                  <a:lnTo>
                    <a:pt x="517" y="1405"/>
                  </a:lnTo>
                  <a:lnTo>
                    <a:pt x="513" y="1421"/>
                  </a:lnTo>
                  <a:lnTo>
                    <a:pt x="502" y="1456"/>
                  </a:lnTo>
                  <a:lnTo>
                    <a:pt x="497" y="1477"/>
                  </a:lnTo>
                  <a:lnTo>
                    <a:pt x="492" y="1497"/>
                  </a:lnTo>
                  <a:lnTo>
                    <a:pt x="491" y="1515"/>
                  </a:lnTo>
                  <a:lnTo>
                    <a:pt x="491" y="1528"/>
                  </a:lnTo>
                  <a:lnTo>
                    <a:pt x="491" y="1528"/>
                  </a:lnTo>
                  <a:lnTo>
                    <a:pt x="491" y="1534"/>
                  </a:lnTo>
                  <a:lnTo>
                    <a:pt x="488" y="1541"/>
                  </a:lnTo>
                  <a:lnTo>
                    <a:pt x="481" y="1558"/>
                  </a:lnTo>
                  <a:lnTo>
                    <a:pt x="469" y="1579"/>
                  </a:lnTo>
                  <a:lnTo>
                    <a:pt x="454" y="1601"/>
                  </a:lnTo>
                  <a:lnTo>
                    <a:pt x="438" y="1622"/>
                  </a:lnTo>
                  <a:lnTo>
                    <a:pt x="421" y="1641"/>
                  </a:lnTo>
                  <a:lnTo>
                    <a:pt x="405" y="1657"/>
                  </a:lnTo>
                  <a:lnTo>
                    <a:pt x="392" y="1666"/>
                  </a:lnTo>
                  <a:lnTo>
                    <a:pt x="392" y="1666"/>
                  </a:lnTo>
                  <a:lnTo>
                    <a:pt x="380" y="1676"/>
                  </a:lnTo>
                  <a:lnTo>
                    <a:pt x="368" y="1686"/>
                  </a:lnTo>
                  <a:lnTo>
                    <a:pt x="360" y="1697"/>
                  </a:lnTo>
                  <a:lnTo>
                    <a:pt x="352" y="1708"/>
                  </a:lnTo>
                  <a:lnTo>
                    <a:pt x="347" y="1720"/>
                  </a:lnTo>
                  <a:lnTo>
                    <a:pt x="342" y="1729"/>
                  </a:lnTo>
                  <a:lnTo>
                    <a:pt x="338" y="1743"/>
                  </a:lnTo>
                  <a:lnTo>
                    <a:pt x="338" y="1743"/>
                  </a:lnTo>
                  <a:lnTo>
                    <a:pt x="336" y="1751"/>
                  </a:lnTo>
                  <a:lnTo>
                    <a:pt x="331" y="1762"/>
                  </a:lnTo>
                  <a:lnTo>
                    <a:pt x="316" y="1793"/>
                  </a:lnTo>
                  <a:lnTo>
                    <a:pt x="296" y="1834"/>
                  </a:lnTo>
                  <a:lnTo>
                    <a:pt x="296" y="1834"/>
                  </a:lnTo>
                  <a:lnTo>
                    <a:pt x="291" y="1834"/>
                  </a:lnTo>
                  <a:lnTo>
                    <a:pt x="281" y="1834"/>
                  </a:lnTo>
                  <a:lnTo>
                    <a:pt x="277" y="1835"/>
                  </a:lnTo>
                  <a:lnTo>
                    <a:pt x="274" y="1838"/>
                  </a:lnTo>
                  <a:lnTo>
                    <a:pt x="274" y="1841"/>
                  </a:lnTo>
                  <a:lnTo>
                    <a:pt x="275" y="1845"/>
                  </a:lnTo>
                  <a:lnTo>
                    <a:pt x="275" y="1845"/>
                  </a:lnTo>
                  <a:lnTo>
                    <a:pt x="285" y="1860"/>
                  </a:lnTo>
                  <a:lnTo>
                    <a:pt x="293" y="1870"/>
                  </a:lnTo>
                  <a:lnTo>
                    <a:pt x="304" y="1882"/>
                  </a:lnTo>
                  <a:lnTo>
                    <a:pt x="319" y="1893"/>
                  </a:lnTo>
                  <a:lnTo>
                    <a:pt x="338" y="1903"/>
                  </a:lnTo>
                  <a:lnTo>
                    <a:pt x="350" y="1909"/>
                  </a:lnTo>
                  <a:lnTo>
                    <a:pt x="363" y="1914"/>
                  </a:lnTo>
                  <a:lnTo>
                    <a:pt x="377" y="1918"/>
                  </a:lnTo>
                  <a:lnTo>
                    <a:pt x="393" y="1921"/>
                  </a:lnTo>
                  <a:lnTo>
                    <a:pt x="393" y="1921"/>
                  </a:lnTo>
                  <a:lnTo>
                    <a:pt x="403" y="1924"/>
                  </a:lnTo>
                  <a:lnTo>
                    <a:pt x="412" y="1927"/>
                  </a:lnTo>
                  <a:lnTo>
                    <a:pt x="419" y="1931"/>
                  </a:lnTo>
                  <a:lnTo>
                    <a:pt x="425" y="1936"/>
                  </a:lnTo>
                  <a:lnTo>
                    <a:pt x="430" y="1940"/>
                  </a:lnTo>
                  <a:lnTo>
                    <a:pt x="433" y="1944"/>
                  </a:lnTo>
                  <a:lnTo>
                    <a:pt x="434" y="1950"/>
                  </a:lnTo>
                  <a:lnTo>
                    <a:pt x="435" y="1956"/>
                  </a:lnTo>
                  <a:lnTo>
                    <a:pt x="434" y="1966"/>
                  </a:lnTo>
                  <a:lnTo>
                    <a:pt x="431" y="1976"/>
                  </a:lnTo>
                  <a:lnTo>
                    <a:pt x="424" y="1994"/>
                  </a:lnTo>
                  <a:lnTo>
                    <a:pt x="424" y="1994"/>
                  </a:lnTo>
                  <a:lnTo>
                    <a:pt x="419" y="1997"/>
                  </a:lnTo>
                  <a:lnTo>
                    <a:pt x="412" y="2000"/>
                  </a:lnTo>
                  <a:lnTo>
                    <a:pt x="402" y="2001"/>
                  </a:lnTo>
                  <a:lnTo>
                    <a:pt x="387" y="2003"/>
                  </a:lnTo>
                  <a:lnTo>
                    <a:pt x="352" y="2004"/>
                  </a:lnTo>
                  <a:lnTo>
                    <a:pt x="309" y="2004"/>
                  </a:lnTo>
                  <a:lnTo>
                    <a:pt x="261" y="2000"/>
                  </a:lnTo>
                  <a:lnTo>
                    <a:pt x="211" y="1994"/>
                  </a:lnTo>
                  <a:lnTo>
                    <a:pt x="186" y="1989"/>
                  </a:lnTo>
                  <a:lnTo>
                    <a:pt x="163" y="1985"/>
                  </a:lnTo>
                  <a:lnTo>
                    <a:pt x="141" y="1979"/>
                  </a:lnTo>
                  <a:lnTo>
                    <a:pt x="121" y="1972"/>
                  </a:lnTo>
                  <a:lnTo>
                    <a:pt x="121" y="1972"/>
                  </a:lnTo>
                  <a:lnTo>
                    <a:pt x="117" y="1969"/>
                  </a:lnTo>
                  <a:lnTo>
                    <a:pt x="114" y="1965"/>
                  </a:lnTo>
                  <a:lnTo>
                    <a:pt x="114" y="1959"/>
                  </a:lnTo>
                  <a:lnTo>
                    <a:pt x="115" y="1952"/>
                  </a:lnTo>
                  <a:lnTo>
                    <a:pt x="118" y="1936"/>
                  </a:lnTo>
                  <a:lnTo>
                    <a:pt x="121" y="1927"/>
                  </a:lnTo>
                  <a:lnTo>
                    <a:pt x="122" y="1917"/>
                  </a:lnTo>
                  <a:lnTo>
                    <a:pt x="122" y="1917"/>
                  </a:lnTo>
                  <a:lnTo>
                    <a:pt x="125" y="1889"/>
                  </a:lnTo>
                  <a:lnTo>
                    <a:pt x="130" y="1864"/>
                  </a:lnTo>
                  <a:lnTo>
                    <a:pt x="133" y="1845"/>
                  </a:lnTo>
                  <a:lnTo>
                    <a:pt x="137" y="1835"/>
                  </a:lnTo>
                  <a:lnTo>
                    <a:pt x="137" y="1835"/>
                  </a:lnTo>
                  <a:lnTo>
                    <a:pt x="138" y="1832"/>
                  </a:lnTo>
                  <a:lnTo>
                    <a:pt x="138" y="1831"/>
                  </a:lnTo>
                  <a:lnTo>
                    <a:pt x="138" y="1829"/>
                  </a:lnTo>
                  <a:lnTo>
                    <a:pt x="137" y="1828"/>
                  </a:lnTo>
                  <a:lnTo>
                    <a:pt x="131" y="1825"/>
                  </a:lnTo>
                  <a:lnTo>
                    <a:pt x="125" y="1823"/>
                  </a:lnTo>
                  <a:lnTo>
                    <a:pt x="111" y="1820"/>
                  </a:lnTo>
                  <a:lnTo>
                    <a:pt x="106" y="1818"/>
                  </a:lnTo>
                  <a:lnTo>
                    <a:pt x="105" y="1816"/>
                  </a:lnTo>
                  <a:lnTo>
                    <a:pt x="105" y="1815"/>
                  </a:lnTo>
                  <a:lnTo>
                    <a:pt x="105" y="1815"/>
                  </a:lnTo>
                  <a:lnTo>
                    <a:pt x="106" y="1803"/>
                  </a:lnTo>
                  <a:lnTo>
                    <a:pt x="109" y="1791"/>
                  </a:lnTo>
                  <a:lnTo>
                    <a:pt x="114" y="1781"/>
                  </a:lnTo>
                  <a:lnTo>
                    <a:pt x="118" y="1771"/>
                  </a:lnTo>
                  <a:lnTo>
                    <a:pt x="127" y="1752"/>
                  </a:lnTo>
                  <a:lnTo>
                    <a:pt x="131" y="1742"/>
                  </a:lnTo>
                  <a:lnTo>
                    <a:pt x="134" y="1730"/>
                  </a:lnTo>
                  <a:lnTo>
                    <a:pt x="134" y="1730"/>
                  </a:lnTo>
                  <a:lnTo>
                    <a:pt x="140" y="1685"/>
                  </a:lnTo>
                  <a:lnTo>
                    <a:pt x="153" y="1611"/>
                  </a:lnTo>
                  <a:lnTo>
                    <a:pt x="160" y="1573"/>
                  </a:lnTo>
                  <a:lnTo>
                    <a:pt x="167" y="1539"/>
                  </a:lnTo>
                  <a:lnTo>
                    <a:pt x="175" y="1512"/>
                  </a:lnTo>
                  <a:lnTo>
                    <a:pt x="178" y="1503"/>
                  </a:lnTo>
                  <a:lnTo>
                    <a:pt x="181" y="1496"/>
                  </a:lnTo>
                  <a:lnTo>
                    <a:pt x="181" y="1496"/>
                  </a:lnTo>
                  <a:lnTo>
                    <a:pt x="201" y="1467"/>
                  </a:lnTo>
                  <a:lnTo>
                    <a:pt x="230" y="1426"/>
                  </a:lnTo>
                  <a:lnTo>
                    <a:pt x="245" y="1402"/>
                  </a:lnTo>
                  <a:lnTo>
                    <a:pt x="256" y="1379"/>
                  </a:lnTo>
                  <a:lnTo>
                    <a:pt x="267" y="1357"/>
                  </a:lnTo>
                  <a:lnTo>
                    <a:pt x="269" y="1349"/>
                  </a:lnTo>
                  <a:lnTo>
                    <a:pt x="271" y="1338"/>
                  </a:lnTo>
                  <a:lnTo>
                    <a:pt x="271" y="1338"/>
                  </a:lnTo>
                  <a:lnTo>
                    <a:pt x="272" y="1318"/>
                  </a:lnTo>
                  <a:lnTo>
                    <a:pt x="272" y="1293"/>
                  </a:lnTo>
                  <a:lnTo>
                    <a:pt x="268" y="1232"/>
                  </a:lnTo>
                  <a:lnTo>
                    <a:pt x="267" y="1201"/>
                  </a:lnTo>
                  <a:lnTo>
                    <a:pt x="265" y="1171"/>
                  </a:lnTo>
                  <a:lnTo>
                    <a:pt x="265" y="1145"/>
                  </a:lnTo>
                  <a:lnTo>
                    <a:pt x="268" y="1123"/>
                  </a:lnTo>
                  <a:lnTo>
                    <a:pt x="268" y="1123"/>
                  </a:lnTo>
                  <a:lnTo>
                    <a:pt x="271" y="1105"/>
                  </a:lnTo>
                  <a:lnTo>
                    <a:pt x="272" y="1091"/>
                  </a:lnTo>
                  <a:lnTo>
                    <a:pt x="274" y="1076"/>
                  </a:lnTo>
                  <a:lnTo>
                    <a:pt x="272" y="1066"/>
                  </a:lnTo>
                  <a:lnTo>
                    <a:pt x="271" y="1050"/>
                  </a:lnTo>
                  <a:lnTo>
                    <a:pt x="269" y="1046"/>
                  </a:lnTo>
                  <a:lnTo>
                    <a:pt x="269" y="1046"/>
                  </a:lnTo>
                  <a:lnTo>
                    <a:pt x="256" y="1047"/>
                  </a:lnTo>
                  <a:lnTo>
                    <a:pt x="223" y="1050"/>
                  </a:lnTo>
                  <a:lnTo>
                    <a:pt x="179" y="1051"/>
                  </a:lnTo>
                  <a:lnTo>
                    <a:pt x="157" y="1051"/>
                  </a:lnTo>
                  <a:lnTo>
                    <a:pt x="135" y="1050"/>
                  </a:lnTo>
                  <a:lnTo>
                    <a:pt x="135" y="1050"/>
                  </a:lnTo>
                  <a:lnTo>
                    <a:pt x="114" y="1046"/>
                  </a:lnTo>
                  <a:lnTo>
                    <a:pt x="100" y="1041"/>
                  </a:lnTo>
                  <a:lnTo>
                    <a:pt x="87" y="1037"/>
                  </a:lnTo>
                  <a:lnTo>
                    <a:pt x="76" y="1031"/>
                  </a:lnTo>
                  <a:lnTo>
                    <a:pt x="63" y="1024"/>
                  </a:lnTo>
                  <a:lnTo>
                    <a:pt x="50" y="1015"/>
                  </a:lnTo>
                  <a:lnTo>
                    <a:pt x="39" y="1006"/>
                  </a:lnTo>
                  <a:lnTo>
                    <a:pt x="28" y="995"/>
                  </a:lnTo>
                  <a:lnTo>
                    <a:pt x="19" y="983"/>
                  </a:lnTo>
                  <a:lnTo>
                    <a:pt x="12" y="968"/>
                  </a:lnTo>
                  <a:lnTo>
                    <a:pt x="6" y="952"/>
                  </a:lnTo>
                  <a:lnTo>
                    <a:pt x="1" y="935"/>
                  </a:lnTo>
                  <a:lnTo>
                    <a:pt x="0" y="916"/>
                  </a:lnTo>
                  <a:lnTo>
                    <a:pt x="1" y="894"/>
                  </a:lnTo>
                  <a:lnTo>
                    <a:pt x="6" y="871"/>
                  </a:lnTo>
                  <a:lnTo>
                    <a:pt x="6" y="871"/>
                  </a:lnTo>
                  <a:lnTo>
                    <a:pt x="16" y="824"/>
                  </a:lnTo>
                  <a:lnTo>
                    <a:pt x="25" y="783"/>
                  </a:lnTo>
                  <a:lnTo>
                    <a:pt x="35" y="721"/>
                  </a:lnTo>
                  <a:lnTo>
                    <a:pt x="44" y="676"/>
                  </a:lnTo>
                  <a:lnTo>
                    <a:pt x="48" y="657"/>
                  </a:lnTo>
                  <a:lnTo>
                    <a:pt x="52" y="641"/>
                  </a:lnTo>
                  <a:lnTo>
                    <a:pt x="52" y="641"/>
                  </a:lnTo>
                  <a:lnTo>
                    <a:pt x="63" y="606"/>
                  </a:lnTo>
                  <a:lnTo>
                    <a:pt x="74" y="558"/>
                  </a:lnTo>
                  <a:lnTo>
                    <a:pt x="79" y="533"/>
                  </a:lnTo>
                  <a:lnTo>
                    <a:pt x="83" y="511"/>
                  </a:lnTo>
                  <a:lnTo>
                    <a:pt x="84" y="494"/>
                  </a:lnTo>
                  <a:lnTo>
                    <a:pt x="84" y="481"/>
                  </a:lnTo>
                  <a:lnTo>
                    <a:pt x="84" y="481"/>
                  </a:lnTo>
                  <a:lnTo>
                    <a:pt x="83" y="470"/>
                  </a:lnTo>
                  <a:lnTo>
                    <a:pt x="84" y="457"/>
                  </a:lnTo>
                  <a:lnTo>
                    <a:pt x="86" y="443"/>
                  </a:lnTo>
                  <a:lnTo>
                    <a:pt x="90" y="428"/>
                  </a:lnTo>
                  <a:lnTo>
                    <a:pt x="95" y="414"/>
                  </a:lnTo>
                  <a:lnTo>
                    <a:pt x="99" y="400"/>
                  </a:lnTo>
                  <a:lnTo>
                    <a:pt x="105" y="390"/>
                  </a:lnTo>
                  <a:lnTo>
                    <a:pt x="111" y="383"/>
                  </a:lnTo>
                  <a:lnTo>
                    <a:pt x="111" y="383"/>
                  </a:lnTo>
                  <a:lnTo>
                    <a:pt x="115" y="376"/>
                  </a:lnTo>
                  <a:lnTo>
                    <a:pt x="118" y="364"/>
                  </a:lnTo>
                  <a:lnTo>
                    <a:pt x="125" y="338"/>
                  </a:lnTo>
                  <a:lnTo>
                    <a:pt x="128" y="325"/>
                  </a:lnTo>
                  <a:lnTo>
                    <a:pt x="134" y="313"/>
                  </a:lnTo>
                  <a:lnTo>
                    <a:pt x="140" y="306"/>
                  </a:lnTo>
                  <a:lnTo>
                    <a:pt x="143" y="303"/>
                  </a:lnTo>
                  <a:lnTo>
                    <a:pt x="147" y="300"/>
                  </a:lnTo>
                  <a:lnTo>
                    <a:pt x="147" y="300"/>
                  </a:lnTo>
                  <a:lnTo>
                    <a:pt x="154" y="298"/>
                  </a:lnTo>
                  <a:lnTo>
                    <a:pt x="160" y="294"/>
                  </a:lnTo>
                  <a:lnTo>
                    <a:pt x="172" y="285"/>
                  </a:lnTo>
                  <a:lnTo>
                    <a:pt x="184" y="272"/>
                  </a:lnTo>
                  <a:lnTo>
                    <a:pt x="194" y="259"/>
                  </a:lnTo>
                  <a:lnTo>
                    <a:pt x="205" y="246"/>
                  </a:lnTo>
                  <a:lnTo>
                    <a:pt x="217" y="234"/>
                  </a:lnTo>
                  <a:lnTo>
                    <a:pt x="224" y="230"/>
                  </a:lnTo>
                  <a:lnTo>
                    <a:pt x="232" y="226"/>
                  </a:lnTo>
                  <a:lnTo>
                    <a:pt x="239" y="223"/>
                  </a:lnTo>
                  <a:lnTo>
                    <a:pt x="248" y="221"/>
                  </a:lnTo>
                  <a:lnTo>
                    <a:pt x="248" y="2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-1596797" y="4439356"/>
              <a:ext cx="138822" cy="90273"/>
            </a:xfrm>
            <a:custGeom>
              <a:avLst/>
              <a:gdLst>
                <a:gd name="T0" fmla="*/ 151 w 183"/>
                <a:gd name="T1" fmla="*/ 3 h 119"/>
                <a:gd name="T2" fmla="*/ 151 w 183"/>
                <a:gd name="T3" fmla="*/ 3 h 119"/>
                <a:gd name="T4" fmla="*/ 132 w 183"/>
                <a:gd name="T5" fmla="*/ 12 h 119"/>
                <a:gd name="T6" fmla="*/ 87 w 183"/>
                <a:gd name="T7" fmla="*/ 33 h 119"/>
                <a:gd name="T8" fmla="*/ 61 w 183"/>
                <a:gd name="T9" fmla="*/ 47 h 119"/>
                <a:gd name="T10" fmla="*/ 39 w 183"/>
                <a:gd name="T11" fmla="*/ 58 h 119"/>
                <a:gd name="T12" fmla="*/ 20 w 183"/>
                <a:gd name="T13" fmla="*/ 70 h 119"/>
                <a:gd name="T14" fmla="*/ 14 w 183"/>
                <a:gd name="T15" fmla="*/ 76 h 119"/>
                <a:gd name="T16" fmla="*/ 10 w 183"/>
                <a:gd name="T17" fmla="*/ 80 h 119"/>
                <a:gd name="T18" fmla="*/ 10 w 183"/>
                <a:gd name="T19" fmla="*/ 80 h 119"/>
                <a:gd name="T20" fmla="*/ 5 w 183"/>
                <a:gd name="T21" fmla="*/ 87 h 119"/>
                <a:gd name="T22" fmla="*/ 3 w 183"/>
                <a:gd name="T23" fmla="*/ 95 h 119"/>
                <a:gd name="T24" fmla="*/ 1 w 183"/>
                <a:gd name="T25" fmla="*/ 100 h 119"/>
                <a:gd name="T26" fmla="*/ 0 w 183"/>
                <a:gd name="T27" fmla="*/ 106 h 119"/>
                <a:gd name="T28" fmla="*/ 1 w 183"/>
                <a:gd name="T29" fmla="*/ 114 h 119"/>
                <a:gd name="T30" fmla="*/ 3 w 183"/>
                <a:gd name="T31" fmla="*/ 117 h 119"/>
                <a:gd name="T32" fmla="*/ 3 w 183"/>
                <a:gd name="T33" fmla="*/ 117 h 119"/>
                <a:gd name="T34" fmla="*/ 5 w 183"/>
                <a:gd name="T35" fmla="*/ 118 h 119"/>
                <a:gd name="T36" fmla="*/ 11 w 183"/>
                <a:gd name="T37" fmla="*/ 119 h 119"/>
                <a:gd name="T38" fmla="*/ 17 w 183"/>
                <a:gd name="T39" fmla="*/ 118 h 119"/>
                <a:gd name="T40" fmla="*/ 23 w 183"/>
                <a:gd name="T41" fmla="*/ 117 h 119"/>
                <a:gd name="T42" fmla="*/ 30 w 183"/>
                <a:gd name="T43" fmla="*/ 111 h 119"/>
                <a:gd name="T44" fmla="*/ 37 w 183"/>
                <a:gd name="T45" fmla="*/ 102 h 119"/>
                <a:gd name="T46" fmla="*/ 45 w 183"/>
                <a:gd name="T47" fmla="*/ 87 h 119"/>
                <a:gd name="T48" fmla="*/ 45 w 183"/>
                <a:gd name="T49" fmla="*/ 87 h 119"/>
                <a:gd name="T50" fmla="*/ 49 w 183"/>
                <a:gd name="T51" fmla="*/ 80 h 119"/>
                <a:gd name="T52" fmla="*/ 55 w 183"/>
                <a:gd name="T53" fmla="*/ 73 h 119"/>
                <a:gd name="T54" fmla="*/ 62 w 183"/>
                <a:gd name="T55" fmla="*/ 66 h 119"/>
                <a:gd name="T56" fmla="*/ 71 w 183"/>
                <a:gd name="T57" fmla="*/ 60 h 119"/>
                <a:gd name="T58" fmla="*/ 91 w 183"/>
                <a:gd name="T59" fmla="*/ 48 h 119"/>
                <a:gd name="T60" fmla="*/ 113 w 183"/>
                <a:gd name="T61" fmla="*/ 38 h 119"/>
                <a:gd name="T62" fmla="*/ 134 w 183"/>
                <a:gd name="T63" fmla="*/ 31 h 119"/>
                <a:gd name="T64" fmla="*/ 153 w 183"/>
                <a:gd name="T65" fmla="*/ 25 h 119"/>
                <a:gd name="T66" fmla="*/ 166 w 183"/>
                <a:gd name="T67" fmla="*/ 20 h 119"/>
                <a:gd name="T68" fmla="*/ 173 w 183"/>
                <a:gd name="T69" fmla="*/ 20 h 119"/>
                <a:gd name="T70" fmla="*/ 173 w 183"/>
                <a:gd name="T71" fmla="*/ 20 h 119"/>
                <a:gd name="T72" fmla="*/ 176 w 183"/>
                <a:gd name="T73" fmla="*/ 19 h 119"/>
                <a:gd name="T74" fmla="*/ 180 w 183"/>
                <a:gd name="T75" fmla="*/ 16 h 119"/>
                <a:gd name="T76" fmla="*/ 182 w 183"/>
                <a:gd name="T77" fmla="*/ 12 h 119"/>
                <a:gd name="T78" fmla="*/ 183 w 183"/>
                <a:gd name="T79" fmla="*/ 7 h 119"/>
                <a:gd name="T80" fmla="*/ 182 w 183"/>
                <a:gd name="T81" fmla="*/ 4 h 119"/>
                <a:gd name="T82" fmla="*/ 176 w 183"/>
                <a:gd name="T83" fmla="*/ 1 h 119"/>
                <a:gd name="T84" fmla="*/ 167 w 183"/>
                <a:gd name="T85" fmla="*/ 0 h 119"/>
                <a:gd name="T86" fmla="*/ 151 w 183"/>
                <a:gd name="T87" fmla="*/ 3 h 119"/>
                <a:gd name="T88" fmla="*/ 151 w 183"/>
                <a:gd name="T89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3" h="119">
                  <a:moveTo>
                    <a:pt x="151" y="3"/>
                  </a:moveTo>
                  <a:lnTo>
                    <a:pt x="151" y="3"/>
                  </a:lnTo>
                  <a:lnTo>
                    <a:pt x="132" y="12"/>
                  </a:lnTo>
                  <a:lnTo>
                    <a:pt x="87" y="33"/>
                  </a:lnTo>
                  <a:lnTo>
                    <a:pt x="61" y="47"/>
                  </a:lnTo>
                  <a:lnTo>
                    <a:pt x="39" y="58"/>
                  </a:lnTo>
                  <a:lnTo>
                    <a:pt x="20" y="70"/>
                  </a:lnTo>
                  <a:lnTo>
                    <a:pt x="14" y="76"/>
                  </a:lnTo>
                  <a:lnTo>
                    <a:pt x="10" y="80"/>
                  </a:lnTo>
                  <a:lnTo>
                    <a:pt x="10" y="80"/>
                  </a:lnTo>
                  <a:lnTo>
                    <a:pt x="5" y="87"/>
                  </a:lnTo>
                  <a:lnTo>
                    <a:pt x="3" y="95"/>
                  </a:lnTo>
                  <a:lnTo>
                    <a:pt x="1" y="100"/>
                  </a:lnTo>
                  <a:lnTo>
                    <a:pt x="0" y="106"/>
                  </a:lnTo>
                  <a:lnTo>
                    <a:pt x="1" y="114"/>
                  </a:lnTo>
                  <a:lnTo>
                    <a:pt x="3" y="117"/>
                  </a:lnTo>
                  <a:lnTo>
                    <a:pt x="3" y="117"/>
                  </a:lnTo>
                  <a:lnTo>
                    <a:pt x="5" y="118"/>
                  </a:lnTo>
                  <a:lnTo>
                    <a:pt x="11" y="119"/>
                  </a:lnTo>
                  <a:lnTo>
                    <a:pt x="17" y="118"/>
                  </a:lnTo>
                  <a:lnTo>
                    <a:pt x="23" y="117"/>
                  </a:lnTo>
                  <a:lnTo>
                    <a:pt x="30" y="111"/>
                  </a:lnTo>
                  <a:lnTo>
                    <a:pt x="37" y="102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9" y="80"/>
                  </a:lnTo>
                  <a:lnTo>
                    <a:pt x="55" y="73"/>
                  </a:lnTo>
                  <a:lnTo>
                    <a:pt x="62" y="66"/>
                  </a:lnTo>
                  <a:lnTo>
                    <a:pt x="71" y="60"/>
                  </a:lnTo>
                  <a:lnTo>
                    <a:pt x="91" y="48"/>
                  </a:lnTo>
                  <a:lnTo>
                    <a:pt x="113" y="38"/>
                  </a:lnTo>
                  <a:lnTo>
                    <a:pt x="134" y="31"/>
                  </a:lnTo>
                  <a:lnTo>
                    <a:pt x="153" y="25"/>
                  </a:lnTo>
                  <a:lnTo>
                    <a:pt x="166" y="20"/>
                  </a:lnTo>
                  <a:lnTo>
                    <a:pt x="173" y="20"/>
                  </a:lnTo>
                  <a:lnTo>
                    <a:pt x="173" y="20"/>
                  </a:lnTo>
                  <a:lnTo>
                    <a:pt x="176" y="19"/>
                  </a:lnTo>
                  <a:lnTo>
                    <a:pt x="180" y="16"/>
                  </a:lnTo>
                  <a:lnTo>
                    <a:pt x="182" y="12"/>
                  </a:lnTo>
                  <a:lnTo>
                    <a:pt x="183" y="7"/>
                  </a:lnTo>
                  <a:lnTo>
                    <a:pt x="182" y="4"/>
                  </a:lnTo>
                  <a:lnTo>
                    <a:pt x="176" y="1"/>
                  </a:lnTo>
                  <a:lnTo>
                    <a:pt x="167" y="0"/>
                  </a:lnTo>
                  <a:lnTo>
                    <a:pt x="151" y="3"/>
                  </a:lnTo>
                  <a:lnTo>
                    <a:pt x="151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-1572522" y="4475768"/>
              <a:ext cx="187372" cy="94824"/>
            </a:xfrm>
            <a:custGeom>
              <a:avLst/>
              <a:gdLst>
                <a:gd name="T0" fmla="*/ 209 w 247"/>
                <a:gd name="T1" fmla="*/ 23 h 125"/>
                <a:gd name="T2" fmla="*/ 209 w 247"/>
                <a:gd name="T3" fmla="*/ 23 h 125"/>
                <a:gd name="T4" fmla="*/ 205 w 247"/>
                <a:gd name="T5" fmla="*/ 18 h 125"/>
                <a:gd name="T6" fmla="*/ 201 w 247"/>
                <a:gd name="T7" fmla="*/ 12 h 125"/>
                <a:gd name="T8" fmla="*/ 193 w 247"/>
                <a:gd name="T9" fmla="*/ 6 h 125"/>
                <a:gd name="T10" fmla="*/ 185 w 247"/>
                <a:gd name="T11" fmla="*/ 3 h 125"/>
                <a:gd name="T12" fmla="*/ 177 w 247"/>
                <a:gd name="T13" fmla="*/ 2 h 125"/>
                <a:gd name="T14" fmla="*/ 171 w 247"/>
                <a:gd name="T15" fmla="*/ 0 h 125"/>
                <a:gd name="T16" fmla="*/ 164 w 247"/>
                <a:gd name="T17" fmla="*/ 0 h 125"/>
                <a:gd name="T18" fmla="*/ 155 w 247"/>
                <a:gd name="T19" fmla="*/ 2 h 125"/>
                <a:gd name="T20" fmla="*/ 145 w 247"/>
                <a:gd name="T21" fmla="*/ 4 h 125"/>
                <a:gd name="T22" fmla="*/ 135 w 247"/>
                <a:gd name="T23" fmla="*/ 9 h 125"/>
                <a:gd name="T24" fmla="*/ 135 w 247"/>
                <a:gd name="T25" fmla="*/ 9 h 125"/>
                <a:gd name="T26" fmla="*/ 115 w 247"/>
                <a:gd name="T27" fmla="*/ 16 h 125"/>
                <a:gd name="T28" fmla="*/ 99 w 247"/>
                <a:gd name="T29" fmla="*/ 22 h 125"/>
                <a:gd name="T30" fmla="*/ 74 w 247"/>
                <a:gd name="T31" fmla="*/ 29 h 125"/>
                <a:gd name="T32" fmla="*/ 64 w 247"/>
                <a:gd name="T33" fmla="*/ 34 h 125"/>
                <a:gd name="T34" fmla="*/ 55 w 247"/>
                <a:gd name="T35" fmla="*/ 38 h 125"/>
                <a:gd name="T36" fmla="*/ 48 w 247"/>
                <a:gd name="T37" fmla="*/ 45 h 125"/>
                <a:gd name="T38" fmla="*/ 37 w 247"/>
                <a:gd name="T39" fmla="*/ 55 h 125"/>
                <a:gd name="T40" fmla="*/ 37 w 247"/>
                <a:gd name="T41" fmla="*/ 55 h 125"/>
                <a:gd name="T42" fmla="*/ 21 w 247"/>
                <a:gd name="T43" fmla="*/ 77 h 125"/>
                <a:gd name="T44" fmla="*/ 8 w 247"/>
                <a:gd name="T45" fmla="*/ 95 h 125"/>
                <a:gd name="T46" fmla="*/ 4 w 247"/>
                <a:gd name="T47" fmla="*/ 102 h 125"/>
                <a:gd name="T48" fmla="*/ 1 w 247"/>
                <a:gd name="T49" fmla="*/ 109 h 125"/>
                <a:gd name="T50" fmla="*/ 0 w 247"/>
                <a:gd name="T51" fmla="*/ 115 h 125"/>
                <a:gd name="T52" fmla="*/ 0 w 247"/>
                <a:gd name="T53" fmla="*/ 121 h 125"/>
                <a:gd name="T54" fmla="*/ 0 w 247"/>
                <a:gd name="T55" fmla="*/ 121 h 125"/>
                <a:gd name="T56" fmla="*/ 0 w 247"/>
                <a:gd name="T57" fmla="*/ 125 h 125"/>
                <a:gd name="T58" fmla="*/ 3 w 247"/>
                <a:gd name="T59" fmla="*/ 125 h 125"/>
                <a:gd name="T60" fmla="*/ 5 w 247"/>
                <a:gd name="T61" fmla="*/ 122 h 125"/>
                <a:gd name="T62" fmla="*/ 8 w 247"/>
                <a:gd name="T63" fmla="*/ 118 h 125"/>
                <a:gd name="T64" fmla="*/ 19 w 247"/>
                <a:gd name="T65" fmla="*/ 102 h 125"/>
                <a:gd name="T66" fmla="*/ 35 w 247"/>
                <a:gd name="T67" fmla="*/ 83 h 125"/>
                <a:gd name="T68" fmla="*/ 35 w 247"/>
                <a:gd name="T69" fmla="*/ 83 h 125"/>
                <a:gd name="T70" fmla="*/ 43 w 247"/>
                <a:gd name="T71" fmla="*/ 73 h 125"/>
                <a:gd name="T72" fmla="*/ 54 w 247"/>
                <a:gd name="T73" fmla="*/ 64 h 125"/>
                <a:gd name="T74" fmla="*/ 67 w 247"/>
                <a:gd name="T75" fmla="*/ 54 h 125"/>
                <a:gd name="T76" fmla="*/ 83 w 247"/>
                <a:gd name="T77" fmla="*/ 45 h 125"/>
                <a:gd name="T78" fmla="*/ 99 w 247"/>
                <a:gd name="T79" fmla="*/ 36 h 125"/>
                <a:gd name="T80" fmla="*/ 118 w 247"/>
                <a:gd name="T81" fmla="*/ 29 h 125"/>
                <a:gd name="T82" fmla="*/ 137 w 247"/>
                <a:gd name="T83" fmla="*/ 25 h 125"/>
                <a:gd name="T84" fmla="*/ 157 w 247"/>
                <a:gd name="T85" fmla="*/ 22 h 125"/>
                <a:gd name="T86" fmla="*/ 157 w 247"/>
                <a:gd name="T87" fmla="*/ 22 h 125"/>
                <a:gd name="T88" fmla="*/ 167 w 247"/>
                <a:gd name="T89" fmla="*/ 22 h 125"/>
                <a:gd name="T90" fmla="*/ 176 w 247"/>
                <a:gd name="T91" fmla="*/ 23 h 125"/>
                <a:gd name="T92" fmla="*/ 185 w 247"/>
                <a:gd name="T93" fmla="*/ 26 h 125"/>
                <a:gd name="T94" fmla="*/ 192 w 247"/>
                <a:gd name="T95" fmla="*/ 28 h 125"/>
                <a:gd name="T96" fmla="*/ 205 w 247"/>
                <a:gd name="T97" fmla="*/ 35 h 125"/>
                <a:gd name="T98" fmla="*/ 217 w 247"/>
                <a:gd name="T99" fmla="*/ 44 h 125"/>
                <a:gd name="T100" fmla="*/ 233 w 247"/>
                <a:gd name="T101" fmla="*/ 58 h 125"/>
                <a:gd name="T102" fmla="*/ 238 w 247"/>
                <a:gd name="T103" fmla="*/ 63 h 125"/>
                <a:gd name="T104" fmla="*/ 241 w 247"/>
                <a:gd name="T105" fmla="*/ 64 h 125"/>
                <a:gd name="T106" fmla="*/ 244 w 247"/>
                <a:gd name="T107" fmla="*/ 64 h 125"/>
                <a:gd name="T108" fmla="*/ 244 w 247"/>
                <a:gd name="T109" fmla="*/ 64 h 125"/>
                <a:gd name="T110" fmla="*/ 246 w 247"/>
                <a:gd name="T111" fmla="*/ 64 h 125"/>
                <a:gd name="T112" fmla="*/ 247 w 247"/>
                <a:gd name="T113" fmla="*/ 63 h 125"/>
                <a:gd name="T114" fmla="*/ 246 w 247"/>
                <a:gd name="T115" fmla="*/ 58 h 125"/>
                <a:gd name="T116" fmla="*/ 243 w 247"/>
                <a:gd name="T117" fmla="*/ 54 h 125"/>
                <a:gd name="T118" fmla="*/ 237 w 247"/>
                <a:gd name="T119" fmla="*/ 47 h 125"/>
                <a:gd name="T120" fmla="*/ 222 w 247"/>
                <a:gd name="T121" fmla="*/ 34 h 125"/>
                <a:gd name="T122" fmla="*/ 209 w 247"/>
                <a:gd name="T123" fmla="*/ 23 h 125"/>
                <a:gd name="T124" fmla="*/ 209 w 247"/>
                <a:gd name="T125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7" h="125">
                  <a:moveTo>
                    <a:pt x="209" y="23"/>
                  </a:moveTo>
                  <a:lnTo>
                    <a:pt x="209" y="23"/>
                  </a:lnTo>
                  <a:lnTo>
                    <a:pt x="205" y="18"/>
                  </a:lnTo>
                  <a:lnTo>
                    <a:pt x="201" y="12"/>
                  </a:lnTo>
                  <a:lnTo>
                    <a:pt x="193" y="6"/>
                  </a:lnTo>
                  <a:lnTo>
                    <a:pt x="185" y="3"/>
                  </a:lnTo>
                  <a:lnTo>
                    <a:pt x="177" y="2"/>
                  </a:lnTo>
                  <a:lnTo>
                    <a:pt x="171" y="0"/>
                  </a:lnTo>
                  <a:lnTo>
                    <a:pt x="164" y="0"/>
                  </a:lnTo>
                  <a:lnTo>
                    <a:pt x="155" y="2"/>
                  </a:lnTo>
                  <a:lnTo>
                    <a:pt x="145" y="4"/>
                  </a:lnTo>
                  <a:lnTo>
                    <a:pt x="135" y="9"/>
                  </a:lnTo>
                  <a:lnTo>
                    <a:pt x="135" y="9"/>
                  </a:lnTo>
                  <a:lnTo>
                    <a:pt x="115" y="16"/>
                  </a:lnTo>
                  <a:lnTo>
                    <a:pt x="99" y="22"/>
                  </a:lnTo>
                  <a:lnTo>
                    <a:pt x="74" y="29"/>
                  </a:lnTo>
                  <a:lnTo>
                    <a:pt x="64" y="34"/>
                  </a:lnTo>
                  <a:lnTo>
                    <a:pt x="55" y="38"/>
                  </a:lnTo>
                  <a:lnTo>
                    <a:pt x="48" y="45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21" y="77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1" y="109"/>
                  </a:lnTo>
                  <a:lnTo>
                    <a:pt x="0" y="115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3" y="125"/>
                  </a:lnTo>
                  <a:lnTo>
                    <a:pt x="5" y="122"/>
                  </a:lnTo>
                  <a:lnTo>
                    <a:pt x="8" y="118"/>
                  </a:lnTo>
                  <a:lnTo>
                    <a:pt x="19" y="102"/>
                  </a:lnTo>
                  <a:lnTo>
                    <a:pt x="35" y="83"/>
                  </a:lnTo>
                  <a:lnTo>
                    <a:pt x="35" y="83"/>
                  </a:lnTo>
                  <a:lnTo>
                    <a:pt x="43" y="73"/>
                  </a:lnTo>
                  <a:lnTo>
                    <a:pt x="54" y="64"/>
                  </a:lnTo>
                  <a:lnTo>
                    <a:pt x="67" y="54"/>
                  </a:lnTo>
                  <a:lnTo>
                    <a:pt x="83" y="45"/>
                  </a:lnTo>
                  <a:lnTo>
                    <a:pt x="99" y="36"/>
                  </a:lnTo>
                  <a:lnTo>
                    <a:pt x="118" y="29"/>
                  </a:lnTo>
                  <a:lnTo>
                    <a:pt x="137" y="25"/>
                  </a:lnTo>
                  <a:lnTo>
                    <a:pt x="157" y="22"/>
                  </a:lnTo>
                  <a:lnTo>
                    <a:pt x="157" y="22"/>
                  </a:lnTo>
                  <a:lnTo>
                    <a:pt x="167" y="22"/>
                  </a:lnTo>
                  <a:lnTo>
                    <a:pt x="176" y="23"/>
                  </a:lnTo>
                  <a:lnTo>
                    <a:pt x="185" y="26"/>
                  </a:lnTo>
                  <a:lnTo>
                    <a:pt x="192" y="28"/>
                  </a:lnTo>
                  <a:lnTo>
                    <a:pt x="205" y="35"/>
                  </a:lnTo>
                  <a:lnTo>
                    <a:pt x="217" y="44"/>
                  </a:lnTo>
                  <a:lnTo>
                    <a:pt x="233" y="58"/>
                  </a:lnTo>
                  <a:lnTo>
                    <a:pt x="238" y="63"/>
                  </a:lnTo>
                  <a:lnTo>
                    <a:pt x="241" y="64"/>
                  </a:lnTo>
                  <a:lnTo>
                    <a:pt x="244" y="64"/>
                  </a:lnTo>
                  <a:lnTo>
                    <a:pt x="244" y="64"/>
                  </a:lnTo>
                  <a:lnTo>
                    <a:pt x="246" y="64"/>
                  </a:lnTo>
                  <a:lnTo>
                    <a:pt x="247" y="63"/>
                  </a:lnTo>
                  <a:lnTo>
                    <a:pt x="246" y="58"/>
                  </a:lnTo>
                  <a:lnTo>
                    <a:pt x="243" y="54"/>
                  </a:lnTo>
                  <a:lnTo>
                    <a:pt x="237" y="47"/>
                  </a:lnTo>
                  <a:lnTo>
                    <a:pt x="222" y="34"/>
                  </a:lnTo>
                  <a:lnTo>
                    <a:pt x="209" y="23"/>
                  </a:lnTo>
                  <a:lnTo>
                    <a:pt x="209" y="2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auto">
            <a:xfrm>
              <a:off x="-1855476" y="4586523"/>
              <a:ext cx="169924" cy="75101"/>
            </a:xfrm>
            <a:custGeom>
              <a:avLst/>
              <a:gdLst>
                <a:gd name="T0" fmla="*/ 204 w 224"/>
                <a:gd name="T1" fmla="*/ 32 h 99"/>
                <a:gd name="T2" fmla="*/ 185 w 224"/>
                <a:gd name="T3" fmla="*/ 16 h 99"/>
                <a:gd name="T4" fmla="*/ 159 w 224"/>
                <a:gd name="T5" fmla="*/ 3 h 99"/>
                <a:gd name="T6" fmla="*/ 144 w 224"/>
                <a:gd name="T7" fmla="*/ 0 h 99"/>
                <a:gd name="T8" fmla="*/ 131 w 224"/>
                <a:gd name="T9" fmla="*/ 3 h 99"/>
                <a:gd name="T10" fmla="*/ 118 w 224"/>
                <a:gd name="T11" fmla="*/ 13 h 99"/>
                <a:gd name="T12" fmla="*/ 105 w 224"/>
                <a:gd name="T13" fmla="*/ 24 h 99"/>
                <a:gd name="T14" fmla="*/ 87 w 224"/>
                <a:gd name="T15" fmla="*/ 36 h 99"/>
                <a:gd name="T16" fmla="*/ 73 w 224"/>
                <a:gd name="T17" fmla="*/ 35 h 99"/>
                <a:gd name="T18" fmla="*/ 62 w 224"/>
                <a:gd name="T19" fmla="*/ 33 h 99"/>
                <a:gd name="T20" fmla="*/ 55 w 224"/>
                <a:gd name="T21" fmla="*/ 33 h 99"/>
                <a:gd name="T22" fmla="*/ 39 w 224"/>
                <a:gd name="T23" fmla="*/ 45 h 99"/>
                <a:gd name="T24" fmla="*/ 22 w 224"/>
                <a:gd name="T25" fmla="*/ 65 h 99"/>
                <a:gd name="T26" fmla="*/ 0 w 224"/>
                <a:gd name="T27" fmla="*/ 97 h 99"/>
                <a:gd name="T28" fmla="*/ 0 w 224"/>
                <a:gd name="T29" fmla="*/ 99 h 99"/>
                <a:gd name="T30" fmla="*/ 11 w 224"/>
                <a:gd name="T31" fmla="*/ 91 h 99"/>
                <a:gd name="T32" fmla="*/ 33 w 224"/>
                <a:gd name="T33" fmla="*/ 80 h 99"/>
                <a:gd name="T34" fmla="*/ 41 w 224"/>
                <a:gd name="T35" fmla="*/ 77 h 99"/>
                <a:gd name="T36" fmla="*/ 48 w 224"/>
                <a:gd name="T37" fmla="*/ 73 h 99"/>
                <a:gd name="T38" fmla="*/ 45 w 224"/>
                <a:gd name="T39" fmla="*/ 68 h 99"/>
                <a:gd name="T40" fmla="*/ 42 w 224"/>
                <a:gd name="T41" fmla="*/ 62 h 99"/>
                <a:gd name="T42" fmla="*/ 46 w 224"/>
                <a:gd name="T43" fmla="*/ 57 h 99"/>
                <a:gd name="T44" fmla="*/ 57 w 224"/>
                <a:gd name="T45" fmla="*/ 51 h 99"/>
                <a:gd name="T46" fmla="*/ 73 w 224"/>
                <a:gd name="T47" fmla="*/ 49 h 99"/>
                <a:gd name="T48" fmla="*/ 93 w 224"/>
                <a:gd name="T49" fmla="*/ 57 h 99"/>
                <a:gd name="T50" fmla="*/ 106 w 224"/>
                <a:gd name="T51" fmla="*/ 55 h 99"/>
                <a:gd name="T52" fmla="*/ 112 w 224"/>
                <a:gd name="T53" fmla="*/ 51 h 99"/>
                <a:gd name="T54" fmla="*/ 124 w 224"/>
                <a:gd name="T55" fmla="*/ 39 h 99"/>
                <a:gd name="T56" fmla="*/ 131 w 224"/>
                <a:gd name="T57" fmla="*/ 32 h 99"/>
                <a:gd name="T58" fmla="*/ 143 w 224"/>
                <a:gd name="T59" fmla="*/ 30 h 99"/>
                <a:gd name="T60" fmla="*/ 150 w 224"/>
                <a:gd name="T61" fmla="*/ 32 h 99"/>
                <a:gd name="T62" fmla="*/ 175 w 224"/>
                <a:gd name="T63" fmla="*/ 46 h 99"/>
                <a:gd name="T64" fmla="*/ 196 w 224"/>
                <a:gd name="T65" fmla="*/ 59 h 99"/>
                <a:gd name="T66" fmla="*/ 204 w 224"/>
                <a:gd name="T67" fmla="*/ 59 h 99"/>
                <a:gd name="T68" fmla="*/ 215 w 224"/>
                <a:gd name="T69" fmla="*/ 55 h 99"/>
                <a:gd name="T70" fmla="*/ 224 w 224"/>
                <a:gd name="T71" fmla="*/ 48 h 99"/>
                <a:gd name="T72" fmla="*/ 221 w 224"/>
                <a:gd name="T73" fmla="*/ 39 h 99"/>
                <a:gd name="T74" fmla="*/ 204 w 224"/>
                <a:gd name="T75" fmla="*/ 3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99">
                  <a:moveTo>
                    <a:pt x="204" y="32"/>
                  </a:moveTo>
                  <a:lnTo>
                    <a:pt x="204" y="32"/>
                  </a:lnTo>
                  <a:lnTo>
                    <a:pt x="195" y="23"/>
                  </a:lnTo>
                  <a:lnTo>
                    <a:pt x="185" y="16"/>
                  </a:lnTo>
                  <a:lnTo>
                    <a:pt x="172" y="8"/>
                  </a:lnTo>
                  <a:lnTo>
                    <a:pt x="159" y="3"/>
                  </a:lnTo>
                  <a:lnTo>
                    <a:pt x="151" y="1"/>
                  </a:lnTo>
                  <a:lnTo>
                    <a:pt x="144" y="0"/>
                  </a:lnTo>
                  <a:lnTo>
                    <a:pt x="137" y="1"/>
                  </a:lnTo>
                  <a:lnTo>
                    <a:pt x="131" y="3"/>
                  </a:lnTo>
                  <a:lnTo>
                    <a:pt x="124" y="7"/>
                  </a:lnTo>
                  <a:lnTo>
                    <a:pt x="118" y="13"/>
                  </a:lnTo>
                  <a:lnTo>
                    <a:pt x="118" y="13"/>
                  </a:lnTo>
                  <a:lnTo>
                    <a:pt x="105" y="24"/>
                  </a:lnTo>
                  <a:lnTo>
                    <a:pt x="94" y="32"/>
                  </a:lnTo>
                  <a:lnTo>
                    <a:pt x="87" y="36"/>
                  </a:lnTo>
                  <a:lnTo>
                    <a:pt x="80" y="36"/>
                  </a:lnTo>
                  <a:lnTo>
                    <a:pt x="73" y="35"/>
                  </a:lnTo>
                  <a:lnTo>
                    <a:pt x="68" y="33"/>
                  </a:lnTo>
                  <a:lnTo>
                    <a:pt x="62" y="33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48" y="38"/>
                  </a:lnTo>
                  <a:lnTo>
                    <a:pt x="39" y="45"/>
                  </a:lnTo>
                  <a:lnTo>
                    <a:pt x="30" y="55"/>
                  </a:lnTo>
                  <a:lnTo>
                    <a:pt x="22" y="65"/>
                  </a:lnTo>
                  <a:lnTo>
                    <a:pt x="7" y="86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0" y="99"/>
                  </a:lnTo>
                  <a:lnTo>
                    <a:pt x="3" y="97"/>
                  </a:lnTo>
                  <a:lnTo>
                    <a:pt x="11" y="91"/>
                  </a:lnTo>
                  <a:lnTo>
                    <a:pt x="25" y="83"/>
                  </a:lnTo>
                  <a:lnTo>
                    <a:pt x="33" y="80"/>
                  </a:lnTo>
                  <a:lnTo>
                    <a:pt x="41" y="77"/>
                  </a:lnTo>
                  <a:lnTo>
                    <a:pt x="41" y="77"/>
                  </a:lnTo>
                  <a:lnTo>
                    <a:pt x="45" y="74"/>
                  </a:lnTo>
                  <a:lnTo>
                    <a:pt x="48" y="73"/>
                  </a:lnTo>
                  <a:lnTo>
                    <a:pt x="46" y="70"/>
                  </a:lnTo>
                  <a:lnTo>
                    <a:pt x="45" y="68"/>
                  </a:lnTo>
                  <a:lnTo>
                    <a:pt x="43" y="65"/>
                  </a:lnTo>
                  <a:lnTo>
                    <a:pt x="42" y="62"/>
                  </a:lnTo>
                  <a:lnTo>
                    <a:pt x="43" y="61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57" y="51"/>
                  </a:lnTo>
                  <a:lnTo>
                    <a:pt x="65" y="49"/>
                  </a:lnTo>
                  <a:lnTo>
                    <a:pt x="73" y="49"/>
                  </a:lnTo>
                  <a:lnTo>
                    <a:pt x="80" y="52"/>
                  </a:lnTo>
                  <a:lnTo>
                    <a:pt x="93" y="57"/>
                  </a:lnTo>
                  <a:lnTo>
                    <a:pt x="99" y="57"/>
                  </a:lnTo>
                  <a:lnTo>
                    <a:pt x="106" y="55"/>
                  </a:lnTo>
                  <a:lnTo>
                    <a:pt x="106" y="55"/>
                  </a:lnTo>
                  <a:lnTo>
                    <a:pt x="112" y="51"/>
                  </a:lnTo>
                  <a:lnTo>
                    <a:pt x="116" y="46"/>
                  </a:lnTo>
                  <a:lnTo>
                    <a:pt x="124" y="39"/>
                  </a:lnTo>
                  <a:lnTo>
                    <a:pt x="128" y="35"/>
                  </a:lnTo>
                  <a:lnTo>
                    <a:pt x="131" y="32"/>
                  </a:lnTo>
                  <a:lnTo>
                    <a:pt x="137" y="30"/>
                  </a:lnTo>
                  <a:lnTo>
                    <a:pt x="143" y="30"/>
                  </a:lnTo>
                  <a:lnTo>
                    <a:pt x="143" y="30"/>
                  </a:lnTo>
                  <a:lnTo>
                    <a:pt x="150" y="32"/>
                  </a:lnTo>
                  <a:lnTo>
                    <a:pt x="159" y="35"/>
                  </a:lnTo>
                  <a:lnTo>
                    <a:pt x="175" y="46"/>
                  </a:lnTo>
                  <a:lnTo>
                    <a:pt x="189" y="57"/>
                  </a:lnTo>
                  <a:lnTo>
                    <a:pt x="196" y="59"/>
                  </a:lnTo>
                  <a:lnTo>
                    <a:pt x="204" y="59"/>
                  </a:lnTo>
                  <a:lnTo>
                    <a:pt x="204" y="59"/>
                  </a:lnTo>
                  <a:lnTo>
                    <a:pt x="210" y="58"/>
                  </a:lnTo>
                  <a:lnTo>
                    <a:pt x="215" y="55"/>
                  </a:lnTo>
                  <a:lnTo>
                    <a:pt x="221" y="52"/>
                  </a:lnTo>
                  <a:lnTo>
                    <a:pt x="224" y="48"/>
                  </a:lnTo>
                  <a:lnTo>
                    <a:pt x="224" y="43"/>
                  </a:lnTo>
                  <a:lnTo>
                    <a:pt x="221" y="39"/>
                  </a:lnTo>
                  <a:lnTo>
                    <a:pt x="214" y="35"/>
                  </a:lnTo>
                  <a:lnTo>
                    <a:pt x="204" y="32"/>
                  </a:lnTo>
                  <a:lnTo>
                    <a:pt x="204" y="3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15"/>
            <p:cNvSpPr>
              <a:spLocks/>
            </p:cNvSpPr>
            <p:nvPr/>
          </p:nvSpPr>
          <p:spPr bwMode="auto">
            <a:xfrm>
              <a:off x="-1656725" y="4735207"/>
              <a:ext cx="150960" cy="57653"/>
            </a:xfrm>
            <a:custGeom>
              <a:avLst/>
              <a:gdLst>
                <a:gd name="T0" fmla="*/ 165 w 199"/>
                <a:gd name="T1" fmla="*/ 15 h 76"/>
                <a:gd name="T2" fmla="*/ 165 w 199"/>
                <a:gd name="T3" fmla="*/ 15 h 76"/>
                <a:gd name="T4" fmla="*/ 156 w 199"/>
                <a:gd name="T5" fmla="*/ 9 h 76"/>
                <a:gd name="T6" fmla="*/ 144 w 199"/>
                <a:gd name="T7" fmla="*/ 6 h 76"/>
                <a:gd name="T8" fmla="*/ 131 w 199"/>
                <a:gd name="T9" fmla="*/ 2 h 76"/>
                <a:gd name="T10" fmla="*/ 115 w 199"/>
                <a:gd name="T11" fmla="*/ 0 h 76"/>
                <a:gd name="T12" fmla="*/ 106 w 199"/>
                <a:gd name="T13" fmla="*/ 0 h 76"/>
                <a:gd name="T14" fmla="*/ 98 w 199"/>
                <a:gd name="T15" fmla="*/ 2 h 76"/>
                <a:gd name="T16" fmla="*/ 89 w 199"/>
                <a:gd name="T17" fmla="*/ 5 h 76"/>
                <a:gd name="T18" fmla="*/ 80 w 199"/>
                <a:gd name="T19" fmla="*/ 8 h 76"/>
                <a:gd name="T20" fmla="*/ 73 w 199"/>
                <a:gd name="T21" fmla="*/ 13 h 76"/>
                <a:gd name="T22" fmla="*/ 64 w 199"/>
                <a:gd name="T23" fmla="*/ 21 h 76"/>
                <a:gd name="T24" fmla="*/ 64 w 199"/>
                <a:gd name="T25" fmla="*/ 21 h 76"/>
                <a:gd name="T26" fmla="*/ 36 w 199"/>
                <a:gd name="T27" fmla="*/ 44 h 76"/>
                <a:gd name="T28" fmla="*/ 19 w 199"/>
                <a:gd name="T29" fmla="*/ 57 h 76"/>
                <a:gd name="T30" fmla="*/ 1 w 199"/>
                <a:gd name="T31" fmla="*/ 70 h 76"/>
                <a:gd name="T32" fmla="*/ 1 w 199"/>
                <a:gd name="T33" fmla="*/ 70 h 76"/>
                <a:gd name="T34" fmla="*/ 0 w 199"/>
                <a:gd name="T35" fmla="*/ 73 h 76"/>
                <a:gd name="T36" fmla="*/ 0 w 199"/>
                <a:gd name="T37" fmla="*/ 75 h 76"/>
                <a:gd name="T38" fmla="*/ 4 w 199"/>
                <a:gd name="T39" fmla="*/ 76 h 76"/>
                <a:gd name="T40" fmla="*/ 9 w 199"/>
                <a:gd name="T41" fmla="*/ 76 h 76"/>
                <a:gd name="T42" fmla="*/ 22 w 199"/>
                <a:gd name="T43" fmla="*/ 73 h 76"/>
                <a:gd name="T44" fmla="*/ 36 w 199"/>
                <a:gd name="T45" fmla="*/ 69 h 76"/>
                <a:gd name="T46" fmla="*/ 36 w 199"/>
                <a:gd name="T47" fmla="*/ 69 h 76"/>
                <a:gd name="T48" fmla="*/ 52 w 199"/>
                <a:gd name="T49" fmla="*/ 60 h 76"/>
                <a:gd name="T50" fmla="*/ 74 w 199"/>
                <a:gd name="T51" fmla="*/ 48 h 76"/>
                <a:gd name="T52" fmla="*/ 95 w 199"/>
                <a:gd name="T53" fmla="*/ 37 h 76"/>
                <a:gd name="T54" fmla="*/ 109 w 199"/>
                <a:gd name="T55" fmla="*/ 29 h 76"/>
                <a:gd name="T56" fmla="*/ 109 w 199"/>
                <a:gd name="T57" fmla="*/ 29 h 76"/>
                <a:gd name="T58" fmla="*/ 124 w 199"/>
                <a:gd name="T59" fmla="*/ 25 h 76"/>
                <a:gd name="T60" fmla="*/ 132 w 199"/>
                <a:gd name="T61" fmla="*/ 25 h 76"/>
                <a:gd name="T62" fmla="*/ 143 w 199"/>
                <a:gd name="T63" fmla="*/ 25 h 76"/>
                <a:gd name="T64" fmla="*/ 153 w 199"/>
                <a:gd name="T65" fmla="*/ 27 h 76"/>
                <a:gd name="T66" fmla="*/ 162 w 199"/>
                <a:gd name="T67" fmla="*/ 29 h 76"/>
                <a:gd name="T68" fmla="*/ 170 w 199"/>
                <a:gd name="T69" fmla="*/ 35 h 76"/>
                <a:gd name="T70" fmla="*/ 178 w 199"/>
                <a:gd name="T71" fmla="*/ 43 h 76"/>
                <a:gd name="T72" fmla="*/ 178 w 199"/>
                <a:gd name="T73" fmla="*/ 43 h 76"/>
                <a:gd name="T74" fmla="*/ 185 w 199"/>
                <a:gd name="T75" fmla="*/ 50 h 76"/>
                <a:gd name="T76" fmla="*/ 189 w 199"/>
                <a:gd name="T77" fmla="*/ 54 h 76"/>
                <a:gd name="T78" fmla="*/ 194 w 199"/>
                <a:gd name="T79" fmla="*/ 56 h 76"/>
                <a:gd name="T80" fmla="*/ 197 w 199"/>
                <a:gd name="T81" fmla="*/ 54 h 76"/>
                <a:gd name="T82" fmla="*/ 199 w 199"/>
                <a:gd name="T83" fmla="*/ 51 h 76"/>
                <a:gd name="T84" fmla="*/ 199 w 199"/>
                <a:gd name="T85" fmla="*/ 48 h 76"/>
                <a:gd name="T86" fmla="*/ 198 w 199"/>
                <a:gd name="T87" fmla="*/ 45 h 76"/>
                <a:gd name="T88" fmla="*/ 195 w 199"/>
                <a:gd name="T89" fmla="*/ 41 h 76"/>
                <a:gd name="T90" fmla="*/ 195 w 199"/>
                <a:gd name="T91" fmla="*/ 41 h 76"/>
                <a:gd name="T92" fmla="*/ 165 w 199"/>
                <a:gd name="T93" fmla="*/ 15 h 76"/>
                <a:gd name="T94" fmla="*/ 165 w 199"/>
                <a:gd name="T95" fmla="*/ 1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" h="76">
                  <a:moveTo>
                    <a:pt x="165" y="15"/>
                  </a:moveTo>
                  <a:lnTo>
                    <a:pt x="165" y="15"/>
                  </a:lnTo>
                  <a:lnTo>
                    <a:pt x="156" y="9"/>
                  </a:lnTo>
                  <a:lnTo>
                    <a:pt x="144" y="6"/>
                  </a:lnTo>
                  <a:lnTo>
                    <a:pt x="131" y="2"/>
                  </a:lnTo>
                  <a:lnTo>
                    <a:pt x="115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89" y="5"/>
                  </a:lnTo>
                  <a:lnTo>
                    <a:pt x="80" y="8"/>
                  </a:lnTo>
                  <a:lnTo>
                    <a:pt x="73" y="13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36" y="44"/>
                  </a:lnTo>
                  <a:lnTo>
                    <a:pt x="19" y="57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4" y="76"/>
                  </a:lnTo>
                  <a:lnTo>
                    <a:pt x="9" y="76"/>
                  </a:lnTo>
                  <a:lnTo>
                    <a:pt x="22" y="73"/>
                  </a:lnTo>
                  <a:lnTo>
                    <a:pt x="36" y="69"/>
                  </a:lnTo>
                  <a:lnTo>
                    <a:pt x="36" y="69"/>
                  </a:lnTo>
                  <a:lnTo>
                    <a:pt x="52" y="60"/>
                  </a:lnTo>
                  <a:lnTo>
                    <a:pt x="74" y="48"/>
                  </a:lnTo>
                  <a:lnTo>
                    <a:pt x="95" y="37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24" y="25"/>
                  </a:lnTo>
                  <a:lnTo>
                    <a:pt x="132" y="25"/>
                  </a:lnTo>
                  <a:lnTo>
                    <a:pt x="143" y="25"/>
                  </a:lnTo>
                  <a:lnTo>
                    <a:pt x="153" y="27"/>
                  </a:lnTo>
                  <a:lnTo>
                    <a:pt x="162" y="29"/>
                  </a:lnTo>
                  <a:lnTo>
                    <a:pt x="170" y="35"/>
                  </a:lnTo>
                  <a:lnTo>
                    <a:pt x="178" y="43"/>
                  </a:lnTo>
                  <a:lnTo>
                    <a:pt x="178" y="43"/>
                  </a:lnTo>
                  <a:lnTo>
                    <a:pt x="185" y="50"/>
                  </a:lnTo>
                  <a:lnTo>
                    <a:pt x="189" y="54"/>
                  </a:lnTo>
                  <a:lnTo>
                    <a:pt x="194" y="56"/>
                  </a:lnTo>
                  <a:lnTo>
                    <a:pt x="197" y="54"/>
                  </a:lnTo>
                  <a:lnTo>
                    <a:pt x="199" y="51"/>
                  </a:lnTo>
                  <a:lnTo>
                    <a:pt x="199" y="48"/>
                  </a:lnTo>
                  <a:lnTo>
                    <a:pt x="198" y="45"/>
                  </a:lnTo>
                  <a:lnTo>
                    <a:pt x="195" y="41"/>
                  </a:lnTo>
                  <a:lnTo>
                    <a:pt x="195" y="41"/>
                  </a:lnTo>
                  <a:lnTo>
                    <a:pt x="165" y="15"/>
                  </a:lnTo>
                  <a:lnTo>
                    <a:pt x="165" y="15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-1251637" y="4981749"/>
              <a:ext cx="62205" cy="58412"/>
            </a:xfrm>
            <a:custGeom>
              <a:avLst/>
              <a:gdLst>
                <a:gd name="T0" fmla="*/ 0 w 82"/>
                <a:gd name="T1" fmla="*/ 28 h 77"/>
                <a:gd name="T2" fmla="*/ 0 w 82"/>
                <a:gd name="T3" fmla="*/ 28 h 77"/>
                <a:gd name="T4" fmla="*/ 3 w 82"/>
                <a:gd name="T5" fmla="*/ 23 h 77"/>
                <a:gd name="T6" fmla="*/ 11 w 82"/>
                <a:gd name="T7" fmla="*/ 13 h 77"/>
                <a:gd name="T8" fmla="*/ 16 w 82"/>
                <a:gd name="T9" fmla="*/ 9 h 77"/>
                <a:gd name="T10" fmla="*/ 24 w 82"/>
                <a:gd name="T11" fmla="*/ 4 h 77"/>
                <a:gd name="T12" fmla="*/ 31 w 82"/>
                <a:gd name="T13" fmla="*/ 2 h 77"/>
                <a:gd name="T14" fmla="*/ 38 w 82"/>
                <a:gd name="T15" fmla="*/ 0 h 77"/>
                <a:gd name="T16" fmla="*/ 38 w 82"/>
                <a:gd name="T17" fmla="*/ 0 h 77"/>
                <a:gd name="T18" fmla="*/ 53 w 82"/>
                <a:gd name="T19" fmla="*/ 0 h 77"/>
                <a:gd name="T20" fmla="*/ 60 w 82"/>
                <a:gd name="T21" fmla="*/ 0 h 77"/>
                <a:gd name="T22" fmla="*/ 66 w 82"/>
                <a:gd name="T23" fmla="*/ 2 h 77"/>
                <a:gd name="T24" fmla="*/ 70 w 82"/>
                <a:gd name="T25" fmla="*/ 3 h 77"/>
                <a:gd name="T26" fmla="*/ 73 w 82"/>
                <a:gd name="T27" fmla="*/ 6 h 77"/>
                <a:gd name="T28" fmla="*/ 76 w 82"/>
                <a:gd name="T29" fmla="*/ 12 h 77"/>
                <a:gd name="T30" fmla="*/ 79 w 82"/>
                <a:gd name="T31" fmla="*/ 19 h 77"/>
                <a:gd name="T32" fmla="*/ 79 w 82"/>
                <a:gd name="T33" fmla="*/ 19 h 77"/>
                <a:gd name="T34" fmla="*/ 81 w 82"/>
                <a:gd name="T35" fmla="*/ 37 h 77"/>
                <a:gd name="T36" fmla="*/ 82 w 82"/>
                <a:gd name="T37" fmla="*/ 53 h 77"/>
                <a:gd name="T38" fmla="*/ 81 w 82"/>
                <a:gd name="T39" fmla="*/ 67 h 77"/>
                <a:gd name="T40" fmla="*/ 81 w 82"/>
                <a:gd name="T41" fmla="*/ 73 h 77"/>
                <a:gd name="T42" fmla="*/ 79 w 82"/>
                <a:gd name="T43" fmla="*/ 76 h 77"/>
                <a:gd name="T44" fmla="*/ 79 w 82"/>
                <a:gd name="T45" fmla="*/ 76 h 77"/>
                <a:gd name="T46" fmla="*/ 78 w 82"/>
                <a:gd name="T47" fmla="*/ 77 h 77"/>
                <a:gd name="T48" fmla="*/ 76 w 82"/>
                <a:gd name="T49" fmla="*/ 76 h 77"/>
                <a:gd name="T50" fmla="*/ 75 w 82"/>
                <a:gd name="T51" fmla="*/ 71 h 77"/>
                <a:gd name="T52" fmla="*/ 70 w 82"/>
                <a:gd name="T53" fmla="*/ 55 h 77"/>
                <a:gd name="T54" fmla="*/ 67 w 82"/>
                <a:gd name="T55" fmla="*/ 35 h 77"/>
                <a:gd name="T56" fmla="*/ 67 w 82"/>
                <a:gd name="T57" fmla="*/ 26 h 77"/>
                <a:gd name="T58" fmla="*/ 67 w 82"/>
                <a:gd name="T59" fmla="*/ 22 h 77"/>
                <a:gd name="T60" fmla="*/ 67 w 82"/>
                <a:gd name="T61" fmla="*/ 22 h 77"/>
                <a:gd name="T62" fmla="*/ 67 w 82"/>
                <a:gd name="T63" fmla="*/ 18 h 77"/>
                <a:gd name="T64" fmla="*/ 66 w 82"/>
                <a:gd name="T65" fmla="*/ 15 h 77"/>
                <a:gd name="T66" fmla="*/ 62 w 82"/>
                <a:gd name="T67" fmla="*/ 13 h 77"/>
                <a:gd name="T68" fmla="*/ 56 w 82"/>
                <a:gd name="T69" fmla="*/ 10 h 77"/>
                <a:gd name="T70" fmla="*/ 44 w 82"/>
                <a:gd name="T71" fmla="*/ 9 h 77"/>
                <a:gd name="T72" fmla="*/ 35 w 82"/>
                <a:gd name="T73" fmla="*/ 7 h 77"/>
                <a:gd name="T74" fmla="*/ 35 w 82"/>
                <a:gd name="T75" fmla="*/ 7 h 77"/>
                <a:gd name="T76" fmla="*/ 31 w 82"/>
                <a:gd name="T77" fmla="*/ 9 h 77"/>
                <a:gd name="T78" fmla="*/ 28 w 82"/>
                <a:gd name="T79" fmla="*/ 12 h 77"/>
                <a:gd name="T80" fmla="*/ 21 w 82"/>
                <a:gd name="T81" fmla="*/ 20 h 77"/>
                <a:gd name="T82" fmla="*/ 16 w 82"/>
                <a:gd name="T83" fmla="*/ 25 h 77"/>
                <a:gd name="T84" fmla="*/ 12 w 82"/>
                <a:gd name="T85" fmla="*/ 28 h 77"/>
                <a:gd name="T86" fmla="*/ 6 w 82"/>
                <a:gd name="T87" fmla="*/ 29 h 77"/>
                <a:gd name="T88" fmla="*/ 0 w 82"/>
                <a:gd name="T89" fmla="*/ 28 h 77"/>
                <a:gd name="T90" fmla="*/ 0 w 82"/>
                <a:gd name="T91" fmla="*/ 2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77">
                  <a:moveTo>
                    <a:pt x="0" y="28"/>
                  </a:moveTo>
                  <a:lnTo>
                    <a:pt x="0" y="28"/>
                  </a:lnTo>
                  <a:lnTo>
                    <a:pt x="3" y="23"/>
                  </a:lnTo>
                  <a:lnTo>
                    <a:pt x="11" y="13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1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3" y="0"/>
                  </a:lnTo>
                  <a:lnTo>
                    <a:pt x="60" y="0"/>
                  </a:lnTo>
                  <a:lnTo>
                    <a:pt x="66" y="2"/>
                  </a:lnTo>
                  <a:lnTo>
                    <a:pt x="70" y="3"/>
                  </a:lnTo>
                  <a:lnTo>
                    <a:pt x="73" y="6"/>
                  </a:lnTo>
                  <a:lnTo>
                    <a:pt x="76" y="12"/>
                  </a:lnTo>
                  <a:lnTo>
                    <a:pt x="79" y="19"/>
                  </a:lnTo>
                  <a:lnTo>
                    <a:pt x="79" y="19"/>
                  </a:lnTo>
                  <a:lnTo>
                    <a:pt x="81" y="37"/>
                  </a:lnTo>
                  <a:lnTo>
                    <a:pt x="82" y="53"/>
                  </a:lnTo>
                  <a:lnTo>
                    <a:pt x="81" y="67"/>
                  </a:lnTo>
                  <a:lnTo>
                    <a:pt x="81" y="73"/>
                  </a:lnTo>
                  <a:lnTo>
                    <a:pt x="79" y="76"/>
                  </a:lnTo>
                  <a:lnTo>
                    <a:pt x="79" y="76"/>
                  </a:lnTo>
                  <a:lnTo>
                    <a:pt x="78" y="77"/>
                  </a:lnTo>
                  <a:lnTo>
                    <a:pt x="76" y="76"/>
                  </a:lnTo>
                  <a:lnTo>
                    <a:pt x="75" y="71"/>
                  </a:lnTo>
                  <a:lnTo>
                    <a:pt x="70" y="55"/>
                  </a:lnTo>
                  <a:lnTo>
                    <a:pt x="67" y="35"/>
                  </a:lnTo>
                  <a:lnTo>
                    <a:pt x="67" y="26"/>
                  </a:lnTo>
                  <a:lnTo>
                    <a:pt x="67" y="22"/>
                  </a:lnTo>
                  <a:lnTo>
                    <a:pt x="67" y="22"/>
                  </a:lnTo>
                  <a:lnTo>
                    <a:pt x="67" y="18"/>
                  </a:lnTo>
                  <a:lnTo>
                    <a:pt x="66" y="15"/>
                  </a:lnTo>
                  <a:lnTo>
                    <a:pt x="62" y="13"/>
                  </a:lnTo>
                  <a:lnTo>
                    <a:pt x="56" y="10"/>
                  </a:lnTo>
                  <a:lnTo>
                    <a:pt x="44" y="9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1" y="9"/>
                  </a:lnTo>
                  <a:lnTo>
                    <a:pt x="28" y="12"/>
                  </a:lnTo>
                  <a:lnTo>
                    <a:pt x="21" y="20"/>
                  </a:lnTo>
                  <a:lnTo>
                    <a:pt x="16" y="25"/>
                  </a:lnTo>
                  <a:lnTo>
                    <a:pt x="12" y="28"/>
                  </a:lnTo>
                  <a:lnTo>
                    <a:pt x="6" y="29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-1841063" y="4777688"/>
              <a:ext cx="87997" cy="121375"/>
            </a:xfrm>
            <a:custGeom>
              <a:avLst/>
              <a:gdLst>
                <a:gd name="T0" fmla="*/ 71 w 116"/>
                <a:gd name="T1" fmla="*/ 0 h 160"/>
                <a:gd name="T2" fmla="*/ 71 w 116"/>
                <a:gd name="T3" fmla="*/ 0 h 160"/>
                <a:gd name="T4" fmla="*/ 65 w 116"/>
                <a:gd name="T5" fmla="*/ 0 h 160"/>
                <a:gd name="T6" fmla="*/ 49 w 116"/>
                <a:gd name="T7" fmla="*/ 1 h 160"/>
                <a:gd name="T8" fmla="*/ 40 w 116"/>
                <a:gd name="T9" fmla="*/ 3 h 160"/>
                <a:gd name="T10" fmla="*/ 32 w 116"/>
                <a:gd name="T11" fmla="*/ 5 h 160"/>
                <a:gd name="T12" fmla="*/ 24 w 116"/>
                <a:gd name="T13" fmla="*/ 8 h 160"/>
                <a:gd name="T14" fmla="*/ 19 w 116"/>
                <a:gd name="T15" fmla="*/ 14 h 160"/>
                <a:gd name="T16" fmla="*/ 19 w 116"/>
                <a:gd name="T17" fmla="*/ 14 h 160"/>
                <a:gd name="T18" fmla="*/ 14 w 116"/>
                <a:gd name="T19" fmla="*/ 22 h 160"/>
                <a:gd name="T20" fmla="*/ 11 w 116"/>
                <a:gd name="T21" fmla="*/ 32 h 160"/>
                <a:gd name="T22" fmla="*/ 6 w 116"/>
                <a:gd name="T23" fmla="*/ 51 h 160"/>
                <a:gd name="T24" fmla="*/ 0 w 116"/>
                <a:gd name="T25" fmla="*/ 72 h 160"/>
                <a:gd name="T26" fmla="*/ 0 w 116"/>
                <a:gd name="T27" fmla="*/ 72 h 160"/>
                <a:gd name="T28" fmla="*/ 39 w 116"/>
                <a:gd name="T29" fmla="*/ 13 h 160"/>
                <a:gd name="T30" fmla="*/ 39 w 116"/>
                <a:gd name="T31" fmla="*/ 13 h 160"/>
                <a:gd name="T32" fmla="*/ 40 w 116"/>
                <a:gd name="T33" fmla="*/ 11 h 160"/>
                <a:gd name="T34" fmla="*/ 42 w 116"/>
                <a:gd name="T35" fmla="*/ 11 h 160"/>
                <a:gd name="T36" fmla="*/ 46 w 116"/>
                <a:gd name="T37" fmla="*/ 14 h 160"/>
                <a:gd name="T38" fmla="*/ 57 w 116"/>
                <a:gd name="T39" fmla="*/ 29 h 160"/>
                <a:gd name="T40" fmla="*/ 62 w 116"/>
                <a:gd name="T41" fmla="*/ 36 h 160"/>
                <a:gd name="T42" fmla="*/ 68 w 116"/>
                <a:gd name="T43" fmla="*/ 40 h 160"/>
                <a:gd name="T44" fmla="*/ 70 w 116"/>
                <a:gd name="T45" fmla="*/ 40 h 160"/>
                <a:gd name="T46" fmla="*/ 73 w 116"/>
                <a:gd name="T47" fmla="*/ 39 h 160"/>
                <a:gd name="T48" fmla="*/ 75 w 116"/>
                <a:gd name="T49" fmla="*/ 38 h 160"/>
                <a:gd name="T50" fmla="*/ 77 w 116"/>
                <a:gd name="T51" fmla="*/ 33 h 160"/>
                <a:gd name="T52" fmla="*/ 77 w 116"/>
                <a:gd name="T53" fmla="*/ 33 h 160"/>
                <a:gd name="T54" fmla="*/ 80 w 116"/>
                <a:gd name="T55" fmla="*/ 30 h 160"/>
                <a:gd name="T56" fmla="*/ 83 w 116"/>
                <a:gd name="T57" fmla="*/ 30 h 160"/>
                <a:gd name="T58" fmla="*/ 86 w 116"/>
                <a:gd name="T59" fmla="*/ 35 h 160"/>
                <a:gd name="T60" fmla="*/ 89 w 116"/>
                <a:gd name="T61" fmla="*/ 40 h 160"/>
                <a:gd name="T62" fmla="*/ 94 w 116"/>
                <a:gd name="T63" fmla="*/ 59 h 160"/>
                <a:gd name="T64" fmla="*/ 100 w 116"/>
                <a:gd name="T65" fmla="*/ 83 h 160"/>
                <a:gd name="T66" fmla="*/ 112 w 116"/>
                <a:gd name="T67" fmla="*/ 132 h 160"/>
                <a:gd name="T68" fmla="*/ 116 w 116"/>
                <a:gd name="T69" fmla="*/ 160 h 160"/>
                <a:gd name="T70" fmla="*/ 116 w 116"/>
                <a:gd name="T71" fmla="*/ 160 h 160"/>
                <a:gd name="T72" fmla="*/ 113 w 116"/>
                <a:gd name="T73" fmla="*/ 119 h 160"/>
                <a:gd name="T74" fmla="*/ 110 w 116"/>
                <a:gd name="T75" fmla="*/ 55 h 160"/>
                <a:gd name="T76" fmla="*/ 110 w 116"/>
                <a:gd name="T77" fmla="*/ 55 h 160"/>
                <a:gd name="T78" fmla="*/ 110 w 116"/>
                <a:gd name="T79" fmla="*/ 40 h 160"/>
                <a:gd name="T80" fmla="*/ 110 w 116"/>
                <a:gd name="T81" fmla="*/ 32 h 160"/>
                <a:gd name="T82" fmla="*/ 107 w 116"/>
                <a:gd name="T83" fmla="*/ 24 h 160"/>
                <a:gd name="T84" fmla="*/ 103 w 116"/>
                <a:gd name="T85" fmla="*/ 17 h 160"/>
                <a:gd name="T86" fmla="*/ 96 w 116"/>
                <a:gd name="T87" fmla="*/ 10 h 160"/>
                <a:gd name="T88" fmla="*/ 86 w 116"/>
                <a:gd name="T89" fmla="*/ 4 h 160"/>
                <a:gd name="T90" fmla="*/ 71 w 116"/>
                <a:gd name="T91" fmla="*/ 0 h 160"/>
                <a:gd name="T92" fmla="*/ 71 w 116"/>
                <a:gd name="T9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6" h="160">
                  <a:moveTo>
                    <a:pt x="71" y="0"/>
                  </a:moveTo>
                  <a:lnTo>
                    <a:pt x="71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40" y="3"/>
                  </a:lnTo>
                  <a:lnTo>
                    <a:pt x="32" y="5"/>
                  </a:lnTo>
                  <a:lnTo>
                    <a:pt x="24" y="8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4" y="22"/>
                  </a:lnTo>
                  <a:lnTo>
                    <a:pt x="11" y="32"/>
                  </a:lnTo>
                  <a:lnTo>
                    <a:pt x="6" y="51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40" y="11"/>
                  </a:lnTo>
                  <a:lnTo>
                    <a:pt x="42" y="11"/>
                  </a:lnTo>
                  <a:lnTo>
                    <a:pt x="46" y="14"/>
                  </a:lnTo>
                  <a:lnTo>
                    <a:pt x="57" y="29"/>
                  </a:lnTo>
                  <a:lnTo>
                    <a:pt x="62" y="36"/>
                  </a:lnTo>
                  <a:lnTo>
                    <a:pt x="68" y="40"/>
                  </a:lnTo>
                  <a:lnTo>
                    <a:pt x="70" y="40"/>
                  </a:lnTo>
                  <a:lnTo>
                    <a:pt x="73" y="39"/>
                  </a:lnTo>
                  <a:lnTo>
                    <a:pt x="75" y="38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0" y="30"/>
                  </a:lnTo>
                  <a:lnTo>
                    <a:pt x="83" y="30"/>
                  </a:lnTo>
                  <a:lnTo>
                    <a:pt x="86" y="35"/>
                  </a:lnTo>
                  <a:lnTo>
                    <a:pt x="89" y="40"/>
                  </a:lnTo>
                  <a:lnTo>
                    <a:pt x="94" y="59"/>
                  </a:lnTo>
                  <a:lnTo>
                    <a:pt x="100" y="83"/>
                  </a:lnTo>
                  <a:lnTo>
                    <a:pt x="112" y="132"/>
                  </a:lnTo>
                  <a:lnTo>
                    <a:pt x="116" y="160"/>
                  </a:lnTo>
                  <a:lnTo>
                    <a:pt x="116" y="160"/>
                  </a:lnTo>
                  <a:lnTo>
                    <a:pt x="113" y="119"/>
                  </a:lnTo>
                  <a:lnTo>
                    <a:pt x="110" y="55"/>
                  </a:lnTo>
                  <a:lnTo>
                    <a:pt x="110" y="55"/>
                  </a:lnTo>
                  <a:lnTo>
                    <a:pt x="110" y="40"/>
                  </a:lnTo>
                  <a:lnTo>
                    <a:pt x="110" y="32"/>
                  </a:lnTo>
                  <a:lnTo>
                    <a:pt x="107" y="24"/>
                  </a:lnTo>
                  <a:lnTo>
                    <a:pt x="103" y="17"/>
                  </a:lnTo>
                  <a:lnTo>
                    <a:pt x="96" y="10"/>
                  </a:lnTo>
                  <a:lnTo>
                    <a:pt x="86" y="4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18"/>
            <p:cNvSpPr>
              <a:spLocks/>
            </p:cNvSpPr>
            <p:nvPr/>
          </p:nvSpPr>
          <p:spPr bwMode="auto">
            <a:xfrm>
              <a:off x="-1434458" y="5410353"/>
              <a:ext cx="55377" cy="154753"/>
            </a:xfrm>
            <a:custGeom>
              <a:avLst/>
              <a:gdLst>
                <a:gd name="T0" fmla="*/ 1 w 73"/>
                <a:gd name="T1" fmla="*/ 0 h 204"/>
                <a:gd name="T2" fmla="*/ 1 w 73"/>
                <a:gd name="T3" fmla="*/ 0 h 204"/>
                <a:gd name="T4" fmla="*/ 19 w 73"/>
                <a:gd name="T5" fmla="*/ 26 h 204"/>
                <a:gd name="T6" fmla="*/ 35 w 73"/>
                <a:gd name="T7" fmla="*/ 45 h 204"/>
                <a:gd name="T8" fmla="*/ 40 w 73"/>
                <a:gd name="T9" fmla="*/ 54 h 204"/>
                <a:gd name="T10" fmla="*/ 46 w 73"/>
                <a:gd name="T11" fmla="*/ 58 h 204"/>
                <a:gd name="T12" fmla="*/ 46 w 73"/>
                <a:gd name="T13" fmla="*/ 58 h 204"/>
                <a:gd name="T14" fmla="*/ 51 w 73"/>
                <a:gd name="T15" fmla="*/ 64 h 204"/>
                <a:gd name="T16" fmla="*/ 55 w 73"/>
                <a:gd name="T17" fmla="*/ 73 h 204"/>
                <a:gd name="T18" fmla="*/ 61 w 73"/>
                <a:gd name="T19" fmla="*/ 86 h 204"/>
                <a:gd name="T20" fmla="*/ 65 w 73"/>
                <a:gd name="T21" fmla="*/ 101 h 204"/>
                <a:gd name="T22" fmla="*/ 68 w 73"/>
                <a:gd name="T23" fmla="*/ 115 h 204"/>
                <a:gd name="T24" fmla="*/ 71 w 73"/>
                <a:gd name="T25" fmla="*/ 131 h 204"/>
                <a:gd name="T26" fmla="*/ 73 w 73"/>
                <a:gd name="T27" fmla="*/ 146 h 204"/>
                <a:gd name="T28" fmla="*/ 71 w 73"/>
                <a:gd name="T29" fmla="*/ 159 h 204"/>
                <a:gd name="T30" fmla="*/ 71 w 73"/>
                <a:gd name="T31" fmla="*/ 159 h 204"/>
                <a:gd name="T32" fmla="*/ 70 w 73"/>
                <a:gd name="T33" fmla="*/ 165 h 204"/>
                <a:gd name="T34" fmla="*/ 68 w 73"/>
                <a:gd name="T35" fmla="*/ 171 h 204"/>
                <a:gd name="T36" fmla="*/ 65 w 73"/>
                <a:gd name="T37" fmla="*/ 175 h 204"/>
                <a:gd name="T38" fmla="*/ 61 w 73"/>
                <a:gd name="T39" fmla="*/ 179 h 204"/>
                <a:gd name="T40" fmla="*/ 51 w 73"/>
                <a:gd name="T41" fmla="*/ 185 h 204"/>
                <a:gd name="T42" fmla="*/ 39 w 73"/>
                <a:gd name="T43" fmla="*/ 191 h 204"/>
                <a:gd name="T44" fmla="*/ 17 w 73"/>
                <a:gd name="T45" fmla="*/ 200 h 204"/>
                <a:gd name="T46" fmla="*/ 1 w 73"/>
                <a:gd name="T47" fmla="*/ 204 h 204"/>
                <a:gd name="T48" fmla="*/ 1 w 73"/>
                <a:gd name="T49" fmla="*/ 204 h 204"/>
                <a:gd name="T50" fmla="*/ 0 w 73"/>
                <a:gd name="T51" fmla="*/ 204 h 204"/>
                <a:gd name="T52" fmla="*/ 3 w 73"/>
                <a:gd name="T53" fmla="*/ 201 h 204"/>
                <a:gd name="T54" fmla="*/ 17 w 73"/>
                <a:gd name="T55" fmla="*/ 191 h 204"/>
                <a:gd name="T56" fmla="*/ 48 w 73"/>
                <a:gd name="T57" fmla="*/ 168 h 204"/>
                <a:gd name="T58" fmla="*/ 48 w 73"/>
                <a:gd name="T59" fmla="*/ 168 h 204"/>
                <a:gd name="T60" fmla="*/ 52 w 73"/>
                <a:gd name="T61" fmla="*/ 163 h 204"/>
                <a:gd name="T62" fmla="*/ 54 w 73"/>
                <a:gd name="T63" fmla="*/ 156 h 204"/>
                <a:gd name="T64" fmla="*/ 55 w 73"/>
                <a:gd name="T65" fmla="*/ 149 h 204"/>
                <a:gd name="T66" fmla="*/ 56 w 73"/>
                <a:gd name="T67" fmla="*/ 140 h 204"/>
                <a:gd name="T68" fmla="*/ 55 w 73"/>
                <a:gd name="T69" fmla="*/ 124 h 204"/>
                <a:gd name="T70" fmla="*/ 54 w 73"/>
                <a:gd name="T71" fmla="*/ 117 h 204"/>
                <a:gd name="T72" fmla="*/ 52 w 73"/>
                <a:gd name="T73" fmla="*/ 112 h 204"/>
                <a:gd name="T74" fmla="*/ 52 w 73"/>
                <a:gd name="T75" fmla="*/ 112 h 204"/>
                <a:gd name="T76" fmla="*/ 38 w 73"/>
                <a:gd name="T77" fmla="*/ 96 h 204"/>
                <a:gd name="T78" fmla="*/ 33 w 73"/>
                <a:gd name="T79" fmla="*/ 88 h 204"/>
                <a:gd name="T80" fmla="*/ 32 w 73"/>
                <a:gd name="T81" fmla="*/ 83 h 204"/>
                <a:gd name="T82" fmla="*/ 30 w 73"/>
                <a:gd name="T83" fmla="*/ 77 h 204"/>
                <a:gd name="T84" fmla="*/ 30 w 73"/>
                <a:gd name="T85" fmla="*/ 77 h 204"/>
                <a:gd name="T86" fmla="*/ 29 w 73"/>
                <a:gd name="T87" fmla="*/ 72 h 204"/>
                <a:gd name="T88" fmla="*/ 26 w 73"/>
                <a:gd name="T89" fmla="*/ 63 h 204"/>
                <a:gd name="T90" fmla="*/ 14 w 73"/>
                <a:gd name="T91" fmla="*/ 41 h 204"/>
                <a:gd name="T92" fmla="*/ 8 w 73"/>
                <a:gd name="T93" fmla="*/ 29 h 204"/>
                <a:gd name="T94" fmla="*/ 4 w 73"/>
                <a:gd name="T95" fmla="*/ 19 h 204"/>
                <a:gd name="T96" fmla="*/ 1 w 73"/>
                <a:gd name="T97" fmla="*/ 9 h 204"/>
                <a:gd name="T98" fmla="*/ 1 w 73"/>
                <a:gd name="T99" fmla="*/ 0 h 204"/>
                <a:gd name="T100" fmla="*/ 1 w 73"/>
                <a:gd name="T10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3" h="204">
                  <a:moveTo>
                    <a:pt x="1" y="0"/>
                  </a:moveTo>
                  <a:lnTo>
                    <a:pt x="1" y="0"/>
                  </a:lnTo>
                  <a:lnTo>
                    <a:pt x="19" y="26"/>
                  </a:lnTo>
                  <a:lnTo>
                    <a:pt x="35" y="45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51" y="64"/>
                  </a:lnTo>
                  <a:lnTo>
                    <a:pt x="55" y="73"/>
                  </a:lnTo>
                  <a:lnTo>
                    <a:pt x="61" y="86"/>
                  </a:lnTo>
                  <a:lnTo>
                    <a:pt x="65" y="101"/>
                  </a:lnTo>
                  <a:lnTo>
                    <a:pt x="68" y="115"/>
                  </a:lnTo>
                  <a:lnTo>
                    <a:pt x="71" y="131"/>
                  </a:lnTo>
                  <a:lnTo>
                    <a:pt x="73" y="146"/>
                  </a:lnTo>
                  <a:lnTo>
                    <a:pt x="71" y="159"/>
                  </a:lnTo>
                  <a:lnTo>
                    <a:pt x="71" y="159"/>
                  </a:lnTo>
                  <a:lnTo>
                    <a:pt x="70" y="165"/>
                  </a:lnTo>
                  <a:lnTo>
                    <a:pt x="68" y="171"/>
                  </a:lnTo>
                  <a:lnTo>
                    <a:pt x="65" y="175"/>
                  </a:lnTo>
                  <a:lnTo>
                    <a:pt x="61" y="179"/>
                  </a:lnTo>
                  <a:lnTo>
                    <a:pt x="51" y="185"/>
                  </a:lnTo>
                  <a:lnTo>
                    <a:pt x="39" y="191"/>
                  </a:lnTo>
                  <a:lnTo>
                    <a:pt x="17" y="200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0" y="204"/>
                  </a:lnTo>
                  <a:lnTo>
                    <a:pt x="3" y="201"/>
                  </a:lnTo>
                  <a:lnTo>
                    <a:pt x="17" y="191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52" y="163"/>
                  </a:lnTo>
                  <a:lnTo>
                    <a:pt x="54" y="156"/>
                  </a:lnTo>
                  <a:lnTo>
                    <a:pt x="55" y="149"/>
                  </a:lnTo>
                  <a:lnTo>
                    <a:pt x="56" y="140"/>
                  </a:lnTo>
                  <a:lnTo>
                    <a:pt x="55" y="124"/>
                  </a:lnTo>
                  <a:lnTo>
                    <a:pt x="54" y="117"/>
                  </a:lnTo>
                  <a:lnTo>
                    <a:pt x="52" y="112"/>
                  </a:lnTo>
                  <a:lnTo>
                    <a:pt x="52" y="112"/>
                  </a:lnTo>
                  <a:lnTo>
                    <a:pt x="38" y="96"/>
                  </a:lnTo>
                  <a:lnTo>
                    <a:pt x="33" y="88"/>
                  </a:lnTo>
                  <a:lnTo>
                    <a:pt x="32" y="83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29" y="72"/>
                  </a:lnTo>
                  <a:lnTo>
                    <a:pt x="26" y="63"/>
                  </a:lnTo>
                  <a:lnTo>
                    <a:pt x="14" y="41"/>
                  </a:lnTo>
                  <a:lnTo>
                    <a:pt x="8" y="29"/>
                  </a:lnTo>
                  <a:lnTo>
                    <a:pt x="4" y="19"/>
                  </a:lnTo>
                  <a:lnTo>
                    <a:pt x="1" y="9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19"/>
            <p:cNvSpPr>
              <a:spLocks/>
            </p:cNvSpPr>
            <p:nvPr/>
          </p:nvSpPr>
          <p:spPr bwMode="auto">
            <a:xfrm>
              <a:off x="-1862304" y="5477110"/>
              <a:ext cx="102410" cy="179028"/>
            </a:xfrm>
            <a:custGeom>
              <a:avLst/>
              <a:gdLst>
                <a:gd name="T0" fmla="*/ 103 w 135"/>
                <a:gd name="T1" fmla="*/ 8 h 236"/>
                <a:gd name="T2" fmla="*/ 103 w 135"/>
                <a:gd name="T3" fmla="*/ 8 h 236"/>
                <a:gd name="T4" fmla="*/ 98 w 135"/>
                <a:gd name="T5" fmla="*/ 21 h 236"/>
                <a:gd name="T6" fmla="*/ 85 w 135"/>
                <a:gd name="T7" fmla="*/ 52 h 236"/>
                <a:gd name="T8" fmla="*/ 68 w 135"/>
                <a:gd name="T9" fmla="*/ 84 h 236"/>
                <a:gd name="T10" fmla="*/ 61 w 135"/>
                <a:gd name="T11" fmla="*/ 96 h 236"/>
                <a:gd name="T12" fmla="*/ 55 w 135"/>
                <a:gd name="T13" fmla="*/ 103 h 236"/>
                <a:gd name="T14" fmla="*/ 55 w 135"/>
                <a:gd name="T15" fmla="*/ 103 h 236"/>
                <a:gd name="T16" fmla="*/ 48 w 135"/>
                <a:gd name="T17" fmla="*/ 107 h 236"/>
                <a:gd name="T18" fmla="*/ 42 w 135"/>
                <a:gd name="T19" fmla="*/ 115 h 236"/>
                <a:gd name="T20" fmla="*/ 35 w 135"/>
                <a:gd name="T21" fmla="*/ 125 h 236"/>
                <a:gd name="T22" fmla="*/ 28 w 135"/>
                <a:gd name="T23" fmla="*/ 138 h 236"/>
                <a:gd name="T24" fmla="*/ 19 w 135"/>
                <a:gd name="T25" fmla="*/ 155 h 236"/>
                <a:gd name="T26" fmla="*/ 13 w 135"/>
                <a:gd name="T27" fmla="*/ 177 h 236"/>
                <a:gd name="T28" fmla="*/ 6 w 135"/>
                <a:gd name="T29" fmla="*/ 204 h 236"/>
                <a:gd name="T30" fmla="*/ 0 w 135"/>
                <a:gd name="T31" fmla="*/ 234 h 236"/>
                <a:gd name="T32" fmla="*/ 0 w 135"/>
                <a:gd name="T33" fmla="*/ 234 h 236"/>
                <a:gd name="T34" fmla="*/ 0 w 135"/>
                <a:gd name="T35" fmla="*/ 236 h 236"/>
                <a:gd name="T36" fmla="*/ 1 w 135"/>
                <a:gd name="T37" fmla="*/ 236 h 236"/>
                <a:gd name="T38" fmla="*/ 6 w 135"/>
                <a:gd name="T39" fmla="*/ 228 h 236"/>
                <a:gd name="T40" fmla="*/ 18 w 135"/>
                <a:gd name="T41" fmla="*/ 202 h 236"/>
                <a:gd name="T42" fmla="*/ 39 w 135"/>
                <a:gd name="T43" fmla="*/ 151 h 236"/>
                <a:gd name="T44" fmla="*/ 39 w 135"/>
                <a:gd name="T45" fmla="*/ 151 h 236"/>
                <a:gd name="T46" fmla="*/ 41 w 135"/>
                <a:gd name="T47" fmla="*/ 150 h 236"/>
                <a:gd name="T48" fmla="*/ 44 w 135"/>
                <a:gd name="T49" fmla="*/ 147 h 236"/>
                <a:gd name="T50" fmla="*/ 54 w 135"/>
                <a:gd name="T51" fmla="*/ 142 h 236"/>
                <a:gd name="T52" fmla="*/ 83 w 135"/>
                <a:gd name="T53" fmla="*/ 132 h 236"/>
                <a:gd name="T54" fmla="*/ 134 w 135"/>
                <a:gd name="T55" fmla="*/ 116 h 236"/>
                <a:gd name="T56" fmla="*/ 134 w 135"/>
                <a:gd name="T57" fmla="*/ 116 h 236"/>
                <a:gd name="T58" fmla="*/ 135 w 135"/>
                <a:gd name="T59" fmla="*/ 116 h 236"/>
                <a:gd name="T60" fmla="*/ 135 w 135"/>
                <a:gd name="T61" fmla="*/ 115 h 236"/>
                <a:gd name="T62" fmla="*/ 130 w 135"/>
                <a:gd name="T63" fmla="*/ 115 h 236"/>
                <a:gd name="T64" fmla="*/ 106 w 135"/>
                <a:gd name="T65" fmla="*/ 113 h 236"/>
                <a:gd name="T66" fmla="*/ 79 w 135"/>
                <a:gd name="T67" fmla="*/ 113 h 236"/>
                <a:gd name="T68" fmla="*/ 68 w 135"/>
                <a:gd name="T69" fmla="*/ 115 h 236"/>
                <a:gd name="T70" fmla="*/ 63 w 135"/>
                <a:gd name="T71" fmla="*/ 116 h 236"/>
                <a:gd name="T72" fmla="*/ 63 w 135"/>
                <a:gd name="T73" fmla="*/ 116 h 236"/>
                <a:gd name="T74" fmla="*/ 61 w 135"/>
                <a:gd name="T75" fmla="*/ 118 h 236"/>
                <a:gd name="T76" fmla="*/ 61 w 135"/>
                <a:gd name="T77" fmla="*/ 116 h 236"/>
                <a:gd name="T78" fmla="*/ 64 w 135"/>
                <a:gd name="T79" fmla="*/ 112 h 236"/>
                <a:gd name="T80" fmla="*/ 74 w 135"/>
                <a:gd name="T81" fmla="*/ 96 h 236"/>
                <a:gd name="T82" fmla="*/ 87 w 135"/>
                <a:gd name="T83" fmla="*/ 75 h 236"/>
                <a:gd name="T84" fmla="*/ 98 w 135"/>
                <a:gd name="T85" fmla="*/ 64 h 236"/>
                <a:gd name="T86" fmla="*/ 98 w 135"/>
                <a:gd name="T87" fmla="*/ 64 h 236"/>
                <a:gd name="T88" fmla="*/ 101 w 135"/>
                <a:gd name="T89" fmla="*/ 58 h 236"/>
                <a:gd name="T90" fmla="*/ 105 w 135"/>
                <a:gd name="T91" fmla="*/ 46 h 236"/>
                <a:gd name="T92" fmla="*/ 109 w 135"/>
                <a:gd name="T93" fmla="*/ 33 h 236"/>
                <a:gd name="T94" fmla="*/ 114 w 135"/>
                <a:gd name="T95" fmla="*/ 20 h 236"/>
                <a:gd name="T96" fmla="*/ 115 w 135"/>
                <a:gd name="T97" fmla="*/ 8 h 236"/>
                <a:gd name="T98" fmla="*/ 115 w 135"/>
                <a:gd name="T99" fmla="*/ 1 h 236"/>
                <a:gd name="T100" fmla="*/ 114 w 135"/>
                <a:gd name="T101" fmla="*/ 0 h 236"/>
                <a:gd name="T102" fmla="*/ 111 w 135"/>
                <a:gd name="T103" fmla="*/ 0 h 236"/>
                <a:gd name="T104" fmla="*/ 108 w 135"/>
                <a:gd name="T105" fmla="*/ 3 h 236"/>
                <a:gd name="T106" fmla="*/ 103 w 135"/>
                <a:gd name="T107" fmla="*/ 8 h 236"/>
                <a:gd name="T108" fmla="*/ 103 w 135"/>
                <a:gd name="T109" fmla="*/ 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5" h="236">
                  <a:moveTo>
                    <a:pt x="103" y="8"/>
                  </a:moveTo>
                  <a:lnTo>
                    <a:pt x="103" y="8"/>
                  </a:lnTo>
                  <a:lnTo>
                    <a:pt x="98" y="21"/>
                  </a:lnTo>
                  <a:lnTo>
                    <a:pt x="85" y="52"/>
                  </a:lnTo>
                  <a:lnTo>
                    <a:pt x="68" y="84"/>
                  </a:lnTo>
                  <a:lnTo>
                    <a:pt x="61" y="96"/>
                  </a:lnTo>
                  <a:lnTo>
                    <a:pt x="55" y="103"/>
                  </a:lnTo>
                  <a:lnTo>
                    <a:pt x="55" y="103"/>
                  </a:lnTo>
                  <a:lnTo>
                    <a:pt x="48" y="107"/>
                  </a:lnTo>
                  <a:lnTo>
                    <a:pt x="42" y="115"/>
                  </a:lnTo>
                  <a:lnTo>
                    <a:pt x="35" y="125"/>
                  </a:lnTo>
                  <a:lnTo>
                    <a:pt x="28" y="138"/>
                  </a:lnTo>
                  <a:lnTo>
                    <a:pt x="19" y="155"/>
                  </a:lnTo>
                  <a:lnTo>
                    <a:pt x="13" y="177"/>
                  </a:lnTo>
                  <a:lnTo>
                    <a:pt x="6" y="204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1" y="236"/>
                  </a:lnTo>
                  <a:lnTo>
                    <a:pt x="6" y="228"/>
                  </a:lnTo>
                  <a:lnTo>
                    <a:pt x="18" y="202"/>
                  </a:lnTo>
                  <a:lnTo>
                    <a:pt x="39" y="151"/>
                  </a:lnTo>
                  <a:lnTo>
                    <a:pt x="39" y="151"/>
                  </a:lnTo>
                  <a:lnTo>
                    <a:pt x="41" y="150"/>
                  </a:lnTo>
                  <a:lnTo>
                    <a:pt x="44" y="147"/>
                  </a:lnTo>
                  <a:lnTo>
                    <a:pt x="54" y="142"/>
                  </a:lnTo>
                  <a:lnTo>
                    <a:pt x="83" y="132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35" y="116"/>
                  </a:lnTo>
                  <a:lnTo>
                    <a:pt x="135" y="115"/>
                  </a:lnTo>
                  <a:lnTo>
                    <a:pt x="130" y="115"/>
                  </a:lnTo>
                  <a:lnTo>
                    <a:pt x="106" y="113"/>
                  </a:lnTo>
                  <a:lnTo>
                    <a:pt x="79" y="113"/>
                  </a:lnTo>
                  <a:lnTo>
                    <a:pt x="68" y="115"/>
                  </a:lnTo>
                  <a:lnTo>
                    <a:pt x="63" y="116"/>
                  </a:lnTo>
                  <a:lnTo>
                    <a:pt x="63" y="116"/>
                  </a:lnTo>
                  <a:lnTo>
                    <a:pt x="61" y="118"/>
                  </a:lnTo>
                  <a:lnTo>
                    <a:pt x="61" y="116"/>
                  </a:lnTo>
                  <a:lnTo>
                    <a:pt x="64" y="112"/>
                  </a:lnTo>
                  <a:lnTo>
                    <a:pt x="74" y="96"/>
                  </a:lnTo>
                  <a:lnTo>
                    <a:pt x="87" y="75"/>
                  </a:lnTo>
                  <a:lnTo>
                    <a:pt x="98" y="64"/>
                  </a:lnTo>
                  <a:lnTo>
                    <a:pt x="98" y="64"/>
                  </a:lnTo>
                  <a:lnTo>
                    <a:pt x="101" y="58"/>
                  </a:lnTo>
                  <a:lnTo>
                    <a:pt x="105" y="46"/>
                  </a:lnTo>
                  <a:lnTo>
                    <a:pt x="109" y="33"/>
                  </a:lnTo>
                  <a:lnTo>
                    <a:pt x="114" y="20"/>
                  </a:lnTo>
                  <a:lnTo>
                    <a:pt x="115" y="8"/>
                  </a:lnTo>
                  <a:lnTo>
                    <a:pt x="115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8" y="3"/>
                  </a:lnTo>
                  <a:lnTo>
                    <a:pt x="103" y="8"/>
                  </a:lnTo>
                  <a:lnTo>
                    <a:pt x="103" y="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-1429907" y="5833648"/>
              <a:ext cx="88755" cy="40964"/>
            </a:xfrm>
            <a:custGeom>
              <a:avLst/>
              <a:gdLst>
                <a:gd name="T0" fmla="*/ 10 w 117"/>
                <a:gd name="T1" fmla="*/ 0 h 54"/>
                <a:gd name="T2" fmla="*/ 10 w 117"/>
                <a:gd name="T3" fmla="*/ 0 h 54"/>
                <a:gd name="T4" fmla="*/ 16 w 117"/>
                <a:gd name="T5" fmla="*/ 4 h 54"/>
                <a:gd name="T6" fmla="*/ 32 w 117"/>
                <a:gd name="T7" fmla="*/ 15 h 54"/>
                <a:gd name="T8" fmla="*/ 40 w 117"/>
                <a:gd name="T9" fmla="*/ 19 h 54"/>
                <a:gd name="T10" fmla="*/ 52 w 117"/>
                <a:gd name="T11" fmla="*/ 22 h 54"/>
                <a:gd name="T12" fmla="*/ 62 w 117"/>
                <a:gd name="T13" fmla="*/ 25 h 54"/>
                <a:gd name="T14" fmla="*/ 74 w 117"/>
                <a:gd name="T15" fmla="*/ 23 h 54"/>
                <a:gd name="T16" fmla="*/ 74 w 117"/>
                <a:gd name="T17" fmla="*/ 23 h 54"/>
                <a:gd name="T18" fmla="*/ 83 w 117"/>
                <a:gd name="T19" fmla="*/ 20 h 54"/>
                <a:gd name="T20" fmla="*/ 91 w 117"/>
                <a:gd name="T21" fmla="*/ 20 h 54"/>
                <a:gd name="T22" fmla="*/ 99 w 117"/>
                <a:gd name="T23" fmla="*/ 22 h 54"/>
                <a:gd name="T24" fmla="*/ 103 w 117"/>
                <a:gd name="T25" fmla="*/ 23 h 54"/>
                <a:gd name="T26" fmla="*/ 109 w 117"/>
                <a:gd name="T27" fmla="*/ 26 h 54"/>
                <a:gd name="T28" fmla="*/ 112 w 117"/>
                <a:gd name="T29" fmla="*/ 31 h 54"/>
                <a:gd name="T30" fmla="*/ 116 w 117"/>
                <a:gd name="T31" fmla="*/ 36 h 54"/>
                <a:gd name="T32" fmla="*/ 116 w 117"/>
                <a:gd name="T33" fmla="*/ 36 h 54"/>
                <a:gd name="T34" fmla="*/ 117 w 117"/>
                <a:gd name="T35" fmla="*/ 39 h 54"/>
                <a:gd name="T36" fmla="*/ 116 w 117"/>
                <a:gd name="T37" fmla="*/ 42 h 54"/>
                <a:gd name="T38" fmla="*/ 113 w 117"/>
                <a:gd name="T39" fmla="*/ 48 h 54"/>
                <a:gd name="T40" fmla="*/ 107 w 117"/>
                <a:gd name="T41" fmla="*/ 52 h 54"/>
                <a:gd name="T42" fmla="*/ 99 w 117"/>
                <a:gd name="T43" fmla="*/ 54 h 54"/>
                <a:gd name="T44" fmla="*/ 99 w 117"/>
                <a:gd name="T45" fmla="*/ 54 h 54"/>
                <a:gd name="T46" fmla="*/ 96 w 117"/>
                <a:gd name="T47" fmla="*/ 52 h 54"/>
                <a:gd name="T48" fmla="*/ 93 w 117"/>
                <a:gd name="T49" fmla="*/ 51 h 54"/>
                <a:gd name="T50" fmla="*/ 91 w 117"/>
                <a:gd name="T51" fmla="*/ 45 h 54"/>
                <a:gd name="T52" fmla="*/ 88 w 117"/>
                <a:gd name="T53" fmla="*/ 39 h 54"/>
                <a:gd name="T54" fmla="*/ 87 w 117"/>
                <a:gd name="T55" fmla="*/ 38 h 54"/>
                <a:gd name="T56" fmla="*/ 83 w 117"/>
                <a:gd name="T57" fmla="*/ 36 h 54"/>
                <a:gd name="T58" fmla="*/ 83 w 117"/>
                <a:gd name="T59" fmla="*/ 36 h 54"/>
                <a:gd name="T60" fmla="*/ 71 w 117"/>
                <a:gd name="T61" fmla="*/ 35 h 54"/>
                <a:gd name="T62" fmla="*/ 58 w 117"/>
                <a:gd name="T63" fmla="*/ 34 h 54"/>
                <a:gd name="T64" fmla="*/ 43 w 117"/>
                <a:gd name="T65" fmla="*/ 29 h 54"/>
                <a:gd name="T66" fmla="*/ 33 w 117"/>
                <a:gd name="T67" fmla="*/ 26 h 54"/>
                <a:gd name="T68" fmla="*/ 33 w 117"/>
                <a:gd name="T69" fmla="*/ 26 h 54"/>
                <a:gd name="T70" fmla="*/ 21 w 117"/>
                <a:gd name="T71" fmla="*/ 20 h 54"/>
                <a:gd name="T72" fmla="*/ 7 w 117"/>
                <a:gd name="T73" fmla="*/ 10 h 54"/>
                <a:gd name="T74" fmla="*/ 2 w 117"/>
                <a:gd name="T75" fmla="*/ 6 h 54"/>
                <a:gd name="T76" fmla="*/ 0 w 117"/>
                <a:gd name="T77" fmla="*/ 1 h 54"/>
                <a:gd name="T78" fmla="*/ 0 w 117"/>
                <a:gd name="T79" fmla="*/ 0 h 54"/>
                <a:gd name="T80" fmla="*/ 2 w 117"/>
                <a:gd name="T81" fmla="*/ 0 h 54"/>
                <a:gd name="T82" fmla="*/ 10 w 117"/>
                <a:gd name="T83" fmla="*/ 0 h 54"/>
                <a:gd name="T84" fmla="*/ 10 w 117"/>
                <a:gd name="T8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7" h="54">
                  <a:moveTo>
                    <a:pt x="10" y="0"/>
                  </a:moveTo>
                  <a:lnTo>
                    <a:pt x="10" y="0"/>
                  </a:lnTo>
                  <a:lnTo>
                    <a:pt x="16" y="4"/>
                  </a:lnTo>
                  <a:lnTo>
                    <a:pt x="32" y="15"/>
                  </a:lnTo>
                  <a:lnTo>
                    <a:pt x="40" y="19"/>
                  </a:lnTo>
                  <a:lnTo>
                    <a:pt x="52" y="22"/>
                  </a:lnTo>
                  <a:lnTo>
                    <a:pt x="62" y="25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83" y="20"/>
                  </a:lnTo>
                  <a:lnTo>
                    <a:pt x="91" y="20"/>
                  </a:lnTo>
                  <a:lnTo>
                    <a:pt x="99" y="22"/>
                  </a:lnTo>
                  <a:lnTo>
                    <a:pt x="103" y="23"/>
                  </a:lnTo>
                  <a:lnTo>
                    <a:pt x="109" y="26"/>
                  </a:lnTo>
                  <a:lnTo>
                    <a:pt x="112" y="31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3" y="48"/>
                  </a:lnTo>
                  <a:lnTo>
                    <a:pt x="107" y="52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6" y="52"/>
                  </a:lnTo>
                  <a:lnTo>
                    <a:pt x="93" y="51"/>
                  </a:lnTo>
                  <a:lnTo>
                    <a:pt x="91" y="45"/>
                  </a:lnTo>
                  <a:lnTo>
                    <a:pt x="88" y="39"/>
                  </a:lnTo>
                  <a:lnTo>
                    <a:pt x="87" y="38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71" y="35"/>
                  </a:lnTo>
                  <a:lnTo>
                    <a:pt x="58" y="34"/>
                  </a:lnTo>
                  <a:lnTo>
                    <a:pt x="43" y="29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1" y="20"/>
                  </a:lnTo>
                  <a:lnTo>
                    <a:pt x="7" y="10"/>
                  </a:lnTo>
                  <a:lnTo>
                    <a:pt x="2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21"/>
            <p:cNvSpPr>
              <a:spLocks/>
            </p:cNvSpPr>
            <p:nvPr/>
          </p:nvSpPr>
          <p:spPr bwMode="auto">
            <a:xfrm>
              <a:off x="-1584659" y="4989335"/>
              <a:ext cx="146408" cy="84962"/>
            </a:xfrm>
            <a:custGeom>
              <a:avLst/>
              <a:gdLst>
                <a:gd name="T0" fmla="*/ 193 w 193"/>
                <a:gd name="T1" fmla="*/ 112 h 112"/>
                <a:gd name="T2" fmla="*/ 193 w 193"/>
                <a:gd name="T3" fmla="*/ 112 h 112"/>
                <a:gd name="T4" fmla="*/ 157 w 193"/>
                <a:gd name="T5" fmla="*/ 86 h 112"/>
                <a:gd name="T6" fmla="*/ 128 w 193"/>
                <a:gd name="T7" fmla="*/ 64 h 112"/>
                <a:gd name="T8" fmla="*/ 104 w 193"/>
                <a:gd name="T9" fmla="*/ 50 h 112"/>
                <a:gd name="T10" fmla="*/ 104 w 193"/>
                <a:gd name="T11" fmla="*/ 50 h 112"/>
                <a:gd name="T12" fmla="*/ 97 w 193"/>
                <a:gd name="T13" fmla="*/ 44 h 112"/>
                <a:gd name="T14" fmla="*/ 90 w 193"/>
                <a:gd name="T15" fmla="*/ 38 h 112"/>
                <a:gd name="T16" fmla="*/ 84 w 193"/>
                <a:gd name="T17" fmla="*/ 32 h 112"/>
                <a:gd name="T18" fmla="*/ 81 w 193"/>
                <a:gd name="T19" fmla="*/ 27 h 112"/>
                <a:gd name="T20" fmla="*/ 78 w 193"/>
                <a:gd name="T21" fmla="*/ 19 h 112"/>
                <a:gd name="T22" fmla="*/ 77 w 193"/>
                <a:gd name="T23" fmla="*/ 13 h 112"/>
                <a:gd name="T24" fmla="*/ 75 w 193"/>
                <a:gd name="T25" fmla="*/ 9 h 112"/>
                <a:gd name="T26" fmla="*/ 75 w 193"/>
                <a:gd name="T27" fmla="*/ 3 h 112"/>
                <a:gd name="T28" fmla="*/ 75 w 193"/>
                <a:gd name="T29" fmla="*/ 3 h 112"/>
                <a:gd name="T30" fmla="*/ 75 w 193"/>
                <a:gd name="T31" fmla="*/ 0 h 112"/>
                <a:gd name="T32" fmla="*/ 74 w 193"/>
                <a:gd name="T33" fmla="*/ 2 h 112"/>
                <a:gd name="T34" fmla="*/ 70 w 193"/>
                <a:gd name="T35" fmla="*/ 8 h 112"/>
                <a:gd name="T36" fmla="*/ 65 w 193"/>
                <a:gd name="T37" fmla="*/ 19 h 112"/>
                <a:gd name="T38" fmla="*/ 62 w 193"/>
                <a:gd name="T39" fmla="*/ 29 h 112"/>
                <a:gd name="T40" fmla="*/ 62 w 193"/>
                <a:gd name="T41" fmla="*/ 29 h 112"/>
                <a:gd name="T42" fmla="*/ 59 w 193"/>
                <a:gd name="T43" fmla="*/ 34 h 112"/>
                <a:gd name="T44" fmla="*/ 53 w 193"/>
                <a:gd name="T45" fmla="*/ 40 h 112"/>
                <a:gd name="T46" fmla="*/ 35 w 193"/>
                <a:gd name="T47" fmla="*/ 51 h 112"/>
                <a:gd name="T48" fmla="*/ 16 w 193"/>
                <a:gd name="T49" fmla="*/ 61 h 112"/>
                <a:gd name="T50" fmla="*/ 3 w 193"/>
                <a:gd name="T51" fmla="*/ 66 h 112"/>
                <a:gd name="T52" fmla="*/ 3 w 193"/>
                <a:gd name="T53" fmla="*/ 66 h 112"/>
                <a:gd name="T54" fmla="*/ 0 w 193"/>
                <a:gd name="T55" fmla="*/ 67 h 112"/>
                <a:gd name="T56" fmla="*/ 0 w 193"/>
                <a:gd name="T57" fmla="*/ 69 h 112"/>
                <a:gd name="T58" fmla="*/ 0 w 193"/>
                <a:gd name="T59" fmla="*/ 72 h 112"/>
                <a:gd name="T60" fmla="*/ 1 w 193"/>
                <a:gd name="T61" fmla="*/ 75 h 112"/>
                <a:gd name="T62" fmla="*/ 8 w 193"/>
                <a:gd name="T63" fmla="*/ 79 h 112"/>
                <a:gd name="T64" fmla="*/ 11 w 193"/>
                <a:gd name="T65" fmla="*/ 80 h 112"/>
                <a:gd name="T66" fmla="*/ 16 w 193"/>
                <a:gd name="T67" fmla="*/ 80 h 112"/>
                <a:gd name="T68" fmla="*/ 16 w 193"/>
                <a:gd name="T69" fmla="*/ 80 h 112"/>
                <a:gd name="T70" fmla="*/ 19 w 193"/>
                <a:gd name="T71" fmla="*/ 79 h 112"/>
                <a:gd name="T72" fmla="*/ 24 w 193"/>
                <a:gd name="T73" fmla="*/ 75 h 112"/>
                <a:gd name="T74" fmla="*/ 39 w 193"/>
                <a:gd name="T75" fmla="*/ 64 h 112"/>
                <a:gd name="T76" fmla="*/ 46 w 193"/>
                <a:gd name="T77" fmla="*/ 59 h 112"/>
                <a:gd name="T78" fmla="*/ 55 w 193"/>
                <a:gd name="T79" fmla="*/ 54 h 112"/>
                <a:gd name="T80" fmla="*/ 65 w 193"/>
                <a:gd name="T81" fmla="*/ 50 h 112"/>
                <a:gd name="T82" fmla="*/ 75 w 193"/>
                <a:gd name="T83" fmla="*/ 50 h 112"/>
                <a:gd name="T84" fmla="*/ 75 w 193"/>
                <a:gd name="T85" fmla="*/ 50 h 112"/>
                <a:gd name="T86" fmla="*/ 81 w 193"/>
                <a:gd name="T87" fmla="*/ 50 h 112"/>
                <a:gd name="T88" fmla="*/ 88 w 193"/>
                <a:gd name="T89" fmla="*/ 53 h 112"/>
                <a:gd name="T90" fmla="*/ 102 w 193"/>
                <a:gd name="T91" fmla="*/ 60 h 112"/>
                <a:gd name="T92" fmla="*/ 118 w 193"/>
                <a:gd name="T93" fmla="*/ 70 h 112"/>
                <a:gd name="T94" fmla="*/ 134 w 193"/>
                <a:gd name="T95" fmla="*/ 82 h 112"/>
                <a:gd name="T96" fmla="*/ 151 w 193"/>
                <a:gd name="T97" fmla="*/ 94 h 112"/>
                <a:gd name="T98" fmla="*/ 166 w 193"/>
                <a:gd name="T99" fmla="*/ 104 h 112"/>
                <a:gd name="T100" fmla="*/ 180 w 193"/>
                <a:gd name="T101" fmla="*/ 111 h 112"/>
                <a:gd name="T102" fmla="*/ 187 w 193"/>
                <a:gd name="T103" fmla="*/ 112 h 112"/>
                <a:gd name="T104" fmla="*/ 193 w 193"/>
                <a:gd name="T105" fmla="*/ 112 h 112"/>
                <a:gd name="T106" fmla="*/ 193 w 193"/>
                <a:gd name="T10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3" h="112">
                  <a:moveTo>
                    <a:pt x="193" y="112"/>
                  </a:moveTo>
                  <a:lnTo>
                    <a:pt x="193" y="112"/>
                  </a:lnTo>
                  <a:lnTo>
                    <a:pt x="157" y="86"/>
                  </a:lnTo>
                  <a:lnTo>
                    <a:pt x="128" y="64"/>
                  </a:lnTo>
                  <a:lnTo>
                    <a:pt x="104" y="50"/>
                  </a:lnTo>
                  <a:lnTo>
                    <a:pt x="104" y="50"/>
                  </a:lnTo>
                  <a:lnTo>
                    <a:pt x="97" y="44"/>
                  </a:lnTo>
                  <a:lnTo>
                    <a:pt x="90" y="38"/>
                  </a:lnTo>
                  <a:lnTo>
                    <a:pt x="84" y="32"/>
                  </a:lnTo>
                  <a:lnTo>
                    <a:pt x="81" y="27"/>
                  </a:lnTo>
                  <a:lnTo>
                    <a:pt x="78" y="19"/>
                  </a:lnTo>
                  <a:lnTo>
                    <a:pt x="77" y="13"/>
                  </a:lnTo>
                  <a:lnTo>
                    <a:pt x="75" y="9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0"/>
                  </a:lnTo>
                  <a:lnTo>
                    <a:pt x="74" y="2"/>
                  </a:lnTo>
                  <a:lnTo>
                    <a:pt x="70" y="8"/>
                  </a:lnTo>
                  <a:lnTo>
                    <a:pt x="65" y="19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59" y="34"/>
                  </a:lnTo>
                  <a:lnTo>
                    <a:pt x="53" y="40"/>
                  </a:lnTo>
                  <a:lnTo>
                    <a:pt x="35" y="51"/>
                  </a:lnTo>
                  <a:lnTo>
                    <a:pt x="16" y="61"/>
                  </a:lnTo>
                  <a:lnTo>
                    <a:pt x="3" y="66"/>
                  </a:lnTo>
                  <a:lnTo>
                    <a:pt x="3" y="66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8" y="79"/>
                  </a:lnTo>
                  <a:lnTo>
                    <a:pt x="11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9" y="79"/>
                  </a:lnTo>
                  <a:lnTo>
                    <a:pt x="24" y="75"/>
                  </a:lnTo>
                  <a:lnTo>
                    <a:pt x="39" y="64"/>
                  </a:lnTo>
                  <a:lnTo>
                    <a:pt x="46" y="59"/>
                  </a:lnTo>
                  <a:lnTo>
                    <a:pt x="55" y="54"/>
                  </a:lnTo>
                  <a:lnTo>
                    <a:pt x="65" y="50"/>
                  </a:lnTo>
                  <a:lnTo>
                    <a:pt x="75" y="50"/>
                  </a:lnTo>
                  <a:lnTo>
                    <a:pt x="75" y="50"/>
                  </a:lnTo>
                  <a:lnTo>
                    <a:pt x="81" y="50"/>
                  </a:lnTo>
                  <a:lnTo>
                    <a:pt x="88" y="53"/>
                  </a:lnTo>
                  <a:lnTo>
                    <a:pt x="102" y="60"/>
                  </a:lnTo>
                  <a:lnTo>
                    <a:pt x="118" y="70"/>
                  </a:lnTo>
                  <a:lnTo>
                    <a:pt x="134" y="82"/>
                  </a:lnTo>
                  <a:lnTo>
                    <a:pt x="151" y="94"/>
                  </a:lnTo>
                  <a:lnTo>
                    <a:pt x="166" y="104"/>
                  </a:lnTo>
                  <a:lnTo>
                    <a:pt x="180" y="111"/>
                  </a:lnTo>
                  <a:lnTo>
                    <a:pt x="187" y="112"/>
                  </a:lnTo>
                  <a:lnTo>
                    <a:pt x="193" y="112"/>
                  </a:lnTo>
                  <a:lnTo>
                    <a:pt x="193" y="11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121" name="Title 5"/>
          <p:cNvSpPr txBox="1">
            <a:spLocks/>
          </p:cNvSpPr>
          <p:nvPr/>
        </p:nvSpPr>
        <p:spPr>
          <a:xfrm>
            <a:off x="261010" y="1302286"/>
            <a:ext cx="5767466" cy="70828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70C0"/>
                </a:solidFill>
                <a:latin typeface="+mn-lt"/>
              </a:rPr>
              <a:t>Community Relations</a:t>
            </a:r>
          </a:p>
        </p:txBody>
      </p:sp>
    </p:spTree>
    <p:extLst>
      <p:ext uri="{BB962C8B-B14F-4D97-AF65-F5344CB8AC3E}">
        <p14:creationId xmlns:p14="http://schemas.microsoft.com/office/powerpoint/2010/main" val="201704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50"/>
                            </p:stCondLst>
                            <p:childTnLst>
                              <p:par>
                                <p:cTn id="48" presetID="2" presetClass="entr" presetSubtype="12" decel="4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build="p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5967" y="0"/>
            <a:ext cx="9144001" cy="6858000"/>
            <a:chOff x="0" y="857250"/>
            <a:chExt cx="9144001" cy="5148874"/>
          </a:xfrm>
        </p:grpSpPr>
        <p:sp>
          <p:nvSpPr>
            <p:cNvPr id="120" name="Rectangle 5"/>
            <p:cNvSpPr>
              <a:spLocks noChangeArrowheads="1"/>
            </p:cNvSpPr>
            <p:nvPr/>
          </p:nvSpPr>
          <p:spPr bwMode="auto">
            <a:xfrm>
              <a:off x="1" y="857250"/>
              <a:ext cx="9144000" cy="514887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bg2">
                    <a:lumMod val="40000"/>
                    <a:lumOff val="6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6"/>
            <p:cNvSpPr>
              <a:spLocks/>
            </p:cNvSpPr>
            <p:nvPr/>
          </p:nvSpPr>
          <p:spPr bwMode="auto">
            <a:xfrm>
              <a:off x="1" y="3209704"/>
              <a:ext cx="9134431" cy="2788160"/>
            </a:xfrm>
            <a:custGeom>
              <a:avLst/>
              <a:gdLst/>
              <a:ahLst/>
              <a:cxnLst/>
              <a:rect l="l" t="t" r="r" b="b"/>
              <a:pathLst>
                <a:path w="12179241" h="3847123">
                  <a:moveTo>
                    <a:pt x="6832863" y="0"/>
                  </a:moveTo>
                  <a:lnTo>
                    <a:pt x="6854138" y="0"/>
                  </a:lnTo>
                  <a:lnTo>
                    <a:pt x="6911580" y="17014"/>
                  </a:lnTo>
                  <a:lnTo>
                    <a:pt x="6973277" y="36154"/>
                  </a:lnTo>
                  <a:lnTo>
                    <a:pt x="7037102" y="61673"/>
                  </a:lnTo>
                  <a:lnTo>
                    <a:pt x="7103054" y="89320"/>
                  </a:lnTo>
                  <a:lnTo>
                    <a:pt x="7247723" y="153120"/>
                  </a:lnTo>
                  <a:lnTo>
                    <a:pt x="7317930" y="182893"/>
                  </a:lnTo>
                  <a:lnTo>
                    <a:pt x="7394520" y="214793"/>
                  </a:lnTo>
                  <a:lnTo>
                    <a:pt x="7486002" y="253073"/>
                  </a:lnTo>
                  <a:lnTo>
                    <a:pt x="7568974" y="287099"/>
                  </a:lnTo>
                  <a:lnTo>
                    <a:pt x="7698751" y="350899"/>
                  </a:lnTo>
                  <a:lnTo>
                    <a:pt x="7798743" y="397685"/>
                  </a:lnTo>
                  <a:lnTo>
                    <a:pt x="7839165" y="414699"/>
                  </a:lnTo>
                  <a:lnTo>
                    <a:pt x="7875332" y="427459"/>
                  </a:lnTo>
                  <a:lnTo>
                    <a:pt x="7902990" y="435965"/>
                  </a:lnTo>
                  <a:lnTo>
                    <a:pt x="7932774" y="446598"/>
                  </a:lnTo>
                  <a:lnTo>
                    <a:pt x="8009364" y="484878"/>
                  </a:lnTo>
                  <a:lnTo>
                    <a:pt x="8141268" y="548678"/>
                  </a:lnTo>
                  <a:lnTo>
                    <a:pt x="8368910" y="657137"/>
                  </a:lnTo>
                  <a:lnTo>
                    <a:pt x="8422097" y="682657"/>
                  </a:lnTo>
                  <a:lnTo>
                    <a:pt x="8471029" y="701797"/>
                  </a:lnTo>
                  <a:lnTo>
                    <a:pt x="8517834" y="716684"/>
                  </a:lnTo>
                  <a:lnTo>
                    <a:pt x="8560383" y="733697"/>
                  </a:lnTo>
                  <a:lnTo>
                    <a:pt x="8639101" y="752837"/>
                  </a:lnTo>
                  <a:lnTo>
                    <a:pt x="8709308" y="765597"/>
                  </a:lnTo>
                  <a:lnTo>
                    <a:pt x="8813555" y="780484"/>
                  </a:lnTo>
                  <a:lnTo>
                    <a:pt x="8851849" y="786864"/>
                  </a:lnTo>
                  <a:lnTo>
                    <a:pt x="8864614" y="793244"/>
                  </a:lnTo>
                  <a:lnTo>
                    <a:pt x="8877379" y="799623"/>
                  </a:lnTo>
                  <a:lnTo>
                    <a:pt x="8907164" y="797497"/>
                  </a:lnTo>
                  <a:lnTo>
                    <a:pt x="8983754" y="786864"/>
                  </a:lnTo>
                  <a:lnTo>
                    <a:pt x="9247562" y="746457"/>
                  </a:lnTo>
                  <a:lnTo>
                    <a:pt x="9630510" y="689037"/>
                  </a:lnTo>
                  <a:lnTo>
                    <a:pt x="10079410" y="627364"/>
                  </a:lnTo>
                  <a:lnTo>
                    <a:pt x="10311307" y="599718"/>
                  </a:lnTo>
                  <a:lnTo>
                    <a:pt x="10545330" y="569945"/>
                  </a:lnTo>
                  <a:lnTo>
                    <a:pt x="10770844" y="548678"/>
                  </a:lnTo>
                  <a:lnTo>
                    <a:pt x="10983593" y="529538"/>
                  </a:lnTo>
                  <a:lnTo>
                    <a:pt x="11175067" y="518905"/>
                  </a:lnTo>
                  <a:lnTo>
                    <a:pt x="11262294" y="516778"/>
                  </a:lnTo>
                  <a:lnTo>
                    <a:pt x="11341011" y="512525"/>
                  </a:lnTo>
                  <a:lnTo>
                    <a:pt x="11415473" y="516778"/>
                  </a:lnTo>
                  <a:lnTo>
                    <a:pt x="11479298" y="518905"/>
                  </a:lnTo>
                  <a:lnTo>
                    <a:pt x="11532485" y="525285"/>
                  </a:lnTo>
                  <a:lnTo>
                    <a:pt x="11572907" y="535918"/>
                  </a:lnTo>
                  <a:lnTo>
                    <a:pt x="11666517" y="567818"/>
                  </a:lnTo>
                  <a:lnTo>
                    <a:pt x="11764381" y="601844"/>
                  </a:lnTo>
                  <a:lnTo>
                    <a:pt x="11864373" y="644378"/>
                  </a:lnTo>
                  <a:lnTo>
                    <a:pt x="11962238" y="684784"/>
                  </a:lnTo>
                  <a:lnTo>
                    <a:pt x="12115417" y="759217"/>
                  </a:lnTo>
                  <a:lnTo>
                    <a:pt x="12179241" y="786864"/>
                  </a:lnTo>
                  <a:lnTo>
                    <a:pt x="12179241" y="2847594"/>
                  </a:lnTo>
                  <a:lnTo>
                    <a:pt x="11385688" y="2807188"/>
                  </a:lnTo>
                  <a:lnTo>
                    <a:pt x="9645403" y="2713615"/>
                  </a:lnTo>
                  <a:lnTo>
                    <a:pt x="8722073" y="2668955"/>
                  </a:lnTo>
                  <a:lnTo>
                    <a:pt x="7915754" y="2628548"/>
                  </a:lnTo>
                  <a:lnTo>
                    <a:pt x="7351970" y="2605155"/>
                  </a:lnTo>
                  <a:lnTo>
                    <a:pt x="7196663" y="2603029"/>
                  </a:lnTo>
                  <a:lnTo>
                    <a:pt x="7158369" y="2603029"/>
                  </a:lnTo>
                  <a:lnTo>
                    <a:pt x="7145604" y="2603029"/>
                  </a:lnTo>
                  <a:lnTo>
                    <a:pt x="7324313" y="2853974"/>
                  </a:lnTo>
                  <a:lnTo>
                    <a:pt x="7581739" y="3224012"/>
                  </a:lnTo>
                  <a:lnTo>
                    <a:pt x="7596631" y="3245279"/>
                  </a:lnTo>
                  <a:lnTo>
                    <a:pt x="7622161" y="3270799"/>
                  </a:lnTo>
                  <a:lnTo>
                    <a:pt x="7677476" y="3332472"/>
                  </a:lnTo>
                  <a:lnTo>
                    <a:pt x="7698751" y="3364372"/>
                  </a:lnTo>
                  <a:lnTo>
                    <a:pt x="7717898" y="3392018"/>
                  </a:lnTo>
                  <a:lnTo>
                    <a:pt x="7724281" y="3409032"/>
                  </a:lnTo>
                  <a:lnTo>
                    <a:pt x="7728535" y="3421792"/>
                  </a:lnTo>
                  <a:lnTo>
                    <a:pt x="7728535" y="3434551"/>
                  </a:lnTo>
                  <a:lnTo>
                    <a:pt x="7724281" y="3443058"/>
                  </a:lnTo>
                  <a:lnTo>
                    <a:pt x="7717898" y="3455818"/>
                  </a:lnTo>
                  <a:lnTo>
                    <a:pt x="7711516" y="3466451"/>
                  </a:lnTo>
                  <a:lnTo>
                    <a:pt x="7685986" y="3487718"/>
                  </a:lnTo>
                  <a:lnTo>
                    <a:pt x="7658328" y="3504731"/>
                  </a:lnTo>
                  <a:lnTo>
                    <a:pt x="7620034" y="3519618"/>
                  </a:lnTo>
                  <a:lnTo>
                    <a:pt x="7575356" y="3532378"/>
                  </a:lnTo>
                  <a:lnTo>
                    <a:pt x="7526424" y="3543011"/>
                  </a:lnTo>
                  <a:lnTo>
                    <a:pt x="7473237" y="3551518"/>
                  </a:lnTo>
                  <a:lnTo>
                    <a:pt x="7415795" y="3557898"/>
                  </a:lnTo>
                  <a:lnTo>
                    <a:pt x="7358352" y="3562151"/>
                  </a:lnTo>
                  <a:lnTo>
                    <a:pt x="7298783" y="3562151"/>
                  </a:lnTo>
                  <a:lnTo>
                    <a:pt x="7234958" y="3562151"/>
                  </a:lnTo>
                  <a:lnTo>
                    <a:pt x="7173261" y="3557898"/>
                  </a:lnTo>
                  <a:lnTo>
                    <a:pt x="7115819" y="3551518"/>
                  </a:lnTo>
                  <a:lnTo>
                    <a:pt x="7058377" y="3545138"/>
                  </a:lnTo>
                  <a:lnTo>
                    <a:pt x="7005189" y="3532378"/>
                  </a:lnTo>
                  <a:lnTo>
                    <a:pt x="6954130" y="3519618"/>
                  </a:lnTo>
                  <a:lnTo>
                    <a:pt x="6879668" y="3500478"/>
                  </a:lnTo>
                  <a:lnTo>
                    <a:pt x="6845628" y="3498351"/>
                  </a:lnTo>
                  <a:lnTo>
                    <a:pt x="6815843" y="3494098"/>
                  </a:lnTo>
                  <a:lnTo>
                    <a:pt x="6788186" y="3494098"/>
                  </a:lnTo>
                  <a:lnTo>
                    <a:pt x="6756273" y="3498351"/>
                  </a:lnTo>
                  <a:lnTo>
                    <a:pt x="6728616" y="3506858"/>
                  </a:lnTo>
                  <a:lnTo>
                    <a:pt x="6696704" y="3519618"/>
                  </a:lnTo>
                  <a:lnTo>
                    <a:pt x="6660536" y="3536631"/>
                  </a:lnTo>
                  <a:lnTo>
                    <a:pt x="6622241" y="3557898"/>
                  </a:lnTo>
                  <a:lnTo>
                    <a:pt x="6530759" y="3619571"/>
                  </a:lnTo>
                  <a:lnTo>
                    <a:pt x="6411620" y="3700384"/>
                  </a:lnTo>
                  <a:lnTo>
                    <a:pt x="6262696" y="3806716"/>
                  </a:lnTo>
                  <a:lnTo>
                    <a:pt x="6249931" y="3813096"/>
                  </a:lnTo>
                  <a:lnTo>
                    <a:pt x="6230784" y="3819476"/>
                  </a:lnTo>
                  <a:lnTo>
                    <a:pt x="6181851" y="3827983"/>
                  </a:lnTo>
                  <a:lnTo>
                    <a:pt x="6115899" y="3834363"/>
                  </a:lnTo>
                  <a:lnTo>
                    <a:pt x="6032927" y="3840743"/>
                  </a:lnTo>
                  <a:lnTo>
                    <a:pt x="5937190" y="3844996"/>
                  </a:lnTo>
                  <a:lnTo>
                    <a:pt x="5832943" y="3847123"/>
                  </a:lnTo>
                  <a:lnTo>
                    <a:pt x="5605302" y="3847123"/>
                  </a:lnTo>
                  <a:lnTo>
                    <a:pt x="5367023" y="3840743"/>
                  </a:lnTo>
                  <a:lnTo>
                    <a:pt x="5141509" y="3827983"/>
                  </a:lnTo>
                  <a:lnTo>
                    <a:pt x="4943653" y="3813096"/>
                  </a:lnTo>
                  <a:lnTo>
                    <a:pt x="4862808" y="3806716"/>
                  </a:lnTo>
                  <a:lnTo>
                    <a:pt x="4796856" y="3796083"/>
                  </a:lnTo>
                  <a:lnTo>
                    <a:pt x="4709629" y="3776943"/>
                  </a:lnTo>
                  <a:lnTo>
                    <a:pt x="4609637" y="3755677"/>
                  </a:lnTo>
                  <a:lnTo>
                    <a:pt x="4503263" y="3723777"/>
                  </a:lnTo>
                  <a:lnTo>
                    <a:pt x="4392633" y="3691877"/>
                  </a:lnTo>
                  <a:lnTo>
                    <a:pt x="4177757" y="3628077"/>
                  </a:lnTo>
                  <a:lnTo>
                    <a:pt x="4075638" y="3602557"/>
                  </a:lnTo>
                  <a:lnTo>
                    <a:pt x="3990538" y="3583417"/>
                  </a:lnTo>
                  <a:lnTo>
                    <a:pt x="3926713" y="3574911"/>
                  </a:lnTo>
                  <a:lnTo>
                    <a:pt x="3862889" y="3564278"/>
                  </a:lnTo>
                  <a:lnTo>
                    <a:pt x="3726730" y="3555771"/>
                  </a:lnTo>
                  <a:lnTo>
                    <a:pt x="3579933" y="3549391"/>
                  </a:lnTo>
                  <a:lnTo>
                    <a:pt x="3428881" y="3545138"/>
                  </a:lnTo>
                  <a:lnTo>
                    <a:pt x="3133161" y="3538758"/>
                  </a:lnTo>
                  <a:lnTo>
                    <a:pt x="2997001" y="3532378"/>
                  </a:lnTo>
                  <a:lnTo>
                    <a:pt x="2865096" y="3519618"/>
                  </a:lnTo>
                  <a:lnTo>
                    <a:pt x="2680005" y="3494098"/>
                  </a:lnTo>
                  <a:lnTo>
                    <a:pt x="2452364" y="3460071"/>
                  </a:lnTo>
                  <a:lnTo>
                    <a:pt x="2199193" y="3417538"/>
                  </a:lnTo>
                  <a:lnTo>
                    <a:pt x="1941767" y="3377132"/>
                  </a:lnTo>
                  <a:lnTo>
                    <a:pt x="1690723" y="3338852"/>
                  </a:lnTo>
                  <a:lnTo>
                    <a:pt x="1571584" y="3326092"/>
                  </a:lnTo>
                  <a:lnTo>
                    <a:pt x="1463082" y="3315459"/>
                  </a:lnTo>
                  <a:lnTo>
                    <a:pt x="1367345" y="3309079"/>
                  </a:lnTo>
                  <a:lnTo>
                    <a:pt x="1282246" y="3306952"/>
                  </a:lnTo>
                  <a:lnTo>
                    <a:pt x="1216293" y="3309079"/>
                  </a:lnTo>
                  <a:lnTo>
                    <a:pt x="1186509" y="3313332"/>
                  </a:lnTo>
                  <a:lnTo>
                    <a:pt x="1160979" y="3319712"/>
                  </a:lnTo>
                  <a:lnTo>
                    <a:pt x="1122684" y="3328219"/>
                  </a:lnTo>
                  <a:lnTo>
                    <a:pt x="1069497" y="3338852"/>
                  </a:lnTo>
                  <a:lnTo>
                    <a:pt x="929082" y="3353738"/>
                  </a:lnTo>
                  <a:lnTo>
                    <a:pt x="756756" y="3366498"/>
                  </a:lnTo>
                  <a:lnTo>
                    <a:pt x="563154" y="3377132"/>
                  </a:lnTo>
                  <a:lnTo>
                    <a:pt x="169569" y="3392018"/>
                  </a:lnTo>
                  <a:lnTo>
                    <a:pt x="0" y="3401774"/>
                  </a:lnTo>
                  <a:lnTo>
                    <a:pt x="0" y="859800"/>
                  </a:lnTo>
                  <a:lnTo>
                    <a:pt x="20645" y="880436"/>
                  </a:lnTo>
                  <a:lnTo>
                    <a:pt x="54685" y="905956"/>
                  </a:lnTo>
                  <a:lnTo>
                    <a:pt x="67450" y="914463"/>
                  </a:lnTo>
                  <a:lnTo>
                    <a:pt x="84469" y="920843"/>
                  </a:lnTo>
                  <a:lnTo>
                    <a:pt x="116382" y="933603"/>
                  </a:lnTo>
                  <a:lnTo>
                    <a:pt x="154677" y="956996"/>
                  </a:lnTo>
                  <a:lnTo>
                    <a:pt x="237649" y="1005909"/>
                  </a:lnTo>
                  <a:lnTo>
                    <a:pt x="282326" y="1029302"/>
                  </a:lnTo>
                  <a:lnTo>
                    <a:pt x="307856" y="1037809"/>
                  </a:lnTo>
                  <a:lnTo>
                    <a:pt x="329131" y="1044189"/>
                  </a:lnTo>
                  <a:lnTo>
                    <a:pt x="352533" y="1050569"/>
                  </a:lnTo>
                  <a:lnTo>
                    <a:pt x="373808" y="1050569"/>
                  </a:lnTo>
                  <a:lnTo>
                    <a:pt x="397210" y="1050569"/>
                  </a:lnTo>
                  <a:lnTo>
                    <a:pt x="418485" y="1044189"/>
                  </a:lnTo>
                  <a:lnTo>
                    <a:pt x="473800" y="1029302"/>
                  </a:lnTo>
                  <a:lnTo>
                    <a:pt x="531242" y="1005909"/>
                  </a:lnTo>
                  <a:lnTo>
                    <a:pt x="641871" y="959123"/>
                  </a:lnTo>
                  <a:lnTo>
                    <a:pt x="731226" y="918716"/>
                  </a:lnTo>
                  <a:lnTo>
                    <a:pt x="758883" y="908083"/>
                  </a:lnTo>
                  <a:lnTo>
                    <a:pt x="778031" y="905956"/>
                  </a:lnTo>
                  <a:lnTo>
                    <a:pt x="809943" y="905956"/>
                  </a:lnTo>
                  <a:lnTo>
                    <a:pt x="846110" y="899576"/>
                  </a:lnTo>
                  <a:lnTo>
                    <a:pt x="886533" y="888943"/>
                  </a:lnTo>
                  <a:lnTo>
                    <a:pt x="929082" y="874056"/>
                  </a:lnTo>
                  <a:lnTo>
                    <a:pt x="1020564" y="837903"/>
                  </a:lnTo>
                  <a:lnTo>
                    <a:pt x="1116301" y="793244"/>
                  </a:lnTo>
                  <a:lnTo>
                    <a:pt x="1275863" y="716684"/>
                  </a:lnTo>
                  <a:lnTo>
                    <a:pt x="1329050" y="697544"/>
                  </a:lnTo>
                  <a:lnTo>
                    <a:pt x="1346070" y="695417"/>
                  </a:lnTo>
                  <a:lnTo>
                    <a:pt x="1348198" y="695417"/>
                  </a:lnTo>
                  <a:lnTo>
                    <a:pt x="1352453" y="697544"/>
                  </a:lnTo>
                  <a:lnTo>
                    <a:pt x="1358835" y="701797"/>
                  </a:lnTo>
                  <a:lnTo>
                    <a:pt x="1371600" y="701797"/>
                  </a:lnTo>
                  <a:lnTo>
                    <a:pt x="1416277" y="691164"/>
                  </a:lnTo>
                  <a:lnTo>
                    <a:pt x="1556692" y="657137"/>
                  </a:lnTo>
                  <a:lnTo>
                    <a:pt x="1648174" y="633744"/>
                  </a:lnTo>
                  <a:lnTo>
                    <a:pt x="1699233" y="625238"/>
                  </a:lnTo>
                  <a:lnTo>
                    <a:pt x="1754548" y="618858"/>
                  </a:lnTo>
                  <a:lnTo>
                    <a:pt x="1807735" y="612477"/>
                  </a:lnTo>
                  <a:lnTo>
                    <a:pt x="1865177" y="608224"/>
                  </a:lnTo>
                  <a:lnTo>
                    <a:pt x="1922620" y="606097"/>
                  </a:lnTo>
                  <a:lnTo>
                    <a:pt x="1980062" y="608224"/>
                  </a:lnTo>
                  <a:lnTo>
                    <a:pt x="2046014" y="612477"/>
                  </a:lnTo>
                  <a:lnTo>
                    <a:pt x="2122603" y="608224"/>
                  </a:lnTo>
                  <a:lnTo>
                    <a:pt x="2203448" y="606097"/>
                  </a:lnTo>
                  <a:lnTo>
                    <a:pt x="2288548" y="595465"/>
                  </a:lnTo>
                  <a:lnTo>
                    <a:pt x="2371520" y="582704"/>
                  </a:lnTo>
                  <a:lnTo>
                    <a:pt x="2448109" y="569945"/>
                  </a:lnTo>
                  <a:lnTo>
                    <a:pt x="2516189" y="555058"/>
                  </a:lnTo>
                  <a:lnTo>
                    <a:pt x="2567249" y="538045"/>
                  </a:lnTo>
                  <a:lnTo>
                    <a:pt x="2592778" y="531665"/>
                  </a:lnTo>
                  <a:lnTo>
                    <a:pt x="2639583" y="523158"/>
                  </a:lnTo>
                  <a:lnTo>
                    <a:pt x="2792762" y="497638"/>
                  </a:lnTo>
                  <a:lnTo>
                    <a:pt x="3011894" y="465738"/>
                  </a:lnTo>
                  <a:lnTo>
                    <a:pt x="3286340" y="427459"/>
                  </a:lnTo>
                  <a:lnTo>
                    <a:pt x="3958626" y="336012"/>
                  </a:lnTo>
                  <a:lnTo>
                    <a:pt x="4722394" y="240313"/>
                  </a:lnTo>
                  <a:lnTo>
                    <a:pt x="5484035" y="144613"/>
                  </a:lnTo>
                  <a:lnTo>
                    <a:pt x="6154194" y="68053"/>
                  </a:lnTo>
                  <a:lnTo>
                    <a:pt x="6428640" y="36154"/>
                  </a:lnTo>
                  <a:lnTo>
                    <a:pt x="6641389" y="12760"/>
                  </a:lnTo>
                  <a:lnTo>
                    <a:pt x="6788186" y="425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1" y="5333574"/>
              <a:ext cx="9134429" cy="667357"/>
            </a:xfrm>
            <a:custGeom>
              <a:avLst/>
              <a:gdLst/>
              <a:ahLst/>
              <a:cxnLst/>
              <a:rect l="l" t="t" r="r" b="b"/>
              <a:pathLst>
                <a:path w="12179239" h="920824">
                  <a:moveTo>
                    <a:pt x="0" y="0"/>
                  </a:moveTo>
                  <a:lnTo>
                    <a:pt x="12179239" y="0"/>
                  </a:lnTo>
                  <a:lnTo>
                    <a:pt x="12179239" y="920824"/>
                  </a:lnTo>
                  <a:lnTo>
                    <a:pt x="0" y="920824"/>
                  </a:lnTo>
                  <a:close/>
                </a:path>
              </a:pathLst>
            </a:custGeom>
            <a:solidFill>
              <a:srgbClr val="A7D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0" y="1562084"/>
              <a:ext cx="9144000" cy="4435778"/>
            </a:xfrm>
            <a:custGeom>
              <a:avLst/>
              <a:gdLst/>
              <a:ahLst/>
              <a:cxnLst/>
              <a:rect l="l" t="t" r="r" b="b"/>
              <a:pathLst>
                <a:path w="12192000" h="6120518">
                  <a:moveTo>
                    <a:pt x="8746816" y="0"/>
                  </a:moveTo>
                  <a:lnTo>
                    <a:pt x="8799982" y="0"/>
                  </a:lnTo>
                  <a:lnTo>
                    <a:pt x="8840389" y="6380"/>
                  </a:lnTo>
                  <a:lnTo>
                    <a:pt x="8876542" y="19140"/>
                  </a:lnTo>
                  <a:lnTo>
                    <a:pt x="8904189" y="34027"/>
                  </a:lnTo>
                  <a:lnTo>
                    <a:pt x="8923329" y="53166"/>
                  </a:lnTo>
                  <a:lnTo>
                    <a:pt x="8942468" y="78686"/>
                  </a:lnTo>
                  <a:lnTo>
                    <a:pt x="8959482" y="104206"/>
                  </a:lnTo>
                  <a:lnTo>
                    <a:pt x="8972242" y="133980"/>
                  </a:lnTo>
                  <a:lnTo>
                    <a:pt x="8997761" y="193526"/>
                  </a:lnTo>
                  <a:lnTo>
                    <a:pt x="9012648" y="223299"/>
                  </a:lnTo>
                  <a:lnTo>
                    <a:pt x="9031788" y="250946"/>
                  </a:lnTo>
                  <a:lnTo>
                    <a:pt x="9057308" y="280719"/>
                  </a:lnTo>
                  <a:lnTo>
                    <a:pt x="9087081" y="301985"/>
                  </a:lnTo>
                  <a:lnTo>
                    <a:pt x="9125361" y="325378"/>
                  </a:lnTo>
                  <a:lnTo>
                    <a:pt x="9172147" y="340265"/>
                  </a:lnTo>
                  <a:lnTo>
                    <a:pt x="9267847" y="372165"/>
                  </a:lnTo>
                  <a:lnTo>
                    <a:pt x="9355040" y="408318"/>
                  </a:lnTo>
                  <a:lnTo>
                    <a:pt x="9433726" y="442345"/>
                  </a:lnTo>
                  <a:lnTo>
                    <a:pt x="9499652" y="478498"/>
                  </a:lnTo>
                  <a:lnTo>
                    <a:pt x="9554946" y="510398"/>
                  </a:lnTo>
                  <a:lnTo>
                    <a:pt x="9595352" y="535918"/>
                  </a:lnTo>
                  <a:lnTo>
                    <a:pt x="9631505" y="557184"/>
                  </a:lnTo>
                  <a:lnTo>
                    <a:pt x="9691052" y="586957"/>
                  </a:lnTo>
                  <a:lnTo>
                    <a:pt x="9742091" y="620984"/>
                  </a:lnTo>
                  <a:lnTo>
                    <a:pt x="9793131" y="665643"/>
                  </a:lnTo>
                  <a:lnTo>
                    <a:pt x="9842044" y="712430"/>
                  </a:lnTo>
                  <a:lnTo>
                    <a:pt x="9886704" y="769850"/>
                  </a:lnTo>
                  <a:lnTo>
                    <a:pt x="9927110" y="837903"/>
                  </a:lnTo>
                  <a:lnTo>
                    <a:pt x="9969644" y="916589"/>
                  </a:lnTo>
                  <a:lnTo>
                    <a:pt x="10010050" y="1005909"/>
                  </a:lnTo>
                  <a:lnTo>
                    <a:pt x="10029190" y="1037809"/>
                  </a:lnTo>
                  <a:lnTo>
                    <a:pt x="10048330" y="1067582"/>
                  </a:lnTo>
                  <a:lnTo>
                    <a:pt x="10071723" y="1086722"/>
                  </a:lnTo>
                  <a:lnTo>
                    <a:pt x="10090863" y="1099482"/>
                  </a:lnTo>
                  <a:lnTo>
                    <a:pt x="10112130" y="1105862"/>
                  </a:lnTo>
                  <a:lnTo>
                    <a:pt x="10135523" y="1112241"/>
                  </a:lnTo>
                  <a:lnTo>
                    <a:pt x="10182309" y="1118622"/>
                  </a:lnTo>
                  <a:lnTo>
                    <a:pt x="10203576" y="1120748"/>
                  </a:lnTo>
                  <a:lnTo>
                    <a:pt x="10229096" y="1127128"/>
                  </a:lnTo>
                  <a:lnTo>
                    <a:pt x="10252489" y="1137762"/>
                  </a:lnTo>
                  <a:lnTo>
                    <a:pt x="10273756" y="1150521"/>
                  </a:lnTo>
                  <a:lnTo>
                    <a:pt x="10297149" y="1169661"/>
                  </a:lnTo>
                  <a:lnTo>
                    <a:pt x="10318415" y="1197308"/>
                  </a:lnTo>
                  <a:lnTo>
                    <a:pt x="10337555" y="1235588"/>
                  </a:lnTo>
                  <a:lnTo>
                    <a:pt x="10356695" y="1280248"/>
                  </a:lnTo>
                  <a:lnTo>
                    <a:pt x="10373708" y="1324907"/>
                  </a:lnTo>
                  <a:lnTo>
                    <a:pt x="10392848" y="1363187"/>
                  </a:lnTo>
                  <a:lnTo>
                    <a:pt x="10407735" y="1397213"/>
                  </a:lnTo>
                  <a:lnTo>
                    <a:pt x="10426875" y="1429114"/>
                  </a:lnTo>
                  <a:lnTo>
                    <a:pt x="10463028" y="1484407"/>
                  </a:lnTo>
                  <a:lnTo>
                    <a:pt x="10501308" y="1537573"/>
                  </a:lnTo>
                  <a:lnTo>
                    <a:pt x="10539588" y="1588613"/>
                  </a:lnTo>
                  <a:lnTo>
                    <a:pt x="10577867" y="1650286"/>
                  </a:lnTo>
                  <a:lnTo>
                    <a:pt x="10592754" y="1684312"/>
                  </a:lnTo>
                  <a:lnTo>
                    <a:pt x="10611894" y="1722592"/>
                  </a:lnTo>
                  <a:lnTo>
                    <a:pt x="10628907" y="1765125"/>
                  </a:lnTo>
                  <a:lnTo>
                    <a:pt x="10648047" y="1811912"/>
                  </a:lnTo>
                  <a:lnTo>
                    <a:pt x="10662934" y="1854445"/>
                  </a:lnTo>
                  <a:lnTo>
                    <a:pt x="10679947" y="1894851"/>
                  </a:lnTo>
                  <a:lnTo>
                    <a:pt x="10699087" y="1931005"/>
                  </a:lnTo>
                  <a:lnTo>
                    <a:pt x="10718227" y="1960778"/>
                  </a:lnTo>
                  <a:lnTo>
                    <a:pt x="10762887" y="2024577"/>
                  </a:lnTo>
                  <a:lnTo>
                    <a:pt x="10807546" y="2081997"/>
                  </a:lnTo>
                  <a:lnTo>
                    <a:pt x="10854333" y="2139417"/>
                  </a:lnTo>
                  <a:lnTo>
                    <a:pt x="10894739" y="2201090"/>
                  </a:lnTo>
                  <a:lnTo>
                    <a:pt x="10913879" y="2235116"/>
                  </a:lnTo>
                  <a:lnTo>
                    <a:pt x="10933019" y="2271270"/>
                  </a:lnTo>
                  <a:lnTo>
                    <a:pt x="10952159" y="2311676"/>
                  </a:lnTo>
                  <a:lnTo>
                    <a:pt x="10964919" y="2354209"/>
                  </a:lnTo>
                  <a:lnTo>
                    <a:pt x="10988312" y="2418009"/>
                  </a:lnTo>
                  <a:lnTo>
                    <a:pt x="11009579" y="2471175"/>
                  </a:lnTo>
                  <a:lnTo>
                    <a:pt x="11054239" y="2573255"/>
                  </a:lnTo>
                  <a:lnTo>
                    <a:pt x="11098898" y="2675334"/>
                  </a:lnTo>
                  <a:lnTo>
                    <a:pt x="11122292" y="2728501"/>
                  </a:lnTo>
                  <a:lnTo>
                    <a:pt x="11141431" y="2790174"/>
                  </a:lnTo>
                  <a:lnTo>
                    <a:pt x="11147811" y="2809313"/>
                  </a:lnTo>
                  <a:lnTo>
                    <a:pt x="11156318" y="2822074"/>
                  </a:lnTo>
                  <a:lnTo>
                    <a:pt x="11173331" y="2847593"/>
                  </a:lnTo>
                  <a:lnTo>
                    <a:pt x="11198851" y="2868860"/>
                  </a:lnTo>
                  <a:lnTo>
                    <a:pt x="11224371" y="2885874"/>
                  </a:lnTo>
                  <a:lnTo>
                    <a:pt x="11256271" y="2898633"/>
                  </a:lnTo>
                  <a:lnTo>
                    <a:pt x="11288171" y="2907140"/>
                  </a:lnTo>
                  <a:lnTo>
                    <a:pt x="11354097" y="2919900"/>
                  </a:lnTo>
                  <a:lnTo>
                    <a:pt x="11422150" y="2932660"/>
                  </a:lnTo>
                  <a:lnTo>
                    <a:pt x="11454050" y="2943293"/>
                  </a:lnTo>
                  <a:lnTo>
                    <a:pt x="11481697" y="2951800"/>
                  </a:lnTo>
                  <a:lnTo>
                    <a:pt x="11511470" y="2968813"/>
                  </a:lnTo>
                  <a:lnTo>
                    <a:pt x="11532736" y="2987953"/>
                  </a:lnTo>
                  <a:lnTo>
                    <a:pt x="11547623" y="3009219"/>
                  </a:lnTo>
                  <a:lnTo>
                    <a:pt x="11558256" y="3021979"/>
                  </a:lnTo>
                  <a:lnTo>
                    <a:pt x="11560383" y="3038993"/>
                  </a:lnTo>
                  <a:lnTo>
                    <a:pt x="11566763" y="3058133"/>
                  </a:lnTo>
                  <a:lnTo>
                    <a:pt x="11577396" y="3077272"/>
                  </a:lnTo>
                  <a:lnTo>
                    <a:pt x="11605043" y="3117679"/>
                  </a:lnTo>
                  <a:lnTo>
                    <a:pt x="11641196" y="3166592"/>
                  </a:lnTo>
                  <a:lnTo>
                    <a:pt x="11681602" y="3217632"/>
                  </a:lnTo>
                  <a:lnTo>
                    <a:pt x="11732642" y="3270798"/>
                  </a:lnTo>
                  <a:lnTo>
                    <a:pt x="11783682" y="3328218"/>
                  </a:lnTo>
                  <a:lnTo>
                    <a:pt x="11898521" y="3436677"/>
                  </a:lnTo>
                  <a:lnTo>
                    <a:pt x="12006981" y="3534504"/>
                  </a:lnTo>
                  <a:lnTo>
                    <a:pt x="12100554" y="3617443"/>
                  </a:lnTo>
                  <a:lnTo>
                    <a:pt x="12192000" y="3698256"/>
                  </a:lnTo>
                  <a:lnTo>
                    <a:pt x="12179240" y="5203929"/>
                  </a:lnTo>
                  <a:lnTo>
                    <a:pt x="12013361" y="5220943"/>
                  </a:lnTo>
                  <a:lnTo>
                    <a:pt x="11834722" y="5235829"/>
                  </a:lnTo>
                  <a:lnTo>
                    <a:pt x="11622056" y="5250716"/>
                  </a:lnTo>
                  <a:lnTo>
                    <a:pt x="11390250" y="5261349"/>
                  </a:lnTo>
                  <a:lnTo>
                    <a:pt x="11275411" y="5263476"/>
                  </a:lnTo>
                  <a:lnTo>
                    <a:pt x="11160571" y="5267729"/>
                  </a:lnTo>
                  <a:lnTo>
                    <a:pt x="11054239" y="5263476"/>
                  </a:lnTo>
                  <a:lnTo>
                    <a:pt x="10956412" y="5257096"/>
                  </a:lnTo>
                  <a:lnTo>
                    <a:pt x="10867093" y="5248589"/>
                  </a:lnTo>
                  <a:lnTo>
                    <a:pt x="10790533" y="5235829"/>
                  </a:lnTo>
                  <a:lnTo>
                    <a:pt x="10726733" y="5227323"/>
                  </a:lnTo>
                  <a:lnTo>
                    <a:pt x="10650174" y="5220943"/>
                  </a:lnTo>
                  <a:lnTo>
                    <a:pt x="10565108" y="5216689"/>
                  </a:lnTo>
                  <a:lnTo>
                    <a:pt x="10471535" y="5216689"/>
                  </a:lnTo>
                  <a:lnTo>
                    <a:pt x="10373708" y="5220943"/>
                  </a:lnTo>
                  <a:lnTo>
                    <a:pt x="10267376" y="5223069"/>
                  </a:lnTo>
                  <a:lnTo>
                    <a:pt x="10048330" y="5237956"/>
                  </a:lnTo>
                  <a:lnTo>
                    <a:pt x="9625125" y="5274109"/>
                  </a:lnTo>
                  <a:lnTo>
                    <a:pt x="9444359" y="5286869"/>
                  </a:lnTo>
                  <a:lnTo>
                    <a:pt x="9367800" y="5293249"/>
                  </a:lnTo>
                  <a:lnTo>
                    <a:pt x="9299747" y="5293249"/>
                  </a:lnTo>
                  <a:lnTo>
                    <a:pt x="9204047" y="5295376"/>
                  </a:lnTo>
                  <a:lnTo>
                    <a:pt x="9101968" y="5301755"/>
                  </a:lnTo>
                  <a:lnTo>
                    <a:pt x="8999888" y="5312389"/>
                  </a:lnTo>
                  <a:lnTo>
                    <a:pt x="8891429" y="5325149"/>
                  </a:lnTo>
                  <a:lnTo>
                    <a:pt x="8670256" y="5352795"/>
                  </a:lnTo>
                  <a:lnTo>
                    <a:pt x="8440577" y="5384695"/>
                  </a:lnTo>
                  <a:lnTo>
                    <a:pt x="8213025" y="5416595"/>
                  </a:lnTo>
                  <a:lnTo>
                    <a:pt x="8100312" y="5429355"/>
                  </a:lnTo>
                  <a:lnTo>
                    <a:pt x="7991853" y="5439988"/>
                  </a:lnTo>
                  <a:lnTo>
                    <a:pt x="7883393" y="5446368"/>
                  </a:lnTo>
                  <a:lnTo>
                    <a:pt x="7777061" y="5452748"/>
                  </a:lnTo>
                  <a:lnTo>
                    <a:pt x="7674981" y="5452748"/>
                  </a:lnTo>
                  <a:lnTo>
                    <a:pt x="7579281" y="5446368"/>
                  </a:lnTo>
                  <a:lnTo>
                    <a:pt x="7428289" y="5435735"/>
                  </a:lnTo>
                  <a:lnTo>
                    <a:pt x="7230510" y="5427228"/>
                  </a:lnTo>
                  <a:lnTo>
                    <a:pt x="6764772" y="5401708"/>
                  </a:lnTo>
                  <a:lnTo>
                    <a:pt x="6532967" y="5382568"/>
                  </a:lnTo>
                  <a:lnTo>
                    <a:pt x="6324554" y="5363429"/>
                  </a:lnTo>
                  <a:lnTo>
                    <a:pt x="6235235" y="5352795"/>
                  </a:lnTo>
                  <a:lnTo>
                    <a:pt x="6158675" y="5340035"/>
                  </a:lnTo>
                  <a:lnTo>
                    <a:pt x="6094875" y="5327275"/>
                  </a:lnTo>
                  <a:lnTo>
                    <a:pt x="6052342" y="5312389"/>
                  </a:lnTo>
                  <a:lnTo>
                    <a:pt x="6022569" y="5306009"/>
                  </a:lnTo>
                  <a:lnTo>
                    <a:pt x="5988542" y="5299629"/>
                  </a:lnTo>
                  <a:lnTo>
                    <a:pt x="5950263" y="5293249"/>
                  </a:lnTo>
                  <a:lnTo>
                    <a:pt x="5905603" y="5293249"/>
                  </a:lnTo>
                  <a:lnTo>
                    <a:pt x="5805650" y="5295376"/>
                  </a:lnTo>
                  <a:lnTo>
                    <a:pt x="5690811" y="5306009"/>
                  </a:lnTo>
                  <a:lnTo>
                    <a:pt x="5561084" y="5320895"/>
                  </a:lnTo>
                  <a:lnTo>
                    <a:pt x="5422852" y="5344289"/>
                  </a:lnTo>
                  <a:lnTo>
                    <a:pt x="5278239" y="5369809"/>
                  </a:lnTo>
                  <a:lnTo>
                    <a:pt x="5125120" y="5397455"/>
                  </a:lnTo>
                  <a:lnTo>
                    <a:pt x="4814628" y="5461255"/>
                  </a:lnTo>
                  <a:lnTo>
                    <a:pt x="4516896" y="5525054"/>
                  </a:lnTo>
                  <a:lnTo>
                    <a:pt x="4244684" y="5580348"/>
                  </a:lnTo>
                  <a:lnTo>
                    <a:pt x="4127718" y="5601614"/>
                  </a:lnTo>
                  <a:lnTo>
                    <a:pt x="4025638" y="5620754"/>
                  </a:lnTo>
                  <a:lnTo>
                    <a:pt x="3953332" y="5631387"/>
                  </a:lnTo>
                  <a:lnTo>
                    <a:pt x="3872519" y="5637767"/>
                  </a:lnTo>
                  <a:lnTo>
                    <a:pt x="3706640" y="5646274"/>
                  </a:lnTo>
                  <a:lnTo>
                    <a:pt x="3534381" y="5652654"/>
                  </a:lnTo>
                  <a:lnTo>
                    <a:pt x="3355741" y="5656907"/>
                  </a:lnTo>
                  <a:lnTo>
                    <a:pt x="3179229" y="5659034"/>
                  </a:lnTo>
                  <a:lnTo>
                    <a:pt x="3006970" y="5671794"/>
                  </a:lnTo>
                  <a:lnTo>
                    <a:pt x="2924030" y="5678174"/>
                  </a:lnTo>
                  <a:lnTo>
                    <a:pt x="2841090" y="5688807"/>
                  </a:lnTo>
                  <a:lnTo>
                    <a:pt x="2764531" y="5701567"/>
                  </a:lnTo>
                  <a:lnTo>
                    <a:pt x="2690097" y="5716454"/>
                  </a:lnTo>
                  <a:lnTo>
                    <a:pt x="2641185" y="5729214"/>
                  </a:lnTo>
                  <a:lnTo>
                    <a:pt x="2585892" y="5746227"/>
                  </a:lnTo>
                  <a:lnTo>
                    <a:pt x="2468926" y="5786633"/>
                  </a:lnTo>
                  <a:lnTo>
                    <a:pt x="2343453" y="5831293"/>
                  </a:lnTo>
                  <a:lnTo>
                    <a:pt x="2213727" y="5882333"/>
                  </a:lnTo>
                  <a:lnTo>
                    <a:pt x="2081874" y="5933373"/>
                  </a:lnTo>
                  <a:lnTo>
                    <a:pt x="1956401" y="5978032"/>
                  </a:lnTo>
                  <a:lnTo>
                    <a:pt x="1837308" y="6016312"/>
                  </a:lnTo>
                  <a:lnTo>
                    <a:pt x="1784142" y="6031199"/>
                  </a:lnTo>
                  <a:lnTo>
                    <a:pt x="1733102" y="6041832"/>
                  </a:lnTo>
                  <a:lnTo>
                    <a:pt x="1656543" y="6056719"/>
                  </a:lnTo>
                  <a:lnTo>
                    <a:pt x="1560843" y="6069479"/>
                  </a:lnTo>
                  <a:lnTo>
                    <a:pt x="1448130" y="6080112"/>
                  </a:lnTo>
                  <a:lnTo>
                    <a:pt x="1326911" y="6092872"/>
                  </a:lnTo>
                  <a:lnTo>
                    <a:pt x="1195058" y="6101378"/>
                  </a:lnTo>
                  <a:lnTo>
                    <a:pt x="1056825" y="6107758"/>
                  </a:lnTo>
                  <a:lnTo>
                    <a:pt x="916466" y="6114138"/>
                  </a:lnTo>
                  <a:lnTo>
                    <a:pt x="773980" y="6118392"/>
                  </a:lnTo>
                  <a:lnTo>
                    <a:pt x="635748" y="6120518"/>
                  </a:lnTo>
                  <a:lnTo>
                    <a:pt x="503895" y="6120518"/>
                  </a:lnTo>
                  <a:lnTo>
                    <a:pt x="378422" y="6118392"/>
                  </a:lnTo>
                  <a:lnTo>
                    <a:pt x="267836" y="6112012"/>
                  </a:lnTo>
                  <a:lnTo>
                    <a:pt x="167883" y="6105632"/>
                  </a:lnTo>
                  <a:lnTo>
                    <a:pt x="89196" y="6092872"/>
                  </a:lnTo>
                  <a:lnTo>
                    <a:pt x="57297" y="6086492"/>
                  </a:lnTo>
                  <a:lnTo>
                    <a:pt x="31777" y="6075859"/>
                  </a:lnTo>
                  <a:lnTo>
                    <a:pt x="8383" y="6067352"/>
                  </a:lnTo>
                  <a:lnTo>
                    <a:pt x="0" y="6061364"/>
                  </a:lnTo>
                  <a:lnTo>
                    <a:pt x="0" y="3194424"/>
                  </a:lnTo>
                  <a:lnTo>
                    <a:pt x="2004" y="3192112"/>
                  </a:lnTo>
                  <a:lnTo>
                    <a:pt x="27523" y="3153832"/>
                  </a:lnTo>
                  <a:lnTo>
                    <a:pt x="50917" y="3115552"/>
                  </a:lnTo>
                  <a:lnTo>
                    <a:pt x="101956" y="3032613"/>
                  </a:lnTo>
                  <a:lnTo>
                    <a:pt x="148743" y="2943293"/>
                  </a:lnTo>
                  <a:lnTo>
                    <a:pt x="193403" y="2847593"/>
                  </a:lnTo>
                  <a:lnTo>
                    <a:pt x="238062" y="2747641"/>
                  </a:lnTo>
                  <a:lnTo>
                    <a:pt x="327382" y="2558368"/>
                  </a:lnTo>
                  <a:lnTo>
                    <a:pt x="372042" y="2469049"/>
                  </a:lnTo>
                  <a:lnTo>
                    <a:pt x="416702" y="2386109"/>
                  </a:lnTo>
                  <a:lnTo>
                    <a:pt x="461361" y="2311676"/>
                  </a:lnTo>
                  <a:lnTo>
                    <a:pt x="486881" y="2279776"/>
                  </a:lnTo>
                  <a:lnTo>
                    <a:pt x="510275" y="2252130"/>
                  </a:lnTo>
                  <a:lnTo>
                    <a:pt x="531541" y="2228736"/>
                  </a:lnTo>
                  <a:lnTo>
                    <a:pt x="557061" y="2207470"/>
                  </a:lnTo>
                  <a:lnTo>
                    <a:pt x="582581" y="2190457"/>
                  </a:lnTo>
                  <a:lnTo>
                    <a:pt x="605974" y="2177697"/>
                  </a:lnTo>
                  <a:lnTo>
                    <a:pt x="693167" y="2150050"/>
                  </a:lnTo>
                  <a:lnTo>
                    <a:pt x="782487" y="2126657"/>
                  </a:lnTo>
                  <a:lnTo>
                    <a:pt x="865426" y="2111770"/>
                  </a:lnTo>
                  <a:lnTo>
                    <a:pt x="941986" y="2101137"/>
                  </a:lnTo>
                  <a:lnTo>
                    <a:pt x="1018546" y="2099010"/>
                  </a:lnTo>
                  <a:lnTo>
                    <a:pt x="1088725" y="2099010"/>
                  </a:lnTo>
                  <a:lnTo>
                    <a:pt x="1156778" y="2101137"/>
                  </a:lnTo>
                  <a:lnTo>
                    <a:pt x="1214198" y="2107517"/>
                  </a:lnTo>
                  <a:lnTo>
                    <a:pt x="1271618" y="2113897"/>
                  </a:lnTo>
                  <a:lnTo>
                    <a:pt x="1318404" y="2124530"/>
                  </a:lnTo>
                  <a:lnTo>
                    <a:pt x="1397090" y="2143670"/>
                  </a:lnTo>
                  <a:lnTo>
                    <a:pt x="1448130" y="2158557"/>
                  </a:lnTo>
                  <a:lnTo>
                    <a:pt x="1465143" y="2162810"/>
                  </a:lnTo>
                  <a:lnTo>
                    <a:pt x="1471523" y="2158557"/>
                  </a:lnTo>
                  <a:lnTo>
                    <a:pt x="1486410" y="2150050"/>
                  </a:lnTo>
                  <a:lnTo>
                    <a:pt x="1503423" y="2139417"/>
                  </a:lnTo>
                  <a:lnTo>
                    <a:pt x="1524690" y="2133037"/>
                  </a:lnTo>
                  <a:lnTo>
                    <a:pt x="1548083" y="2126657"/>
                  </a:lnTo>
                  <a:lnTo>
                    <a:pt x="1675682" y="2105390"/>
                  </a:lnTo>
                  <a:lnTo>
                    <a:pt x="1754369" y="2086250"/>
                  </a:lnTo>
                  <a:lnTo>
                    <a:pt x="1799029" y="2073491"/>
                  </a:lnTo>
                  <a:lnTo>
                    <a:pt x="1850069" y="2054351"/>
                  </a:lnTo>
                  <a:lnTo>
                    <a:pt x="1901108" y="2035211"/>
                  </a:lnTo>
                  <a:lnTo>
                    <a:pt x="1956401" y="2009691"/>
                  </a:lnTo>
                  <a:lnTo>
                    <a:pt x="2015948" y="1977791"/>
                  </a:lnTo>
                  <a:lnTo>
                    <a:pt x="2075494" y="1943764"/>
                  </a:lnTo>
                  <a:lnTo>
                    <a:pt x="2343453" y="1777885"/>
                  </a:lnTo>
                  <a:lnTo>
                    <a:pt x="2502952" y="1675806"/>
                  </a:lnTo>
                  <a:lnTo>
                    <a:pt x="2558245" y="1643906"/>
                  </a:lnTo>
                  <a:lnTo>
                    <a:pt x="2596525" y="1620513"/>
                  </a:lnTo>
                  <a:lnTo>
                    <a:pt x="2630551" y="1601373"/>
                  </a:lnTo>
                  <a:lnTo>
                    <a:pt x="2664578" y="1588613"/>
                  </a:lnTo>
                  <a:lnTo>
                    <a:pt x="2707111" y="1573726"/>
                  </a:lnTo>
                  <a:lnTo>
                    <a:pt x="2753898" y="1548206"/>
                  </a:lnTo>
                  <a:lnTo>
                    <a:pt x="2872990" y="1471647"/>
                  </a:lnTo>
                  <a:lnTo>
                    <a:pt x="2945297" y="1426987"/>
                  </a:lnTo>
                  <a:lnTo>
                    <a:pt x="3028236" y="1375947"/>
                  </a:lnTo>
                  <a:lnTo>
                    <a:pt x="3123936" y="1320654"/>
                  </a:lnTo>
                  <a:lnTo>
                    <a:pt x="3238775" y="1261108"/>
                  </a:lnTo>
                  <a:lnTo>
                    <a:pt x="3325968" y="1216448"/>
                  </a:lnTo>
                  <a:lnTo>
                    <a:pt x="3411034" y="1169661"/>
                  </a:lnTo>
                  <a:lnTo>
                    <a:pt x="3579040" y="1073962"/>
                  </a:lnTo>
                  <a:lnTo>
                    <a:pt x="3659853" y="1029302"/>
                  </a:lnTo>
                  <a:lnTo>
                    <a:pt x="3736413" y="991022"/>
                  </a:lnTo>
                  <a:lnTo>
                    <a:pt x="3806593" y="959122"/>
                  </a:lnTo>
                  <a:lnTo>
                    <a:pt x="3840619" y="946362"/>
                  </a:lnTo>
                  <a:lnTo>
                    <a:pt x="3872519" y="935729"/>
                  </a:lnTo>
                  <a:lnTo>
                    <a:pt x="3902292" y="933602"/>
                  </a:lnTo>
                  <a:lnTo>
                    <a:pt x="3929939" y="927222"/>
                  </a:lnTo>
                  <a:lnTo>
                    <a:pt x="3961839" y="927222"/>
                  </a:lnTo>
                  <a:lnTo>
                    <a:pt x="3991612" y="927222"/>
                  </a:lnTo>
                  <a:lnTo>
                    <a:pt x="4051158" y="935729"/>
                  </a:lnTo>
                  <a:lnTo>
                    <a:pt x="4114958" y="948489"/>
                  </a:lnTo>
                  <a:lnTo>
                    <a:pt x="4178758" y="971882"/>
                  </a:lnTo>
                  <a:lnTo>
                    <a:pt x="4242557" y="997402"/>
                  </a:lnTo>
                  <a:lnTo>
                    <a:pt x="4312737" y="1025048"/>
                  </a:lnTo>
                  <a:lnTo>
                    <a:pt x="4382917" y="1061202"/>
                  </a:lnTo>
                  <a:lnTo>
                    <a:pt x="4410563" y="1073962"/>
                  </a:lnTo>
                  <a:lnTo>
                    <a:pt x="4442463" y="1086722"/>
                  </a:lnTo>
                  <a:lnTo>
                    <a:pt x="4523276" y="1107988"/>
                  </a:lnTo>
                  <a:lnTo>
                    <a:pt x="4614722" y="1131381"/>
                  </a:lnTo>
                  <a:lnTo>
                    <a:pt x="4712548" y="1146268"/>
                  </a:lnTo>
                  <a:lnTo>
                    <a:pt x="4812501" y="1159028"/>
                  </a:lnTo>
                  <a:lnTo>
                    <a:pt x="4908201" y="1169661"/>
                  </a:lnTo>
                  <a:lnTo>
                    <a:pt x="4999647" y="1171788"/>
                  </a:lnTo>
                  <a:lnTo>
                    <a:pt x="5076207" y="1165408"/>
                  </a:lnTo>
                  <a:lnTo>
                    <a:pt x="5146386" y="1163281"/>
                  </a:lnTo>
                  <a:lnTo>
                    <a:pt x="5216566" y="1163281"/>
                  </a:lnTo>
                  <a:lnTo>
                    <a:pt x="5284619" y="1169661"/>
                  </a:lnTo>
                  <a:lnTo>
                    <a:pt x="5348419" y="1178168"/>
                  </a:lnTo>
                  <a:lnTo>
                    <a:pt x="5410092" y="1190928"/>
                  </a:lnTo>
                  <a:lnTo>
                    <a:pt x="5471765" y="1203688"/>
                  </a:lnTo>
                  <a:lnTo>
                    <a:pt x="5580224" y="1235588"/>
                  </a:lnTo>
                  <a:lnTo>
                    <a:pt x="5748230" y="1293007"/>
                  </a:lnTo>
                  <a:lnTo>
                    <a:pt x="5778003" y="1301514"/>
                  </a:lnTo>
                  <a:lnTo>
                    <a:pt x="5799270" y="1305767"/>
                  </a:lnTo>
                  <a:lnTo>
                    <a:pt x="5816283" y="1305767"/>
                  </a:lnTo>
                  <a:lnTo>
                    <a:pt x="5818410" y="1305767"/>
                  </a:lnTo>
                  <a:lnTo>
                    <a:pt x="5822663" y="1299387"/>
                  </a:lnTo>
                  <a:lnTo>
                    <a:pt x="5824790" y="1297261"/>
                  </a:lnTo>
                  <a:lnTo>
                    <a:pt x="5831170" y="1297261"/>
                  </a:lnTo>
                  <a:lnTo>
                    <a:pt x="5850310" y="1301514"/>
                  </a:lnTo>
                  <a:lnTo>
                    <a:pt x="5880083" y="1314274"/>
                  </a:lnTo>
                  <a:lnTo>
                    <a:pt x="5914109" y="1333414"/>
                  </a:lnTo>
                  <a:lnTo>
                    <a:pt x="6001302" y="1384454"/>
                  </a:lnTo>
                  <a:lnTo>
                    <a:pt x="6105509" y="1448253"/>
                  </a:lnTo>
                  <a:lnTo>
                    <a:pt x="6216095" y="1516306"/>
                  </a:lnTo>
                  <a:lnTo>
                    <a:pt x="6271388" y="1543953"/>
                  </a:lnTo>
                  <a:lnTo>
                    <a:pt x="6324554" y="1569473"/>
                  </a:lnTo>
                  <a:lnTo>
                    <a:pt x="6375594" y="1592866"/>
                  </a:lnTo>
                  <a:lnTo>
                    <a:pt x="6424507" y="1607753"/>
                  </a:lnTo>
                  <a:lnTo>
                    <a:pt x="6469167" y="1618386"/>
                  </a:lnTo>
                  <a:lnTo>
                    <a:pt x="6488307" y="1618386"/>
                  </a:lnTo>
                  <a:lnTo>
                    <a:pt x="6507447" y="1618386"/>
                  </a:lnTo>
                  <a:lnTo>
                    <a:pt x="6513827" y="1618386"/>
                  </a:lnTo>
                  <a:lnTo>
                    <a:pt x="6526587" y="1624766"/>
                  </a:lnTo>
                  <a:lnTo>
                    <a:pt x="6564866" y="1639653"/>
                  </a:lnTo>
                  <a:lnTo>
                    <a:pt x="6669072" y="1701325"/>
                  </a:lnTo>
                  <a:lnTo>
                    <a:pt x="6798798" y="1773632"/>
                  </a:lnTo>
                  <a:lnTo>
                    <a:pt x="6866851" y="1805532"/>
                  </a:lnTo>
                  <a:lnTo>
                    <a:pt x="6930651" y="1835305"/>
                  </a:lnTo>
                  <a:lnTo>
                    <a:pt x="6958298" y="1843812"/>
                  </a:lnTo>
                  <a:lnTo>
                    <a:pt x="6983818" y="1843812"/>
                  </a:lnTo>
                  <a:lnTo>
                    <a:pt x="7013591" y="1841685"/>
                  </a:lnTo>
                  <a:lnTo>
                    <a:pt x="7039111" y="1835305"/>
                  </a:lnTo>
                  <a:lnTo>
                    <a:pt x="7066757" y="1824672"/>
                  </a:lnTo>
                  <a:lnTo>
                    <a:pt x="7092277" y="1809785"/>
                  </a:lnTo>
                  <a:lnTo>
                    <a:pt x="7147570" y="1773632"/>
                  </a:lnTo>
                  <a:lnTo>
                    <a:pt x="7198610" y="1735352"/>
                  </a:lnTo>
                  <a:lnTo>
                    <a:pt x="7245396" y="1697072"/>
                  </a:lnTo>
                  <a:lnTo>
                    <a:pt x="7290056" y="1665172"/>
                  </a:lnTo>
                  <a:lnTo>
                    <a:pt x="7309196" y="1652412"/>
                  </a:lnTo>
                  <a:lnTo>
                    <a:pt x="7328336" y="1643906"/>
                  </a:lnTo>
                  <a:lnTo>
                    <a:pt x="7347476" y="1633273"/>
                  </a:lnTo>
                  <a:lnTo>
                    <a:pt x="7366616" y="1620513"/>
                  </a:lnTo>
                  <a:lnTo>
                    <a:pt x="7385756" y="1601373"/>
                  </a:lnTo>
                  <a:lnTo>
                    <a:pt x="7404896" y="1580106"/>
                  </a:lnTo>
                  <a:lnTo>
                    <a:pt x="7445302" y="1529066"/>
                  </a:lnTo>
                  <a:lnTo>
                    <a:pt x="7487835" y="1467393"/>
                  </a:lnTo>
                  <a:lnTo>
                    <a:pt x="7532495" y="1407847"/>
                  </a:lnTo>
                  <a:lnTo>
                    <a:pt x="7577155" y="1352554"/>
                  </a:lnTo>
                  <a:lnTo>
                    <a:pt x="7596295" y="1331287"/>
                  </a:lnTo>
                  <a:lnTo>
                    <a:pt x="7617561" y="1307894"/>
                  </a:lnTo>
                  <a:lnTo>
                    <a:pt x="7636701" y="1293007"/>
                  </a:lnTo>
                  <a:lnTo>
                    <a:pt x="7655841" y="1280248"/>
                  </a:lnTo>
                  <a:lnTo>
                    <a:pt x="7681361" y="1267487"/>
                  </a:lnTo>
                  <a:lnTo>
                    <a:pt x="7704754" y="1248348"/>
                  </a:lnTo>
                  <a:lnTo>
                    <a:pt x="7732401" y="1227081"/>
                  </a:lnTo>
                  <a:lnTo>
                    <a:pt x="7757921" y="1197308"/>
                  </a:lnTo>
                  <a:lnTo>
                    <a:pt x="7813214" y="1133508"/>
                  </a:lnTo>
                  <a:lnTo>
                    <a:pt x="7870633" y="1061202"/>
                  </a:lnTo>
                  <a:lnTo>
                    <a:pt x="7930180" y="984642"/>
                  </a:lnTo>
                  <a:lnTo>
                    <a:pt x="7987600" y="914462"/>
                  </a:lnTo>
                  <a:lnTo>
                    <a:pt x="8042893" y="850663"/>
                  </a:lnTo>
                  <a:lnTo>
                    <a:pt x="8068413" y="825143"/>
                  </a:lnTo>
                  <a:lnTo>
                    <a:pt x="8093932" y="801750"/>
                  </a:lnTo>
                  <a:lnTo>
                    <a:pt x="8110946" y="786863"/>
                  </a:lnTo>
                  <a:lnTo>
                    <a:pt x="8127959" y="763470"/>
                  </a:lnTo>
                  <a:lnTo>
                    <a:pt x="8142845" y="737950"/>
                  </a:lnTo>
                  <a:lnTo>
                    <a:pt x="8159859" y="710303"/>
                  </a:lnTo>
                  <a:lnTo>
                    <a:pt x="8187505" y="640124"/>
                  </a:lnTo>
                  <a:lnTo>
                    <a:pt x="8213025" y="567817"/>
                  </a:lnTo>
                  <a:lnTo>
                    <a:pt x="8238545" y="491258"/>
                  </a:lnTo>
                  <a:lnTo>
                    <a:pt x="8264065" y="421078"/>
                  </a:lnTo>
                  <a:lnTo>
                    <a:pt x="8281078" y="384925"/>
                  </a:lnTo>
                  <a:lnTo>
                    <a:pt x="8293838" y="357278"/>
                  </a:lnTo>
                  <a:lnTo>
                    <a:pt x="8308725" y="327505"/>
                  </a:lnTo>
                  <a:lnTo>
                    <a:pt x="8325738" y="306239"/>
                  </a:lnTo>
                  <a:lnTo>
                    <a:pt x="8366144" y="257325"/>
                  </a:lnTo>
                  <a:lnTo>
                    <a:pt x="8398044" y="206286"/>
                  </a:lnTo>
                  <a:lnTo>
                    <a:pt x="8434197" y="155246"/>
                  </a:lnTo>
                  <a:lnTo>
                    <a:pt x="8453337" y="133980"/>
                  </a:lnTo>
                  <a:lnTo>
                    <a:pt x="8474604" y="110586"/>
                  </a:lnTo>
                  <a:lnTo>
                    <a:pt x="8497997" y="89320"/>
                  </a:lnTo>
                  <a:lnTo>
                    <a:pt x="8519264" y="70180"/>
                  </a:lnTo>
                  <a:lnTo>
                    <a:pt x="8549037" y="53166"/>
                  </a:lnTo>
                  <a:lnTo>
                    <a:pt x="8580937" y="38280"/>
                  </a:lnTo>
                  <a:lnTo>
                    <a:pt x="8614963" y="25520"/>
                  </a:lnTo>
                  <a:lnTo>
                    <a:pt x="8653243" y="12760"/>
                  </a:lnTo>
                  <a:lnTo>
                    <a:pt x="8697903" y="63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4440367" y="1121280"/>
              <a:ext cx="4703633" cy="4879651"/>
            </a:xfrm>
            <a:custGeom>
              <a:avLst/>
              <a:gdLst/>
              <a:ahLst/>
              <a:cxnLst/>
              <a:rect l="l" t="t" r="r" b="b"/>
              <a:pathLst>
                <a:path w="6271511" h="6732977">
                  <a:moveTo>
                    <a:pt x="1687746" y="0"/>
                  </a:moveTo>
                  <a:lnTo>
                    <a:pt x="1706925" y="0"/>
                  </a:lnTo>
                  <a:lnTo>
                    <a:pt x="1717580" y="2127"/>
                  </a:lnTo>
                  <a:lnTo>
                    <a:pt x="1723973" y="8507"/>
                  </a:lnTo>
                  <a:lnTo>
                    <a:pt x="1758069" y="34027"/>
                  </a:lnTo>
                  <a:lnTo>
                    <a:pt x="1775117" y="53166"/>
                  </a:lnTo>
                  <a:lnTo>
                    <a:pt x="1790034" y="72306"/>
                  </a:lnTo>
                  <a:lnTo>
                    <a:pt x="1802820" y="95700"/>
                  </a:lnTo>
                  <a:lnTo>
                    <a:pt x="1815606" y="121219"/>
                  </a:lnTo>
                  <a:lnTo>
                    <a:pt x="1821999" y="146739"/>
                  </a:lnTo>
                  <a:lnTo>
                    <a:pt x="1826261" y="178639"/>
                  </a:lnTo>
                  <a:lnTo>
                    <a:pt x="1826261" y="191399"/>
                  </a:lnTo>
                  <a:lnTo>
                    <a:pt x="1832654" y="206286"/>
                  </a:lnTo>
                  <a:lnTo>
                    <a:pt x="1841178" y="223299"/>
                  </a:lnTo>
                  <a:lnTo>
                    <a:pt x="1851833" y="236059"/>
                  </a:lnTo>
                  <a:lnTo>
                    <a:pt x="1879536" y="261579"/>
                  </a:lnTo>
                  <a:lnTo>
                    <a:pt x="1909369" y="287099"/>
                  </a:lnTo>
                  <a:lnTo>
                    <a:pt x="1969037" y="325378"/>
                  </a:lnTo>
                  <a:lnTo>
                    <a:pt x="1988216" y="338138"/>
                  </a:lnTo>
                  <a:lnTo>
                    <a:pt x="1994609" y="344518"/>
                  </a:lnTo>
                  <a:lnTo>
                    <a:pt x="1994609" y="346645"/>
                  </a:lnTo>
                  <a:lnTo>
                    <a:pt x="1998871" y="357278"/>
                  </a:lnTo>
                  <a:lnTo>
                    <a:pt x="2005264" y="376418"/>
                  </a:lnTo>
                  <a:lnTo>
                    <a:pt x="2026574" y="421078"/>
                  </a:lnTo>
                  <a:lnTo>
                    <a:pt x="2058539" y="472118"/>
                  </a:lnTo>
                  <a:lnTo>
                    <a:pt x="2075587" y="493384"/>
                  </a:lnTo>
                  <a:lnTo>
                    <a:pt x="2090504" y="512524"/>
                  </a:lnTo>
                  <a:lnTo>
                    <a:pt x="2103290" y="529538"/>
                  </a:lnTo>
                  <a:lnTo>
                    <a:pt x="2116076" y="550804"/>
                  </a:lnTo>
                  <a:lnTo>
                    <a:pt x="2135255" y="591211"/>
                  </a:lnTo>
                  <a:lnTo>
                    <a:pt x="2148040" y="614604"/>
                  </a:lnTo>
                  <a:lnTo>
                    <a:pt x="2158695" y="629490"/>
                  </a:lnTo>
                  <a:lnTo>
                    <a:pt x="2171481" y="640124"/>
                  </a:lnTo>
                  <a:lnTo>
                    <a:pt x="2180005" y="642250"/>
                  </a:lnTo>
                  <a:lnTo>
                    <a:pt x="2186398" y="642250"/>
                  </a:lnTo>
                  <a:lnTo>
                    <a:pt x="2205577" y="646504"/>
                  </a:lnTo>
                  <a:lnTo>
                    <a:pt x="2224756" y="648630"/>
                  </a:lnTo>
                  <a:lnTo>
                    <a:pt x="2243935" y="659264"/>
                  </a:lnTo>
                  <a:lnTo>
                    <a:pt x="2263114" y="667770"/>
                  </a:lnTo>
                  <a:lnTo>
                    <a:pt x="2307865" y="697543"/>
                  </a:lnTo>
                  <a:lnTo>
                    <a:pt x="2359009" y="729443"/>
                  </a:lnTo>
                  <a:lnTo>
                    <a:pt x="2384581" y="750710"/>
                  </a:lnTo>
                  <a:lnTo>
                    <a:pt x="2410153" y="776230"/>
                  </a:lnTo>
                  <a:lnTo>
                    <a:pt x="2454903" y="837903"/>
                  </a:lnTo>
                  <a:lnTo>
                    <a:pt x="2480475" y="863423"/>
                  </a:lnTo>
                  <a:lnTo>
                    <a:pt x="2508178" y="888943"/>
                  </a:lnTo>
                  <a:lnTo>
                    <a:pt x="2520964" y="897449"/>
                  </a:lnTo>
                  <a:lnTo>
                    <a:pt x="2538012" y="903829"/>
                  </a:lnTo>
                  <a:lnTo>
                    <a:pt x="2552929" y="910209"/>
                  </a:lnTo>
                  <a:lnTo>
                    <a:pt x="2569977" y="914462"/>
                  </a:lnTo>
                  <a:lnTo>
                    <a:pt x="2584894" y="914462"/>
                  </a:lnTo>
                  <a:lnTo>
                    <a:pt x="2601942" y="916589"/>
                  </a:lnTo>
                  <a:lnTo>
                    <a:pt x="2629645" y="929349"/>
                  </a:lnTo>
                  <a:lnTo>
                    <a:pt x="2653085" y="948489"/>
                  </a:lnTo>
                  <a:lnTo>
                    <a:pt x="2674395" y="967629"/>
                  </a:lnTo>
                  <a:lnTo>
                    <a:pt x="2717015" y="1012289"/>
                  </a:lnTo>
                  <a:lnTo>
                    <a:pt x="2736194" y="1035682"/>
                  </a:lnTo>
                  <a:lnTo>
                    <a:pt x="2761766" y="1054822"/>
                  </a:lnTo>
                  <a:lnTo>
                    <a:pt x="2847006" y="1107988"/>
                  </a:lnTo>
                  <a:lnTo>
                    <a:pt x="2887495" y="1137762"/>
                  </a:lnTo>
                  <a:lnTo>
                    <a:pt x="2949293" y="1182421"/>
                  </a:lnTo>
                  <a:lnTo>
                    <a:pt x="3104856" y="1301514"/>
                  </a:lnTo>
                  <a:lnTo>
                    <a:pt x="3217799" y="1384454"/>
                  </a:lnTo>
                  <a:lnTo>
                    <a:pt x="3243371" y="1397214"/>
                  </a:lnTo>
                  <a:lnTo>
                    <a:pt x="3288121" y="1414227"/>
                  </a:lnTo>
                  <a:lnTo>
                    <a:pt x="3405326" y="1452507"/>
                  </a:lnTo>
                  <a:lnTo>
                    <a:pt x="3526793" y="1492913"/>
                  </a:lnTo>
                  <a:lnTo>
                    <a:pt x="3571543" y="1509926"/>
                  </a:lnTo>
                  <a:lnTo>
                    <a:pt x="3586460" y="1518433"/>
                  </a:lnTo>
                  <a:lnTo>
                    <a:pt x="3597115" y="1524813"/>
                  </a:lnTo>
                  <a:lnTo>
                    <a:pt x="3616294" y="1548206"/>
                  </a:lnTo>
                  <a:lnTo>
                    <a:pt x="3637604" y="1582233"/>
                  </a:lnTo>
                  <a:lnTo>
                    <a:pt x="3693010" y="1682185"/>
                  </a:lnTo>
                  <a:lnTo>
                    <a:pt x="3718582" y="1728972"/>
                  </a:lnTo>
                  <a:lnTo>
                    <a:pt x="3746285" y="1773632"/>
                  </a:lnTo>
                  <a:lnTo>
                    <a:pt x="3771857" y="1809785"/>
                  </a:lnTo>
                  <a:lnTo>
                    <a:pt x="3784643" y="1822545"/>
                  </a:lnTo>
                  <a:lnTo>
                    <a:pt x="3795297" y="1828925"/>
                  </a:lnTo>
                  <a:lnTo>
                    <a:pt x="3854965" y="1850191"/>
                  </a:lnTo>
                  <a:lnTo>
                    <a:pt x="3929550" y="1873585"/>
                  </a:lnTo>
                  <a:lnTo>
                    <a:pt x="4104291" y="1922498"/>
                  </a:lnTo>
                  <a:lnTo>
                    <a:pt x="4187400" y="1952271"/>
                  </a:lnTo>
                  <a:lnTo>
                    <a:pt x="4230020" y="1967158"/>
                  </a:lnTo>
                  <a:lnTo>
                    <a:pt x="4266247" y="1984171"/>
                  </a:lnTo>
                  <a:lnTo>
                    <a:pt x="4298211" y="2003311"/>
                  </a:lnTo>
                  <a:lnTo>
                    <a:pt x="4328045" y="2022451"/>
                  </a:lnTo>
                  <a:lnTo>
                    <a:pt x="4353617" y="2041591"/>
                  </a:lnTo>
                  <a:lnTo>
                    <a:pt x="4372797" y="2062857"/>
                  </a:lnTo>
                  <a:lnTo>
                    <a:pt x="4391975" y="2088377"/>
                  </a:lnTo>
                  <a:lnTo>
                    <a:pt x="4413285" y="2113897"/>
                  </a:lnTo>
                  <a:lnTo>
                    <a:pt x="4475084" y="2175570"/>
                  </a:lnTo>
                  <a:lnTo>
                    <a:pt x="4545407" y="2235116"/>
                  </a:lnTo>
                  <a:lnTo>
                    <a:pt x="4628515" y="2298916"/>
                  </a:lnTo>
                  <a:lnTo>
                    <a:pt x="4713755" y="2356336"/>
                  </a:lnTo>
                  <a:lnTo>
                    <a:pt x="4756375" y="2381856"/>
                  </a:lnTo>
                  <a:lnTo>
                    <a:pt x="4801126" y="2405249"/>
                  </a:lnTo>
                  <a:lnTo>
                    <a:pt x="4839484" y="2426515"/>
                  </a:lnTo>
                  <a:lnTo>
                    <a:pt x="4879973" y="2443529"/>
                  </a:lnTo>
                  <a:lnTo>
                    <a:pt x="4916199" y="2456289"/>
                  </a:lnTo>
                  <a:lnTo>
                    <a:pt x="4950295" y="2462669"/>
                  </a:lnTo>
                  <a:lnTo>
                    <a:pt x="4982261" y="2464795"/>
                  </a:lnTo>
                  <a:lnTo>
                    <a:pt x="5009963" y="2462669"/>
                  </a:lnTo>
                  <a:lnTo>
                    <a:pt x="5033404" y="2452035"/>
                  </a:lnTo>
                  <a:lnTo>
                    <a:pt x="5054714" y="2445655"/>
                  </a:lnTo>
                  <a:lnTo>
                    <a:pt x="5080286" y="2437149"/>
                  </a:lnTo>
                  <a:lnTo>
                    <a:pt x="5110120" y="2430769"/>
                  </a:lnTo>
                  <a:lnTo>
                    <a:pt x="5144215" y="2426515"/>
                  </a:lnTo>
                  <a:lnTo>
                    <a:pt x="5193229" y="2426515"/>
                  </a:lnTo>
                  <a:lnTo>
                    <a:pt x="5297647" y="2443529"/>
                  </a:lnTo>
                  <a:lnTo>
                    <a:pt x="5436161" y="2469049"/>
                  </a:lnTo>
                  <a:lnTo>
                    <a:pt x="5572545" y="2490315"/>
                  </a:lnTo>
                  <a:lnTo>
                    <a:pt x="5630082" y="2496695"/>
                  </a:lnTo>
                  <a:lnTo>
                    <a:pt x="5670571" y="2500948"/>
                  </a:lnTo>
                  <a:lnTo>
                    <a:pt x="5713191" y="2503075"/>
                  </a:lnTo>
                  <a:lnTo>
                    <a:pt x="5753679" y="2509455"/>
                  </a:lnTo>
                  <a:lnTo>
                    <a:pt x="5802693" y="2526468"/>
                  </a:lnTo>
                  <a:lnTo>
                    <a:pt x="5849574" y="2541355"/>
                  </a:lnTo>
                  <a:lnTo>
                    <a:pt x="5900718" y="2562621"/>
                  </a:lnTo>
                  <a:lnTo>
                    <a:pt x="5951862" y="2586015"/>
                  </a:lnTo>
                  <a:lnTo>
                    <a:pt x="6047757" y="2637054"/>
                  </a:lnTo>
                  <a:lnTo>
                    <a:pt x="6135127" y="2683841"/>
                  </a:lnTo>
                  <a:lnTo>
                    <a:pt x="6207581" y="2728501"/>
                  </a:lnTo>
                  <a:lnTo>
                    <a:pt x="6271511" y="2771034"/>
                  </a:lnTo>
                  <a:lnTo>
                    <a:pt x="6271511" y="6732977"/>
                  </a:lnTo>
                  <a:lnTo>
                    <a:pt x="33276" y="6732977"/>
                  </a:lnTo>
                  <a:lnTo>
                    <a:pt x="23441" y="6541596"/>
                  </a:lnTo>
                  <a:lnTo>
                    <a:pt x="12786" y="6280018"/>
                  </a:lnTo>
                  <a:lnTo>
                    <a:pt x="4262" y="6012059"/>
                  </a:lnTo>
                  <a:lnTo>
                    <a:pt x="0" y="5739847"/>
                  </a:lnTo>
                  <a:lnTo>
                    <a:pt x="4262" y="5459128"/>
                  </a:lnTo>
                  <a:lnTo>
                    <a:pt x="10655" y="5176283"/>
                  </a:lnTo>
                  <a:lnTo>
                    <a:pt x="23441" y="4889184"/>
                  </a:lnTo>
                  <a:lnTo>
                    <a:pt x="42620" y="4597832"/>
                  </a:lnTo>
                  <a:lnTo>
                    <a:pt x="55406" y="4455346"/>
                  </a:lnTo>
                  <a:lnTo>
                    <a:pt x="68192" y="4312860"/>
                  </a:lnTo>
                  <a:lnTo>
                    <a:pt x="83109" y="4168247"/>
                  </a:lnTo>
                  <a:lnTo>
                    <a:pt x="102288" y="4025761"/>
                  </a:lnTo>
                  <a:lnTo>
                    <a:pt x="121467" y="3881149"/>
                  </a:lnTo>
                  <a:lnTo>
                    <a:pt x="147039" y="3742916"/>
                  </a:lnTo>
                  <a:lnTo>
                    <a:pt x="168349" y="3602557"/>
                  </a:lnTo>
                  <a:lnTo>
                    <a:pt x="198183" y="3464324"/>
                  </a:lnTo>
                  <a:lnTo>
                    <a:pt x="225885" y="3328218"/>
                  </a:lnTo>
                  <a:lnTo>
                    <a:pt x="257850" y="3192112"/>
                  </a:lnTo>
                  <a:lnTo>
                    <a:pt x="294077" y="3058133"/>
                  </a:lnTo>
                  <a:lnTo>
                    <a:pt x="332435" y="2926280"/>
                  </a:lnTo>
                  <a:lnTo>
                    <a:pt x="370793" y="2798680"/>
                  </a:lnTo>
                  <a:lnTo>
                    <a:pt x="415544" y="2671081"/>
                  </a:lnTo>
                  <a:lnTo>
                    <a:pt x="460295" y="2547735"/>
                  </a:lnTo>
                  <a:lnTo>
                    <a:pt x="507176" y="2426515"/>
                  </a:lnTo>
                  <a:lnTo>
                    <a:pt x="558320" y="2309549"/>
                  </a:lnTo>
                  <a:lnTo>
                    <a:pt x="613726" y="2194710"/>
                  </a:lnTo>
                  <a:lnTo>
                    <a:pt x="673394" y="2081997"/>
                  </a:lnTo>
                  <a:lnTo>
                    <a:pt x="735193" y="1973538"/>
                  </a:lnTo>
                  <a:lnTo>
                    <a:pt x="799122" y="1869331"/>
                  </a:lnTo>
                  <a:lnTo>
                    <a:pt x="865183" y="1771505"/>
                  </a:lnTo>
                  <a:lnTo>
                    <a:pt x="937637" y="1675806"/>
                  </a:lnTo>
                  <a:lnTo>
                    <a:pt x="1012222" y="1582233"/>
                  </a:lnTo>
                  <a:lnTo>
                    <a:pt x="1091068" y="1484406"/>
                  </a:lnTo>
                  <a:lnTo>
                    <a:pt x="1159260" y="1388707"/>
                  </a:lnTo>
                  <a:lnTo>
                    <a:pt x="1218928" y="1295134"/>
                  </a:lnTo>
                  <a:lnTo>
                    <a:pt x="1270072" y="1203688"/>
                  </a:lnTo>
                  <a:lnTo>
                    <a:pt x="1314823" y="1114368"/>
                  </a:lnTo>
                  <a:lnTo>
                    <a:pt x="1351049" y="1031429"/>
                  </a:lnTo>
                  <a:lnTo>
                    <a:pt x="1378752" y="948489"/>
                  </a:lnTo>
                  <a:lnTo>
                    <a:pt x="1404324" y="876183"/>
                  </a:lnTo>
                  <a:lnTo>
                    <a:pt x="1423503" y="806003"/>
                  </a:lnTo>
                  <a:lnTo>
                    <a:pt x="1436289" y="737950"/>
                  </a:lnTo>
                  <a:lnTo>
                    <a:pt x="1449075" y="680530"/>
                  </a:lnTo>
                  <a:lnTo>
                    <a:pt x="1455468" y="629490"/>
                  </a:lnTo>
                  <a:lnTo>
                    <a:pt x="1466123" y="555057"/>
                  </a:lnTo>
                  <a:lnTo>
                    <a:pt x="1472516" y="512524"/>
                  </a:lnTo>
                  <a:lnTo>
                    <a:pt x="1498088" y="404065"/>
                  </a:lnTo>
                  <a:lnTo>
                    <a:pt x="1521529" y="308365"/>
                  </a:lnTo>
                  <a:lnTo>
                    <a:pt x="1566280" y="161626"/>
                  </a:lnTo>
                  <a:lnTo>
                    <a:pt x="1596114" y="72306"/>
                  </a:lnTo>
                  <a:lnTo>
                    <a:pt x="1608899" y="44660"/>
                  </a:lnTo>
                  <a:lnTo>
                    <a:pt x="1621685" y="34027"/>
                  </a:lnTo>
                  <a:lnTo>
                    <a:pt x="1649388" y="14887"/>
                  </a:lnTo>
                  <a:lnTo>
                    <a:pt x="1668567" y="638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10"/>
            <p:cNvSpPr>
              <a:spLocks/>
            </p:cNvSpPr>
            <p:nvPr/>
          </p:nvSpPr>
          <p:spPr bwMode="auto">
            <a:xfrm>
              <a:off x="1" y="1150565"/>
              <a:ext cx="8217308" cy="4850366"/>
            </a:xfrm>
            <a:custGeom>
              <a:avLst/>
              <a:gdLst/>
              <a:ahLst/>
              <a:cxnLst/>
              <a:rect l="l" t="t" r="r" b="b"/>
              <a:pathLst>
                <a:path w="10956411" h="6692570">
                  <a:moveTo>
                    <a:pt x="7529598" y="0"/>
                  </a:moveTo>
                  <a:lnTo>
                    <a:pt x="7531726" y="4253"/>
                  </a:lnTo>
                  <a:lnTo>
                    <a:pt x="7531726" y="10633"/>
                  </a:lnTo>
                  <a:lnTo>
                    <a:pt x="7529598" y="23393"/>
                  </a:lnTo>
                  <a:lnTo>
                    <a:pt x="7523213" y="57420"/>
                  </a:lnTo>
                  <a:lnTo>
                    <a:pt x="7506185" y="99953"/>
                  </a:lnTo>
                  <a:lnTo>
                    <a:pt x="7478515" y="189272"/>
                  </a:lnTo>
                  <a:lnTo>
                    <a:pt x="7467873" y="223299"/>
                  </a:lnTo>
                  <a:lnTo>
                    <a:pt x="7461487" y="246692"/>
                  </a:lnTo>
                  <a:lnTo>
                    <a:pt x="7467873" y="267959"/>
                  </a:lnTo>
                  <a:lnTo>
                    <a:pt x="7478515" y="299859"/>
                  </a:lnTo>
                  <a:lnTo>
                    <a:pt x="7510442" y="382798"/>
                  </a:lnTo>
                  <a:lnTo>
                    <a:pt x="7548754" y="472118"/>
                  </a:lnTo>
                  <a:lnTo>
                    <a:pt x="7580681" y="550804"/>
                  </a:lnTo>
                  <a:lnTo>
                    <a:pt x="7589195" y="593337"/>
                  </a:lnTo>
                  <a:lnTo>
                    <a:pt x="7595580" y="646504"/>
                  </a:lnTo>
                  <a:lnTo>
                    <a:pt x="7601965" y="708177"/>
                  </a:lnTo>
                  <a:lnTo>
                    <a:pt x="7601965" y="778356"/>
                  </a:lnTo>
                  <a:lnTo>
                    <a:pt x="7599837" y="848536"/>
                  </a:lnTo>
                  <a:lnTo>
                    <a:pt x="7593452" y="912336"/>
                  </a:lnTo>
                  <a:lnTo>
                    <a:pt x="7582809" y="971882"/>
                  </a:lnTo>
                  <a:lnTo>
                    <a:pt x="7576424" y="997402"/>
                  </a:lnTo>
                  <a:lnTo>
                    <a:pt x="7567910" y="1020795"/>
                  </a:lnTo>
                  <a:lnTo>
                    <a:pt x="7548754" y="1059075"/>
                  </a:lnTo>
                  <a:lnTo>
                    <a:pt x="7523213" y="1105861"/>
                  </a:lnTo>
                  <a:lnTo>
                    <a:pt x="7459359" y="1205814"/>
                  </a:lnTo>
                  <a:lnTo>
                    <a:pt x="7429560" y="1254727"/>
                  </a:lnTo>
                  <a:lnTo>
                    <a:pt x="7406147" y="1303640"/>
                  </a:lnTo>
                  <a:lnTo>
                    <a:pt x="7386991" y="1344047"/>
                  </a:lnTo>
                  <a:lnTo>
                    <a:pt x="7380606" y="1363187"/>
                  </a:lnTo>
                  <a:lnTo>
                    <a:pt x="7376349" y="1380200"/>
                  </a:lnTo>
                  <a:lnTo>
                    <a:pt x="7369964" y="1405720"/>
                  </a:lnTo>
                  <a:lnTo>
                    <a:pt x="7361450" y="1433366"/>
                  </a:lnTo>
                  <a:lnTo>
                    <a:pt x="7344422" y="1463140"/>
                  </a:lnTo>
                  <a:lnTo>
                    <a:pt x="7323138" y="1490786"/>
                  </a:lnTo>
                  <a:lnTo>
                    <a:pt x="7274183" y="1554586"/>
                  </a:lnTo>
                  <a:lnTo>
                    <a:pt x="7216715" y="1618386"/>
                  </a:lnTo>
                  <a:lnTo>
                    <a:pt x="7163504" y="1675805"/>
                  </a:lnTo>
                  <a:lnTo>
                    <a:pt x="7112421" y="1724718"/>
                  </a:lnTo>
                  <a:lnTo>
                    <a:pt x="7054952" y="1775758"/>
                  </a:lnTo>
                  <a:lnTo>
                    <a:pt x="7050695" y="1782138"/>
                  </a:lnTo>
                  <a:lnTo>
                    <a:pt x="7050695" y="1794898"/>
                  </a:lnTo>
                  <a:lnTo>
                    <a:pt x="7050695" y="1833178"/>
                  </a:lnTo>
                  <a:lnTo>
                    <a:pt x="7061338" y="1886344"/>
                  </a:lnTo>
                  <a:lnTo>
                    <a:pt x="7074108" y="1945891"/>
                  </a:lnTo>
                  <a:lnTo>
                    <a:pt x="7093264" y="2013944"/>
                  </a:lnTo>
                  <a:lnTo>
                    <a:pt x="7114549" y="2073490"/>
                  </a:lnTo>
                  <a:lnTo>
                    <a:pt x="7127320" y="2105390"/>
                  </a:lnTo>
                  <a:lnTo>
                    <a:pt x="7140091" y="2130910"/>
                  </a:lnTo>
                  <a:lnTo>
                    <a:pt x="7152861" y="2154303"/>
                  </a:lnTo>
                  <a:lnTo>
                    <a:pt x="7169889" y="2175570"/>
                  </a:lnTo>
                  <a:lnTo>
                    <a:pt x="7189045" y="2194710"/>
                  </a:lnTo>
                  <a:lnTo>
                    <a:pt x="7214586" y="2218103"/>
                  </a:lnTo>
                  <a:lnTo>
                    <a:pt x="7284825" y="2271269"/>
                  </a:lnTo>
                  <a:lnTo>
                    <a:pt x="7369964" y="2332942"/>
                  </a:lnTo>
                  <a:lnTo>
                    <a:pt x="7461487" y="2396742"/>
                  </a:lnTo>
                  <a:lnTo>
                    <a:pt x="7625378" y="2511581"/>
                  </a:lnTo>
                  <a:lnTo>
                    <a:pt x="7678590" y="2551988"/>
                  </a:lnTo>
                  <a:lnTo>
                    <a:pt x="7695617" y="2564748"/>
                  </a:lnTo>
                  <a:lnTo>
                    <a:pt x="7704131" y="2573254"/>
                  </a:lnTo>
                  <a:lnTo>
                    <a:pt x="7710517" y="2583888"/>
                  </a:lnTo>
                  <a:lnTo>
                    <a:pt x="7727544" y="2592394"/>
                  </a:lnTo>
                  <a:lnTo>
                    <a:pt x="7774370" y="2622168"/>
                  </a:lnTo>
                  <a:lnTo>
                    <a:pt x="7919105" y="2692347"/>
                  </a:lnTo>
                  <a:lnTo>
                    <a:pt x="8065969" y="2762527"/>
                  </a:lnTo>
                  <a:lnTo>
                    <a:pt x="8121309" y="2794427"/>
                  </a:lnTo>
                  <a:lnTo>
                    <a:pt x="8153235" y="2813567"/>
                  </a:lnTo>
                  <a:lnTo>
                    <a:pt x="8246887" y="2890126"/>
                  </a:lnTo>
                  <a:lnTo>
                    <a:pt x="8317126" y="2941166"/>
                  </a:lnTo>
                  <a:lnTo>
                    <a:pt x="8336283" y="2956053"/>
                  </a:lnTo>
                  <a:lnTo>
                    <a:pt x="8349053" y="2968813"/>
                  </a:lnTo>
                  <a:lnTo>
                    <a:pt x="8357567" y="2985826"/>
                  </a:lnTo>
                  <a:lnTo>
                    <a:pt x="8368209" y="3007092"/>
                  </a:lnTo>
                  <a:lnTo>
                    <a:pt x="8376723" y="3036866"/>
                  </a:lnTo>
                  <a:lnTo>
                    <a:pt x="8380980" y="3075145"/>
                  </a:lnTo>
                  <a:lnTo>
                    <a:pt x="8380980" y="3115552"/>
                  </a:lnTo>
                  <a:lnTo>
                    <a:pt x="8383109" y="3138945"/>
                  </a:lnTo>
                  <a:lnTo>
                    <a:pt x="8387365" y="3158085"/>
                  </a:lnTo>
                  <a:lnTo>
                    <a:pt x="8395879" y="3172972"/>
                  </a:lnTo>
                  <a:lnTo>
                    <a:pt x="8408650" y="3187858"/>
                  </a:lnTo>
                  <a:lnTo>
                    <a:pt x="8421421" y="3198491"/>
                  </a:lnTo>
                  <a:lnTo>
                    <a:pt x="8438448" y="3206998"/>
                  </a:lnTo>
                  <a:lnTo>
                    <a:pt x="8457604" y="3213378"/>
                  </a:lnTo>
                  <a:lnTo>
                    <a:pt x="8476761" y="3219758"/>
                  </a:lnTo>
                  <a:lnTo>
                    <a:pt x="8515073" y="3226138"/>
                  </a:lnTo>
                  <a:lnTo>
                    <a:pt x="8549128" y="3226138"/>
                  </a:lnTo>
                  <a:lnTo>
                    <a:pt x="8578926" y="3230391"/>
                  </a:lnTo>
                  <a:lnTo>
                    <a:pt x="8598083" y="3232518"/>
                  </a:lnTo>
                  <a:lnTo>
                    <a:pt x="8632138" y="3249531"/>
                  </a:lnTo>
                  <a:lnTo>
                    <a:pt x="8674707" y="3270798"/>
                  </a:lnTo>
                  <a:lnTo>
                    <a:pt x="8715148" y="3296318"/>
                  </a:lnTo>
                  <a:lnTo>
                    <a:pt x="8738561" y="3315458"/>
                  </a:lnTo>
                  <a:lnTo>
                    <a:pt x="8757717" y="3326091"/>
                  </a:lnTo>
                  <a:lnTo>
                    <a:pt x="8791772" y="3345231"/>
                  </a:lnTo>
                  <a:lnTo>
                    <a:pt x="8844983" y="3366497"/>
                  </a:lnTo>
                  <a:lnTo>
                    <a:pt x="8913094" y="3392017"/>
                  </a:lnTo>
                  <a:lnTo>
                    <a:pt x="8996104" y="3415410"/>
                  </a:lnTo>
                  <a:lnTo>
                    <a:pt x="9040801" y="3423917"/>
                  </a:lnTo>
                  <a:lnTo>
                    <a:pt x="9087627" y="3434551"/>
                  </a:lnTo>
                  <a:lnTo>
                    <a:pt x="9136582" y="3440930"/>
                  </a:lnTo>
                  <a:lnTo>
                    <a:pt x="9187665" y="3443057"/>
                  </a:lnTo>
                  <a:lnTo>
                    <a:pt x="9240876" y="3447310"/>
                  </a:lnTo>
                  <a:lnTo>
                    <a:pt x="9296216" y="3443057"/>
                  </a:lnTo>
                  <a:lnTo>
                    <a:pt x="9391996" y="3436677"/>
                  </a:lnTo>
                  <a:lnTo>
                    <a:pt x="9462236" y="3428170"/>
                  </a:lnTo>
                  <a:lnTo>
                    <a:pt x="9543117" y="3411157"/>
                  </a:lnTo>
                  <a:lnTo>
                    <a:pt x="9566530" y="3409030"/>
                  </a:lnTo>
                  <a:lnTo>
                    <a:pt x="9575044" y="3409030"/>
                  </a:lnTo>
                  <a:lnTo>
                    <a:pt x="9585686" y="3411157"/>
                  </a:lnTo>
                  <a:lnTo>
                    <a:pt x="9600585" y="3423917"/>
                  </a:lnTo>
                  <a:lnTo>
                    <a:pt x="9619741" y="3447310"/>
                  </a:lnTo>
                  <a:lnTo>
                    <a:pt x="9632512" y="3455817"/>
                  </a:lnTo>
                  <a:lnTo>
                    <a:pt x="9649540" y="3466450"/>
                  </a:lnTo>
                  <a:lnTo>
                    <a:pt x="9662310" y="3472830"/>
                  </a:lnTo>
                  <a:lnTo>
                    <a:pt x="9677210" y="3474957"/>
                  </a:lnTo>
                  <a:lnTo>
                    <a:pt x="9689980" y="3474957"/>
                  </a:lnTo>
                  <a:lnTo>
                    <a:pt x="9707008" y="3472830"/>
                  </a:lnTo>
                  <a:lnTo>
                    <a:pt x="9738935" y="3466450"/>
                  </a:lnTo>
                  <a:lnTo>
                    <a:pt x="9792146" y="3447310"/>
                  </a:lnTo>
                  <a:lnTo>
                    <a:pt x="9811302" y="3443057"/>
                  </a:lnTo>
                  <a:lnTo>
                    <a:pt x="9821945" y="3443057"/>
                  </a:lnTo>
                  <a:lnTo>
                    <a:pt x="9828330" y="3447310"/>
                  </a:lnTo>
                  <a:lnTo>
                    <a:pt x="9873027" y="3487717"/>
                  </a:lnTo>
                  <a:lnTo>
                    <a:pt x="9943266" y="3568530"/>
                  </a:lnTo>
                  <a:lnTo>
                    <a:pt x="9981579" y="3615316"/>
                  </a:lnTo>
                  <a:lnTo>
                    <a:pt x="10015634" y="3664229"/>
                  </a:lnTo>
                  <a:lnTo>
                    <a:pt x="10045432" y="3708889"/>
                  </a:lnTo>
                  <a:lnTo>
                    <a:pt x="10053946" y="3728029"/>
                  </a:lnTo>
                  <a:lnTo>
                    <a:pt x="10064588" y="3749296"/>
                  </a:lnTo>
                  <a:lnTo>
                    <a:pt x="10070974" y="3759929"/>
                  </a:lnTo>
                  <a:lnTo>
                    <a:pt x="10079488" y="3768435"/>
                  </a:lnTo>
                  <a:lnTo>
                    <a:pt x="10111414" y="3793955"/>
                  </a:lnTo>
                  <a:lnTo>
                    <a:pt x="10156112" y="3819475"/>
                  </a:lnTo>
                  <a:lnTo>
                    <a:pt x="10213580" y="3847122"/>
                  </a:lnTo>
                  <a:lnTo>
                    <a:pt x="10349801" y="3910922"/>
                  </a:lnTo>
                  <a:lnTo>
                    <a:pt x="10509436" y="3978974"/>
                  </a:lnTo>
                  <a:lnTo>
                    <a:pt x="10666941" y="4042774"/>
                  </a:lnTo>
                  <a:lnTo>
                    <a:pt x="10807419" y="4100194"/>
                  </a:lnTo>
                  <a:lnTo>
                    <a:pt x="10907457" y="4146980"/>
                  </a:lnTo>
                  <a:lnTo>
                    <a:pt x="10939384" y="4166120"/>
                  </a:lnTo>
                  <a:lnTo>
                    <a:pt x="10950026" y="4172500"/>
                  </a:lnTo>
                  <a:lnTo>
                    <a:pt x="10956411" y="4178880"/>
                  </a:lnTo>
                  <a:lnTo>
                    <a:pt x="10956411" y="6692570"/>
                  </a:lnTo>
                  <a:lnTo>
                    <a:pt x="0" y="6692570"/>
                  </a:lnTo>
                  <a:lnTo>
                    <a:pt x="0" y="5184384"/>
                  </a:lnTo>
                  <a:lnTo>
                    <a:pt x="82132" y="5169902"/>
                  </a:lnTo>
                  <a:lnTo>
                    <a:pt x="348189" y="5116736"/>
                  </a:lnTo>
                  <a:lnTo>
                    <a:pt x="469511" y="5091216"/>
                  </a:lnTo>
                  <a:lnTo>
                    <a:pt x="584448" y="5061443"/>
                  </a:lnTo>
                  <a:lnTo>
                    <a:pt x="684485" y="5035923"/>
                  </a:lnTo>
                  <a:lnTo>
                    <a:pt x="780266" y="5008276"/>
                  </a:lnTo>
                  <a:lnTo>
                    <a:pt x="835605" y="4991263"/>
                  </a:lnTo>
                  <a:lnTo>
                    <a:pt x="882431" y="4972123"/>
                  </a:lnTo>
                  <a:lnTo>
                    <a:pt x="931386" y="4950857"/>
                  </a:lnTo>
                  <a:lnTo>
                    <a:pt x="976083" y="4927463"/>
                  </a:lnTo>
                  <a:lnTo>
                    <a:pt x="1020781" y="4906197"/>
                  </a:lnTo>
                  <a:lnTo>
                    <a:pt x="1061222" y="4882804"/>
                  </a:lnTo>
                  <a:lnTo>
                    <a:pt x="1137846" y="4829637"/>
                  </a:lnTo>
                  <a:lnTo>
                    <a:pt x="1212342" y="4774344"/>
                  </a:lnTo>
                  <a:lnTo>
                    <a:pt x="1282581" y="4714798"/>
                  </a:lnTo>
                  <a:lnTo>
                    <a:pt x="1425188" y="4587198"/>
                  </a:lnTo>
                  <a:lnTo>
                    <a:pt x="1503940" y="4519145"/>
                  </a:lnTo>
                  <a:lnTo>
                    <a:pt x="1584822" y="4451092"/>
                  </a:lnTo>
                  <a:lnTo>
                    <a:pt x="1676345" y="4380913"/>
                  </a:lnTo>
                  <a:lnTo>
                    <a:pt x="1776383" y="4310733"/>
                  </a:lnTo>
                  <a:lnTo>
                    <a:pt x="1833851" y="4274580"/>
                  </a:lnTo>
                  <a:lnTo>
                    <a:pt x="1891319" y="4240553"/>
                  </a:lnTo>
                  <a:lnTo>
                    <a:pt x="1950916" y="4208653"/>
                  </a:lnTo>
                  <a:lnTo>
                    <a:pt x="2016898" y="4172500"/>
                  </a:lnTo>
                  <a:lnTo>
                    <a:pt x="2087137" y="4138474"/>
                  </a:lnTo>
                  <a:lnTo>
                    <a:pt x="2161633" y="4106574"/>
                  </a:lnTo>
                  <a:lnTo>
                    <a:pt x="2240386" y="4070421"/>
                  </a:lnTo>
                  <a:lnTo>
                    <a:pt x="2323396" y="4038521"/>
                  </a:lnTo>
                  <a:lnTo>
                    <a:pt x="2431947" y="3993861"/>
                  </a:lnTo>
                  <a:lnTo>
                    <a:pt x="2534113" y="3947075"/>
                  </a:lnTo>
                  <a:lnTo>
                    <a:pt x="2636278" y="3896035"/>
                  </a:lnTo>
                  <a:lnTo>
                    <a:pt x="2732059" y="3838615"/>
                  </a:lnTo>
                  <a:lnTo>
                    <a:pt x="2823583" y="3779069"/>
                  </a:lnTo>
                  <a:lnTo>
                    <a:pt x="2912978" y="3717396"/>
                  </a:lnTo>
                  <a:lnTo>
                    <a:pt x="3000245" y="3653596"/>
                  </a:lnTo>
                  <a:lnTo>
                    <a:pt x="3085383" y="3589796"/>
                  </a:lnTo>
                  <a:lnTo>
                    <a:pt x="3249274" y="3460070"/>
                  </a:lnTo>
                  <a:lnTo>
                    <a:pt x="3400394" y="3332471"/>
                  </a:lnTo>
                  <a:lnTo>
                    <a:pt x="3553643" y="3206998"/>
                  </a:lnTo>
                  <a:lnTo>
                    <a:pt x="3628139" y="3151705"/>
                  </a:lnTo>
                  <a:lnTo>
                    <a:pt x="3700507" y="3096412"/>
                  </a:lnTo>
                  <a:lnTo>
                    <a:pt x="3813315" y="3011346"/>
                  </a:lnTo>
                  <a:lnTo>
                    <a:pt x="3930380" y="2915646"/>
                  </a:lnTo>
                  <a:lnTo>
                    <a:pt x="4045316" y="2813567"/>
                  </a:lnTo>
                  <a:lnTo>
                    <a:pt x="4166638" y="2700854"/>
                  </a:lnTo>
                  <a:lnTo>
                    <a:pt x="4281575" y="2586014"/>
                  </a:lnTo>
                  <a:lnTo>
                    <a:pt x="4398640" y="2473302"/>
                  </a:lnTo>
                  <a:lnTo>
                    <a:pt x="4507191" y="2358462"/>
                  </a:lnTo>
                  <a:lnTo>
                    <a:pt x="4615742" y="2243623"/>
                  </a:lnTo>
                  <a:lnTo>
                    <a:pt x="4803046" y="2035210"/>
                  </a:lnTo>
                  <a:lnTo>
                    <a:pt x="4954167" y="1865078"/>
                  </a:lnTo>
                  <a:lnTo>
                    <a:pt x="5088259" y="1707705"/>
                  </a:lnTo>
                  <a:lnTo>
                    <a:pt x="5120186" y="1688565"/>
                  </a:lnTo>
                  <a:lnTo>
                    <a:pt x="5160627" y="1669426"/>
                  </a:lnTo>
                  <a:lnTo>
                    <a:pt x="5209581" y="1650286"/>
                  </a:lnTo>
                  <a:lnTo>
                    <a:pt x="5260664" y="1631146"/>
                  </a:lnTo>
                  <a:lnTo>
                    <a:pt x="5318133" y="1616259"/>
                  </a:lnTo>
                  <a:lnTo>
                    <a:pt x="5371344" y="1599246"/>
                  </a:lnTo>
                  <a:lnTo>
                    <a:pt x="5424555" y="1592866"/>
                  </a:lnTo>
                  <a:lnTo>
                    <a:pt x="5475638" y="1590739"/>
                  </a:lnTo>
                  <a:lnTo>
                    <a:pt x="5518207" y="1586486"/>
                  </a:lnTo>
                  <a:lnTo>
                    <a:pt x="5562905" y="1580106"/>
                  </a:lnTo>
                  <a:lnTo>
                    <a:pt x="5607602" y="1567346"/>
                  </a:lnTo>
                  <a:lnTo>
                    <a:pt x="5654429" y="1554586"/>
                  </a:lnTo>
                  <a:lnTo>
                    <a:pt x="5754466" y="1522686"/>
                  </a:lnTo>
                  <a:lnTo>
                    <a:pt x="5863017" y="1484406"/>
                  </a:lnTo>
                  <a:lnTo>
                    <a:pt x="5958798" y="1452506"/>
                  </a:lnTo>
                  <a:lnTo>
                    <a:pt x="6024780" y="1426986"/>
                  </a:lnTo>
                  <a:lnTo>
                    <a:pt x="6101404" y="1392960"/>
                  </a:lnTo>
                  <a:lnTo>
                    <a:pt x="6186542" y="1356807"/>
                  </a:lnTo>
                  <a:lnTo>
                    <a:pt x="6269552" y="1312147"/>
                  </a:lnTo>
                  <a:lnTo>
                    <a:pt x="6352562" y="1265361"/>
                  </a:lnTo>
                  <a:lnTo>
                    <a:pt x="6395131" y="1235588"/>
                  </a:lnTo>
                  <a:lnTo>
                    <a:pt x="6433443" y="1210068"/>
                  </a:lnTo>
                  <a:lnTo>
                    <a:pt x="6524967" y="1135635"/>
                  </a:lnTo>
                  <a:lnTo>
                    <a:pt x="6633518" y="1046315"/>
                  </a:lnTo>
                  <a:lnTo>
                    <a:pt x="6733555" y="952742"/>
                  </a:lnTo>
                  <a:lnTo>
                    <a:pt x="6773996" y="908082"/>
                  </a:lnTo>
                  <a:lnTo>
                    <a:pt x="6808051" y="867676"/>
                  </a:lnTo>
                  <a:lnTo>
                    <a:pt x="6831464" y="844283"/>
                  </a:lnTo>
                  <a:lnTo>
                    <a:pt x="6850621" y="823016"/>
                  </a:lnTo>
                  <a:lnTo>
                    <a:pt x="6901703" y="780483"/>
                  </a:lnTo>
                  <a:lnTo>
                    <a:pt x="6952786" y="742203"/>
                  </a:lnTo>
                  <a:lnTo>
                    <a:pt x="7005998" y="708177"/>
                  </a:lnTo>
                  <a:lnTo>
                    <a:pt x="7057081" y="676277"/>
                  </a:lnTo>
                  <a:lnTo>
                    <a:pt x="7106035" y="650757"/>
                  </a:lnTo>
                  <a:lnTo>
                    <a:pt x="7169889" y="614604"/>
                  </a:lnTo>
                  <a:lnTo>
                    <a:pt x="7191173" y="599717"/>
                  </a:lnTo>
                  <a:lnTo>
                    <a:pt x="7214586" y="574197"/>
                  </a:lnTo>
                  <a:lnTo>
                    <a:pt x="7235871" y="542297"/>
                  </a:lnTo>
                  <a:lnTo>
                    <a:pt x="7259284" y="504018"/>
                  </a:lnTo>
                  <a:lnTo>
                    <a:pt x="7278440" y="463611"/>
                  </a:lnTo>
                  <a:lnTo>
                    <a:pt x="7297596" y="418951"/>
                  </a:lnTo>
                  <a:lnTo>
                    <a:pt x="7338037" y="323252"/>
                  </a:lnTo>
                  <a:lnTo>
                    <a:pt x="7380606" y="227552"/>
                  </a:lnTo>
                  <a:lnTo>
                    <a:pt x="7399762" y="178639"/>
                  </a:lnTo>
                  <a:lnTo>
                    <a:pt x="7421047" y="133979"/>
                  </a:lnTo>
                  <a:lnTo>
                    <a:pt x="7442331" y="93573"/>
                  </a:lnTo>
                  <a:lnTo>
                    <a:pt x="7467873" y="57420"/>
                  </a:lnTo>
                  <a:lnTo>
                    <a:pt x="7493414" y="25520"/>
                  </a:lnTo>
                  <a:lnTo>
                    <a:pt x="7523213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4" name="Freeform 11"/>
            <p:cNvSpPr>
              <a:spLocks/>
            </p:cNvSpPr>
            <p:nvPr/>
          </p:nvSpPr>
          <p:spPr bwMode="auto">
            <a:xfrm>
              <a:off x="5146948" y="1099703"/>
              <a:ext cx="786332" cy="930928"/>
            </a:xfrm>
            <a:custGeom>
              <a:avLst/>
              <a:gdLst>
                <a:gd name="T0" fmla="*/ 312 w 493"/>
                <a:gd name="T1" fmla="*/ 24 h 604"/>
                <a:gd name="T2" fmla="*/ 242 w 493"/>
                <a:gd name="T3" fmla="*/ 117 h 604"/>
                <a:gd name="T4" fmla="*/ 209 w 493"/>
                <a:gd name="T5" fmla="*/ 173 h 604"/>
                <a:gd name="T6" fmla="*/ 192 w 493"/>
                <a:gd name="T7" fmla="*/ 225 h 604"/>
                <a:gd name="T8" fmla="*/ 188 w 493"/>
                <a:gd name="T9" fmla="*/ 242 h 604"/>
                <a:gd name="T10" fmla="*/ 153 w 493"/>
                <a:gd name="T11" fmla="*/ 291 h 604"/>
                <a:gd name="T12" fmla="*/ 81 w 493"/>
                <a:gd name="T13" fmla="*/ 352 h 604"/>
                <a:gd name="T14" fmla="*/ 2 w 493"/>
                <a:gd name="T15" fmla="*/ 409 h 604"/>
                <a:gd name="T16" fmla="*/ 3 w 493"/>
                <a:gd name="T17" fmla="*/ 414 h 604"/>
                <a:gd name="T18" fmla="*/ 18 w 493"/>
                <a:gd name="T19" fmla="*/ 415 h 604"/>
                <a:gd name="T20" fmla="*/ 53 w 493"/>
                <a:gd name="T21" fmla="*/ 424 h 604"/>
                <a:gd name="T22" fmla="*/ 77 w 493"/>
                <a:gd name="T23" fmla="*/ 421 h 604"/>
                <a:gd name="T24" fmla="*/ 111 w 493"/>
                <a:gd name="T25" fmla="*/ 405 h 604"/>
                <a:gd name="T26" fmla="*/ 141 w 493"/>
                <a:gd name="T27" fmla="*/ 382 h 604"/>
                <a:gd name="T28" fmla="*/ 162 w 493"/>
                <a:gd name="T29" fmla="*/ 376 h 604"/>
                <a:gd name="T30" fmla="*/ 180 w 493"/>
                <a:gd name="T31" fmla="*/ 388 h 604"/>
                <a:gd name="T32" fmla="*/ 206 w 493"/>
                <a:gd name="T33" fmla="*/ 430 h 604"/>
                <a:gd name="T34" fmla="*/ 216 w 493"/>
                <a:gd name="T35" fmla="*/ 468 h 604"/>
                <a:gd name="T36" fmla="*/ 242 w 493"/>
                <a:gd name="T37" fmla="*/ 552 h 604"/>
                <a:gd name="T38" fmla="*/ 266 w 493"/>
                <a:gd name="T39" fmla="*/ 597 h 604"/>
                <a:gd name="T40" fmla="*/ 279 w 493"/>
                <a:gd name="T41" fmla="*/ 604 h 604"/>
                <a:gd name="T42" fmla="*/ 295 w 493"/>
                <a:gd name="T43" fmla="*/ 597 h 604"/>
                <a:gd name="T44" fmla="*/ 315 w 493"/>
                <a:gd name="T45" fmla="*/ 559 h 604"/>
                <a:gd name="T46" fmla="*/ 327 w 493"/>
                <a:gd name="T47" fmla="*/ 531 h 604"/>
                <a:gd name="T48" fmla="*/ 333 w 493"/>
                <a:gd name="T49" fmla="*/ 537 h 604"/>
                <a:gd name="T50" fmla="*/ 342 w 493"/>
                <a:gd name="T51" fmla="*/ 570 h 604"/>
                <a:gd name="T52" fmla="*/ 349 w 493"/>
                <a:gd name="T53" fmla="*/ 574 h 604"/>
                <a:gd name="T54" fmla="*/ 361 w 493"/>
                <a:gd name="T55" fmla="*/ 553 h 604"/>
                <a:gd name="T56" fmla="*/ 376 w 493"/>
                <a:gd name="T57" fmla="*/ 478 h 604"/>
                <a:gd name="T58" fmla="*/ 391 w 493"/>
                <a:gd name="T59" fmla="*/ 376 h 604"/>
                <a:gd name="T60" fmla="*/ 397 w 493"/>
                <a:gd name="T61" fmla="*/ 369 h 604"/>
                <a:gd name="T62" fmla="*/ 424 w 493"/>
                <a:gd name="T63" fmla="*/ 396 h 604"/>
                <a:gd name="T64" fmla="*/ 472 w 493"/>
                <a:gd name="T65" fmla="*/ 468 h 604"/>
                <a:gd name="T66" fmla="*/ 487 w 493"/>
                <a:gd name="T67" fmla="*/ 478 h 604"/>
                <a:gd name="T68" fmla="*/ 493 w 493"/>
                <a:gd name="T69" fmla="*/ 472 h 604"/>
                <a:gd name="T70" fmla="*/ 492 w 493"/>
                <a:gd name="T71" fmla="*/ 459 h 604"/>
                <a:gd name="T72" fmla="*/ 459 w 493"/>
                <a:gd name="T73" fmla="*/ 378 h 604"/>
                <a:gd name="T74" fmla="*/ 435 w 493"/>
                <a:gd name="T75" fmla="*/ 316 h 604"/>
                <a:gd name="T76" fmla="*/ 439 w 493"/>
                <a:gd name="T77" fmla="*/ 319 h 604"/>
                <a:gd name="T78" fmla="*/ 453 w 493"/>
                <a:gd name="T79" fmla="*/ 330 h 604"/>
                <a:gd name="T80" fmla="*/ 439 w 493"/>
                <a:gd name="T81" fmla="*/ 300 h 604"/>
                <a:gd name="T82" fmla="*/ 393 w 493"/>
                <a:gd name="T83" fmla="*/ 233 h 604"/>
                <a:gd name="T84" fmla="*/ 352 w 493"/>
                <a:gd name="T85" fmla="*/ 174 h 604"/>
                <a:gd name="T86" fmla="*/ 352 w 493"/>
                <a:gd name="T87" fmla="*/ 159 h 604"/>
                <a:gd name="T88" fmla="*/ 375 w 493"/>
                <a:gd name="T89" fmla="*/ 92 h 604"/>
                <a:gd name="T90" fmla="*/ 378 w 493"/>
                <a:gd name="T91" fmla="*/ 74 h 604"/>
                <a:gd name="T92" fmla="*/ 364 w 493"/>
                <a:gd name="T93" fmla="*/ 29 h 604"/>
                <a:gd name="T94" fmla="*/ 346 w 493"/>
                <a:gd name="T95" fmla="*/ 3 h 604"/>
                <a:gd name="T96" fmla="*/ 333 w 493"/>
                <a:gd name="T97" fmla="*/ 2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3" h="604">
                  <a:moveTo>
                    <a:pt x="333" y="2"/>
                  </a:moveTo>
                  <a:lnTo>
                    <a:pt x="333" y="2"/>
                  </a:lnTo>
                  <a:lnTo>
                    <a:pt x="312" y="24"/>
                  </a:lnTo>
                  <a:lnTo>
                    <a:pt x="291" y="50"/>
                  </a:lnTo>
                  <a:lnTo>
                    <a:pt x="267" y="81"/>
                  </a:lnTo>
                  <a:lnTo>
                    <a:pt x="242" y="117"/>
                  </a:lnTo>
                  <a:lnTo>
                    <a:pt x="230" y="135"/>
                  </a:lnTo>
                  <a:lnTo>
                    <a:pt x="219" y="153"/>
                  </a:lnTo>
                  <a:lnTo>
                    <a:pt x="209" y="173"/>
                  </a:lnTo>
                  <a:lnTo>
                    <a:pt x="201" y="191"/>
                  </a:lnTo>
                  <a:lnTo>
                    <a:pt x="195" y="209"/>
                  </a:lnTo>
                  <a:lnTo>
                    <a:pt x="192" y="225"/>
                  </a:lnTo>
                  <a:lnTo>
                    <a:pt x="192" y="225"/>
                  </a:lnTo>
                  <a:lnTo>
                    <a:pt x="191" y="233"/>
                  </a:lnTo>
                  <a:lnTo>
                    <a:pt x="188" y="242"/>
                  </a:lnTo>
                  <a:lnTo>
                    <a:pt x="179" y="258"/>
                  </a:lnTo>
                  <a:lnTo>
                    <a:pt x="167" y="275"/>
                  </a:lnTo>
                  <a:lnTo>
                    <a:pt x="153" y="291"/>
                  </a:lnTo>
                  <a:lnTo>
                    <a:pt x="135" y="307"/>
                  </a:lnTo>
                  <a:lnTo>
                    <a:pt x="119" y="322"/>
                  </a:lnTo>
                  <a:lnTo>
                    <a:pt x="81" y="352"/>
                  </a:lnTo>
                  <a:lnTo>
                    <a:pt x="17" y="397"/>
                  </a:lnTo>
                  <a:lnTo>
                    <a:pt x="8" y="403"/>
                  </a:lnTo>
                  <a:lnTo>
                    <a:pt x="2" y="409"/>
                  </a:lnTo>
                  <a:lnTo>
                    <a:pt x="0" y="412"/>
                  </a:lnTo>
                  <a:lnTo>
                    <a:pt x="2" y="414"/>
                  </a:lnTo>
                  <a:lnTo>
                    <a:pt x="3" y="414"/>
                  </a:lnTo>
                  <a:lnTo>
                    <a:pt x="3" y="414"/>
                  </a:lnTo>
                  <a:lnTo>
                    <a:pt x="11" y="414"/>
                  </a:lnTo>
                  <a:lnTo>
                    <a:pt x="18" y="415"/>
                  </a:lnTo>
                  <a:lnTo>
                    <a:pt x="30" y="418"/>
                  </a:lnTo>
                  <a:lnTo>
                    <a:pt x="41" y="423"/>
                  </a:lnTo>
                  <a:lnTo>
                    <a:pt x="53" y="424"/>
                  </a:lnTo>
                  <a:lnTo>
                    <a:pt x="60" y="426"/>
                  </a:lnTo>
                  <a:lnTo>
                    <a:pt x="68" y="424"/>
                  </a:lnTo>
                  <a:lnTo>
                    <a:pt x="77" y="421"/>
                  </a:lnTo>
                  <a:lnTo>
                    <a:pt x="86" y="418"/>
                  </a:lnTo>
                  <a:lnTo>
                    <a:pt x="98" y="412"/>
                  </a:lnTo>
                  <a:lnTo>
                    <a:pt x="111" y="405"/>
                  </a:lnTo>
                  <a:lnTo>
                    <a:pt x="125" y="396"/>
                  </a:lnTo>
                  <a:lnTo>
                    <a:pt x="141" y="382"/>
                  </a:lnTo>
                  <a:lnTo>
                    <a:pt x="141" y="382"/>
                  </a:lnTo>
                  <a:lnTo>
                    <a:pt x="149" y="378"/>
                  </a:lnTo>
                  <a:lnTo>
                    <a:pt x="156" y="376"/>
                  </a:lnTo>
                  <a:lnTo>
                    <a:pt x="162" y="376"/>
                  </a:lnTo>
                  <a:lnTo>
                    <a:pt x="170" y="379"/>
                  </a:lnTo>
                  <a:lnTo>
                    <a:pt x="176" y="384"/>
                  </a:lnTo>
                  <a:lnTo>
                    <a:pt x="180" y="388"/>
                  </a:lnTo>
                  <a:lnTo>
                    <a:pt x="191" y="402"/>
                  </a:lnTo>
                  <a:lnTo>
                    <a:pt x="200" y="417"/>
                  </a:lnTo>
                  <a:lnTo>
                    <a:pt x="206" y="430"/>
                  </a:lnTo>
                  <a:lnTo>
                    <a:pt x="210" y="444"/>
                  </a:lnTo>
                  <a:lnTo>
                    <a:pt x="210" y="444"/>
                  </a:lnTo>
                  <a:lnTo>
                    <a:pt x="216" y="468"/>
                  </a:lnTo>
                  <a:lnTo>
                    <a:pt x="222" y="493"/>
                  </a:lnTo>
                  <a:lnTo>
                    <a:pt x="231" y="522"/>
                  </a:lnTo>
                  <a:lnTo>
                    <a:pt x="242" y="552"/>
                  </a:lnTo>
                  <a:lnTo>
                    <a:pt x="254" y="577"/>
                  </a:lnTo>
                  <a:lnTo>
                    <a:pt x="260" y="588"/>
                  </a:lnTo>
                  <a:lnTo>
                    <a:pt x="266" y="597"/>
                  </a:lnTo>
                  <a:lnTo>
                    <a:pt x="273" y="602"/>
                  </a:lnTo>
                  <a:lnTo>
                    <a:pt x="279" y="604"/>
                  </a:lnTo>
                  <a:lnTo>
                    <a:pt x="279" y="604"/>
                  </a:lnTo>
                  <a:lnTo>
                    <a:pt x="285" y="604"/>
                  </a:lnTo>
                  <a:lnTo>
                    <a:pt x="291" y="601"/>
                  </a:lnTo>
                  <a:lnTo>
                    <a:pt x="295" y="597"/>
                  </a:lnTo>
                  <a:lnTo>
                    <a:pt x="300" y="591"/>
                  </a:lnTo>
                  <a:lnTo>
                    <a:pt x="309" y="576"/>
                  </a:lnTo>
                  <a:lnTo>
                    <a:pt x="315" y="559"/>
                  </a:lnTo>
                  <a:lnTo>
                    <a:pt x="321" y="544"/>
                  </a:lnTo>
                  <a:lnTo>
                    <a:pt x="325" y="534"/>
                  </a:lnTo>
                  <a:lnTo>
                    <a:pt x="327" y="531"/>
                  </a:lnTo>
                  <a:lnTo>
                    <a:pt x="328" y="529"/>
                  </a:lnTo>
                  <a:lnTo>
                    <a:pt x="331" y="532"/>
                  </a:lnTo>
                  <a:lnTo>
                    <a:pt x="333" y="537"/>
                  </a:lnTo>
                  <a:lnTo>
                    <a:pt x="333" y="537"/>
                  </a:lnTo>
                  <a:lnTo>
                    <a:pt x="337" y="558"/>
                  </a:lnTo>
                  <a:lnTo>
                    <a:pt x="342" y="570"/>
                  </a:lnTo>
                  <a:lnTo>
                    <a:pt x="345" y="573"/>
                  </a:lnTo>
                  <a:lnTo>
                    <a:pt x="348" y="574"/>
                  </a:lnTo>
                  <a:lnTo>
                    <a:pt x="349" y="574"/>
                  </a:lnTo>
                  <a:lnTo>
                    <a:pt x="352" y="573"/>
                  </a:lnTo>
                  <a:lnTo>
                    <a:pt x="357" y="565"/>
                  </a:lnTo>
                  <a:lnTo>
                    <a:pt x="361" y="553"/>
                  </a:lnTo>
                  <a:lnTo>
                    <a:pt x="366" y="538"/>
                  </a:lnTo>
                  <a:lnTo>
                    <a:pt x="370" y="520"/>
                  </a:lnTo>
                  <a:lnTo>
                    <a:pt x="376" y="478"/>
                  </a:lnTo>
                  <a:lnTo>
                    <a:pt x="382" y="435"/>
                  </a:lnTo>
                  <a:lnTo>
                    <a:pt x="391" y="376"/>
                  </a:lnTo>
                  <a:lnTo>
                    <a:pt x="391" y="376"/>
                  </a:lnTo>
                  <a:lnTo>
                    <a:pt x="394" y="370"/>
                  </a:lnTo>
                  <a:lnTo>
                    <a:pt x="396" y="369"/>
                  </a:lnTo>
                  <a:lnTo>
                    <a:pt x="397" y="369"/>
                  </a:lnTo>
                  <a:lnTo>
                    <a:pt x="403" y="372"/>
                  </a:lnTo>
                  <a:lnTo>
                    <a:pt x="409" y="376"/>
                  </a:lnTo>
                  <a:lnTo>
                    <a:pt x="424" y="396"/>
                  </a:lnTo>
                  <a:lnTo>
                    <a:pt x="441" y="421"/>
                  </a:lnTo>
                  <a:lnTo>
                    <a:pt x="457" y="447"/>
                  </a:lnTo>
                  <a:lnTo>
                    <a:pt x="472" y="468"/>
                  </a:lnTo>
                  <a:lnTo>
                    <a:pt x="480" y="474"/>
                  </a:lnTo>
                  <a:lnTo>
                    <a:pt x="486" y="478"/>
                  </a:lnTo>
                  <a:lnTo>
                    <a:pt x="487" y="478"/>
                  </a:lnTo>
                  <a:lnTo>
                    <a:pt x="490" y="477"/>
                  </a:lnTo>
                  <a:lnTo>
                    <a:pt x="492" y="475"/>
                  </a:lnTo>
                  <a:lnTo>
                    <a:pt x="493" y="472"/>
                  </a:lnTo>
                  <a:lnTo>
                    <a:pt x="493" y="472"/>
                  </a:lnTo>
                  <a:lnTo>
                    <a:pt x="493" y="468"/>
                  </a:lnTo>
                  <a:lnTo>
                    <a:pt x="492" y="459"/>
                  </a:lnTo>
                  <a:lnTo>
                    <a:pt x="484" y="436"/>
                  </a:lnTo>
                  <a:lnTo>
                    <a:pt x="472" y="408"/>
                  </a:lnTo>
                  <a:lnTo>
                    <a:pt x="459" y="378"/>
                  </a:lnTo>
                  <a:lnTo>
                    <a:pt x="438" y="328"/>
                  </a:lnTo>
                  <a:lnTo>
                    <a:pt x="435" y="316"/>
                  </a:lnTo>
                  <a:lnTo>
                    <a:pt x="435" y="316"/>
                  </a:lnTo>
                  <a:lnTo>
                    <a:pt x="436" y="316"/>
                  </a:lnTo>
                  <a:lnTo>
                    <a:pt x="439" y="319"/>
                  </a:lnTo>
                  <a:lnTo>
                    <a:pt x="439" y="319"/>
                  </a:lnTo>
                  <a:lnTo>
                    <a:pt x="447" y="327"/>
                  </a:lnTo>
                  <a:lnTo>
                    <a:pt x="453" y="330"/>
                  </a:lnTo>
                  <a:lnTo>
                    <a:pt x="453" y="330"/>
                  </a:lnTo>
                  <a:lnTo>
                    <a:pt x="454" y="330"/>
                  </a:lnTo>
                  <a:lnTo>
                    <a:pt x="451" y="324"/>
                  </a:lnTo>
                  <a:lnTo>
                    <a:pt x="439" y="300"/>
                  </a:lnTo>
                  <a:lnTo>
                    <a:pt x="414" y="261"/>
                  </a:lnTo>
                  <a:lnTo>
                    <a:pt x="414" y="261"/>
                  </a:lnTo>
                  <a:lnTo>
                    <a:pt x="393" y="233"/>
                  </a:lnTo>
                  <a:lnTo>
                    <a:pt x="373" y="206"/>
                  </a:lnTo>
                  <a:lnTo>
                    <a:pt x="357" y="183"/>
                  </a:lnTo>
                  <a:lnTo>
                    <a:pt x="352" y="174"/>
                  </a:lnTo>
                  <a:lnTo>
                    <a:pt x="351" y="167"/>
                  </a:lnTo>
                  <a:lnTo>
                    <a:pt x="351" y="167"/>
                  </a:lnTo>
                  <a:lnTo>
                    <a:pt x="352" y="159"/>
                  </a:lnTo>
                  <a:lnTo>
                    <a:pt x="355" y="149"/>
                  </a:lnTo>
                  <a:lnTo>
                    <a:pt x="366" y="120"/>
                  </a:lnTo>
                  <a:lnTo>
                    <a:pt x="375" y="92"/>
                  </a:lnTo>
                  <a:lnTo>
                    <a:pt x="378" y="81"/>
                  </a:lnTo>
                  <a:lnTo>
                    <a:pt x="378" y="74"/>
                  </a:lnTo>
                  <a:lnTo>
                    <a:pt x="378" y="74"/>
                  </a:lnTo>
                  <a:lnTo>
                    <a:pt x="373" y="54"/>
                  </a:lnTo>
                  <a:lnTo>
                    <a:pt x="369" y="41"/>
                  </a:lnTo>
                  <a:lnTo>
                    <a:pt x="364" y="29"/>
                  </a:lnTo>
                  <a:lnTo>
                    <a:pt x="358" y="17"/>
                  </a:lnTo>
                  <a:lnTo>
                    <a:pt x="351" y="6"/>
                  </a:lnTo>
                  <a:lnTo>
                    <a:pt x="346" y="3"/>
                  </a:lnTo>
                  <a:lnTo>
                    <a:pt x="342" y="2"/>
                  </a:lnTo>
                  <a:lnTo>
                    <a:pt x="337" y="0"/>
                  </a:lnTo>
                  <a:lnTo>
                    <a:pt x="333" y="2"/>
                  </a:lnTo>
                  <a:lnTo>
                    <a:pt x="333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5" name="Freeform 12"/>
            <p:cNvSpPr>
              <a:spLocks/>
            </p:cNvSpPr>
            <p:nvPr/>
          </p:nvSpPr>
          <p:spPr bwMode="auto">
            <a:xfrm>
              <a:off x="5064008" y="1753201"/>
              <a:ext cx="392369" cy="425390"/>
            </a:xfrm>
            <a:custGeom>
              <a:avLst/>
              <a:gdLst>
                <a:gd name="T0" fmla="*/ 202 w 246"/>
                <a:gd name="T1" fmla="*/ 3 h 276"/>
                <a:gd name="T2" fmla="*/ 175 w 246"/>
                <a:gd name="T3" fmla="*/ 21 h 276"/>
                <a:gd name="T4" fmla="*/ 142 w 246"/>
                <a:gd name="T5" fmla="*/ 45 h 276"/>
                <a:gd name="T6" fmla="*/ 118 w 246"/>
                <a:gd name="T7" fmla="*/ 57 h 276"/>
                <a:gd name="T8" fmla="*/ 103 w 246"/>
                <a:gd name="T9" fmla="*/ 59 h 276"/>
                <a:gd name="T10" fmla="*/ 93 w 246"/>
                <a:gd name="T11" fmla="*/ 54 h 276"/>
                <a:gd name="T12" fmla="*/ 88 w 246"/>
                <a:gd name="T13" fmla="*/ 50 h 276"/>
                <a:gd name="T14" fmla="*/ 87 w 246"/>
                <a:gd name="T15" fmla="*/ 50 h 276"/>
                <a:gd name="T16" fmla="*/ 90 w 246"/>
                <a:gd name="T17" fmla="*/ 75 h 276"/>
                <a:gd name="T18" fmla="*/ 93 w 246"/>
                <a:gd name="T19" fmla="*/ 105 h 276"/>
                <a:gd name="T20" fmla="*/ 90 w 246"/>
                <a:gd name="T21" fmla="*/ 138 h 276"/>
                <a:gd name="T22" fmla="*/ 87 w 246"/>
                <a:gd name="T23" fmla="*/ 146 h 276"/>
                <a:gd name="T24" fmla="*/ 72 w 246"/>
                <a:gd name="T25" fmla="*/ 173 h 276"/>
                <a:gd name="T26" fmla="*/ 42 w 246"/>
                <a:gd name="T27" fmla="*/ 205 h 276"/>
                <a:gd name="T28" fmla="*/ 0 w 246"/>
                <a:gd name="T29" fmla="*/ 243 h 276"/>
                <a:gd name="T30" fmla="*/ 33 w 246"/>
                <a:gd name="T31" fmla="*/ 238 h 276"/>
                <a:gd name="T32" fmla="*/ 85 w 246"/>
                <a:gd name="T33" fmla="*/ 228 h 276"/>
                <a:gd name="T34" fmla="*/ 90 w 246"/>
                <a:gd name="T35" fmla="*/ 228 h 276"/>
                <a:gd name="T36" fmla="*/ 97 w 246"/>
                <a:gd name="T37" fmla="*/ 229 h 276"/>
                <a:gd name="T38" fmla="*/ 103 w 246"/>
                <a:gd name="T39" fmla="*/ 237 h 276"/>
                <a:gd name="T40" fmla="*/ 105 w 246"/>
                <a:gd name="T41" fmla="*/ 253 h 276"/>
                <a:gd name="T42" fmla="*/ 103 w 246"/>
                <a:gd name="T43" fmla="*/ 274 h 276"/>
                <a:gd name="T44" fmla="*/ 105 w 246"/>
                <a:gd name="T45" fmla="*/ 276 h 276"/>
                <a:gd name="T46" fmla="*/ 112 w 246"/>
                <a:gd name="T47" fmla="*/ 265 h 276"/>
                <a:gd name="T48" fmla="*/ 162 w 246"/>
                <a:gd name="T49" fmla="*/ 189 h 276"/>
                <a:gd name="T50" fmla="*/ 187 w 246"/>
                <a:gd name="T51" fmla="*/ 155 h 276"/>
                <a:gd name="T52" fmla="*/ 199 w 246"/>
                <a:gd name="T53" fmla="*/ 141 h 276"/>
                <a:gd name="T54" fmla="*/ 214 w 246"/>
                <a:gd name="T55" fmla="*/ 113 h 276"/>
                <a:gd name="T56" fmla="*/ 231 w 246"/>
                <a:gd name="T57" fmla="*/ 75 h 276"/>
                <a:gd name="T58" fmla="*/ 241 w 246"/>
                <a:gd name="T59" fmla="*/ 59 h 276"/>
                <a:gd name="T60" fmla="*/ 246 w 246"/>
                <a:gd name="T61" fmla="*/ 54 h 276"/>
                <a:gd name="T62" fmla="*/ 246 w 246"/>
                <a:gd name="T63" fmla="*/ 54 h 276"/>
                <a:gd name="T64" fmla="*/ 216 w 246"/>
                <a:gd name="T65" fmla="*/ 75 h 276"/>
                <a:gd name="T66" fmla="*/ 192 w 246"/>
                <a:gd name="T67" fmla="*/ 99 h 276"/>
                <a:gd name="T68" fmla="*/ 180 w 246"/>
                <a:gd name="T69" fmla="*/ 111 h 276"/>
                <a:gd name="T70" fmla="*/ 159 w 246"/>
                <a:gd name="T71" fmla="*/ 129 h 276"/>
                <a:gd name="T72" fmla="*/ 142 w 246"/>
                <a:gd name="T73" fmla="*/ 137 h 276"/>
                <a:gd name="T74" fmla="*/ 132 w 246"/>
                <a:gd name="T75" fmla="*/ 135 h 276"/>
                <a:gd name="T76" fmla="*/ 129 w 246"/>
                <a:gd name="T77" fmla="*/ 131 h 276"/>
                <a:gd name="T78" fmla="*/ 132 w 246"/>
                <a:gd name="T79" fmla="*/ 120 h 276"/>
                <a:gd name="T80" fmla="*/ 177 w 246"/>
                <a:gd name="T81" fmla="*/ 54 h 276"/>
                <a:gd name="T82" fmla="*/ 205 w 246"/>
                <a:gd name="T83" fmla="*/ 12 h 276"/>
                <a:gd name="T84" fmla="*/ 210 w 246"/>
                <a:gd name="T85" fmla="*/ 2 h 276"/>
                <a:gd name="T86" fmla="*/ 207 w 246"/>
                <a:gd name="T87" fmla="*/ 0 h 276"/>
                <a:gd name="T88" fmla="*/ 202 w 246"/>
                <a:gd name="T89" fmla="*/ 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6" h="276">
                  <a:moveTo>
                    <a:pt x="202" y="3"/>
                  </a:moveTo>
                  <a:lnTo>
                    <a:pt x="202" y="3"/>
                  </a:lnTo>
                  <a:lnTo>
                    <a:pt x="190" y="11"/>
                  </a:lnTo>
                  <a:lnTo>
                    <a:pt x="175" y="21"/>
                  </a:lnTo>
                  <a:lnTo>
                    <a:pt x="159" y="33"/>
                  </a:lnTo>
                  <a:lnTo>
                    <a:pt x="142" y="45"/>
                  </a:lnTo>
                  <a:lnTo>
                    <a:pt x="126" y="54"/>
                  </a:lnTo>
                  <a:lnTo>
                    <a:pt x="118" y="57"/>
                  </a:lnTo>
                  <a:lnTo>
                    <a:pt x="111" y="59"/>
                  </a:lnTo>
                  <a:lnTo>
                    <a:pt x="103" y="59"/>
                  </a:lnTo>
                  <a:lnTo>
                    <a:pt x="97" y="59"/>
                  </a:lnTo>
                  <a:lnTo>
                    <a:pt x="93" y="54"/>
                  </a:lnTo>
                  <a:lnTo>
                    <a:pt x="88" y="50"/>
                  </a:lnTo>
                  <a:lnTo>
                    <a:pt x="88" y="50"/>
                  </a:lnTo>
                  <a:lnTo>
                    <a:pt x="87" y="48"/>
                  </a:lnTo>
                  <a:lnTo>
                    <a:pt x="87" y="50"/>
                  </a:lnTo>
                  <a:lnTo>
                    <a:pt x="87" y="54"/>
                  </a:lnTo>
                  <a:lnTo>
                    <a:pt x="90" y="75"/>
                  </a:lnTo>
                  <a:lnTo>
                    <a:pt x="91" y="89"/>
                  </a:lnTo>
                  <a:lnTo>
                    <a:pt x="93" y="105"/>
                  </a:lnTo>
                  <a:lnTo>
                    <a:pt x="91" y="12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7" y="146"/>
                  </a:lnTo>
                  <a:lnTo>
                    <a:pt x="84" y="155"/>
                  </a:lnTo>
                  <a:lnTo>
                    <a:pt x="72" y="173"/>
                  </a:lnTo>
                  <a:lnTo>
                    <a:pt x="58" y="189"/>
                  </a:lnTo>
                  <a:lnTo>
                    <a:pt x="42" y="205"/>
                  </a:lnTo>
                  <a:lnTo>
                    <a:pt x="13" y="232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33" y="238"/>
                  </a:lnTo>
                  <a:lnTo>
                    <a:pt x="60" y="234"/>
                  </a:lnTo>
                  <a:lnTo>
                    <a:pt x="85" y="228"/>
                  </a:lnTo>
                  <a:lnTo>
                    <a:pt x="85" y="228"/>
                  </a:lnTo>
                  <a:lnTo>
                    <a:pt x="90" y="228"/>
                  </a:lnTo>
                  <a:lnTo>
                    <a:pt x="93" y="228"/>
                  </a:lnTo>
                  <a:lnTo>
                    <a:pt x="97" y="229"/>
                  </a:lnTo>
                  <a:lnTo>
                    <a:pt x="99" y="231"/>
                  </a:lnTo>
                  <a:lnTo>
                    <a:pt x="103" y="237"/>
                  </a:lnTo>
                  <a:lnTo>
                    <a:pt x="105" y="244"/>
                  </a:lnTo>
                  <a:lnTo>
                    <a:pt x="105" y="253"/>
                  </a:lnTo>
                  <a:lnTo>
                    <a:pt x="105" y="262"/>
                  </a:lnTo>
                  <a:lnTo>
                    <a:pt x="103" y="274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6" y="274"/>
                  </a:lnTo>
                  <a:lnTo>
                    <a:pt x="112" y="265"/>
                  </a:lnTo>
                  <a:lnTo>
                    <a:pt x="133" y="231"/>
                  </a:lnTo>
                  <a:lnTo>
                    <a:pt x="162" y="189"/>
                  </a:lnTo>
                  <a:lnTo>
                    <a:pt x="175" y="170"/>
                  </a:lnTo>
                  <a:lnTo>
                    <a:pt x="187" y="155"/>
                  </a:lnTo>
                  <a:lnTo>
                    <a:pt x="187" y="155"/>
                  </a:lnTo>
                  <a:lnTo>
                    <a:pt x="199" y="141"/>
                  </a:lnTo>
                  <a:lnTo>
                    <a:pt x="207" y="128"/>
                  </a:lnTo>
                  <a:lnTo>
                    <a:pt x="214" y="113"/>
                  </a:lnTo>
                  <a:lnTo>
                    <a:pt x="220" y="99"/>
                  </a:lnTo>
                  <a:lnTo>
                    <a:pt x="231" y="75"/>
                  </a:lnTo>
                  <a:lnTo>
                    <a:pt x="237" y="65"/>
                  </a:lnTo>
                  <a:lnTo>
                    <a:pt x="241" y="59"/>
                  </a:lnTo>
                  <a:lnTo>
                    <a:pt x="241" y="59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46" y="54"/>
                  </a:lnTo>
                  <a:lnTo>
                    <a:pt x="235" y="60"/>
                  </a:lnTo>
                  <a:lnTo>
                    <a:pt x="216" y="75"/>
                  </a:lnTo>
                  <a:lnTo>
                    <a:pt x="204" y="86"/>
                  </a:lnTo>
                  <a:lnTo>
                    <a:pt x="192" y="99"/>
                  </a:lnTo>
                  <a:lnTo>
                    <a:pt x="192" y="99"/>
                  </a:lnTo>
                  <a:lnTo>
                    <a:pt x="180" y="111"/>
                  </a:lnTo>
                  <a:lnTo>
                    <a:pt x="168" y="122"/>
                  </a:lnTo>
                  <a:lnTo>
                    <a:pt x="159" y="129"/>
                  </a:lnTo>
                  <a:lnTo>
                    <a:pt x="150" y="134"/>
                  </a:lnTo>
                  <a:lnTo>
                    <a:pt x="142" y="137"/>
                  </a:lnTo>
                  <a:lnTo>
                    <a:pt x="136" y="138"/>
                  </a:lnTo>
                  <a:lnTo>
                    <a:pt x="132" y="135"/>
                  </a:lnTo>
                  <a:lnTo>
                    <a:pt x="129" y="131"/>
                  </a:lnTo>
                  <a:lnTo>
                    <a:pt x="129" y="131"/>
                  </a:lnTo>
                  <a:lnTo>
                    <a:pt x="130" y="126"/>
                  </a:lnTo>
                  <a:lnTo>
                    <a:pt x="132" y="120"/>
                  </a:lnTo>
                  <a:lnTo>
                    <a:pt x="144" y="101"/>
                  </a:lnTo>
                  <a:lnTo>
                    <a:pt x="177" y="54"/>
                  </a:lnTo>
                  <a:lnTo>
                    <a:pt x="193" y="30"/>
                  </a:lnTo>
                  <a:lnTo>
                    <a:pt x="205" y="12"/>
                  </a:lnTo>
                  <a:lnTo>
                    <a:pt x="208" y="6"/>
                  </a:lnTo>
                  <a:lnTo>
                    <a:pt x="210" y="2"/>
                  </a:lnTo>
                  <a:lnTo>
                    <a:pt x="208" y="2"/>
                  </a:lnTo>
                  <a:lnTo>
                    <a:pt x="207" y="0"/>
                  </a:lnTo>
                  <a:lnTo>
                    <a:pt x="202" y="3"/>
                  </a:lnTo>
                  <a:lnTo>
                    <a:pt x="202" y="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6" name="Freeform 13"/>
            <p:cNvSpPr>
              <a:spLocks/>
            </p:cNvSpPr>
            <p:nvPr/>
          </p:nvSpPr>
          <p:spPr bwMode="auto">
            <a:xfrm>
              <a:off x="6153388" y="1802522"/>
              <a:ext cx="639593" cy="690489"/>
            </a:xfrm>
            <a:custGeom>
              <a:avLst/>
              <a:gdLst>
                <a:gd name="T0" fmla="*/ 0 w 401"/>
                <a:gd name="T1" fmla="*/ 0 h 448"/>
                <a:gd name="T2" fmla="*/ 31 w 401"/>
                <a:gd name="T3" fmla="*/ 1 h 448"/>
                <a:gd name="T4" fmla="*/ 76 w 401"/>
                <a:gd name="T5" fmla="*/ 9 h 448"/>
                <a:gd name="T6" fmla="*/ 111 w 401"/>
                <a:gd name="T7" fmla="*/ 21 h 448"/>
                <a:gd name="T8" fmla="*/ 133 w 401"/>
                <a:gd name="T9" fmla="*/ 33 h 448"/>
                <a:gd name="T10" fmla="*/ 144 w 401"/>
                <a:gd name="T11" fmla="*/ 40 h 448"/>
                <a:gd name="T12" fmla="*/ 180 w 401"/>
                <a:gd name="T13" fmla="*/ 75 h 448"/>
                <a:gd name="T14" fmla="*/ 238 w 401"/>
                <a:gd name="T15" fmla="*/ 133 h 448"/>
                <a:gd name="T16" fmla="*/ 255 w 401"/>
                <a:gd name="T17" fmla="*/ 148 h 448"/>
                <a:gd name="T18" fmla="*/ 277 w 401"/>
                <a:gd name="T19" fmla="*/ 164 h 448"/>
                <a:gd name="T20" fmla="*/ 346 w 401"/>
                <a:gd name="T21" fmla="*/ 220 h 448"/>
                <a:gd name="T22" fmla="*/ 368 w 401"/>
                <a:gd name="T23" fmla="*/ 244 h 448"/>
                <a:gd name="T24" fmla="*/ 370 w 401"/>
                <a:gd name="T25" fmla="*/ 247 h 448"/>
                <a:gd name="T26" fmla="*/ 361 w 401"/>
                <a:gd name="T27" fmla="*/ 250 h 448"/>
                <a:gd name="T28" fmla="*/ 331 w 401"/>
                <a:gd name="T29" fmla="*/ 247 h 448"/>
                <a:gd name="T30" fmla="*/ 277 w 401"/>
                <a:gd name="T31" fmla="*/ 233 h 448"/>
                <a:gd name="T32" fmla="*/ 234 w 401"/>
                <a:gd name="T33" fmla="*/ 215 h 448"/>
                <a:gd name="T34" fmla="*/ 226 w 401"/>
                <a:gd name="T35" fmla="*/ 209 h 448"/>
                <a:gd name="T36" fmla="*/ 225 w 401"/>
                <a:gd name="T37" fmla="*/ 206 h 448"/>
                <a:gd name="T38" fmla="*/ 214 w 401"/>
                <a:gd name="T39" fmla="*/ 202 h 448"/>
                <a:gd name="T40" fmla="*/ 196 w 401"/>
                <a:gd name="T41" fmla="*/ 203 h 448"/>
                <a:gd name="T42" fmla="*/ 184 w 401"/>
                <a:gd name="T43" fmla="*/ 209 h 448"/>
                <a:gd name="T44" fmla="*/ 180 w 401"/>
                <a:gd name="T45" fmla="*/ 215 h 448"/>
                <a:gd name="T46" fmla="*/ 181 w 401"/>
                <a:gd name="T47" fmla="*/ 224 h 448"/>
                <a:gd name="T48" fmla="*/ 184 w 401"/>
                <a:gd name="T49" fmla="*/ 230 h 448"/>
                <a:gd name="T50" fmla="*/ 198 w 401"/>
                <a:gd name="T51" fmla="*/ 244 h 448"/>
                <a:gd name="T52" fmla="*/ 280 w 401"/>
                <a:gd name="T53" fmla="*/ 307 h 448"/>
                <a:gd name="T54" fmla="*/ 358 w 401"/>
                <a:gd name="T55" fmla="*/ 367 h 448"/>
                <a:gd name="T56" fmla="*/ 370 w 401"/>
                <a:gd name="T57" fmla="*/ 377 h 448"/>
                <a:gd name="T58" fmla="*/ 383 w 401"/>
                <a:gd name="T59" fmla="*/ 400 h 448"/>
                <a:gd name="T60" fmla="*/ 397 w 401"/>
                <a:gd name="T61" fmla="*/ 427 h 448"/>
                <a:gd name="T62" fmla="*/ 401 w 401"/>
                <a:gd name="T63" fmla="*/ 443 h 448"/>
                <a:gd name="T64" fmla="*/ 398 w 401"/>
                <a:gd name="T65" fmla="*/ 448 h 448"/>
                <a:gd name="T66" fmla="*/ 391 w 401"/>
                <a:gd name="T67" fmla="*/ 446 h 448"/>
                <a:gd name="T68" fmla="*/ 383 w 401"/>
                <a:gd name="T69" fmla="*/ 443 h 448"/>
                <a:gd name="T70" fmla="*/ 349 w 401"/>
                <a:gd name="T71" fmla="*/ 416 h 448"/>
                <a:gd name="T72" fmla="*/ 290 w 401"/>
                <a:gd name="T73" fmla="*/ 364 h 448"/>
                <a:gd name="T74" fmla="*/ 255 w 401"/>
                <a:gd name="T75" fmla="*/ 334 h 448"/>
                <a:gd name="T76" fmla="*/ 240 w 401"/>
                <a:gd name="T77" fmla="*/ 326 h 448"/>
                <a:gd name="T78" fmla="*/ 222 w 401"/>
                <a:gd name="T79" fmla="*/ 320 h 448"/>
                <a:gd name="T80" fmla="*/ 147 w 401"/>
                <a:gd name="T81" fmla="*/ 301 h 448"/>
                <a:gd name="T82" fmla="*/ 103 w 401"/>
                <a:gd name="T83" fmla="*/ 287 h 448"/>
                <a:gd name="T84" fmla="*/ 85 w 401"/>
                <a:gd name="T85" fmla="*/ 278 h 448"/>
                <a:gd name="T86" fmla="*/ 84 w 401"/>
                <a:gd name="T87" fmla="*/ 275 h 448"/>
                <a:gd name="T88" fmla="*/ 88 w 401"/>
                <a:gd name="T89" fmla="*/ 190 h 448"/>
                <a:gd name="T90" fmla="*/ 84 w 401"/>
                <a:gd name="T91" fmla="*/ 148 h 448"/>
                <a:gd name="T92" fmla="*/ 79 w 401"/>
                <a:gd name="T93" fmla="*/ 127 h 448"/>
                <a:gd name="T94" fmla="*/ 60 w 401"/>
                <a:gd name="T95" fmla="*/ 81 h 448"/>
                <a:gd name="T96" fmla="*/ 36 w 401"/>
                <a:gd name="T97" fmla="*/ 39 h 448"/>
                <a:gd name="T98" fmla="*/ 10 w 401"/>
                <a:gd name="T99" fmla="*/ 9 h 448"/>
                <a:gd name="T100" fmla="*/ 0 w 401"/>
                <a:gd name="T101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01" h="448">
                  <a:moveTo>
                    <a:pt x="0" y="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1" y="1"/>
                  </a:lnTo>
                  <a:lnTo>
                    <a:pt x="52" y="4"/>
                  </a:lnTo>
                  <a:lnTo>
                    <a:pt x="76" y="9"/>
                  </a:lnTo>
                  <a:lnTo>
                    <a:pt x="100" y="16"/>
                  </a:lnTo>
                  <a:lnTo>
                    <a:pt x="111" y="21"/>
                  </a:lnTo>
                  <a:lnTo>
                    <a:pt x="123" y="27"/>
                  </a:lnTo>
                  <a:lnTo>
                    <a:pt x="133" y="33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63" y="57"/>
                  </a:lnTo>
                  <a:lnTo>
                    <a:pt x="180" y="75"/>
                  </a:lnTo>
                  <a:lnTo>
                    <a:pt x="213" y="108"/>
                  </a:lnTo>
                  <a:lnTo>
                    <a:pt x="238" y="133"/>
                  </a:lnTo>
                  <a:lnTo>
                    <a:pt x="247" y="144"/>
                  </a:lnTo>
                  <a:lnTo>
                    <a:pt x="255" y="148"/>
                  </a:lnTo>
                  <a:lnTo>
                    <a:pt x="255" y="148"/>
                  </a:lnTo>
                  <a:lnTo>
                    <a:pt x="277" y="164"/>
                  </a:lnTo>
                  <a:lnTo>
                    <a:pt x="311" y="191"/>
                  </a:lnTo>
                  <a:lnTo>
                    <a:pt x="346" y="220"/>
                  </a:lnTo>
                  <a:lnTo>
                    <a:pt x="359" y="233"/>
                  </a:lnTo>
                  <a:lnTo>
                    <a:pt x="368" y="244"/>
                  </a:lnTo>
                  <a:lnTo>
                    <a:pt x="368" y="244"/>
                  </a:lnTo>
                  <a:lnTo>
                    <a:pt x="370" y="247"/>
                  </a:lnTo>
                  <a:lnTo>
                    <a:pt x="367" y="250"/>
                  </a:lnTo>
                  <a:lnTo>
                    <a:pt x="361" y="250"/>
                  </a:lnTo>
                  <a:lnTo>
                    <a:pt x="353" y="250"/>
                  </a:lnTo>
                  <a:lnTo>
                    <a:pt x="331" y="247"/>
                  </a:lnTo>
                  <a:lnTo>
                    <a:pt x="304" y="241"/>
                  </a:lnTo>
                  <a:lnTo>
                    <a:pt x="277" y="233"/>
                  </a:lnTo>
                  <a:lnTo>
                    <a:pt x="252" y="224"/>
                  </a:lnTo>
                  <a:lnTo>
                    <a:pt x="234" y="215"/>
                  </a:lnTo>
                  <a:lnTo>
                    <a:pt x="228" y="212"/>
                  </a:lnTo>
                  <a:lnTo>
                    <a:pt x="226" y="209"/>
                  </a:lnTo>
                  <a:lnTo>
                    <a:pt x="226" y="209"/>
                  </a:lnTo>
                  <a:lnTo>
                    <a:pt x="225" y="206"/>
                  </a:lnTo>
                  <a:lnTo>
                    <a:pt x="222" y="205"/>
                  </a:lnTo>
                  <a:lnTo>
                    <a:pt x="214" y="202"/>
                  </a:lnTo>
                  <a:lnTo>
                    <a:pt x="205" y="202"/>
                  </a:lnTo>
                  <a:lnTo>
                    <a:pt x="196" y="203"/>
                  </a:lnTo>
                  <a:lnTo>
                    <a:pt x="187" y="206"/>
                  </a:lnTo>
                  <a:lnTo>
                    <a:pt x="184" y="209"/>
                  </a:lnTo>
                  <a:lnTo>
                    <a:pt x="181" y="212"/>
                  </a:lnTo>
                  <a:lnTo>
                    <a:pt x="180" y="215"/>
                  </a:lnTo>
                  <a:lnTo>
                    <a:pt x="180" y="220"/>
                  </a:lnTo>
                  <a:lnTo>
                    <a:pt x="181" y="224"/>
                  </a:lnTo>
                  <a:lnTo>
                    <a:pt x="184" y="230"/>
                  </a:lnTo>
                  <a:lnTo>
                    <a:pt x="184" y="230"/>
                  </a:lnTo>
                  <a:lnTo>
                    <a:pt x="190" y="236"/>
                  </a:lnTo>
                  <a:lnTo>
                    <a:pt x="198" y="244"/>
                  </a:lnTo>
                  <a:lnTo>
                    <a:pt x="220" y="263"/>
                  </a:lnTo>
                  <a:lnTo>
                    <a:pt x="280" y="307"/>
                  </a:lnTo>
                  <a:lnTo>
                    <a:pt x="338" y="350"/>
                  </a:lnTo>
                  <a:lnTo>
                    <a:pt x="358" y="367"/>
                  </a:lnTo>
                  <a:lnTo>
                    <a:pt x="365" y="373"/>
                  </a:lnTo>
                  <a:lnTo>
                    <a:pt x="370" y="377"/>
                  </a:lnTo>
                  <a:lnTo>
                    <a:pt x="370" y="377"/>
                  </a:lnTo>
                  <a:lnTo>
                    <a:pt x="383" y="400"/>
                  </a:lnTo>
                  <a:lnTo>
                    <a:pt x="391" y="413"/>
                  </a:lnTo>
                  <a:lnTo>
                    <a:pt x="397" y="427"/>
                  </a:lnTo>
                  <a:lnTo>
                    <a:pt x="401" y="439"/>
                  </a:lnTo>
                  <a:lnTo>
                    <a:pt x="401" y="443"/>
                  </a:lnTo>
                  <a:lnTo>
                    <a:pt x="401" y="446"/>
                  </a:lnTo>
                  <a:lnTo>
                    <a:pt x="398" y="448"/>
                  </a:lnTo>
                  <a:lnTo>
                    <a:pt x="395" y="448"/>
                  </a:lnTo>
                  <a:lnTo>
                    <a:pt x="391" y="446"/>
                  </a:lnTo>
                  <a:lnTo>
                    <a:pt x="383" y="443"/>
                  </a:lnTo>
                  <a:lnTo>
                    <a:pt x="383" y="443"/>
                  </a:lnTo>
                  <a:lnTo>
                    <a:pt x="367" y="431"/>
                  </a:lnTo>
                  <a:lnTo>
                    <a:pt x="349" y="416"/>
                  </a:lnTo>
                  <a:lnTo>
                    <a:pt x="310" y="382"/>
                  </a:lnTo>
                  <a:lnTo>
                    <a:pt x="290" y="364"/>
                  </a:lnTo>
                  <a:lnTo>
                    <a:pt x="273" y="347"/>
                  </a:lnTo>
                  <a:lnTo>
                    <a:pt x="255" y="334"/>
                  </a:lnTo>
                  <a:lnTo>
                    <a:pt x="247" y="329"/>
                  </a:lnTo>
                  <a:lnTo>
                    <a:pt x="240" y="326"/>
                  </a:lnTo>
                  <a:lnTo>
                    <a:pt x="240" y="326"/>
                  </a:lnTo>
                  <a:lnTo>
                    <a:pt x="222" y="320"/>
                  </a:lnTo>
                  <a:lnTo>
                    <a:pt x="199" y="314"/>
                  </a:lnTo>
                  <a:lnTo>
                    <a:pt x="147" y="301"/>
                  </a:lnTo>
                  <a:lnTo>
                    <a:pt x="123" y="295"/>
                  </a:lnTo>
                  <a:lnTo>
                    <a:pt x="103" y="287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5"/>
                  </a:lnTo>
                  <a:lnTo>
                    <a:pt x="84" y="275"/>
                  </a:lnTo>
                  <a:lnTo>
                    <a:pt x="87" y="227"/>
                  </a:lnTo>
                  <a:lnTo>
                    <a:pt x="88" y="190"/>
                  </a:lnTo>
                  <a:lnTo>
                    <a:pt x="87" y="169"/>
                  </a:lnTo>
                  <a:lnTo>
                    <a:pt x="84" y="148"/>
                  </a:lnTo>
                  <a:lnTo>
                    <a:pt x="84" y="148"/>
                  </a:lnTo>
                  <a:lnTo>
                    <a:pt x="79" y="127"/>
                  </a:lnTo>
                  <a:lnTo>
                    <a:pt x="70" y="105"/>
                  </a:lnTo>
                  <a:lnTo>
                    <a:pt x="60" y="81"/>
                  </a:lnTo>
                  <a:lnTo>
                    <a:pt x="49" y="58"/>
                  </a:lnTo>
                  <a:lnTo>
                    <a:pt x="36" y="39"/>
                  </a:lnTo>
                  <a:lnTo>
                    <a:pt x="24" y="21"/>
                  </a:lnTo>
                  <a:lnTo>
                    <a:pt x="1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5725931" y="2170887"/>
              <a:ext cx="604503" cy="402272"/>
            </a:xfrm>
            <a:custGeom>
              <a:avLst/>
              <a:gdLst>
                <a:gd name="T0" fmla="*/ 130 w 379"/>
                <a:gd name="T1" fmla="*/ 3 h 261"/>
                <a:gd name="T2" fmla="*/ 130 w 379"/>
                <a:gd name="T3" fmla="*/ 3 h 261"/>
                <a:gd name="T4" fmla="*/ 166 w 379"/>
                <a:gd name="T5" fmla="*/ 0 h 261"/>
                <a:gd name="T6" fmla="*/ 192 w 379"/>
                <a:gd name="T7" fmla="*/ 0 h 261"/>
                <a:gd name="T8" fmla="*/ 202 w 379"/>
                <a:gd name="T9" fmla="*/ 2 h 261"/>
                <a:gd name="T10" fmla="*/ 208 w 379"/>
                <a:gd name="T11" fmla="*/ 3 h 261"/>
                <a:gd name="T12" fmla="*/ 208 w 379"/>
                <a:gd name="T13" fmla="*/ 3 h 261"/>
                <a:gd name="T14" fmla="*/ 213 w 379"/>
                <a:gd name="T15" fmla="*/ 11 h 261"/>
                <a:gd name="T16" fmla="*/ 220 w 379"/>
                <a:gd name="T17" fmla="*/ 23 h 261"/>
                <a:gd name="T18" fmla="*/ 229 w 379"/>
                <a:gd name="T19" fmla="*/ 39 h 261"/>
                <a:gd name="T20" fmla="*/ 241 w 379"/>
                <a:gd name="T21" fmla="*/ 60 h 261"/>
                <a:gd name="T22" fmla="*/ 256 w 379"/>
                <a:gd name="T23" fmla="*/ 83 h 261"/>
                <a:gd name="T24" fmla="*/ 275 w 379"/>
                <a:gd name="T25" fmla="*/ 107 h 261"/>
                <a:gd name="T26" fmla="*/ 296 w 379"/>
                <a:gd name="T27" fmla="*/ 131 h 261"/>
                <a:gd name="T28" fmla="*/ 308 w 379"/>
                <a:gd name="T29" fmla="*/ 143 h 261"/>
                <a:gd name="T30" fmla="*/ 322 w 379"/>
                <a:gd name="T31" fmla="*/ 153 h 261"/>
                <a:gd name="T32" fmla="*/ 322 w 379"/>
                <a:gd name="T33" fmla="*/ 153 h 261"/>
                <a:gd name="T34" fmla="*/ 344 w 379"/>
                <a:gd name="T35" fmla="*/ 173 h 261"/>
                <a:gd name="T36" fmla="*/ 361 w 379"/>
                <a:gd name="T37" fmla="*/ 191 h 261"/>
                <a:gd name="T38" fmla="*/ 371 w 379"/>
                <a:gd name="T39" fmla="*/ 207 h 261"/>
                <a:gd name="T40" fmla="*/ 377 w 379"/>
                <a:gd name="T41" fmla="*/ 220 h 261"/>
                <a:gd name="T42" fmla="*/ 379 w 379"/>
                <a:gd name="T43" fmla="*/ 232 h 261"/>
                <a:gd name="T44" fmla="*/ 379 w 379"/>
                <a:gd name="T45" fmla="*/ 243 h 261"/>
                <a:gd name="T46" fmla="*/ 377 w 379"/>
                <a:gd name="T47" fmla="*/ 259 h 261"/>
                <a:gd name="T48" fmla="*/ 377 w 379"/>
                <a:gd name="T49" fmla="*/ 259 h 261"/>
                <a:gd name="T50" fmla="*/ 376 w 379"/>
                <a:gd name="T51" fmla="*/ 261 h 261"/>
                <a:gd name="T52" fmla="*/ 374 w 379"/>
                <a:gd name="T53" fmla="*/ 261 h 261"/>
                <a:gd name="T54" fmla="*/ 368 w 379"/>
                <a:gd name="T55" fmla="*/ 258 h 261"/>
                <a:gd name="T56" fmla="*/ 361 w 379"/>
                <a:gd name="T57" fmla="*/ 252 h 261"/>
                <a:gd name="T58" fmla="*/ 349 w 379"/>
                <a:gd name="T59" fmla="*/ 243 h 261"/>
                <a:gd name="T60" fmla="*/ 320 w 379"/>
                <a:gd name="T61" fmla="*/ 219 h 261"/>
                <a:gd name="T62" fmla="*/ 289 w 379"/>
                <a:gd name="T63" fmla="*/ 188 h 261"/>
                <a:gd name="T64" fmla="*/ 257 w 379"/>
                <a:gd name="T65" fmla="*/ 156 h 261"/>
                <a:gd name="T66" fmla="*/ 229 w 379"/>
                <a:gd name="T67" fmla="*/ 125 h 261"/>
                <a:gd name="T68" fmla="*/ 210 w 379"/>
                <a:gd name="T69" fmla="*/ 101 h 261"/>
                <a:gd name="T70" fmla="*/ 204 w 379"/>
                <a:gd name="T71" fmla="*/ 93 h 261"/>
                <a:gd name="T72" fmla="*/ 202 w 379"/>
                <a:gd name="T73" fmla="*/ 87 h 261"/>
                <a:gd name="T74" fmla="*/ 202 w 379"/>
                <a:gd name="T75" fmla="*/ 87 h 261"/>
                <a:gd name="T76" fmla="*/ 201 w 379"/>
                <a:gd name="T77" fmla="*/ 83 h 261"/>
                <a:gd name="T78" fmla="*/ 195 w 379"/>
                <a:gd name="T79" fmla="*/ 80 h 261"/>
                <a:gd name="T80" fmla="*/ 186 w 379"/>
                <a:gd name="T81" fmla="*/ 75 h 261"/>
                <a:gd name="T82" fmla="*/ 174 w 379"/>
                <a:gd name="T83" fmla="*/ 71 h 261"/>
                <a:gd name="T84" fmla="*/ 145 w 379"/>
                <a:gd name="T85" fmla="*/ 65 h 261"/>
                <a:gd name="T86" fmla="*/ 111 w 379"/>
                <a:gd name="T87" fmla="*/ 57 h 261"/>
                <a:gd name="T88" fmla="*/ 76 w 379"/>
                <a:gd name="T89" fmla="*/ 53 h 261"/>
                <a:gd name="T90" fmla="*/ 45 w 379"/>
                <a:gd name="T91" fmla="*/ 50 h 261"/>
                <a:gd name="T92" fmla="*/ 19 w 379"/>
                <a:gd name="T93" fmla="*/ 50 h 261"/>
                <a:gd name="T94" fmla="*/ 10 w 379"/>
                <a:gd name="T95" fmla="*/ 50 h 261"/>
                <a:gd name="T96" fmla="*/ 4 w 379"/>
                <a:gd name="T97" fmla="*/ 51 h 261"/>
                <a:gd name="T98" fmla="*/ 4 w 379"/>
                <a:gd name="T99" fmla="*/ 51 h 261"/>
                <a:gd name="T100" fmla="*/ 1 w 379"/>
                <a:gd name="T101" fmla="*/ 53 h 261"/>
                <a:gd name="T102" fmla="*/ 0 w 379"/>
                <a:gd name="T103" fmla="*/ 51 h 261"/>
                <a:gd name="T104" fmla="*/ 4 w 379"/>
                <a:gd name="T105" fmla="*/ 48 h 261"/>
                <a:gd name="T106" fmla="*/ 15 w 379"/>
                <a:gd name="T107" fmla="*/ 41 h 261"/>
                <a:gd name="T108" fmla="*/ 31 w 379"/>
                <a:gd name="T109" fmla="*/ 30 h 261"/>
                <a:gd name="T110" fmla="*/ 51 w 379"/>
                <a:gd name="T111" fmla="*/ 21 h 261"/>
                <a:gd name="T112" fmla="*/ 75 w 379"/>
                <a:gd name="T113" fmla="*/ 12 h 261"/>
                <a:gd name="T114" fmla="*/ 88 w 379"/>
                <a:gd name="T115" fmla="*/ 9 h 261"/>
                <a:gd name="T116" fmla="*/ 102 w 379"/>
                <a:gd name="T117" fmla="*/ 6 h 261"/>
                <a:gd name="T118" fmla="*/ 117 w 379"/>
                <a:gd name="T119" fmla="*/ 5 h 261"/>
                <a:gd name="T120" fmla="*/ 130 w 379"/>
                <a:gd name="T121" fmla="*/ 3 h 261"/>
                <a:gd name="T122" fmla="*/ 130 w 379"/>
                <a:gd name="T123" fmla="*/ 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9" h="261">
                  <a:moveTo>
                    <a:pt x="130" y="3"/>
                  </a:moveTo>
                  <a:lnTo>
                    <a:pt x="130" y="3"/>
                  </a:lnTo>
                  <a:lnTo>
                    <a:pt x="166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08" y="3"/>
                  </a:lnTo>
                  <a:lnTo>
                    <a:pt x="208" y="3"/>
                  </a:lnTo>
                  <a:lnTo>
                    <a:pt x="213" y="11"/>
                  </a:lnTo>
                  <a:lnTo>
                    <a:pt x="220" y="23"/>
                  </a:lnTo>
                  <a:lnTo>
                    <a:pt x="229" y="39"/>
                  </a:lnTo>
                  <a:lnTo>
                    <a:pt x="241" y="60"/>
                  </a:lnTo>
                  <a:lnTo>
                    <a:pt x="256" y="83"/>
                  </a:lnTo>
                  <a:lnTo>
                    <a:pt x="275" y="107"/>
                  </a:lnTo>
                  <a:lnTo>
                    <a:pt x="296" y="131"/>
                  </a:lnTo>
                  <a:lnTo>
                    <a:pt x="308" y="143"/>
                  </a:lnTo>
                  <a:lnTo>
                    <a:pt x="322" y="153"/>
                  </a:lnTo>
                  <a:lnTo>
                    <a:pt x="322" y="153"/>
                  </a:lnTo>
                  <a:lnTo>
                    <a:pt x="344" y="173"/>
                  </a:lnTo>
                  <a:lnTo>
                    <a:pt x="361" y="191"/>
                  </a:lnTo>
                  <a:lnTo>
                    <a:pt x="371" y="207"/>
                  </a:lnTo>
                  <a:lnTo>
                    <a:pt x="377" y="220"/>
                  </a:lnTo>
                  <a:lnTo>
                    <a:pt x="379" y="232"/>
                  </a:lnTo>
                  <a:lnTo>
                    <a:pt x="379" y="243"/>
                  </a:lnTo>
                  <a:lnTo>
                    <a:pt x="377" y="259"/>
                  </a:lnTo>
                  <a:lnTo>
                    <a:pt x="377" y="259"/>
                  </a:lnTo>
                  <a:lnTo>
                    <a:pt x="376" y="261"/>
                  </a:lnTo>
                  <a:lnTo>
                    <a:pt x="374" y="261"/>
                  </a:lnTo>
                  <a:lnTo>
                    <a:pt x="368" y="258"/>
                  </a:lnTo>
                  <a:lnTo>
                    <a:pt x="361" y="252"/>
                  </a:lnTo>
                  <a:lnTo>
                    <a:pt x="349" y="243"/>
                  </a:lnTo>
                  <a:lnTo>
                    <a:pt x="320" y="219"/>
                  </a:lnTo>
                  <a:lnTo>
                    <a:pt x="289" y="188"/>
                  </a:lnTo>
                  <a:lnTo>
                    <a:pt x="257" y="156"/>
                  </a:lnTo>
                  <a:lnTo>
                    <a:pt x="229" y="125"/>
                  </a:lnTo>
                  <a:lnTo>
                    <a:pt x="210" y="101"/>
                  </a:lnTo>
                  <a:lnTo>
                    <a:pt x="204" y="93"/>
                  </a:lnTo>
                  <a:lnTo>
                    <a:pt x="202" y="87"/>
                  </a:lnTo>
                  <a:lnTo>
                    <a:pt x="202" y="87"/>
                  </a:lnTo>
                  <a:lnTo>
                    <a:pt x="201" y="83"/>
                  </a:lnTo>
                  <a:lnTo>
                    <a:pt x="195" y="80"/>
                  </a:lnTo>
                  <a:lnTo>
                    <a:pt x="186" y="75"/>
                  </a:lnTo>
                  <a:lnTo>
                    <a:pt x="174" y="71"/>
                  </a:lnTo>
                  <a:lnTo>
                    <a:pt x="145" y="65"/>
                  </a:lnTo>
                  <a:lnTo>
                    <a:pt x="111" y="57"/>
                  </a:lnTo>
                  <a:lnTo>
                    <a:pt x="76" y="53"/>
                  </a:lnTo>
                  <a:lnTo>
                    <a:pt x="45" y="50"/>
                  </a:lnTo>
                  <a:lnTo>
                    <a:pt x="19" y="50"/>
                  </a:lnTo>
                  <a:lnTo>
                    <a:pt x="10" y="50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4" y="48"/>
                  </a:lnTo>
                  <a:lnTo>
                    <a:pt x="15" y="41"/>
                  </a:lnTo>
                  <a:lnTo>
                    <a:pt x="31" y="30"/>
                  </a:lnTo>
                  <a:lnTo>
                    <a:pt x="51" y="21"/>
                  </a:lnTo>
                  <a:lnTo>
                    <a:pt x="75" y="12"/>
                  </a:lnTo>
                  <a:lnTo>
                    <a:pt x="88" y="9"/>
                  </a:lnTo>
                  <a:lnTo>
                    <a:pt x="102" y="6"/>
                  </a:lnTo>
                  <a:lnTo>
                    <a:pt x="117" y="5"/>
                  </a:lnTo>
                  <a:lnTo>
                    <a:pt x="130" y="3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15"/>
            <p:cNvSpPr>
              <a:spLocks/>
            </p:cNvSpPr>
            <p:nvPr/>
          </p:nvSpPr>
          <p:spPr bwMode="auto">
            <a:xfrm>
              <a:off x="7671821" y="2842880"/>
              <a:ext cx="1419543" cy="362199"/>
            </a:xfrm>
            <a:custGeom>
              <a:avLst/>
              <a:gdLst>
                <a:gd name="T0" fmla="*/ 447 w 890"/>
                <a:gd name="T1" fmla="*/ 24 h 235"/>
                <a:gd name="T2" fmla="*/ 400 w 890"/>
                <a:gd name="T3" fmla="*/ 20 h 235"/>
                <a:gd name="T4" fmla="*/ 354 w 890"/>
                <a:gd name="T5" fmla="*/ 21 h 235"/>
                <a:gd name="T6" fmla="*/ 304 w 890"/>
                <a:gd name="T7" fmla="*/ 38 h 235"/>
                <a:gd name="T8" fmla="*/ 192 w 890"/>
                <a:gd name="T9" fmla="*/ 83 h 235"/>
                <a:gd name="T10" fmla="*/ 162 w 890"/>
                <a:gd name="T11" fmla="*/ 103 h 235"/>
                <a:gd name="T12" fmla="*/ 155 w 890"/>
                <a:gd name="T13" fmla="*/ 109 h 235"/>
                <a:gd name="T14" fmla="*/ 123 w 890"/>
                <a:gd name="T15" fmla="*/ 102 h 235"/>
                <a:gd name="T16" fmla="*/ 66 w 890"/>
                <a:gd name="T17" fmla="*/ 65 h 235"/>
                <a:gd name="T18" fmla="*/ 48 w 890"/>
                <a:gd name="T19" fmla="*/ 39 h 235"/>
                <a:gd name="T20" fmla="*/ 42 w 890"/>
                <a:gd name="T21" fmla="*/ 24 h 235"/>
                <a:gd name="T22" fmla="*/ 30 w 890"/>
                <a:gd name="T23" fmla="*/ 8 h 235"/>
                <a:gd name="T24" fmla="*/ 15 w 890"/>
                <a:gd name="T25" fmla="*/ 0 h 235"/>
                <a:gd name="T26" fmla="*/ 5 w 890"/>
                <a:gd name="T27" fmla="*/ 5 h 235"/>
                <a:gd name="T28" fmla="*/ 0 w 890"/>
                <a:gd name="T29" fmla="*/ 21 h 235"/>
                <a:gd name="T30" fmla="*/ 9 w 890"/>
                <a:gd name="T31" fmla="*/ 53 h 235"/>
                <a:gd name="T32" fmla="*/ 23 w 890"/>
                <a:gd name="T33" fmla="*/ 77 h 235"/>
                <a:gd name="T34" fmla="*/ 68 w 890"/>
                <a:gd name="T35" fmla="*/ 135 h 235"/>
                <a:gd name="T36" fmla="*/ 89 w 890"/>
                <a:gd name="T37" fmla="*/ 166 h 235"/>
                <a:gd name="T38" fmla="*/ 93 w 890"/>
                <a:gd name="T39" fmla="*/ 190 h 235"/>
                <a:gd name="T40" fmla="*/ 87 w 890"/>
                <a:gd name="T41" fmla="*/ 207 h 235"/>
                <a:gd name="T42" fmla="*/ 93 w 890"/>
                <a:gd name="T43" fmla="*/ 214 h 235"/>
                <a:gd name="T44" fmla="*/ 140 w 890"/>
                <a:gd name="T45" fmla="*/ 192 h 235"/>
                <a:gd name="T46" fmla="*/ 186 w 890"/>
                <a:gd name="T47" fmla="*/ 177 h 235"/>
                <a:gd name="T48" fmla="*/ 209 w 890"/>
                <a:gd name="T49" fmla="*/ 177 h 235"/>
                <a:gd name="T50" fmla="*/ 263 w 890"/>
                <a:gd name="T51" fmla="*/ 175 h 235"/>
                <a:gd name="T52" fmla="*/ 337 w 890"/>
                <a:gd name="T53" fmla="*/ 171 h 235"/>
                <a:gd name="T54" fmla="*/ 373 w 890"/>
                <a:gd name="T55" fmla="*/ 178 h 235"/>
                <a:gd name="T56" fmla="*/ 397 w 890"/>
                <a:gd name="T57" fmla="*/ 201 h 235"/>
                <a:gd name="T58" fmla="*/ 405 w 890"/>
                <a:gd name="T59" fmla="*/ 225 h 235"/>
                <a:gd name="T60" fmla="*/ 415 w 890"/>
                <a:gd name="T61" fmla="*/ 235 h 235"/>
                <a:gd name="T62" fmla="*/ 430 w 890"/>
                <a:gd name="T63" fmla="*/ 213 h 235"/>
                <a:gd name="T64" fmla="*/ 447 w 890"/>
                <a:gd name="T65" fmla="*/ 157 h 235"/>
                <a:gd name="T66" fmla="*/ 468 w 890"/>
                <a:gd name="T67" fmla="*/ 139 h 235"/>
                <a:gd name="T68" fmla="*/ 508 w 890"/>
                <a:gd name="T69" fmla="*/ 121 h 235"/>
                <a:gd name="T70" fmla="*/ 535 w 890"/>
                <a:gd name="T71" fmla="*/ 118 h 235"/>
                <a:gd name="T72" fmla="*/ 577 w 890"/>
                <a:gd name="T73" fmla="*/ 138 h 235"/>
                <a:gd name="T74" fmla="*/ 679 w 890"/>
                <a:gd name="T75" fmla="*/ 207 h 235"/>
                <a:gd name="T76" fmla="*/ 721 w 890"/>
                <a:gd name="T77" fmla="*/ 226 h 235"/>
                <a:gd name="T78" fmla="*/ 734 w 890"/>
                <a:gd name="T79" fmla="*/ 225 h 235"/>
                <a:gd name="T80" fmla="*/ 743 w 890"/>
                <a:gd name="T81" fmla="*/ 214 h 235"/>
                <a:gd name="T82" fmla="*/ 755 w 890"/>
                <a:gd name="T83" fmla="*/ 196 h 235"/>
                <a:gd name="T84" fmla="*/ 785 w 890"/>
                <a:gd name="T85" fmla="*/ 178 h 235"/>
                <a:gd name="T86" fmla="*/ 848 w 890"/>
                <a:gd name="T87" fmla="*/ 166 h 235"/>
                <a:gd name="T88" fmla="*/ 890 w 890"/>
                <a:gd name="T89" fmla="*/ 166 h 235"/>
                <a:gd name="T90" fmla="*/ 836 w 890"/>
                <a:gd name="T91" fmla="*/ 123 h 235"/>
                <a:gd name="T92" fmla="*/ 776 w 890"/>
                <a:gd name="T93" fmla="*/ 86 h 235"/>
                <a:gd name="T94" fmla="*/ 695 w 890"/>
                <a:gd name="T95" fmla="*/ 56 h 235"/>
                <a:gd name="T96" fmla="*/ 601 w 890"/>
                <a:gd name="T97" fmla="*/ 4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0" h="235">
                  <a:moveTo>
                    <a:pt x="567" y="45"/>
                  </a:moveTo>
                  <a:lnTo>
                    <a:pt x="567" y="45"/>
                  </a:lnTo>
                  <a:lnTo>
                    <a:pt x="447" y="24"/>
                  </a:lnTo>
                  <a:lnTo>
                    <a:pt x="447" y="24"/>
                  </a:lnTo>
                  <a:lnTo>
                    <a:pt x="430" y="21"/>
                  </a:lnTo>
                  <a:lnTo>
                    <a:pt x="400" y="20"/>
                  </a:lnTo>
                  <a:lnTo>
                    <a:pt x="384" y="18"/>
                  </a:lnTo>
                  <a:lnTo>
                    <a:pt x="369" y="18"/>
                  </a:lnTo>
                  <a:lnTo>
                    <a:pt x="354" y="21"/>
                  </a:lnTo>
                  <a:lnTo>
                    <a:pt x="342" y="24"/>
                  </a:lnTo>
                  <a:lnTo>
                    <a:pt x="342" y="24"/>
                  </a:lnTo>
                  <a:lnTo>
                    <a:pt x="304" y="38"/>
                  </a:lnTo>
                  <a:lnTo>
                    <a:pt x="246" y="59"/>
                  </a:lnTo>
                  <a:lnTo>
                    <a:pt x="218" y="71"/>
                  </a:lnTo>
                  <a:lnTo>
                    <a:pt x="192" y="83"/>
                  </a:lnTo>
                  <a:lnTo>
                    <a:pt x="173" y="93"/>
                  </a:lnTo>
                  <a:lnTo>
                    <a:pt x="165" y="99"/>
                  </a:lnTo>
                  <a:lnTo>
                    <a:pt x="162" y="103"/>
                  </a:lnTo>
                  <a:lnTo>
                    <a:pt x="162" y="103"/>
                  </a:lnTo>
                  <a:lnTo>
                    <a:pt x="159" y="106"/>
                  </a:lnTo>
                  <a:lnTo>
                    <a:pt x="155" y="109"/>
                  </a:lnTo>
                  <a:lnTo>
                    <a:pt x="149" y="109"/>
                  </a:lnTo>
                  <a:lnTo>
                    <a:pt x="141" y="108"/>
                  </a:lnTo>
                  <a:lnTo>
                    <a:pt x="123" y="102"/>
                  </a:lnTo>
                  <a:lnTo>
                    <a:pt x="104" y="91"/>
                  </a:lnTo>
                  <a:lnTo>
                    <a:pt x="84" y="80"/>
                  </a:lnTo>
                  <a:lnTo>
                    <a:pt x="66" y="65"/>
                  </a:lnTo>
                  <a:lnTo>
                    <a:pt x="59" y="56"/>
                  </a:lnTo>
                  <a:lnTo>
                    <a:pt x="53" y="48"/>
                  </a:lnTo>
                  <a:lnTo>
                    <a:pt x="48" y="39"/>
                  </a:lnTo>
                  <a:lnTo>
                    <a:pt x="45" y="32"/>
                  </a:lnTo>
                  <a:lnTo>
                    <a:pt x="45" y="32"/>
                  </a:lnTo>
                  <a:lnTo>
                    <a:pt x="42" y="24"/>
                  </a:lnTo>
                  <a:lnTo>
                    <a:pt x="39" y="18"/>
                  </a:lnTo>
                  <a:lnTo>
                    <a:pt x="35" y="12"/>
                  </a:lnTo>
                  <a:lnTo>
                    <a:pt x="30" y="8"/>
                  </a:lnTo>
                  <a:lnTo>
                    <a:pt x="26" y="3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2" y="30"/>
                  </a:lnTo>
                  <a:lnTo>
                    <a:pt x="5" y="41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15" y="65"/>
                  </a:lnTo>
                  <a:lnTo>
                    <a:pt x="23" y="77"/>
                  </a:lnTo>
                  <a:lnTo>
                    <a:pt x="38" y="97"/>
                  </a:lnTo>
                  <a:lnTo>
                    <a:pt x="53" y="117"/>
                  </a:lnTo>
                  <a:lnTo>
                    <a:pt x="68" y="135"/>
                  </a:lnTo>
                  <a:lnTo>
                    <a:pt x="80" y="151"/>
                  </a:lnTo>
                  <a:lnTo>
                    <a:pt x="86" y="159"/>
                  </a:lnTo>
                  <a:lnTo>
                    <a:pt x="89" y="166"/>
                  </a:lnTo>
                  <a:lnTo>
                    <a:pt x="92" y="175"/>
                  </a:lnTo>
                  <a:lnTo>
                    <a:pt x="93" y="183"/>
                  </a:lnTo>
                  <a:lnTo>
                    <a:pt x="93" y="190"/>
                  </a:lnTo>
                  <a:lnTo>
                    <a:pt x="90" y="199"/>
                  </a:lnTo>
                  <a:lnTo>
                    <a:pt x="90" y="199"/>
                  </a:lnTo>
                  <a:lnTo>
                    <a:pt x="87" y="207"/>
                  </a:lnTo>
                  <a:lnTo>
                    <a:pt x="87" y="211"/>
                  </a:lnTo>
                  <a:lnTo>
                    <a:pt x="89" y="213"/>
                  </a:lnTo>
                  <a:lnTo>
                    <a:pt x="93" y="214"/>
                  </a:lnTo>
                  <a:lnTo>
                    <a:pt x="104" y="210"/>
                  </a:lnTo>
                  <a:lnTo>
                    <a:pt x="120" y="202"/>
                  </a:lnTo>
                  <a:lnTo>
                    <a:pt x="140" y="192"/>
                  </a:lnTo>
                  <a:lnTo>
                    <a:pt x="162" y="183"/>
                  </a:lnTo>
                  <a:lnTo>
                    <a:pt x="174" y="180"/>
                  </a:lnTo>
                  <a:lnTo>
                    <a:pt x="186" y="177"/>
                  </a:lnTo>
                  <a:lnTo>
                    <a:pt x="198" y="177"/>
                  </a:lnTo>
                  <a:lnTo>
                    <a:pt x="209" y="177"/>
                  </a:lnTo>
                  <a:lnTo>
                    <a:pt x="209" y="177"/>
                  </a:lnTo>
                  <a:lnTo>
                    <a:pt x="221" y="178"/>
                  </a:lnTo>
                  <a:lnTo>
                    <a:pt x="234" y="178"/>
                  </a:lnTo>
                  <a:lnTo>
                    <a:pt x="263" y="175"/>
                  </a:lnTo>
                  <a:lnTo>
                    <a:pt x="292" y="172"/>
                  </a:lnTo>
                  <a:lnTo>
                    <a:pt x="322" y="171"/>
                  </a:lnTo>
                  <a:lnTo>
                    <a:pt x="337" y="171"/>
                  </a:lnTo>
                  <a:lnTo>
                    <a:pt x="351" y="172"/>
                  </a:lnTo>
                  <a:lnTo>
                    <a:pt x="363" y="175"/>
                  </a:lnTo>
                  <a:lnTo>
                    <a:pt x="373" y="178"/>
                  </a:lnTo>
                  <a:lnTo>
                    <a:pt x="384" y="184"/>
                  </a:lnTo>
                  <a:lnTo>
                    <a:pt x="391" y="192"/>
                  </a:lnTo>
                  <a:lnTo>
                    <a:pt x="397" y="201"/>
                  </a:lnTo>
                  <a:lnTo>
                    <a:pt x="402" y="214"/>
                  </a:lnTo>
                  <a:lnTo>
                    <a:pt x="402" y="214"/>
                  </a:lnTo>
                  <a:lnTo>
                    <a:pt x="405" y="225"/>
                  </a:lnTo>
                  <a:lnTo>
                    <a:pt x="408" y="232"/>
                  </a:lnTo>
                  <a:lnTo>
                    <a:pt x="411" y="235"/>
                  </a:lnTo>
                  <a:lnTo>
                    <a:pt x="415" y="235"/>
                  </a:lnTo>
                  <a:lnTo>
                    <a:pt x="418" y="232"/>
                  </a:lnTo>
                  <a:lnTo>
                    <a:pt x="423" y="228"/>
                  </a:lnTo>
                  <a:lnTo>
                    <a:pt x="430" y="213"/>
                  </a:lnTo>
                  <a:lnTo>
                    <a:pt x="436" y="195"/>
                  </a:lnTo>
                  <a:lnTo>
                    <a:pt x="441" y="177"/>
                  </a:lnTo>
                  <a:lnTo>
                    <a:pt x="447" y="157"/>
                  </a:lnTo>
                  <a:lnTo>
                    <a:pt x="447" y="157"/>
                  </a:lnTo>
                  <a:lnTo>
                    <a:pt x="451" y="151"/>
                  </a:lnTo>
                  <a:lnTo>
                    <a:pt x="468" y="139"/>
                  </a:lnTo>
                  <a:lnTo>
                    <a:pt x="478" y="132"/>
                  </a:lnTo>
                  <a:lnTo>
                    <a:pt x="492" y="126"/>
                  </a:lnTo>
                  <a:lnTo>
                    <a:pt x="508" y="121"/>
                  </a:lnTo>
                  <a:lnTo>
                    <a:pt x="525" y="118"/>
                  </a:lnTo>
                  <a:lnTo>
                    <a:pt x="525" y="118"/>
                  </a:lnTo>
                  <a:lnTo>
                    <a:pt x="535" y="118"/>
                  </a:lnTo>
                  <a:lnTo>
                    <a:pt x="547" y="123"/>
                  </a:lnTo>
                  <a:lnTo>
                    <a:pt x="561" y="129"/>
                  </a:lnTo>
                  <a:lnTo>
                    <a:pt x="577" y="138"/>
                  </a:lnTo>
                  <a:lnTo>
                    <a:pt x="610" y="160"/>
                  </a:lnTo>
                  <a:lnTo>
                    <a:pt x="646" y="186"/>
                  </a:lnTo>
                  <a:lnTo>
                    <a:pt x="679" y="207"/>
                  </a:lnTo>
                  <a:lnTo>
                    <a:pt x="694" y="216"/>
                  </a:lnTo>
                  <a:lnTo>
                    <a:pt x="709" y="222"/>
                  </a:lnTo>
                  <a:lnTo>
                    <a:pt x="721" y="226"/>
                  </a:lnTo>
                  <a:lnTo>
                    <a:pt x="725" y="226"/>
                  </a:lnTo>
                  <a:lnTo>
                    <a:pt x="731" y="226"/>
                  </a:lnTo>
                  <a:lnTo>
                    <a:pt x="734" y="225"/>
                  </a:lnTo>
                  <a:lnTo>
                    <a:pt x="739" y="222"/>
                  </a:lnTo>
                  <a:lnTo>
                    <a:pt x="742" y="219"/>
                  </a:lnTo>
                  <a:lnTo>
                    <a:pt x="743" y="214"/>
                  </a:lnTo>
                  <a:lnTo>
                    <a:pt x="743" y="214"/>
                  </a:lnTo>
                  <a:lnTo>
                    <a:pt x="748" y="204"/>
                  </a:lnTo>
                  <a:lnTo>
                    <a:pt x="755" y="196"/>
                  </a:lnTo>
                  <a:lnTo>
                    <a:pt x="764" y="189"/>
                  </a:lnTo>
                  <a:lnTo>
                    <a:pt x="773" y="183"/>
                  </a:lnTo>
                  <a:lnTo>
                    <a:pt x="785" y="178"/>
                  </a:lnTo>
                  <a:lnTo>
                    <a:pt x="797" y="174"/>
                  </a:lnTo>
                  <a:lnTo>
                    <a:pt x="824" y="169"/>
                  </a:lnTo>
                  <a:lnTo>
                    <a:pt x="848" y="166"/>
                  </a:lnTo>
                  <a:lnTo>
                    <a:pt x="869" y="166"/>
                  </a:lnTo>
                  <a:lnTo>
                    <a:pt x="890" y="166"/>
                  </a:lnTo>
                  <a:lnTo>
                    <a:pt x="890" y="166"/>
                  </a:lnTo>
                  <a:lnTo>
                    <a:pt x="884" y="160"/>
                  </a:lnTo>
                  <a:lnTo>
                    <a:pt x="866" y="144"/>
                  </a:lnTo>
                  <a:lnTo>
                    <a:pt x="836" y="123"/>
                  </a:lnTo>
                  <a:lnTo>
                    <a:pt x="818" y="111"/>
                  </a:lnTo>
                  <a:lnTo>
                    <a:pt x="799" y="97"/>
                  </a:lnTo>
                  <a:lnTo>
                    <a:pt x="776" y="86"/>
                  </a:lnTo>
                  <a:lnTo>
                    <a:pt x="751" y="74"/>
                  </a:lnTo>
                  <a:lnTo>
                    <a:pt x="724" y="65"/>
                  </a:lnTo>
                  <a:lnTo>
                    <a:pt x="695" y="56"/>
                  </a:lnTo>
                  <a:lnTo>
                    <a:pt x="665" y="48"/>
                  </a:lnTo>
                  <a:lnTo>
                    <a:pt x="634" y="44"/>
                  </a:lnTo>
                  <a:lnTo>
                    <a:pt x="601" y="42"/>
                  </a:lnTo>
                  <a:lnTo>
                    <a:pt x="567" y="45"/>
                  </a:lnTo>
                  <a:lnTo>
                    <a:pt x="567" y="4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16"/>
            <p:cNvSpPr>
              <a:spLocks/>
            </p:cNvSpPr>
            <p:nvPr/>
          </p:nvSpPr>
          <p:spPr bwMode="auto">
            <a:xfrm>
              <a:off x="8000391" y="2842881"/>
              <a:ext cx="913931" cy="198824"/>
            </a:xfrm>
            <a:custGeom>
              <a:avLst/>
              <a:gdLst>
                <a:gd name="T0" fmla="*/ 202 w 573"/>
                <a:gd name="T1" fmla="*/ 0 h 129"/>
                <a:gd name="T2" fmla="*/ 40 w 573"/>
                <a:gd name="T3" fmla="*/ 29 h 129"/>
                <a:gd name="T4" fmla="*/ 7 w 573"/>
                <a:gd name="T5" fmla="*/ 38 h 129"/>
                <a:gd name="T6" fmla="*/ 3 w 573"/>
                <a:gd name="T7" fmla="*/ 41 h 129"/>
                <a:gd name="T8" fmla="*/ 0 w 573"/>
                <a:gd name="T9" fmla="*/ 47 h 129"/>
                <a:gd name="T10" fmla="*/ 3 w 573"/>
                <a:gd name="T11" fmla="*/ 62 h 129"/>
                <a:gd name="T12" fmla="*/ 18 w 573"/>
                <a:gd name="T13" fmla="*/ 78 h 129"/>
                <a:gd name="T14" fmla="*/ 40 w 573"/>
                <a:gd name="T15" fmla="*/ 88 h 129"/>
                <a:gd name="T16" fmla="*/ 55 w 573"/>
                <a:gd name="T17" fmla="*/ 90 h 129"/>
                <a:gd name="T18" fmla="*/ 86 w 573"/>
                <a:gd name="T19" fmla="*/ 87 h 129"/>
                <a:gd name="T20" fmla="*/ 119 w 573"/>
                <a:gd name="T21" fmla="*/ 77 h 129"/>
                <a:gd name="T22" fmla="*/ 172 w 573"/>
                <a:gd name="T23" fmla="*/ 59 h 129"/>
                <a:gd name="T24" fmla="*/ 199 w 573"/>
                <a:gd name="T25" fmla="*/ 54 h 129"/>
                <a:gd name="T26" fmla="*/ 257 w 573"/>
                <a:gd name="T27" fmla="*/ 51 h 129"/>
                <a:gd name="T28" fmla="*/ 299 w 573"/>
                <a:gd name="T29" fmla="*/ 54 h 129"/>
                <a:gd name="T30" fmla="*/ 319 w 573"/>
                <a:gd name="T31" fmla="*/ 59 h 129"/>
                <a:gd name="T32" fmla="*/ 338 w 573"/>
                <a:gd name="T33" fmla="*/ 66 h 129"/>
                <a:gd name="T34" fmla="*/ 380 w 573"/>
                <a:gd name="T35" fmla="*/ 91 h 129"/>
                <a:gd name="T36" fmla="*/ 428 w 573"/>
                <a:gd name="T37" fmla="*/ 118 h 129"/>
                <a:gd name="T38" fmla="*/ 453 w 573"/>
                <a:gd name="T39" fmla="*/ 126 h 129"/>
                <a:gd name="T40" fmla="*/ 480 w 573"/>
                <a:gd name="T41" fmla="*/ 129 h 129"/>
                <a:gd name="T42" fmla="*/ 507 w 573"/>
                <a:gd name="T43" fmla="*/ 124 h 129"/>
                <a:gd name="T44" fmla="*/ 549 w 573"/>
                <a:gd name="T45" fmla="*/ 109 h 129"/>
                <a:gd name="T46" fmla="*/ 569 w 573"/>
                <a:gd name="T47" fmla="*/ 102 h 129"/>
                <a:gd name="T48" fmla="*/ 573 w 573"/>
                <a:gd name="T49" fmla="*/ 96 h 129"/>
                <a:gd name="T50" fmla="*/ 573 w 573"/>
                <a:gd name="T51" fmla="*/ 83 h 129"/>
                <a:gd name="T52" fmla="*/ 569 w 573"/>
                <a:gd name="T53" fmla="*/ 74 h 129"/>
                <a:gd name="T54" fmla="*/ 555 w 573"/>
                <a:gd name="T55" fmla="*/ 65 h 129"/>
                <a:gd name="T56" fmla="*/ 516 w 573"/>
                <a:gd name="T57" fmla="*/ 47 h 129"/>
                <a:gd name="T58" fmla="*/ 470 w 573"/>
                <a:gd name="T59" fmla="*/ 33 h 129"/>
                <a:gd name="T60" fmla="*/ 435 w 573"/>
                <a:gd name="T61" fmla="*/ 24 h 129"/>
                <a:gd name="T62" fmla="*/ 308 w 573"/>
                <a:gd name="T63" fmla="*/ 11 h 129"/>
                <a:gd name="T64" fmla="*/ 202 w 573"/>
                <a:gd name="T6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3" h="129">
                  <a:moveTo>
                    <a:pt x="202" y="0"/>
                  </a:moveTo>
                  <a:lnTo>
                    <a:pt x="202" y="0"/>
                  </a:lnTo>
                  <a:lnTo>
                    <a:pt x="107" y="15"/>
                  </a:lnTo>
                  <a:lnTo>
                    <a:pt x="40" y="29"/>
                  </a:lnTo>
                  <a:lnTo>
                    <a:pt x="16" y="36"/>
                  </a:lnTo>
                  <a:lnTo>
                    <a:pt x="7" y="38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" y="44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3" y="62"/>
                  </a:lnTo>
                  <a:lnTo>
                    <a:pt x="9" y="69"/>
                  </a:lnTo>
                  <a:lnTo>
                    <a:pt x="18" y="78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55" y="90"/>
                  </a:lnTo>
                  <a:lnTo>
                    <a:pt x="55" y="90"/>
                  </a:lnTo>
                  <a:lnTo>
                    <a:pt x="70" y="90"/>
                  </a:lnTo>
                  <a:lnTo>
                    <a:pt x="86" y="87"/>
                  </a:lnTo>
                  <a:lnTo>
                    <a:pt x="103" y="83"/>
                  </a:lnTo>
                  <a:lnTo>
                    <a:pt x="119" y="77"/>
                  </a:lnTo>
                  <a:lnTo>
                    <a:pt x="149" y="66"/>
                  </a:lnTo>
                  <a:lnTo>
                    <a:pt x="172" y="59"/>
                  </a:lnTo>
                  <a:lnTo>
                    <a:pt x="172" y="59"/>
                  </a:lnTo>
                  <a:lnTo>
                    <a:pt x="199" y="54"/>
                  </a:lnTo>
                  <a:lnTo>
                    <a:pt x="236" y="51"/>
                  </a:lnTo>
                  <a:lnTo>
                    <a:pt x="257" y="51"/>
                  </a:lnTo>
                  <a:lnTo>
                    <a:pt x="278" y="53"/>
                  </a:lnTo>
                  <a:lnTo>
                    <a:pt x="299" y="54"/>
                  </a:lnTo>
                  <a:lnTo>
                    <a:pt x="319" y="59"/>
                  </a:lnTo>
                  <a:lnTo>
                    <a:pt x="319" y="59"/>
                  </a:lnTo>
                  <a:lnTo>
                    <a:pt x="328" y="62"/>
                  </a:lnTo>
                  <a:lnTo>
                    <a:pt x="338" y="66"/>
                  </a:lnTo>
                  <a:lnTo>
                    <a:pt x="358" y="78"/>
                  </a:lnTo>
                  <a:lnTo>
                    <a:pt x="380" y="91"/>
                  </a:lnTo>
                  <a:lnTo>
                    <a:pt x="402" y="105"/>
                  </a:lnTo>
                  <a:lnTo>
                    <a:pt x="428" y="118"/>
                  </a:lnTo>
                  <a:lnTo>
                    <a:pt x="440" y="123"/>
                  </a:lnTo>
                  <a:lnTo>
                    <a:pt x="453" y="126"/>
                  </a:lnTo>
                  <a:lnTo>
                    <a:pt x="467" y="129"/>
                  </a:lnTo>
                  <a:lnTo>
                    <a:pt x="480" y="129"/>
                  </a:lnTo>
                  <a:lnTo>
                    <a:pt x="494" y="127"/>
                  </a:lnTo>
                  <a:lnTo>
                    <a:pt x="507" y="124"/>
                  </a:lnTo>
                  <a:lnTo>
                    <a:pt x="507" y="124"/>
                  </a:lnTo>
                  <a:lnTo>
                    <a:pt x="549" y="109"/>
                  </a:lnTo>
                  <a:lnTo>
                    <a:pt x="561" y="105"/>
                  </a:lnTo>
                  <a:lnTo>
                    <a:pt x="569" y="102"/>
                  </a:lnTo>
                  <a:lnTo>
                    <a:pt x="572" y="99"/>
                  </a:lnTo>
                  <a:lnTo>
                    <a:pt x="573" y="96"/>
                  </a:lnTo>
                  <a:lnTo>
                    <a:pt x="573" y="83"/>
                  </a:lnTo>
                  <a:lnTo>
                    <a:pt x="573" y="83"/>
                  </a:lnTo>
                  <a:lnTo>
                    <a:pt x="572" y="78"/>
                  </a:lnTo>
                  <a:lnTo>
                    <a:pt x="569" y="74"/>
                  </a:lnTo>
                  <a:lnTo>
                    <a:pt x="563" y="69"/>
                  </a:lnTo>
                  <a:lnTo>
                    <a:pt x="555" y="65"/>
                  </a:lnTo>
                  <a:lnTo>
                    <a:pt x="537" y="56"/>
                  </a:lnTo>
                  <a:lnTo>
                    <a:pt x="516" y="47"/>
                  </a:lnTo>
                  <a:lnTo>
                    <a:pt x="492" y="39"/>
                  </a:lnTo>
                  <a:lnTo>
                    <a:pt x="470" y="33"/>
                  </a:lnTo>
                  <a:lnTo>
                    <a:pt x="435" y="24"/>
                  </a:lnTo>
                  <a:lnTo>
                    <a:pt x="435" y="24"/>
                  </a:lnTo>
                  <a:lnTo>
                    <a:pt x="386" y="18"/>
                  </a:lnTo>
                  <a:lnTo>
                    <a:pt x="308" y="11"/>
                  </a:lnTo>
                  <a:lnTo>
                    <a:pt x="202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17"/>
            <p:cNvSpPr>
              <a:spLocks/>
            </p:cNvSpPr>
            <p:nvPr/>
          </p:nvSpPr>
          <p:spPr bwMode="auto">
            <a:xfrm>
              <a:off x="3738570" y="1794817"/>
              <a:ext cx="5118332" cy="4206115"/>
            </a:xfrm>
            <a:custGeom>
              <a:avLst/>
              <a:gdLst/>
              <a:ahLst/>
              <a:cxnLst/>
              <a:rect l="l" t="t" r="r" b="b"/>
              <a:pathLst>
                <a:path w="6824442" h="5803627">
                  <a:moveTo>
                    <a:pt x="1722592" y="0"/>
                  </a:moveTo>
                  <a:lnTo>
                    <a:pt x="1748112" y="0"/>
                  </a:lnTo>
                  <a:lnTo>
                    <a:pt x="1758746" y="4253"/>
                  </a:lnTo>
                  <a:lnTo>
                    <a:pt x="1762999" y="10633"/>
                  </a:lnTo>
                  <a:lnTo>
                    <a:pt x="1799152" y="36153"/>
                  </a:lnTo>
                  <a:lnTo>
                    <a:pt x="1814039" y="55293"/>
                  </a:lnTo>
                  <a:lnTo>
                    <a:pt x="1831052" y="74433"/>
                  </a:lnTo>
                  <a:lnTo>
                    <a:pt x="1843812" y="95699"/>
                  </a:lnTo>
                  <a:lnTo>
                    <a:pt x="1856572" y="121220"/>
                  </a:lnTo>
                  <a:lnTo>
                    <a:pt x="1862952" y="146739"/>
                  </a:lnTo>
                  <a:lnTo>
                    <a:pt x="1865078" y="178639"/>
                  </a:lnTo>
                  <a:lnTo>
                    <a:pt x="1865078" y="208412"/>
                  </a:lnTo>
                  <a:lnTo>
                    <a:pt x="1871458" y="233932"/>
                  </a:lnTo>
                  <a:lnTo>
                    <a:pt x="1877838" y="259452"/>
                  </a:lnTo>
                  <a:lnTo>
                    <a:pt x="1888472" y="278592"/>
                  </a:lnTo>
                  <a:lnTo>
                    <a:pt x="1903358" y="306239"/>
                  </a:lnTo>
                  <a:lnTo>
                    <a:pt x="1909738" y="318998"/>
                  </a:lnTo>
                  <a:lnTo>
                    <a:pt x="1971411" y="353025"/>
                  </a:lnTo>
                  <a:lnTo>
                    <a:pt x="2009691" y="382798"/>
                  </a:lnTo>
                  <a:lnTo>
                    <a:pt x="2022451" y="395558"/>
                  </a:lnTo>
                  <a:lnTo>
                    <a:pt x="2028831" y="404065"/>
                  </a:lnTo>
                  <a:lnTo>
                    <a:pt x="2028831" y="423205"/>
                  </a:lnTo>
                  <a:lnTo>
                    <a:pt x="2028831" y="452978"/>
                  </a:lnTo>
                  <a:lnTo>
                    <a:pt x="2030958" y="467865"/>
                  </a:lnTo>
                  <a:lnTo>
                    <a:pt x="2035211" y="484878"/>
                  </a:lnTo>
                  <a:lnTo>
                    <a:pt x="2043718" y="499765"/>
                  </a:lnTo>
                  <a:lnTo>
                    <a:pt x="2056477" y="516778"/>
                  </a:lnTo>
                  <a:lnTo>
                    <a:pt x="2094757" y="555058"/>
                  </a:lnTo>
                  <a:lnTo>
                    <a:pt x="2139417" y="595464"/>
                  </a:lnTo>
                  <a:lnTo>
                    <a:pt x="2162810" y="614604"/>
                  </a:lnTo>
                  <a:lnTo>
                    <a:pt x="2188330" y="631617"/>
                  </a:lnTo>
                  <a:lnTo>
                    <a:pt x="2207470" y="640124"/>
                  </a:lnTo>
                  <a:lnTo>
                    <a:pt x="2226610" y="644377"/>
                  </a:lnTo>
                  <a:lnTo>
                    <a:pt x="2260636" y="640124"/>
                  </a:lnTo>
                  <a:lnTo>
                    <a:pt x="2298916" y="637997"/>
                  </a:lnTo>
                  <a:lnTo>
                    <a:pt x="2322310" y="640124"/>
                  </a:lnTo>
                  <a:lnTo>
                    <a:pt x="2341449" y="644377"/>
                  </a:lnTo>
                  <a:lnTo>
                    <a:pt x="2366969" y="652884"/>
                  </a:lnTo>
                  <a:lnTo>
                    <a:pt x="2392489" y="669897"/>
                  </a:lnTo>
                  <a:lnTo>
                    <a:pt x="2447782" y="710304"/>
                  </a:lnTo>
                  <a:lnTo>
                    <a:pt x="2517962" y="754963"/>
                  </a:lnTo>
                  <a:lnTo>
                    <a:pt x="2554115" y="778356"/>
                  </a:lnTo>
                  <a:lnTo>
                    <a:pt x="2588142" y="797496"/>
                  </a:lnTo>
                  <a:lnTo>
                    <a:pt x="2624295" y="810256"/>
                  </a:lnTo>
                  <a:lnTo>
                    <a:pt x="2662575" y="816636"/>
                  </a:lnTo>
                  <a:lnTo>
                    <a:pt x="2709361" y="818763"/>
                  </a:lnTo>
                  <a:lnTo>
                    <a:pt x="2719994" y="818763"/>
                  </a:lnTo>
                  <a:lnTo>
                    <a:pt x="2726374" y="825143"/>
                  </a:lnTo>
                  <a:lnTo>
                    <a:pt x="2728501" y="831523"/>
                  </a:lnTo>
                  <a:lnTo>
                    <a:pt x="2728501" y="842156"/>
                  </a:lnTo>
                  <a:lnTo>
                    <a:pt x="2732754" y="854916"/>
                  </a:lnTo>
                  <a:lnTo>
                    <a:pt x="2734881" y="874056"/>
                  </a:lnTo>
                  <a:lnTo>
                    <a:pt x="2741261" y="895323"/>
                  </a:lnTo>
                  <a:lnTo>
                    <a:pt x="2741261" y="918716"/>
                  </a:lnTo>
                  <a:lnTo>
                    <a:pt x="2747641" y="969756"/>
                  </a:lnTo>
                  <a:lnTo>
                    <a:pt x="2754021" y="991022"/>
                  </a:lnTo>
                  <a:lnTo>
                    <a:pt x="2764654" y="1012289"/>
                  </a:lnTo>
                  <a:lnTo>
                    <a:pt x="2777414" y="1035682"/>
                  </a:lnTo>
                  <a:lnTo>
                    <a:pt x="2798681" y="1054822"/>
                  </a:lnTo>
                  <a:lnTo>
                    <a:pt x="2885874" y="1107988"/>
                  </a:lnTo>
                  <a:lnTo>
                    <a:pt x="2926280" y="1137762"/>
                  </a:lnTo>
                  <a:lnTo>
                    <a:pt x="2987953" y="1182421"/>
                  </a:lnTo>
                  <a:lnTo>
                    <a:pt x="3051753" y="1229208"/>
                  </a:lnTo>
                  <a:lnTo>
                    <a:pt x="3098539" y="1265361"/>
                  </a:lnTo>
                  <a:lnTo>
                    <a:pt x="3136819" y="1286628"/>
                  </a:lnTo>
                  <a:lnTo>
                    <a:pt x="3162339" y="1299387"/>
                  </a:lnTo>
                  <a:lnTo>
                    <a:pt x="3170846" y="1305767"/>
                  </a:lnTo>
                  <a:lnTo>
                    <a:pt x="3183606" y="1316401"/>
                  </a:lnTo>
                  <a:lnTo>
                    <a:pt x="3206999" y="1337667"/>
                  </a:lnTo>
                  <a:lnTo>
                    <a:pt x="3228265" y="1363187"/>
                  </a:lnTo>
                  <a:lnTo>
                    <a:pt x="3241025" y="1375947"/>
                  </a:lnTo>
                  <a:lnTo>
                    <a:pt x="3253785" y="1386580"/>
                  </a:lnTo>
                  <a:lnTo>
                    <a:pt x="3283559" y="1405720"/>
                  </a:lnTo>
                  <a:lnTo>
                    <a:pt x="3311205" y="1420607"/>
                  </a:lnTo>
                  <a:lnTo>
                    <a:pt x="3328218" y="1426987"/>
                  </a:lnTo>
                  <a:lnTo>
                    <a:pt x="3343105" y="1433367"/>
                  </a:lnTo>
                  <a:lnTo>
                    <a:pt x="3362245" y="1433367"/>
                  </a:lnTo>
                  <a:lnTo>
                    <a:pt x="3385638" y="1433367"/>
                  </a:lnTo>
                  <a:lnTo>
                    <a:pt x="3426044" y="1431240"/>
                  </a:lnTo>
                  <a:lnTo>
                    <a:pt x="3464324" y="1433367"/>
                  </a:lnTo>
                  <a:lnTo>
                    <a:pt x="3481338" y="1437620"/>
                  </a:lnTo>
                  <a:lnTo>
                    <a:pt x="3500478" y="1444000"/>
                  </a:lnTo>
                  <a:lnTo>
                    <a:pt x="3515364" y="1452507"/>
                  </a:lnTo>
                  <a:lnTo>
                    <a:pt x="3532377" y="1463140"/>
                  </a:lnTo>
                  <a:lnTo>
                    <a:pt x="3570657" y="1495040"/>
                  </a:lnTo>
                  <a:lnTo>
                    <a:pt x="3621697" y="1533320"/>
                  </a:lnTo>
                  <a:lnTo>
                    <a:pt x="3666357" y="1565220"/>
                  </a:lnTo>
                  <a:lnTo>
                    <a:pt x="3694003" y="1580106"/>
                  </a:lnTo>
                  <a:lnTo>
                    <a:pt x="3717396" y="1590739"/>
                  </a:lnTo>
                  <a:lnTo>
                    <a:pt x="3730156" y="1597119"/>
                  </a:lnTo>
                  <a:lnTo>
                    <a:pt x="3745043" y="1605626"/>
                  </a:lnTo>
                  <a:lnTo>
                    <a:pt x="3757803" y="1618386"/>
                  </a:lnTo>
                  <a:lnTo>
                    <a:pt x="3770563" y="1633273"/>
                  </a:lnTo>
                  <a:lnTo>
                    <a:pt x="3781196" y="1652412"/>
                  </a:lnTo>
                  <a:lnTo>
                    <a:pt x="3781196" y="1671552"/>
                  </a:lnTo>
                  <a:lnTo>
                    <a:pt x="3783323" y="1684312"/>
                  </a:lnTo>
                  <a:lnTo>
                    <a:pt x="3787576" y="1694946"/>
                  </a:lnTo>
                  <a:lnTo>
                    <a:pt x="3796083" y="1709832"/>
                  </a:lnTo>
                  <a:lnTo>
                    <a:pt x="3808843" y="1722592"/>
                  </a:lnTo>
                  <a:lnTo>
                    <a:pt x="3823729" y="1733225"/>
                  </a:lnTo>
                  <a:lnTo>
                    <a:pt x="3855629" y="1745985"/>
                  </a:lnTo>
                  <a:lnTo>
                    <a:pt x="3868389" y="1748112"/>
                  </a:lnTo>
                  <a:lnTo>
                    <a:pt x="3893909" y="1765125"/>
                  </a:lnTo>
                  <a:lnTo>
                    <a:pt x="3923682" y="1780012"/>
                  </a:lnTo>
                  <a:lnTo>
                    <a:pt x="3957709" y="1805532"/>
                  </a:lnTo>
                  <a:lnTo>
                    <a:pt x="4000242" y="1835305"/>
                  </a:lnTo>
                  <a:lnTo>
                    <a:pt x="4038522" y="1869331"/>
                  </a:lnTo>
                  <a:lnTo>
                    <a:pt x="4076802" y="1907611"/>
                  </a:lnTo>
                  <a:lnTo>
                    <a:pt x="4110828" y="1952271"/>
                  </a:lnTo>
                  <a:lnTo>
                    <a:pt x="4129968" y="1975664"/>
                  </a:lnTo>
                  <a:lnTo>
                    <a:pt x="4155488" y="2001184"/>
                  </a:lnTo>
                  <a:lnTo>
                    <a:pt x="4185261" y="2026704"/>
                  </a:lnTo>
                  <a:lnTo>
                    <a:pt x="4219288" y="2052224"/>
                  </a:lnTo>
                  <a:lnTo>
                    <a:pt x="4257568" y="2073491"/>
                  </a:lnTo>
                  <a:lnTo>
                    <a:pt x="4300100" y="2099010"/>
                  </a:lnTo>
                  <a:lnTo>
                    <a:pt x="4389420" y="2147923"/>
                  </a:lnTo>
                  <a:lnTo>
                    <a:pt x="4480866" y="2192583"/>
                  </a:lnTo>
                  <a:lnTo>
                    <a:pt x="4572312" y="2226610"/>
                  </a:lnTo>
                  <a:lnTo>
                    <a:pt x="4655252" y="2256383"/>
                  </a:lnTo>
                  <a:lnTo>
                    <a:pt x="4693532" y="2264890"/>
                  </a:lnTo>
                  <a:lnTo>
                    <a:pt x="4729685" y="2271270"/>
                  </a:lnTo>
                  <a:lnTo>
                    <a:pt x="4901944" y="2292536"/>
                  </a:lnTo>
                  <a:lnTo>
                    <a:pt x="5010404" y="2309549"/>
                  </a:lnTo>
                  <a:lnTo>
                    <a:pt x="5127370" y="2318056"/>
                  </a:lnTo>
                  <a:lnTo>
                    <a:pt x="5244336" y="2330816"/>
                  </a:lnTo>
                  <a:lnTo>
                    <a:pt x="5363429" y="2337196"/>
                  </a:lnTo>
                  <a:lnTo>
                    <a:pt x="5467635" y="2337196"/>
                  </a:lnTo>
                  <a:lnTo>
                    <a:pt x="5512295" y="2337196"/>
                  </a:lnTo>
                  <a:lnTo>
                    <a:pt x="5556954" y="2335069"/>
                  </a:lnTo>
                  <a:lnTo>
                    <a:pt x="5593108" y="2330816"/>
                  </a:lnTo>
                  <a:lnTo>
                    <a:pt x="5633514" y="2335069"/>
                  </a:lnTo>
                  <a:lnTo>
                    <a:pt x="5676048" y="2337196"/>
                  </a:lnTo>
                  <a:lnTo>
                    <a:pt x="5720708" y="2343576"/>
                  </a:lnTo>
                  <a:lnTo>
                    <a:pt x="5765367" y="2349956"/>
                  </a:lnTo>
                  <a:lnTo>
                    <a:pt x="5810027" y="2362716"/>
                  </a:lnTo>
                  <a:lnTo>
                    <a:pt x="5897220" y="2388236"/>
                  </a:lnTo>
                  <a:lnTo>
                    <a:pt x="5986540" y="2420135"/>
                  </a:lnTo>
                  <a:lnTo>
                    <a:pt x="6067352" y="2458415"/>
                  </a:lnTo>
                  <a:lnTo>
                    <a:pt x="6101379" y="2477555"/>
                  </a:lnTo>
                  <a:lnTo>
                    <a:pt x="6137532" y="2496695"/>
                  </a:lnTo>
                  <a:lnTo>
                    <a:pt x="6165178" y="2520088"/>
                  </a:lnTo>
                  <a:lnTo>
                    <a:pt x="6194952" y="2539228"/>
                  </a:lnTo>
                  <a:lnTo>
                    <a:pt x="6220472" y="2558368"/>
                  </a:lnTo>
                  <a:lnTo>
                    <a:pt x="6248118" y="2573255"/>
                  </a:lnTo>
                  <a:lnTo>
                    <a:pt x="6280018" y="2586015"/>
                  </a:lnTo>
                  <a:lnTo>
                    <a:pt x="6316171" y="2598775"/>
                  </a:lnTo>
                  <a:lnTo>
                    <a:pt x="6350198" y="2609408"/>
                  </a:lnTo>
                  <a:lnTo>
                    <a:pt x="6388478" y="2617915"/>
                  </a:lnTo>
                  <a:lnTo>
                    <a:pt x="6465037" y="2628548"/>
                  </a:lnTo>
                  <a:lnTo>
                    <a:pt x="6535217" y="2637054"/>
                  </a:lnTo>
                  <a:lnTo>
                    <a:pt x="6599016" y="2643434"/>
                  </a:lnTo>
                  <a:lnTo>
                    <a:pt x="6650056" y="2647688"/>
                  </a:lnTo>
                  <a:lnTo>
                    <a:pt x="6677703" y="2654068"/>
                  </a:lnTo>
                  <a:lnTo>
                    <a:pt x="6684083" y="2660448"/>
                  </a:lnTo>
                  <a:lnTo>
                    <a:pt x="6688336" y="2673208"/>
                  </a:lnTo>
                  <a:lnTo>
                    <a:pt x="6696843" y="2719994"/>
                  </a:lnTo>
                  <a:lnTo>
                    <a:pt x="6707476" y="2794427"/>
                  </a:lnTo>
                  <a:lnTo>
                    <a:pt x="6715983" y="2885873"/>
                  </a:lnTo>
                  <a:lnTo>
                    <a:pt x="6735122" y="3117679"/>
                  </a:lnTo>
                  <a:lnTo>
                    <a:pt x="6752136" y="3383511"/>
                  </a:lnTo>
                  <a:lnTo>
                    <a:pt x="6777656" y="3872642"/>
                  </a:lnTo>
                  <a:lnTo>
                    <a:pt x="6786162" y="4095941"/>
                  </a:lnTo>
                  <a:lnTo>
                    <a:pt x="6824442" y="5803627"/>
                  </a:lnTo>
                  <a:lnTo>
                    <a:pt x="342027" y="5803627"/>
                  </a:lnTo>
                  <a:lnTo>
                    <a:pt x="257326" y="4793485"/>
                  </a:lnTo>
                  <a:lnTo>
                    <a:pt x="91446" y="2877367"/>
                  </a:lnTo>
                  <a:lnTo>
                    <a:pt x="34027" y="2220230"/>
                  </a:lnTo>
                  <a:lnTo>
                    <a:pt x="14887" y="2026704"/>
                  </a:lnTo>
                  <a:lnTo>
                    <a:pt x="6380" y="1937384"/>
                  </a:lnTo>
                  <a:lnTo>
                    <a:pt x="2127" y="1901231"/>
                  </a:lnTo>
                  <a:lnTo>
                    <a:pt x="0" y="1850192"/>
                  </a:lnTo>
                  <a:lnTo>
                    <a:pt x="2127" y="1701326"/>
                  </a:lnTo>
                  <a:lnTo>
                    <a:pt x="14887" y="1509926"/>
                  </a:lnTo>
                  <a:lnTo>
                    <a:pt x="34027" y="1303641"/>
                  </a:lnTo>
                  <a:lnTo>
                    <a:pt x="44660" y="1203688"/>
                  </a:lnTo>
                  <a:lnTo>
                    <a:pt x="57420" y="1107988"/>
                  </a:lnTo>
                  <a:lnTo>
                    <a:pt x="72307" y="1022922"/>
                  </a:lnTo>
                  <a:lnTo>
                    <a:pt x="89320" y="946362"/>
                  </a:lnTo>
                  <a:lnTo>
                    <a:pt x="104206" y="886816"/>
                  </a:lnTo>
                  <a:lnTo>
                    <a:pt x="110586" y="861296"/>
                  </a:lnTo>
                  <a:lnTo>
                    <a:pt x="121220" y="842156"/>
                  </a:lnTo>
                  <a:lnTo>
                    <a:pt x="129726" y="825143"/>
                  </a:lnTo>
                  <a:lnTo>
                    <a:pt x="140360" y="818763"/>
                  </a:lnTo>
                  <a:lnTo>
                    <a:pt x="148866" y="816636"/>
                  </a:lnTo>
                  <a:lnTo>
                    <a:pt x="159500" y="818763"/>
                  </a:lnTo>
                  <a:lnTo>
                    <a:pt x="168006" y="823016"/>
                  </a:lnTo>
                  <a:lnTo>
                    <a:pt x="185019" y="825143"/>
                  </a:lnTo>
                  <a:lnTo>
                    <a:pt x="225426" y="825143"/>
                  </a:lnTo>
                  <a:lnTo>
                    <a:pt x="280719" y="816636"/>
                  </a:lnTo>
                  <a:lnTo>
                    <a:pt x="338139" y="803876"/>
                  </a:lnTo>
                  <a:lnTo>
                    <a:pt x="457231" y="771976"/>
                  </a:lnTo>
                  <a:lnTo>
                    <a:pt x="546551" y="748583"/>
                  </a:lnTo>
                  <a:lnTo>
                    <a:pt x="595464" y="735823"/>
                  </a:lnTo>
                  <a:lnTo>
                    <a:pt x="646504" y="723063"/>
                  </a:lnTo>
                  <a:lnTo>
                    <a:pt x="754963" y="682657"/>
                  </a:lnTo>
                  <a:lnTo>
                    <a:pt x="863423" y="640124"/>
                  </a:lnTo>
                  <a:lnTo>
                    <a:pt x="942109" y="601844"/>
                  </a:lnTo>
                  <a:lnTo>
                    <a:pt x="971882" y="586957"/>
                  </a:lnTo>
                  <a:lnTo>
                    <a:pt x="1003782" y="561437"/>
                  </a:lnTo>
                  <a:lnTo>
                    <a:pt x="1073962" y="506144"/>
                  </a:lnTo>
                  <a:lnTo>
                    <a:pt x="1133508" y="452978"/>
                  </a:lnTo>
                  <a:lnTo>
                    <a:pt x="1165408" y="423205"/>
                  </a:lnTo>
                  <a:lnTo>
                    <a:pt x="1203688" y="384925"/>
                  </a:lnTo>
                  <a:lnTo>
                    <a:pt x="1263234" y="327505"/>
                  </a:lnTo>
                  <a:lnTo>
                    <a:pt x="1414227" y="197779"/>
                  </a:lnTo>
                  <a:lnTo>
                    <a:pt x="1612006" y="31900"/>
                  </a:lnTo>
                  <a:lnTo>
                    <a:pt x="1626893" y="23393"/>
                  </a:lnTo>
                  <a:lnTo>
                    <a:pt x="1671553" y="10633"/>
                  </a:lnTo>
                  <a:lnTo>
                    <a:pt x="1697072" y="42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18"/>
            <p:cNvSpPr>
              <a:spLocks/>
            </p:cNvSpPr>
            <p:nvPr/>
          </p:nvSpPr>
          <p:spPr bwMode="auto">
            <a:xfrm>
              <a:off x="3149822" y="1816395"/>
              <a:ext cx="4399185" cy="4184537"/>
            </a:xfrm>
            <a:custGeom>
              <a:avLst/>
              <a:gdLst/>
              <a:ahLst/>
              <a:cxnLst/>
              <a:rect l="l" t="t" r="r" b="b"/>
              <a:pathLst>
                <a:path w="5865580" h="5773854">
                  <a:moveTo>
                    <a:pt x="2399130" y="0"/>
                  </a:moveTo>
                  <a:lnTo>
                    <a:pt x="2403384" y="2127"/>
                  </a:lnTo>
                  <a:lnTo>
                    <a:pt x="2397004" y="21267"/>
                  </a:lnTo>
                  <a:lnTo>
                    <a:pt x="2365104" y="108460"/>
                  </a:lnTo>
                  <a:lnTo>
                    <a:pt x="2322571" y="204159"/>
                  </a:lnTo>
                  <a:lnTo>
                    <a:pt x="2309811" y="242439"/>
                  </a:lnTo>
                  <a:lnTo>
                    <a:pt x="2303431" y="267959"/>
                  </a:lnTo>
                  <a:lnTo>
                    <a:pt x="2301304" y="276465"/>
                  </a:lnTo>
                  <a:lnTo>
                    <a:pt x="2290671" y="287099"/>
                  </a:lnTo>
                  <a:lnTo>
                    <a:pt x="2256644" y="308365"/>
                  </a:lnTo>
                  <a:lnTo>
                    <a:pt x="2205604" y="336012"/>
                  </a:lnTo>
                  <a:lnTo>
                    <a:pt x="2148185" y="372165"/>
                  </a:lnTo>
                  <a:lnTo>
                    <a:pt x="2084385" y="406192"/>
                  </a:lnTo>
                  <a:lnTo>
                    <a:pt x="2026965" y="442345"/>
                  </a:lnTo>
                  <a:lnTo>
                    <a:pt x="2001446" y="461485"/>
                  </a:lnTo>
                  <a:lnTo>
                    <a:pt x="1975926" y="480625"/>
                  </a:lnTo>
                  <a:lnTo>
                    <a:pt x="1958912" y="499764"/>
                  </a:lnTo>
                  <a:lnTo>
                    <a:pt x="1944026" y="518904"/>
                  </a:lnTo>
                  <a:lnTo>
                    <a:pt x="1888733" y="620984"/>
                  </a:lnTo>
                  <a:lnTo>
                    <a:pt x="1854706" y="691164"/>
                  </a:lnTo>
                  <a:lnTo>
                    <a:pt x="1810046" y="767723"/>
                  </a:lnTo>
                  <a:lnTo>
                    <a:pt x="1765387" y="837903"/>
                  </a:lnTo>
                  <a:lnTo>
                    <a:pt x="1744120" y="869803"/>
                  </a:lnTo>
                  <a:lnTo>
                    <a:pt x="1718600" y="897449"/>
                  </a:lnTo>
                  <a:lnTo>
                    <a:pt x="1695207" y="922969"/>
                  </a:lnTo>
                  <a:lnTo>
                    <a:pt x="1673940" y="942109"/>
                  </a:lnTo>
                  <a:lnTo>
                    <a:pt x="1650547" y="954869"/>
                  </a:lnTo>
                  <a:lnTo>
                    <a:pt x="1631407" y="956996"/>
                  </a:lnTo>
                  <a:lnTo>
                    <a:pt x="1616521" y="961249"/>
                  </a:lnTo>
                  <a:lnTo>
                    <a:pt x="1603761" y="963376"/>
                  </a:lnTo>
                  <a:lnTo>
                    <a:pt x="1578241" y="980389"/>
                  </a:lnTo>
                  <a:lnTo>
                    <a:pt x="1548468" y="1005909"/>
                  </a:lnTo>
                  <a:lnTo>
                    <a:pt x="1520821" y="1033555"/>
                  </a:lnTo>
                  <a:lnTo>
                    <a:pt x="1495301" y="1071835"/>
                  </a:lnTo>
                  <a:lnTo>
                    <a:pt x="1465528" y="1110115"/>
                  </a:lnTo>
                  <a:lnTo>
                    <a:pt x="1414488" y="1199435"/>
                  </a:lnTo>
                  <a:lnTo>
                    <a:pt x="1363449" y="1293007"/>
                  </a:lnTo>
                  <a:lnTo>
                    <a:pt x="1316662" y="1378074"/>
                  </a:lnTo>
                  <a:lnTo>
                    <a:pt x="1293269" y="1414227"/>
                  </a:lnTo>
                  <a:lnTo>
                    <a:pt x="1272002" y="1446127"/>
                  </a:lnTo>
                  <a:lnTo>
                    <a:pt x="1248609" y="1467393"/>
                  </a:lnTo>
                  <a:lnTo>
                    <a:pt x="1229469" y="1486533"/>
                  </a:lnTo>
                  <a:lnTo>
                    <a:pt x="1223089" y="1492913"/>
                  </a:lnTo>
                  <a:lnTo>
                    <a:pt x="1220963" y="1499293"/>
                  </a:lnTo>
                  <a:lnTo>
                    <a:pt x="1210329" y="1529066"/>
                  </a:lnTo>
                  <a:lnTo>
                    <a:pt x="1208203" y="1563093"/>
                  </a:lnTo>
                  <a:lnTo>
                    <a:pt x="1203949" y="1607753"/>
                  </a:lnTo>
                  <a:lnTo>
                    <a:pt x="1208203" y="1716212"/>
                  </a:lnTo>
                  <a:lnTo>
                    <a:pt x="1214583" y="1837432"/>
                  </a:lnTo>
                  <a:lnTo>
                    <a:pt x="1233723" y="2056477"/>
                  </a:lnTo>
                  <a:lnTo>
                    <a:pt x="1240102" y="2133037"/>
                  </a:lnTo>
                  <a:lnTo>
                    <a:pt x="1240102" y="2156430"/>
                  </a:lnTo>
                  <a:lnTo>
                    <a:pt x="1235849" y="2164937"/>
                  </a:lnTo>
                  <a:lnTo>
                    <a:pt x="1229469" y="2177697"/>
                  </a:lnTo>
                  <a:lnTo>
                    <a:pt x="1223089" y="2207470"/>
                  </a:lnTo>
                  <a:lnTo>
                    <a:pt x="1208203" y="2301043"/>
                  </a:lnTo>
                  <a:lnTo>
                    <a:pt x="1191189" y="2435022"/>
                  </a:lnTo>
                  <a:lnTo>
                    <a:pt x="1174176" y="2592395"/>
                  </a:lnTo>
                  <a:lnTo>
                    <a:pt x="1163543" y="2751894"/>
                  </a:lnTo>
                  <a:lnTo>
                    <a:pt x="1161416" y="2828454"/>
                  </a:lnTo>
                  <a:lnTo>
                    <a:pt x="1161416" y="2898633"/>
                  </a:lnTo>
                  <a:lnTo>
                    <a:pt x="1161416" y="2958180"/>
                  </a:lnTo>
                  <a:lnTo>
                    <a:pt x="1167796" y="3011346"/>
                  </a:lnTo>
                  <a:lnTo>
                    <a:pt x="1176303" y="3049626"/>
                  </a:lnTo>
                  <a:lnTo>
                    <a:pt x="1182683" y="3066639"/>
                  </a:lnTo>
                  <a:lnTo>
                    <a:pt x="1189063" y="3075146"/>
                  </a:lnTo>
                  <a:lnTo>
                    <a:pt x="1197569" y="3087906"/>
                  </a:lnTo>
                  <a:lnTo>
                    <a:pt x="1208203" y="3104919"/>
                  </a:lnTo>
                  <a:lnTo>
                    <a:pt x="1227343" y="3155959"/>
                  </a:lnTo>
                  <a:lnTo>
                    <a:pt x="1252862" y="3226138"/>
                  </a:lnTo>
                  <a:lnTo>
                    <a:pt x="1280509" y="3311205"/>
                  </a:lnTo>
                  <a:lnTo>
                    <a:pt x="1344309" y="3513237"/>
                  </a:lnTo>
                  <a:lnTo>
                    <a:pt x="1408108" y="3738663"/>
                  </a:lnTo>
                  <a:lnTo>
                    <a:pt x="1522948" y="4155487"/>
                  </a:lnTo>
                  <a:lnTo>
                    <a:pt x="1561228" y="4295847"/>
                  </a:lnTo>
                  <a:lnTo>
                    <a:pt x="1580368" y="4355393"/>
                  </a:lnTo>
                  <a:lnTo>
                    <a:pt x="1584621" y="4355393"/>
                  </a:lnTo>
                  <a:lnTo>
                    <a:pt x="1599507" y="4342633"/>
                  </a:lnTo>
                  <a:lnTo>
                    <a:pt x="1648421" y="4297974"/>
                  </a:lnTo>
                  <a:lnTo>
                    <a:pt x="1814300" y="4127841"/>
                  </a:lnTo>
                  <a:lnTo>
                    <a:pt x="2046105" y="3874769"/>
                  </a:lnTo>
                  <a:lnTo>
                    <a:pt x="2309811" y="3587670"/>
                  </a:lnTo>
                  <a:lnTo>
                    <a:pt x="2577769" y="3298445"/>
                  </a:lnTo>
                  <a:lnTo>
                    <a:pt x="2815955" y="3049626"/>
                  </a:lnTo>
                  <a:lnTo>
                    <a:pt x="2911654" y="2953926"/>
                  </a:lnTo>
                  <a:lnTo>
                    <a:pt x="2988214" y="2879493"/>
                  </a:lnTo>
                  <a:lnTo>
                    <a:pt x="3039254" y="2834834"/>
                  </a:lnTo>
                  <a:lnTo>
                    <a:pt x="3056267" y="2824200"/>
                  </a:lnTo>
                  <a:lnTo>
                    <a:pt x="3062647" y="2824200"/>
                  </a:lnTo>
                  <a:lnTo>
                    <a:pt x="3064774" y="2824200"/>
                  </a:lnTo>
                  <a:lnTo>
                    <a:pt x="3158347" y="2900760"/>
                  </a:lnTo>
                  <a:lnTo>
                    <a:pt x="3228526" y="2951800"/>
                  </a:lnTo>
                  <a:lnTo>
                    <a:pt x="3245540" y="2966686"/>
                  </a:lnTo>
                  <a:lnTo>
                    <a:pt x="3258299" y="2979446"/>
                  </a:lnTo>
                  <a:lnTo>
                    <a:pt x="3268933" y="2996459"/>
                  </a:lnTo>
                  <a:lnTo>
                    <a:pt x="3277439" y="3017726"/>
                  </a:lnTo>
                  <a:lnTo>
                    <a:pt x="3288073" y="3047499"/>
                  </a:lnTo>
                  <a:lnTo>
                    <a:pt x="3290199" y="3085779"/>
                  </a:lnTo>
                  <a:lnTo>
                    <a:pt x="3290199" y="3126186"/>
                  </a:lnTo>
                  <a:lnTo>
                    <a:pt x="3294453" y="3149579"/>
                  </a:lnTo>
                  <a:lnTo>
                    <a:pt x="3296579" y="3168719"/>
                  </a:lnTo>
                  <a:lnTo>
                    <a:pt x="3307213" y="3183605"/>
                  </a:lnTo>
                  <a:lnTo>
                    <a:pt x="3319972" y="3200619"/>
                  </a:lnTo>
                  <a:lnTo>
                    <a:pt x="3332732" y="3209125"/>
                  </a:lnTo>
                  <a:lnTo>
                    <a:pt x="3347619" y="3219758"/>
                  </a:lnTo>
                  <a:lnTo>
                    <a:pt x="3366759" y="3226138"/>
                  </a:lnTo>
                  <a:lnTo>
                    <a:pt x="3385899" y="3232518"/>
                  </a:lnTo>
                  <a:lnTo>
                    <a:pt x="3424179" y="3238898"/>
                  </a:lnTo>
                  <a:lnTo>
                    <a:pt x="3460332" y="3238898"/>
                  </a:lnTo>
                  <a:lnTo>
                    <a:pt x="3487978" y="3241025"/>
                  </a:lnTo>
                  <a:lnTo>
                    <a:pt x="3507118" y="3245278"/>
                  </a:lnTo>
                  <a:lnTo>
                    <a:pt x="3543271" y="3260165"/>
                  </a:lnTo>
                  <a:lnTo>
                    <a:pt x="3583678" y="3283558"/>
                  </a:lnTo>
                  <a:lnTo>
                    <a:pt x="3626211" y="3309078"/>
                  </a:lnTo>
                  <a:lnTo>
                    <a:pt x="3647478" y="3328218"/>
                  </a:lnTo>
                  <a:lnTo>
                    <a:pt x="3666617" y="3336725"/>
                  </a:lnTo>
                  <a:lnTo>
                    <a:pt x="3702771" y="3355864"/>
                  </a:lnTo>
                  <a:lnTo>
                    <a:pt x="3755937" y="3379258"/>
                  </a:lnTo>
                  <a:lnTo>
                    <a:pt x="3823990" y="3404778"/>
                  </a:lnTo>
                  <a:lnTo>
                    <a:pt x="3906930" y="3426044"/>
                  </a:lnTo>
                  <a:lnTo>
                    <a:pt x="3949463" y="3436677"/>
                  </a:lnTo>
                  <a:lnTo>
                    <a:pt x="3998376" y="3445184"/>
                  </a:lnTo>
                  <a:lnTo>
                    <a:pt x="4045162" y="3451564"/>
                  </a:lnTo>
                  <a:lnTo>
                    <a:pt x="4096202" y="3455817"/>
                  </a:lnTo>
                  <a:lnTo>
                    <a:pt x="4151495" y="3457944"/>
                  </a:lnTo>
                  <a:lnTo>
                    <a:pt x="4204662" y="3455817"/>
                  </a:lnTo>
                  <a:lnTo>
                    <a:pt x="4300361" y="3449437"/>
                  </a:lnTo>
                  <a:lnTo>
                    <a:pt x="4370540" y="3438804"/>
                  </a:lnTo>
                  <a:lnTo>
                    <a:pt x="4453480" y="3423917"/>
                  </a:lnTo>
                  <a:lnTo>
                    <a:pt x="4476874" y="3419664"/>
                  </a:lnTo>
                  <a:lnTo>
                    <a:pt x="4485380" y="3419664"/>
                  </a:lnTo>
                  <a:lnTo>
                    <a:pt x="4496014" y="3423917"/>
                  </a:lnTo>
                  <a:lnTo>
                    <a:pt x="4510900" y="3436677"/>
                  </a:lnTo>
                  <a:lnTo>
                    <a:pt x="4530040" y="3457944"/>
                  </a:lnTo>
                  <a:lnTo>
                    <a:pt x="4542800" y="3468577"/>
                  </a:lnTo>
                  <a:lnTo>
                    <a:pt x="4559813" y="3477084"/>
                  </a:lnTo>
                  <a:lnTo>
                    <a:pt x="4572573" y="3483464"/>
                  </a:lnTo>
                  <a:lnTo>
                    <a:pt x="4587460" y="3487717"/>
                  </a:lnTo>
                  <a:lnTo>
                    <a:pt x="4600220" y="3487717"/>
                  </a:lnTo>
                  <a:lnTo>
                    <a:pt x="4615106" y="3483464"/>
                  </a:lnTo>
                  <a:lnTo>
                    <a:pt x="4647006" y="3477084"/>
                  </a:lnTo>
                  <a:lnTo>
                    <a:pt x="4702299" y="3457944"/>
                  </a:lnTo>
                  <a:lnTo>
                    <a:pt x="4721439" y="3455817"/>
                  </a:lnTo>
                  <a:lnTo>
                    <a:pt x="4729946" y="3455817"/>
                  </a:lnTo>
                  <a:lnTo>
                    <a:pt x="4736326" y="3457944"/>
                  </a:lnTo>
                  <a:lnTo>
                    <a:pt x="4780986" y="3500477"/>
                  </a:lnTo>
                  <a:lnTo>
                    <a:pt x="4851165" y="3579163"/>
                  </a:lnTo>
                  <a:lnTo>
                    <a:pt x="4889445" y="3625950"/>
                  </a:lnTo>
                  <a:lnTo>
                    <a:pt x="4925598" y="3674863"/>
                  </a:lnTo>
                  <a:lnTo>
                    <a:pt x="4953244" y="3719523"/>
                  </a:lnTo>
                  <a:lnTo>
                    <a:pt x="4963878" y="3738663"/>
                  </a:lnTo>
                  <a:lnTo>
                    <a:pt x="4972384" y="3759929"/>
                  </a:lnTo>
                  <a:lnTo>
                    <a:pt x="4978764" y="3770563"/>
                  </a:lnTo>
                  <a:lnTo>
                    <a:pt x="4989398" y="3779069"/>
                  </a:lnTo>
                  <a:lnTo>
                    <a:pt x="5021298" y="3804589"/>
                  </a:lnTo>
                  <a:lnTo>
                    <a:pt x="5065958" y="3830109"/>
                  </a:lnTo>
                  <a:lnTo>
                    <a:pt x="5123377" y="3859882"/>
                  </a:lnTo>
                  <a:lnTo>
                    <a:pt x="5259483" y="3923682"/>
                  </a:lnTo>
                  <a:lnTo>
                    <a:pt x="5418982" y="3989608"/>
                  </a:lnTo>
                  <a:lnTo>
                    <a:pt x="5574228" y="4053408"/>
                  </a:lnTo>
                  <a:lnTo>
                    <a:pt x="5714588" y="4110828"/>
                  </a:lnTo>
                  <a:lnTo>
                    <a:pt x="5816667" y="4159741"/>
                  </a:lnTo>
                  <a:lnTo>
                    <a:pt x="5848567" y="4178881"/>
                  </a:lnTo>
                  <a:lnTo>
                    <a:pt x="5859200" y="4185261"/>
                  </a:lnTo>
                  <a:lnTo>
                    <a:pt x="5865580" y="4191641"/>
                  </a:lnTo>
                  <a:lnTo>
                    <a:pt x="5865580" y="5773854"/>
                  </a:lnTo>
                  <a:lnTo>
                    <a:pt x="0" y="5773854"/>
                  </a:lnTo>
                  <a:lnTo>
                    <a:pt x="55555" y="4166121"/>
                  </a:lnTo>
                  <a:lnTo>
                    <a:pt x="119355" y="2273396"/>
                  </a:lnTo>
                  <a:lnTo>
                    <a:pt x="134241" y="2258510"/>
                  </a:lnTo>
                  <a:lnTo>
                    <a:pt x="157634" y="2232990"/>
                  </a:lnTo>
                  <a:lnTo>
                    <a:pt x="217181" y="2150050"/>
                  </a:lnTo>
                  <a:lnTo>
                    <a:pt x="376680" y="1922498"/>
                  </a:lnTo>
                  <a:lnTo>
                    <a:pt x="463873" y="1807658"/>
                  </a:lnTo>
                  <a:lnTo>
                    <a:pt x="506406" y="1754492"/>
                  </a:lnTo>
                  <a:lnTo>
                    <a:pt x="548939" y="1705579"/>
                  </a:lnTo>
                  <a:lnTo>
                    <a:pt x="587219" y="1665172"/>
                  </a:lnTo>
                  <a:lnTo>
                    <a:pt x="621245" y="1635399"/>
                  </a:lnTo>
                  <a:lnTo>
                    <a:pt x="638259" y="1622639"/>
                  </a:lnTo>
                  <a:lnTo>
                    <a:pt x="653145" y="1616259"/>
                  </a:lnTo>
                  <a:lnTo>
                    <a:pt x="665905" y="1609879"/>
                  </a:lnTo>
                  <a:lnTo>
                    <a:pt x="678665" y="1607753"/>
                  </a:lnTo>
                  <a:lnTo>
                    <a:pt x="689298" y="1607753"/>
                  </a:lnTo>
                  <a:lnTo>
                    <a:pt x="697805" y="1599246"/>
                  </a:lnTo>
                  <a:lnTo>
                    <a:pt x="708438" y="1588613"/>
                  </a:lnTo>
                  <a:lnTo>
                    <a:pt x="714818" y="1573726"/>
                  </a:lnTo>
                  <a:lnTo>
                    <a:pt x="729705" y="1531193"/>
                  </a:lnTo>
                  <a:lnTo>
                    <a:pt x="742465" y="1478027"/>
                  </a:lnTo>
                  <a:lnTo>
                    <a:pt x="755225" y="1414227"/>
                  </a:lnTo>
                  <a:lnTo>
                    <a:pt x="767985" y="1344047"/>
                  </a:lnTo>
                  <a:lnTo>
                    <a:pt x="791378" y="1184548"/>
                  </a:lnTo>
                  <a:lnTo>
                    <a:pt x="816898" y="1025049"/>
                  </a:lnTo>
                  <a:lnTo>
                    <a:pt x="831784" y="950616"/>
                  </a:lnTo>
                  <a:lnTo>
                    <a:pt x="848798" y="884689"/>
                  </a:lnTo>
                  <a:lnTo>
                    <a:pt x="863684" y="825143"/>
                  </a:lnTo>
                  <a:lnTo>
                    <a:pt x="887078" y="776230"/>
                  </a:lnTo>
                  <a:lnTo>
                    <a:pt x="895584" y="757090"/>
                  </a:lnTo>
                  <a:lnTo>
                    <a:pt x="908344" y="742203"/>
                  </a:lnTo>
                  <a:lnTo>
                    <a:pt x="921104" y="731570"/>
                  </a:lnTo>
                  <a:lnTo>
                    <a:pt x="933864" y="725190"/>
                  </a:lnTo>
                  <a:lnTo>
                    <a:pt x="946624" y="723063"/>
                  </a:lnTo>
                  <a:lnTo>
                    <a:pt x="957257" y="723063"/>
                  </a:lnTo>
                  <a:lnTo>
                    <a:pt x="963637" y="725190"/>
                  </a:lnTo>
                  <a:lnTo>
                    <a:pt x="970017" y="735823"/>
                  </a:lnTo>
                  <a:lnTo>
                    <a:pt x="978524" y="750710"/>
                  </a:lnTo>
                  <a:lnTo>
                    <a:pt x="984904" y="767723"/>
                  </a:lnTo>
                  <a:lnTo>
                    <a:pt x="991284" y="776230"/>
                  </a:lnTo>
                  <a:lnTo>
                    <a:pt x="1001917" y="780483"/>
                  </a:lnTo>
                  <a:lnTo>
                    <a:pt x="1010424" y="780483"/>
                  </a:lnTo>
                  <a:lnTo>
                    <a:pt x="1023184" y="780483"/>
                  </a:lnTo>
                  <a:lnTo>
                    <a:pt x="1042323" y="774103"/>
                  </a:lnTo>
                  <a:lnTo>
                    <a:pt x="1065717" y="761343"/>
                  </a:lnTo>
                  <a:lnTo>
                    <a:pt x="1091237" y="744330"/>
                  </a:lnTo>
                  <a:lnTo>
                    <a:pt x="1125263" y="718810"/>
                  </a:lnTo>
                  <a:lnTo>
                    <a:pt x="1148656" y="703924"/>
                  </a:lnTo>
                  <a:lnTo>
                    <a:pt x="1169923" y="693290"/>
                  </a:lnTo>
                  <a:lnTo>
                    <a:pt x="1195443" y="684783"/>
                  </a:lnTo>
                  <a:lnTo>
                    <a:pt x="1220963" y="680530"/>
                  </a:lnTo>
                  <a:lnTo>
                    <a:pt x="1272002" y="672024"/>
                  </a:lnTo>
                  <a:lnTo>
                    <a:pt x="1325169" y="667770"/>
                  </a:lnTo>
                  <a:lnTo>
                    <a:pt x="1380462" y="659264"/>
                  </a:lnTo>
                  <a:lnTo>
                    <a:pt x="1405982" y="652884"/>
                  </a:lnTo>
                  <a:lnTo>
                    <a:pt x="1427248" y="642250"/>
                  </a:lnTo>
                  <a:lnTo>
                    <a:pt x="1452768" y="629490"/>
                  </a:lnTo>
                  <a:lnTo>
                    <a:pt x="1476161" y="614604"/>
                  </a:lnTo>
                  <a:lnTo>
                    <a:pt x="1495301" y="591211"/>
                  </a:lnTo>
                  <a:lnTo>
                    <a:pt x="1514441" y="565691"/>
                  </a:lnTo>
                  <a:lnTo>
                    <a:pt x="1529328" y="544424"/>
                  </a:lnTo>
                  <a:lnTo>
                    <a:pt x="1548468" y="521031"/>
                  </a:lnTo>
                  <a:lnTo>
                    <a:pt x="1567608" y="506144"/>
                  </a:lnTo>
                  <a:lnTo>
                    <a:pt x="1586747" y="489131"/>
                  </a:lnTo>
                  <a:lnTo>
                    <a:pt x="1631407" y="461485"/>
                  </a:lnTo>
                  <a:lnTo>
                    <a:pt x="1673940" y="442345"/>
                  </a:lnTo>
                  <a:lnTo>
                    <a:pt x="1718600" y="425331"/>
                  </a:lnTo>
                  <a:lnTo>
                    <a:pt x="1756880" y="416825"/>
                  </a:lnTo>
                  <a:lnTo>
                    <a:pt x="1788780" y="404065"/>
                  </a:lnTo>
                  <a:lnTo>
                    <a:pt x="1814300" y="393431"/>
                  </a:lnTo>
                  <a:lnTo>
                    <a:pt x="1933393" y="323252"/>
                  </a:lnTo>
                  <a:lnTo>
                    <a:pt x="2009952" y="280719"/>
                  </a:lnTo>
                  <a:lnTo>
                    <a:pt x="2090765" y="229679"/>
                  </a:lnTo>
                  <a:lnTo>
                    <a:pt x="2173705" y="174386"/>
                  </a:lnTo>
                  <a:lnTo>
                    <a:pt x="2252391" y="116966"/>
                  </a:lnTo>
                  <a:lnTo>
                    <a:pt x="2328951" y="59547"/>
                  </a:lnTo>
                  <a:lnTo>
                    <a:pt x="2397004" y="2127"/>
                  </a:lnTo>
                  <a:close/>
                </a:path>
              </a:pathLst>
            </a:custGeom>
            <a:solidFill>
              <a:srgbClr val="8AB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19"/>
            <p:cNvSpPr>
              <a:spLocks/>
            </p:cNvSpPr>
            <p:nvPr/>
          </p:nvSpPr>
          <p:spPr bwMode="auto">
            <a:xfrm>
              <a:off x="3993769" y="2304976"/>
              <a:ext cx="4084776" cy="1772462"/>
            </a:xfrm>
            <a:custGeom>
              <a:avLst/>
              <a:gdLst>
                <a:gd name="T0" fmla="*/ 875 w 2561"/>
                <a:gd name="T1" fmla="*/ 63 h 1150"/>
                <a:gd name="T2" fmla="*/ 1014 w 2561"/>
                <a:gd name="T3" fmla="*/ 123 h 1150"/>
                <a:gd name="T4" fmla="*/ 1056 w 2561"/>
                <a:gd name="T5" fmla="*/ 150 h 1150"/>
                <a:gd name="T6" fmla="*/ 1056 w 2561"/>
                <a:gd name="T7" fmla="*/ 153 h 1150"/>
                <a:gd name="T8" fmla="*/ 1035 w 2561"/>
                <a:gd name="T9" fmla="*/ 153 h 1150"/>
                <a:gd name="T10" fmla="*/ 948 w 2561"/>
                <a:gd name="T11" fmla="*/ 130 h 1150"/>
                <a:gd name="T12" fmla="*/ 917 w 2561"/>
                <a:gd name="T13" fmla="*/ 125 h 1150"/>
                <a:gd name="T14" fmla="*/ 926 w 2561"/>
                <a:gd name="T15" fmla="*/ 132 h 1150"/>
                <a:gd name="T16" fmla="*/ 1117 w 2561"/>
                <a:gd name="T17" fmla="*/ 231 h 1150"/>
                <a:gd name="T18" fmla="*/ 1134 w 2561"/>
                <a:gd name="T19" fmla="*/ 250 h 1150"/>
                <a:gd name="T20" fmla="*/ 1143 w 2561"/>
                <a:gd name="T21" fmla="*/ 303 h 1150"/>
                <a:gd name="T22" fmla="*/ 1147 w 2561"/>
                <a:gd name="T23" fmla="*/ 337 h 1150"/>
                <a:gd name="T24" fmla="*/ 1153 w 2561"/>
                <a:gd name="T25" fmla="*/ 330 h 1150"/>
                <a:gd name="T26" fmla="*/ 1173 w 2561"/>
                <a:gd name="T27" fmla="*/ 289 h 1150"/>
                <a:gd name="T28" fmla="*/ 1179 w 2561"/>
                <a:gd name="T29" fmla="*/ 286 h 1150"/>
                <a:gd name="T30" fmla="*/ 1189 w 2561"/>
                <a:gd name="T31" fmla="*/ 345 h 1150"/>
                <a:gd name="T32" fmla="*/ 1207 w 2561"/>
                <a:gd name="T33" fmla="*/ 411 h 1150"/>
                <a:gd name="T34" fmla="*/ 1245 w 2561"/>
                <a:gd name="T35" fmla="*/ 488 h 1150"/>
                <a:gd name="T36" fmla="*/ 1254 w 2561"/>
                <a:gd name="T37" fmla="*/ 499 h 1150"/>
                <a:gd name="T38" fmla="*/ 1303 w 2561"/>
                <a:gd name="T39" fmla="*/ 523 h 1150"/>
                <a:gd name="T40" fmla="*/ 1357 w 2561"/>
                <a:gd name="T41" fmla="*/ 533 h 1150"/>
                <a:gd name="T42" fmla="*/ 1384 w 2561"/>
                <a:gd name="T43" fmla="*/ 532 h 1150"/>
                <a:gd name="T44" fmla="*/ 1460 w 2561"/>
                <a:gd name="T45" fmla="*/ 515 h 1150"/>
                <a:gd name="T46" fmla="*/ 1528 w 2561"/>
                <a:gd name="T47" fmla="*/ 503 h 1150"/>
                <a:gd name="T48" fmla="*/ 1571 w 2561"/>
                <a:gd name="T49" fmla="*/ 509 h 1150"/>
                <a:gd name="T50" fmla="*/ 1600 w 2561"/>
                <a:gd name="T51" fmla="*/ 533 h 1150"/>
                <a:gd name="T52" fmla="*/ 1615 w 2561"/>
                <a:gd name="T53" fmla="*/ 556 h 1150"/>
                <a:gd name="T54" fmla="*/ 1671 w 2561"/>
                <a:gd name="T55" fmla="*/ 611 h 1150"/>
                <a:gd name="T56" fmla="*/ 1736 w 2561"/>
                <a:gd name="T57" fmla="*/ 647 h 1150"/>
                <a:gd name="T58" fmla="*/ 1820 w 2561"/>
                <a:gd name="T59" fmla="*/ 680 h 1150"/>
                <a:gd name="T60" fmla="*/ 1830 w 2561"/>
                <a:gd name="T61" fmla="*/ 688 h 1150"/>
                <a:gd name="T62" fmla="*/ 1821 w 2561"/>
                <a:gd name="T63" fmla="*/ 691 h 1150"/>
                <a:gd name="T64" fmla="*/ 1799 w 2561"/>
                <a:gd name="T65" fmla="*/ 698 h 1150"/>
                <a:gd name="T66" fmla="*/ 1802 w 2561"/>
                <a:gd name="T67" fmla="*/ 710 h 1150"/>
                <a:gd name="T68" fmla="*/ 1836 w 2561"/>
                <a:gd name="T69" fmla="*/ 731 h 1150"/>
                <a:gd name="T70" fmla="*/ 1937 w 2561"/>
                <a:gd name="T71" fmla="*/ 770 h 1150"/>
                <a:gd name="T72" fmla="*/ 2175 w 2561"/>
                <a:gd name="T73" fmla="*/ 840 h 1150"/>
                <a:gd name="T74" fmla="*/ 2245 w 2561"/>
                <a:gd name="T75" fmla="*/ 860 h 1150"/>
                <a:gd name="T76" fmla="*/ 2296 w 2561"/>
                <a:gd name="T77" fmla="*/ 885 h 1150"/>
                <a:gd name="T78" fmla="*/ 2407 w 2561"/>
                <a:gd name="T79" fmla="*/ 962 h 1150"/>
                <a:gd name="T80" fmla="*/ 2477 w 2561"/>
                <a:gd name="T81" fmla="*/ 1001 h 1150"/>
                <a:gd name="T82" fmla="*/ 2512 w 2561"/>
                <a:gd name="T83" fmla="*/ 1011 h 1150"/>
                <a:gd name="T84" fmla="*/ 2548 w 2561"/>
                <a:gd name="T85" fmla="*/ 1028 h 1150"/>
                <a:gd name="T86" fmla="*/ 2560 w 2561"/>
                <a:gd name="T87" fmla="*/ 1060 h 1150"/>
                <a:gd name="T88" fmla="*/ 2558 w 2561"/>
                <a:gd name="T89" fmla="*/ 1098 h 1150"/>
                <a:gd name="T90" fmla="*/ 2540 w 2561"/>
                <a:gd name="T91" fmla="*/ 1150 h 1150"/>
                <a:gd name="T92" fmla="*/ 458 w 2561"/>
                <a:gd name="T93" fmla="*/ 265 h 1150"/>
                <a:gd name="T94" fmla="*/ 27 w 2561"/>
                <a:gd name="T95" fmla="*/ 42 h 1150"/>
                <a:gd name="T96" fmla="*/ 180 w 2561"/>
                <a:gd name="T97" fmla="*/ 9 h 1150"/>
                <a:gd name="T98" fmla="*/ 199 w 2561"/>
                <a:gd name="T99" fmla="*/ 2 h 1150"/>
                <a:gd name="T100" fmla="*/ 309 w 2561"/>
                <a:gd name="T101" fmla="*/ 3 h 1150"/>
                <a:gd name="T102" fmla="*/ 747 w 2561"/>
                <a:gd name="T103" fmla="*/ 42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1" h="1150">
                  <a:moveTo>
                    <a:pt x="845" y="51"/>
                  </a:moveTo>
                  <a:lnTo>
                    <a:pt x="845" y="51"/>
                  </a:lnTo>
                  <a:lnTo>
                    <a:pt x="875" y="63"/>
                  </a:lnTo>
                  <a:lnTo>
                    <a:pt x="944" y="90"/>
                  </a:lnTo>
                  <a:lnTo>
                    <a:pt x="981" y="107"/>
                  </a:lnTo>
                  <a:lnTo>
                    <a:pt x="1014" y="123"/>
                  </a:lnTo>
                  <a:lnTo>
                    <a:pt x="1041" y="138"/>
                  </a:lnTo>
                  <a:lnTo>
                    <a:pt x="1050" y="144"/>
                  </a:lnTo>
                  <a:lnTo>
                    <a:pt x="1056" y="150"/>
                  </a:lnTo>
                  <a:lnTo>
                    <a:pt x="1056" y="150"/>
                  </a:lnTo>
                  <a:lnTo>
                    <a:pt x="1056" y="151"/>
                  </a:lnTo>
                  <a:lnTo>
                    <a:pt x="1056" y="153"/>
                  </a:lnTo>
                  <a:lnTo>
                    <a:pt x="1053" y="154"/>
                  </a:lnTo>
                  <a:lnTo>
                    <a:pt x="1045" y="154"/>
                  </a:lnTo>
                  <a:lnTo>
                    <a:pt x="1035" y="153"/>
                  </a:lnTo>
                  <a:lnTo>
                    <a:pt x="1008" y="147"/>
                  </a:lnTo>
                  <a:lnTo>
                    <a:pt x="977" y="138"/>
                  </a:lnTo>
                  <a:lnTo>
                    <a:pt x="948" y="130"/>
                  </a:lnTo>
                  <a:lnTo>
                    <a:pt x="926" y="126"/>
                  </a:lnTo>
                  <a:lnTo>
                    <a:pt x="920" y="125"/>
                  </a:lnTo>
                  <a:lnTo>
                    <a:pt x="917" y="125"/>
                  </a:lnTo>
                  <a:lnTo>
                    <a:pt x="918" y="128"/>
                  </a:lnTo>
                  <a:lnTo>
                    <a:pt x="926" y="132"/>
                  </a:lnTo>
                  <a:lnTo>
                    <a:pt x="926" y="132"/>
                  </a:lnTo>
                  <a:lnTo>
                    <a:pt x="1003" y="172"/>
                  </a:lnTo>
                  <a:lnTo>
                    <a:pt x="1117" y="231"/>
                  </a:lnTo>
                  <a:lnTo>
                    <a:pt x="1117" y="231"/>
                  </a:lnTo>
                  <a:lnTo>
                    <a:pt x="1123" y="235"/>
                  </a:lnTo>
                  <a:lnTo>
                    <a:pt x="1129" y="243"/>
                  </a:lnTo>
                  <a:lnTo>
                    <a:pt x="1134" y="250"/>
                  </a:lnTo>
                  <a:lnTo>
                    <a:pt x="1137" y="261"/>
                  </a:lnTo>
                  <a:lnTo>
                    <a:pt x="1141" y="282"/>
                  </a:lnTo>
                  <a:lnTo>
                    <a:pt x="1143" y="303"/>
                  </a:lnTo>
                  <a:lnTo>
                    <a:pt x="1144" y="321"/>
                  </a:lnTo>
                  <a:lnTo>
                    <a:pt x="1146" y="334"/>
                  </a:lnTo>
                  <a:lnTo>
                    <a:pt x="1147" y="337"/>
                  </a:lnTo>
                  <a:lnTo>
                    <a:pt x="1149" y="337"/>
                  </a:lnTo>
                  <a:lnTo>
                    <a:pt x="1150" y="336"/>
                  </a:lnTo>
                  <a:lnTo>
                    <a:pt x="1153" y="330"/>
                  </a:lnTo>
                  <a:lnTo>
                    <a:pt x="1153" y="330"/>
                  </a:lnTo>
                  <a:lnTo>
                    <a:pt x="1168" y="297"/>
                  </a:lnTo>
                  <a:lnTo>
                    <a:pt x="1173" y="289"/>
                  </a:lnTo>
                  <a:lnTo>
                    <a:pt x="1176" y="285"/>
                  </a:lnTo>
                  <a:lnTo>
                    <a:pt x="1177" y="285"/>
                  </a:lnTo>
                  <a:lnTo>
                    <a:pt x="1179" y="286"/>
                  </a:lnTo>
                  <a:lnTo>
                    <a:pt x="1180" y="291"/>
                  </a:lnTo>
                  <a:lnTo>
                    <a:pt x="1183" y="312"/>
                  </a:lnTo>
                  <a:lnTo>
                    <a:pt x="1189" y="345"/>
                  </a:lnTo>
                  <a:lnTo>
                    <a:pt x="1194" y="366"/>
                  </a:lnTo>
                  <a:lnTo>
                    <a:pt x="1200" y="387"/>
                  </a:lnTo>
                  <a:lnTo>
                    <a:pt x="1207" y="411"/>
                  </a:lnTo>
                  <a:lnTo>
                    <a:pt x="1216" y="436"/>
                  </a:lnTo>
                  <a:lnTo>
                    <a:pt x="1230" y="463"/>
                  </a:lnTo>
                  <a:lnTo>
                    <a:pt x="1245" y="488"/>
                  </a:lnTo>
                  <a:lnTo>
                    <a:pt x="1245" y="488"/>
                  </a:lnTo>
                  <a:lnTo>
                    <a:pt x="1249" y="494"/>
                  </a:lnTo>
                  <a:lnTo>
                    <a:pt x="1254" y="499"/>
                  </a:lnTo>
                  <a:lnTo>
                    <a:pt x="1267" y="508"/>
                  </a:lnTo>
                  <a:lnTo>
                    <a:pt x="1284" y="515"/>
                  </a:lnTo>
                  <a:lnTo>
                    <a:pt x="1303" y="523"/>
                  </a:lnTo>
                  <a:lnTo>
                    <a:pt x="1322" y="527"/>
                  </a:lnTo>
                  <a:lnTo>
                    <a:pt x="1340" y="532"/>
                  </a:lnTo>
                  <a:lnTo>
                    <a:pt x="1357" y="533"/>
                  </a:lnTo>
                  <a:lnTo>
                    <a:pt x="1372" y="533"/>
                  </a:lnTo>
                  <a:lnTo>
                    <a:pt x="1372" y="533"/>
                  </a:lnTo>
                  <a:lnTo>
                    <a:pt x="1384" y="532"/>
                  </a:lnTo>
                  <a:lnTo>
                    <a:pt x="1396" y="530"/>
                  </a:lnTo>
                  <a:lnTo>
                    <a:pt x="1426" y="523"/>
                  </a:lnTo>
                  <a:lnTo>
                    <a:pt x="1460" y="515"/>
                  </a:lnTo>
                  <a:lnTo>
                    <a:pt x="1493" y="508"/>
                  </a:lnTo>
                  <a:lnTo>
                    <a:pt x="1511" y="505"/>
                  </a:lnTo>
                  <a:lnTo>
                    <a:pt x="1528" y="503"/>
                  </a:lnTo>
                  <a:lnTo>
                    <a:pt x="1543" y="503"/>
                  </a:lnTo>
                  <a:lnTo>
                    <a:pt x="1558" y="505"/>
                  </a:lnTo>
                  <a:lnTo>
                    <a:pt x="1571" y="509"/>
                  </a:lnTo>
                  <a:lnTo>
                    <a:pt x="1582" y="514"/>
                  </a:lnTo>
                  <a:lnTo>
                    <a:pt x="1592" y="523"/>
                  </a:lnTo>
                  <a:lnTo>
                    <a:pt x="1600" y="533"/>
                  </a:lnTo>
                  <a:lnTo>
                    <a:pt x="1600" y="533"/>
                  </a:lnTo>
                  <a:lnTo>
                    <a:pt x="1607" y="545"/>
                  </a:lnTo>
                  <a:lnTo>
                    <a:pt x="1615" y="556"/>
                  </a:lnTo>
                  <a:lnTo>
                    <a:pt x="1631" y="577"/>
                  </a:lnTo>
                  <a:lnTo>
                    <a:pt x="1650" y="595"/>
                  </a:lnTo>
                  <a:lnTo>
                    <a:pt x="1671" y="611"/>
                  </a:lnTo>
                  <a:lnTo>
                    <a:pt x="1692" y="625"/>
                  </a:lnTo>
                  <a:lnTo>
                    <a:pt x="1715" y="637"/>
                  </a:lnTo>
                  <a:lnTo>
                    <a:pt x="1736" y="647"/>
                  </a:lnTo>
                  <a:lnTo>
                    <a:pt x="1757" y="658"/>
                  </a:lnTo>
                  <a:lnTo>
                    <a:pt x="1794" y="671"/>
                  </a:lnTo>
                  <a:lnTo>
                    <a:pt x="1820" y="680"/>
                  </a:lnTo>
                  <a:lnTo>
                    <a:pt x="1827" y="685"/>
                  </a:lnTo>
                  <a:lnTo>
                    <a:pt x="1830" y="688"/>
                  </a:lnTo>
                  <a:lnTo>
                    <a:pt x="1830" y="688"/>
                  </a:lnTo>
                  <a:lnTo>
                    <a:pt x="1829" y="689"/>
                  </a:lnTo>
                  <a:lnTo>
                    <a:pt x="1821" y="691"/>
                  </a:lnTo>
                  <a:lnTo>
                    <a:pt x="1821" y="691"/>
                  </a:lnTo>
                  <a:lnTo>
                    <a:pt x="1811" y="694"/>
                  </a:lnTo>
                  <a:lnTo>
                    <a:pt x="1803" y="695"/>
                  </a:lnTo>
                  <a:lnTo>
                    <a:pt x="1799" y="698"/>
                  </a:lnTo>
                  <a:lnTo>
                    <a:pt x="1797" y="703"/>
                  </a:lnTo>
                  <a:lnTo>
                    <a:pt x="1797" y="706"/>
                  </a:lnTo>
                  <a:lnTo>
                    <a:pt x="1802" y="710"/>
                  </a:lnTo>
                  <a:lnTo>
                    <a:pt x="1808" y="716"/>
                  </a:lnTo>
                  <a:lnTo>
                    <a:pt x="1815" y="721"/>
                  </a:lnTo>
                  <a:lnTo>
                    <a:pt x="1836" y="731"/>
                  </a:lnTo>
                  <a:lnTo>
                    <a:pt x="1865" y="745"/>
                  </a:lnTo>
                  <a:lnTo>
                    <a:pt x="1899" y="756"/>
                  </a:lnTo>
                  <a:lnTo>
                    <a:pt x="1937" y="770"/>
                  </a:lnTo>
                  <a:lnTo>
                    <a:pt x="2019" y="797"/>
                  </a:lnTo>
                  <a:lnTo>
                    <a:pt x="2101" y="821"/>
                  </a:lnTo>
                  <a:lnTo>
                    <a:pt x="2175" y="840"/>
                  </a:lnTo>
                  <a:lnTo>
                    <a:pt x="2229" y="854"/>
                  </a:lnTo>
                  <a:lnTo>
                    <a:pt x="2229" y="854"/>
                  </a:lnTo>
                  <a:lnTo>
                    <a:pt x="2245" y="860"/>
                  </a:lnTo>
                  <a:lnTo>
                    <a:pt x="2262" y="866"/>
                  </a:lnTo>
                  <a:lnTo>
                    <a:pt x="2279" y="875"/>
                  </a:lnTo>
                  <a:lnTo>
                    <a:pt x="2296" y="885"/>
                  </a:lnTo>
                  <a:lnTo>
                    <a:pt x="2332" y="909"/>
                  </a:lnTo>
                  <a:lnTo>
                    <a:pt x="2369" y="936"/>
                  </a:lnTo>
                  <a:lnTo>
                    <a:pt x="2407" y="962"/>
                  </a:lnTo>
                  <a:lnTo>
                    <a:pt x="2443" y="984"/>
                  </a:lnTo>
                  <a:lnTo>
                    <a:pt x="2461" y="993"/>
                  </a:lnTo>
                  <a:lnTo>
                    <a:pt x="2477" y="1001"/>
                  </a:lnTo>
                  <a:lnTo>
                    <a:pt x="2495" y="1007"/>
                  </a:lnTo>
                  <a:lnTo>
                    <a:pt x="2512" y="1011"/>
                  </a:lnTo>
                  <a:lnTo>
                    <a:pt x="2512" y="1011"/>
                  </a:lnTo>
                  <a:lnTo>
                    <a:pt x="2527" y="1014"/>
                  </a:lnTo>
                  <a:lnTo>
                    <a:pt x="2539" y="1020"/>
                  </a:lnTo>
                  <a:lnTo>
                    <a:pt x="2548" y="1028"/>
                  </a:lnTo>
                  <a:lnTo>
                    <a:pt x="2554" y="1038"/>
                  </a:lnTo>
                  <a:lnTo>
                    <a:pt x="2558" y="1049"/>
                  </a:lnTo>
                  <a:lnTo>
                    <a:pt x="2560" y="1060"/>
                  </a:lnTo>
                  <a:lnTo>
                    <a:pt x="2561" y="1072"/>
                  </a:lnTo>
                  <a:lnTo>
                    <a:pt x="2560" y="1084"/>
                  </a:lnTo>
                  <a:lnTo>
                    <a:pt x="2558" y="1098"/>
                  </a:lnTo>
                  <a:lnTo>
                    <a:pt x="2555" y="1110"/>
                  </a:lnTo>
                  <a:lnTo>
                    <a:pt x="2548" y="1131"/>
                  </a:lnTo>
                  <a:lnTo>
                    <a:pt x="2540" y="1150"/>
                  </a:lnTo>
                  <a:lnTo>
                    <a:pt x="1288" y="1150"/>
                  </a:lnTo>
                  <a:lnTo>
                    <a:pt x="680" y="457"/>
                  </a:lnTo>
                  <a:lnTo>
                    <a:pt x="458" y="26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27" y="42"/>
                  </a:lnTo>
                  <a:lnTo>
                    <a:pt x="88" y="30"/>
                  </a:lnTo>
                  <a:lnTo>
                    <a:pt x="154" y="15"/>
                  </a:lnTo>
                  <a:lnTo>
                    <a:pt x="180" y="9"/>
                  </a:lnTo>
                  <a:lnTo>
                    <a:pt x="196" y="2"/>
                  </a:lnTo>
                  <a:lnTo>
                    <a:pt x="196" y="2"/>
                  </a:lnTo>
                  <a:lnTo>
                    <a:pt x="199" y="2"/>
                  </a:lnTo>
                  <a:lnTo>
                    <a:pt x="208" y="0"/>
                  </a:lnTo>
                  <a:lnTo>
                    <a:pt x="231" y="0"/>
                  </a:lnTo>
                  <a:lnTo>
                    <a:pt x="309" y="3"/>
                  </a:lnTo>
                  <a:lnTo>
                    <a:pt x="413" y="11"/>
                  </a:lnTo>
                  <a:lnTo>
                    <a:pt x="530" y="21"/>
                  </a:lnTo>
                  <a:lnTo>
                    <a:pt x="747" y="42"/>
                  </a:lnTo>
                  <a:lnTo>
                    <a:pt x="845" y="51"/>
                  </a:lnTo>
                  <a:lnTo>
                    <a:pt x="845" y="5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20"/>
            <p:cNvSpPr>
              <a:spLocks/>
            </p:cNvSpPr>
            <p:nvPr/>
          </p:nvSpPr>
          <p:spPr bwMode="auto">
            <a:xfrm>
              <a:off x="3853409" y="1784027"/>
              <a:ext cx="1764062" cy="786048"/>
            </a:xfrm>
            <a:custGeom>
              <a:avLst/>
              <a:gdLst>
                <a:gd name="T0" fmla="*/ 551 w 1106"/>
                <a:gd name="T1" fmla="*/ 102 h 510"/>
                <a:gd name="T2" fmla="*/ 449 w 1106"/>
                <a:gd name="T3" fmla="*/ 161 h 510"/>
                <a:gd name="T4" fmla="*/ 361 w 1106"/>
                <a:gd name="T5" fmla="*/ 206 h 510"/>
                <a:gd name="T6" fmla="*/ 310 w 1106"/>
                <a:gd name="T7" fmla="*/ 235 h 510"/>
                <a:gd name="T8" fmla="*/ 238 w 1106"/>
                <a:gd name="T9" fmla="*/ 293 h 510"/>
                <a:gd name="T10" fmla="*/ 42 w 1106"/>
                <a:gd name="T11" fmla="*/ 367 h 510"/>
                <a:gd name="T12" fmla="*/ 0 w 1106"/>
                <a:gd name="T13" fmla="*/ 386 h 510"/>
                <a:gd name="T14" fmla="*/ 16 w 1106"/>
                <a:gd name="T15" fmla="*/ 394 h 510"/>
                <a:gd name="T16" fmla="*/ 134 w 1106"/>
                <a:gd name="T17" fmla="*/ 404 h 510"/>
                <a:gd name="T18" fmla="*/ 175 w 1106"/>
                <a:gd name="T19" fmla="*/ 419 h 510"/>
                <a:gd name="T20" fmla="*/ 206 w 1106"/>
                <a:gd name="T21" fmla="*/ 443 h 510"/>
                <a:gd name="T22" fmla="*/ 250 w 1106"/>
                <a:gd name="T23" fmla="*/ 455 h 510"/>
                <a:gd name="T24" fmla="*/ 275 w 1106"/>
                <a:gd name="T25" fmla="*/ 443 h 510"/>
                <a:gd name="T26" fmla="*/ 295 w 1106"/>
                <a:gd name="T27" fmla="*/ 440 h 510"/>
                <a:gd name="T28" fmla="*/ 325 w 1106"/>
                <a:gd name="T29" fmla="*/ 473 h 510"/>
                <a:gd name="T30" fmla="*/ 359 w 1106"/>
                <a:gd name="T31" fmla="*/ 510 h 510"/>
                <a:gd name="T32" fmla="*/ 379 w 1106"/>
                <a:gd name="T33" fmla="*/ 504 h 510"/>
                <a:gd name="T34" fmla="*/ 485 w 1106"/>
                <a:gd name="T35" fmla="*/ 476 h 510"/>
                <a:gd name="T36" fmla="*/ 534 w 1106"/>
                <a:gd name="T37" fmla="*/ 451 h 510"/>
                <a:gd name="T38" fmla="*/ 548 w 1106"/>
                <a:gd name="T39" fmla="*/ 425 h 510"/>
                <a:gd name="T40" fmla="*/ 566 w 1106"/>
                <a:gd name="T41" fmla="*/ 421 h 510"/>
                <a:gd name="T42" fmla="*/ 614 w 1106"/>
                <a:gd name="T43" fmla="*/ 460 h 510"/>
                <a:gd name="T44" fmla="*/ 648 w 1106"/>
                <a:gd name="T45" fmla="*/ 470 h 510"/>
                <a:gd name="T46" fmla="*/ 675 w 1106"/>
                <a:gd name="T47" fmla="*/ 460 h 510"/>
                <a:gd name="T48" fmla="*/ 725 w 1106"/>
                <a:gd name="T49" fmla="*/ 422 h 510"/>
                <a:gd name="T50" fmla="*/ 743 w 1106"/>
                <a:gd name="T51" fmla="*/ 422 h 510"/>
                <a:gd name="T52" fmla="*/ 749 w 1106"/>
                <a:gd name="T53" fmla="*/ 443 h 510"/>
                <a:gd name="T54" fmla="*/ 765 w 1106"/>
                <a:gd name="T55" fmla="*/ 471 h 510"/>
                <a:gd name="T56" fmla="*/ 811 w 1106"/>
                <a:gd name="T57" fmla="*/ 492 h 510"/>
                <a:gd name="T58" fmla="*/ 831 w 1106"/>
                <a:gd name="T59" fmla="*/ 488 h 510"/>
                <a:gd name="T60" fmla="*/ 883 w 1106"/>
                <a:gd name="T61" fmla="*/ 466 h 510"/>
                <a:gd name="T62" fmla="*/ 936 w 1106"/>
                <a:gd name="T63" fmla="*/ 474 h 510"/>
                <a:gd name="T64" fmla="*/ 1011 w 1106"/>
                <a:gd name="T65" fmla="*/ 491 h 510"/>
                <a:gd name="T66" fmla="*/ 1044 w 1106"/>
                <a:gd name="T67" fmla="*/ 482 h 510"/>
                <a:gd name="T68" fmla="*/ 1078 w 1106"/>
                <a:gd name="T69" fmla="*/ 449 h 510"/>
                <a:gd name="T70" fmla="*/ 1102 w 1106"/>
                <a:gd name="T71" fmla="*/ 380 h 510"/>
                <a:gd name="T72" fmla="*/ 1106 w 1106"/>
                <a:gd name="T73" fmla="*/ 353 h 510"/>
                <a:gd name="T74" fmla="*/ 1084 w 1106"/>
                <a:gd name="T75" fmla="*/ 326 h 510"/>
                <a:gd name="T76" fmla="*/ 1027 w 1106"/>
                <a:gd name="T77" fmla="*/ 295 h 510"/>
                <a:gd name="T78" fmla="*/ 1033 w 1106"/>
                <a:gd name="T79" fmla="*/ 290 h 510"/>
                <a:gd name="T80" fmla="*/ 967 w 1106"/>
                <a:gd name="T81" fmla="*/ 284 h 510"/>
                <a:gd name="T82" fmla="*/ 940 w 1106"/>
                <a:gd name="T83" fmla="*/ 292 h 510"/>
                <a:gd name="T84" fmla="*/ 949 w 1106"/>
                <a:gd name="T85" fmla="*/ 296 h 510"/>
                <a:gd name="T86" fmla="*/ 937 w 1106"/>
                <a:gd name="T87" fmla="*/ 274 h 510"/>
                <a:gd name="T88" fmla="*/ 909 w 1106"/>
                <a:gd name="T89" fmla="*/ 242 h 510"/>
                <a:gd name="T90" fmla="*/ 904 w 1106"/>
                <a:gd name="T91" fmla="*/ 218 h 510"/>
                <a:gd name="T92" fmla="*/ 894 w 1106"/>
                <a:gd name="T93" fmla="*/ 200 h 510"/>
                <a:gd name="T94" fmla="*/ 835 w 1106"/>
                <a:gd name="T95" fmla="*/ 150 h 510"/>
                <a:gd name="T96" fmla="*/ 825 w 1106"/>
                <a:gd name="T97" fmla="*/ 115 h 510"/>
                <a:gd name="T98" fmla="*/ 801 w 1106"/>
                <a:gd name="T99" fmla="*/ 21 h 510"/>
                <a:gd name="T100" fmla="*/ 783 w 1106"/>
                <a:gd name="T101" fmla="*/ 9 h 510"/>
                <a:gd name="T102" fmla="*/ 713 w 1106"/>
                <a:gd name="T103" fmla="*/ 0 h 510"/>
                <a:gd name="T104" fmla="*/ 687 w 1106"/>
                <a:gd name="T105" fmla="*/ 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06" h="510">
                  <a:moveTo>
                    <a:pt x="687" y="7"/>
                  </a:moveTo>
                  <a:lnTo>
                    <a:pt x="687" y="7"/>
                  </a:lnTo>
                  <a:lnTo>
                    <a:pt x="614" y="58"/>
                  </a:lnTo>
                  <a:lnTo>
                    <a:pt x="551" y="102"/>
                  </a:lnTo>
                  <a:lnTo>
                    <a:pt x="519" y="121"/>
                  </a:lnTo>
                  <a:lnTo>
                    <a:pt x="492" y="138"/>
                  </a:lnTo>
                  <a:lnTo>
                    <a:pt x="492" y="138"/>
                  </a:lnTo>
                  <a:lnTo>
                    <a:pt x="449" y="161"/>
                  </a:lnTo>
                  <a:lnTo>
                    <a:pt x="415" y="182"/>
                  </a:lnTo>
                  <a:lnTo>
                    <a:pt x="386" y="197"/>
                  </a:lnTo>
                  <a:lnTo>
                    <a:pt x="373" y="202"/>
                  </a:lnTo>
                  <a:lnTo>
                    <a:pt x="361" y="206"/>
                  </a:lnTo>
                  <a:lnTo>
                    <a:pt x="361" y="206"/>
                  </a:lnTo>
                  <a:lnTo>
                    <a:pt x="346" y="212"/>
                  </a:lnTo>
                  <a:lnTo>
                    <a:pt x="329" y="223"/>
                  </a:lnTo>
                  <a:lnTo>
                    <a:pt x="310" y="235"/>
                  </a:lnTo>
                  <a:lnTo>
                    <a:pt x="290" y="250"/>
                  </a:lnTo>
                  <a:lnTo>
                    <a:pt x="256" y="277"/>
                  </a:lnTo>
                  <a:lnTo>
                    <a:pt x="238" y="293"/>
                  </a:lnTo>
                  <a:lnTo>
                    <a:pt x="238" y="293"/>
                  </a:lnTo>
                  <a:lnTo>
                    <a:pt x="226" y="299"/>
                  </a:lnTo>
                  <a:lnTo>
                    <a:pt x="199" y="310"/>
                  </a:lnTo>
                  <a:lnTo>
                    <a:pt x="121" y="338"/>
                  </a:lnTo>
                  <a:lnTo>
                    <a:pt x="42" y="367"/>
                  </a:lnTo>
                  <a:lnTo>
                    <a:pt x="15" y="377"/>
                  </a:lnTo>
                  <a:lnTo>
                    <a:pt x="1" y="383"/>
                  </a:lnTo>
                  <a:lnTo>
                    <a:pt x="1" y="383"/>
                  </a:lnTo>
                  <a:lnTo>
                    <a:pt x="0" y="386"/>
                  </a:lnTo>
                  <a:lnTo>
                    <a:pt x="0" y="388"/>
                  </a:lnTo>
                  <a:lnTo>
                    <a:pt x="1" y="389"/>
                  </a:lnTo>
                  <a:lnTo>
                    <a:pt x="7" y="391"/>
                  </a:lnTo>
                  <a:lnTo>
                    <a:pt x="16" y="394"/>
                  </a:lnTo>
                  <a:lnTo>
                    <a:pt x="40" y="395"/>
                  </a:lnTo>
                  <a:lnTo>
                    <a:pt x="72" y="398"/>
                  </a:lnTo>
                  <a:lnTo>
                    <a:pt x="105" y="401"/>
                  </a:lnTo>
                  <a:lnTo>
                    <a:pt x="134" y="404"/>
                  </a:lnTo>
                  <a:lnTo>
                    <a:pt x="148" y="407"/>
                  </a:lnTo>
                  <a:lnTo>
                    <a:pt x="160" y="410"/>
                  </a:lnTo>
                  <a:lnTo>
                    <a:pt x="169" y="415"/>
                  </a:lnTo>
                  <a:lnTo>
                    <a:pt x="175" y="419"/>
                  </a:lnTo>
                  <a:lnTo>
                    <a:pt x="175" y="419"/>
                  </a:lnTo>
                  <a:lnTo>
                    <a:pt x="182" y="428"/>
                  </a:lnTo>
                  <a:lnTo>
                    <a:pt x="193" y="436"/>
                  </a:lnTo>
                  <a:lnTo>
                    <a:pt x="206" y="443"/>
                  </a:lnTo>
                  <a:lnTo>
                    <a:pt x="220" y="451"/>
                  </a:lnTo>
                  <a:lnTo>
                    <a:pt x="235" y="454"/>
                  </a:lnTo>
                  <a:lnTo>
                    <a:pt x="242" y="455"/>
                  </a:lnTo>
                  <a:lnTo>
                    <a:pt x="250" y="455"/>
                  </a:lnTo>
                  <a:lnTo>
                    <a:pt x="257" y="454"/>
                  </a:lnTo>
                  <a:lnTo>
                    <a:pt x="263" y="451"/>
                  </a:lnTo>
                  <a:lnTo>
                    <a:pt x="269" y="448"/>
                  </a:lnTo>
                  <a:lnTo>
                    <a:pt x="275" y="443"/>
                  </a:lnTo>
                  <a:lnTo>
                    <a:pt x="275" y="443"/>
                  </a:lnTo>
                  <a:lnTo>
                    <a:pt x="281" y="439"/>
                  </a:lnTo>
                  <a:lnTo>
                    <a:pt x="289" y="437"/>
                  </a:lnTo>
                  <a:lnTo>
                    <a:pt x="295" y="440"/>
                  </a:lnTo>
                  <a:lnTo>
                    <a:pt x="301" y="443"/>
                  </a:lnTo>
                  <a:lnTo>
                    <a:pt x="307" y="449"/>
                  </a:lnTo>
                  <a:lnTo>
                    <a:pt x="313" y="457"/>
                  </a:lnTo>
                  <a:lnTo>
                    <a:pt x="325" y="473"/>
                  </a:lnTo>
                  <a:lnTo>
                    <a:pt x="337" y="489"/>
                  </a:lnTo>
                  <a:lnTo>
                    <a:pt x="347" y="504"/>
                  </a:lnTo>
                  <a:lnTo>
                    <a:pt x="353" y="509"/>
                  </a:lnTo>
                  <a:lnTo>
                    <a:pt x="359" y="510"/>
                  </a:lnTo>
                  <a:lnTo>
                    <a:pt x="364" y="510"/>
                  </a:lnTo>
                  <a:lnTo>
                    <a:pt x="370" y="507"/>
                  </a:lnTo>
                  <a:lnTo>
                    <a:pt x="370" y="507"/>
                  </a:lnTo>
                  <a:lnTo>
                    <a:pt x="379" y="504"/>
                  </a:lnTo>
                  <a:lnTo>
                    <a:pt x="400" y="500"/>
                  </a:lnTo>
                  <a:lnTo>
                    <a:pt x="425" y="494"/>
                  </a:lnTo>
                  <a:lnTo>
                    <a:pt x="455" y="486"/>
                  </a:lnTo>
                  <a:lnTo>
                    <a:pt x="485" y="476"/>
                  </a:lnTo>
                  <a:lnTo>
                    <a:pt x="500" y="471"/>
                  </a:lnTo>
                  <a:lnTo>
                    <a:pt x="513" y="464"/>
                  </a:lnTo>
                  <a:lnTo>
                    <a:pt x="524" y="458"/>
                  </a:lnTo>
                  <a:lnTo>
                    <a:pt x="534" y="451"/>
                  </a:lnTo>
                  <a:lnTo>
                    <a:pt x="540" y="442"/>
                  </a:lnTo>
                  <a:lnTo>
                    <a:pt x="545" y="433"/>
                  </a:lnTo>
                  <a:lnTo>
                    <a:pt x="545" y="433"/>
                  </a:lnTo>
                  <a:lnTo>
                    <a:pt x="548" y="425"/>
                  </a:lnTo>
                  <a:lnTo>
                    <a:pt x="552" y="419"/>
                  </a:lnTo>
                  <a:lnTo>
                    <a:pt x="557" y="418"/>
                  </a:lnTo>
                  <a:lnTo>
                    <a:pt x="561" y="418"/>
                  </a:lnTo>
                  <a:lnTo>
                    <a:pt x="566" y="421"/>
                  </a:lnTo>
                  <a:lnTo>
                    <a:pt x="572" y="424"/>
                  </a:lnTo>
                  <a:lnTo>
                    <a:pt x="584" y="434"/>
                  </a:lnTo>
                  <a:lnTo>
                    <a:pt x="599" y="448"/>
                  </a:lnTo>
                  <a:lnTo>
                    <a:pt x="614" y="460"/>
                  </a:lnTo>
                  <a:lnTo>
                    <a:pt x="623" y="464"/>
                  </a:lnTo>
                  <a:lnTo>
                    <a:pt x="630" y="468"/>
                  </a:lnTo>
                  <a:lnTo>
                    <a:pt x="639" y="470"/>
                  </a:lnTo>
                  <a:lnTo>
                    <a:pt x="648" y="470"/>
                  </a:lnTo>
                  <a:lnTo>
                    <a:pt x="648" y="470"/>
                  </a:lnTo>
                  <a:lnTo>
                    <a:pt x="657" y="468"/>
                  </a:lnTo>
                  <a:lnTo>
                    <a:pt x="666" y="464"/>
                  </a:lnTo>
                  <a:lnTo>
                    <a:pt x="675" y="460"/>
                  </a:lnTo>
                  <a:lnTo>
                    <a:pt x="683" y="455"/>
                  </a:lnTo>
                  <a:lnTo>
                    <a:pt x="699" y="443"/>
                  </a:lnTo>
                  <a:lnTo>
                    <a:pt x="713" y="431"/>
                  </a:lnTo>
                  <a:lnTo>
                    <a:pt x="725" y="422"/>
                  </a:lnTo>
                  <a:lnTo>
                    <a:pt x="731" y="419"/>
                  </a:lnTo>
                  <a:lnTo>
                    <a:pt x="735" y="418"/>
                  </a:lnTo>
                  <a:lnTo>
                    <a:pt x="740" y="419"/>
                  </a:lnTo>
                  <a:lnTo>
                    <a:pt x="743" y="422"/>
                  </a:lnTo>
                  <a:lnTo>
                    <a:pt x="744" y="427"/>
                  </a:lnTo>
                  <a:lnTo>
                    <a:pt x="747" y="434"/>
                  </a:lnTo>
                  <a:lnTo>
                    <a:pt x="747" y="434"/>
                  </a:lnTo>
                  <a:lnTo>
                    <a:pt x="749" y="443"/>
                  </a:lnTo>
                  <a:lnTo>
                    <a:pt x="752" y="452"/>
                  </a:lnTo>
                  <a:lnTo>
                    <a:pt x="755" y="460"/>
                  </a:lnTo>
                  <a:lnTo>
                    <a:pt x="760" y="466"/>
                  </a:lnTo>
                  <a:lnTo>
                    <a:pt x="765" y="471"/>
                  </a:lnTo>
                  <a:lnTo>
                    <a:pt x="771" y="477"/>
                  </a:lnTo>
                  <a:lnTo>
                    <a:pt x="784" y="485"/>
                  </a:lnTo>
                  <a:lnTo>
                    <a:pt x="798" y="491"/>
                  </a:lnTo>
                  <a:lnTo>
                    <a:pt x="811" y="492"/>
                  </a:lnTo>
                  <a:lnTo>
                    <a:pt x="823" y="492"/>
                  </a:lnTo>
                  <a:lnTo>
                    <a:pt x="828" y="491"/>
                  </a:lnTo>
                  <a:lnTo>
                    <a:pt x="831" y="488"/>
                  </a:lnTo>
                  <a:lnTo>
                    <a:pt x="831" y="488"/>
                  </a:lnTo>
                  <a:lnTo>
                    <a:pt x="844" y="479"/>
                  </a:lnTo>
                  <a:lnTo>
                    <a:pt x="856" y="471"/>
                  </a:lnTo>
                  <a:lnTo>
                    <a:pt x="870" y="468"/>
                  </a:lnTo>
                  <a:lnTo>
                    <a:pt x="883" y="466"/>
                  </a:lnTo>
                  <a:lnTo>
                    <a:pt x="897" y="466"/>
                  </a:lnTo>
                  <a:lnTo>
                    <a:pt x="910" y="468"/>
                  </a:lnTo>
                  <a:lnTo>
                    <a:pt x="924" y="470"/>
                  </a:lnTo>
                  <a:lnTo>
                    <a:pt x="936" y="474"/>
                  </a:lnTo>
                  <a:lnTo>
                    <a:pt x="963" y="482"/>
                  </a:lnTo>
                  <a:lnTo>
                    <a:pt x="987" y="488"/>
                  </a:lnTo>
                  <a:lnTo>
                    <a:pt x="999" y="491"/>
                  </a:lnTo>
                  <a:lnTo>
                    <a:pt x="1011" y="491"/>
                  </a:lnTo>
                  <a:lnTo>
                    <a:pt x="1021" y="491"/>
                  </a:lnTo>
                  <a:lnTo>
                    <a:pt x="1032" y="488"/>
                  </a:lnTo>
                  <a:lnTo>
                    <a:pt x="1032" y="488"/>
                  </a:lnTo>
                  <a:lnTo>
                    <a:pt x="1044" y="482"/>
                  </a:lnTo>
                  <a:lnTo>
                    <a:pt x="1054" y="476"/>
                  </a:lnTo>
                  <a:lnTo>
                    <a:pt x="1063" y="467"/>
                  </a:lnTo>
                  <a:lnTo>
                    <a:pt x="1072" y="458"/>
                  </a:lnTo>
                  <a:lnTo>
                    <a:pt x="1078" y="449"/>
                  </a:lnTo>
                  <a:lnTo>
                    <a:pt x="1084" y="439"/>
                  </a:lnTo>
                  <a:lnTo>
                    <a:pt x="1093" y="418"/>
                  </a:lnTo>
                  <a:lnTo>
                    <a:pt x="1099" y="398"/>
                  </a:lnTo>
                  <a:lnTo>
                    <a:pt x="1102" y="380"/>
                  </a:lnTo>
                  <a:lnTo>
                    <a:pt x="1103" y="367"/>
                  </a:lnTo>
                  <a:lnTo>
                    <a:pt x="1106" y="359"/>
                  </a:lnTo>
                  <a:lnTo>
                    <a:pt x="1106" y="359"/>
                  </a:lnTo>
                  <a:lnTo>
                    <a:pt x="1106" y="353"/>
                  </a:lnTo>
                  <a:lnTo>
                    <a:pt x="1105" y="349"/>
                  </a:lnTo>
                  <a:lnTo>
                    <a:pt x="1102" y="343"/>
                  </a:lnTo>
                  <a:lnTo>
                    <a:pt x="1097" y="337"/>
                  </a:lnTo>
                  <a:lnTo>
                    <a:pt x="1084" y="326"/>
                  </a:lnTo>
                  <a:lnTo>
                    <a:pt x="1068" y="317"/>
                  </a:lnTo>
                  <a:lnTo>
                    <a:pt x="1038" y="301"/>
                  </a:lnTo>
                  <a:lnTo>
                    <a:pt x="1030" y="296"/>
                  </a:lnTo>
                  <a:lnTo>
                    <a:pt x="1027" y="295"/>
                  </a:lnTo>
                  <a:lnTo>
                    <a:pt x="1029" y="293"/>
                  </a:lnTo>
                  <a:lnTo>
                    <a:pt x="1029" y="293"/>
                  </a:lnTo>
                  <a:lnTo>
                    <a:pt x="1032" y="292"/>
                  </a:lnTo>
                  <a:lnTo>
                    <a:pt x="1033" y="290"/>
                  </a:lnTo>
                  <a:lnTo>
                    <a:pt x="1024" y="289"/>
                  </a:lnTo>
                  <a:lnTo>
                    <a:pt x="1008" y="286"/>
                  </a:lnTo>
                  <a:lnTo>
                    <a:pt x="988" y="286"/>
                  </a:lnTo>
                  <a:lnTo>
                    <a:pt x="967" y="284"/>
                  </a:lnTo>
                  <a:lnTo>
                    <a:pt x="949" y="286"/>
                  </a:lnTo>
                  <a:lnTo>
                    <a:pt x="945" y="287"/>
                  </a:lnTo>
                  <a:lnTo>
                    <a:pt x="940" y="289"/>
                  </a:lnTo>
                  <a:lnTo>
                    <a:pt x="940" y="292"/>
                  </a:lnTo>
                  <a:lnTo>
                    <a:pt x="943" y="295"/>
                  </a:lnTo>
                  <a:lnTo>
                    <a:pt x="943" y="295"/>
                  </a:lnTo>
                  <a:lnTo>
                    <a:pt x="948" y="296"/>
                  </a:lnTo>
                  <a:lnTo>
                    <a:pt x="949" y="296"/>
                  </a:lnTo>
                  <a:lnTo>
                    <a:pt x="949" y="296"/>
                  </a:lnTo>
                  <a:lnTo>
                    <a:pt x="949" y="292"/>
                  </a:lnTo>
                  <a:lnTo>
                    <a:pt x="946" y="287"/>
                  </a:lnTo>
                  <a:lnTo>
                    <a:pt x="937" y="274"/>
                  </a:lnTo>
                  <a:lnTo>
                    <a:pt x="927" y="262"/>
                  </a:lnTo>
                  <a:lnTo>
                    <a:pt x="927" y="262"/>
                  </a:lnTo>
                  <a:lnTo>
                    <a:pt x="916" y="253"/>
                  </a:lnTo>
                  <a:lnTo>
                    <a:pt x="909" y="242"/>
                  </a:lnTo>
                  <a:lnTo>
                    <a:pt x="906" y="238"/>
                  </a:lnTo>
                  <a:lnTo>
                    <a:pt x="904" y="232"/>
                  </a:lnTo>
                  <a:lnTo>
                    <a:pt x="904" y="226"/>
                  </a:lnTo>
                  <a:lnTo>
                    <a:pt x="904" y="218"/>
                  </a:lnTo>
                  <a:lnTo>
                    <a:pt x="904" y="218"/>
                  </a:lnTo>
                  <a:lnTo>
                    <a:pt x="904" y="214"/>
                  </a:lnTo>
                  <a:lnTo>
                    <a:pt x="901" y="209"/>
                  </a:lnTo>
                  <a:lnTo>
                    <a:pt x="894" y="200"/>
                  </a:lnTo>
                  <a:lnTo>
                    <a:pt x="883" y="190"/>
                  </a:lnTo>
                  <a:lnTo>
                    <a:pt x="870" y="179"/>
                  </a:lnTo>
                  <a:lnTo>
                    <a:pt x="844" y="158"/>
                  </a:lnTo>
                  <a:lnTo>
                    <a:pt x="835" y="150"/>
                  </a:lnTo>
                  <a:lnTo>
                    <a:pt x="832" y="145"/>
                  </a:lnTo>
                  <a:lnTo>
                    <a:pt x="831" y="141"/>
                  </a:lnTo>
                  <a:lnTo>
                    <a:pt x="831" y="141"/>
                  </a:lnTo>
                  <a:lnTo>
                    <a:pt x="825" y="115"/>
                  </a:lnTo>
                  <a:lnTo>
                    <a:pt x="817" y="79"/>
                  </a:lnTo>
                  <a:lnTo>
                    <a:pt x="808" y="43"/>
                  </a:lnTo>
                  <a:lnTo>
                    <a:pt x="804" y="30"/>
                  </a:lnTo>
                  <a:lnTo>
                    <a:pt x="801" y="21"/>
                  </a:lnTo>
                  <a:lnTo>
                    <a:pt x="801" y="21"/>
                  </a:lnTo>
                  <a:lnTo>
                    <a:pt x="798" y="18"/>
                  </a:lnTo>
                  <a:lnTo>
                    <a:pt x="795" y="15"/>
                  </a:lnTo>
                  <a:lnTo>
                    <a:pt x="783" y="9"/>
                  </a:lnTo>
                  <a:lnTo>
                    <a:pt x="766" y="4"/>
                  </a:lnTo>
                  <a:lnTo>
                    <a:pt x="749" y="1"/>
                  </a:lnTo>
                  <a:lnTo>
                    <a:pt x="731" y="0"/>
                  </a:lnTo>
                  <a:lnTo>
                    <a:pt x="713" y="0"/>
                  </a:lnTo>
                  <a:lnTo>
                    <a:pt x="698" y="3"/>
                  </a:lnTo>
                  <a:lnTo>
                    <a:pt x="692" y="4"/>
                  </a:lnTo>
                  <a:lnTo>
                    <a:pt x="687" y="7"/>
                  </a:lnTo>
                  <a:lnTo>
                    <a:pt x="687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21"/>
            <p:cNvSpPr>
              <a:spLocks/>
            </p:cNvSpPr>
            <p:nvPr/>
          </p:nvSpPr>
          <p:spPr bwMode="auto">
            <a:xfrm>
              <a:off x="5245838" y="2656386"/>
              <a:ext cx="336544" cy="326750"/>
            </a:xfrm>
            <a:custGeom>
              <a:avLst/>
              <a:gdLst>
                <a:gd name="T0" fmla="*/ 0 w 211"/>
                <a:gd name="T1" fmla="*/ 0 h 212"/>
                <a:gd name="T2" fmla="*/ 0 w 211"/>
                <a:gd name="T3" fmla="*/ 0 h 212"/>
                <a:gd name="T4" fmla="*/ 18 w 211"/>
                <a:gd name="T5" fmla="*/ 4 h 212"/>
                <a:gd name="T6" fmla="*/ 36 w 211"/>
                <a:gd name="T7" fmla="*/ 9 h 212"/>
                <a:gd name="T8" fmla="*/ 58 w 211"/>
                <a:gd name="T9" fmla="*/ 16 h 212"/>
                <a:gd name="T10" fmla="*/ 84 w 211"/>
                <a:gd name="T11" fmla="*/ 28 h 212"/>
                <a:gd name="T12" fmla="*/ 97 w 211"/>
                <a:gd name="T13" fmla="*/ 36 h 212"/>
                <a:gd name="T14" fmla="*/ 109 w 211"/>
                <a:gd name="T15" fmla="*/ 43 h 212"/>
                <a:gd name="T16" fmla="*/ 123 w 211"/>
                <a:gd name="T17" fmla="*/ 54 h 212"/>
                <a:gd name="T18" fmla="*/ 135 w 211"/>
                <a:gd name="T19" fmla="*/ 64 h 212"/>
                <a:gd name="T20" fmla="*/ 145 w 211"/>
                <a:gd name="T21" fmla="*/ 76 h 212"/>
                <a:gd name="T22" fmla="*/ 156 w 211"/>
                <a:gd name="T23" fmla="*/ 90 h 212"/>
                <a:gd name="T24" fmla="*/ 156 w 211"/>
                <a:gd name="T25" fmla="*/ 90 h 212"/>
                <a:gd name="T26" fmla="*/ 174 w 211"/>
                <a:gd name="T27" fmla="*/ 118 h 212"/>
                <a:gd name="T28" fmla="*/ 189 w 211"/>
                <a:gd name="T29" fmla="*/ 144 h 212"/>
                <a:gd name="T30" fmla="*/ 201 w 211"/>
                <a:gd name="T31" fmla="*/ 166 h 212"/>
                <a:gd name="T32" fmla="*/ 208 w 211"/>
                <a:gd name="T33" fmla="*/ 186 h 212"/>
                <a:gd name="T34" fmla="*/ 211 w 211"/>
                <a:gd name="T35" fmla="*/ 201 h 212"/>
                <a:gd name="T36" fmla="*/ 211 w 211"/>
                <a:gd name="T37" fmla="*/ 207 h 212"/>
                <a:gd name="T38" fmla="*/ 211 w 211"/>
                <a:gd name="T39" fmla="*/ 209 h 212"/>
                <a:gd name="T40" fmla="*/ 208 w 211"/>
                <a:gd name="T41" fmla="*/ 212 h 212"/>
                <a:gd name="T42" fmla="*/ 205 w 211"/>
                <a:gd name="T43" fmla="*/ 212 h 212"/>
                <a:gd name="T44" fmla="*/ 201 w 211"/>
                <a:gd name="T45" fmla="*/ 212 h 212"/>
                <a:gd name="T46" fmla="*/ 196 w 211"/>
                <a:gd name="T47" fmla="*/ 209 h 212"/>
                <a:gd name="T48" fmla="*/ 196 w 211"/>
                <a:gd name="T49" fmla="*/ 209 h 212"/>
                <a:gd name="T50" fmla="*/ 159 w 211"/>
                <a:gd name="T51" fmla="*/ 184 h 212"/>
                <a:gd name="T52" fmla="*/ 130 w 211"/>
                <a:gd name="T53" fmla="*/ 165 h 212"/>
                <a:gd name="T54" fmla="*/ 108 w 211"/>
                <a:gd name="T55" fmla="*/ 147 h 212"/>
                <a:gd name="T56" fmla="*/ 91 w 211"/>
                <a:gd name="T57" fmla="*/ 133 h 212"/>
                <a:gd name="T58" fmla="*/ 79 w 211"/>
                <a:gd name="T59" fmla="*/ 121 h 212"/>
                <a:gd name="T60" fmla="*/ 72 w 211"/>
                <a:gd name="T61" fmla="*/ 111 h 212"/>
                <a:gd name="T62" fmla="*/ 67 w 211"/>
                <a:gd name="T63" fmla="*/ 102 h 212"/>
                <a:gd name="T64" fmla="*/ 64 w 211"/>
                <a:gd name="T65" fmla="*/ 93 h 212"/>
                <a:gd name="T66" fmla="*/ 61 w 211"/>
                <a:gd name="T67" fmla="*/ 78 h 212"/>
                <a:gd name="T68" fmla="*/ 58 w 211"/>
                <a:gd name="T69" fmla="*/ 69 h 212"/>
                <a:gd name="T70" fmla="*/ 54 w 211"/>
                <a:gd name="T71" fmla="*/ 60 h 212"/>
                <a:gd name="T72" fmla="*/ 48 w 211"/>
                <a:gd name="T73" fmla="*/ 48 h 212"/>
                <a:gd name="T74" fmla="*/ 36 w 211"/>
                <a:gd name="T75" fmla="*/ 34 h 212"/>
                <a:gd name="T76" fmla="*/ 21 w 211"/>
                <a:gd name="T77" fmla="*/ 19 h 212"/>
                <a:gd name="T78" fmla="*/ 0 w 211"/>
                <a:gd name="T79" fmla="*/ 0 h 212"/>
                <a:gd name="T80" fmla="*/ 0 w 211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1" h="212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36" y="9"/>
                  </a:lnTo>
                  <a:lnTo>
                    <a:pt x="58" y="16"/>
                  </a:lnTo>
                  <a:lnTo>
                    <a:pt x="84" y="28"/>
                  </a:lnTo>
                  <a:lnTo>
                    <a:pt x="97" y="36"/>
                  </a:lnTo>
                  <a:lnTo>
                    <a:pt x="109" y="43"/>
                  </a:lnTo>
                  <a:lnTo>
                    <a:pt x="123" y="54"/>
                  </a:lnTo>
                  <a:lnTo>
                    <a:pt x="135" y="64"/>
                  </a:lnTo>
                  <a:lnTo>
                    <a:pt x="145" y="76"/>
                  </a:lnTo>
                  <a:lnTo>
                    <a:pt x="156" y="90"/>
                  </a:lnTo>
                  <a:lnTo>
                    <a:pt x="156" y="90"/>
                  </a:lnTo>
                  <a:lnTo>
                    <a:pt x="174" y="118"/>
                  </a:lnTo>
                  <a:lnTo>
                    <a:pt x="189" y="144"/>
                  </a:lnTo>
                  <a:lnTo>
                    <a:pt x="201" y="166"/>
                  </a:lnTo>
                  <a:lnTo>
                    <a:pt x="208" y="186"/>
                  </a:lnTo>
                  <a:lnTo>
                    <a:pt x="211" y="201"/>
                  </a:lnTo>
                  <a:lnTo>
                    <a:pt x="211" y="207"/>
                  </a:lnTo>
                  <a:lnTo>
                    <a:pt x="211" y="209"/>
                  </a:lnTo>
                  <a:lnTo>
                    <a:pt x="208" y="212"/>
                  </a:lnTo>
                  <a:lnTo>
                    <a:pt x="205" y="212"/>
                  </a:lnTo>
                  <a:lnTo>
                    <a:pt x="201" y="212"/>
                  </a:lnTo>
                  <a:lnTo>
                    <a:pt x="196" y="209"/>
                  </a:lnTo>
                  <a:lnTo>
                    <a:pt x="196" y="209"/>
                  </a:lnTo>
                  <a:lnTo>
                    <a:pt x="159" y="184"/>
                  </a:lnTo>
                  <a:lnTo>
                    <a:pt x="130" y="165"/>
                  </a:lnTo>
                  <a:lnTo>
                    <a:pt x="108" y="147"/>
                  </a:lnTo>
                  <a:lnTo>
                    <a:pt x="91" y="133"/>
                  </a:lnTo>
                  <a:lnTo>
                    <a:pt x="79" y="121"/>
                  </a:lnTo>
                  <a:lnTo>
                    <a:pt x="72" y="111"/>
                  </a:lnTo>
                  <a:lnTo>
                    <a:pt x="67" y="102"/>
                  </a:lnTo>
                  <a:lnTo>
                    <a:pt x="64" y="93"/>
                  </a:lnTo>
                  <a:lnTo>
                    <a:pt x="61" y="78"/>
                  </a:lnTo>
                  <a:lnTo>
                    <a:pt x="58" y="69"/>
                  </a:lnTo>
                  <a:lnTo>
                    <a:pt x="54" y="60"/>
                  </a:lnTo>
                  <a:lnTo>
                    <a:pt x="48" y="48"/>
                  </a:lnTo>
                  <a:lnTo>
                    <a:pt x="36" y="34"/>
                  </a:lnTo>
                  <a:lnTo>
                    <a:pt x="21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22"/>
            <p:cNvSpPr>
              <a:spLocks/>
            </p:cNvSpPr>
            <p:nvPr/>
          </p:nvSpPr>
          <p:spPr bwMode="auto">
            <a:xfrm>
              <a:off x="7765926" y="3574984"/>
              <a:ext cx="657137" cy="302090"/>
            </a:xfrm>
            <a:custGeom>
              <a:avLst/>
              <a:gdLst>
                <a:gd name="T0" fmla="*/ 0 w 412"/>
                <a:gd name="T1" fmla="*/ 0 h 196"/>
                <a:gd name="T2" fmla="*/ 0 w 412"/>
                <a:gd name="T3" fmla="*/ 0 h 196"/>
                <a:gd name="T4" fmla="*/ 45 w 412"/>
                <a:gd name="T5" fmla="*/ 12 h 196"/>
                <a:gd name="T6" fmla="*/ 145 w 412"/>
                <a:gd name="T7" fmla="*/ 36 h 196"/>
                <a:gd name="T8" fmla="*/ 202 w 412"/>
                <a:gd name="T9" fmla="*/ 48 h 196"/>
                <a:gd name="T10" fmla="*/ 253 w 412"/>
                <a:gd name="T11" fmla="*/ 58 h 196"/>
                <a:gd name="T12" fmla="*/ 295 w 412"/>
                <a:gd name="T13" fmla="*/ 64 h 196"/>
                <a:gd name="T14" fmla="*/ 310 w 412"/>
                <a:gd name="T15" fmla="*/ 64 h 196"/>
                <a:gd name="T16" fmla="*/ 319 w 412"/>
                <a:gd name="T17" fmla="*/ 63 h 196"/>
                <a:gd name="T18" fmla="*/ 319 w 412"/>
                <a:gd name="T19" fmla="*/ 63 h 196"/>
                <a:gd name="T20" fmla="*/ 326 w 412"/>
                <a:gd name="T21" fmla="*/ 63 h 196"/>
                <a:gd name="T22" fmla="*/ 332 w 412"/>
                <a:gd name="T23" fmla="*/ 63 h 196"/>
                <a:gd name="T24" fmla="*/ 340 w 412"/>
                <a:gd name="T25" fmla="*/ 63 h 196"/>
                <a:gd name="T26" fmla="*/ 347 w 412"/>
                <a:gd name="T27" fmla="*/ 64 h 196"/>
                <a:gd name="T28" fmla="*/ 362 w 412"/>
                <a:gd name="T29" fmla="*/ 70 h 196"/>
                <a:gd name="T30" fmla="*/ 377 w 412"/>
                <a:gd name="T31" fmla="*/ 79 h 196"/>
                <a:gd name="T32" fmla="*/ 389 w 412"/>
                <a:gd name="T33" fmla="*/ 88 h 196"/>
                <a:gd name="T34" fmla="*/ 400 w 412"/>
                <a:gd name="T35" fmla="*/ 99 h 196"/>
                <a:gd name="T36" fmla="*/ 407 w 412"/>
                <a:gd name="T37" fmla="*/ 111 h 196"/>
                <a:gd name="T38" fmla="*/ 409 w 412"/>
                <a:gd name="T39" fmla="*/ 115 h 196"/>
                <a:gd name="T40" fmla="*/ 410 w 412"/>
                <a:gd name="T41" fmla="*/ 121 h 196"/>
                <a:gd name="T42" fmla="*/ 410 w 412"/>
                <a:gd name="T43" fmla="*/ 121 h 196"/>
                <a:gd name="T44" fmla="*/ 412 w 412"/>
                <a:gd name="T45" fmla="*/ 132 h 196"/>
                <a:gd name="T46" fmla="*/ 412 w 412"/>
                <a:gd name="T47" fmla="*/ 144 h 196"/>
                <a:gd name="T48" fmla="*/ 409 w 412"/>
                <a:gd name="T49" fmla="*/ 168 h 196"/>
                <a:gd name="T50" fmla="*/ 403 w 412"/>
                <a:gd name="T51" fmla="*/ 196 h 196"/>
                <a:gd name="T52" fmla="*/ 403 w 412"/>
                <a:gd name="T53" fmla="*/ 196 h 196"/>
                <a:gd name="T54" fmla="*/ 391 w 412"/>
                <a:gd name="T55" fmla="*/ 186 h 196"/>
                <a:gd name="T56" fmla="*/ 376 w 412"/>
                <a:gd name="T57" fmla="*/ 177 h 196"/>
                <a:gd name="T58" fmla="*/ 359 w 412"/>
                <a:gd name="T59" fmla="*/ 168 h 196"/>
                <a:gd name="T60" fmla="*/ 340 w 412"/>
                <a:gd name="T61" fmla="*/ 160 h 196"/>
                <a:gd name="T62" fmla="*/ 331 w 412"/>
                <a:gd name="T63" fmla="*/ 157 h 196"/>
                <a:gd name="T64" fmla="*/ 320 w 412"/>
                <a:gd name="T65" fmla="*/ 156 h 196"/>
                <a:gd name="T66" fmla="*/ 310 w 412"/>
                <a:gd name="T67" fmla="*/ 154 h 196"/>
                <a:gd name="T68" fmla="*/ 301 w 412"/>
                <a:gd name="T69" fmla="*/ 156 h 196"/>
                <a:gd name="T70" fmla="*/ 292 w 412"/>
                <a:gd name="T71" fmla="*/ 159 h 196"/>
                <a:gd name="T72" fmla="*/ 283 w 412"/>
                <a:gd name="T73" fmla="*/ 163 h 196"/>
                <a:gd name="T74" fmla="*/ 283 w 412"/>
                <a:gd name="T75" fmla="*/ 163 h 196"/>
                <a:gd name="T76" fmla="*/ 271 w 412"/>
                <a:gd name="T77" fmla="*/ 169 h 196"/>
                <a:gd name="T78" fmla="*/ 268 w 412"/>
                <a:gd name="T79" fmla="*/ 171 h 196"/>
                <a:gd name="T80" fmla="*/ 265 w 412"/>
                <a:gd name="T81" fmla="*/ 169 h 196"/>
                <a:gd name="T82" fmla="*/ 263 w 412"/>
                <a:gd name="T83" fmla="*/ 163 h 196"/>
                <a:gd name="T84" fmla="*/ 259 w 412"/>
                <a:gd name="T85" fmla="*/ 151 h 196"/>
                <a:gd name="T86" fmla="*/ 254 w 412"/>
                <a:gd name="T87" fmla="*/ 144 h 196"/>
                <a:gd name="T88" fmla="*/ 250 w 412"/>
                <a:gd name="T89" fmla="*/ 135 h 196"/>
                <a:gd name="T90" fmla="*/ 241 w 412"/>
                <a:gd name="T91" fmla="*/ 126 h 196"/>
                <a:gd name="T92" fmla="*/ 230 w 412"/>
                <a:gd name="T93" fmla="*/ 115 h 196"/>
                <a:gd name="T94" fmla="*/ 217 w 412"/>
                <a:gd name="T95" fmla="*/ 105 h 196"/>
                <a:gd name="T96" fmla="*/ 199 w 412"/>
                <a:gd name="T97" fmla="*/ 94 h 196"/>
                <a:gd name="T98" fmla="*/ 177 w 412"/>
                <a:gd name="T99" fmla="*/ 82 h 196"/>
                <a:gd name="T100" fmla="*/ 150 w 412"/>
                <a:gd name="T101" fmla="*/ 72 h 196"/>
                <a:gd name="T102" fmla="*/ 150 w 412"/>
                <a:gd name="T103" fmla="*/ 72 h 196"/>
                <a:gd name="T104" fmla="*/ 117 w 412"/>
                <a:gd name="T105" fmla="*/ 57 h 196"/>
                <a:gd name="T106" fmla="*/ 66 w 412"/>
                <a:gd name="T107" fmla="*/ 33 h 196"/>
                <a:gd name="T108" fmla="*/ 0 w 412"/>
                <a:gd name="T109" fmla="*/ 0 h 196"/>
                <a:gd name="T110" fmla="*/ 0 w 412"/>
                <a:gd name="T1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2" h="196">
                  <a:moveTo>
                    <a:pt x="0" y="0"/>
                  </a:moveTo>
                  <a:lnTo>
                    <a:pt x="0" y="0"/>
                  </a:lnTo>
                  <a:lnTo>
                    <a:pt x="45" y="12"/>
                  </a:lnTo>
                  <a:lnTo>
                    <a:pt x="145" y="36"/>
                  </a:lnTo>
                  <a:lnTo>
                    <a:pt x="202" y="48"/>
                  </a:lnTo>
                  <a:lnTo>
                    <a:pt x="253" y="58"/>
                  </a:lnTo>
                  <a:lnTo>
                    <a:pt x="295" y="64"/>
                  </a:lnTo>
                  <a:lnTo>
                    <a:pt x="310" y="64"/>
                  </a:lnTo>
                  <a:lnTo>
                    <a:pt x="319" y="63"/>
                  </a:lnTo>
                  <a:lnTo>
                    <a:pt x="319" y="63"/>
                  </a:lnTo>
                  <a:lnTo>
                    <a:pt x="326" y="63"/>
                  </a:lnTo>
                  <a:lnTo>
                    <a:pt x="332" y="63"/>
                  </a:lnTo>
                  <a:lnTo>
                    <a:pt x="340" y="63"/>
                  </a:lnTo>
                  <a:lnTo>
                    <a:pt x="347" y="64"/>
                  </a:lnTo>
                  <a:lnTo>
                    <a:pt x="362" y="70"/>
                  </a:lnTo>
                  <a:lnTo>
                    <a:pt x="377" y="79"/>
                  </a:lnTo>
                  <a:lnTo>
                    <a:pt x="389" y="88"/>
                  </a:lnTo>
                  <a:lnTo>
                    <a:pt x="400" y="99"/>
                  </a:lnTo>
                  <a:lnTo>
                    <a:pt x="407" y="111"/>
                  </a:lnTo>
                  <a:lnTo>
                    <a:pt x="409" y="115"/>
                  </a:lnTo>
                  <a:lnTo>
                    <a:pt x="410" y="121"/>
                  </a:lnTo>
                  <a:lnTo>
                    <a:pt x="410" y="121"/>
                  </a:lnTo>
                  <a:lnTo>
                    <a:pt x="412" y="132"/>
                  </a:lnTo>
                  <a:lnTo>
                    <a:pt x="412" y="144"/>
                  </a:lnTo>
                  <a:lnTo>
                    <a:pt x="409" y="168"/>
                  </a:lnTo>
                  <a:lnTo>
                    <a:pt x="403" y="196"/>
                  </a:lnTo>
                  <a:lnTo>
                    <a:pt x="403" y="196"/>
                  </a:lnTo>
                  <a:lnTo>
                    <a:pt x="391" y="186"/>
                  </a:lnTo>
                  <a:lnTo>
                    <a:pt x="376" y="177"/>
                  </a:lnTo>
                  <a:lnTo>
                    <a:pt x="359" y="168"/>
                  </a:lnTo>
                  <a:lnTo>
                    <a:pt x="340" y="160"/>
                  </a:lnTo>
                  <a:lnTo>
                    <a:pt x="331" y="157"/>
                  </a:lnTo>
                  <a:lnTo>
                    <a:pt x="320" y="156"/>
                  </a:lnTo>
                  <a:lnTo>
                    <a:pt x="310" y="154"/>
                  </a:lnTo>
                  <a:lnTo>
                    <a:pt x="301" y="156"/>
                  </a:lnTo>
                  <a:lnTo>
                    <a:pt x="292" y="159"/>
                  </a:lnTo>
                  <a:lnTo>
                    <a:pt x="283" y="163"/>
                  </a:lnTo>
                  <a:lnTo>
                    <a:pt x="283" y="163"/>
                  </a:lnTo>
                  <a:lnTo>
                    <a:pt x="271" y="169"/>
                  </a:lnTo>
                  <a:lnTo>
                    <a:pt x="268" y="171"/>
                  </a:lnTo>
                  <a:lnTo>
                    <a:pt x="265" y="169"/>
                  </a:lnTo>
                  <a:lnTo>
                    <a:pt x="263" y="163"/>
                  </a:lnTo>
                  <a:lnTo>
                    <a:pt x="259" y="151"/>
                  </a:lnTo>
                  <a:lnTo>
                    <a:pt x="254" y="144"/>
                  </a:lnTo>
                  <a:lnTo>
                    <a:pt x="250" y="135"/>
                  </a:lnTo>
                  <a:lnTo>
                    <a:pt x="241" y="126"/>
                  </a:lnTo>
                  <a:lnTo>
                    <a:pt x="230" y="115"/>
                  </a:lnTo>
                  <a:lnTo>
                    <a:pt x="217" y="105"/>
                  </a:lnTo>
                  <a:lnTo>
                    <a:pt x="199" y="94"/>
                  </a:lnTo>
                  <a:lnTo>
                    <a:pt x="177" y="82"/>
                  </a:lnTo>
                  <a:lnTo>
                    <a:pt x="150" y="72"/>
                  </a:lnTo>
                  <a:lnTo>
                    <a:pt x="150" y="72"/>
                  </a:lnTo>
                  <a:lnTo>
                    <a:pt x="117" y="57"/>
                  </a:lnTo>
                  <a:lnTo>
                    <a:pt x="66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992524" y="2341967"/>
              <a:ext cx="6688868" cy="3658964"/>
            </a:xfrm>
            <a:custGeom>
              <a:avLst/>
              <a:gdLst/>
              <a:ahLst/>
              <a:cxnLst/>
              <a:rect l="l" t="t" r="r" b="b"/>
              <a:pathLst>
                <a:path w="8918490" h="5048665">
                  <a:moveTo>
                    <a:pt x="3810260" y="0"/>
                  </a:moveTo>
                  <a:lnTo>
                    <a:pt x="3867680" y="12760"/>
                  </a:lnTo>
                  <a:lnTo>
                    <a:pt x="4005913" y="42533"/>
                  </a:lnTo>
                  <a:lnTo>
                    <a:pt x="4176045" y="76560"/>
                  </a:lnTo>
                  <a:lnTo>
                    <a:pt x="4263238" y="89320"/>
                  </a:lnTo>
                  <a:lnTo>
                    <a:pt x="4339798" y="99953"/>
                  </a:lnTo>
                  <a:lnTo>
                    <a:pt x="4373824" y="102080"/>
                  </a:lnTo>
                  <a:lnTo>
                    <a:pt x="4412104" y="112713"/>
                  </a:lnTo>
                  <a:lnTo>
                    <a:pt x="4456764" y="127599"/>
                  </a:lnTo>
                  <a:lnTo>
                    <a:pt x="4501424" y="144613"/>
                  </a:lnTo>
                  <a:lnTo>
                    <a:pt x="4703456" y="221172"/>
                  </a:lnTo>
                  <a:lnTo>
                    <a:pt x="4809789" y="255199"/>
                  </a:lnTo>
                  <a:lnTo>
                    <a:pt x="4860829" y="270086"/>
                  </a:lnTo>
                  <a:lnTo>
                    <a:pt x="4916122" y="282845"/>
                  </a:lnTo>
                  <a:lnTo>
                    <a:pt x="4967162" y="289225"/>
                  </a:lnTo>
                  <a:lnTo>
                    <a:pt x="5013948" y="293479"/>
                  </a:lnTo>
                  <a:lnTo>
                    <a:pt x="5064988" y="293479"/>
                  </a:lnTo>
                  <a:lnTo>
                    <a:pt x="5109648" y="282845"/>
                  </a:lnTo>
                  <a:lnTo>
                    <a:pt x="5126661" y="282845"/>
                  </a:lnTo>
                  <a:lnTo>
                    <a:pt x="5139421" y="282845"/>
                  </a:lnTo>
                  <a:lnTo>
                    <a:pt x="5154307" y="287099"/>
                  </a:lnTo>
                  <a:lnTo>
                    <a:pt x="5171321" y="293479"/>
                  </a:lnTo>
                  <a:lnTo>
                    <a:pt x="5203220" y="308365"/>
                  </a:lnTo>
                  <a:lnTo>
                    <a:pt x="5235120" y="333885"/>
                  </a:lnTo>
                  <a:lnTo>
                    <a:pt x="5267020" y="365785"/>
                  </a:lnTo>
                  <a:lnTo>
                    <a:pt x="5301047" y="404065"/>
                  </a:lnTo>
                  <a:lnTo>
                    <a:pt x="5332947" y="448725"/>
                  </a:lnTo>
                  <a:lnTo>
                    <a:pt x="5364846" y="493385"/>
                  </a:lnTo>
                  <a:lnTo>
                    <a:pt x="5430773" y="589084"/>
                  </a:lnTo>
                  <a:lnTo>
                    <a:pt x="5498826" y="682657"/>
                  </a:lnTo>
                  <a:lnTo>
                    <a:pt x="5530726" y="723064"/>
                  </a:lnTo>
                  <a:lnTo>
                    <a:pt x="5558372" y="761343"/>
                  </a:lnTo>
                  <a:lnTo>
                    <a:pt x="5590272" y="793243"/>
                  </a:lnTo>
                  <a:lnTo>
                    <a:pt x="5620045" y="818763"/>
                  </a:lnTo>
                  <a:lnTo>
                    <a:pt x="5798684" y="952742"/>
                  </a:lnTo>
                  <a:lnTo>
                    <a:pt x="5922030" y="1037809"/>
                  </a:lnTo>
                  <a:lnTo>
                    <a:pt x="6009223" y="1093102"/>
                  </a:lnTo>
                  <a:lnTo>
                    <a:pt x="6068770" y="1125002"/>
                  </a:lnTo>
                  <a:lnTo>
                    <a:pt x="6094290" y="1139888"/>
                  </a:lnTo>
                  <a:lnTo>
                    <a:pt x="6119810" y="1159028"/>
                  </a:lnTo>
                  <a:lnTo>
                    <a:pt x="6145329" y="1176041"/>
                  </a:lnTo>
                  <a:lnTo>
                    <a:pt x="6183609" y="1195181"/>
                  </a:lnTo>
                  <a:lnTo>
                    <a:pt x="6228269" y="1210068"/>
                  </a:lnTo>
                  <a:lnTo>
                    <a:pt x="6292069" y="1220701"/>
                  </a:lnTo>
                  <a:lnTo>
                    <a:pt x="6370755" y="1227081"/>
                  </a:lnTo>
                  <a:lnTo>
                    <a:pt x="6477088" y="1227081"/>
                  </a:lnTo>
                  <a:lnTo>
                    <a:pt x="6504734" y="1229208"/>
                  </a:lnTo>
                  <a:lnTo>
                    <a:pt x="6536634" y="1235588"/>
                  </a:lnTo>
                  <a:lnTo>
                    <a:pt x="6568534" y="1248348"/>
                  </a:lnTo>
                  <a:lnTo>
                    <a:pt x="6604687" y="1267488"/>
                  </a:lnTo>
                  <a:lnTo>
                    <a:pt x="6638714" y="1286628"/>
                  </a:lnTo>
                  <a:lnTo>
                    <a:pt x="6676994" y="1312148"/>
                  </a:lnTo>
                  <a:lnTo>
                    <a:pt x="6715273" y="1341921"/>
                  </a:lnTo>
                  <a:lnTo>
                    <a:pt x="6757807" y="1375947"/>
                  </a:lnTo>
                  <a:lnTo>
                    <a:pt x="6836493" y="1446127"/>
                  </a:lnTo>
                  <a:lnTo>
                    <a:pt x="6919432" y="1529067"/>
                  </a:lnTo>
                  <a:lnTo>
                    <a:pt x="6998119" y="1614133"/>
                  </a:lnTo>
                  <a:lnTo>
                    <a:pt x="7081058" y="1707706"/>
                  </a:lnTo>
                  <a:lnTo>
                    <a:pt x="7157618" y="1797025"/>
                  </a:lnTo>
                  <a:lnTo>
                    <a:pt x="7227798" y="1886345"/>
                  </a:lnTo>
                  <a:lnTo>
                    <a:pt x="7349017" y="2039464"/>
                  </a:lnTo>
                  <a:lnTo>
                    <a:pt x="7431956" y="2150050"/>
                  </a:lnTo>
                  <a:lnTo>
                    <a:pt x="7463856" y="2192583"/>
                  </a:lnTo>
                  <a:lnTo>
                    <a:pt x="7625482" y="2437149"/>
                  </a:lnTo>
                  <a:lnTo>
                    <a:pt x="7757335" y="2622168"/>
                  </a:lnTo>
                  <a:lnTo>
                    <a:pt x="7808375" y="2694475"/>
                  </a:lnTo>
                  <a:lnTo>
                    <a:pt x="7846654" y="2739134"/>
                  </a:lnTo>
                  <a:lnTo>
                    <a:pt x="8157146" y="3085779"/>
                  </a:lnTo>
                  <a:lnTo>
                    <a:pt x="8174160" y="3098539"/>
                  </a:lnTo>
                  <a:lnTo>
                    <a:pt x="8201806" y="3117679"/>
                  </a:lnTo>
                  <a:lnTo>
                    <a:pt x="8284746" y="3166592"/>
                  </a:lnTo>
                  <a:lnTo>
                    <a:pt x="8399585" y="3226139"/>
                  </a:lnTo>
                  <a:lnTo>
                    <a:pt x="8527185" y="3289938"/>
                  </a:lnTo>
                  <a:lnTo>
                    <a:pt x="8659037" y="3353738"/>
                  </a:lnTo>
                  <a:lnTo>
                    <a:pt x="8773877" y="3409031"/>
                  </a:lnTo>
                  <a:lnTo>
                    <a:pt x="8861070" y="3447311"/>
                  </a:lnTo>
                  <a:lnTo>
                    <a:pt x="8890843" y="3455818"/>
                  </a:lnTo>
                  <a:lnTo>
                    <a:pt x="8905730" y="3462198"/>
                  </a:lnTo>
                  <a:lnTo>
                    <a:pt x="8912110" y="3462198"/>
                  </a:lnTo>
                  <a:lnTo>
                    <a:pt x="8916363" y="3468578"/>
                  </a:lnTo>
                  <a:lnTo>
                    <a:pt x="8918490" y="3485591"/>
                  </a:lnTo>
                  <a:lnTo>
                    <a:pt x="8916363" y="3508984"/>
                  </a:lnTo>
                  <a:lnTo>
                    <a:pt x="8909983" y="3545137"/>
                  </a:lnTo>
                  <a:lnTo>
                    <a:pt x="8892970" y="3630204"/>
                  </a:lnTo>
                  <a:lnTo>
                    <a:pt x="8871703" y="3730156"/>
                  </a:lnTo>
                  <a:lnTo>
                    <a:pt x="8861070" y="3783323"/>
                  </a:lnTo>
                  <a:lnTo>
                    <a:pt x="8854690" y="3834363"/>
                  </a:lnTo>
                  <a:lnTo>
                    <a:pt x="8848310" y="3883276"/>
                  </a:lnTo>
                  <a:lnTo>
                    <a:pt x="8848310" y="3930062"/>
                  </a:lnTo>
                  <a:lnTo>
                    <a:pt x="8852563" y="3972595"/>
                  </a:lnTo>
                  <a:lnTo>
                    <a:pt x="8861070" y="4006622"/>
                  </a:lnTo>
                  <a:lnTo>
                    <a:pt x="8867450" y="4023635"/>
                  </a:lnTo>
                  <a:lnTo>
                    <a:pt x="8873830" y="4036395"/>
                  </a:lnTo>
                  <a:lnTo>
                    <a:pt x="8886590" y="4049155"/>
                  </a:lnTo>
                  <a:lnTo>
                    <a:pt x="8897223" y="4055535"/>
                  </a:lnTo>
                  <a:lnTo>
                    <a:pt x="8905730" y="4061915"/>
                  </a:lnTo>
                  <a:lnTo>
                    <a:pt x="8905730" y="4068295"/>
                  </a:lnTo>
                  <a:lnTo>
                    <a:pt x="8899350" y="4070422"/>
                  </a:lnTo>
                  <a:lnTo>
                    <a:pt x="8886590" y="4076802"/>
                  </a:lnTo>
                  <a:lnTo>
                    <a:pt x="8841930" y="4081055"/>
                  </a:lnTo>
                  <a:lnTo>
                    <a:pt x="8776004" y="4081055"/>
                  </a:lnTo>
                  <a:lnTo>
                    <a:pt x="8597364" y="4076802"/>
                  </a:lnTo>
                  <a:lnTo>
                    <a:pt x="8374065" y="4068295"/>
                  </a:lnTo>
                  <a:lnTo>
                    <a:pt x="8142260" y="4055535"/>
                  </a:lnTo>
                  <a:lnTo>
                    <a:pt x="7929594" y="4044902"/>
                  </a:lnTo>
                  <a:lnTo>
                    <a:pt x="7836022" y="4044902"/>
                  </a:lnTo>
                  <a:lnTo>
                    <a:pt x="7763715" y="4044902"/>
                  </a:lnTo>
                  <a:lnTo>
                    <a:pt x="7706295" y="4044902"/>
                  </a:lnTo>
                  <a:lnTo>
                    <a:pt x="7670142" y="4051282"/>
                  </a:lnTo>
                  <a:lnTo>
                    <a:pt x="7253318" y="4181008"/>
                  </a:lnTo>
                  <a:lnTo>
                    <a:pt x="6870519" y="4300101"/>
                  </a:lnTo>
                  <a:lnTo>
                    <a:pt x="6434555" y="4429827"/>
                  </a:lnTo>
                  <a:lnTo>
                    <a:pt x="5998590" y="4561679"/>
                  </a:lnTo>
                  <a:lnTo>
                    <a:pt x="5607285" y="4672266"/>
                  </a:lnTo>
                  <a:lnTo>
                    <a:pt x="5443533" y="4716925"/>
                  </a:lnTo>
                  <a:lnTo>
                    <a:pt x="5311680" y="4748825"/>
                  </a:lnTo>
                  <a:lnTo>
                    <a:pt x="5215980" y="4772219"/>
                  </a:lnTo>
                  <a:lnTo>
                    <a:pt x="5184081" y="4778598"/>
                  </a:lnTo>
                  <a:lnTo>
                    <a:pt x="5160687" y="4778598"/>
                  </a:lnTo>
                  <a:lnTo>
                    <a:pt x="5113901" y="4774345"/>
                  </a:lnTo>
                  <a:lnTo>
                    <a:pt x="5037341" y="4761585"/>
                  </a:lnTo>
                  <a:lnTo>
                    <a:pt x="4809789" y="4729685"/>
                  </a:lnTo>
                  <a:lnTo>
                    <a:pt x="4512057" y="4682899"/>
                  </a:lnTo>
                  <a:lnTo>
                    <a:pt x="4173919" y="4633986"/>
                  </a:lnTo>
                  <a:lnTo>
                    <a:pt x="3829400" y="4587199"/>
                  </a:lnTo>
                  <a:lnTo>
                    <a:pt x="3667774" y="4568059"/>
                  </a:lnTo>
                  <a:lnTo>
                    <a:pt x="3510402" y="4551046"/>
                  </a:lnTo>
                  <a:lnTo>
                    <a:pt x="3372169" y="4538286"/>
                  </a:lnTo>
                  <a:lnTo>
                    <a:pt x="3250949" y="4531906"/>
                  </a:lnTo>
                  <a:lnTo>
                    <a:pt x="3150997" y="4536160"/>
                  </a:lnTo>
                  <a:lnTo>
                    <a:pt x="3110590" y="4536160"/>
                  </a:lnTo>
                  <a:lnTo>
                    <a:pt x="3078690" y="4542540"/>
                  </a:lnTo>
                  <a:lnTo>
                    <a:pt x="3004257" y="4561679"/>
                  </a:lnTo>
                  <a:lnTo>
                    <a:pt x="2908558" y="4589326"/>
                  </a:lnTo>
                  <a:lnTo>
                    <a:pt x="2791592" y="4631859"/>
                  </a:lnTo>
                  <a:lnTo>
                    <a:pt x="2657612" y="4678646"/>
                  </a:lnTo>
                  <a:lnTo>
                    <a:pt x="2355627" y="4797738"/>
                  </a:lnTo>
                  <a:lnTo>
                    <a:pt x="2032375" y="4923211"/>
                  </a:lnTo>
                  <a:lnTo>
                    <a:pt x="1727103" y="5048665"/>
                  </a:lnTo>
                  <a:lnTo>
                    <a:pt x="0" y="5048665"/>
                  </a:lnTo>
                  <a:lnTo>
                    <a:pt x="3635874" y="58908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0" y="2337344"/>
              <a:ext cx="6525785" cy="3663587"/>
            </a:xfrm>
            <a:custGeom>
              <a:avLst/>
              <a:gdLst/>
              <a:ahLst/>
              <a:cxnLst/>
              <a:rect l="l" t="t" r="r" b="b"/>
              <a:pathLst>
                <a:path w="8701046" h="5055044">
                  <a:moveTo>
                    <a:pt x="5112358" y="0"/>
                  </a:moveTo>
                  <a:lnTo>
                    <a:pt x="5125118" y="0"/>
                  </a:lnTo>
                  <a:lnTo>
                    <a:pt x="5133625" y="6380"/>
                  </a:lnTo>
                  <a:lnTo>
                    <a:pt x="5137878" y="10633"/>
                  </a:lnTo>
                  <a:lnTo>
                    <a:pt x="5140005" y="19140"/>
                  </a:lnTo>
                  <a:lnTo>
                    <a:pt x="5140005" y="51040"/>
                  </a:lnTo>
                  <a:lnTo>
                    <a:pt x="5137878" y="153119"/>
                  </a:lnTo>
                  <a:lnTo>
                    <a:pt x="5137878" y="182893"/>
                  </a:lnTo>
                  <a:lnTo>
                    <a:pt x="5146385" y="216919"/>
                  </a:lnTo>
                  <a:lnTo>
                    <a:pt x="5159145" y="255199"/>
                  </a:lnTo>
                  <a:lnTo>
                    <a:pt x="5178285" y="299859"/>
                  </a:lnTo>
                  <a:lnTo>
                    <a:pt x="5201678" y="344519"/>
                  </a:lnTo>
                  <a:lnTo>
                    <a:pt x="5229325" y="391305"/>
                  </a:lnTo>
                  <a:lnTo>
                    <a:pt x="5259098" y="442345"/>
                  </a:lnTo>
                  <a:lnTo>
                    <a:pt x="5293124" y="491258"/>
                  </a:lnTo>
                  <a:lnTo>
                    <a:pt x="5331404" y="542298"/>
                  </a:lnTo>
                  <a:lnTo>
                    <a:pt x="5369684" y="593337"/>
                  </a:lnTo>
                  <a:lnTo>
                    <a:pt x="5410090" y="644377"/>
                  </a:lnTo>
                  <a:lnTo>
                    <a:pt x="5452624" y="691164"/>
                  </a:lnTo>
                  <a:lnTo>
                    <a:pt x="5493030" y="735823"/>
                  </a:lnTo>
                  <a:lnTo>
                    <a:pt x="5537690" y="778357"/>
                  </a:lnTo>
                  <a:lnTo>
                    <a:pt x="5580223" y="818763"/>
                  </a:lnTo>
                  <a:lnTo>
                    <a:pt x="5624883" y="850663"/>
                  </a:lnTo>
                  <a:lnTo>
                    <a:pt x="5914108" y="1073962"/>
                  </a:lnTo>
                  <a:lnTo>
                    <a:pt x="6022567" y="1152648"/>
                  </a:lnTo>
                  <a:lnTo>
                    <a:pt x="6120394" y="1220701"/>
                  </a:lnTo>
                  <a:lnTo>
                    <a:pt x="6207587" y="1273868"/>
                  </a:lnTo>
                  <a:lnTo>
                    <a:pt x="6247993" y="1297261"/>
                  </a:lnTo>
                  <a:lnTo>
                    <a:pt x="6292653" y="1318527"/>
                  </a:lnTo>
                  <a:lnTo>
                    <a:pt x="6335186" y="1337667"/>
                  </a:lnTo>
                  <a:lnTo>
                    <a:pt x="6379846" y="1354681"/>
                  </a:lnTo>
                  <a:lnTo>
                    <a:pt x="6475545" y="1386580"/>
                  </a:lnTo>
                  <a:lnTo>
                    <a:pt x="6573371" y="1418480"/>
                  </a:lnTo>
                  <a:lnTo>
                    <a:pt x="6669071" y="1446127"/>
                  </a:lnTo>
                  <a:lnTo>
                    <a:pt x="6766897" y="1475900"/>
                  </a:lnTo>
                  <a:lnTo>
                    <a:pt x="6815810" y="1488660"/>
                  </a:lnTo>
                  <a:lnTo>
                    <a:pt x="6862597" y="1497167"/>
                  </a:lnTo>
                  <a:lnTo>
                    <a:pt x="6913637" y="1507800"/>
                  </a:lnTo>
                  <a:lnTo>
                    <a:pt x="6964676" y="1509926"/>
                  </a:lnTo>
                  <a:lnTo>
                    <a:pt x="7015716" y="1514180"/>
                  </a:lnTo>
                  <a:lnTo>
                    <a:pt x="7066756" y="1514180"/>
                  </a:lnTo>
                  <a:lnTo>
                    <a:pt x="7122049" y="1507800"/>
                  </a:lnTo>
                  <a:lnTo>
                    <a:pt x="7175215" y="1497167"/>
                  </a:lnTo>
                  <a:lnTo>
                    <a:pt x="7232635" y="1482280"/>
                  </a:lnTo>
                  <a:lnTo>
                    <a:pt x="7290055" y="1463140"/>
                  </a:lnTo>
                  <a:lnTo>
                    <a:pt x="7300688" y="1463140"/>
                  </a:lnTo>
                  <a:lnTo>
                    <a:pt x="7309195" y="1458887"/>
                  </a:lnTo>
                  <a:lnTo>
                    <a:pt x="7332588" y="1465267"/>
                  </a:lnTo>
                  <a:lnTo>
                    <a:pt x="7353854" y="1478027"/>
                  </a:lnTo>
                  <a:lnTo>
                    <a:pt x="7377248" y="1497167"/>
                  </a:lnTo>
                  <a:lnTo>
                    <a:pt x="7402768" y="1526940"/>
                  </a:lnTo>
                  <a:lnTo>
                    <a:pt x="7430414" y="1560966"/>
                  </a:lnTo>
                  <a:lnTo>
                    <a:pt x="7458061" y="1599246"/>
                  </a:lnTo>
                  <a:lnTo>
                    <a:pt x="7487834" y="1646033"/>
                  </a:lnTo>
                  <a:lnTo>
                    <a:pt x="7547380" y="1760872"/>
                  </a:lnTo>
                  <a:lnTo>
                    <a:pt x="7615433" y="1894851"/>
                  </a:lnTo>
                  <a:lnTo>
                    <a:pt x="7681360" y="2054351"/>
                  </a:lnTo>
                  <a:lnTo>
                    <a:pt x="7755792" y="2228736"/>
                  </a:lnTo>
                  <a:lnTo>
                    <a:pt x="7832352" y="2420135"/>
                  </a:lnTo>
                  <a:lnTo>
                    <a:pt x="7908912" y="2624295"/>
                  </a:lnTo>
                  <a:lnTo>
                    <a:pt x="7987598" y="2845467"/>
                  </a:lnTo>
                  <a:lnTo>
                    <a:pt x="8068411" y="3073019"/>
                  </a:lnTo>
                  <a:lnTo>
                    <a:pt x="8230037" y="3557897"/>
                  </a:lnTo>
                  <a:lnTo>
                    <a:pt x="8391663" y="4057661"/>
                  </a:lnTo>
                  <a:lnTo>
                    <a:pt x="8551162" y="4557426"/>
                  </a:lnTo>
                  <a:lnTo>
                    <a:pt x="8697901" y="5044430"/>
                  </a:lnTo>
                  <a:lnTo>
                    <a:pt x="8701046" y="5055044"/>
                  </a:lnTo>
                  <a:lnTo>
                    <a:pt x="0" y="5055044"/>
                  </a:lnTo>
                  <a:lnTo>
                    <a:pt x="0" y="3884444"/>
                  </a:lnTo>
                  <a:lnTo>
                    <a:pt x="38156" y="3851375"/>
                  </a:lnTo>
                  <a:lnTo>
                    <a:pt x="312495" y="3611063"/>
                  </a:lnTo>
                  <a:lnTo>
                    <a:pt x="618734" y="3351611"/>
                  </a:lnTo>
                  <a:lnTo>
                    <a:pt x="927099" y="3092159"/>
                  </a:lnTo>
                  <a:lnTo>
                    <a:pt x="1073838" y="2970940"/>
                  </a:lnTo>
                  <a:lnTo>
                    <a:pt x="1209944" y="2862480"/>
                  </a:lnTo>
                  <a:lnTo>
                    <a:pt x="1326910" y="2771034"/>
                  </a:lnTo>
                  <a:lnTo>
                    <a:pt x="1428990" y="2698728"/>
                  </a:lnTo>
                  <a:lnTo>
                    <a:pt x="1505549" y="2643434"/>
                  </a:lnTo>
                  <a:lnTo>
                    <a:pt x="1535322" y="2628548"/>
                  </a:lnTo>
                  <a:lnTo>
                    <a:pt x="1556589" y="2617915"/>
                  </a:lnTo>
                  <a:lnTo>
                    <a:pt x="1611882" y="2596648"/>
                  </a:lnTo>
                  <a:lnTo>
                    <a:pt x="1690568" y="2564748"/>
                  </a:lnTo>
                  <a:lnTo>
                    <a:pt x="1898981" y="2464795"/>
                  </a:lnTo>
                  <a:lnTo>
                    <a:pt x="2143546" y="2347829"/>
                  </a:lnTo>
                  <a:lnTo>
                    <a:pt x="2394492" y="2222356"/>
                  </a:lnTo>
                  <a:lnTo>
                    <a:pt x="2817696" y="2009691"/>
                  </a:lnTo>
                  <a:lnTo>
                    <a:pt x="2866609" y="1996931"/>
                  </a:lnTo>
                  <a:lnTo>
                    <a:pt x="2913396" y="1975664"/>
                  </a:lnTo>
                  <a:lnTo>
                    <a:pt x="2964436" y="1950144"/>
                  </a:lnTo>
                  <a:lnTo>
                    <a:pt x="3015475" y="1920371"/>
                  </a:lnTo>
                  <a:lnTo>
                    <a:pt x="3102668" y="1867205"/>
                  </a:lnTo>
                  <a:lnTo>
                    <a:pt x="3153708" y="1828925"/>
                  </a:lnTo>
                  <a:lnTo>
                    <a:pt x="3187735" y="1803405"/>
                  </a:lnTo>
                  <a:lnTo>
                    <a:pt x="3232394" y="1777885"/>
                  </a:lnTo>
                  <a:lnTo>
                    <a:pt x="3277054" y="1754492"/>
                  </a:lnTo>
                  <a:lnTo>
                    <a:pt x="3294067" y="1748112"/>
                  </a:lnTo>
                  <a:lnTo>
                    <a:pt x="3306827" y="1745985"/>
                  </a:lnTo>
                  <a:lnTo>
                    <a:pt x="3315334" y="1745985"/>
                  </a:lnTo>
                  <a:lnTo>
                    <a:pt x="3325967" y="1739605"/>
                  </a:lnTo>
                  <a:lnTo>
                    <a:pt x="3347234" y="1720465"/>
                  </a:lnTo>
                  <a:lnTo>
                    <a:pt x="3366374" y="1697072"/>
                  </a:lnTo>
                  <a:lnTo>
                    <a:pt x="3381260" y="1682186"/>
                  </a:lnTo>
                  <a:lnTo>
                    <a:pt x="3438680" y="1646033"/>
                  </a:lnTo>
                  <a:lnTo>
                    <a:pt x="3481213" y="1618386"/>
                  </a:lnTo>
                  <a:lnTo>
                    <a:pt x="3500353" y="1601373"/>
                  </a:lnTo>
                  <a:lnTo>
                    <a:pt x="3515240" y="1582233"/>
                  </a:lnTo>
                  <a:lnTo>
                    <a:pt x="3534380" y="1567346"/>
                  </a:lnTo>
                  <a:lnTo>
                    <a:pt x="3559899" y="1543953"/>
                  </a:lnTo>
                  <a:lnTo>
                    <a:pt x="3621573" y="1503547"/>
                  </a:lnTo>
                  <a:lnTo>
                    <a:pt x="3678992" y="1458887"/>
                  </a:lnTo>
                  <a:lnTo>
                    <a:pt x="3700259" y="1439747"/>
                  </a:lnTo>
                  <a:lnTo>
                    <a:pt x="3713019" y="1420607"/>
                  </a:lnTo>
                  <a:lnTo>
                    <a:pt x="3723652" y="1401467"/>
                  </a:lnTo>
                  <a:lnTo>
                    <a:pt x="3736412" y="1386580"/>
                  </a:lnTo>
                  <a:lnTo>
                    <a:pt x="3764058" y="1356807"/>
                  </a:lnTo>
                  <a:lnTo>
                    <a:pt x="3793832" y="1335541"/>
                  </a:lnTo>
                  <a:lnTo>
                    <a:pt x="3819352" y="1322781"/>
                  </a:lnTo>
                  <a:lnTo>
                    <a:pt x="3832112" y="1312147"/>
                  </a:lnTo>
                  <a:lnTo>
                    <a:pt x="3851251" y="1297261"/>
                  </a:lnTo>
                  <a:lnTo>
                    <a:pt x="3870391" y="1278121"/>
                  </a:lnTo>
                  <a:lnTo>
                    <a:pt x="3891658" y="1252601"/>
                  </a:lnTo>
                  <a:lnTo>
                    <a:pt x="3915051" y="1222828"/>
                  </a:lnTo>
                  <a:lnTo>
                    <a:pt x="3934191" y="1195181"/>
                  </a:lnTo>
                  <a:lnTo>
                    <a:pt x="3949078" y="1163281"/>
                  </a:lnTo>
                  <a:lnTo>
                    <a:pt x="3959711" y="1133508"/>
                  </a:lnTo>
                  <a:lnTo>
                    <a:pt x="3972471" y="1101608"/>
                  </a:lnTo>
                  <a:lnTo>
                    <a:pt x="3993737" y="1073962"/>
                  </a:lnTo>
                  <a:lnTo>
                    <a:pt x="4019257" y="1042062"/>
                  </a:lnTo>
                  <a:lnTo>
                    <a:pt x="4044777" y="1010162"/>
                  </a:lnTo>
                  <a:lnTo>
                    <a:pt x="4097944" y="959122"/>
                  </a:lnTo>
                  <a:lnTo>
                    <a:pt x="4134097" y="922969"/>
                  </a:lnTo>
                  <a:lnTo>
                    <a:pt x="4140477" y="916589"/>
                  </a:lnTo>
                  <a:lnTo>
                    <a:pt x="4146857" y="916589"/>
                  </a:lnTo>
                  <a:lnTo>
                    <a:pt x="4161743" y="914463"/>
                  </a:lnTo>
                  <a:lnTo>
                    <a:pt x="4180883" y="916589"/>
                  </a:lnTo>
                  <a:lnTo>
                    <a:pt x="4197896" y="916589"/>
                  </a:lnTo>
                  <a:lnTo>
                    <a:pt x="4206403" y="914463"/>
                  </a:lnTo>
                  <a:lnTo>
                    <a:pt x="4212783" y="910209"/>
                  </a:lnTo>
                  <a:lnTo>
                    <a:pt x="4223416" y="903829"/>
                  </a:lnTo>
                  <a:lnTo>
                    <a:pt x="4229796" y="895323"/>
                  </a:lnTo>
                  <a:lnTo>
                    <a:pt x="4236176" y="882563"/>
                  </a:lnTo>
                  <a:lnTo>
                    <a:pt x="4242556" y="863423"/>
                  </a:lnTo>
                  <a:lnTo>
                    <a:pt x="4248936" y="844283"/>
                  </a:lnTo>
                  <a:lnTo>
                    <a:pt x="4251063" y="818763"/>
                  </a:lnTo>
                  <a:lnTo>
                    <a:pt x="4255316" y="791116"/>
                  </a:lnTo>
                  <a:lnTo>
                    <a:pt x="4261696" y="765597"/>
                  </a:lnTo>
                  <a:lnTo>
                    <a:pt x="4270202" y="740077"/>
                  </a:lnTo>
                  <a:lnTo>
                    <a:pt x="4280836" y="716683"/>
                  </a:lnTo>
                  <a:lnTo>
                    <a:pt x="4302102" y="678404"/>
                  </a:lnTo>
                  <a:lnTo>
                    <a:pt x="4325496" y="646504"/>
                  </a:lnTo>
                  <a:lnTo>
                    <a:pt x="4351015" y="620984"/>
                  </a:lnTo>
                  <a:lnTo>
                    <a:pt x="4376535" y="606097"/>
                  </a:lnTo>
                  <a:lnTo>
                    <a:pt x="4395675" y="593337"/>
                  </a:lnTo>
                  <a:lnTo>
                    <a:pt x="4410562" y="589084"/>
                  </a:lnTo>
                  <a:lnTo>
                    <a:pt x="4421195" y="589084"/>
                  </a:lnTo>
                  <a:lnTo>
                    <a:pt x="4433955" y="582704"/>
                  </a:lnTo>
                  <a:lnTo>
                    <a:pt x="4465855" y="567818"/>
                  </a:lnTo>
                  <a:lnTo>
                    <a:pt x="4506261" y="544424"/>
                  </a:lnTo>
                  <a:lnTo>
                    <a:pt x="4567934" y="518904"/>
                  </a:lnTo>
                  <a:lnTo>
                    <a:pt x="4582821" y="512524"/>
                  </a:lnTo>
                  <a:lnTo>
                    <a:pt x="4599834" y="504018"/>
                  </a:lnTo>
                  <a:lnTo>
                    <a:pt x="4627481" y="480625"/>
                  </a:lnTo>
                  <a:lnTo>
                    <a:pt x="4653001" y="452978"/>
                  </a:lnTo>
                  <a:lnTo>
                    <a:pt x="4672141" y="421078"/>
                  </a:lnTo>
                  <a:lnTo>
                    <a:pt x="4691280" y="384925"/>
                  </a:lnTo>
                  <a:lnTo>
                    <a:pt x="4710420" y="350899"/>
                  </a:lnTo>
                  <a:lnTo>
                    <a:pt x="4750827" y="274339"/>
                  </a:lnTo>
                  <a:lnTo>
                    <a:pt x="4763587" y="255199"/>
                  </a:lnTo>
                  <a:lnTo>
                    <a:pt x="4776347" y="238186"/>
                  </a:lnTo>
                  <a:lnTo>
                    <a:pt x="4793360" y="227552"/>
                  </a:lnTo>
                  <a:lnTo>
                    <a:pt x="4808247" y="210539"/>
                  </a:lnTo>
                  <a:lnTo>
                    <a:pt x="4844400" y="189272"/>
                  </a:lnTo>
                  <a:lnTo>
                    <a:pt x="4878426" y="172259"/>
                  </a:lnTo>
                  <a:lnTo>
                    <a:pt x="4916706" y="159499"/>
                  </a:lnTo>
                  <a:lnTo>
                    <a:pt x="4948606" y="153119"/>
                  </a:lnTo>
                  <a:lnTo>
                    <a:pt x="4978379" y="150993"/>
                  </a:lnTo>
                  <a:lnTo>
                    <a:pt x="4999646" y="153119"/>
                  </a:lnTo>
                  <a:lnTo>
                    <a:pt x="5016659" y="153119"/>
                  </a:lnTo>
                  <a:lnTo>
                    <a:pt x="5031546" y="153119"/>
                  </a:lnTo>
                  <a:lnTo>
                    <a:pt x="5048559" y="146739"/>
                  </a:lnTo>
                  <a:lnTo>
                    <a:pt x="5061319" y="140360"/>
                  </a:lnTo>
                  <a:lnTo>
                    <a:pt x="5067699" y="127599"/>
                  </a:lnTo>
                  <a:lnTo>
                    <a:pt x="5074079" y="112713"/>
                  </a:lnTo>
                  <a:lnTo>
                    <a:pt x="5074079" y="93573"/>
                  </a:lnTo>
                  <a:lnTo>
                    <a:pt x="5069825" y="74433"/>
                  </a:lnTo>
                  <a:lnTo>
                    <a:pt x="5067699" y="51040"/>
                  </a:lnTo>
                  <a:lnTo>
                    <a:pt x="5069825" y="31900"/>
                  </a:lnTo>
                  <a:lnTo>
                    <a:pt x="5076205" y="19140"/>
                  </a:lnTo>
                  <a:lnTo>
                    <a:pt x="5086839" y="10633"/>
                  </a:lnTo>
                  <a:lnTo>
                    <a:pt x="5099599" y="42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2161122" y="2711872"/>
              <a:ext cx="1472179" cy="1340906"/>
            </a:xfrm>
            <a:custGeom>
              <a:avLst/>
              <a:gdLst>
                <a:gd name="T0" fmla="*/ 888 w 923"/>
                <a:gd name="T1" fmla="*/ 304 h 870"/>
                <a:gd name="T2" fmla="*/ 775 w 923"/>
                <a:gd name="T3" fmla="*/ 464 h 870"/>
                <a:gd name="T4" fmla="*/ 752 w 923"/>
                <a:gd name="T5" fmla="*/ 498 h 870"/>
                <a:gd name="T6" fmla="*/ 740 w 923"/>
                <a:gd name="T7" fmla="*/ 615 h 870"/>
                <a:gd name="T8" fmla="*/ 724 w 923"/>
                <a:gd name="T9" fmla="*/ 734 h 870"/>
                <a:gd name="T10" fmla="*/ 712 w 923"/>
                <a:gd name="T11" fmla="*/ 753 h 870"/>
                <a:gd name="T12" fmla="*/ 616 w 923"/>
                <a:gd name="T13" fmla="*/ 798 h 870"/>
                <a:gd name="T14" fmla="*/ 575 w 923"/>
                <a:gd name="T15" fmla="*/ 829 h 870"/>
                <a:gd name="T16" fmla="*/ 563 w 923"/>
                <a:gd name="T17" fmla="*/ 850 h 870"/>
                <a:gd name="T18" fmla="*/ 553 w 923"/>
                <a:gd name="T19" fmla="*/ 840 h 870"/>
                <a:gd name="T20" fmla="*/ 538 w 923"/>
                <a:gd name="T21" fmla="*/ 738 h 870"/>
                <a:gd name="T22" fmla="*/ 526 w 923"/>
                <a:gd name="T23" fmla="*/ 701 h 870"/>
                <a:gd name="T24" fmla="*/ 513 w 923"/>
                <a:gd name="T25" fmla="*/ 717 h 870"/>
                <a:gd name="T26" fmla="*/ 481 w 923"/>
                <a:gd name="T27" fmla="*/ 779 h 870"/>
                <a:gd name="T28" fmla="*/ 417 w 923"/>
                <a:gd name="T29" fmla="*/ 859 h 870"/>
                <a:gd name="T30" fmla="*/ 399 w 923"/>
                <a:gd name="T31" fmla="*/ 867 h 870"/>
                <a:gd name="T32" fmla="*/ 408 w 923"/>
                <a:gd name="T33" fmla="*/ 837 h 870"/>
                <a:gd name="T34" fmla="*/ 403 w 923"/>
                <a:gd name="T35" fmla="*/ 780 h 870"/>
                <a:gd name="T36" fmla="*/ 378 w 923"/>
                <a:gd name="T37" fmla="*/ 690 h 870"/>
                <a:gd name="T38" fmla="*/ 381 w 923"/>
                <a:gd name="T39" fmla="*/ 662 h 870"/>
                <a:gd name="T40" fmla="*/ 463 w 923"/>
                <a:gd name="T41" fmla="*/ 533 h 870"/>
                <a:gd name="T42" fmla="*/ 471 w 923"/>
                <a:gd name="T43" fmla="*/ 509 h 870"/>
                <a:gd name="T44" fmla="*/ 424 w 923"/>
                <a:gd name="T45" fmla="*/ 530 h 870"/>
                <a:gd name="T46" fmla="*/ 324 w 923"/>
                <a:gd name="T47" fmla="*/ 579 h 870"/>
                <a:gd name="T48" fmla="*/ 228 w 923"/>
                <a:gd name="T49" fmla="*/ 666 h 870"/>
                <a:gd name="T50" fmla="*/ 30 w 923"/>
                <a:gd name="T51" fmla="*/ 828 h 870"/>
                <a:gd name="T52" fmla="*/ 32 w 923"/>
                <a:gd name="T53" fmla="*/ 814 h 870"/>
                <a:gd name="T54" fmla="*/ 110 w 923"/>
                <a:gd name="T55" fmla="*/ 725 h 870"/>
                <a:gd name="T56" fmla="*/ 134 w 923"/>
                <a:gd name="T57" fmla="*/ 686 h 870"/>
                <a:gd name="T58" fmla="*/ 98 w 923"/>
                <a:gd name="T59" fmla="*/ 696 h 870"/>
                <a:gd name="T60" fmla="*/ 39 w 923"/>
                <a:gd name="T61" fmla="*/ 708 h 870"/>
                <a:gd name="T62" fmla="*/ 3 w 923"/>
                <a:gd name="T63" fmla="*/ 702 h 870"/>
                <a:gd name="T64" fmla="*/ 2 w 923"/>
                <a:gd name="T65" fmla="*/ 687 h 870"/>
                <a:gd name="T66" fmla="*/ 27 w 923"/>
                <a:gd name="T67" fmla="*/ 665 h 870"/>
                <a:gd name="T68" fmla="*/ 110 w 923"/>
                <a:gd name="T69" fmla="*/ 617 h 870"/>
                <a:gd name="T70" fmla="*/ 183 w 923"/>
                <a:gd name="T71" fmla="*/ 572 h 870"/>
                <a:gd name="T72" fmla="*/ 204 w 923"/>
                <a:gd name="T73" fmla="*/ 566 h 870"/>
                <a:gd name="T74" fmla="*/ 229 w 923"/>
                <a:gd name="T75" fmla="*/ 542 h 870"/>
                <a:gd name="T76" fmla="*/ 285 w 923"/>
                <a:gd name="T77" fmla="*/ 504 h 870"/>
                <a:gd name="T78" fmla="*/ 315 w 923"/>
                <a:gd name="T79" fmla="*/ 479 h 870"/>
                <a:gd name="T80" fmla="*/ 385 w 923"/>
                <a:gd name="T81" fmla="*/ 433 h 870"/>
                <a:gd name="T82" fmla="*/ 396 w 923"/>
                <a:gd name="T83" fmla="*/ 416 h 870"/>
                <a:gd name="T84" fmla="*/ 441 w 923"/>
                <a:gd name="T85" fmla="*/ 379 h 870"/>
                <a:gd name="T86" fmla="*/ 465 w 923"/>
                <a:gd name="T87" fmla="*/ 358 h 870"/>
                <a:gd name="T88" fmla="*/ 502 w 923"/>
                <a:gd name="T89" fmla="*/ 304 h 870"/>
                <a:gd name="T90" fmla="*/ 523 w 923"/>
                <a:gd name="T91" fmla="*/ 262 h 870"/>
                <a:gd name="T92" fmla="*/ 589 w 923"/>
                <a:gd name="T93" fmla="*/ 191 h 870"/>
                <a:gd name="T94" fmla="*/ 602 w 923"/>
                <a:gd name="T95" fmla="*/ 187 h 870"/>
                <a:gd name="T96" fmla="*/ 626 w 923"/>
                <a:gd name="T97" fmla="*/ 185 h 870"/>
                <a:gd name="T98" fmla="*/ 640 w 923"/>
                <a:gd name="T99" fmla="*/ 163 h 870"/>
                <a:gd name="T100" fmla="*/ 646 w 923"/>
                <a:gd name="T101" fmla="*/ 129 h 870"/>
                <a:gd name="T102" fmla="*/ 668 w 923"/>
                <a:gd name="T103" fmla="*/ 76 h 870"/>
                <a:gd name="T104" fmla="*/ 712 w 923"/>
                <a:gd name="T105" fmla="*/ 36 h 870"/>
                <a:gd name="T106" fmla="*/ 730 w 923"/>
                <a:gd name="T107" fmla="*/ 31 h 870"/>
                <a:gd name="T108" fmla="*/ 793 w 923"/>
                <a:gd name="T109" fmla="*/ 1 h 870"/>
                <a:gd name="T110" fmla="*/ 824 w 923"/>
                <a:gd name="T111" fmla="*/ 10 h 870"/>
                <a:gd name="T112" fmla="*/ 876 w 923"/>
                <a:gd name="T113" fmla="*/ 66 h 870"/>
                <a:gd name="T114" fmla="*/ 915 w 923"/>
                <a:gd name="T115" fmla="*/ 151 h 870"/>
                <a:gd name="T116" fmla="*/ 921 w 923"/>
                <a:gd name="T117" fmla="*/ 232 h 870"/>
                <a:gd name="T118" fmla="*/ 911 w 923"/>
                <a:gd name="T119" fmla="*/ 26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23" h="870">
                  <a:moveTo>
                    <a:pt x="911" y="265"/>
                  </a:moveTo>
                  <a:lnTo>
                    <a:pt x="911" y="265"/>
                  </a:lnTo>
                  <a:lnTo>
                    <a:pt x="903" y="280"/>
                  </a:lnTo>
                  <a:lnTo>
                    <a:pt x="888" y="304"/>
                  </a:lnTo>
                  <a:lnTo>
                    <a:pt x="844" y="370"/>
                  </a:lnTo>
                  <a:lnTo>
                    <a:pt x="820" y="406"/>
                  </a:lnTo>
                  <a:lnTo>
                    <a:pt x="796" y="439"/>
                  </a:lnTo>
                  <a:lnTo>
                    <a:pt x="775" y="464"/>
                  </a:lnTo>
                  <a:lnTo>
                    <a:pt x="760" y="481"/>
                  </a:lnTo>
                  <a:lnTo>
                    <a:pt x="760" y="481"/>
                  </a:lnTo>
                  <a:lnTo>
                    <a:pt x="755" y="488"/>
                  </a:lnTo>
                  <a:lnTo>
                    <a:pt x="752" y="498"/>
                  </a:lnTo>
                  <a:lnTo>
                    <a:pt x="749" y="512"/>
                  </a:lnTo>
                  <a:lnTo>
                    <a:pt x="746" y="530"/>
                  </a:lnTo>
                  <a:lnTo>
                    <a:pt x="743" y="570"/>
                  </a:lnTo>
                  <a:lnTo>
                    <a:pt x="740" y="615"/>
                  </a:lnTo>
                  <a:lnTo>
                    <a:pt x="736" y="662"/>
                  </a:lnTo>
                  <a:lnTo>
                    <a:pt x="731" y="702"/>
                  </a:lnTo>
                  <a:lnTo>
                    <a:pt x="728" y="720"/>
                  </a:lnTo>
                  <a:lnTo>
                    <a:pt x="724" y="734"/>
                  </a:lnTo>
                  <a:lnTo>
                    <a:pt x="718" y="746"/>
                  </a:lnTo>
                  <a:lnTo>
                    <a:pt x="715" y="750"/>
                  </a:lnTo>
                  <a:lnTo>
                    <a:pt x="712" y="753"/>
                  </a:lnTo>
                  <a:lnTo>
                    <a:pt x="712" y="753"/>
                  </a:lnTo>
                  <a:lnTo>
                    <a:pt x="697" y="761"/>
                  </a:lnTo>
                  <a:lnTo>
                    <a:pt x="679" y="770"/>
                  </a:lnTo>
                  <a:lnTo>
                    <a:pt x="637" y="788"/>
                  </a:lnTo>
                  <a:lnTo>
                    <a:pt x="616" y="798"/>
                  </a:lnTo>
                  <a:lnTo>
                    <a:pt x="596" y="810"/>
                  </a:lnTo>
                  <a:lnTo>
                    <a:pt x="589" y="816"/>
                  </a:lnTo>
                  <a:lnTo>
                    <a:pt x="581" y="822"/>
                  </a:lnTo>
                  <a:lnTo>
                    <a:pt x="575" y="829"/>
                  </a:lnTo>
                  <a:lnTo>
                    <a:pt x="572" y="837"/>
                  </a:lnTo>
                  <a:lnTo>
                    <a:pt x="572" y="837"/>
                  </a:lnTo>
                  <a:lnTo>
                    <a:pt x="566" y="847"/>
                  </a:lnTo>
                  <a:lnTo>
                    <a:pt x="563" y="850"/>
                  </a:lnTo>
                  <a:lnTo>
                    <a:pt x="560" y="850"/>
                  </a:lnTo>
                  <a:lnTo>
                    <a:pt x="559" y="850"/>
                  </a:lnTo>
                  <a:lnTo>
                    <a:pt x="556" y="847"/>
                  </a:lnTo>
                  <a:lnTo>
                    <a:pt x="553" y="840"/>
                  </a:lnTo>
                  <a:lnTo>
                    <a:pt x="550" y="826"/>
                  </a:lnTo>
                  <a:lnTo>
                    <a:pt x="547" y="811"/>
                  </a:lnTo>
                  <a:lnTo>
                    <a:pt x="542" y="774"/>
                  </a:lnTo>
                  <a:lnTo>
                    <a:pt x="538" y="738"/>
                  </a:lnTo>
                  <a:lnTo>
                    <a:pt x="535" y="722"/>
                  </a:lnTo>
                  <a:lnTo>
                    <a:pt x="532" y="710"/>
                  </a:lnTo>
                  <a:lnTo>
                    <a:pt x="529" y="702"/>
                  </a:lnTo>
                  <a:lnTo>
                    <a:pt x="526" y="701"/>
                  </a:lnTo>
                  <a:lnTo>
                    <a:pt x="525" y="701"/>
                  </a:lnTo>
                  <a:lnTo>
                    <a:pt x="522" y="702"/>
                  </a:lnTo>
                  <a:lnTo>
                    <a:pt x="519" y="705"/>
                  </a:lnTo>
                  <a:lnTo>
                    <a:pt x="513" y="717"/>
                  </a:lnTo>
                  <a:lnTo>
                    <a:pt x="513" y="717"/>
                  </a:lnTo>
                  <a:lnTo>
                    <a:pt x="502" y="740"/>
                  </a:lnTo>
                  <a:lnTo>
                    <a:pt x="492" y="759"/>
                  </a:lnTo>
                  <a:lnTo>
                    <a:pt x="481" y="779"/>
                  </a:lnTo>
                  <a:lnTo>
                    <a:pt x="471" y="795"/>
                  </a:lnTo>
                  <a:lnTo>
                    <a:pt x="450" y="823"/>
                  </a:lnTo>
                  <a:lnTo>
                    <a:pt x="432" y="846"/>
                  </a:lnTo>
                  <a:lnTo>
                    <a:pt x="417" y="859"/>
                  </a:lnTo>
                  <a:lnTo>
                    <a:pt x="405" y="868"/>
                  </a:lnTo>
                  <a:lnTo>
                    <a:pt x="402" y="870"/>
                  </a:lnTo>
                  <a:lnTo>
                    <a:pt x="399" y="870"/>
                  </a:lnTo>
                  <a:lnTo>
                    <a:pt x="399" y="867"/>
                  </a:lnTo>
                  <a:lnTo>
                    <a:pt x="400" y="864"/>
                  </a:lnTo>
                  <a:lnTo>
                    <a:pt x="400" y="864"/>
                  </a:lnTo>
                  <a:lnTo>
                    <a:pt x="405" y="850"/>
                  </a:lnTo>
                  <a:lnTo>
                    <a:pt x="408" y="837"/>
                  </a:lnTo>
                  <a:lnTo>
                    <a:pt x="408" y="823"/>
                  </a:lnTo>
                  <a:lnTo>
                    <a:pt x="408" y="808"/>
                  </a:lnTo>
                  <a:lnTo>
                    <a:pt x="406" y="795"/>
                  </a:lnTo>
                  <a:lnTo>
                    <a:pt x="403" y="780"/>
                  </a:lnTo>
                  <a:lnTo>
                    <a:pt x="396" y="753"/>
                  </a:lnTo>
                  <a:lnTo>
                    <a:pt x="387" y="726"/>
                  </a:lnTo>
                  <a:lnTo>
                    <a:pt x="379" y="702"/>
                  </a:lnTo>
                  <a:lnTo>
                    <a:pt x="378" y="690"/>
                  </a:lnTo>
                  <a:lnTo>
                    <a:pt x="378" y="680"/>
                  </a:lnTo>
                  <a:lnTo>
                    <a:pt x="378" y="671"/>
                  </a:lnTo>
                  <a:lnTo>
                    <a:pt x="381" y="662"/>
                  </a:lnTo>
                  <a:lnTo>
                    <a:pt x="381" y="662"/>
                  </a:lnTo>
                  <a:lnTo>
                    <a:pt x="394" y="635"/>
                  </a:lnTo>
                  <a:lnTo>
                    <a:pt x="412" y="608"/>
                  </a:lnTo>
                  <a:lnTo>
                    <a:pt x="448" y="554"/>
                  </a:lnTo>
                  <a:lnTo>
                    <a:pt x="463" y="533"/>
                  </a:lnTo>
                  <a:lnTo>
                    <a:pt x="472" y="516"/>
                  </a:lnTo>
                  <a:lnTo>
                    <a:pt x="474" y="512"/>
                  </a:lnTo>
                  <a:lnTo>
                    <a:pt x="474" y="509"/>
                  </a:lnTo>
                  <a:lnTo>
                    <a:pt x="471" y="509"/>
                  </a:lnTo>
                  <a:lnTo>
                    <a:pt x="465" y="512"/>
                  </a:lnTo>
                  <a:lnTo>
                    <a:pt x="465" y="512"/>
                  </a:lnTo>
                  <a:lnTo>
                    <a:pt x="444" y="521"/>
                  </a:lnTo>
                  <a:lnTo>
                    <a:pt x="424" y="530"/>
                  </a:lnTo>
                  <a:lnTo>
                    <a:pt x="384" y="545"/>
                  </a:lnTo>
                  <a:lnTo>
                    <a:pt x="364" y="555"/>
                  </a:lnTo>
                  <a:lnTo>
                    <a:pt x="345" y="566"/>
                  </a:lnTo>
                  <a:lnTo>
                    <a:pt x="324" y="579"/>
                  </a:lnTo>
                  <a:lnTo>
                    <a:pt x="304" y="597"/>
                  </a:lnTo>
                  <a:lnTo>
                    <a:pt x="304" y="597"/>
                  </a:lnTo>
                  <a:lnTo>
                    <a:pt x="270" y="629"/>
                  </a:lnTo>
                  <a:lnTo>
                    <a:pt x="228" y="666"/>
                  </a:lnTo>
                  <a:lnTo>
                    <a:pt x="138" y="743"/>
                  </a:lnTo>
                  <a:lnTo>
                    <a:pt x="33" y="828"/>
                  </a:lnTo>
                  <a:lnTo>
                    <a:pt x="33" y="828"/>
                  </a:lnTo>
                  <a:lnTo>
                    <a:pt x="30" y="828"/>
                  </a:lnTo>
                  <a:lnTo>
                    <a:pt x="29" y="826"/>
                  </a:lnTo>
                  <a:lnTo>
                    <a:pt x="29" y="825"/>
                  </a:lnTo>
                  <a:lnTo>
                    <a:pt x="29" y="822"/>
                  </a:lnTo>
                  <a:lnTo>
                    <a:pt x="32" y="814"/>
                  </a:lnTo>
                  <a:lnTo>
                    <a:pt x="39" y="805"/>
                  </a:lnTo>
                  <a:lnTo>
                    <a:pt x="60" y="780"/>
                  </a:lnTo>
                  <a:lnTo>
                    <a:pt x="84" y="752"/>
                  </a:lnTo>
                  <a:lnTo>
                    <a:pt x="110" y="725"/>
                  </a:lnTo>
                  <a:lnTo>
                    <a:pt x="128" y="702"/>
                  </a:lnTo>
                  <a:lnTo>
                    <a:pt x="132" y="693"/>
                  </a:lnTo>
                  <a:lnTo>
                    <a:pt x="135" y="687"/>
                  </a:lnTo>
                  <a:lnTo>
                    <a:pt x="134" y="686"/>
                  </a:lnTo>
                  <a:lnTo>
                    <a:pt x="132" y="686"/>
                  </a:lnTo>
                  <a:lnTo>
                    <a:pt x="125" y="687"/>
                  </a:lnTo>
                  <a:lnTo>
                    <a:pt x="125" y="687"/>
                  </a:lnTo>
                  <a:lnTo>
                    <a:pt x="98" y="696"/>
                  </a:lnTo>
                  <a:lnTo>
                    <a:pt x="75" y="702"/>
                  </a:lnTo>
                  <a:lnTo>
                    <a:pt x="56" y="707"/>
                  </a:lnTo>
                  <a:lnTo>
                    <a:pt x="39" y="708"/>
                  </a:lnTo>
                  <a:lnTo>
                    <a:pt x="39" y="708"/>
                  </a:lnTo>
                  <a:lnTo>
                    <a:pt x="29" y="710"/>
                  </a:lnTo>
                  <a:lnTo>
                    <a:pt x="20" y="708"/>
                  </a:lnTo>
                  <a:lnTo>
                    <a:pt x="11" y="705"/>
                  </a:lnTo>
                  <a:lnTo>
                    <a:pt x="3" y="702"/>
                  </a:lnTo>
                  <a:lnTo>
                    <a:pt x="2" y="699"/>
                  </a:lnTo>
                  <a:lnTo>
                    <a:pt x="0" y="696"/>
                  </a:lnTo>
                  <a:lnTo>
                    <a:pt x="0" y="692"/>
                  </a:lnTo>
                  <a:lnTo>
                    <a:pt x="2" y="687"/>
                  </a:lnTo>
                  <a:lnTo>
                    <a:pt x="6" y="683"/>
                  </a:lnTo>
                  <a:lnTo>
                    <a:pt x="11" y="678"/>
                  </a:lnTo>
                  <a:lnTo>
                    <a:pt x="27" y="665"/>
                  </a:lnTo>
                  <a:lnTo>
                    <a:pt x="27" y="665"/>
                  </a:lnTo>
                  <a:lnTo>
                    <a:pt x="54" y="650"/>
                  </a:lnTo>
                  <a:lnTo>
                    <a:pt x="78" y="636"/>
                  </a:lnTo>
                  <a:lnTo>
                    <a:pt x="98" y="626"/>
                  </a:lnTo>
                  <a:lnTo>
                    <a:pt x="110" y="617"/>
                  </a:lnTo>
                  <a:lnTo>
                    <a:pt x="110" y="617"/>
                  </a:lnTo>
                  <a:lnTo>
                    <a:pt x="129" y="603"/>
                  </a:lnTo>
                  <a:lnTo>
                    <a:pt x="156" y="587"/>
                  </a:lnTo>
                  <a:lnTo>
                    <a:pt x="183" y="572"/>
                  </a:lnTo>
                  <a:lnTo>
                    <a:pt x="194" y="569"/>
                  </a:lnTo>
                  <a:lnTo>
                    <a:pt x="200" y="566"/>
                  </a:lnTo>
                  <a:lnTo>
                    <a:pt x="200" y="566"/>
                  </a:lnTo>
                  <a:lnTo>
                    <a:pt x="204" y="566"/>
                  </a:lnTo>
                  <a:lnTo>
                    <a:pt x="207" y="563"/>
                  </a:lnTo>
                  <a:lnTo>
                    <a:pt x="216" y="557"/>
                  </a:lnTo>
                  <a:lnTo>
                    <a:pt x="223" y="548"/>
                  </a:lnTo>
                  <a:lnTo>
                    <a:pt x="229" y="542"/>
                  </a:lnTo>
                  <a:lnTo>
                    <a:pt x="229" y="542"/>
                  </a:lnTo>
                  <a:lnTo>
                    <a:pt x="256" y="525"/>
                  </a:lnTo>
                  <a:lnTo>
                    <a:pt x="276" y="512"/>
                  </a:lnTo>
                  <a:lnTo>
                    <a:pt x="285" y="504"/>
                  </a:lnTo>
                  <a:lnTo>
                    <a:pt x="292" y="495"/>
                  </a:lnTo>
                  <a:lnTo>
                    <a:pt x="292" y="495"/>
                  </a:lnTo>
                  <a:lnTo>
                    <a:pt x="301" y="488"/>
                  </a:lnTo>
                  <a:lnTo>
                    <a:pt x="315" y="479"/>
                  </a:lnTo>
                  <a:lnTo>
                    <a:pt x="345" y="461"/>
                  </a:lnTo>
                  <a:lnTo>
                    <a:pt x="360" y="451"/>
                  </a:lnTo>
                  <a:lnTo>
                    <a:pt x="375" y="442"/>
                  </a:lnTo>
                  <a:lnTo>
                    <a:pt x="385" y="433"/>
                  </a:lnTo>
                  <a:lnTo>
                    <a:pt x="388" y="430"/>
                  </a:lnTo>
                  <a:lnTo>
                    <a:pt x="391" y="425"/>
                  </a:lnTo>
                  <a:lnTo>
                    <a:pt x="391" y="425"/>
                  </a:lnTo>
                  <a:lnTo>
                    <a:pt x="396" y="416"/>
                  </a:lnTo>
                  <a:lnTo>
                    <a:pt x="402" y="409"/>
                  </a:lnTo>
                  <a:lnTo>
                    <a:pt x="415" y="395"/>
                  </a:lnTo>
                  <a:lnTo>
                    <a:pt x="429" y="385"/>
                  </a:lnTo>
                  <a:lnTo>
                    <a:pt x="441" y="379"/>
                  </a:lnTo>
                  <a:lnTo>
                    <a:pt x="441" y="379"/>
                  </a:lnTo>
                  <a:lnTo>
                    <a:pt x="447" y="374"/>
                  </a:lnTo>
                  <a:lnTo>
                    <a:pt x="456" y="367"/>
                  </a:lnTo>
                  <a:lnTo>
                    <a:pt x="465" y="358"/>
                  </a:lnTo>
                  <a:lnTo>
                    <a:pt x="475" y="346"/>
                  </a:lnTo>
                  <a:lnTo>
                    <a:pt x="486" y="332"/>
                  </a:lnTo>
                  <a:lnTo>
                    <a:pt x="495" y="319"/>
                  </a:lnTo>
                  <a:lnTo>
                    <a:pt x="502" y="304"/>
                  </a:lnTo>
                  <a:lnTo>
                    <a:pt x="507" y="290"/>
                  </a:lnTo>
                  <a:lnTo>
                    <a:pt x="507" y="290"/>
                  </a:lnTo>
                  <a:lnTo>
                    <a:pt x="513" y="275"/>
                  </a:lnTo>
                  <a:lnTo>
                    <a:pt x="523" y="262"/>
                  </a:lnTo>
                  <a:lnTo>
                    <a:pt x="535" y="247"/>
                  </a:lnTo>
                  <a:lnTo>
                    <a:pt x="547" y="232"/>
                  </a:lnTo>
                  <a:lnTo>
                    <a:pt x="572" y="208"/>
                  </a:lnTo>
                  <a:lnTo>
                    <a:pt x="589" y="191"/>
                  </a:lnTo>
                  <a:lnTo>
                    <a:pt x="589" y="191"/>
                  </a:lnTo>
                  <a:lnTo>
                    <a:pt x="592" y="188"/>
                  </a:lnTo>
                  <a:lnTo>
                    <a:pt x="595" y="188"/>
                  </a:lnTo>
                  <a:lnTo>
                    <a:pt x="602" y="187"/>
                  </a:lnTo>
                  <a:lnTo>
                    <a:pt x="611" y="188"/>
                  </a:lnTo>
                  <a:lnTo>
                    <a:pt x="619" y="188"/>
                  </a:lnTo>
                  <a:lnTo>
                    <a:pt x="623" y="187"/>
                  </a:lnTo>
                  <a:lnTo>
                    <a:pt x="626" y="185"/>
                  </a:lnTo>
                  <a:lnTo>
                    <a:pt x="631" y="182"/>
                  </a:lnTo>
                  <a:lnTo>
                    <a:pt x="634" y="178"/>
                  </a:lnTo>
                  <a:lnTo>
                    <a:pt x="637" y="172"/>
                  </a:lnTo>
                  <a:lnTo>
                    <a:pt x="640" y="163"/>
                  </a:lnTo>
                  <a:lnTo>
                    <a:pt x="643" y="154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6" y="129"/>
                  </a:lnTo>
                  <a:lnTo>
                    <a:pt x="649" y="117"/>
                  </a:lnTo>
                  <a:lnTo>
                    <a:pt x="653" y="105"/>
                  </a:lnTo>
                  <a:lnTo>
                    <a:pt x="658" y="94"/>
                  </a:lnTo>
                  <a:lnTo>
                    <a:pt x="668" y="76"/>
                  </a:lnTo>
                  <a:lnTo>
                    <a:pt x="679" y="61"/>
                  </a:lnTo>
                  <a:lnTo>
                    <a:pt x="691" y="49"/>
                  </a:lnTo>
                  <a:lnTo>
                    <a:pt x="703" y="42"/>
                  </a:lnTo>
                  <a:lnTo>
                    <a:pt x="712" y="36"/>
                  </a:lnTo>
                  <a:lnTo>
                    <a:pt x="719" y="34"/>
                  </a:lnTo>
                  <a:lnTo>
                    <a:pt x="719" y="34"/>
                  </a:lnTo>
                  <a:lnTo>
                    <a:pt x="724" y="34"/>
                  </a:lnTo>
                  <a:lnTo>
                    <a:pt x="730" y="31"/>
                  </a:lnTo>
                  <a:lnTo>
                    <a:pt x="745" y="24"/>
                  </a:lnTo>
                  <a:lnTo>
                    <a:pt x="764" y="13"/>
                  </a:lnTo>
                  <a:lnTo>
                    <a:pt x="793" y="1"/>
                  </a:lnTo>
                  <a:lnTo>
                    <a:pt x="793" y="1"/>
                  </a:lnTo>
                  <a:lnTo>
                    <a:pt x="797" y="0"/>
                  </a:lnTo>
                  <a:lnTo>
                    <a:pt x="802" y="0"/>
                  </a:lnTo>
                  <a:lnTo>
                    <a:pt x="812" y="3"/>
                  </a:lnTo>
                  <a:lnTo>
                    <a:pt x="824" y="10"/>
                  </a:lnTo>
                  <a:lnTo>
                    <a:pt x="838" y="19"/>
                  </a:lnTo>
                  <a:lnTo>
                    <a:pt x="851" y="33"/>
                  </a:lnTo>
                  <a:lnTo>
                    <a:pt x="863" y="48"/>
                  </a:lnTo>
                  <a:lnTo>
                    <a:pt x="876" y="66"/>
                  </a:lnTo>
                  <a:lnTo>
                    <a:pt x="888" y="85"/>
                  </a:lnTo>
                  <a:lnTo>
                    <a:pt x="899" y="106"/>
                  </a:lnTo>
                  <a:lnTo>
                    <a:pt x="908" y="127"/>
                  </a:lnTo>
                  <a:lnTo>
                    <a:pt x="915" y="151"/>
                  </a:lnTo>
                  <a:lnTo>
                    <a:pt x="921" y="173"/>
                  </a:lnTo>
                  <a:lnTo>
                    <a:pt x="923" y="197"/>
                  </a:lnTo>
                  <a:lnTo>
                    <a:pt x="923" y="220"/>
                  </a:lnTo>
                  <a:lnTo>
                    <a:pt x="921" y="232"/>
                  </a:lnTo>
                  <a:lnTo>
                    <a:pt x="918" y="244"/>
                  </a:lnTo>
                  <a:lnTo>
                    <a:pt x="915" y="254"/>
                  </a:lnTo>
                  <a:lnTo>
                    <a:pt x="911" y="265"/>
                  </a:lnTo>
                  <a:lnTo>
                    <a:pt x="911" y="2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4292032" y="2879871"/>
              <a:ext cx="657137" cy="152587"/>
            </a:xfrm>
            <a:custGeom>
              <a:avLst/>
              <a:gdLst>
                <a:gd name="T0" fmla="*/ 113 w 412"/>
                <a:gd name="T1" fmla="*/ 0 h 99"/>
                <a:gd name="T2" fmla="*/ 169 w 412"/>
                <a:gd name="T3" fmla="*/ 11 h 99"/>
                <a:gd name="T4" fmla="*/ 238 w 412"/>
                <a:gd name="T5" fmla="*/ 18 h 99"/>
                <a:gd name="T6" fmla="*/ 286 w 412"/>
                <a:gd name="T7" fmla="*/ 18 h 99"/>
                <a:gd name="T8" fmla="*/ 309 w 412"/>
                <a:gd name="T9" fmla="*/ 12 h 99"/>
                <a:gd name="T10" fmla="*/ 316 w 412"/>
                <a:gd name="T11" fmla="*/ 9 h 99"/>
                <a:gd name="T12" fmla="*/ 306 w 412"/>
                <a:gd name="T13" fmla="*/ 20 h 99"/>
                <a:gd name="T14" fmla="*/ 291 w 412"/>
                <a:gd name="T15" fmla="*/ 41 h 99"/>
                <a:gd name="T16" fmla="*/ 288 w 412"/>
                <a:gd name="T17" fmla="*/ 50 h 99"/>
                <a:gd name="T18" fmla="*/ 294 w 412"/>
                <a:gd name="T19" fmla="*/ 53 h 99"/>
                <a:gd name="T20" fmla="*/ 303 w 412"/>
                <a:gd name="T21" fmla="*/ 54 h 99"/>
                <a:gd name="T22" fmla="*/ 325 w 412"/>
                <a:gd name="T23" fmla="*/ 63 h 99"/>
                <a:gd name="T24" fmla="*/ 349 w 412"/>
                <a:gd name="T25" fmla="*/ 66 h 99"/>
                <a:gd name="T26" fmla="*/ 390 w 412"/>
                <a:gd name="T27" fmla="*/ 60 h 99"/>
                <a:gd name="T28" fmla="*/ 409 w 412"/>
                <a:gd name="T29" fmla="*/ 57 h 99"/>
                <a:gd name="T30" fmla="*/ 412 w 412"/>
                <a:gd name="T31" fmla="*/ 59 h 99"/>
                <a:gd name="T32" fmla="*/ 390 w 412"/>
                <a:gd name="T33" fmla="*/ 69 h 99"/>
                <a:gd name="T34" fmla="*/ 348 w 412"/>
                <a:gd name="T35" fmla="*/ 81 h 99"/>
                <a:gd name="T36" fmla="*/ 322 w 412"/>
                <a:gd name="T37" fmla="*/ 85 h 99"/>
                <a:gd name="T38" fmla="*/ 316 w 412"/>
                <a:gd name="T39" fmla="*/ 84 h 99"/>
                <a:gd name="T40" fmla="*/ 283 w 412"/>
                <a:gd name="T41" fmla="*/ 76 h 99"/>
                <a:gd name="T42" fmla="*/ 259 w 412"/>
                <a:gd name="T43" fmla="*/ 73 h 99"/>
                <a:gd name="T44" fmla="*/ 238 w 412"/>
                <a:gd name="T45" fmla="*/ 78 h 99"/>
                <a:gd name="T46" fmla="*/ 231 w 412"/>
                <a:gd name="T47" fmla="*/ 84 h 99"/>
                <a:gd name="T48" fmla="*/ 226 w 412"/>
                <a:gd name="T49" fmla="*/ 88 h 99"/>
                <a:gd name="T50" fmla="*/ 204 w 412"/>
                <a:gd name="T51" fmla="*/ 96 h 99"/>
                <a:gd name="T52" fmla="*/ 163 w 412"/>
                <a:gd name="T53" fmla="*/ 99 h 99"/>
                <a:gd name="T54" fmla="*/ 113 w 412"/>
                <a:gd name="T55" fmla="*/ 99 h 99"/>
                <a:gd name="T56" fmla="*/ 60 w 412"/>
                <a:gd name="T57" fmla="*/ 73 h 99"/>
                <a:gd name="T58" fmla="*/ 0 w 412"/>
                <a:gd name="T59" fmla="*/ 45 h 99"/>
                <a:gd name="T60" fmla="*/ 54 w 412"/>
                <a:gd name="T61" fmla="*/ 53 h 99"/>
                <a:gd name="T62" fmla="*/ 162 w 412"/>
                <a:gd name="T63" fmla="*/ 64 h 99"/>
                <a:gd name="T64" fmla="*/ 202 w 412"/>
                <a:gd name="T65" fmla="*/ 64 h 99"/>
                <a:gd name="T66" fmla="*/ 213 w 412"/>
                <a:gd name="T67" fmla="*/ 62 h 99"/>
                <a:gd name="T68" fmla="*/ 216 w 412"/>
                <a:gd name="T69" fmla="*/ 56 h 99"/>
                <a:gd name="T70" fmla="*/ 208 w 412"/>
                <a:gd name="T71" fmla="*/ 47 h 99"/>
                <a:gd name="T72" fmla="*/ 190 w 412"/>
                <a:gd name="T73" fmla="*/ 36 h 99"/>
                <a:gd name="T74" fmla="*/ 113 w 412"/>
                <a:gd name="T75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2" h="99">
                  <a:moveTo>
                    <a:pt x="113" y="0"/>
                  </a:moveTo>
                  <a:lnTo>
                    <a:pt x="113" y="0"/>
                  </a:lnTo>
                  <a:lnTo>
                    <a:pt x="140" y="6"/>
                  </a:lnTo>
                  <a:lnTo>
                    <a:pt x="169" y="11"/>
                  </a:lnTo>
                  <a:lnTo>
                    <a:pt x="204" y="14"/>
                  </a:lnTo>
                  <a:lnTo>
                    <a:pt x="238" y="18"/>
                  </a:lnTo>
                  <a:lnTo>
                    <a:pt x="271" y="18"/>
                  </a:lnTo>
                  <a:lnTo>
                    <a:pt x="286" y="18"/>
                  </a:lnTo>
                  <a:lnTo>
                    <a:pt x="298" y="15"/>
                  </a:lnTo>
                  <a:lnTo>
                    <a:pt x="309" y="12"/>
                  </a:lnTo>
                  <a:lnTo>
                    <a:pt x="316" y="9"/>
                  </a:lnTo>
                  <a:lnTo>
                    <a:pt x="316" y="9"/>
                  </a:lnTo>
                  <a:lnTo>
                    <a:pt x="322" y="5"/>
                  </a:lnTo>
                  <a:lnTo>
                    <a:pt x="306" y="20"/>
                  </a:lnTo>
                  <a:lnTo>
                    <a:pt x="297" y="30"/>
                  </a:lnTo>
                  <a:lnTo>
                    <a:pt x="291" y="41"/>
                  </a:lnTo>
                  <a:lnTo>
                    <a:pt x="289" y="45"/>
                  </a:lnTo>
                  <a:lnTo>
                    <a:pt x="288" y="50"/>
                  </a:lnTo>
                  <a:lnTo>
                    <a:pt x="291" y="51"/>
                  </a:lnTo>
                  <a:lnTo>
                    <a:pt x="294" y="53"/>
                  </a:lnTo>
                  <a:lnTo>
                    <a:pt x="294" y="53"/>
                  </a:lnTo>
                  <a:lnTo>
                    <a:pt x="303" y="54"/>
                  </a:lnTo>
                  <a:lnTo>
                    <a:pt x="310" y="57"/>
                  </a:lnTo>
                  <a:lnTo>
                    <a:pt x="325" y="63"/>
                  </a:lnTo>
                  <a:lnTo>
                    <a:pt x="336" y="64"/>
                  </a:lnTo>
                  <a:lnTo>
                    <a:pt x="349" y="66"/>
                  </a:lnTo>
                  <a:lnTo>
                    <a:pt x="367" y="64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409" y="57"/>
                  </a:lnTo>
                  <a:lnTo>
                    <a:pt x="412" y="57"/>
                  </a:lnTo>
                  <a:lnTo>
                    <a:pt x="412" y="59"/>
                  </a:lnTo>
                  <a:lnTo>
                    <a:pt x="405" y="63"/>
                  </a:lnTo>
                  <a:lnTo>
                    <a:pt x="390" y="69"/>
                  </a:lnTo>
                  <a:lnTo>
                    <a:pt x="369" y="75"/>
                  </a:lnTo>
                  <a:lnTo>
                    <a:pt x="348" y="81"/>
                  </a:lnTo>
                  <a:lnTo>
                    <a:pt x="330" y="85"/>
                  </a:lnTo>
                  <a:lnTo>
                    <a:pt x="322" y="85"/>
                  </a:lnTo>
                  <a:lnTo>
                    <a:pt x="316" y="84"/>
                  </a:lnTo>
                  <a:lnTo>
                    <a:pt x="316" y="84"/>
                  </a:lnTo>
                  <a:lnTo>
                    <a:pt x="295" y="78"/>
                  </a:lnTo>
                  <a:lnTo>
                    <a:pt x="283" y="76"/>
                  </a:lnTo>
                  <a:lnTo>
                    <a:pt x="271" y="73"/>
                  </a:lnTo>
                  <a:lnTo>
                    <a:pt x="259" y="73"/>
                  </a:lnTo>
                  <a:lnTo>
                    <a:pt x="249" y="75"/>
                  </a:lnTo>
                  <a:lnTo>
                    <a:pt x="238" y="78"/>
                  </a:lnTo>
                  <a:lnTo>
                    <a:pt x="234" y="81"/>
                  </a:lnTo>
                  <a:lnTo>
                    <a:pt x="231" y="84"/>
                  </a:lnTo>
                  <a:lnTo>
                    <a:pt x="231" y="84"/>
                  </a:lnTo>
                  <a:lnTo>
                    <a:pt x="226" y="88"/>
                  </a:lnTo>
                  <a:lnTo>
                    <a:pt x="219" y="91"/>
                  </a:lnTo>
                  <a:lnTo>
                    <a:pt x="204" y="96"/>
                  </a:lnTo>
                  <a:lnTo>
                    <a:pt x="184" y="99"/>
                  </a:lnTo>
                  <a:lnTo>
                    <a:pt x="163" y="99"/>
                  </a:lnTo>
                  <a:lnTo>
                    <a:pt x="128" y="99"/>
                  </a:lnTo>
                  <a:lnTo>
                    <a:pt x="113" y="99"/>
                  </a:lnTo>
                  <a:lnTo>
                    <a:pt x="113" y="99"/>
                  </a:lnTo>
                  <a:lnTo>
                    <a:pt x="60" y="73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5" y="47"/>
                  </a:lnTo>
                  <a:lnTo>
                    <a:pt x="54" y="53"/>
                  </a:lnTo>
                  <a:lnTo>
                    <a:pt x="108" y="60"/>
                  </a:lnTo>
                  <a:lnTo>
                    <a:pt x="162" y="64"/>
                  </a:lnTo>
                  <a:lnTo>
                    <a:pt x="184" y="64"/>
                  </a:lnTo>
                  <a:lnTo>
                    <a:pt x="202" y="64"/>
                  </a:lnTo>
                  <a:lnTo>
                    <a:pt x="208" y="63"/>
                  </a:lnTo>
                  <a:lnTo>
                    <a:pt x="213" y="62"/>
                  </a:lnTo>
                  <a:lnTo>
                    <a:pt x="216" y="59"/>
                  </a:lnTo>
                  <a:lnTo>
                    <a:pt x="216" y="56"/>
                  </a:lnTo>
                  <a:lnTo>
                    <a:pt x="214" y="51"/>
                  </a:lnTo>
                  <a:lnTo>
                    <a:pt x="208" y="47"/>
                  </a:lnTo>
                  <a:lnTo>
                    <a:pt x="201" y="42"/>
                  </a:lnTo>
                  <a:lnTo>
                    <a:pt x="190" y="36"/>
                  </a:lnTo>
                  <a:lnTo>
                    <a:pt x="159" y="20"/>
                  </a:lnTo>
                  <a:lnTo>
                    <a:pt x="113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27"/>
            <p:cNvSpPr>
              <a:spLocks/>
            </p:cNvSpPr>
            <p:nvPr/>
          </p:nvSpPr>
          <p:spPr bwMode="auto">
            <a:xfrm>
              <a:off x="3135663" y="2291106"/>
              <a:ext cx="1913991" cy="1283879"/>
            </a:xfrm>
            <a:custGeom>
              <a:avLst/>
              <a:gdLst>
                <a:gd name="T0" fmla="*/ 1125 w 1200"/>
                <a:gd name="T1" fmla="*/ 707 h 833"/>
                <a:gd name="T2" fmla="*/ 1086 w 1200"/>
                <a:gd name="T3" fmla="*/ 733 h 833"/>
                <a:gd name="T4" fmla="*/ 1059 w 1200"/>
                <a:gd name="T5" fmla="*/ 759 h 833"/>
                <a:gd name="T6" fmla="*/ 939 w 1200"/>
                <a:gd name="T7" fmla="*/ 697 h 833"/>
                <a:gd name="T8" fmla="*/ 887 w 1200"/>
                <a:gd name="T9" fmla="*/ 691 h 833"/>
                <a:gd name="T10" fmla="*/ 778 w 1200"/>
                <a:gd name="T11" fmla="*/ 788 h 833"/>
                <a:gd name="T12" fmla="*/ 676 w 1200"/>
                <a:gd name="T13" fmla="*/ 833 h 833"/>
                <a:gd name="T14" fmla="*/ 640 w 1200"/>
                <a:gd name="T15" fmla="*/ 810 h 833"/>
                <a:gd name="T16" fmla="*/ 671 w 1200"/>
                <a:gd name="T17" fmla="*/ 730 h 833"/>
                <a:gd name="T18" fmla="*/ 703 w 1200"/>
                <a:gd name="T19" fmla="*/ 706 h 833"/>
                <a:gd name="T20" fmla="*/ 712 w 1200"/>
                <a:gd name="T21" fmla="*/ 622 h 833"/>
                <a:gd name="T22" fmla="*/ 680 w 1200"/>
                <a:gd name="T23" fmla="*/ 581 h 833"/>
                <a:gd name="T24" fmla="*/ 584 w 1200"/>
                <a:gd name="T25" fmla="*/ 515 h 833"/>
                <a:gd name="T26" fmla="*/ 556 w 1200"/>
                <a:gd name="T27" fmla="*/ 449 h 833"/>
                <a:gd name="T28" fmla="*/ 540 w 1200"/>
                <a:gd name="T29" fmla="*/ 433 h 833"/>
                <a:gd name="T30" fmla="*/ 442 w 1200"/>
                <a:gd name="T31" fmla="*/ 562 h 833"/>
                <a:gd name="T32" fmla="*/ 360 w 1200"/>
                <a:gd name="T33" fmla="*/ 685 h 833"/>
                <a:gd name="T34" fmla="*/ 285 w 1200"/>
                <a:gd name="T35" fmla="*/ 674 h 833"/>
                <a:gd name="T36" fmla="*/ 246 w 1200"/>
                <a:gd name="T37" fmla="*/ 692 h 833"/>
                <a:gd name="T38" fmla="*/ 182 w 1200"/>
                <a:gd name="T39" fmla="*/ 745 h 833"/>
                <a:gd name="T40" fmla="*/ 149 w 1200"/>
                <a:gd name="T41" fmla="*/ 701 h 833"/>
                <a:gd name="T42" fmla="*/ 134 w 1200"/>
                <a:gd name="T43" fmla="*/ 596 h 833"/>
                <a:gd name="T44" fmla="*/ 107 w 1200"/>
                <a:gd name="T45" fmla="*/ 517 h 833"/>
                <a:gd name="T46" fmla="*/ 36 w 1200"/>
                <a:gd name="T47" fmla="*/ 455 h 833"/>
                <a:gd name="T48" fmla="*/ 0 w 1200"/>
                <a:gd name="T49" fmla="*/ 403 h 833"/>
                <a:gd name="T50" fmla="*/ 60 w 1200"/>
                <a:gd name="T51" fmla="*/ 324 h 833"/>
                <a:gd name="T52" fmla="*/ 156 w 1200"/>
                <a:gd name="T53" fmla="*/ 262 h 833"/>
                <a:gd name="T54" fmla="*/ 237 w 1200"/>
                <a:gd name="T55" fmla="*/ 166 h 833"/>
                <a:gd name="T56" fmla="*/ 271 w 1200"/>
                <a:gd name="T57" fmla="*/ 119 h 833"/>
                <a:gd name="T58" fmla="*/ 352 w 1200"/>
                <a:gd name="T59" fmla="*/ 80 h 833"/>
                <a:gd name="T60" fmla="*/ 384 w 1200"/>
                <a:gd name="T61" fmla="*/ 63 h 833"/>
                <a:gd name="T62" fmla="*/ 405 w 1200"/>
                <a:gd name="T63" fmla="*/ 20 h 833"/>
                <a:gd name="T64" fmla="*/ 448 w 1200"/>
                <a:gd name="T65" fmla="*/ 8 h 833"/>
                <a:gd name="T66" fmla="*/ 550 w 1200"/>
                <a:gd name="T67" fmla="*/ 39 h 833"/>
                <a:gd name="T68" fmla="*/ 650 w 1200"/>
                <a:gd name="T69" fmla="*/ 81 h 833"/>
                <a:gd name="T70" fmla="*/ 641 w 1200"/>
                <a:gd name="T71" fmla="*/ 105 h 833"/>
                <a:gd name="T72" fmla="*/ 580 w 1200"/>
                <a:gd name="T73" fmla="*/ 113 h 833"/>
                <a:gd name="T74" fmla="*/ 508 w 1200"/>
                <a:gd name="T75" fmla="*/ 151 h 833"/>
                <a:gd name="T76" fmla="*/ 613 w 1200"/>
                <a:gd name="T77" fmla="*/ 216 h 833"/>
                <a:gd name="T78" fmla="*/ 637 w 1200"/>
                <a:gd name="T79" fmla="*/ 259 h 833"/>
                <a:gd name="T80" fmla="*/ 721 w 1200"/>
                <a:gd name="T81" fmla="*/ 294 h 833"/>
                <a:gd name="T82" fmla="*/ 674 w 1200"/>
                <a:gd name="T83" fmla="*/ 321 h 833"/>
                <a:gd name="T84" fmla="*/ 635 w 1200"/>
                <a:gd name="T85" fmla="*/ 330 h 833"/>
                <a:gd name="T86" fmla="*/ 683 w 1200"/>
                <a:gd name="T87" fmla="*/ 409 h 833"/>
                <a:gd name="T88" fmla="*/ 808 w 1200"/>
                <a:gd name="T89" fmla="*/ 463 h 833"/>
                <a:gd name="T90" fmla="*/ 857 w 1200"/>
                <a:gd name="T91" fmla="*/ 502 h 833"/>
                <a:gd name="T92" fmla="*/ 941 w 1200"/>
                <a:gd name="T93" fmla="*/ 535 h 833"/>
                <a:gd name="T94" fmla="*/ 1010 w 1200"/>
                <a:gd name="T95" fmla="*/ 589 h 833"/>
                <a:gd name="T96" fmla="*/ 1101 w 1200"/>
                <a:gd name="T97" fmla="*/ 608 h 833"/>
                <a:gd name="T98" fmla="*/ 1175 w 1200"/>
                <a:gd name="T99" fmla="*/ 581 h 833"/>
                <a:gd name="T100" fmla="*/ 1167 w 1200"/>
                <a:gd name="T101" fmla="*/ 610 h 833"/>
                <a:gd name="T102" fmla="*/ 1128 w 1200"/>
                <a:gd name="T103" fmla="*/ 640 h 833"/>
                <a:gd name="T104" fmla="*/ 1194 w 1200"/>
                <a:gd name="T105" fmla="*/ 710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0" h="833">
                  <a:moveTo>
                    <a:pt x="1197" y="719"/>
                  </a:moveTo>
                  <a:lnTo>
                    <a:pt x="1197" y="719"/>
                  </a:lnTo>
                  <a:lnTo>
                    <a:pt x="1169" y="710"/>
                  </a:lnTo>
                  <a:lnTo>
                    <a:pt x="1151" y="707"/>
                  </a:lnTo>
                  <a:lnTo>
                    <a:pt x="1133" y="706"/>
                  </a:lnTo>
                  <a:lnTo>
                    <a:pt x="1125" y="707"/>
                  </a:lnTo>
                  <a:lnTo>
                    <a:pt x="1116" y="707"/>
                  </a:lnTo>
                  <a:lnTo>
                    <a:pt x="1109" y="710"/>
                  </a:lnTo>
                  <a:lnTo>
                    <a:pt x="1101" y="713"/>
                  </a:lnTo>
                  <a:lnTo>
                    <a:pt x="1095" y="719"/>
                  </a:lnTo>
                  <a:lnTo>
                    <a:pt x="1091" y="725"/>
                  </a:lnTo>
                  <a:lnTo>
                    <a:pt x="1086" y="733"/>
                  </a:lnTo>
                  <a:lnTo>
                    <a:pt x="1083" y="742"/>
                  </a:lnTo>
                  <a:lnTo>
                    <a:pt x="1083" y="742"/>
                  </a:lnTo>
                  <a:lnTo>
                    <a:pt x="1080" y="751"/>
                  </a:lnTo>
                  <a:lnTo>
                    <a:pt x="1074" y="756"/>
                  </a:lnTo>
                  <a:lnTo>
                    <a:pt x="1068" y="759"/>
                  </a:lnTo>
                  <a:lnTo>
                    <a:pt x="1059" y="759"/>
                  </a:lnTo>
                  <a:lnTo>
                    <a:pt x="1050" y="758"/>
                  </a:lnTo>
                  <a:lnTo>
                    <a:pt x="1038" y="754"/>
                  </a:lnTo>
                  <a:lnTo>
                    <a:pt x="1014" y="743"/>
                  </a:lnTo>
                  <a:lnTo>
                    <a:pt x="989" y="728"/>
                  </a:lnTo>
                  <a:lnTo>
                    <a:pt x="963" y="712"/>
                  </a:lnTo>
                  <a:lnTo>
                    <a:pt x="939" y="697"/>
                  </a:lnTo>
                  <a:lnTo>
                    <a:pt x="920" y="686"/>
                  </a:lnTo>
                  <a:lnTo>
                    <a:pt x="920" y="686"/>
                  </a:lnTo>
                  <a:lnTo>
                    <a:pt x="915" y="685"/>
                  </a:lnTo>
                  <a:lnTo>
                    <a:pt x="909" y="685"/>
                  </a:lnTo>
                  <a:lnTo>
                    <a:pt x="899" y="686"/>
                  </a:lnTo>
                  <a:lnTo>
                    <a:pt x="887" y="691"/>
                  </a:lnTo>
                  <a:lnTo>
                    <a:pt x="875" y="697"/>
                  </a:lnTo>
                  <a:lnTo>
                    <a:pt x="862" y="706"/>
                  </a:lnTo>
                  <a:lnTo>
                    <a:pt x="848" y="716"/>
                  </a:lnTo>
                  <a:lnTo>
                    <a:pt x="821" y="740"/>
                  </a:lnTo>
                  <a:lnTo>
                    <a:pt x="797" y="765"/>
                  </a:lnTo>
                  <a:lnTo>
                    <a:pt x="778" y="788"/>
                  </a:lnTo>
                  <a:lnTo>
                    <a:pt x="760" y="810"/>
                  </a:lnTo>
                  <a:lnTo>
                    <a:pt x="760" y="810"/>
                  </a:lnTo>
                  <a:lnTo>
                    <a:pt x="740" y="818"/>
                  </a:lnTo>
                  <a:lnTo>
                    <a:pt x="721" y="824"/>
                  </a:lnTo>
                  <a:lnTo>
                    <a:pt x="698" y="830"/>
                  </a:lnTo>
                  <a:lnTo>
                    <a:pt x="676" y="833"/>
                  </a:lnTo>
                  <a:lnTo>
                    <a:pt x="665" y="833"/>
                  </a:lnTo>
                  <a:lnTo>
                    <a:pt x="656" y="831"/>
                  </a:lnTo>
                  <a:lnTo>
                    <a:pt x="649" y="830"/>
                  </a:lnTo>
                  <a:lnTo>
                    <a:pt x="644" y="825"/>
                  </a:lnTo>
                  <a:lnTo>
                    <a:pt x="640" y="818"/>
                  </a:lnTo>
                  <a:lnTo>
                    <a:pt x="640" y="810"/>
                  </a:lnTo>
                  <a:lnTo>
                    <a:pt x="640" y="810"/>
                  </a:lnTo>
                  <a:lnTo>
                    <a:pt x="643" y="791"/>
                  </a:lnTo>
                  <a:lnTo>
                    <a:pt x="647" y="773"/>
                  </a:lnTo>
                  <a:lnTo>
                    <a:pt x="655" y="756"/>
                  </a:lnTo>
                  <a:lnTo>
                    <a:pt x="662" y="742"/>
                  </a:lnTo>
                  <a:lnTo>
                    <a:pt x="671" y="730"/>
                  </a:lnTo>
                  <a:lnTo>
                    <a:pt x="680" y="721"/>
                  </a:lnTo>
                  <a:lnTo>
                    <a:pt x="688" y="713"/>
                  </a:lnTo>
                  <a:lnTo>
                    <a:pt x="697" y="710"/>
                  </a:lnTo>
                  <a:lnTo>
                    <a:pt x="697" y="710"/>
                  </a:lnTo>
                  <a:lnTo>
                    <a:pt x="700" y="709"/>
                  </a:lnTo>
                  <a:lnTo>
                    <a:pt x="703" y="706"/>
                  </a:lnTo>
                  <a:lnTo>
                    <a:pt x="710" y="697"/>
                  </a:lnTo>
                  <a:lnTo>
                    <a:pt x="715" y="683"/>
                  </a:lnTo>
                  <a:lnTo>
                    <a:pt x="718" y="667"/>
                  </a:lnTo>
                  <a:lnTo>
                    <a:pt x="718" y="650"/>
                  </a:lnTo>
                  <a:lnTo>
                    <a:pt x="715" y="631"/>
                  </a:lnTo>
                  <a:lnTo>
                    <a:pt x="712" y="622"/>
                  </a:lnTo>
                  <a:lnTo>
                    <a:pt x="707" y="613"/>
                  </a:lnTo>
                  <a:lnTo>
                    <a:pt x="703" y="604"/>
                  </a:lnTo>
                  <a:lnTo>
                    <a:pt x="697" y="596"/>
                  </a:lnTo>
                  <a:lnTo>
                    <a:pt x="697" y="596"/>
                  </a:lnTo>
                  <a:lnTo>
                    <a:pt x="689" y="589"/>
                  </a:lnTo>
                  <a:lnTo>
                    <a:pt x="680" y="581"/>
                  </a:lnTo>
                  <a:lnTo>
                    <a:pt x="661" y="568"/>
                  </a:lnTo>
                  <a:lnTo>
                    <a:pt x="638" y="556"/>
                  </a:lnTo>
                  <a:lnTo>
                    <a:pt x="616" y="541"/>
                  </a:lnTo>
                  <a:lnTo>
                    <a:pt x="604" y="533"/>
                  </a:lnTo>
                  <a:lnTo>
                    <a:pt x="595" y="524"/>
                  </a:lnTo>
                  <a:lnTo>
                    <a:pt x="584" y="515"/>
                  </a:lnTo>
                  <a:lnTo>
                    <a:pt x="575" y="505"/>
                  </a:lnTo>
                  <a:lnTo>
                    <a:pt x="569" y="493"/>
                  </a:lnTo>
                  <a:lnTo>
                    <a:pt x="564" y="479"/>
                  </a:lnTo>
                  <a:lnTo>
                    <a:pt x="559" y="466"/>
                  </a:lnTo>
                  <a:lnTo>
                    <a:pt x="556" y="449"/>
                  </a:lnTo>
                  <a:lnTo>
                    <a:pt x="556" y="449"/>
                  </a:lnTo>
                  <a:lnTo>
                    <a:pt x="555" y="442"/>
                  </a:lnTo>
                  <a:lnTo>
                    <a:pt x="553" y="436"/>
                  </a:lnTo>
                  <a:lnTo>
                    <a:pt x="550" y="433"/>
                  </a:lnTo>
                  <a:lnTo>
                    <a:pt x="547" y="432"/>
                  </a:lnTo>
                  <a:lnTo>
                    <a:pt x="543" y="432"/>
                  </a:lnTo>
                  <a:lnTo>
                    <a:pt x="540" y="433"/>
                  </a:lnTo>
                  <a:lnTo>
                    <a:pt x="529" y="441"/>
                  </a:lnTo>
                  <a:lnTo>
                    <a:pt x="516" y="454"/>
                  </a:lnTo>
                  <a:lnTo>
                    <a:pt x="502" y="470"/>
                  </a:lnTo>
                  <a:lnTo>
                    <a:pt x="489" y="490"/>
                  </a:lnTo>
                  <a:lnTo>
                    <a:pt x="474" y="512"/>
                  </a:lnTo>
                  <a:lnTo>
                    <a:pt x="442" y="562"/>
                  </a:lnTo>
                  <a:lnTo>
                    <a:pt x="414" y="610"/>
                  </a:lnTo>
                  <a:lnTo>
                    <a:pt x="390" y="649"/>
                  </a:lnTo>
                  <a:lnTo>
                    <a:pt x="372" y="674"/>
                  </a:lnTo>
                  <a:lnTo>
                    <a:pt x="372" y="674"/>
                  </a:lnTo>
                  <a:lnTo>
                    <a:pt x="366" y="680"/>
                  </a:lnTo>
                  <a:lnTo>
                    <a:pt x="360" y="685"/>
                  </a:lnTo>
                  <a:lnTo>
                    <a:pt x="352" y="688"/>
                  </a:lnTo>
                  <a:lnTo>
                    <a:pt x="345" y="689"/>
                  </a:lnTo>
                  <a:lnTo>
                    <a:pt x="337" y="689"/>
                  </a:lnTo>
                  <a:lnTo>
                    <a:pt x="330" y="689"/>
                  </a:lnTo>
                  <a:lnTo>
                    <a:pt x="313" y="685"/>
                  </a:lnTo>
                  <a:lnTo>
                    <a:pt x="285" y="674"/>
                  </a:lnTo>
                  <a:lnTo>
                    <a:pt x="273" y="673"/>
                  </a:lnTo>
                  <a:lnTo>
                    <a:pt x="268" y="673"/>
                  </a:lnTo>
                  <a:lnTo>
                    <a:pt x="264" y="674"/>
                  </a:lnTo>
                  <a:lnTo>
                    <a:pt x="264" y="674"/>
                  </a:lnTo>
                  <a:lnTo>
                    <a:pt x="256" y="682"/>
                  </a:lnTo>
                  <a:lnTo>
                    <a:pt x="246" y="692"/>
                  </a:lnTo>
                  <a:lnTo>
                    <a:pt x="224" y="719"/>
                  </a:lnTo>
                  <a:lnTo>
                    <a:pt x="212" y="731"/>
                  </a:lnTo>
                  <a:lnTo>
                    <a:pt x="200" y="740"/>
                  </a:lnTo>
                  <a:lnTo>
                    <a:pt x="194" y="743"/>
                  </a:lnTo>
                  <a:lnTo>
                    <a:pt x="188" y="745"/>
                  </a:lnTo>
                  <a:lnTo>
                    <a:pt x="182" y="745"/>
                  </a:lnTo>
                  <a:lnTo>
                    <a:pt x="177" y="742"/>
                  </a:lnTo>
                  <a:lnTo>
                    <a:pt x="177" y="742"/>
                  </a:lnTo>
                  <a:lnTo>
                    <a:pt x="171" y="739"/>
                  </a:lnTo>
                  <a:lnTo>
                    <a:pt x="167" y="733"/>
                  </a:lnTo>
                  <a:lnTo>
                    <a:pt x="158" y="719"/>
                  </a:lnTo>
                  <a:lnTo>
                    <a:pt x="149" y="701"/>
                  </a:lnTo>
                  <a:lnTo>
                    <a:pt x="141" y="680"/>
                  </a:lnTo>
                  <a:lnTo>
                    <a:pt x="137" y="658"/>
                  </a:lnTo>
                  <a:lnTo>
                    <a:pt x="134" y="637"/>
                  </a:lnTo>
                  <a:lnTo>
                    <a:pt x="132" y="616"/>
                  </a:lnTo>
                  <a:lnTo>
                    <a:pt x="134" y="596"/>
                  </a:lnTo>
                  <a:lnTo>
                    <a:pt x="134" y="596"/>
                  </a:lnTo>
                  <a:lnTo>
                    <a:pt x="134" y="587"/>
                  </a:lnTo>
                  <a:lnTo>
                    <a:pt x="134" y="580"/>
                  </a:lnTo>
                  <a:lnTo>
                    <a:pt x="131" y="562"/>
                  </a:lnTo>
                  <a:lnTo>
                    <a:pt x="125" y="545"/>
                  </a:lnTo>
                  <a:lnTo>
                    <a:pt x="116" y="530"/>
                  </a:lnTo>
                  <a:lnTo>
                    <a:pt x="107" y="517"/>
                  </a:lnTo>
                  <a:lnTo>
                    <a:pt x="95" y="505"/>
                  </a:lnTo>
                  <a:lnTo>
                    <a:pt x="84" y="494"/>
                  </a:lnTo>
                  <a:lnTo>
                    <a:pt x="72" y="485"/>
                  </a:lnTo>
                  <a:lnTo>
                    <a:pt x="72" y="485"/>
                  </a:lnTo>
                  <a:lnTo>
                    <a:pt x="50" y="467"/>
                  </a:lnTo>
                  <a:lnTo>
                    <a:pt x="36" y="455"/>
                  </a:lnTo>
                  <a:lnTo>
                    <a:pt x="24" y="445"/>
                  </a:lnTo>
                  <a:lnTo>
                    <a:pt x="14" y="433"/>
                  </a:lnTo>
                  <a:lnTo>
                    <a:pt x="6" y="421"/>
                  </a:lnTo>
                  <a:lnTo>
                    <a:pt x="2" y="411"/>
                  </a:lnTo>
                  <a:lnTo>
                    <a:pt x="0" y="406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5" y="393"/>
                  </a:lnTo>
                  <a:lnTo>
                    <a:pt x="14" y="378"/>
                  </a:lnTo>
                  <a:lnTo>
                    <a:pt x="27" y="361"/>
                  </a:lnTo>
                  <a:lnTo>
                    <a:pt x="42" y="342"/>
                  </a:lnTo>
                  <a:lnTo>
                    <a:pt x="60" y="324"/>
                  </a:lnTo>
                  <a:lnTo>
                    <a:pt x="81" y="306"/>
                  </a:lnTo>
                  <a:lnTo>
                    <a:pt x="101" y="291"/>
                  </a:lnTo>
                  <a:lnTo>
                    <a:pt x="111" y="283"/>
                  </a:lnTo>
                  <a:lnTo>
                    <a:pt x="120" y="279"/>
                  </a:lnTo>
                  <a:lnTo>
                    <a:pt x="120" y="279"/>
                  </a:lnTo>
                  <a:lnTo>
                    <a:pt x="156" y="262"/>
                  </a:lnTo>
                  <a:lnTo>
                    <a:pt x="173" y="253"/>
                  </a:lnTo>
                  <a:lnTo>
                    <a:pt x="188" y="243"/>
                  </a:lnTo>
                  <a:lnTo>
                    <a:pt x="201" y="229"/>
                  </a:lnTo>
                  <a:lnTo>
                    <a:pt x="215" y="213"/>
                  </a:lnTo>
                  <a:lnTo>
                    <a:pt x="225" y="192"/>
                  </a:lnTo>
                  <a:lnTo>
                    <a:pt x="237" y="166"/>
                  </a:lnTo>
                  <a:lnTo>
                    <a:pt x="237" y="166"/>
                  </a:lnTo>
                  <a:lnTo>
                    <a:pt x="242" y="154"/>
                  </a:lnTo>
                  <a:lnTo>
                    <a:pt x="249" y="142"/>
                  </a:lnTo>
                  <a:lnTo>
                    <a:pt x="256" y="134"/>
                  </a:lnTo>
                  <a:lnTo>
                    <a:pt x="264" y="125"/>
                  </a:lnTo>
                  <a:lnTo>
                    <a:pt x="271" y="119"/>
                  </a:lnTo>
                  <a:lnTo>
                    <a:pt x="280" y="113"/>
                  </a:lnTo>
                  <a:lnTo>
                    <a:pt x="297" y="105"/>
                  </a:lnTo>
                  <a:lnTo>
                    <a:pt x="330" y="95"/>
                  </a:lnTo>
                  <a:lnTo>
                    <a:pt x="343" y="87"/>
                  </a:lnTo>
                  <a:lnTo>
                    <a:pt x="348" y="84"/>
                  </a:lnTo>
                  <a:lnTo>
                    <a:pt x="352" y="80"/>
                  </a:lnTo>
                  <a:lnTo>
                    <a:pt x="352" y="80"/>
                  </a:lnTo>
                  <a:lnTo>
                    <a:pt x="360" y="71"/>
                  </a:lnTo>
                  <a:lnTo>
                    <a:pt x="366" y="66"/>
                  </a:lnTo>
                  <a:lnTo>
                    <a:pt x="373" y="65"/>
                  </a:lnTo>
                  <a:lnTo>
                    <a:pt x="379" y="65"/>
                  </a:lnTo>
                  <a:lnTo>
                    <a:pt x="384" y="63"/>
                  </a:lnTo>
                  <a:lnTo>
                    <a:pt x="388" y="60"/>
                  </a:lnTo>
                  <a:lnTo>
                    <a:pt x="393" y="54"/>
                  </a:lnTo>
                  <a:lnTo>
                    <a:pt x="396" y="44"/>
                  </a:lnTo>
                  <a:lnTo>
                    <a:pt x="396" y="44"/>
                  </a:lnTo>
                  <a:lnTo>
                    <a:pt x="400" y="30"/>
                  </a:lnTo>
                  <a:lnTo>
                    <a:pt x="405" y="20"/>
                  </a:lnTo>
                  <a:lnTo>
                    <a:pt x="411" y="11"/>
                  </a:lnTo>
                  <a:lnTo>
                    <a:pt x="418" y="5"/>
                  </a:lnTo>
                  <a:lnTo>
                    <a:pt x="426" y="0"/>
                  </a:lnTo>
                  <a:lnTo>
                    <a:pt x="433" y="0"/>
                  </a:lnTo>
                  <a:lnTo>
                    <a:pt x="441" y="2"/>
                  </a:lnTo>
                  <a:lnTo>
                    <a:pt x="448" y="8"/>
                  </a:lnTo>
                  <a:lnTo>
                    <a:pt x="448" y="8"/>
                  </a:lnTo>
                  <a:lnTo>
                    <a:pt x="454" y="12"/>
                  </a:lnTo>
                  <a:lnTo>
                    <a:pt x="463" y="17"/>
                  </a:lnTo>
                  <a:lnTo>
                    <a:pt x="487" y="26"/>
                  </a:lnTo>
                  <a:lnTo>
                    <a:pt x="517" y="33"/>
                  </a:lnTo>
                  <a:lnTo>
                    <a:pt x="550" y="39"/>
                  </a:lnTo>
                  <a:lnTo>
                    <a:pt x="607" y="48"/>
                  </a:lnTo>
                  <a:lnTo>
                    <a:pt x="632" y="51"/>
                  </a:lnTo>
                  <a:lnTo>
                    <a:pt x="632" y="51"/>
                  </a:lnTo>
                  <a:lnTo>
                    <a:pt x="638" y="60"/>
                  </a:lnTo>
                  <a:lnTo>
                    <a:pt x="646" y="71"/>
                  </a:lnTo>
                  <a:lnTo>
                    <a:pt x="650" y="81"/>
                  </a:lnTo>
                  <a:lnTo>
                    <a:pt x="652" y="86"/>
                  </a:lnTo>
                  <a:lnTo>
                    <a:pt x="653" y="92"/>
                  </a:lnTo>
                  <a:lnTo>
                    <a:pt x="652" y="96"/>
                  </a:lnTo>
                  <a:lnTo>
                    <a:pt x="650" y="101"/>
                  </a:lnTo>
                  <a:lnTo>
                    <a:pt x="647" y="104"/>
                  </a:lnTo>
                  <a:lnTo>
                    <a:pt x="641" y="105"/>
                  </a:lnTo>
                  <a:lnTo>
                    <a:pt x="634" y="107"/>
                  </a:lnTo>
                  <a:lnTo>
                    <a:pt x="623" y="107"/>
                  </a:lnTo>
                  <a:lnTo>
                    <a:pt x="623" y="107"/>
                  </a:lnTo>
                  <a:lnTo>
                    <a:pt x="613" y="107"/>
                  </a:lnTo>
                  <a:lnTo>
                    <a:pt x="602" y="108"/>
                  </a:lnTo>
                  <a:lnTo>
                    <a:pt x="580" y="113"/>
                  </a:lnTo>
                  <a:lnTo>
                    <a:pt x="561" y="119"/>
                  </a:lnTo>
                  <a:lnTo>
                    <a:pt x="544" y="128"/>
                  </a:lnTo>
                  <a:lnTo>
                    <a:pt x="529" y="137"/>
                  </a:lnTo>
                  <a:lnTo>
                    <a:pt x="517" y="144"/>
                  </a:lnTo>
                  <a:lnTo>
                    <a:pt x="508" y="151"/>
                  </a:lnTo>
                  <a:lnTo>
                    <a:pt x="508" y="151"/>
                  </a:lnTo>
                  <a:lnTo>
                    <a:pt x="525" y="159"/>
                  </a:lnTo>
                  <a:lnTo>
                    <a:pt x="543" y="168"/>
                  </a:lnTo>
                  <a:lnTo>
                    <a:pt x="564" y="178"/>
                  </a:lnTo>
                  <a:lnTo>
                    <a:pt x="584" y="193"/>
                  </a:lnTo>
                  <a:lnTo>
                    <a:pt x="604" y="208"/>
                  </a:lnTo>
                  <a:lnTo>
                    <a:pt x="613" y="216"/>
                  </a:lnTo>
                  <a:lnTo>
                    <a:pt x="619" y="225"/>
                  </a:lnTo>
                  <a:lnTo>
                    <a:pt x="625" y="234"/>
                  </a:lnTo>
                  <a:lnTo>
                    <a:pt x="628" y="243"/>
                  </a:lnTo>
                  <a:lnTo>
                    <a:pt x="628" y="243"/>
                  </a:lnTo>
                  <a:lnTo>
                    <a:pt x="631" y="252"/>
                  </a:lnTo>
                  <a:lnTo>
                    <a:pt x="637" y="259"/>
                  </a:lnTo>
                  <a:lnTo>
                    <a:pt x="644" y="265"/>
                  </a:lnTo>
                  <a:lnTo>
                    <a:pt x="653" y="271"/>
                  </a:lnTo>
                  <a:lnTo>
                    <a:pt x="664" y="277"/>
                  </a:lnTo>
                  <a:lnTo>
                    <a:pt x="674" y="282"/>
                  </a:lnTo>
                  <a:lnTo>
                    <a:pt x="698" y="289"/>
                  </a:lnTo>
                  <a:lnTo>
                    <a:pt x="721" y="294"/>
                  </a:lnTo>
                  <a:lnTo>
                    <a:pt x="740" y="297"/>
                  </a:lnTo>
                  <a:lnTo>
                    <a:pt x="760" y="298"/>
                  </a:lnTo>
                  <a:lnTo>
                    <a:pt x="760" y="298"/>
                  </a:lnTo>
                  <a:lnTo>
                    <a:pt x="746" y="303"/>
                  </a:lnTo>
                  <a:lnTo>
                    <a:pt x="712" y="312"/>
                  </a:lnTo>
                  <a:lnTo>
                    <a:pt x="674" y="321"/>
                  </a:lnTo>
                  <a:lnTo>
                    <a:pt x="656" y="322"/>
                  </a:lnTo>
                  <a:lnTo>
                    <a:pt x="644" y="322"/>
                  </a:lnTo>
                  <a:lnTo>
                    <a:pt x="644" y="322"/>
                  </a:lnTo>
                  <a:lnTo>
                    <a:pt x="640" y="324"/>
                  </a:lnTo>
                  <a:lnTo>
                    <a:pt x="637" y="325"/>
                  </a:lnTo>
                  <a:lnTo>
                    <a:pt x="635" y="330"/>
                  </a:lnTo>
                  <a:lnTo>
                    <a:pt x="635" y="334"/>
                  </a:lnTo>
                  <a:lnTo>
                    <a:pt x="640" y="348"/>
                  </a:lnTo>
                  <a:lnTo>
                    <a:pt x="647" y="364"/>
                  </a:lnTo>
                  <a:lnTo>
                    <a:pt x="658" y="381"/>
                  </a:lnTo>
                  <a:lnTo>
                    <a:pt x="671" y="397"/>
                  </a:lnTo>
                  <a:lnTo>
                    <a:pt x="683" y="409"/>
                  </a:lnTo>
                  <a:lnTo>
                    <a:pt x="691" y="414"/>
                  </a:lnTo>
                  <a:lnTo>
                    <a:pt x="697" y="417"/>
                  </a:lnTo>
                  <a:lnTo>
                    <a:pt x="697" y="417"/>
                  </a:lnTo>
                  <a:lnTo>
                    <a:pt x="733" y="430"/>
                  </a:lnTo>
                  <a:lnTo>
                    <a:pt x="784" y="451"/>
                  </a:lnTo>
                  <a:lnTo>
                    <a:pt x="808" y="463"/>
                  </a:lnTo>
                  <a:lnTo>
                    <a:pt x="830" y="475"/>
                  </a:lnTo>
                  <a:lnTo>
                    <a:pt x="847" y="487"/>
                  </a:lnTo>
                  <a:lnTo>
                    <a:pt x="851" y="493"/>
                  </a:lnTo>
                  <a:lnTo>
                    <a:pt x="854" y="497"/>
                  </a:lnTo>
                  <a:lnTo>
                    <a:pt x="854" y="497"/>
                  </a:lnTo>
                  <a:lnTo>
                    <a:pt x="857" y="502"/>
                  </a:lnTo>
                  <a:lnTo>
                    <a:pt x="860" y="506"/>
                  </a:lnTo>
                  <a:lnTo>
                    <a:pt x="871" y="512"/>
                  </a:lnTo>
                  <a:lnTo>
                    <a:pt x="884" y="518"/>
                  </a:lnTo>
                  <a:lnTo>
                    <a:pt x="900" y="524"/>
                  </a:lnTo>
                  <a:lnTo>
                    <a:pt x="929" y="532"/>
                  </a:lnTo>
                  <a:lnTo>
                    <a:pt x="941" y="535"/>
                  </a:lnTo>
                  <a:lnTo>
                    <a:pt x="947" y="538"/>
                  </a:lnTo>
                  <a:lnTo>
                    <a:pt x="947" y="538"/>
                  </a:lnTo>
                  <a:lnTo>
                    <a:pt x="968" y="557"/>
                  </a:lnTo>
                  <a:lnTo>
                    <a:pt x="987" y="574"/>
                  </a:lnTo>
                  <a:lnTo>
                    <a:pt x="998" y="581"/>
                  </a:lnTo>
                  <a:lnTo>
                    <a:pt x="1010" y="589"/>
                  </a:lnTo>
                  <a:lnTo>
                    <a:pt x="1023" y="596"/>
                  </a:lnTo>
                  <a:lnTo>
                    <a:pt x="1037" y="602"/>
                  </a:lnTo>
                  <a:lnTo>
                    <a:pt x="1052" y="607"/>
                  </a:lnTo>
                  <a:lnTo>
                    <a:pt x="1068" y="610"/>
                  </a:lnTo>
                  <a:lnTo>
                    <a:pt x="1083" y="610"/>
                  </a:lnTo>
                  <a:lnTo>
                    <a:pt x="1101" y="608"/>
                  </a:lnTo>
                  <a:lnTo>
                    <a:pt x="1119" y="604"/>
                  </a:lnTo>
                  <a:lnTo>
                    <a:pt x="1137" y="596"/>
                  </a:lnTo>
                  <a:lnTo>
                    <a:pt x="1137" y="596"/>
                  </a:lnTo>
                  <a:lnTo>
                    <a:pt x="1154" y="589"/>
                  </a:lnTo>
                  <a:lnTo>
                    <a:pt x="1166" y="584"/>
                  </a:lnTo>
                  <a:lnTo>
                    <a:pt x="1175" y="581"/>
                  </a:lnTo>
                  <a:lnTo>
                    <a:pt x="1181" y="581"/>
                  </a:lnTo>
                  <a:lnTo>
                    <a:pt x="1184" y="583"/>
                  </a:lnTo>
                  <a:lnTo>
                    <a:pt x="1184" y="587"/>
                  </a:lnTo>
                  <a:lnTo>
                    <a:pt x="1182" y="592"/>
                  </a:lnTo>
                  <a:lnTo>
                    <a:pt x="1178" y="596"/>
                  </a:lnTo>
                  <a:lnTo>
                    <a:pt x="1167" y="610"/>
                  </a:lnTo>
                  <a:lnTo>
                    <a:pt x="1154" y="623"/>
                  </a:lnTo>
                  <a:lnTo>
                    <a:pt x="1142" y="634"/>
                  </a:lnTo>
                  <a:lnTo>
                    <a:pt x="1136" y="637"/>
                  </a:lnTo>
                  <a:lnTo>
                    <a:pt x="1131" y="638"/>
                  </a:lnTo>
                  <a:lnTo>
                    <a:pt x="1131" y="638"/>
                  </a:lnTo>
                  <a:lnTo>
                    <a:pt x="1128" y="640"/>
                  </a:lnTo>
                  <a:lnTo>
                    <a:pt x="1130" y="643"/>
                  </a:lnTo>
                  <a:lnTo>
                    <a:pt x="1131" y="647"/>
                  </a:lnTo>
                  <a:lnTo>
                    <a:pt x="1137" y="653"/>
                  </a:lnTo>
                  <a:lnTo>
                    <a:pt x="1149" y="667"/>
                  </a:lnTo>
                  <a:lnTo>
                    <a:pt x="1166" y="683"/>
                  </a:lnTo>
                  <a:lnTo>
                    <a:pt x="1194" y="710"/>
                  </a:lnTo>
                  <a:lnTo>
                    <a:pt x="1200" y="718"/>
                  </a:lnTo>
                  <a:lnTo>
                    <a:pt x="1200" y="719"/>
                  </a:lnTo>
                  <a:lnTo>
                    <a:pt x="1197" y="719"/>
                  </a:lnTo>
                  <a:lnTo>
                    <a:pt x="1197" y="7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28"/>
            <p:cNvSpPr>
              <a:spLocks/>
            </p:cNvSpPr>
            <p:nvPr/>
          </p:nvSpPr>
          <p:spPr bwMode="auto">
            <a:xfrm>
              <a:off x="1" y="3172360"/>
              <a:ext cx="1090883" cy="1208762"/>
            </a:xfrm>
            <a:custGeom>
              <a:avLst/>
              <a:gdLst/>
              <a:ahLst/>
              <a:cxnLst/>
              <a:rect l="l" t="t" r="r" b="b"/>
              <a:pathLst>
                <a:path w="1454511" h="1667859">
                  <a:moveTo>
                    <a:pt x="1454511" y="0"/>
                  </a:moveTo>
                  <a:lnTo>
                    <a:pt x="1454511" y="14887"/>
                  </a:lnTo>
                  <a:lnTo>
                    <a:pt x="1454511" y="38280"/>
                  </a:lnTo>
                  <a:lnTo>
                    <a:pt x="1446005" y="85066"/>
                  </a:lnTo>
                  <a:lnTo>
                    <a:pt x="1428992" y="140360"/>
                  </a:lnTo>
                  <a:lnTo>
                    <a:pt x="1407725" y="199906"/>
                  </a:lnTo>
                  <a:lnTo>
                    <a:pt x="1382205" y="265832"/>
                  </a:lnTo>
                  <a:lnTo>
                    <a:pt x="1352432" y="333885"/>
                  </a:lnTo>
                  <a:lnTo>
                    <a:pt x="1290759" y="474245"/>
                  </a:lnTo>
                  <a:lnTo>
                    <a:pt x="1220579" y="603971"/>
                  </a:lnTo>
                  <a:lnTo>
                    <a:pt x="1158906" y="718810"/>
                  </a:lnTo>
                  <a:lnTo>
                    <a:pt x="1107866" y="799623"/>
                  </a:lnTo>
                  <a:lnTo>
                    <a:pt x="1092980" y="825143"/>
                  </a:lnTo>
                  <a:lnTo>
                    <a:pt x="1082346" y="835776"/>
                  </a:lnTo>
                  <a:lnTo>
                    <a:pt x="1035560" y="861296"/>
                  </a:lnTo>
                  <a:lnTo>
                    <a:pt x="929227" y="916589"/>
                  </a:lnTo>
                  <a:lnTo>
                    <a:pt x="627242" y="1059075"/>
                  </a:lnTo>
                  <a:lnTo>
                    <a:pt x="325256" y="1210068"/>
                  </a:lnTo>
                  <a:lnTo>
                    <a:pt x="216797" y="1261108"/>
                  </a:lnTo>
                  <a:lnTo>
                    <a:pt x="165757" y="1293008"/>
                  </a:lnTo>
                  <a:lnTo>
                    <a:pt x="159377" y="1299388"/>
                  </a:lnTo>
                  <a:lnTo>
                    <a:pt x="161504" y="1301514"/>
                  </a:lnTo>
                  <a:lnTo>
                    <a:pt x="172137" y="1307894"/>
                  </a:lnTo>
                  <a:lnTo>
                    <a:pt x="187024" y="1307894"/>
                  </a:lnTo>
                  <a:lnTo>
                    <a:pt x="235937" y="1307894"/>
                  </a:lnTo>
                  <a:lnTo>
                    <a:pt x="299736" y="1305768"/>
                  </a:lnTo>
                  <a:lnTo>
                    <a:pt x="448602" y="1295134"/>
                  </a:lnTo>
                  <a:lnTo>
                    <a:pt x="523035" y="1293008"/>
                  </a:lnTo>
                  <a:lnTo>
                    <a:pt x="586835" y="1293008"/>
                  </a:lnTo>
                  <a:lnTo>
                    <a:pt x="614482" y="1288754"/>
                  </a:lnTo>
                  <a:lnTo>
                    <a:pt x="640002" y="1286628"/>
                  </a:lnTo>
                  <a:lnTo>
                    <a:pt x="665522" y="1275995"/>
                  </a:lnTo>
                  <a:lnTo>
                    <a:pt x="686788" y="1263235"/>
                  </a:lnTo>
                  <a:lnTo>
                    <a:pt x="710181" y="1248348"/>
                  </a:lnTo>
                  <a:lnTo>
                    <a:pt x="731448" y="1231335"/>
                  </a:lnTo>
                  <a:lnTo>
                    <a:pt x="776108" y="1193055"/>
                  </a:lnTo>
                  <a:lnTo>
                    <a:pt x="859047" y="1107989"/>
                  </a:lnTo>
                  <a:lnTo>
                    <a:pt x="903707" y="1065455"/>
                  </a:lnTo>
                  <a:lnTo>
                    <a:pt x="929227" y="1050569"/>
                  </a:lnTo>
                  <a:lnTo>
                    <a:pt x="954747" y="1033556"/>
                  </a:lnTo>
                  <a:lnTo>
                    <a:pt x="984520" y="1020796"/>
                  </a:lnTo>
                  <a:lnTo>
                    <a:pt x="1016420" y="1008036"/>
                  </a:lnTo>
                  <a:lnTo>
                    <a:pt x="1048320" y="999529"/>
                  </a:lnTo>
                  <a:lnTo>
                    <a:pt x="1086600" y="988896"/>
                  </a:lnTo>
                  <a:lnTo>
                    <a:pt x="1158906" y="976136"/>
                  </a:lnTo>
                  <a:lnTo>
                    <a:pt x="1229086" y="967629"/>
                  </a:lnTo>
                  <a:lnTo>
                    <a:pt x="1290759" y="967629"/>
                  </a:lnTo>
                  <a:lnTo>
                    <a:pt x="1314152" y="969756"/>
                  </a:lnTo>
                  <a:lnTo>
                    <a:pt x="1333292" y="974009"/>
                  </a:lnTo>
                  <a:lnTo>
                    <a:pt x="1350305" y="980389"/>
                  </a:lnTo>
                  <a:lnTo>
                    <a:pt x="1356685" y="986769"/>
                  </a:lnTo>
                  <a:lnTo>
                    <a:pt x="1358812" y="988896"/>
                  </a:lnTo>
                  <a:lnTo>
                    <a:pt x="1356685" y="995276"/>
                  </a:lnTo>
                  <a:lnTo>
                    <a:pt x="1350305" y="1005909"/>
                  </a:lnTo>
                  <a:lnTo>
                    <a:pt x="1307772" y="1037809"/>
                  </a:lnTo>
                  <a:lnTo>
                    <a:pt x="1239719" y="1084595"/>
                  </a:lnTo>
                  <a:lnTo>
                    <a:pt x="1048320" y="1205815"/>
                  </a:lnTo>
                  <a:lnTo>
                    <a:pt x="846287" y="1331288"/>
                  </a:lnTo>
                  <a:lnTo>
                    <a:pt x="767601" y="1384454"/>
                  </a:lnTo>
                  <a:lnTo>
                    <a:pt x="712308" y="1422734"/>
                  </a:lnTo>
                  <a:lnTo>
                    <a:pt x="691041" y="1435494"/>
                  </a:lnTo>
                  <a:lnTo>
                    <a:pt x="665522" y="1446127"/>
                  </a:lnTo>
                  <a:lnTo>
                    <a:pt x="633622" y="1452507"/>
                  </a:lnTo>
                  <a:lnTo>
                    <a:pt x="601722" y="1454634"/>
                  </a:lnTo>
                  <a:lnTo>
                    <a:pt x="563442" y="1458887"/>
                  </a:lnTo>
                  <a:lnTo>
                    <a:pt x="525162" y="1458887"/>
                  </a:lnTo>
                  <a:lnTo>
                    <a:pt x="446476" y="1454634"/>
                  </a:lnTo>
                  <a:lnTo>
                    <a:pt x="286977" y="1441874"/>
                  </a:lnTo>
                  <a:lnTo>
                    <a:pt x="216797" y="1441874"/>
                  </a:lnTo>
                  <a:lnTo>
                    <a:pt x="191277" y="1446127"/>
                  </a:lnTo>
                  <a:lnTo>
                    <a:pt x="165757" y="1448254"/>
                  </a:lnTo>
                  <a:lnTo>
                    <a:pt x="142364" y="1458887"/>
                  </a:lnTo>
                  <a:lnTo>
                    <a:pt x="123224" y="1471647"/>
                  </a:lnTo>
                  <a:lnTo>
                    <a:pt x="104084" y="1486534"/>
                  </a:lnTo>
                  <a:lnTo>
                    <a:pt x="89197" y="1507800"/>
                  </a:lnTo>
                  <a:lnTo>
                    <a:pt x="70058" y="1531193"/>
                  </a:lnTo>
                  <a:lnTo>
                    <a:pt x="53044" y="1556713"/>
                  </a:lnTo>
                  <a:lnTo>
                    <a:pt x="25398" y="1614133"/>
                  </a:lnTo>
                  <a:lnTo>
                    <a:pt x="0" y="1667859"/>
                  </a:lnTo>
                  <a:lnTo>
                    <a:pt x="0" y="1181738"/>
                  </a:lnTo>
                  <a:lnTo>
                    <a:pt x="72184" y="1116495"/>
                  </a:lnTo>
                  <a:lnTo>
                    <a:pt x="197657" y="1008036"/>
                  </a:lnTo>
                  <a:lnTo>
                    <a:pt x="331636" y="893196"/>
                  </a:lnTo>
                  <a:lnTo>
                    <a:pt x="471996" y="780483"/>
                  </a:lnTo>
                  <a:lnTo>
                    <a:pt x="754841" y="546551"/>
                  </a:lnTo>
                  <a:lnTo>
                    <a:pt x="1022800" y="336012"/>
                  </a:lnTo>
                  <a:lnTo>
                    <a:pt x="1246099" y="1616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29"/>
            <p:cNvSpPr>
              <a:spLocks/>
            </p:cNvSpPr>
            <p:nvPr/>
          </p:nvSpPr>
          <p:spPr bwMode="auto">
            <a:xfrm>
              <a:off x="716059" y="3218597"/>
              <a:ext cx="2499354" cy="1871103"/>
            </a:xfrm>
            <a:custGeom>
              <a:avLst/>
              <a:gdLst>
                <a:gd name="T0" fmla="*/ 1002 w 1567"/>
                <a:gd name="T1" fmla="*/ 190 h 1214"/>
                <a:gd name="T2" fmla="*/ 906 w 1567"/>
                <a:gd name="T3" fmla="*/ 372 h 1214"/>
                <a:gd name="T4" fmla="*/ 870 w 1567"/>
                <a:gd name="T5" fmla="*/ 432 h 1214"/>
                <a:gd name="T6" fmla="*/ 799 w 1567"/>
                <a:gd name="T7" fmla="*/ 501 h 1214"/>
                <a:gd name="T8" fmla="*/ 713 w 1567"/>
                <a:gd name="T9" fmla="*/ 552 h 1214"/>
                <a:gd name="T10" fmla="*/ 634 w 1567"/>
                <a:gd name="T11" fmla="*/ 576 h 1214"/>
                <a:gd name="T12" fmla="*/ 556 w 1567"/>
                <a:gd name="T13" fmla="*/ 584 h 1214"/>
                <a:gd name="T14" fmla="*/ 432 w 1567"/>
                <a:gd name="T15" fmla="*/ 629 h 1214"/>
                <a:gd name="T16" fmla="*/ 325 w 1567"/>
                <a:gd name="T17" fmla="*/ 694 h 1214"/>
                <a:gd name="T18" fmla="*/ 253 w 1567"/>
                <a:gd name="T19" fmla="*/ 756 h 1214"/>
                <a:gd name="T20" fmla="*/ 229 w 1567"/>
                <a:gd name="T21" fmla="*/ 786 h 1214"/>
                <a:gd name="T22" fmla="*/ 108 w 1567"/>
                <a:gd name="T23" fmla="*/ 898 h 1214"/>
                <a:gd name="T24" fmla="*/ 42 w 1567"/>
                <a:gd name="T25" fmla="*/ 966 h 1214"/>
                <a:gd name="T26" fmla="*/ 264 w 1567"/>
                <a:gd name="T27" fmla="*/ 876 h 1214"/>
                <a:gd name="T28" fmla="*/ 366 w 1567"/>
                <a:gd name="T29" fmla="*/ 850 h 1214"/>
                <a:gd name="T30" fmla="*/ 384 w 1567"/>
                <a:gd name="T31" fmla="*/ 856 h 1214"/>
                <a:gd name="T32" fmla="*/ 376 w 1567"/>
                <a:gd name="T33" fmla="*/ 891 h 1214"/>
                <a:gd name="T34" fmla="*/ 303 w 1567"/>
                <a:gd name="T35" fmla="*/ 994 h 1214"/>
                <a:gd name="T36" fmla="*/ 102 w 1567"/>
                <a:gd name="T37" fmla="*/ 1214 h 1214"/>
                <a:gd name="T38" fmla="*/ 363 w 1567"/>
                <a:gd name="T39" fmla="*/ 1021 h 1214"/>
                <a:gd name="T40" fmla="*/ 500 w 1567"/>
                <a:gd name="T41" fmla="*/ 904 h 1214"/>
                <a:gd name="T42" fmla="*/ 539 w 1567"/>
                <a:gd name="T43" fmla="*/ 859 h 1214"/>
                <a:gd name="T44" fmla="*/ 653 w 1567"/>
                <a:gd name="T45" fmla="*/ 748 h 1214"/>
                <a:gd name="T46" fmla="*/ 620 w 1567"/>
                <a:gd name="T47" fmla="*/ 771 h 1214"/>
                <a:gd name="T48" fmla="*/ 532 w 1567"/>
                <a:gd name="T49" fmla="*/ 819 h 1214"/>
                <a:gd name="T50" fmla="*/ 474 w 1567"/>
                <a:gd name="T51" fmla="*/ 834 h 1214"/>
                <a:gd name="T52" fmla="*/ 439 w 1567"/>
                <a:gd name="T53" fmla="*/ 823 h 1214"/>
                <a:gd name="T54" fmla="*/ 420 w 1567"/>
                <a:gd name="T55" fmla="*/ 789 h 1214"/>
                <a:gd name="T56" fmla="*/ 408 w 1567"/>
                <a:gd name="T57" fmla="*/ 714 h 1214"/>
                <a:gd name="T58" fmla="*/ 396 w 1567"/>
                <a:gd name="T59" fmla="*/ 705 h 1214"/>
                <a:gd name="T60" fmla="*/ 387 w 1567"/>
                <a:gd name="T61" fmla="*/ 703 h 1214"/>
                <a:gd name="T62" fmla="*/ 415 w 1567"/>
                <a:gd name="T63" fmla="*/ 681 h 1214"/>
                <a:gd name="T64" fmla="*/ 496 w 1567"/>
                <a:gd name="T65" fmla="*/ 654 h 1214"/>
                <a:gd name="T66" fmla="*/ 611 w 1567"/>
                <a:gd name="T67" fmla="*/ 642 h 1214"/>
                <a:gd name="T68" fmla="*/ 691 w 1567"/>
                <a:gd name="T69" fmla="*/ 654 h 1214"/>
                <a:gd name="T70" fmla="*/ 736 w 1567"/>
                <a:gd name="T71" fmla="*/ 648 h 1214"/>
                <a:gd name="T72" fmla="*/ 796 w 1567"/>
                <a:gd name="T73" fmla="*/ 599 h 1214"/>
                <a:gd name="T74" fmla="*/ 935 w 1567"/>
                <a:gd name="T75" fmla="*/ 453 h 1214"/>
                <a:gd name="T76" fmla="*/ 1091 w 1567"/>
                <a:gd name="T77" fmla="*/ 319 h 1214"/>
                <a:gd name="T78" fmla="*/ 1353 w 1567"/>
                <a:gd name="T79" fmla="*/ 134 h 1214"/>
                <a:gd name="T80" fmla="*/ 1549 w 1567"/>
                <a:gd name="T81" fmla="*/ 13 h 1214"/>
                <a:gd name="T82" fmla="*/ 1561 w 1567"/>
                <a:gd name="T83" fmla="*/ 1 h 1214"/>
                <a:gd name="T84" fmla="*/ 1347 w 1567"/>
                <a:gd name="T85" fmla="*/ 95 h 1214"/>
                <a:gd name="T86" fmla="*/ 1168 w 1567"/>
                <a:gd name="T87" fmla="*/ 191 h 1214"/>
                <a:gd name="T88" fmla="*/ 1113 w 1567"/>
                <a:gd name="T89" fmla="*/ 226 h 1214"/>
                <a:gd name="T90" fmla="*/ 1095 w 1567"/>
                <a:gd name="T91" fmla="*/ 224 h 1214"/>
                <a:gd name="T92" fmla="*/ 1091 w 1567"/>
                <a:gd name="T93" fmla="*/ 191 h 1214"/>
                <a:gd name="T94" fmla="*/ 1101 w 1567"/>
                <a:gd name="T95" fmla="*/ 89 h 1214"/>
                <a:gd name="T96" fmla="*/ 1094 w 1567"/>
                <a:gd name="T97" fmla="*/ 61 h 1214"/>
                <a:gd name="T98" fmla="*/ 1076 w 1567"/>
                <a:gd name="T99" fmla="*/ 73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7" h="1214">
                  <a:moveTo>
                    <a:pt x="1067" y="86"/>
                  </a:moveTo>
                  <a:lnTo>
                    <a:pt x="1067" y="86"/>
                  </a:lnTo>
                  <a:lnTo>
                    <a:pt x="1047" y="116"/>
                  </a:lnTo>
                  <a:lnTo>
                    <a:pt x="1002" y="190"/>
                  </a:lnTo>
                  <a:lnTo>
                    <a:pt x="977" y="235"/>
                  </a:lnTo>
                  <a:lnTo>
                    <a:pt x="950" y="283"/>
                  </a:lnTo>
                  <a:lnTo>
                    <a:pt x="926" y="331"/>
                  </a:lnTo>
                  <a:lnTo>
                    <a:pt x="906" y="372"/>
                  </a:lnTo>
                  <a:lnTo>
                    <a:pt x="906" y="372"/>
                  </a:lnTo>
                  <a:lnTo>
                    <a:pt x="897" y="393"/>
                  </a:lnTo>
                  <a:lnTo>
                    <a:pt x="885" y="413"/>
                  </a:lnTo>
                  <a:lnTo>
                    <a:pt x="870" y="432"/>
                  </a:lnTo>
                  <a:lnTo>
                    <a:pt x="855" y="450"/>
                  </a:lnTo>
                  <a:lnTo>
                    <a:pt x="837" y="468"/>
                  </a:lnTo>
                  <a:lnTo>
                    <a:pt x="818" y="485"/>
                  </a:lnTo>
                  <a:lnTo>
                    <a:pt x="799" y="501"/>
                  </a:lnTo>
                  <a:lnTo>
                    <a:pt x="778" y="515"/>
                  </a:lnTo>
                  <a:lnTo>
                    <a:pt x="755" y="528"/>
                  </a:lnTo>
                  <a:lnTo>
                    <a:pt x="734" y="542"/>
                  </a:lnTo>
                  <a:lnTo>
                    <a:pt x="713" y="552"/>
                  </a:lnTo>
                  <a:lnTo>
                    <a:pt x="692" y="561"/>
                  </a:lnTo>
                  <a:lnTo>
                    <a:pt x="671" y="567"/>
                  </a:lnTo>
                  <a:lnTo>
                    <a:pt x="652" y="573"/>
                  </a:lnTo>
                  <a:lnTo>
                    <a:pt x="634" y="576"/>
                  </a:lnTo>
                  <a:lnTo>
                    <a:pt x="617" y="578"/>
                  </a:lnTo>
                  <a:lnTo>
                    <a:pt x="617" y="578"/>
                  </a:lnTo>
                  <a:lnTo>
                    <a:pt x="587" y="579"/>
                  </a:lnTo>
                  <a:lnTo>
                    <a:pt x="556" y="584"/>
                  </a:lnTo>
                  <a:lnTo>
                    <a:pt x="524" y="593"/>
                  </a:lnTo>
                  <a:lnTo>
                    <a:pt x="493" y="602"/>
                  </a:lnTo>
                  <a:lnTo>
                    <a:pt x="463" y="615"/>
                  </a:lnTo>
                  <a:lnTo>
                    <a:pt x="432" y="629"/>
                  </a:lnTo>
                  <a:lnTo>
                    <a:pt x="403" y="644"/>
                  </a:lnTo>
                  <a:lnTo>
                    <a:pt x="376" y="660"/>
                  </a:lnTo>
                  <a:lnTo>
                    <a:pt x="349" y="676"/>
                  </a:lnTo>
                  <a:lnTo>
                    <a:pt x="325" y="694"/>
                  </a:lnTo>
                  <a:lnTo>
                    <a:pt x="303" y="711"/>
                  </a:lnTo>
                  <a:lnTo>
                    <a:pt x="283" y="727"/>
                  </a:lnTo>
                  <a:lnTo>
                    <a:pt x="267" y="742"/>
                  </a:lnTo>
                  <a:lnTo>
                    <a:pt x="253" y="756"/>
                  </a:lnTo>
                  <a:lnTo>
                    <a:pt x="243" y="768"/>
                  </a:lnTo>
                  <a:lnTo>
                    <a:pt x="235" y="777"/>
                  </a:lnTo>
                  <a:lnTo>
                    <a:pt x="235" y="777"/>
                  </a:lnTo>
                  <a:lnTo>
                    <a:pt x="229" y="786"/>
                  </a:lnTo>
                  <a:lnTo>
                    <a:pt x="217" y="798"/>
                  </a:lnTo>
                  <a:lnTo>
                    <a:pt x="187" y="828"/>
                  </a:lnTo>
                  <a:lnTo>
                    <a:pt x="150" y="862"/>
                  </a:lnTo>
                  <a:lnTo>
                    <a:pt x="108" y="898"/>
                  </a:lnTo>
                  <a:lnTo>
                    <a:pt x="33" y="958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42" y="966"/>
                  </a:lnTo>
                  <a:lnTo>
                    <a:pt x="89" y="945"/>
                  </a:lnTo>
                  <a:lnTo>
                    <a:pt x="144" y="921"/>
                  </a:lnTo>
                  <a:lnTo>
                    <a:pt x="204" y="897"/>
                  </a:lnTo>
                  <a:lnTo>
                    <a:pt x="264" y="876"/>
                  </a:lnTo>
                  <a:lnTo>
                    <a:pt x="294" y="867"/>
                  </a:lnTo>
                  <a:lnTo>
                    <a:pt x="321" y="859"/>
                  </a:lnTo>
                  <a:lnTo>
                    <a:pt x="345" y="853"/>
                  </a:lnTo>
                  <a:lnTo>
                    <a:pt x="366" y="850"/>
                  </a:lnTo>
                  <a:lnTo>
                    <a:pt x="366" y="850"/>
                  </a:lnTo>
                  <a:lnTo>
                    <a:pt x="375" y="850"/>
                  </a:lnTo>
                  <a:lnTo>
                    <a:pt x="381" y="853"/>
                  </a:lnTo>
                  <a:lnTo>
                    <a:pt x="384" y="856"/>
                  </a:lnTo>
                  <a:lnTo>
                    <a:pt x="385" y="864"/>
                  </a:lnTo>
                  <a:lnTo>
                    <a:pt x="384" y="871"/>
                  </a:lnTo>
                  <a:lnTo>
                    <a:pt x="381" y="880"/>
                  </a:lnTo>
                  <a:lnTo>
                    <a:pt x="376" y="891"/>
                  </a:lnTo>
                  <a:lnTo>
                    <a:pt x="370" y="903"/>
                  </a:lnTo>
                  <a:lnTo>
                    <a:pt x="352" y="930"/>
                  </a:lnTo>
                  <a:lnTo>
                    <a:pt x="330" y="961"/>
                  </a:lnTo>
                  <a:lnTo>
                    <a:pt x="303" y="994"/>
                  </a:lnTo>
                  <a:lnTo>
                    <a:pt x="274" y="1028"/>
                  </a:lnTo>
                  <a:lnTo>
                    <a:pt x="213" y="1096"/>
                  </a:lnTo>
                  <a:lnTo>
                    <a:pt x="159" y="1156"/>
                  </a:lnTo>
                  <a:lnTo>
                    <a:pt x="102" y="1214"/>
                  </a:lnTo>
                  <a:lnTo>
                    <a:pt x="102" y="1214"/>
                  </a:lnTo>
                  <a:lnTo>
                    <a:pt x="161" y="1172"/>
                  </a:lnTo>
                  <a:lnTo>
                    <a:pt x="291" y="1075"/>
                  </a:lnTo>
                  <a:lnTo>
                    <a:pt x="363" y="1021"/>
                  </a:lnTo>
                  <a:lnTo>
                    <a:pt x="427" y="970"/>
                  </a:lnTo>
                  <a:lnTo>
                    <a:pt x="475" y="930"/>
                  </a:lnTo>
                  <a:lnTo>
                    <a:pt x="491" y="915"/>
                  </a:lnTo>
                  <a:lnTo>
                    <a:pt x="500" y="904"/>
                  </a:lnTo>
                  <a:lnTo>
                    <a:pt x="500" y="904"/>
                  </a:lnTo>
                  <a:lnTo>
                    <a:pt x="506" y="895"/>
                  </a:lnTo>
                  <a:lnTo>
                    <a:pt x="515" y="885"/>
                  </a:lnTo>
                  <a:lnTo>
                    <a:pt x="539" y="859"/>
                  </a:lnTo>
                  <a:lnTo>
                    <a:pt x="598" y="802"/>
                  </a:lnTo>
                  <a:lnTo>
                    <a:pt x="644" y="759"/>
                  </a:lnTo>
                  <a:lnTo>
                    <a:pt x="653" y="750"/>
                  </a:lnTo>
                  <a:lnTo>
                    <a:pt x="653" y="748"/>
                  </a:lnTo>
                  <a:lnTo>
                    <a:pt x="652" y="748"/>
                  </a:lnTo>
                  <a:lnTo>
                    <a:pt x="647" y="751"/>
                  </a:lnTo>
                  <a:lnTo>
                    <a:pt x="647" y="751"/>
                  </a:lnTo>
                  <a:lnTo>
                    <a:pt x="620" y="771"/>
                  </a:lnTo>
                  <a:lnTo>
                    <a:pt x="595" y="786"/>
                  </a:lnTo>
                  <a:lnTo>
                    <a:pt x="571" y="799"/>
                  </a:lnTo>
                  <a:lnTo>
                    <a:pt x="550" y="810"/>
                  </a:lnTo>
                  <a:lnTo>
                    <a:pt x="532" y="819"/>
                  </a:lnTo>
                  <a:lnTo>
                    <a:pt x="514" y="825"/>
                  </a:lnTo>
                  <a:lnTo>
                    <a:pt x="499" y="829"/>
                  </a:lnTo>
                  <a:lnTo>
                    <a:pt x="485" y="832"/>
                  </a:lnTo>
                  <a:lnTo>
                    <a:pt x="474" y="834"/>
                  </a:lnTo>
                  <a:lnTo>
                    <a:pt x="463" y="834"/>
                  </a:lnTo>
                  <a:lnTo>
                    <a:pt x="454" y="831"/>
                  </a:lnTo>
                  <a:lnTo>
                    <a:pt x="447" y="828"/>
                  </a:lnTo>
                  <a:lnTo>
                    <a:pt x="439" y="823"/>
                  </a:lnTo>
                  <a:lnTo>
                    <a:pt x="433" y="817"/>
                  </a:lnTo>
                  <a:lnTo>
                    <a:pt x="429" y="811"/>
                  </a:lnTo>
                  <a:lnTo>
                    <a:pt x="424" y="805"/>
                  </a:lnTo>
                  <a:lnTo>
                    <a:pt x="420" y="789"/>
                  </a:lnTo>
                  <a:lnTo>
                    <a:pt x="415" y="772"/>
                  </a:lnTo>
                  <a:lnTo>
                    <a:pt x="412" y="739"/>
                  </a:lnTo>
                  <a:lnTo>
                    <a:pt x="411" y="724"/>
                  </a:lnTo>
                  <a:lnTo>
                    <a:pt x="408" y="714"/>
                  </a:lnTo>
                  <a:lnTo>
                    <a:pt x="406" y="709"/>
                  </a:lnTo>
                  <a:lnTo>
                    <a:pt x="403" y="706"/>
                  </a:lnTo>
                  <a:lnTo>
                    <a:pt x="400" y="705"/>
                  </a:lnTo>
                  <a:lnTo>
                    <a:pt x="396" y="705"/>
                  </a:lnTo>
                  <a:lnTo>
                    <a:pt x="396" y="705"/>
                  </a:lnTo>
                  <a:lnTo>
                    <a:pt x="390" y="706"/>
                  </a:lnTo>
                  <a:lnTo>
                    <a:pt x="387" y="705"/>
                  </a:lnTo>
                  <a:lnTo>
                    <a:pt x="387" y="703"/>
                  </a:lnTo>
                  <a:lnTo>
                    <a:pt x="388" y="700"/>
                  </a:lnTo>
                  <a:lnTo>
                    <a:pt x="394" y="694"/>
                  </a:lnTo>
                  <a:lnTo>
                    <a:pt x="403" y="688"/>
                  </a:lnTo>
                  <a:lnTo>
                    <a:pt x="415" y="681"/>
                  </a:lnTo>
                  <a:lnTo>
                    <a:pt x="432" y="673"/>
                  </a:lnTo>
                  <a:lnTo>
                    <a:pt x="450" y="666"/>
                  </a:lnTo>
                  <a:lnTo>
                    <a:pt x="472" y="660"/>
                  </a:lnTo>
                  <a:lnTo>
                    <a:pt x="496" y="654"/>
                  </a:lnTo>
                  <a:lnTo>
                    <a:pt x="521" y="648"/>
                  </a:lnTo>
                  <a:lnTo>
                    <a:pt x="550" y="644"/>
                  </a:lnTo>
                  <a:lnTo>
                    <a:pt x="580" y="642"/>
                  </a:lnTo>
                  <a:lnTo>
                    <a:pt x="611" y="642"/>
                  </a:lnTo>
                  <a:lnTo>
                    <a:pt x="644" y="645"/>
                  </a:lnTo>
                  <a:lnTo>
                    <a:pt x="677" y="651"/>
                  </a:lnTo>
                  <a:lnTo>
                    <a:pt x="677" y="651"/>
                  </a:lnTo>
                  <a:lnTo>
                    <a:pt x="691" y="654"/>
                  </a:lnTo>
                  <a:lnTo>
                    <a:pt x="703" y="656"/>
                  </a:lnTo>
                  <a:lnTo>
                    <a:pt x="715" y="654"/>
                  </a:lnTo>
                  <a:lnTo>
                    <a:pt x="725" y="653"/>
                  </a:lnTo>
                  <a:lnTo>
                    <a:pt x="736" y="648"/>
                  </a:lnTo>
                  <a:lnTo>
                    <a:pt x="746" y="642"/>
                  </a:lnTo>
                  <a:lnTo>
                    <a:pt x="757" y="635"/>
                  </a:lnTo>
                  <a:lnTo>
                    <a:pt x="769" y="626"/>
                  </a:lnTo>
                  <a:lnTo>
                    <a:pt x="796" y="599"/>
                  </a:lnTo>
                  <a:lnTo>
                    <a:pt x="830" y="561"/>
                  </a:lnTo>
                  <a:lnTo>
                    <a:pt x="875" y="513"/>
                  </a:lnTo>
                  <a:lnTo>
                    <a:pt x="935" y="453"/>
                  </a:lnTo>
                  <a:lnTo>
                    <a:pt x="935" y="453"/>
                  </a:lnTo>
                  <a:lnTo>
                    <a:pt x="971" y="420"/>
                  </a:lnTo>
                  <a:lnTo>
                    <a:pt x="1008" y="386"/>
                  </a:lnTo>
                  <a:lnTo>
                    <a:pt x="1049" y="353"/>
                  </a:lnTo>
                  <a:lnTo>
                    <a:pt x="1091" y="319"/>
                  </a:lnTo>
                  <a:lnTo>
                    <a:pt x="1134" y="286"/>
                  </a:lnTo>
                  <a:lnTo>
                    <a:pt x="1179" y="254"/>
                  </a:lnTo>
                  <a:lnTo>
                    <a:pt x="1267" y="191"/>
                  </a:lnTo>
                  <a:lnTo>
                    <a:pt x="1353" y="134"/>
                  </a:lnTo>
                  <a:lnTo>
                    <a:pt x="1432" y="85"/>
                  </a:lnTo>
                  <a:lnTo>
                    <a:pt x="1498" y="43"/>
                  </a:lnTo>
                  <a:lnTo>
                    <a:pt x="1549" y="13"/>
                  </a:lnTo>
                  <a:lnTo>
                    <a:pt x="1549" y="13"/>
                  </a:lnTo>
                  <a:lnTo>
                    <a:pt x="1564" y="4"/>
                  </a:lnTo>
                  <a:lnTo>
                    <a:pt x="1567" y="1"/>
                  </a:lnTo>
                  <a:lnTo>
                    <a:pt x="1567" y="0"/>
                  </a:lnTo>
                  <a:lnTo>
                    <a:pt x="1561" y="1"/>
                  </a:lnTo>
                  <a:lnTo>
                    <a:pt x="1546" y="6"/>
                  </a:lnTo>
                  <a:lnTo>
                    <a:pt x="1495" y="28"/>
                  </a:lnTo>
                  <a:lnTo>
                    <a:pt x="1425" y="58"/>
                  </a:lnTo>
                  <a:lnTo>
                    <a:pt x="1347" y="95"/>
                  </a:lnTo>
                  <a:lnTo>
                    <a:pt x="1272" y="133"/>
                  </a:lnTo>
                  <a:lnTo>
                    <a:pt x="1209" y="166"/>
                  </a:lnTo>
                  <a:lnTo>
                    <a:pt x="1185" y="181"/>
                  </a:lnTo>
                  <a:lnTo>
                    <a:pt x="1168" y="191"/>
                  </a:lnTo>
                  <a:lnTo>
                    <a:pt x="1168" y="191"/>
                  </a:lnTo>
                  <a:lnTo>
                    <a:pt x="1146" y="208"/>
                  </a:lnTo>
                  <a:lnTo>
                    <a:pt x="1128" y="218"/>
                  </a:lnTo>
                  <a:lnTo>
                    <a:pt x="1113" y="226"/>
                  </a:lnTo>
                  <a:lnTo>
                    <a:pt x="1107" y="227"/>
                  </a:lnTo>
                  <a:lnTo>
                    <a:pt x="1103" y="227"/>
                  </a:lnTo>
                  <a:lnTo>
                    <a:pt x="1098" y="226"/>
                  </a:lnTo>
                  <a:lnTo>
                    <a:pt x="1095" y="224"/>
                  </a:lnTo>
                  <a:lnTo>
                    <a:pt x="1092" y="221"/>
                  </a:lnTo>
                  <a:lnTo>
                    <a:pt x="1091" y="217"/>
                  </a:lnTo>
                  <a:lnTo>
                    <a:pt x="1089" y="206"/>
                  </a:lnTo>
                  <a:lnTo>
                    <a:pt x="1091" y="191"/>
                  </a:lnTo>
                  <a:lnTo>
                    <a:pt x="1091" y="191"/>
                  </a:lnTo>
                  <a:lnTo>
                    <a:pt x="1097" y="143"/>
                  </a:lnTo>
                  <a:lnTo>
                    <a:pt x="1100" y="115"/>
                  </a:lnTo>
                  <a:lnTo>
                    <a:pt x="1101" y="89"/>
                  </a:lnTo>
                  <a:lnTo>
                    <a:pt x="1101" y="79"/>
                  </a:lnTo>
                  <a:lnTo>
                    <a:pt x="1100" y="70"/>
                  </a:lnTo>
                  <a:lnTo>
                    <a:pt x="1097" y="64"/>
                  </a:lnTo>
                  <a:lnTo>
                    <a:pt x="1094" y="61"/>
                  </a:lnTo>
                  <a:lnTo>
                    <a:pt x="1092" y="59"/>
                  </a:lnTo>
                  <a:lnTo>
                    <a:pt x="1089" y="61"/>
                  </a:lnTo>
                  <a:lnTo>
                    <a:pt x="1083" y="65"/>
                  </a:lnTo>
                  <a:lnTo>
                    <a:pt x="1076" y="73"/>
                  </a:lnTo>
                  <a:lnTo>
                    <a:pt x="1067" y="86"/>
                  </a:lnTo>
                  <a:lnTo>
                    <a:pt x="1067" y="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30"/>
            <p:cNvSpPr>
              <a:spLocks/>
            </p:cNvSpPr>
            <p:nvPr/>
          </p:nvSpPr>
          <p:spPr bwMode="auto">
            <a:xfrm>
              <a:off x="1043032" y="2765464"/>
              <a:ext cx="1579043" cy="1182155"/>
            </a:xfrm>
            <a:custGeom>
              <a:avLst/>
              <a:gdLst>
                <a:gd name="T0" fmla="*/ 508 w 990"/>
                <a:gd name="T1" fmla="*/ 124 h 767"/>
                <a:gd name="T2" fmla="*/ 525 w 990"/>
                <a:gd name="T3" fmla="*/ 153 h 767"/>
                <a:gd name="T4" fmla="*/ 561 w 990"/>
                <a:gd name="T5" fmla="*/ 163 h 767"/>
                <a:gd name="T6" fmla="*/ 597 w 990"/>
                <a:gd name="T7" fmla="*/ 159 h 767"/>
                <a:gd name="T8" fmla="*/ 626 w 990"/>
                <a:gd name="T9" fmla="*/ 138 h 767"/>
                <a:gd name="T10" fmla="*/ 670 w 990"/>
                <a:gd name="T11" fmla="*/ 111 h 767"/>
                <a:gd name="T12" fmla="*/ 685 w 990"/>
                <a:gd name="T13" fmla="*/ 121 h 767"/>
                <a:gd name="T14" fmla="*/ 674 w 990"/>
                <a:gd name="T15" fmla="*/ 187 h 767"/>
                <a:gd name="T16" fmla="*/ 659 w 990"/>
                <a:gd name="T17" fmla="*/ 264 h 767"/>
                <a:gd name="T18" fmla="*/ 676 w 990"/>
                <a:gd name="T19" fmla="*/ 271 h 767"/>
                <a:gd name="T20" fmla="*/ 719 w 990"/>
                <a:gd name="T21" fmla="*/ 241 h 767"/>
                <a:gd name="T22" fmla="*/ 832 w 990"/>
                <a:gd name="T23" fmla="*/ 112 h 767"/>
                <a:gd name="T24" fmla="*/ 916 w 990"/>
                <a:gd name="T25" fmla="*/ 32 h 767"/>
                <a:gd name="T26" fmla="*/ 921 w 990"/>
                <a:gd name="T27" fmla="*/ 38 h 767"/>
                <a:gd name="T28" fmla="*/ 902 w 990"/>
                <a:gd name="T29" fmla="*/ 96 h 767"/>
                <a:gd name="T30" fmla="*/ 862 w 990"/>
                <a:gd name="T31" fmla="*/ 181 h 767"/>
                <a:gd name="T32" fmla="*/ 866 w 990"/>
                <a:gd name="T33" fmla="*/ 190 h 767"/>
                <a:gd name="T34" fmla="*/ 930 w 990"/>
                <a:gd name="T35" fmla="*/ 193 h 767"/>
                <a:gd name="T36" fmla="*/ 987 w 990"/>
                <a:gd name="T37" fmla="*/ 196 h 767"/>
                <a:gd name="T38" fmla="*/ 809 w 990"/>
                <a:gd name="T39" fmla="*/ 279 h 767"/>
                <a:gd name="T40" fmla="*/ 625 w 990"/>
                <a:gd name="T41" fmla="*/ 373 h 767"/>
                <a:gd name="T42" fmla="*/ 549 w 990"/>
                <a:gd name="T43" fmla="*/ 430 h 767"/>
                <a:gd name="T44" fmla="*/ 433 w 990"/>
                <a:gd name="T45" fmla="*/ 500 h 767"/>
                <a:gd name="T46" fmla="*/ 364 w 990"/>
                <a:gd name="T47" fmla="*/ 529 h 767"/>
                <a:gd name="T48" fmla="*/ 303 w 990"/>
                <a:gd name="T49" fmla="*/ 577 h 767"/>
                <a:gd name="T50" fmla="*/ 210 w 990"/>
                <a:gd name="T51" fmla="*/ 690 h 767"/>
                <a:gd name="T52" fmla="*/ 168 w 990"/>
                <a:gd name="T53" fmla="*/ 741 h 767"/>
                <a:gd name="T54" fmla="*/ 114 w 990"/>
                <a:gd name="T55" fmla="*/ 767 h 767"/>
                <a:gd name="T56" fmla="*/ 90 w 990"/>
                <a:gd name="T57" fmla="*/ 761 h 767"/>
                <a:gd name="T58" fmla="*/ 102 w 990"/>
                <a:gd name="T59" fmla="*/ 725 h 767"/>
                <a:gd name="T60" fmla="*/ 171 w 990"/>
                <a:gd name="T61" fmla="*/ 632 h 767"/>
                <a:gd name="T62" fmla="*/ 319 w 990"/>
                <a:gd name="T63" fmla="*/ 433 h 767"/>
                <a:gd name="T64" fmla="*/ 378 w 990"/>
                <a:gd name="T65" fmla="*/ 391 h 767"/>
                <a:gd name="T66" fmla="*/ 400 w 990"/>
                <a:gd name="T67" fmla="*/ 362 h 767"/>
                <a:gd name="T68" fmla="*/ 388 w 990"/>
                <a:gd name="T69" fmla="*/ 349 h 767"/>
                <a:gd name="T70" fmla="*/ 313 w 990"/>
                <a:gd name="T71" fmla="*/ 350 h 767"/>
                <a:gd name="T72" fmla="*/ 272 w 990"/>
                <a:gd name="T73" fmla="*/ 361 h 767"/>
                <a:gd name="T74" fmla="*/ 50 w 990"/>
                <a:gd name="T75" fmla="*/ 509 h 767"/>
                <a:gd name="T76" fmla="*/ 2 w 990"/>
                <a:gd name="T77" fmla="*/ 550 h 767"/>
                <a:gd name="T78" fmla="*/ 89 w 990"/>
                <a:gd name="T79" fmla="*/ 442 h 767"/>
                <a:gd name="T80" fmla="*/ 149 w 990"/>
                <a:gd name="T81" fmla="*/ 376 h 767"/>
                <a:gd name="T82" fmla="*/ 264 w 990"/>
                <a:gd name="T83" fmla="*/ 240 h 767"/>
                <a:gd name="T84" fmla="*/ 282 w 990"/>
                <a:gd name="T85" fmla="*/ 205 h 767"/>
                <a:gd name="T86" fmla="*/ 245 w 990"/>
                <a:gd name="T87" fmla="*/ 228 h 767"/>
                <a:gd name="T88" fmla="*/ 147 w 990"/>
                <a:gd name="T89" fmla="*/ 274 h 767"/>
                <a:gd name="T90" fmla="*/ 80 w 990"/>
                <a:gd name="T91" fmla="*/ 288 h 767"/>
                <a:gd name="T92" fmla="*/ 41 w 990"/>
                <a:gd name="T93" fmla="*/ 279 h 767"/>
                <a:gd name="T94" fmla="*/ 30 w 990"/>
                <a:gd name="T95" fmla="*/ 264 h 767"/>
                <a:gd name="T96" fmla="*/ 47 w 990"/>
                <a:gd name="T97" fmla="*/ 240 h 767"/>
                <a:gd name="T98" fmla="*/ 156 w 990"/>
                <a:gd name="T99" fmla="*/ 186 h 767"/>
                <a:gd name="T100" fmla="*/ 197 w 990"/>
                <a:gd name="T101" fmla="*/ 163 h 767"/>
                <a:gd name="T102" fmla="*/ 292 w 990"/>
                <a:gd name="T103" fmla="*/ 117 h 767"/>
                <a:gd name="T104" fmla="*/ 418 w 990"/>
                <a:gd name="T105" fmla="*/ 51 h 767"/>
                <a:gd name="T106" fmla="*/ 531 w 990"/>
                <a:gd name="T107" fmla="*/ 3 h 767"/>
                <a:gd name="T108" fmla="*/ 534 w 990"/>
                <a:gd name="T109" fmla="*/ 4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90" h="767">
                  <a:moveTo>
                    <a:pt x="513" y="103"/>
                  </a:moveTo>
                  <a:lnTo>
                    <a:pt x="513" y="103"/>
                  </a:lnTo>
                  <a:lnTo>
                    <a:pt x="510" y="115"/>
                  </a:lnTo>
                  <a:lnTo>
                    <a:pt x="508" y="124"/>
                  </a:lnTo>
                  <a:lnTo>
                    <a:pt x="510" y="133"/>
                  </a:lnTo>
                  <a:lnTo>
                    <a:pt x="513" y="141"/>
                  </a:lnTo>
                  <a:lnTo>
                    <a:pt x="517" y="148"/>
                  </a:lnTo>
                  <a:lnTo>
                    <a:pt x="525" y="153"/>
                  </a:lnTo>
                  <a:lnTo>
                    <a:pt x="532" y="157"/>
                  </a:lnTo>
                  <a:lnTo>
                    <a:pt x="541" y="160"/>
                  </a:lnTo>
                  <a:lnTo>
                    <a:pt x="550" y="162"/>
                  </a:lnTo>
                  <a:lnTo>
                    <a:pt x="561" y="163"/>
                  </a:lnTo>
                  <a:lnTo>
                    <a:pt x="570" y="163"/>
                  </a:lnTo>
                  <a:lnTo>
                    <a:pt x="580" y="163"/>
                  </a:lnTo>
                  <a:lnTo>
                    <a:pt x="589" y="160"/>
                  </a:lnTo>
                  <a:lnTo>
                    <a:pt x="597" y="159"/>
                  </a:lnTo>
                  <a:lnTo>
                    <a:pt x="604" y="156"/>
                  </a:lnTo>
                  <a:lnTo>
                    <a:pt x="610" y="151"/>
                  </a:lnTo>
                  <a:lnTo>
                    <a:pt x="610" y="151"/>
                  </a:lnTo>
                  <a:lnTo>
                    <a:pt x="626" y="138"/>
                  </a:lnTo>
                  <a:lnTo>
                    <a:pt x="640" y="126"/>
                  </a:lnTo>
                  <a:lnTo>
                    <a:pt x="652" y="118"/>
                  </a:lnTo>
                  <a:lnTo>
                    <a:pt x="662" y="114"/>
                  </a:lnTo>
                  <a:lnTo>
                    <a:pt x="670" y="111"/>
                  </a:lnTo>
                  <a:lnTo>
                    <a:pt x="676" y="111"/>
                  </a:lnTo>
                  <a:lnTo>
                    <a:pt x="680" y="112"/>
                  </a:lnTo>
                  <a:lnTo>
                    <a:pt x="683" y="115"/>
                  </a:lnTo>
                  <a:lnTo>
                    <a:pt x="685" y="121"/>
                  </a:lnTo>
                  <a:lnTo>
                    <a:pt x="686" y="127"/>
                  </a:lnTo>
                  <a:lnTo>
                    <a:pt x="683" y="144"/>
                  </a:lnTo>
                  <a:lnTo>
                    <a:pt x="680" y="165"/>
                  </a:lnTo>
                  <a:lnTo>
                    <a:pt x="674" y="187"/>
                  </a:lnTo>
                  <a:lnTo>
                    <a:pt x="662" y="232"/>
                  </a:lnTo>
                  <a:lnTo>
                    <a:pt x="659" y="250"/>
                  </a:lnTo>
                  <a:lnTo>
                    <a:pt x="659" y="258"/>
                  </a:lnTo>
                  <a:lnTo>
                    <a:pt x="659" y="264"/>
                  </a:lnTo>
                  <a:lnTo>
                    <a:pt x="662" y="268"/>
                  </a:lnTo>
                  <a:lnTo>
                    <a:pt x="665" y="271"/>
                  </a:lnTo>
                  <a:lnTo>
                    <a:pt x="670" y="273"/>
                  </a:lnTo>
                  <a:lnTo>
                    <a:pt x="676" y="271"/>
                  </a:lnTo>
                  <a:lnTo>
                    <a:pt x="683" y="268"/>
                  </a:lnTo>
                  <a:lnTo>
                    <a:pt x="694" y="262"/>
                  </a:lnTo>
                  <a:lnTo>
                    <a:pt x="706" y="253"/>
                  </a:lnTo>
                  <a:lnTo>
                    <a:pt x="719" y="241"/>
                  </a:lnTo>
                  <a:lnTo>
                    <a:pt x="719" y="241"/>
                  </a:lnTo>
                  <a:lnTo>
                    <a:pt x="736" y="225"/>
                  </a:lnTo>
                  <a:lnTo>
                    <a:pt x="763" y="193"/>
                  </a:lnTo>
                  <a:lnTo>
                    <a:pt x="832" y="112"/>
                  </a:lnTo>
                  <a:lnTo>
                    <a:pt x="866" y="73"/>
                  </a:lnTo>
                  <a:lnTo>
                    <a:pt x="896" y="45"/>
                  </a:lnTo>
                  <a:lnTo>
                    <a:pt x="907" y="36"/>
                  </a:lnTo>
                  <a:lnTo>
                    <a:pt x="916" y="32"/>
                  </a:lnTo>
                  <a:lnTo>
                    <a:pt x="919" y="30"/>
                  </a:lnTo>
                  <a:lnTo>
                    <a:pt x="920" y="32"/>
                  </a:lnTo>
                  <a:lnTo>
                    <a:pt x="921" y="33"/>
                  </a:lnTo>
                  <a:lnTo>
                    <a:pt x="921" y="38"/>
                  </a:lnTo>
                  <a:lnTo>
                    <a:pt x="921" y="38"/>
                  </a:lnTo>
                  <a:lnTo>
                    <a:pt x="917" y="57"/>
                  </a:lnTo>
                  <a:lnTo>
                    <a:pt x="911" y="76"/>
                  </a:lnTo>
                  <a:lnTo>
                    <a:pt x="902" y="96"/>
                  </a:lnTo>
                  <a:lnTo>
                    <a:pt x="892" y="115"/>
                  </a:lnTo>
                  <a:lnTo>
                    <a:pt x="874" y="151"/>
                  </a:lnTo>
                  <a:lnTo>
                    <a:pt x="866" y="168"/>
                  </a:lnTo>
                  <a:lnTo>
                    <a:pt x="862" y="181"/>
                  </a:lnTo>
                  <a:lnTo>
                    <a:pt x="862" y="181"/>
                  </a:lnTo>
                  <a:lnTo>
                    <a:pt x="862" y="184"/>
                  </a:lnTo>
                  <a:lnTo>
                    <a:pt x="862" y="186"/>
                  </a:lnTo>
                  <a:lnTo>
                    <a:pt x="866" y="190"/>
                  </a:lnTo>
                  <a:lnTo>
                    <a:pt x="874" y="192"/>
                  </a:lnTo>
                  <a:lnTo>
                    <a:pt x="883" y="193"/>
                  </a:lnTo>
                  <a:lnTo>
                    <a:pt x="905" y="195"/>
                  </a:lnTo>
                  <a:lnTo>
                    <a:pt x="930" y="193"/>
                  </a:lnTo>
                  <a:lnTo>
                    <a:pt x="977" y="192"/>
                  </a:lnTo>
                  <a:lnTo>
                    <a:pt x="989" y="192"/>
                  </a:lnTo>
                  <a:lnTo>
                    <a:pt x="990" y="193"/>
                  </a:lnTo>
                  <a:lnTo>
                    <a:pt x="987" y="196"/>
                  </a:lnTo>
                  <a:lnTo>
                    <a:pt x="987" y="196"/>
                  </a:lnTo>
                  <a:lnTo>
                    <a:pt x="963" y="208"/>
                  </a:lnTo>
                  <a:lnTo>
                    <a:pt x="923" y="228"/>
                  </a:lnTo>
                  <a:lnTo>
                    <a:pt x="809" y="279"/>
                  </a:lnTo>
                  <a:lnTo>
                    <a:pt x="748" y="307"/>
                  </a:lnTo>
                  <a:lnTo>
                    <a:pt x="691" y="336"/>
                  </a:lnTo>
                  <a:lnTo>
                    <a:pt x="643" y="362"/>
                  </a:lnTo>
                  <a:lnTo>
                    <a:pt x="625" y="373"/>
                  </a:lnTo>
                  <a:lnTo>
                    <a:pt x="610" y="383"/>
                  </a:lnTo>
                  <a:lnTo>
                    <a:pt x="610" y="383"/>
                  </a:lnTo>
                  <a:lnTo>
                    <a:pt x="579" y="407"/>
                  </a:lnTo>
                  <a:lnTo>
                    <a:pt x="549" y="430"/>
                  </a:lnTo>
                  <a:lnTo>
                    <a:pt x="519" y="451"/>
                  </a:lnTo>
                  <a:lnTo>
                    <a:pt x="490" y="469"/>
                  </a:lnTo>
                  <a:lnTo>
                    <a:pt x="462" y="487"/>
                  </a:lnTo>
                  <a:lnTo>
                    <a:pt x="433" y="500"/>
                  </a:lnTo>
                  <a:lnTo>
                    <a:pt x="406" y="512"/>
                  </a:lnTo>
                  <a:lnTo>
                    <a:pt x="379" y="523"/>
                  </a:lnTo>
                  <a:lnTo>
                    <a:pt x="379" y="523"/>
                  </a:lnTo>
                  <a:lnTo>
                    <a:pt x="364" y="529"/>
                  </a:lnTo>
                  <a:lnTo>
                    <a:pt x="349" y="538"/>
                  </a:lnTo>
                  <a:lnTo>
                    <a:pt x="333" y="550"/>
                  </a:lnTo>
                  <a:lnTo>
                    <a:pt x="318" y="563"/>
                  </a:lnTo>
                  <a:lnTo>
                    <a:pt x="303" y="577"/>
                  </a:lnTo>
                  <a:lnTo>
                    <a:pt x="288" y="593"/>
                  </a:lnTo>
                  <a:lnTo>
                    <a:pt x="260" y="626"/>
                  </a:lnTo>
                  <a:lnTo>
                    <a:pt x="233" y="660"/>
                  </a:lnTo>
                  <a:lnTo>
                    <a:pt x="210" y="690"/>
                  </a:lnTo>
                  <a:lnTo>
                    <a:pt x="191" y="717"/>
                  </a:lnTo>
                  <a:lnTo>
                    <a:pt x="176" y="735"/>
                  </a:lnTo>
                  <a:lnTo>
                    <a:pt x="176" y="735"/>
                  </a:lnTo>
                  <a:lnTo>
                    <a:pt x="168" y="741"/>
                  </a:lnTo>
                  <a:lnTo>
                    <a:pt x="161" y="747"/>
                  </a:lnTo>
                  <a:lnTo>
                    <a:pt x="143" y="756"/>
                  </a:lnTo>
                  <a:lnTo>
                    <a:pt x="123" y="764"/>
                  </a:lnTo>
                  <a:lnTo>
                    <a:pt x="114" y="767"/>
                  </a:lnTo>
                  <a:lnTo>
                    <a:pt x="107" y="767"/>
                  </a:lnTo>
                  <a:lnTo>
                    <a:pt x="99" y="767"/>
                  </a:lnTo>
                  <a:lnTo>
                    <a:pt x="93" y="764"/>
                  </a:lnTo>
                  <a:lnTo>
                    <a:pt x="90" y="761"/>
                  </a:lnTo>
                  <a:lnTo>
                    <a:pt x="89" y="755"/>
                  </a:lnTo>
                  <a:lnTo>
                    <a:pt x="90" y="747"/>
                  </a:lnTo>
                  <a:lnTo>
                    <a:pt x="95" y="737"/>
                  </a:lnTo>
                  <a:lnTo>
                    <a:pt x="102" y="725"/>
                  </a:lnTo>
                  <a:lnTo>
                    <a:pt x="113" y="710"/>
                  </a:lnTo>
                  <a:lnTo>
                    <a:pt x="113" y="710"/>
                  </a:lnTo>
                  <a:lnTo>
                    <a:pt x="141" y="674"/>
                  </a:lnTo>
                  <a:lnTo>
                    <a:pt x="171" y="632"/>
                  </a:lnTo>
                  <a:lnTo>
                    <a:pt x="236" y="542"/>
                  </a:lnTo>
                  <a:lnTo>
                    <a:pt x="291" y="466"/>
                  </a:lnTo>
                  <a:lnTo>
                    <a:pt x="312" y="440"/>
                  </a:lnTo>
                  <a:lnTo>
                    <a:pt x="319" y="433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55" y="407"/>
                  </a:lnTo>
                  <a:lnTo>
                    <a:pt x="378" y="391"/>
                  </a:lnTo>
                  <a:lnTo>
                    <a:pt x="391" y="377"/>
                  </a:lnTo>
                  <a:lnTo>
                    <a:pt x="396" y="373"/>
                  </a:lnTo>
                  <a:lnTo>
                    <a:pt x="399" y="367"/>
                  </a:lnTo>
                  <a:lnTo>
                    <a:pt x="400" y="362"/>
                  </a:lnTo>
                  <a:lnTo>
                    <a:pt x="400" y="359"/>
                  </a:lnTo>
                  <a:lnTo>
                    <a:pt x="399" y="356"/>
                  </a:lnTo>
                  <a:lnTo>
                    <a:pt x="396" y="353"/>
                  </a:lnTo>
                  <a:lnTo>
                    <a:pt x="388" y="349"/>
                  </a:lnTo>
                  <a:lnTo>
                    <a:pt x="376" y="347"/>
                  </a:lnTo>
                  <a:lnTo>
                    <a:pt x="361" y="346"/>
                  </a:lnTo>
                  <a:lnTo>
                    <a:pt x="346" y="346"/>
                  </a:lnTo>
                  <a:lnTo>
                    <a:pt x="313" y="350"/>
                  </a:lnTo>
                  <a:lnTo>
                    <a:pt x="286" y="355"/>
                  </a:lnTo>
                  <a:lnTo>
                    <a:pt x="278" y="358"/>
                  </a:lnTo>
                  <a:lnTo>
                    <a:pt x="272" y="361"/>
                  </a:lnTo>
                  <a:lnTo>
                    <a:pt x="272" y="361"/>
                  </a:lnTo>
                  <a:lnTo>
                    <a:pt x="225" y="391"/>
                  </a:lnTo>
                  <a:lnTo>
                    <a:pt x="138" y="448"/>
                  </a:lnTo>
                  <a:lnTo>
                    <a:pt x="92" y="479"/>
                  </a:lnTo>
                  <a:lnTo>
                    <a:pt x="50" y="509"/>
                  </a:lnTo>
                  <a:lnTo>
                    <a:pt x="18" y="533"/>
                  </a:lnTo>
                  <a:lnTo>
                    <a:pt x="8" y="542"/>
                  </a:lnTo>
                  <a:lnTo>
                    <a:pt x="2" y="550"/>
                  </a:lnTo>
                  <a:lnTo>
                    <a:pt x="2" y="550"/>
                  </a:lnTo>
                  <a:lnTo>
                    <a:pt x="0" y="553"/>
                  </a:lnTo>
                  <a:lnTo>
                    <a:pt x="8" y="544"/>
                  </a:lnTo>
                  <a:lnTo>
                    <a:pt x="44" y="497"/>
                  </a:lnTo>
                  <a:lnTo>
                    <a:pt x="89" y="442"/>
                  </a:lnTo>
                  <a:lnTo>
                    <a:pt x="108" y="418"/>
                  </a:lnTo>
                  <a:lnTo>
                    <a:pt x="122" y="404"/>
                  </a:lnTo>
                  <a:lnTo>
                    <a:pt x="122" y="404"/>
                  </a:lnTo>
                  <a:lnTo>
                    <a:pt x="149" y="376"/>
                  </a:lnTo>
                  <a:lnTo>
                    <a:pt x="180" y="342"/>
                  </a:lnTo>
                  <a:lnTo>
                    <a:pt x="212" y="306"/>
                  </a:lnTo>
                  <a:lnTo>
                    <a:pt x="240" y="271"/>
                  </a:lnTo>
                  <a:lnTo>
                    <a:pt x="264" y="240"/>
                  </a:lnTo>
                  <a:lnTo>
                    <a:pt x="279" y="217"/>
                  </a:lnTo>
                  <a:lnTo>
                    <a:pt x="282" y="210"/>
                  </a:lnTo>
                  <a:lnTo>
                    <a:pt x="283" y="205"/>
                  </a:lnTo>
                  <a:lnTo>
                    <a:pt x="282" y="205"/>
                  </a:lnTo>
                  <a:lnTo>
                    <a:pt x="279" y="205"/>
                  </a:lnTo>
                  <a:lnTo>
                    <a:pt x="273" y="210"/>
                  </a:lnTo>
                  <a:lnTo>
                    <a:pt x="273" y="210"/>
                  </a:lnTo>
                  <a:lnTo>
                    <a:pt x="245" y="228"/>
                  </a:lnTo>
                  <a:lnTo>
                    <a:pt x="218" y="243"/>
                  </a:lnTo>
                  <a:lnTo>
                    <a:pt x="192" y="256"/>
                  </a:lnTo>
                  <a:lnTo>
                    <a:pt x="170" y="267"/>
                  </a:lnTo>
                  <a:lnTo>
                    <a:pt x="147" y="274"/>
                  </a:lnTo>
                  <a:lnTo>
                    <a:pt x="128" y="280"/>
                  </a:lnTo>
                  <a:lnTo>
                    <a:pt x="110" y="285"/>
                  </a:lnTo>
                  <a:lnTo>
                    <a:pt x="95" y="286"/>
                  </a:lnTo>
                  <a:lnTo>
                    <a:pt x="80" y="288"/>
                  </a:lnTo>
                  <a:lnTo>
                    <a:pt x="68" y="288"/>
                  </a:lnTo>
                  <a:lnTo>
                    <a:pt x="57" y="285"/>
                  </a:lnTo>
                  <a:lnTo>
                    <a:pt x="48" y="283"/>
                  </a:lnTo>
                  <a:lnTo>
                    <a:pt x="41" y="279"/>
                  </a:lnTo>
                  <a:lnTo>
                    <a:pt x="36" y="274"/>
                  </a:lnTo>
                  <a:lnTo>
                    <a:pt x="32" y="268"/>
                  </a:lnTo>
                  <a:lnTo>
                    <a:pt x="30" y="264"/>
                  </a:lnTo>
                  <a:lnTo>
                    <a:pt x="30" y="264"/>
                  </a:lnTo>
                  <a:lnTo>
                    <a:pt x="30" y="258"/>
                  </a:lnTo>
                  <a:lnTo>
                    <a:pt x="33" y="252"/>
                  </a:lnTo>
                  <a:lnTo>
                    <a:pt x="39" y="246"/>
                  </a:lnTo>
                  <a:lnTo>
                    <a:pt x="47" y="240"/>
                  </a:lnTo>
                  <a:lnTo>
                    <a:pt x="65" y="228"/>
                  </a:lnTo>
                  <a:lnTo>
                    <a:pt x="89" y="216"/>
                  </a:lnTo>
                  <a:lnTo>
                    <a:pt x="135" y="195"/>
                  </a:lnTo>
                  <a:lnTo>
                    <a:pt x="156" y="186"/>
                  </a:lnTo>
                  <a:lnTo>
                    <a:pt x="170" y="178"/>
                  </a:lnTo>
                  <a:lnTo>
                    <a:pt x="170" y="178"/>
                  </a:lnTo>
                  <a:lnTo>
                    <a:pt x="182" y="171"/>
                  </a:lnTo>
                  <a:lnTo>
                    <a:pt x="197" y="163"/>
                  </a:lnTo>
                  <a:lnTo>
                    <a:pt x="233" y="148"/>
                  </a:lnTo>
                  <a:lnTo>
                    <a:pt x="267" y="132"/>
                  </a:lnTo>
                  <a:lnTo>
                    <a:pt x="282" y="124"/>
                  </a:lnTo>
                  <a:lnTo>
                    <a:pt x="292" y="117"/>
                  </a:lnTo>
                  <a:lnTo>
                    <a:pt x="292" y="117"/>
                  </a:lnTo>
                  <a:lnTo>
                    <a:pt x="309" y="106"/>
                  </a:lnTo>
                  <a:lnTo>
                    <a:pt x="339" y="90"/>
                  </a:lnTo>
                  <a:lnTo>
                    <a:pt x="418" y="51"/>
                  </a:lnTo>
                  <a:lnTo>
                    <a:pt x="526" y="0"/>
                  </a:lnTo>
                  <a:lnTo>
                    <a:pt x="526" y="0"/>
                  </a:lnTo>
                  <a:lnTo>
                    <a:pt x="528" y="2"/>
                  </a:lnTo>
                  <a:lnTo>
                    <a:pt x="531" y="3"/>
                  </a:lnTo>
                  <a:lnTo>
                    <a:pt x="534" y="8"/>
                  </a:lnTo>
                  <a:lnTo>
                    <a:pt x="537" y="17"/>
                  </a:lnTo>
                  <a:lnTo>
                    <a:pt x="537" y="29"/>
                  </a:lnTo>
                  <a:lnTo>
                    <a:pt x="534" y="46"/>
                  </a:lnTo>
                  <a:lnTo>
                    <a:pt x="526" y="72"/>
                  </a:lnTo>
                  <a:lnTo>
                    <a:pt x="513" y="103"/>
                  </a:lnTo>
                  <a:lnTo>
                    <a:pt x="513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31"/>
            <p:cNvSpPr>
              <a:spLocks/>
            </p:cNvSpPr>
            <p:nvPr/>
          </p:nvSpPr>
          <p:spPr bwMode="auto">
            <a:xfrm>
              <a:off x="1476871" y="3066011"/>
              <a:ext cx="355684" cy="181870"/>
            </a:xfrm>
            <a:custGeom>
              <a:avLst/>
              <a:gdLst>
                <a:gd name="T0" fmla="*/ 223 w 223"/>
                <a:gd name="T1" fmla="*/ 15 h 118"/>
                <a:gd name="T2" fmla="*/ 223 w 223"/>
                <a:gd name="T3" fmla="*/ 15 h 118"/>
                <a:gd name="T4" fmla="*/ 217 w 223"/>
                <a:gd name="T5" fmla="*/ 10 h 118"/>
                <a:gd name="T6" fmla="*/ 209 w 223"/>
                <a:gd name="T7" fmla="*/ 6 h 118"/>
                <a:gd name="T8" fmla="*/ 199 w 223"/>
                <a:gd name="T9" fmla="*/ 1 h 118"/>
                <a:gd name="T10" fmla="*/ 188 w 223"/>
                <a:gd name="T11" fmla="*/ 0 h 118"/>
                <a:gd name="T12" fmla="*/ 175 w 223"/>
                <a:gd name="T13" fmla="*/ 0 h 118"/>
                <a:gd name="T14" fmla="*/ 169 w 223"/>
                <a:gd name="T15" fmla="*/ 1 h 118"/>
                <a:gd name="T16" fmla="*/ 163 w 223"/>
                <a:gd name="T17" fmla="*/ 4 h 118"/>
                <a:gd name="T18" fmla="*/ 155 w 223"/>
                <a:gd name="T19" fmla="*/ 9 h 118"/>
                <a:gd name="T20" fmla="*/ 149 w 223"/>
                <a:gd name="T21" fmla="*/ 15 h 118"/>
                <a:gd name="T22" fmla="*/ 149 w 223"/>
                <a:gd name="T23" fmla="*/ 15 h 118"/>
                <a:gd name="T24" fmla="*/ 130 w 223"/>
                <a:gd name="T25" fmla="*/ 33 h 118"/>
                <a:gd name="T26" fmla="*/ 106 w 223"/>
                <a:gd name="T27" fmla="*/ 51 h 118"/>
                <a:gd name="T28" fmla="*/ 80 w 223"/>
                <a:gd name="T29" fmla="*/ 69 h 118"/>
                <a:gd name="T30" fmla="*/ 56 w 223"/>
                <a:gd name="T31" fmla="*/ 84 h 118"/>
                <a:gd name="T32" fmla="*/ 16 w 223"/>
                <a:gd name="T33" fmla="*/ 109 h 118"/>
                <a:gd name="T34" fmla="*/ 0 w 223"/>
                <a:gd name="T35" fmla="*/ 118 h 118"/>
                <a:gd name="T36" fmla="*/ 0 w 223"/>
                <a:gd name="T37" fmla="*/ 118 h 118"/>
                <a:gd name="T38" fmla="*/ 19 w 223"/>
                <a:gd name="T39" fmla="*/ 112 h 118"/>
                <a:gd name="T40" fmla="*/ 62 w 223"/>
                <a:gd name="T41" fmla="*/ 99 h 118"/>
                <a:gd name="T42" fmla="*/ 109 w 223"/>
                <a:gd name="T43" fmla="*/ 84 h 118"/>
                <a:gd name="T44" fmla="*/ 128 w 223"/>
                <a:gd name="T45" fmla="*/ 75 h 118"/>
                <a:gd name="T46" fmla="*/ 140 w 223"/>
                <a:gd name="T47" fmla="*/ 69 h 118"/>
                <a:gd name="T48" fmla="*/ 140 w 223"/>
                <a:gd name="T49" fmla="*/ 69 h 118"/>
                <a:gd name="T50" fmla="*/ 161 w 223"/>
                <a:gd name="T51" fmla="*/ 52 h 118"/>
                <a:gd name="T52" fmla="*/ 190 w 223"/>
                <a:gd name="T53" fmla="*/ 36 h 118"/>
                <a:gd name="T54" fmla="*/ 223 w 223"/>
                <a:gd name="T55" fmla="*/ 15 h 118"/>
                <a:gd name="T56" fmla="*/ 223 w 223"/>
                <a:gd name="T57" fmla="*/ 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3" h="118">
                  <a:moveTo>
                    <a:pt x="223" y="15"/>
                  </a:moveTo>
                  <a:lnTo>
                    <a:pt x="223" y="15"/>
                  </a:lnTo>
                  <a:lnTo>
                    <a:pt x="217" y="10"/>
                  </a:lnTo>
                  <a:lnTo>
                    <a:pt x="209" y="6"/>
                  </a:lnTo>
                  <a:lnTo>
                    <a:pt x="199" y="1"/>
                  </a:lnTo>
                  <a:lnTo>
                    <a:pt x="188" y="0"/>
                  </a:lnTo>
                  <a:lnTo>
                    <a:pt x="175" y="0"/>
                  </a:lnTo>
                  <a:lnTo>
                    <a:pt x="169" y="1"/>
                  </a:lnTo>
                  <a:lnTo>
                    <a:pt x="163" y="4"/>
                  </a:lnTo>
                  <a:lnTo>
                    <a:pt x="155" y="9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30" y="33"/>
                  </a:lnTo>
                  <a:lnTo>
                    <a:pt x="106" y="51"/>
                  </a:lnTo>
                  <a:lnTo>
                    <a:pt x="80" y="69"/>
                  </a:lnTo>
                  <a:lnTo>
                    <a:pt x="56" y="84"/>
                  </a:lnTo>
                  <a:lnTo>
                    <a:pt x="16" y="109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19" y="112"/>
                  </a:lnTo>
                  <a:lnTo>
                    <a:pt x="62" y="99"/>
                  </a:lnTo>
                  <a:lnTo>
                    <a:pt x="109" y="84"/>
                  </a:lnTo>
                  <a:lnTo>
                    <a:pt x="128" y="75"/>
                  </a:lnTo>
                  <a:lnTo>
                    <a:pt x="140" y="69"/>
                  </a:lnTo>
                  <a:lnTo>
                    <a:pt x="140" y="69"/>
                  </a:lnTo>
                  <a:lnTo>
                    <a:pt x="161" y="52"/>
                  </a:lnTo>
                  <a:lnTo>
                    <a:pt x="190" y="36"/>
                  </a:lnTo>
                  <a:lnTo>
                    <a:pt x="223" y="15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5" name="Freeform 32"/>
            <p:cNvSpPr>
              <a:spLocks/>
            </p:cNvSpPr>
            <p:nvPr/>
          </p:nvSpPr>
          <p:spPr bwMode="auto">
            <a:xfrm>
              <a:off x="5524599" y="2983136"/>
              <a:ext cx="3619402" cy="3017796"/>
            </a:xfrm>
            <a:custGeom>
              <a:avLst/>
              <a:gdLst/>
              <a:ahLst/>
              <a:cxnLst/>
              <a:rect l="l" t="t" r="r" b="b"/>
              <a:pathLst>
                <a:path w="4825869" h="4163976">
                  <a:moveTo>
                    <a:pt x="770479" y="0"/>
                  </a:moveTo>
                  <a:lnTo>
                    <a:pt x="815255" y="48913"/>
                  </a:lnTo>
                  <a:lnTo>
                    <a:pt x="868559" y="99953"/>
                  </a:lnTo>
                  <a:lnTo>
                    <a:pt x="936788" y="163753"/>
                  </a:lnTo>
                  <a:lnTo>
                    <a:pt x="1015679" y="233932"/>
                  </a:lnTo>
                  <a:lnTo>
                    <a:pt x="1103097" y="304112"/>
                  </a:lnTo>
                  <a:lnTo>
                    <a:pt x="1147873" y="336012"/>
                  </a:lnTo>
                  <a:lnTo>
                    <a:pt x="1194781" y="367912"/>
                  </a:lnTo>
                  <a:lnTo>
                    <a:pt x="1239557" y="393432"/>
                  </a:lnTo>
                  <a:lnTo>
                    <a:pt x="1288596" y="418952"/>
                  </a:lnTo>
                  <a:lnTo>
                    <a:pt x="1425055" y="489131"/>
                  </a:lnTo>
                  <a:lnTo>
                    <a:pt x="1597761" y="578451"/>
                  </a:lnTo>
                  <a:lnTo>
                    <a:pt x="1683048" y="623111"/>
                  </a:lnTo>
                  <a:lnTo>
                    <a:pt x="1757674" y="665644"/>
                  </a:lnTo>
                  <a:lnTo>
                    <a:pt x="1817375" y="703924"/>
                  </a:lnTo>
                  <a:lnTo>
                    <a:pt x="1842961" y="720937"/>
                  </a:lnTo>
                  <a:lnTo>
                    <a:pt x="1860018" y="733697"/>
                  </a:lnTo>
                  <a:lnTo>
                    <a:pt x="1874944" y="746457"/>
                  </a:lnTo>
                  <a:lnTo>
                    <a:pt x="1900530" y="754963"/>
                  </a:lnTo>
                  <a:lnTo>
                    <a:pt x="1932512" y="767723"/>
                  </a:lnTo>
                  <a:lnTo>
                    <a:pt x="1975156" y="778357"/>
                  </a:lnTo>
                  <a:lnTo>
                    <a:pt x="2064707" y="793243"/>
                  </a:lnTo>
                  <a:lnTo>
                    <a:pt x="2162787" y="810256"/>
                  </a:lnTo>
                  <a:lnTo>
                    <a:pt x="2265131" y="818763"/>
                  </a:lnTo>
                  <a:lnTo>
                    <a:pt x="2361079" y="829396"/>
                  </a:lnTo>
                  <a:lnTo>
                    <a:pt x="2437837" y="831523"/>
                  </a:lnTo>
                  <a:lnTo>
                    <a:pt x="2489009" y="835776"/>
                  </a:lnTo>
                  <a:lnTo>
                    <a:pt x="2527388" y="837903"/>
                  </a:lnTo>
                  <a:lnTo>
                    <a:pt x="2567899" y="844283"/>
                  </a:lnTo>
                  <a:lnTo>
                    <a:pt x="2616939" y="854916"/>
                  </a:lnTo>
                  <a:lnTo>
                    <a:pt x="2663847" y="867676"/>
                  </a:lnTo>
                  <a:lnTo>
                    <a:pt x="2764059" y="899576"/>
                  </a:lnTo>
                  <a:lnTo>
                    <a:pt x="2862139" y="937856"/>
                  </a:lnTo>
                  <a:lnTo>
                    <a:pt x="2896254" y="952742"/>
                  </a:lnTo>
                  <a:lnTo>
                    <a:pt x="2928237" y="971882"/>
                  </a:lnTo>
                  <a:lnTo>
                    <a:pt x="2958087" y="995276"/>
                  </a:lnTo>
                  <a:lnTo>
                    <a:pt x="2985805" y="1020795"/>
                  </a:lnTo>
                  <a:lnTo>
                    <a:pt x="3011391" y="1048442"/>
                  </a:lnTo>
                  <a:lnTo>
                    <a:pt x="3036977" y="1078215"/>
                  </a:lnTo>
                  <a:lnTo>
                    <a:pt x="3086017" y="1144142"/>
                  </a:lnTo>
                  <a:lnTo>
                    <a:pt x="3132925" y="1214321"/>
                  </a:lnTo>
                  <a:lnTo>
                    <a:pt x="3184097" y="1282374"/>
                  </a:lnTo>
                  <a:lnTo>
                    <a:pt x="3209683" y="1316401"/>
                  </a:lnTo>
                  <a:lnTo>
                    <a:pt x="3239533" y="1350427"/>
                  </a:lnTo>
                  <a:lnTo>
                    <a:pt x="3271516" y="1382327"/>
                  </a:lnTo>
                  <a:lnTo>
                    <a:pt x="3305631" y="1412100"/>
                  </a:lnTo>
                  <a:lnTo>
                    <a:pt x="3322688" y="1420607"/>
                  </a:lnTo>
                  <a:lnTo>
                    <a:pt x="3341878" y="1431240"/>
                  </a:lnTo>
                  <a:lnTo>
                    <a:pt x="3363199" y="1433367"/>
                  </a:lnTo>
                  <a:lnTo>
                    <a:pt x="3388785" y="1437620"/>
                  </a:lnTo>
                  <a:lnTo>
                    <a:pt x="3420768" y="1437620"/>
                  </a:lnTo>
                  <a:lnTo>
                    <a:pt x="3450619" y="1433367"/>
                  </a:lnTo>
                  <a:lnTo>
                    <a:pt x="3523112" y="1424860"/>
                  </a:lnTo>
                  <a:lnTo>
                    <a:pt x="3602003" y="1407847"/>
                  </a:lnTo>
                  <a:lnTo>
                    <a:pt x="3689422" y="1388707"/>
                  </a:lnTo>
                  <a:lnTo>
                    <a:pt x="3874921" y="1341921"/>
                  </a:lnTo>
                  <a:lnTo>
                    <a:pt x="3970868" y="1318527"/>
                  </a:lnTo>
                  <a:lnTo>
                    <a:pt x="4066816" y="1297261"/>
                  </a:lnTo>
                  <a:lnTo>
                    <a:pt x="4160631" y="1282374"/>
                  </a:lnTo>
                  <a:lnTo>
                    <a:pt x="4250183" y="1269614"/>
                  </a:lnTo>
                  <a:lnTo>
                    <a:pt x="4294959" y="1265361"/>
                  </a:lnTo>
                  <a:lnTo>
                    <a:pt x="4337602" y="1263234"/>
                  </a:lnTo>
                  <a:lnTo>
                    <a:pt x="4375981" y="1265361"/>
                  </a:lnTo>
                  <a:lnTo>
                    <a:pt x="4414360" y="1269614"/>
                  </a:lnTo>
                  <a:lnTo>
                    <a:pt x="4452739" y="1271741"/>
                  </a:lnTo>
                  <a:lnTo>
                    <a:pt x="4484721" y="1282374"/>
                  </a:lnTo>
                  <a:lnTo>
                    <a:pt x="4516705" y="1290881"/>
                  </a:lnTo>
                  <a:lnTo>
                    <a:pt x="4544423" y="1307894"/>
                  </a:lnTo>
                  <a:lnTo>
                    <a:pt x="4567877" y="1316401"/>
                  </a:lnTo>
                  <a:lnTo>
                    <a:pt x="4601991" y="1324907"/>
                  </a:lnTo>
                  <a:lnTo>
                    <a:pt x="4697939" y="1344047"/>
                  </a:lnTo>
                  <a:lnTo>
                    <a:pt x="4825869" y="1369567"/>
                  </a:lnTo>
                  <a:lnTo>
                    <a:pt x="4825869" y="4163976"/>
                  </a:lnTo>
                  <a:lnTo>
                    <a:pt x="0" y="4163976"/>
                  </a:lnTo>
                  <a:lnTo>
                    <a:pt x="19955" y="3823729"/>
                  </a:lnTo>
                  <a:lnTo>
                    <a:pt x="58334" y="3045373"/>
                  </a:lnTo>
                  <a:lnTo>
                    <a:pt x="73259" y="2685968"/>
                  </a:lnTo>
                  <a:lnTo>
                    <a:pt x="83920" y="2358462"/>
                  </a:lnTo>
                  <a:lnTo>
                    <a:pt x="90316" y="2073491"/>
                  </a:lnTo>
                  <a:lnTo>
                    <a:pt x="90316" y="1845938"/>
                  </a:lnTo>
                  <a:lnTo>
                    <a:pt x="86052" y="1756619"/>
                  </a:lnTo>
                  <a:lnTo>
                    <a:pt x="83920" y="1686439"/>
                  </a:lnTo>
                  <a:lnTo>
                    <a:pt x="77523" y="1635399"/>
                  </a:lnTo>
                  <a:lnTo>
                    <a:pt x="73259" y="1618386"/>
                  </a:lnTo>
                  <a:lnTo>
                    <a:pt x="71127" y="1605626"/>
                  </a:lnTo>
                  <a:lnTo>
                    <a:pt x="58334" y="1580106"/>
                  </a:lnTo>
                  <a:lnTo>
                    <a:pt x="49805" y="1554586"/>
                  </a:lnTo>
                  <a:lnTo>
                    <a:pt x="32748" y="1501420"/>
                  </a:lnTo>
                  <a:lnTo>
                    <a:pt x="24219" y="1444000"/>
                  </a:lnTo>
                  <a:lnTo>
                    <a:pt x="19955" y="1382327"/>
                  </a:lnTo>
                  <a:lnTo>
                    <a:pt x="24219" y="1322781"/>
                  </a:lnTo>
                  <a:lnTo>
                    <a:pt x="32748" y="1263234"/>
                  </a:lnTo>
                  <a:lnTo>
                    <a:pt x="45541" y="1195181"/>
                  </a:lnTo>
                  <a:lnTo>
                    <a:pt x="64730" y="1131382"/>
                  </a:lnTo>
                  <a:lnTo>
                    <a:pt x="86052" y="1065455"/>
                  </a:lnTo>
                  <a:lnTo>
                    <a:pt x="111638" y="997402"/>
                  </a:lnTo>
                  <a:lnTo>
                    <a:pt x="141488" y="931476"/>
                  </a:lnTo>
                  <a:lnTo>
                    <a:pt x="169207" y="863423"/>
                  </a:lnTo>
                  <a:lnTo>
                    <a:pt x="205453" y="797496"/>
                  </a:lnTo>
                  <a:lnTo>
                    <a:pt x="239568" y="733697"/>
                  </a:lnTo>
                  <a:lnTo>
                    <a:pt x="316326" y="603971"/>
                  </a:lnTo>
                  <a:lnTo>
                    <a:pt x="397349" y="482751"/>
                  </a:lnTo>
                  <a:lnTo>
                    <a:pt x="476239" y="367912"/>
                  </a:lnTo>
                  <a:lnTo>
                    <a:pt x="552997" y="265832"/>
                  </a:lnTo>
                  <a:lnTo>
                    <a:pt x="623359" y="176513"/>
                  </a:lnTo>
                  <a:lnTo>
                    <a:pt x="729968" y="4891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6" name="Freeform 33"/>
            <p:cNvSpPr>
              <a:spLocks/>
            </p:cNvSpPr>
            <p:nvPr/>
          </p:nvSpPr>
          <p:spPr bwMode="auto">
            <a:xfrm>
              <a:off x="2887236" y="2981594"/>
              <a:ext cx="4337988" cy="3019337"/>
            </a:xfrm>
            <a:custGeom>
              <a:avLst/>
              <a:gdLst/>
              <a:ahLst/>
              <a:cxnLst/>
              <a:rect l="l" t="t" r="r" b="b"/>
              <a:pathLst>
                <a:path w="5783984" h="4166102">
                  <a:moveTo>
                    <a:pt x="4291071" y="0"/>
                  </a:moveTo>
                  <a:lnTo>
                    <a:pt x="4291071" y="2127"/>
                  </a:lnTo>
                  <a:lnTo>
                    <a:pt x="4284691" y="21267"/>
                  </a:lnTo>
                  <a:lnTo>
                    <a:pt x="4265551" y="53167"/>
                  </a:lnTo>
                  <a:lnTo>
                    <a:pt x="4233652" y="97826"/>
                  </a:lnTo>
                  <a:lnTo>
                    <a:pt x="4144332" y="223299"/>
                  </a:lnTo>
                  <a:lnTo>
                    <a:pt x="4035872" y="378545"/>
                  </a:lnTo>
                  <a:lnTo>
                    <a:pt x="3982706" y="465738"/>
                  </a:lnTo>
                  <a:lnTo>
                    <a:pt x="3927413" y="555058"/>
                  </a:lnTo>
                  <a:lnTo>
                    <a:pt x="3876373" y="640124"/>
                  </a:lnTo>
                  <a:lnTo>
                    <a:pt x="3831713" y="729443"/>
                  </a:lnTo>
                  <a:lnTo>
                    <a:pt x="3797687" y="814510"/>
                  </a:lnTo>
                  <a:lnTo>
                    <a:pt x="3780674" y="857043"/>
                  </a:lnTo>
                  <a:lnTo>
                    <a:pt x="3767914" y="895323"/>
                  </a:lnTo>
                  <a:lnTo>
                    <a:pt x="3761534" y="933602"/>
                  </a:lnTo>
                  <a:lnTo>
                    <a:pt x="3755154" y="967629"/>
                  </a:lnTo>
                  <a:lnTo>
                    <a:pt x="3753027" y="1003782"/>
                  </a:lnTo>
                  <a:lnTo>
                    <a:pt x="3755154" y="1035682"/>
                  </a:lnTo>
                  <a:lnTo>
                    <a:pt x="3767914" y="1118622"/>
                  </a:lnTo>
                  <a:lnTo>
                    <a:pt x="3787054" y="1216448"/>
                  </a:lnTo>
                  <a:lnTo>
                    <a:pt x="3810447" y="1318527"/>
                  </a:lnTo>
                  <a:lnTo>
                    <a:pt x="3838093" y="1426987"/>
                  </a:lnTo>
                  <a:lnTo>
                    <a:pt x="3874247" y="1531193"/>
                  </a:lnTo>
                  <a:lnTo>
                    <a:pt x="3908273" y="1631146"/>
                  </a:lnTo>
                  <a:lnTo>
                    <a:pt x="3927413" y="1675806"/>
                  </a:lnTo>
                  <a:lnTo>
                    <a:pt x="3950806" y="1720465"/>
                  </a:lnTo>
                  <a:lnTo>
                    <a:pt x="3972073" y="1754492"/>
                  </a:lnTo>
                  <a:lnTo>
                    <a:pt x="3991213" y="1790645"/>
                  </a:lnTo>
                  <a:lnTo>
                    <a:pt x="4033746" y="1843811"/>
                  </a:lnTo>
                  <a:lnTo>
                    <a:pt x="4067772" y="1899104"/>
                  </a:lnTo>
                  <a:lnTo>
                    <a:pt x="4103926" y="1950144"/>
                  </a:lnTo>
                  <a:lnTo>
                    <a:pt x="4148585" y="1999057"/>
                  </a:lnTo>
                  <a:lnTo>
                    <a:pt x="4174105" y="2028830"/>
                  </a:lnTo>
                  <a:lnTo>
                    <a:pt x="4201752" y="2054350"/>
                  </a:lnTo>
                  <a:lnTo>
                    <a:pt x="4237905" y="2081997"/>
                  </a:lnTo>
                  <a:lnTo>
                    <a:pt x="4274058" y="2113897"/>
                  </a:lnTo>
                  <a:lnTo>
                    <a:pt x="4322971" y="2145797"/>
                  </a:lnTo>
                  <a:lnTo>
                    <a:pt x="4374011" y="2181950"/>
                  </a:lnTo>
                  <a:lnTo>
                    <a:pt x="4433557" y="2215976"/>
                  </a:lnTo>
                  <a:lnTo>
                    <a:pt x="4503737" y="2254256"/>
                  </a:lnTo>
                  <a:lnTo>
                    <a:pt x="4733416" y="2381855"/>
                  </a:lnTo>
                  <a:lnTo>
                    <a:pt x="4822736" y="2426515"/>
                  </a:lnTo>
                  <a:lnTo>
                    <a:pt x="4899295" y="2462668"/>
                  </a:lnTo>
                  <a:lnTo>
                    <a:pt x="4958842" y="2490315"/>
                  </a:lnTo>
                  <a:lnTo>
                    <a:pt x="5009881" y="2513708"/>
                  </a:lnTo>
                  <a:lnTo>
                    <a:pt x="5048161" y="2526468"/>
                  </a:lnTo>
                  <a:lnTo>
                    <a:pt x="5084314" y="2534975"/>
                  </a:lnTo>
                  <a:lnTo>
                    <a:pt x="5128974" y="2547735"/>
                  </a:lnTo>
                  <a:lnTo>
                    <a:pt x="5163000" y="2564748"/>
                  </a:lnTo>
                  <a:lnTo>
                    <a:pt x="5201280" y="2577508"/>
                  </a:lnTo>
                  <a:lnTo>
                    <a:pt x="5250194" y="2590268"/>
                  </a:lnTo>
                  <a:lnTo>
                    <a:pt x="5309740" y="2605154"/>
                  </a:lnTo>
                  <a:lnTo>
                    <a:pt x="5392680" y="2615788"/>
                  </a:lnTo>
                  <a:lnTo>
                    <a:pt x="5507519" y="2624294"/>
                  </a:lnTo>
                  <a:lnTo>
                    <a:pt x="5656385" y="2632801"/>
                  </a:lnTo>
                  <a:lnTo>
                    <a:pt x="5698918" y="2637054"/>
                  </a:lnTo>
                  <a:lnTo>
                    <a:pt x="5730818" y="2643434"/>
                  </a:lnTo>
                  <a:lnTo>
                    <a:pt x="5752084" y="2651941"/>
                  </a:lnTo>
                  <a:lnTo>
                    <a:pt x="5771224" y="2664701"/>
                  </a:lnTo>
                  <a:lnTo>
                    <a:pt x="5781858" y="2677461"/>
                  </a:lnTo>
                  <a:lnTo>
                    <a:pt x="5783984" y="2694474"/>
                  </a:lnTo>
                  <a:lnTo>
                    <a:pt x="5783984" y="2713614"/>
                  </a:lnTo>
                  <a:lnTo>
                    <a:pt x="5777604" y="2734880"/>
                  </a:lnTo>
                  <a:lnTo>
                    <a:pt x="5764844" y="2758274"/>
                  </a:lnTo>
                  <a:lnTo>
                    <a:pt x="5749958" y="2783793"/>
                  </a:lnTo>
                  <a:lnTo>
                    <a:pt x="5726564" y="2809313"/>
                  </a:lnTo>
                  <a:lnTo>
                    <a:pt x="5705298" y="2834833"/>
                  </a:lnTo>
                  <a:lnTo>
                    <a:pt x="5643625" y="2892253"/>
                  </a:lnTo>
                  <a:lnTo>
                    <a:pt x="5577698" y="2951799"/>
                  </a:lnTo>
                  <a:lnTo>
                    <a:pt x="5501139" y="3013472"/>
                  </a:lnTo>
                  <a:lnTo>
                    <a:pt x="5422452" y="3077272"/>
                  </a:lnTo>
                  <a:lnTo>
                    <a:pt x="5262954" y="3194238"/>
                  </a:lnTo>
                  <a:lnTo>
                    <a:pt x="5124720" y="3298444"/>
                  </a:lnTo>
                  <a:lnTo>
                    <a:pt x="5073681" y="3340977"/>
                  </a:lnTo>
                  <a:lnTo>
                    <a:pt x="5039654" y="3375004"/>
                  </a:lnTo>
                  <a:lnTo>
                    <a:pt x="5033274" y="3385637"/>
                  </a:lnTo>
                  <a:lnTo>
                    <a:pt x="5029021" y="3394144"/>
                  </a:lnTo>
                  <a:lnTo>
                    <a:pt x="5022641" y="3426044"/>
                  </a:lnTo>
                  <a:lnTo>
                    <a:pt x="5022641" y="3468577"/>
                  </a:lnTo>
                  <a:lnTo>
                    <a:pt x="5026894" y="3521743"/>
                  </a:lnTo>
                  <a:lnTo>
                    <a:pt x="5029021" y="3585543"/>
                  </a:lnTo>
                  <a:lnTo>
                    <a:pt x="5039654" y="3659976"/>
                  </a:lnTo>
                  <a:lnTo>
                    <a:pt x="5065174" y="3825855"/>
                  </a:lnTo>
                  <a:lnTo>
                    <a:pt x="5099200" y="4019381"/>
                  </a:lnTo>
                  <a:lnTo>
                    <a:pt x="5128545" y="4166102"/>
                  </a:lnTo>
                  <a:lnTo>
                    <a:pt x="0" y="4166102"/>
                  </a:lnTo>
                  <a:lnTo>
                    <a:pt x="16491" y="4134220"/>
                  </a:lnTo>
                  <a:lnTo>
                    <a:pt x="42011" y="4076801"/>
                  </a:lnTo>
                  <a:lnTo>
                    <a:pt x="61151" y="4027888"/>
                  </a:lnTo>
                  <a:lnTo>
                    <a:pt x="78164" y="3983228"/>
                  </a:lnTo>
                  <a:lnTo>
                    <a:pt x="86670" y="3949201"/>
                  </a:lnTo>
                  <a:lnTo>
                    <a:pt x="97304" y="3908795"/>
                  </a:lnTo>
                  <a:lnTo>
                    <a:pt x="116444" y="3866262"/>
                  </a:lnTo>
                  <a:lnTo>
                    <a:pt x="141963" y="3819475"/>
                  </a:lnTo>
                  <a:lnTo>
                    <a:pt x="169610" y="3770562"/>
                  </a:lnTo>
                  <a:lnTo>
                    <a:pt x="207890" y="3719522"/>
                  </a:lnTo>
                  <a:lnTo>
                    <a:pt x="248296" y="3668483"/>
                  </a:lnTo>
                  <a:lnTo>
                    <a:pt x="292956" y="3611063"/>
                  </a:lnTo>
                  <a:lnTo>
                    <a:pt x="343996" y="3557896"/>
                  </a:lnTo>
                  <a:lnTo>
                    <a:pt x="456709" y="3438804"/>
                  </a:lnTo>
                  <a:lnTo>
                    <a:pt x="577928" y="3317584"/>
                  </a:lnTo>
                  <a:lnTo>
                    <a:pt x="707654" y="3198491"/>
                  </a:lnTo>
                  <a:lnTo>
                    <a:pt x="841634" y="3073019"/>
                  </a:lnTo>
                  <a:lnTo>
                    <a:pt x="1103212" y="2834833"/>
                  </a:lnTo>
                  <a:lnTo>
                    <a:pt x="1224432" y="2719994"/>
                  </a:lnTo>
                  <a:lnTo>
                    <a:pt x="1335018" y="2615788"/>
                  </a:lnTo>
                  <a:lnTo>
                    <a:pt x="1430718" y="2520088"/>
                  </a:lnTo>
                  <a:lnTo>
                    <a:pt x="1473251" y="2475428"/>
                  </a:lnTo>
                  <a:lnTo>
                    <a:pt x="1507277" y="2432895"/>
                  </a:lnTo>
                  <a:lnTo>
                    <a:pt x="1537050" y="2394615"/>
                  </a:lnTo>
                  <a:lnTo>
                    <a:pt x="1560444" y="2356336"/>
                  </a:lnTo>
                  <a:lnTo>
                    <a:pt x="1577457" y="2324436"/>
                  </a:lnTo>
                  <a:lnTo>
                    <a:pt x="1585964" y="2298916"/>
                  </a:lnTo>
                  <a:lnTo>
                    <a:pt x="1609357" y="2226609"/>
                  </a:lnTo>
                  <a:lnTo>
                    <a:pt x="1622117" y="2188330"/>
                  </a:lnTo>
                  <a:lnTo>
                    <a:pt x="1637003" y="2152176"/>
                  </a:lnTo>
                  <a:lnTo>
                    <a:pt x="1654017" y="2113897"/>
                  </a:lnTo>
                  <a:lnTo>
                    <a:pt x="1675283" y="2075617"/>
                  </a:lnTo>
                  <a:lnTo>
                    <a:pt x="1724196" y="1999057"/>
                  </a:lnTo>
                  <a:lnTo>
                    <a:pt x="1781616" y="1924624"/>
                  </a:lnTo>
                  <a:lnTo>
                    <a:pt x="1851796" y="1841685"/>
                  </a:lnTo>
                  <a:lnTo>
                    <a:pt x="1930482" y="1758745"/>
                  </a:lnTo>
                  <a:lnTo>
                    <a:pt x="2024055" y="1669426"/>
                  </a:lnTo>
                  <a:lnTo>
                    <a:pt x="2132514" y="1575853"/>
                  </a:lnTo>
                  <a:lnTo>
                    <a:pt x="2232467" y="1490786"/>
                  </a:lnTo>
                  <a:lnTo>
                    <a:pt x="2334547" y="1409973"/>
                  </a:lnTo>
                  <a:lnTo>
                    <a:pt x="2428120" y="1339794"/>
                  </a:lnTo>
                  <a:lnTo>
                    <a:pt x="2589746" y="1220701"/>
                  </a:lnTo>
                  <a:lnTo>
                    <a:pt x="2657799" y="1169661"/>
                  </a:lnTo>
                  <a:lnTo>
                    <a:pt x="2710965" y="1127128"/>
                  </a:lnTo>
                  <a:lnTo>
                    <a:pt x="2798158" y="1054822"/>
                  </a:lnTo>
                  <a:lnTo>
                    <a:pt x="2881098" y="991022"/>
                  </a:lnTo>
                  <a:lnTo>
                    <a:pt x="3025710" y="878309"/>
                  </a:lnTo>
                  <a:lnTo>
                    <a:pt x="3127790" y="806003"/>
                  </a:lnTo>
                  <a:lnTo>
                    <a:pt x="3170323" y="780483"/>
                  </a:lnTo>
                  <a:lnTo>
                    <a:pt x="3287289" y="691164"/>
                  </a:lnTo>
                  <a:lnTo>
                    <a:pt x="3408509" y="606097"/>
                  </a:lnTo>
                  <a:lnTo>
                    <a:pt x="3542488" y="516778"/>
                  </a:lnTo>
                  <a:lnTo>
                    <a:pt x="3684974" y="421078"/>
                  </a:lnTo>
                  <a:lnTo>
                    <a:pt x="3806194" y="331759"/>
                  </a:lnTo>
                  <a:lnTo>
                    <a:pt x="3901893" y="263706"/>
                  </a:lnTo>
                  <a:lnTo>
                    <a:pt x="3959313" y="219046"/>
                  </a:lnTo>
                  <a:lnTo>
                    <a:pt x="4023113" y="172259"/>
                  </a:lnTo>
                  <a:lnTo>
                    <a:pt x="4123065" y="104206"/>
                  </a:lnTo>
                  <a:lnTo>
                    <a:pt x="4220892" y="40407"/>
                  </a:lnTo>
                  <a:lnTo>
                    <a:pt x="4284691" y="21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7" name="Freeform 34"/>
            <p:cNvSpPr>
              <a:spLocks/>
            </p:cNvSpPr>
            <p:nvPr/>
          </p:nvSpPr>
          <p:spPr bwMode="auto">
            <a:xfrm>
              <a:off x="3349393" y="3872450"/>
              <a:ext cx="1473773" cy="1493492"/>
            </a:xfrm>
            <a:custGeom>
              <a:avLst/>
              <a:gdLst>
                <a:gd name="T0" fmla="*/ 403 w 924"/>
                <a:gd name="T1" fmla="*/ 583 h 969"/>
                <a:gd name="T2" fmla="*/ 406 w 924"/>
                <a:gd name="T3" fmla="*/ 566 h 969"/>
                <a:gd name="T4" fmla="*/ 456 w 924"/>
                <a:gd name="T5" fmla="*/ 466 h 969"/>
                <a:gd name="T6" fmla="*/ 543 w 924"/>
                <a:gd name="T7" fmla="*/ 327 h 969"/>
                <a:gd name="T8" fmla="*/ 566 w 924"/>
                <a:gd name="T9" fmla="*/ 298 h 969"/>
                <a:gd name="T10" fmla="*/ 672 w 924"/>
                <a:gd name="T11" fmla="*/ 199 h 969"/>
                <a:gd name="T12" fmla="*/ 831 w 924"/>
                <a:gd name="T13" fmla="*/ 64 h 969"/>
                <a:gd name="T14" fmla="*/ 921 w 924"/>
                <a:gd name="T15" fmla="*/ 2 h 969"/>
                <a:gd name="T16" fmla="*/ 924 w 924"/>
                <a:gd name="T17" fmla="*/ 2 h 969"/>
                <a:gd name="T18" fmla="*/ 906 w 924"/>
                <a:gd name="T19" fmla="*/ 58 h 969"/>
                <a:gd name="T20" fmla="*/ 882 w 924"/>
                <a:gd name="T21" fmla="*/ 142 h 969"/>
                <a:gd name="T22" fmla="*/ 879 w 924"/>
                <a:gd name="T23" fmla="*/ 208 h 969"/>
                <a:gd name="T24" fmla="*/ 889 w 924"/>
                <a:gd name="T25" fmla="*/ 244 h 969"/>
                <a:gd name="T26" fmla="*/ 901 w 924"/>
                <a:gd name="T27" fmla="*/ 259 h 969"/>
                <a:gd name="T28" fmla="*/ 907 w 924"/>
                <a:gd name="T29" fmla="*/ 271 h 969"/>
                <a:gd name="T30" fmla="*/ 894 w 924"/>
                <a:gd name="T31" fmla="*/ 276 h 969"/>
                <a:gd name="T32" fmla="*/ 814 w 924"/>
                <a:gd name="T33" fmla="*/ 271 h 969"/>
                <a:gd name="T34" fmla="*/ 805 w 924"/>
                <a:gd name="T35" fmla="*/ 273 h 969"/>
                <a:gd name="T36" fmla="*/ 786 w 924"/>
                <a:gd name="T37" fmla="*/ 294 h 969"/>
                <a:gd name="T38" fmla="*/ 778 w 924"/>
                <a:gd name="T39" fmla="*/ 327 h 969"/>
                <a:gd name="T40" fmla="*/ 783 w 924"/>
                <a:gd name="T41" fmla="*/ 346 h 969"/>
                <a:gd name="T42" fmla="*/ 793 w 924"/>
                <a:gd name="T43" fmla="*/ 415 h 969"/>
                <a:gd name="T44" fmla="*/ 787 w 924"/>
                <a:gd name="T45" fmla="*/ 448 h 969"/>
                <a:gd name="T46" fmla="*/ 766 w 924"/>
                <a:gd name="T47" fmla="*/ 478 h 969"/>
                <a:gd name="T48" fmla="*/ 702 w 924"/>
                <a:gd name="T49" fmla="*/ 557 h 969"/>
                <a:gd name="T50" fmla="*/ 672 w 924"/>
                <a:gd name="T51" fmla="*/ 607 h 969"/>
                <a:gd name="T52" fmla="*/ 656 w 924"/>
                <a:gd name="T53" fmla="*/ 663 h 969"/>
                <a:gd name="T54" fmla="*/ 647 w 924"/>
                <a:gd name="T55" fmla="*/ 761 h 969"/>
                <a:gd name="T56" fmla="*/ 641 w 924"/>
                <a:gd name="T57" fmla="*/ 777 h 969"/>
                <a:gd name="T58" fmla="*/ 636 w 924"/>
                <a:gd name="T59" fmla="*/ 773 h 969"/>
                <a:gd name="T60" fmla="*/ 620 w 924"/>
                <a:gd name="T61" fmla="*/ 732 h 969"/>
                <a:gd name="T62" fmla="*/ 609 w 924"/>
                <a:gd name="T63" fmla="*/ 687 h 969"/>
                <a:gd name="T64" fmla="*/ 621 w 924"/>
                <a:gd name="T65" fmla="*/ 653 h 969"/>
                <a:gd name="T66" fmla="*/ 668 w 924"/>
                <a:gd name="T67" fmla="*/ 529 h 969"/>
                <a:gd name="T68" fmla="*/ 678 w 924"/>
                <a:gd name="T69" fmla="*/ 514 h 969"/>
                <a:gd name="T70" fmla="*/ 714 w 924"/>
                <a:gd name="T71" fmla="*/ 449 h 969"/>
                <a:gd name="T72" fmla="*/ 720 w 924"/>
                <a:gd name="T73" fmla="*/ 430 h 969"/>
                <a:gd name="T74" fmla="*/ 711 w 924"/>
                <a:gd name="T75" fmla="*/ 407 h 969"/>
                <a:gd name="T76" fmla="*/ 690 w 924"/>
                <a:gd name="T77" fmla="*/ 388 h 969"/>
                <a:gd name="T78" fmla="*/ 672 w 924"/>
                <a:gd name="T79" fmla="*/ 388 h 969"/>
                <a:gd name="T80" fmla="*/ 645 w 924"/>
                <a:gd name="T81" fmla="*/ 422 h 969"/>
                <a:gd name="T82" fmla="*/ 539 w 924"/>
                <a:gd name="T83" fmla="*/ 553 h 969"/>
                <a:gd name="T84" fmla="*/ 464 w 924"/>
                <a:gd name="T85" fmla="*/ 629 h 969"/>
                <a:gd name="T86" fmla="*/ 380 w 924"/>
                <a:gd name="T87" fmla="*/ 698 h 969"/>
                <a:gd name="T88" fmla="*/ 236 w 924"/>
                <a:gd name="T89" fmla="*/ 801 h 969"/>
                <a:gd name="T90" fmla="*/ 21 w 924"/>
                <a:gd name="T91" fmla="*/ 959 h 969"/>
                <a:gd name="T92" fmla="*/ 0 w 924"/>
                <a:gd name="T93" fmla="*/ 969 h 969"/>
                <a:gd name="T94" fmla="*/ 3 w 924"/>
                <a:gd name="T95" fmla="*/ 963 h 969"/>
                <a:gd name="T96" fmla="*/ 82 w 924"/>
                <a:gd name="T97" fmla="*/ 882 h 969"/>
                <a:gd name="T98" fmla="*/ 406 w 924"/>
                <a:gd name="T99" fmla="*/ 581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4" h="969">
                  <a:moveTo>
                    <a:pt x="406" y="581"/>
                  </a:moveTo>
                  <a:lnTo>
                    <a:pt x="406" y="581"/>
                  </a:lnTo>
                  <a:lnTo>
                    <a:pt x="403" y="583"/>
                  </a:lnTo>
                  <a:lnTo>
                    <a:pt x="403" y="581"/>
                  </a:lnTo>
                  <a:lnTo>
                    <a:pt x="403" y="577"/>
                  </a:lnTo>
                  <a:lnTo>
                    <a:pt x="406" y="566"/>
                  </a:lnTo>
                  <a:lnTo>
                    <a:pt x="412" y="551"/>
                  </a:lnTo>
                  <a:lnTo>
                    <a:pt x="431" y="512"/>
                  </a:lnTo>
                  <a:lnTo>
                    <a:pt x="456" y="466"/>
                  </a:lnTo>
                  <a:lnTo>
                    <a:pt x="486" y="415"/>
                  </a:lnTo>
                  <a:lnTo>
                    <a:pt x="516" y="367"/>
                  </a:lnTo>
                  <a:lnTo>
                    <a:pt x="543" y="327"/>
                  </a:lnTo>
                  <a:lnTo>
                    <a:pt x="555" y="310"/>
                  </a:lnTo>
                  <a:lnTo>
                    <a:pt x="566" y="298"/>
                  </a:lnTo>
                  <a:lnTo>
                    <a:pt x="566" y="298"/>
                  </a:lnTo>
                  <a:lnTo>
                    <a:pt x="590" y="274"/>
                  </a:lnTo>
                  <a:lnTo>
                    <a:pt x="626" y="241"/>
                  </a:lnTo>
                  <a:lnTo>
                    <a:pt x="672" y="199"/>
                  </a:lnTo>
                  <a:lnTo>
                    <a:pt x="725" y="153"/>
                  </a:lnTo>
                  <a:lnTo>
                    <a:pt x="778" y="106"/>
                  </a:lnTo>
                  <a:lnTo>
                    <a:pt x="831" y="64"/>
                  </a:lnTo>
                  <a:lnTo>
                    <a:pt x="880" y="27"/>
                  </a:lnTo>
                  <a:lnTo>
                    <a:pt x="901" y="14"/>
                  </a:lnTo>
                  <a:lnTo>
                    <a:pt x="921" y="2"/>
                  </a:lnTo>
                  <a:lnTo>
                    <a:pt x="921" y="2"/>
                  </a:lnTo>
                  <a:lnTo>
                    <a:pt x="922" y="0"/>
                  </a:lnTo>
                  <a:lnTo>
                    <a:pt x="924" y="2"/>
                  </a:lnTo>
                  <a:lnTo>
                    <a:pt x="924" y="6"/>
                  </a:lnTo>
                  <a:lnTo>
                    <a:pt x="918" y="26"/>
                  </a:lnTo>
                  <a:lnTo>
                    <a:pt x="906" y="58"/>
                  </a:lnTo>
                  <a:lnTo>
                    <a:pt x="892" y="99"/>
                  </a:lnTo>
                  <a:lnTo>
                    <a:pt x="886" y="120"/>
                  </a:lnTo>
                  <a:lnTo>
                    <a:pt x="882" y="142"/>
                  </a:lnTo>
                  <a:lnTo>
                    <a:pt x="879" y="165"/>
                  </a:lnTo>
                  <a:lnTo>
                    <a:pt x="877" y="187"/>
                  </a:lnTo>
                  <a:lnTo>
                    <a:pt x="879" y="208"/>
                  </a:lnTo>
                  <a:lnTo>
                    <a:pt x="882" y="226"/>
                  </a:lnTo>
                  <a:lnTo>
                    <a:pt x="886" y="235"/>
                  </a:lnTo>
                  <a:lnTo>
                    <a:pt x="889" y="244"/>
                  </a:lnTo>
                  <a:lnTo>
                    <a:pt x="895" y="252"/>
                  </a:lnTo>
                  <a:lnTo>
                    <a:pt x="901" y="259"/>
                  </a:lnTo>
                  <a:lnTo>
                    <a:pt x="901" y="259"/>
                  </a:lnTo>
                  <a:lnTo>
                    <a:pt x="906" y="264"/>
                  </a:lnTo>
                  <a:lnTo>
                    <a:pt x="907" y="268"/>
                  </a:lnTo>
                  <a:lnTo>
                    <a:pt x="907" y="271"/>
                  </a:lnTo>
                  <a:lnTo>
                    <a:pt x="904" y="274"/>
                  </a:lnTo>
                  <a:lnTo>
                    <a:pt x="900" y="276"/>
                  </a:lnTo>
                  <a:lnTo>
                    <a:pt x="894" y="276"/>
                  </a:lnTo>
                  <a:lnTo>
                    <a:pt x="879" y="277"/>
                  </a:lnTo>
                  <a:lnTo>
                    <a:pt x="844" y="274"/>
                  </a:lnTo>
                  <a:lnTo>
                    <a:pt x="814" y="271"/>
                  </a:lnTo>
                  <a:lnTo>
                    <a:pt x="814" y="271"/>
                  </a:lnTo>
                  <a:lnTo>
                    <a:pt x="810" y="271"/>
                  </a:lnTo>
                  <a:lnTo>
                    <a:pt x="805" y="273"/>
                  </a:lnTo>
                  <a:lnTo>
                    <a:pt x="798" y="279"/>
                  </a:lnTo>
                  <a:lnTo>
                    <a:pt x="790" y="285"/>
                  </a:lnTo>
                  <a:lnTo>
                    <a:pt x="786" y="294"/>
                  </a:lnTo>
                  <a:lnTo>
                    <a:pt x="783" y="303"/>
                  </a:lnTo>
                  <a:lnTo>
                    <a:pt x="780" y="312"/>
                  </a:lnTo>
                  <a:lnTo>
                    <a:pt x="778" y="327"/>
                  </a:lnTo>
                  <a:lnTo>
                    <a:pt x="778" y="327"/>
                  </a:lnTo>
                  <a:lnTo>
                    <a:pt x="780" y="334"/>
                  </a:lnTo>
                  <a:lnTo>
                    <a:pt x="783" y="346"/>
                  </a:lnTo>
                  <a:lnTo>
                    <a:pt x="790" y="379"/>
                  </a:lnTo>
                  <a:lnTo>
                    <a:pt x="792" y="397"/>
                  </a:lnTo>
                  <a:lnTo>
                    <a:pt x="793" y="415"/>
                  </a:lnTo>
                  <a:lnTo>
                    <a:pt x="792" y="433"/>
                  </a:lnTo>
                  <a:lnTo>
                    <a:pt x="790" y="440"/>
                  </a:lnTo>
                  <a:lnTo>
                    <a:pt x="787" y="448"/>
                  </a:lnTo>
                  <a:lnTo>
                    <a:pt x="787" y="448"/>
                  </a:lnTo>
                  <a:lnTo>
                    <a:pt x="778" y="461"/>
                  </a:lnTo>
                  <a:lnTo>
                    <a:pt x="766" y="478"/>
                  </a:lnTo>
                  <a:lnTo>
                    <a:pt x="735" y="514"/>
                  </a:lnTo>
                  <a:lnTo>
                    <a:pt x="719" y="535"/>
                  </a:lnTo>
                  <a:lnTo>
                    <a:pt x="702" y="557"/>
                  </a:lnTo>
                  <a:lnTo>
                    <a:pt x="686" y="581"/>
                  </a:lnTo>
                  <a:lnTo>
                    <a:pt x="672" y="607"/>
                  </a:lnTo>
                  <a:lnTo>
                    <a:pt x="672" y="607"/>
                  </a:lnTo>
                  <a:lnTo>
                    <a:pt x="668" y="620"/>
                  </a:lnTo>
                  <a:lnTo>
                    <a:pt x="663" y="635"/>
                  </a:lnTo>
                  <a:lnTo>
                    <a:pt x="656" y="663"/>
                  </a:lnTo>
                  <a:lnTo>
                    <a:pt x="651" y="692"/>
                  </a:lnTo>
                  <a:lnTo>
                    <a:pt x="650" y="719"/>
                  </a:lnTo>
                  <a:lnTo>
                    <a:pt x="647" y="761"/>
                  </a:lnTo>
                  <a:lnTo>
                    <a:pt x="644" y="773"/>
                  </a:lnTo>
                  <a:lnTo>
                    <a:pt x="642" y="776"/>
                  </a:lnTo>
                  <a:lnTo>
                    <a:pt x="641" y="777"/>
                  </a:lnTo>
                  <a:lnTo>
                    <a:pt x="641" y="777"/>
                  </a:lnTo>
                  <a:lnTo>
                    <a:pt x="638" y="776"/>
                  </a:lnTo>
                  <a:lnTo>
                    <a:pt x="636" y="773"/>
                  </a:lnTo>
                  <a:lnTo>
                    <a:pt x="630" y="764"/>
                  </a:lnTo>
                  <a:lnTo>
                    <a:pt x="624" y="749"/>
                  </a:lnTo>
                  <a:lnTo>
                    <a:pt x="620" y="732"/>
                  </a:lnTo>
                  <a:lnTo>
                    <a:pt x="614" y="716"/>
                  </a:lnTo>
                  <a:lnTo>
                    <a:pt x="611" y="701"/>
                  </a:lnTo>
                  <a:lnTo>
                    <a:pt x="609" y="687"/>
                  </a:lnTo>
                  <a:lnTo>
                    <a:pt x="611" y="681"/>
                  </a:lnTo>
                  <a:lnTo>
                    <a:pt x="611" y="681"/>
                  </a:lnTo>
                  <a:lnTo>
                    <a:pt x="621" y="653"/>
                  </a:lnTo>
                  <a:lnTo>
                    <a:pt x="641" y="601"/>
                  </a:lnTo>
                  <a:lnTo>
                    <a:pt x="660" y="548"/>
                  </a:lnTo>
                  <a:lnTo>
                    <a:pt x="668" y="529"/>
                  </a:lnTo>
                  <a:lnTo>
                    <a:pt x="672" y="520"/>
                  </a:lnTo>
                  <a:lnTo>
                    <a:pt x="672" y="520"/>
                  </a:lnTo>
                  <a:lnTo>
                    <a:pt x="678" y="514"/>
                  </a:lnTo>
                  <a:lnTo>
                    <a:pt x="684" y="503"/>
                  </a:lnTo>
                  <a:lnTo>
                    <a:pt x="701" y="476"/>
                  </a:lnTo>
                  <a:lnTo>
                    <a:pt x="714" y="449"/>
                  </a:lnTo>
                  <a:lnTo>
                    <a:pt x="719" y="437"/>
                  </a:lnTo>
                  <a:lnTo>
                    <a:pt x="720" y="430"/>
                  </a:lnTo>
                  <a:lnTo>
                    <a:pt x="720" y="430"/>
                  </a:lnTo>
                  <a:lnTo>
                    <a:pt x="719" y="424"/>
                  </a:lnTo>
                  <a:lnTo>
                    <a:pt x="716" y="416"/>
                  </a:lnTo>
                  <a:lnTo>
                    <a:pt x="711" y="407"/>
                  </a:lnTo>
                  <a:lnTo>
                    <a:pt x="704" y="400"/>
                  </a:lnTo>
                  <a:lnTo>
                    <a:pt x="698" y="394"/>
                  </a:lnTo>
                  <a:lnTo>
                    <a:pt x="690" y="388"/>
                  </a:lnTo>
                  <a:lnTo>
                    <a:pt x="681" y="386"/>
                  </a:lnTo>
                  <a:lnTo>
                    <a:pt x="677" y="386"/>
                  </a:lnTo>
                  <a:lnTo>
                    <a:pt x="672" y="388"/>
                  </a:lnTo>
                  <a:lnTo>
                    <a:pt x="672" y="388"/>
                  </a:lnTo>
                  <a:lnTo>
                    <a:pt x="665" y="397"/>
                  </a:lnTo>
                  <a:lnTo>
                    <a:pt x="645" y="422"/>
                  </a:lnTo>
                  <a:lnTo>
                    <a:pt x="618" y="458"/>
                  </a:lnTo>
                  <a:lnTo>
                    <a:pt x="582" y="503"/>
                  </a:lnTo>
                  <a:lnTo>
                    <a:pt x="539" y="553"/>
                  </a:lnTo>
                  <a:lnTo>
                    <a:pt x="516" y="578"/>
                  </a:lnTo>
                  <a:lnTo>
                    <a:pt x="491" y="605"/>
                  </a:lnTo>
                  <a:lnTo>
                    <a:pt x="464" y="629"/>
                  </a:lnTo>
                  <a:lnTo>
                    <a:pt x="437" y="655"/>
                  </a:lnTo>
                  <a:lnTo>
                    <a:pt x="409" y="677"/>
                  </a:lnTo>
                  <a:lnTo>
                    <a:pt x="380" y="698"/>
                  </a:lnTo>
                  <a:lnTo>
                    <a:pt x="380" y="698"/>
                  </a:lnTo>
                  <a:lnTo>
                    <a:pt x="308" y="749"/>
                  </a:lnTo>
                  <a:lnTo>
                    <a:pt x="236" y="801"/>
                  </a:lnTo>
                  <a:lnTo>
                    <a:pt x="108" y="896"/>
                  </a:lnTo>
                  <a:lnTo>
                    <a:pt x="58" y="933"/>
                  </a:lnTo>
                  <a:lnTo>
                    <a:pt x="21" y="959"/>
                  </a:lnTo>
                  <a:lnTo>
                    <a:pt x="9" y="966"/>
                  </a:lnTo>
                  <a:lnTo>
                    <a:pt x="1" y="969"/>
                  </a:lnTo>
                  <a:lnTo>
                    <a:pt x="0" y="969"/>
                  </a:lnTo>
                  <a:lnTo>
                    <a:pt x="0" y="967"/>
                  </a:lnTo>
                  <a:lnTo>
                    <a:pt x="3" y="963"/>
                  </a:lnTo>
                  <a:lnTo>
                    <a:pt x="3" y="963"/>
                  </a:lnTo>
                  <a:lnTo>
                    <a:pt x="13" y="951"/>
                  </a:lnTo>
                  <a:lnTo>
                    <a:pt x="31" y="932"/>
                  </a:lnTo>
                  <a:lnTo>
                    <a:pt x="82" y="882"/>
                  </a:lnTo>
                  <a:lnTo>
                    <a:pt x="220" y="753"/>
                  </a:lnTo>
                  <a:lnTo>
                    <a:pt x="350" y="634"/>
                  </a:lnTo>
                  <a:lnTo>
                    <a:pt x="406" y="581"/>
                  </a:lnTo>
                  <a:lnTo>
                    <a:pt x="406" y="5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8" name="Freeform 35"/>
            <p:cNvSpPr>
              <a:spLocks/>
            </p:cNvSpPr>
            <p:nvPr/>
          </p:nvSpPr>
          <p:spPr bwMode="auto">
            <a:xfrm>
              <a:off x="4603056" y="4495123"/>
              <a:ext cx="692227" cy="815333"/>
            </a:xfrm>
            <a:custGeom>
              <a:avLst/>
              <a:gdLst>
                <a:gd name="T0" fmla="*/ 0 w 434"/>
                <a:gd name="T1" fmla="*/ 526 h 529"/>
                <a:gd name="T2" fmla="*/ 0 w 434"/>
                <a:gd name="T3" fmla="*/ 529 h 529"/>
                <a:gd name="T4" fmla="*/ 28 w 434"/>
                <a:gd name="T5" fmla="*/ 501 h 529"/>
                <a:gd name="T6" fmla="*/ 106 w 434"/>
                <a:gd name="T7" fmla="*/ 412 h 529"/>
                <a:gd name="T8" fmla="*/ 225 w 434"/>
                <a:gd name="T9" fmla="*/ 268 h 529"/>
                <a:gd name="T10" fmla="*/ 244 w 434"/>
                <a:gd name="T11" fmla="*/ 242 h 529"/>
                <a:gd name="T12" fmla="*/ 289 w 434"/>
                <a:gd name="T13" fmla="*/ 182 h 529"/>
                <a:gd name="T14" fmla="*/ 416 w 434"/>
                <a:gd name="T15" fmla="*/ 24 h 529"/>
                <a:gd name="T16" fmla="*/ 434 w 434"/>
                <a:gd name="T17" fmla="*/ 0 h 529"/>
                <a:gd name="T18" fmla="*/ 433 w 434"/>
                <a:gd name="T19" fmla="*/ 0 h 529"/>
                <a:gd name="T20" fmla="*/ 347 w 434"/>
                <a:gd name="T21" fmla="*/ 72 h 529"/>
                <a:gd name="T22" fmla="*/ 267 w 434"/>
                <a:gd name="T23" fmla="*/ 140 h 529"/>
                <a:gd name="T24" fmla="*/ 247 w 434"/>
                <a:gd name="T25" fmla="*/ 162 h 529"/>
                <a:gd name="T26" fmla="*/ 243 w 434"/>
                <a:gd name="T27" fmla="*/ 173 h 529"/>
                <a:gd name="T28" fmla="*/ 243 w 434"/>
                <a:gd name="T29" fmla="*/ 179 h 529"/>
                <a:gd name="T30" fmla="*/ 240 w 434"/>
                <a:gd name="T31" fmla="*/ 188 h 529"/>
                <a:gd name="T32" fmla="*/ 229 w 434"/>
                <a:gd name="T33" fmla="*/ 198 h 529"/>
                <a:gd name="T34" fmla="*/ 196 w 434"/>
                <a:gd name="T35" fmla="*/ 216 h 529"/>
                <a:gd name="T36" fmla="*/ 160 w 434"/>
                <a:gd name="T37" fmla="*/ 230 h 529"/>
                <a:gd name="T38" fmla="*/ 138 w 434"/>
                <a:gd name="T39" fmla="*/ 236 h 529"/>
                <a:gd name="T40" fmla="*/ 130 w 434"/>
                <a:gd name="T41" fmla="*/ 242 h 529"/>
                <a:gd name="T42" fmla="*/ 102 w 434"/>
                <a:gd name="T43" fmla="*/ 276 h 529"/>
                <a:gd name="T44" fmla="*/ 70 w 434"/>
                <a:gd name="T45" fmla="*/ 325 h 529"/>
                <a:gd name="T46" fmla="*/ 49 w 434"/>
                <a:gd name="T47" fmla="*/ 369 h 529"/>
                <a:gd name="T48" fmla="*/ 46 w 434"/>
                <a:gd name="T49" fmla="*/ 382 h 529"/>
                <a:gd name="T50" fmla="*/ 48 w 434"/>
                <a:gd name="T51" fmla="*/ 384 h 529"/>
                <a:gd name="T52" fmla="*/ 54 w 434"/>
                <a:gd name="T53" fmla="*/ 384 h 529"/>
                <a:gd name="T54" fmla="*/ 76 w 434"/>
                <a:gd name="T55" fmla="*/ 372 h 529"/>
                <a:gd name="T56" fmla="*/ 85 w 434"/>
                <a:gd name="T57" fmla="*/ 370 h 529"/>
                <a:gd name="T58" fmla="*/ 87 w 434"/>
                <a:gd name="T59" fmla="*/ 373 h 529"/>
                <a:gd name="T60" fmla="*/ 87 w 434"/>
                <a:gd name="T61" fmla="*/ 378 h 529"/>
                <a:gd name="T62" fmla="*/ 72 w 434"/>
                <a:gd name="T63" fmla="*/ 409 h 529"/>
                <a:gd name="T64" fmla="*/ 16 w 434"/>
                <a:gd name="T65" fmla="*/ 499 h 529"/>
                <a:gd name="T66" fmla="*/ 0 w 434"/>
                <a:gd name="T67" fmla="*/ 526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4" h="529">
                  <a:moveTo>
                    <a:pt x="0" y="526"/>
                  </a:moveTo>
                  <a:lnTo>
                    <a:pt x="0" y="526"/>
                  </a:lnTo>
                  <a:lnTo>
                    <a:pt x="0" y="529"/>
                  </a:lnTo>
                  <a:lnTo>
                    <a:pt x="0" y="529"/>
                  </a:lnTo>
                  <a:lnTo>
                    <a:pt x="6" y="525"/>
                  </a:lnTo>
                  <a:lnTo>
                    <a:pt x="28" y="501"/>
                  </a:lnTo>
                  <a:lnTo>
                    <a:pt x="63" y="462"/>
                  </a:lnTo>
                  <a:lnTo>
                    <a:pt x="106" y="412"/>
                  </a:lnTo>
                  <a:lnTo>
                    <a:pt x="192" y="310"/>
                  </a:lnTo>
                  <a:lnTo>
                    <a:pt x="225" y="268"/>
                  </a:lnTo>
                  <a:lnTo>
                    <a:pt x="244" y="242"/>
                  </a:lnTo>
                  <a:lnTo>
                    <a:pt x="244" y="242"/>
                  </a:lnTo>
                  <a:lnTo>
                    <a:pt x="262" y="218"/>
                  </a:lnTo>
                  <a:lnTo>
                    <a:pt x="289" y="182"/>
                  </a:lnTo>
                  <a:lnTo>
                    <a:pt x="358" y="98"/>
                  </a:lnTo>
                  <a:lnTo>
                    <a:pt x="416" y="24"/>
                  </a:lnTo>
                  <a:lnTo>
                    <a:pt x="431" y="5"/>
                  </a:lnTo>
                  <a:lnTo>
                    <a:pt x="434" y="0"/>
                  </a:lnTo>
                  <a:lnTo>
                    <a:pt x="433" y="0"/>
                  </a:lnTo>
                  <a:lnTo>
                    <a:pt x="433" y="0"/>
                  </a:lnTo>
                  <a:lnTo>
                    <a:pt x="388" y="39"/>
                  </a:lnTo>
                  <a:lnTo>
                    <a:pt x="347" y="72"/>
                  </a:lnTo>
                  <a:lnTo>
                    <a:pt x="287" y="122"/>
                  </a:lnTo>
                  <a:lnTo>
                    <a:pt x="267" y="140"/>
                  </a:lnTo>
                  <a:lnTo>
                    <a:pt x="253" y="155"/>
                  </a:lnTo>
                  <a:lnTo>
                    <a:pt x="247" y="162"/>
                  </a:lnTo>
                  <a:lnTo>
                    <a:pt x="244" y="167"/>
                  </a:lnTo>
                  <a:lnTo>
                    <a:pt x="243" y="173"/>
                  </a:lnTo>
                  <a:lnTo>
                    <a:pt x="243" y="179"/>
                  </a:lnTo>
                  <a:lnTo>
                    <a:pt x="243" y="179"/>
                  </a:lnTo>
                  <a:lnTo>
                    <a:pt x="241" y="183"/>
                  </a:lnTo>
                  <a:lnTo>
                    <a:pt x="240" y="188"/>
                  </a:lnTo>
                  <a:lnTo>
                    <a:pt x="235" y="194"/>
                  </a:lnTo>
                  <a:lnTo>
                    <a:pt x="229" y="198"/>
                  </a:lnTo>
                  <a:lnTo>
                    <a:pt x="214" y="207"/>
                  </a:lnTo>
                  <a:lnTo>
                    <a:pt x="196" y="216"/>
                  </a:lnTo>
                  <a:lnTo>
                    <a:pt x="177" y="224"/>
                  </a:lnTo>
                  <a:lnTo>
                    <a:pt x="160" y="230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5" y="237"/>
                  </a:lnTo>
                  <a:lnTo>
                    <a:pt x="130" y="242"/>
                  </a:lnTo>
                  <a:lnTo>
                    <a:pt x="117" y="256"/>
                  </a:lnTo>
                  <a:lnTo>
                    <a:pt x="102" y="276"/>
                  </a:lnTo>
                  <a:lnTo>
                    <a:pt x="85" y="301"/>
                  </a:lnTo>
                  <a:lnTo>
                    <a:pt x="70" y="325"/>
                  </a:lnTo>
                  <a:lnTo>
                    <a:pt x="57" y="349"/>
                  </a:lnTo>
                  <a:lnTo>
                    <a:pt x="49" y="369"/>
                  </a:lnTo>
                  <a:lnTo>
                    <a:pt x="46" y="376"/>
                  </a:lnTo>
                  <a:lnTo>
                    <a:pt x="46" y="382"/>
                  </a:lnTo>
                  <a:lnTo>
                    <a:pt x="46" y="382"/>
                  </a:lnTo>
                  <a:lnTo>
                    <a:pt x="48" y="384"/>
                  </a:lnTo>
                  <a:lnTo>
                    <a:pt x="49" y="385"/>
                  </a:lnTo>
                  <a:lnTo>
                    <a:pt x="54" y="384"/>
                  </a:lnTo>
                  <a:lnTo>
                    <a:pt x="69" y="376"/>
                  </a:lnTo>
                  <a:lnTo>
                    <a:pt x="76" y="372"/>
                  </a:lnTo>
                  <a:lnTo>
                    <a:pt x="84" y="370"/>
                  </a:lnTo>
                  <a:lnTo>
                    <a:pt x="85" y="370"/>
                  </a:lnTo>
                  <a:lnTo>
                    <a:pt x="87" y="372"/>
                  </a:lnTo>
                  <a:lnTo>
                    <a:pt x="87" y="373"/>
                  </a:lnTo>
                  <a:lnTo>
                    <a:pt x="87" y="378"/>
                  </a:lnTo>
                  <a:lnTo>
                    <a:pt x="87" y="378"/>
                  </a:lnTo>
                  <a:lnTo>
                    <a:pt x="81" y="390"/>
                  </a:lnTo>
                  <a:lnTo>
                    <a:pt x="72" y="409"/>
                  </a:lnTo>
                  <a:lnTo>
                    <a:pt x="43" y="456"/>
                  </a:lnTo>
                  <a:lnTo>
                    <a:pt x="16" y="499"/>
                  </a:lnTo>
                  <a:lnTo>
                    <a:pt x="0" y="526"/>
                  </a:lnTo>
                  <a:lnTo>
                    <a:pt x="0" y="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9" name="Freeform 36"/>
            <p:cNvSpPr>
              <a:spLocks/>
            </p:cNvSpPr>
            <p:nvPr/>
          </p:nvSpPr>
          <p:spPr bwMode="auto">
            <a:xfrm>
              <a:off x="5284118" y="4274722"/>
              <a:ext cx="1098950" cy="807626"/>
            </a:xfrm>
            <a:custGeom>
              <a:avLst/>
              <a:gdLst>
                <a:gd name="T0" fmla="*/ 644 w 689"/>
                <a:gd name="T1" fmla="*/ 233 h 524"/>
                <a:gd name="T2" fmla="*/ 487 w 689"/>
                <a:gd name="T3" fmla="*/ 122 h 524"/>
                <a:gd name="T4" fmla="*/ 415 w 689"/>
                <a:gd name="T5" fmla="*/ 58 h 524"/>
                <a:gd name="T6" fmla="*/ 379 w 689"/>
                <a:gd name="T7" fmla="*/ 10 h 524"/>
                <a:gd name="T8" fmla="*/ 374 w 689"/>
                <a:gd name="T9" fmla="*/ 0 h 524"/>
                <a:gd name="T10" fmla="*/ 365 w 689"/>
                <a:gd name="T11" fmla="*/ 7 h 524"/>
                <a:gd name="T12" fmla="*/ 331 w 689"/>
                <a:gd name="T13" fmla="*/ 78 h 524"/>
                <a:gd name="T14" fmla="*/ 283 w 689"/>
                <a:gd name="T15" fmla="*/ 172 h 524"/>
                <a:gd name="T16" fmla="*/ 271 w 689"/>
                <a:gd name="T17" fmla="*/ 187 h 524"/>
                <a:gd name="T18" fmla="*/ 262 w 689"/>
                <a:gd name="T19" fmla="*/ 200 h 524"/>
                <a:gd name="T20" fmla="*/ 260 w 689"/>
                <a:gd name="T21" fmla="*/ 239 h 524"/>
                <a:gd name="T22" fmla="*/ 253 w 689"/>
                <a:gd name="T23" fmla="*/ 281 h 524"/>
                <a:gd name="T24" fmla="*/ 233 w 689"/>
                <a:gd name="T25" fmla="*/ 317 h 524"/>
                <a:gd name="T26" fmla="*/ 199 w 689"/>
                <a:gd name="T27" fmla="*/ 353 h 524"/>
                <a:gd name="T28" fmla="*/ 124 w 689"/>
                <a:gd name="T29" fmla="*/ 416 h 524"/>
                <a:gd name="T30" fmla="*/ 45 w 689"/>
                <a:gd name="T31" fmla="*/ 474 h 524"/>
                <a:gd name="T32" fmla="*/ 1 w 689"/>
                <a:gd name="T33" fmla="*/ 516 h 524"/>
                <a:gd name="T34" fmla="*/ 6 w 689"/>
                <a:gd name="T35" fmla="*/ 522 h 524"/>
                <a:gd name="T36" fmla="*/ 49 w 689"/>
                <a:gd name="T37" fmla="*/ 504 h 524"/>
                <a:gd name="T38" fmla="*/ 109 w 689"/>
                <a:gd name="T39" fmla="*/ 473 h 524"/>
                <a:gd name="T40" fmla="*/ 209 w 689"/>
                <a:gd name="T41" fmla="*/ 408 h 524"/>
                <a:gd name="T42" fmla="*/ 343 w 689"/>
                <a:gd name="T43" fmla="*/ 328 h 524"/>
                <a:gd name="T44" fmla="*/ 412 w 689"/>
                <a:gd name="T45" fmla="*/ 296 h 524"/>
                <a:gd name="T46" fmla="*/ 424 w 689"/>
                <a:gd name="T47" fmla="*/ 296 h 524"/>
                <a:gd name="T48" fmla="*/ 418 w 689"/>
                <a:gd name="T49" fmla="*/ 311 h 524"/>
                <a:gd name="T50" fmla="*/ 349 w 689"/>
                <a:gd name="T51" fmla="*/ 389 h 524"/>
                <a:gd name="T52" fmla="*/ 325 w 689"/>
                <a:gd name="T53" fmla="*/ 417 h 524"/>
                <a:gd name="T54" fmla="*/ 296 w 689"/>
                <a:gd name="T55" fmla="*/ 494 h 524"/>
                <a:gd name="T56" fmla="*/ 292 w 689"/>
                <a:gd name="T57" fmla="*/ 522 h 524"/>
                <a:gd name="T58" fmla="*/ 301 w 689"/>
                <a:gd name="T59" fmla="*/ 516 h 524"/>
                <a:gd name="T60" fmla="*/ 325 w 689"/>
                <a:gd name="T61" fmla="*/ 485 h 524"/>
                <a:gd name="T62" fmla="*/ 371 w 689"/>
                <a:gd name="T63" fmla="*/ 437 h 524"/>
                <a:gd name="T64" fmla="*/ 419 w 689"/>
                <a:gd name="T65" fmla="*/ 396 h 524"/>
                <a:gd name="T66" fmla="*/ 439 w 689"/>
                <a:gd name="T67" fmla="*/ 386 h 524"/>
                <a:gd name="T68" fmla="*/ 473 w 689"/>
                <a:gd name="T69" fmla="*/ 385 h 524"/>
                <a:gd name="T70" fmla="*/ 521 w 689"/>
                <a:gd name="T71" fmla="*/ 376 h 524"/>
                <a:gd name="T72" fmla="*/ 537 w 689"/>
                <a:gd name="T73" fmla="*/ 365 h 524"/>
                <a:gd name="T74" fmla="*/ 552 w 689"/>
                <a:gd name="T75" fmla="*/ 346 h 524"/>
                <a:gd name="T76" fmla="*/ 567 w 689"/>
                <a:gd name="T77" fmla="*/ 295 h 524"/>
                <a:gd name="T78" fmla="*/ 576 w 689"/>
                <a:gd name="T79" fmla="*/ 280 h 524"/>
                <a:gd name="T80" fmla="*/ 600 w 689"/>
                <a:gd name="T81" fmla="*/ 277 h 524"/>
                <a:gd name="T82" fmla="*/ 668 w 689"/>
                <a:gd name="T83" fmla="*/ 272 h 524"/>
                <a:gd name="T84" fmla="*/ 689 w 689"/>
                <a:gd name="T85" fmla="*/ 262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89" h="524">
                  <a:moveTo>
                    <a:pt x="689" y="262"/>
                  </a:moveTo>
                  <a:lnTo>
                    <a:pt x="689" y="262"/>
                  </a:lnTo>
                  <a:lnTo>
                    <a:pt x="644" y="233"/>
                  </a:lnTo>
                  <a:lnTo>
                    <a:pt x="597" y="203"/>
                  </a:lnTo>
                  <a:lnTo>
                    <a:pt x="542" y="164"/>
                  </a:lnTo>
                  <a:lnTo>
                    <a:pt x="487" y="122"/>
                  </a:lnTo>
                  <a:lnTo>
                    <a:pt x="460" y="101"/>
                  </a:lnTo>
                  <a:lnTo>
                    <a:pt x="436" y="81"/>
                  </a:lnTo>
                  <a:lnTo>
                    <a:pt x="415" y="58"/>
                  </a:lnTo>
                  <a:lnTo>
                    <a:pt x="397" y="39"/>
                  </a:lnTo>
                  <a:lnTo>
                    <a:pt x="383" y="19"/>
                  </a:lnTo>
                  <a:lnTo>
                    <a:pt x="379" y="10"/>
                  </a:lnTo>
                  <a:lnTo>
                    <a:pt x="374" y="3"/>
                  </a:lnTo>
                  <a:lnTo>
                    <a:pt x="374" y="3"/>
                  </a:lnTo>
                  <a:lnTo>
                    <a:pt x="374" y="0"/>
                  </a:lnTo>
                  <a:lnTo>
                    <a:pt x="373" y="0"/>
                  </a:lnTo>
                  <a:lnTo>
                    <a:pt x="370" y="1"/>
                  </a:lnTo>
                  <a:lnTo>
                    <a:pt x="365" y="7"/>
                  </a:lnTo>
                  <a:lnTo>
                    <a:pt x="359" y="18"/>
                  </a:lnTo>
                  <a:lnTo>
                    <a:pt x="346" y="45"/>
                  </a:lnTo>
                  <a:lnTo>
                    <a:pt x="331" y="78"/>
                  </a:lnTo>
                  <a:lnTo>
                    <a:pt x="314" y="113"/>
                  </a:lnTo>
                  <a:lnTo>
                    <a:pt x="298" y="146"/>
                  </a:lnTo>
                  <a:lnTo>
                    <a:pt x="283" y="172"/>
                  </a:lnTo>
                  <a:lnTo>
                    <a:pt x="277" y="181"/>
                  </a:lnTo>
                  <a:lnTo>
                    <a:pt x="271" y="187"/>
                  </a:lnTo>
                  <a:lnTo>
                    <a:pt x="271" y="187"/>
                  </a:lnTo>
                  <a:lnTo>
                    <a:pt x="266" y="190"/>
                  </a:lnTo>
                  <a:lnTo>
                    <a:pt x="263" y="194"/>
                  </a:lnTo>
                  <a:lnTo>
                    <a:pt x="262" y="200"/>
                  </a:lnTo>
                  <a:lnTo>
                    <a:pt x="260" y="206"/>
                  </a:lnTo>
                  <a:lnTo>
                    <a:pt x="260" y="221"/>
                  </a:lnTo>
                  <a:lnTo>
                    <a:pt x="260" y="239"/>
                  </a:lnTo>
                  <a:lnTo>
                    <a:pt x="257" y="260"/>
                  </a:lnTo>
                  <a:lnTo>
                    <a:pt x="256" y="271"/>
                  </a:lnTo>
                  <a:lnTo>
                    <a:pt x="253" y="281"/>
                  </a:lnTo>
                  <a:lnTo>
                    <a:pt x="248" y="293"/>
                  </a:lnTo>
                  <a:lnTo>
                    <a:pt x="242" y="305"/>
                  </a:lnTo>
                  <a:lnTo>
                    <a:pt x="233" y="317"/>
                  </a:lnTo>
                  <a:lnTo>
                    <a:pt x="223" y="329"/>
                  </a:lnTo>
                  <a:lnTo>
                    <a:pt x="223" y="329"/>
                  </a:lnTo>
                  <a:lnTo>
                    <a:pt x="199" y="353"/>
                  </a:lnTo>
                  <a:lnTo>
                    <a:pt x="175" y="376"/>
                  </a:lnTo>
                  <a:lnTo>
                    <a:pt x="150" y="396"/>
                  </a:lnTo>
                  <a:lnTo>
                    <a:pt x="124" y="416"/>
                  </a:lnTo>
                  <a:lnTo>
                    <a:pt x="79" y="447"/>
                  </a:lnTo>
                  <a:lnTo>
                    <a:pt x="45" y="474"/>
                  </a:lnTo>
                  <a:lnTo>
                    <a:pt x="45" y="474"/>
                  </a:lnTo>
                  <a:lnTo>
                    <a:pt x="13" y="501"/>
                  </a:lnTo>
                  <a:lnTo>
                    <a:pt x="6" y="510"/>
                  </a:lnTo>
                  <a:lnTo>
                    <a:pt x="1" y="516"/>
                  </a:lnTo>
                  <a:lnTo>
                    <a:pt x="0" y="521"/>
                  </a:lnTo>
                  <a:lnTo>
                    <a:pt x="1" y="522"/>
                  </a:lnTo>
                  <a:lnTo>
                    <a:pt x="6" y="522"/>
                  </a:lnTo>
                  <a:lnTo>
                    <a:pt x="12" y="521"/>
                  </a:lnTo>
                  <a:lnTo>
                    <a:pt x="30" y="513"/>
                  </a:lnTo>
                  <a:lnTo>
                    <a:pt x="49" y="504"/>
                  </a:lnTo>
                  <a:lnTo>
                    <a:pt x="79" y="489"/>
                  </a:lnTo>
                  <a:lnTo>
                    <a:pt x="79" y="489"/>
                  </a:lnTo>
                  <a:lnTo>
                    <a:pt x="109" y="473"/>
                  </a:lnTo>
                  <a:lnTo>
                    <a:pt x="150" y="447"/>
                  </a:lnTo>
                  <a:lnTo>
                    <a:pt x="209" y="408"/>
                  </a:lnTo>
                  <a:lnTo>
                    <a:pt x="209" y="408"/>
                  </a:lnTo>
                  <a:lnTo>
                    <a:pt x="244" y="388"/>
                  </a:lnTo>
                  <a:lnTo>
                    <a:pt x="308" y="349"/>
                  </a:lnTo>
                  <a:lnTo>
                    <a:pt x="343" y="328"/>
                  </a:lnTo>
                  <a:lnTo>
                    <a:pt x="376" y="311"/>
                  </a:lnTo>
                  <a:lnTo>
                    <a:pt x="403" y="299"/>
                  </a:lnTo>
                  <a:lnTo>
                    <a:pt x="412" y="296"/>
                  </a:lnTo>
                  <a:lnTo>
                    <a:pt x="419" y="295"/>
                  </a:lnTo>
                  <a:lnTo>
                    <a:pt x="419" y="295"/>
                  </a:lnTo>
                  <a:lnTo>
                    <a:pt x="424" y="296"/>
                  </a:lnTo>
                  <a:lnTo>
                    <a:pt x="424" y="299"/>
                  </a:lnTo>
                  <a:lnTo>
                    <a:pt x="422" y="304"/>
                  </a:lnTo>
                  <a:lnTo>
                    <a:pt x="418" y="311"/>
                  </a:lnTo>
                  <a:lnTo>
                    <a:pt x="406" y="328"/>
                  </a:lnTo>
                  <a:lnTo>
                    <a:pt x="388" y="347"/>
                  </a:lnTo>
                  <a:lnTo>
                    <a:pt x="349" y="389"/>
                  </a:lnTo>
                  <a:lnTo>
                    <a:pt x="334" y="405"/>
                  </a:lnTo>
                  <a:lnTo>
                    <a:pt x="325" y="417"/>
                  </a:lnTo>
                  <a:lnTo>
                    <a:pt x="325" y="417"/>
                  </a:lnTo>
                  <a:lnTo>
                    <a:pt x="311" y="449"/>
                  </a:lnTo>
                  <a:lnTo>
                    <a:pt x="304" y="473"/>
                  </a:lnTo>
                  <a:lnTo>
                    <a:pt x="296" y="494"/>
                  </a:lnTo>
                  <a:lnTo>
                    <a:pt x="292" y="512"/>
                  </a:lnTo>
                  <a:lnTo>
                    <a:pt x="292" y="519"/>
                  </a:lnTo>
                  <a:lnTo>
                    <a:pt x="292" y="522"/>
                  </a:lnTo>
                  <a:lnTo>
                    <a:pt x="293" y="524"/>
                  </a:lnTo>
                  <a:lnTo>
                    <a:pt x="296" y="522"/>
                  </a:lnTo>
                  <a:lnTo>
                    <a:pt x="301" y="516"/>
                  </a:lnTo>
                  <a:lnTo>
                    <a:pt x="308" y="507"/>
                  </a:lnTo>
                  <a:lnTo>
                    <a:pt x="308" y="507"/>
                  </a:lnTo>
                  <a:lnTo>
                    <a:pt x="325" y="485"/>
                  </a:lnTo>
                  <a:lnTo>
                    <a:pt x="340" y="467"/>
                  </a:lnTo>
                  <a:lnTo>
                    <a:pt x="356" y="450"/>
                  </a:lnTo>
                  <a:lnTo>
                    <a:pt x="371" y="437"/>
                  </a:lnTo>
                  <a:lnTo>
                    <a:pt x="398" y="414"/>
                  </a:lnTo>
                  <a:lnTo>
                    <a:pt x="409" y="405"/>
                  </a:lnTo>
                  <a:lnTo>
                    <a:pt x="419" y="396"/>
                  </a:lnTo>
                  <a:lnTo>
                    <a:pt x="419" y="396"/>
                  </a:lnTo>
                  <a:lnTo>
                    <a:pt x="428" y="389"/>
                  </a:lnTo>
                  <a:lnTo>
                    <a:pt x="439" y="386"/>
                  </a:lnTo>
                  <a:lnTo>
                    <a:pt x="449" y="385"/>
                  </a:lnTo>
                  <a:lnTo>
                    <a:pt x="460" y="385"/>
                  </a:lnTo>
                  <a:lnTo>
                    <a:pt x="473" y="385"/>
                  </a:lnTo>
                  <a:lnTo>
                    <a:pt x="487" y="385"/>
                  </a:lnTo>
                  <a:lnTo>
                    <a:pt x="503" y="382"/>
                  </a:lnTo>
                  <a:lnTo>
                    <a:pt x="521" y="376"/>
                  </a:lnTo>
                  <a:lnTo>
                    <a:pt x="521" y="376"/>
                  </a:lnTo>
                  <a:lnTo>
                    <a:pt x="530" y="371"/>
                  </a:lnTo>
                  <a:lnTo>
                    <a:pt x="537" y="365"/>
                  </a:lnTo>
                  <a:lnTo>
                    <a:pt x="543" y="359"/>
                  </a:lnTo>
                  <a:lnTo>
                    <a:pt x="548" y="353"/>
                  </a:lnTo>
                  <a:lnTo>
                    <a:pt x="552" y="346"/>
                  </a:lnTo>
                  <a:lnTo>
                    <a:pt x="555" y="338"/>
                  </a:lnTo>
                  <a:lnTo>
                    <a:pt x="560" y="322"/>
                  </a:lnTo>
                  <a:lnTo>
                    <a:pt x="567" y="295"/>
                  </a:lnTo>
                  <a:lnTo>
                    <a:pt x="570" y="284"/>
                  </a:lnTo>
                  <a:lnTo>
                    <a:pt x="573" y="281"/>
                  </a:lnTo>
                  <a:lnTo>
                    <a:pt x="576" y="280"/>
                  </a:lnTo>
                  <a:lnTo>
                    <a:pt x="576" y="280"/>
                  </a:lnTo>
                  <a:lnTo>
                    <a:pt x="587" y="278"/>
                  </a:lnTo>
                  <a:lnTo>
                    <a:pt x="600" y="277"/>
                  </a:lnTo>
                  <a:lnTo>
                    <a:pt x="635" y="275"/>
                  </a:lnTo>
                  <a:lnTo>
                    <a:pt x="651" y="274"/>
                  </a:lnTo>
                  <a:lnTo>
                    <a:pt x="668" y="272"/>
                  </a:lnTo>
                  <a:lnTo>
                    <a:pt x="680" y="268"/>
                  </a:lnTo>
                  <a:lnTo>
                    <a:pt x="686" y="265"/>
                  </a:lnTo>
                  <a:lnTo>
                    <a:pt x="689" y="262"/>
                  </a:lnTo>
                  <a:lnTo>
                    <a:pt x="689" y="2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0" name="Freeform 37"/>
            <p:cNvSpPr>
              <a:spLocks/>
            </p:cNvSpPr>
            <p:nvPr/>
          </p:nvSpPr>
          <p:spPr bwMode="auto">
            <a:xfrm>
              <a:off x="6153389" y="3487132"/>
              <a:ext cx="1590208" cy="1089680"/>
            </a:xfrm>
            <a:custGeom>
              <a:avLst/>
              <a:gdLst>
                <a:gd name="T0" fmla="*/ 147 w 997"/>
                <a:gd name="T1" fmla="*/ 0 h 707"/>
                <a:gd name="T2" fmla="*/ 259 w 997"/>
                <a:gd name="T3" fmla="*/ 9 h 707"/>
                <a:gd name="T4" fmla="*/ 350 w 997"/>
                <a:gd name="T5" fmla="*/ 30 h 707"/>
                <a:gd name="T6" fmla="*/ 392 w 997"/>
                <a:gd name="T7" fmla="*/ 45 h 707"/>
                <a:gd name="T8" fmla="*/ 448 w 997"/>
                <a:gd name="T9" fmla="*/ 76 h 707"/>
                <a:gd name="T10" fmla="*/ 491 w 997"/>
                <a:gd name="T11" fmla="*/ 114 h 707"/>
                <a:gd name="T12" fmla="*/ 550 w 997"/>
                <a:gd name="T13" fmla="*/ 186 h 707"/>
                <a:gd name="T14" fmla="*/ 578 w 997"/>
                <a:gd name="T15" fmla="*/ 225 h 707"/>
                <a:gd name="T16" fmla="*/ 624 w 997"/>
                <a:gd name="T17" fmla="*/ 253 h 707"/>
                <a:gd name="T18" fmla="*/ 678 w 997"/>
                <a:gd name="T19" fmla="*/ 271 h 707"/>
                <a:gd name="T20" fmla="*/ 705 w 997"/>
                <a:gd name="T21" fmla="*/ 277 h 707"/>
                <a:gd name="T22" fmla="*/ 785 w 997"/>
                <a:gd name="T23" fmla="*/ 308 h 707"/>
                <a:gd name="T24" fmla="*/ 839 w 997"/>
                <a:gd name="T25" fmla="*/ 332 h 707"/>
                <a:gd name="T26" fmla="*/ 928 w 997"/>
                <a:gd name="T27" fmla="*/ 361 h 707"/>
                <a:gd name="T28" fmla="*/ 981 w 997"/>
                <a:gd name="T29" fmla="*/ 397 h 707"/>
                <a:gd name="T30" fmla="*/ 991 w 997"/>
                <a:gd name="T31" fmla="*/ 410 h 707"/>
                <a:gd name="T32" fmla="*/ 984 w 997"/>
                <a:gd name="T33" fmla="*/ 410 h 707"/>
                <a:gd name="T34" fmla="*/ 972 w 997"/>
                <a:gd name="T35" fmla="*/ 412 h 707"/>
                <a:gd name="T36" fmla="*/ 978 w 997"/>
                <a:gd name="T37" fmla="*/ 427 h 707"/>
                <a:gd name="T38" fmla="*/ 997 w 997"/>
                <a:gd name="T39" fmla="*/ 449 h 707"/>
                <a:gd name="T40" fmla="*/ 982 w 997"/>
                <a:gd name="T41" fmla="*/ 627 h 707"/>
                <a:gd name="T42" fmla="*/ 969 w 997"/>
                <a:gd name="T43" fmla="*/ 698 h 707"/>
                <a:gd name="T44" fmla="*/ 961 w 997"/>
                <a:gd name="T45" fmla="*/ 707 h 707"/>
                <a:gd name="T46" fmla="*/ 954 w 997"/>
                <a:gd name="T47" fmla="*/ 699 h 707"/>
                <a:gd name="T48" fmla="*/ 946 w 997"/>
                <a:gd name="T49" fmla="*/ 651 h 707"/>
                <a:gd name="T50" fmla="*/ 936 w 997"/>
                <a:gd name="T51" fmla="*/ 521 h 707"/>
                <a:gd name="T52" fmla="*/ 928 w 997"/>
                <a:gd name="T53" fmla="*/ 478 h 707"/>
                <a:gd name="T54" fmla="*/ 909 w 997"/>
                <a:gd name="T55" fmla="*/ 428 h 707"/>
                <a:gd name="T56" fmla="*/ 891 w 997"/>
                <a:gd name="T57" fmla="*/ 406 h 707"/>
                <a:gd name="T58" fmla="*/ 866 w 997"/>
                <a:gd name="T59" fmla="*/ 392 h 707"/>
                <a:gd name="T60" fmla="*/ 830 w 997"/>
                <a:gd name="T61" fmla="*/ 380 h 707"/>
                <a:gd name="T62" fmla="*/ 776 w 997"/>
                <a:gd name="T63" fmla="*/ 359 h 707"/>
                <a:gd name="T64" fmla="*/ 759 w 997"/>
                <a:gd name="T65" fmla="*/ 361 h 707"/>
                <a:gd name="T66" fmla="*/ 756 w 997"/>
                <a:gd name="T67" fmla="*/ 371 h 707"/>
                <a:gd name="T68" fmla="*/ 764 w 997"/>
                <a:gd name="T69" fmla="*/ 421 h 707"/>
                <a:gd name="T70" fmla="*/ 797 w 997"/>
                <a:gd name="T71" fmla="*/ 514 h 707"/>
                <a:gd name="T72" fmla="*/ 813 w 997"/>
                <a:gd name="T73" fmla="*/ 542 h 707"/>
                <a:gd name="T74" fmla="*/ 821 w 997"/>
                <a:gd name="T75" fmla="*/ 547 h 707"/>
                <a:gd name="T76" fmla="*/ 759 w 997"/>
                <a:gd name="T77" fmla="*/ 518 h 707"/>
                <a:gd name="T78" fmla="*/ 683 w 997"/>
                <a:gd name="T79" fmla="*/ 479 h 707"/>
                <a:gd name="T80" fmla="*/ 672 w 997"/>
                <a:gd name="T81" fmla="*/ 470 h 707"/>
                <a:gd name="T82" fmla="*/ 677 w 997"/>
                <a:gd name="T83" fmla="*/ 454 h 707"/>
                <a:gd name="T84" fmla="*/ 695 w 997"/>
                <a:gd name="T85" fmla="*/ 422 h 707"/>
                <a:gd name="T86" fmla="*/ 699 w 997"/>
                <a:gd name="T87" fmla="*/ 398 h 707"/>
                <a:gd name="T88" fmla="*/ 690 w 997"/>
                <a:gd name="T89" fmla="*/ 371 h 707"/>
                <a:gd name="T90" fmla="*/ 662 w 997"/>
                <a:gd name="T91" fmla="*/ 340 h 707"/>
                <a:gd name="T92" fmla="*/ 577 w 997"/>
                <a:gd name="T93" fmla="*/ 276 h 707"/>
                <a:gd name="T94" fmla="*/ 512 w 997"/>
                <a:gd name="T95" fmla="*/ 225 h 707"/>
                <a:gd name="T96" fmla="*/ 506 w 997"/>
                <a:gd name="T97" fmla="*/ 216 h 707"/>
                <a:gd name="T98" fmla="*/ 490 w 997"/>
                <a:gd name="T99" fmla="*/ 205 h 707"/>
                <a:gd name="T100" fmla="*/ 415 w 997"/>
                <a:gd name="T101" fmla="*/ 190 h 707"/>
                <a:gd name="T102" fmla="*/ 308 w 997"/>
                <a:gd name="T103" fmla="*/ 180 h 707"/>
                <a:gd name="T104" fmla="*/ 226 w 997"/>
                <a:gd name="T105" fmla="*/ 168 h 707"/>
                <a:gd name="T106" fmla="*/ 79 w 997"/>
                <a:gd name="T107" fmla="*/ 126 h 707"/>
                <a:gd name="T108" fmla="*/ 4 w 997"/>
                <a:gd name="T109" fmla="*/ 96 h 707"/>
                <a:gd name="T110" fmla="*/ 0 w 997"/>
                <a:gd name="T111" fmla="*/ 91 h 707"/>
                <a:gd name="T112" fmla="*/ 21 w 997"/>
                <a:gd name="T113" fmla="*/ 91 h 707"/>
                <a:gd name="T114" fmla="*/ 138 w 997"/>
                <a:gd name="T115" fmla="*/ 111 h 707"/>
                <a:gd name="T116" fmla="*/ 307 w 997"/>
                <a:gd name="T117" fmla="*/ 139 h 707"/>
                <a:gd name="T118" fmla="*/ 120 w 997"/>
                <a:gd name="T119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7" h="707">
                  <a:moveTo>
                    <a:pt x="120" y="0"/>
                  </a:moveTo>
                  <a:lnTo>
                    <a:pt x="120" y="0"/>
                  </a:lnTo>
                  <a:lnTo>
                    <a:pt x="147" y="0"/>
                  </a:lnTo>
                  <a:lnTo>
                    <a:pt x="178" y="1"/>
                  </a:lnTo>
                  <a:lnTo>
                    <a:pt x="216" y="4"/>
                  </a:lnTo>
                  <a:lnTo>
                    <a:pt x="259" y="9"/>
                  </a:lnTo>
                  <a:lnTo>
                    <a:pt x="304" y="18"/>
                  </a:lnTo>
                  <a:lnTo>
                    <a:pt x="326" y="22"/>
                  </a:lnTo>
                  <a:lnTo>
                    <a:pt x="350" y="30"/>
                  </a:lnTo>
                  <a:lnTo>
                    <a:pt x="371" y="36"/>
                  </a:lnTo>
                  <a:lnTo>
                    <a:pt x="392" y="45"/>
                  </a:lnTo>
                  <a:lnTo>
                    <a:pt x="392" y="45"/>
                  </a:lnTo>
                  <a:lnTo>
                    <a:pt x="412" y="54"/>
                  </a:lnTo>
                  <a:lnTo>
                    <a:pt x="430" y="64"/>
                  </a:lnTo>
                  <a:lnTo>
                    <a:pt x="448" y="76"/>
                  </a:lnTo>
                  <a:lnTo>
                    <a:pt x="463" y="88"/>
                  </a:lnTo>
                  <a:lnTo>
                    <a:pt x="478" y="100"/>
                  </a:lnTo>
                  <a:lnTo>
                    <a:pt x="491" y="114"/>
                  </a:lnTo>
                  <a:lnTo>
                    <a:pt x="515" y="139"/>
                  </a:lnTo>
                  <a:lnTo>
                    <a:pt x="533" y="163"/>
                  </a:lnTo>
                  <a:lnTo>
                    <a:pt x="550" y="186"/>
                  </a:lnTo>
                  <a:lnTo>
                    <a:pt x="569" y="216"/>
                  </a:lnTo>
                  <a:lnTo>
                    <a:pt x="569" y="216"/>
                  </a:lnTo>
                  <a:lnTo>
                    <a:pt x="578" y="225"/>
                  </a:lnTo>
                  <a:lnTo>
                    <a:pt x="592" y="235"/>
                  </a:lnTo>
                  <a:lnTo>
                    <a:pt x="608" y="244"/>
                  </a:lnTo>
                  <a:lnTo>
                    <a:pt x="624" y="253"/>
                  </a:lnTo>
                  <a:lnTo>
                    <a:pt x="644" y="261"/>
                  </a:lnTo>
                  <a:lnTo>
                    <a:pt x="662" y="267"/>
                  </a:lnTo>
                  <a:lnTo>
                    <a:pt x="678" y="271"/>
                  </a:lnTo>
                  <a:lnTo>
                    <a:pt x="692" y="274"/>
                  </a:lnTo>
                  <a:lnTo>
                    <a:pt x="692" y="274"/>
                  </a:lnTo>
                  <a:lnTo>
                    <a:pt x="705" y="277"/>
                  </a:lnTo>
                  <a:lnTo>
                    <a:pt x="720" y="282"/>
                  </a:lnTo>
                  <a:lnTo>
                    <a:pt x="753" y="293"/>
                  </a:lnTo>
                  <a:lnTo>
                    <a:pt x="785" y="308"/>
                  </a:lnTo>
                  <a:lnTo>
                    <a:pt x="809" y="320"/>
                  </a:lnTo>
                  <a:lnTo>
                    <a:pt x="809" y="320"/>
                  </a:lnTo>
                  <a:lnTo>
                    <a:pt x="839" y="332"/>
                  </a:lnTo>
                  <a:lnTo>
                    <a:pt x="878" y="346"/>
                  </a:lnTo>
                  <a:lnTo>
                    <a:pt x="928" y="361"/>
                  </a:lnTo>
                  <a:lnTo>
                    <a:pt x="928" y="361"/>
                  </a:lnTo>
                  <a:lnTo>
                    <a:pt x="942" y="370"/>
                  </a:lnTo>
                  <a:lnTo>
                    <a:pt x="969" y="388"/>
                  </a:lnTo>
                  <a:lnTo>
                    <a:pt x="981" y="397"/>
                  </a:lnTo>
                  <a:lnTo>
                    <a:pt x="990" y="406"/>
                  </a:lnTo>
                  <a:lnTo>
                    <a:pt x="991" y="407"/>
                  </a:lnTo>
                  <a:lnTo>
                    <a:pt x="991" y="410"/>
                  </a:lnTo>
                  <a:lnTo>
                    <a:pt x="988" y="410"/>
                  </a:lnTo>
                  <a:lnTo>
                    <a:pt x="984" y="410"/>
                  </a:lnTo>
                  <a:lnTo>
                    <a:pt x="984" y="410"/>
                  </a:lnTo>
                  <a:lnTo>
                    <a:pt x="978" y="410"/>
                  </a:lnTo>
                  <a:lnTo>
                    <a:pt x="975" y="410"/>
                  </a:lnTo>
                  <a:lnTo>
                    <a:pt x="972" y="412"/>
                  </a:lnTo>
                  <a:lnTo>
                    <a:pt x="972" y="413"/>
                  </a:lnTo>
                  <a:lnTo>
                    <a:pt x="973" y="419"/>
                  </a:lnTo>
                  <a:lnTo>
                    <a:pt x="978" y="427"/>
                  </a:lnTo>
                  <a:lnTo>
                    <a:pt x="990" y="442"/>
                  </a:lnTo>
                  <a:lnTo>
                    <a:pt x="997" y="449"/>
                  </a:lnTo>
                  <a:lnTo>
                    <a:pt x="997" y="449"/>
                  </a:lnTo>
                  <a:lnTo>
                    <a:pt x="994" y="490"/>
                  </a:lnTo>
                  <a:lnTo>
                    <a:pt x="987" y="580"/>
                  </a:lnTo>
                  <a:lnTo>
                    <a:pt x="982" y="627"/>
                  </a:lnTo>
                  <a:lnTo>
                    <a:pt x="976" y="669"/>
                  </a:lnTo>
                  <a:lnTo>
                    <a:pt x="972" y="684"/>
                  </a:lnTo>
                  <a:lnTo>
                    <a:pt x="969" y="698"/>
                  </a:lnTo>
                  <a:lnTo>
                    <a:pt x="966" y="705"/>
                  </a:lnTo>
                  <a:lnTo>
                    <a:pt x="963" y="707"/>
                  </a:lnTo>
                  <a:lnTo>
                    <a:pt x="961" y="707"/>
                  </a:lnTo>
                  <a:lnTo>
                    <a:pt x="961" y="707"/>
                  </a:lnTo>
                  <a:lnTo>
                    <a:pt x="958" y="704"/>
                  </a:lnTo>
                  <a:lnTo>
                    <a:pt x="954" y="699"/>
                  </a:lnTo>
                  <a:lnTo>
                    <a:pt x="952" y="690"/>
                  </a:lnTo>
                  <a:lnTo>
                    <a:pt x="949" y="680"/>
                  </a:lnTo>
                  <a:lnTo>
                    <a:pt x="946" y="651"/>
                  </a:lnTo>
                  <a:lnTo>
                    <a:pt x="943" y="618"/>
                  </a:lnTo>
                  <a:lnTo>
                    <a:pt x="939" y="551"/>
                  </a:lnTo>
                  <a:lnTo>
                    <a:pt x="936" y="521"/>
                  </a:lnTo>
                  <a:lnTo>
                    <a:pt x="933" y="500"/>
                  </a:lnTo>
                  <a:lnTo>
                    <a:pt x="933" y="500"/>
                  </a:lnTo>
                  <a:lnTo>
                    <a:pt x="928" y="478"/>
                  </a:lnTo>
                  <a:lnTo>
                    <a:pt x="924" y="461"/>
                  </a:lnTo>
                  <a:lnTo>
                    <a:pt x="916" y="445"/>
                  </a:lnTo>
                  <a:lnTo>
                    <a:pt x="909" y="428"/>
                  </a:lnTo>
                  <a:lnTo>
                    <a:pt x="903" y="421"/>
                  </a:lnTo>
                  <a:lnTo>
                    <a:pt x="897" y="413"/>
                  </a:lnTo>
                  <a:lnTo>
                    <a:pt x="891" y="406"/>
                  </a:lnTo>
                  <a:lnTo>
                    <a:pt x="884" y="400"/>
                  </a:lnTo>
                  <a:lnTo>
                    <a:pt x="875" y="395"/>
                  </a:lnTo>
                  <a:lnTo>
                    <a:pt x="866" y="392"/>
                  </a:lnTo>
                  <a:lnTo>
                    <a:pt x="866" y="392"/>
                  </a:lnTo>
                  <a:lnTo>
                    <a:pt x="848" y="386"/>
                  </a:lnTo>
                  <a:lnTo>
                    <a:pt x="830" y="380"/>
                  </a:lnTo>
                  <a:lnTo>
                    <a:pt x="800" y="367"/>
                  </a:lnTo>
                  <a:lnTo>
                    <a:pt x="788" y="362"/>
                  </a:lnTo>
                  <a:lnTo>
                    <a:pt x="776" y="359"/>
                  </a:lnTo>
                  <a:lnTo>
                    <a:pt x="767" y="359"/>
                  </a:lnTo>
                  <a:lnTo>
                    <a:pt x="764" y="359"/>
                  </a:lnTo>
                  <a:lnTo>
                    <a:pt x="759" y="361"/>
                  </a:lnTo>
                  <a:lnTo>
                    <a:pt x="759" y="361"/>
                  </a:lnTo>
                  <a:lnTo>
                    <a:pt x="758" y="365"/>
                  </a:lnTo>
                  <a:lnTo>
                    <a:pt x="756" y="371"/>
                  </a:lnTo>
                  <a:lnTo>
                    <a:pt x="756" y="382"/>
                  </a:lnTo>
                  <a:lnTo>
                    <a:pt x="758" y="392"/>
                  </a:lnTo>
                  <a:lnTo>
                    <a:pt x="764" y="421"/>
                  </a:lnTo>
                  <a:lnTo>
                    <a:pt x="773" y="454"/>
                  </a:lnTo>
                  <a:lnTo>
                    <a:pt x="785" y="485"/>
                  </a:lnTo>
                  <a:lnTo>
                    <a:pt x="797" y="514"/>
                  </a:lnTo>
                  <a:lnTo>
                    <a:pt x="803" y="526"/>
                  </a:lnTo>
                  <a:lnTo>
                    <a:pt x="807" y="535"/>
                  </a:lnTo>
                  <a:lnTo>
                    <a:pt x="813" y="542"/>
                  </a:lnTo>
                  <a:lnTo>
                    <a:pt x="818" y="545"/>
                  </a:lnTo>
                  <a:lnTo>
                    <a:pt x="818" y="545"/>
                  </a:lnTo>
                  <a:lnTo>
                    <a:pt x="821" y="547"/>
                  </a:lnTo>
                  <a:lnTo>
                    <a:pt x="819" y="545"/>
                  </a:lnTo>
                  <a:lnTo>
                    <a:pt x="807" y="539"/>
                  </a:lnTo>
                  <a:lnTo>
                    <a:pt x="759" y="518"/>
                  </a:lnTo>
                  <a:lnTo>
                    <a:pt x="729" y="505"/>
                  </a:lnTo>
                  <a:lnTo>
                    <a:pt x="704" y="491"/>
                  </a:lnTo>
                  <a:lnTo>
                    <a:pt x="683" y="479"/>
                  </a:lnTo>
                  <a:lnTo>
                    <a:pt x="677" y="475"/>
                  </a:lnTo>
                  <a:lnTo>
                    <a:pt x="672" y="470"/>
                  </a:lnTo>
                  <a:lnTo>
                    <a:pt x="672" y="470"/>
                  </a:lnTo>
                  <a:lnTo>
                    <a:pt x="672" y="467"/>
                  </a:lnTo>
                  <a:lnTo>
                    <a:pt x="672" y="463"/>
                  </a:lnTo>
                  <a:lnTo>
                    <a:pt x="677" y="454"/>
                  </a:lnTo>
                  <a:lnTo>
                    <a:pt x="684" y="442"/>
                  </a:lnTo>
                  <a:lnTo>
                    <a:pt x="692" y="428"/>
                  </a:lnTo>
                  <a:lnTo>
                    <a:pt x="695" y="422"/>
                  </a:lnTo>
                  <a:lnTo>
                    <a:pt x="698" y="415"/>
                  </a:lnTo>
                  <a:lnTo>
                    <a:pt x="699" y="406"/>
                  </a:lnTo>
                  <a:lnTo>
                    <a:pt x="699" y="398"/>
                  </a:lnTo>
                  <a:lnTo>
                    <a:pt x="699" y="389"/>
                  </a:lnTo>
                  <a:lnTo>
                    <a:pt x="696" y="380"/>
                  </a:lnTo>
                  <a:lnTo>
                    <a:pt x="690" y="371"/>
                  </a:lnTo>
                  <a:lnTo>
                    <a:pt x="683" y="361"/>
                  </a:lnTo>
                  <a:lnTo>
                    <a:pt x="683" y="361"/>
                  </a:lnTo>
                  <a:lnTo>
                    <a:pt x="662" y="340"/>
                  </a:lnTo>
                  <a:lnTo>
                    <a:pt x="635" y="319"/>
                  </a:lnTo>
                  <a:lnTo>
                    <a:pt x="606" y="296"/>
                  </a:lnTo>
                  <a:lnTo>
                    <a:pt x="577" y="276"/>
                  </a:lnTo>
                  <a:lnTo>
                    <a:pt x="550" y="256"/>
                  </a:lnTo>
                  <a:lnTo>
                    <a:pt x="527" y="238"/>
                  </a:lnTo>
                  <a:lnTo>
                    <a:pt x="512" y="225"/>
                  </a:lnTo>
                  <a:lnTo>
                    <a:pt x="508" y="220"/>
                  </a:lnTo>
                  <a:lnTo>
                    <a:pt x="506" y="216"/>
                  </a:lnTo>
                  <a:lnTo>
                    <a:pt x="506" y="216"/>
                  </a:lnTo>
                  <a:lnTo>
                    <a:pt x="505" y="213"/>
                  </a:lnTo>
                  <a:lnTo>
                    <a:pt x="499" y="210"/>
                  </a:lnTo>
                  <a:lnTo>
                    <a:pt x="490" y="205"/>
                  </a:lnTo>
                  <a:lnTo>
                    <a:pt x="478" y="202"/>
                  </a:lnTo>
                  <a:lnTo>
                    <a:pt x="449" y="196"/>
                  </a:lnTo>
                  <a:lnTo>
                    <a:pt x="415" y="190"/>
                  </a:lnTo>
                  <a:lnTo>
                    <a:pt x="347" y="183"/>
                  </a:lnTo>
                  <a:lnTo>
                    <a:pt x="308" y="180"/>
                  </a:lnTo>
                  <a:lnTo>
                    <a:pt x="308" y="180"/>
                  </a:lnTo>
                  <a:lnTo>
                    <a:pt x="292" y="178"/>
                  </a:lnTo>
                  <a:lnTo>
                    <a:pt x="271" y="177"/>
                  </a:lnTo>
                  <a:lnTo>
                    <a:pt x="226" y="168"/>
                  </a:lnTo>
                  <a:lnTo>
                    <a:pt x="177" y="156"/>
                  </a:lnTo>
                  <a:lnTo>
                    <a:pt x="126" y="141"/>
                  </a:lnTo>
                  <a:lnTo>
                    <a:pt x="79" y="126"/>
                  </a:lnTo>
                  <a:lnTo>
                    <a:pt x="39" y="112"/>
                  </a:lnTo>
                  <a:lnTo>
                    <a:pt x="12" y="100"/>
                  </a:lnTo>
                  <a:lnTo>
                    <a:pt x="4" y="9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4" y="90"/>
                  </a:lnTo>
                  <a:lnTo>
                    <a:pt x="21" y="91"/>
                  </a:lnTo>
                  <a:lnTo>
                    <a:pt x="48" y="94"/>
                  </a:lnTo>
                  <a:lnTo>
                    <a:pt x="78" y="100"/>
                  </a:lnTo>
                  <a:lnTo>
                    <a:pt x="138" y="111"/>
                  </a:lnTo>
                  <a:lnTo>
                    <a:pt x="172" y="118"/>
                  </a:lnTo>
                  <a:lnTo>
                    <a:pt x="172" y="118"/>
                  </a:lnTo>
                  <a:lnTo>
                    <a:pt x="307" y="139"/>
                  </a:lnTo>
                  <a:lnTo>
                    <a:pt x="431" y="159"/>
                  </a:lnTo>
                  <a:lnTo>
                    <a:pt x="343" y="8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1" name="Freeform 38"/>
            <p:cNvSpPr>
              <a:spLocks/>
            </p:cNvSpPr>
            <p:nvPr/>
          </p:nvSpPr>
          <p:spPr bwMode="auto">
            <a:xfrm>
              <a:off x="5044868" y="2961557"/>
              <a:ext cx="1263234" cy="1424135"/>
            </a:xfrm>
            <a:custGeom>
              <a:avLst/>
              <a:gdLst>
                <a:gd name="T0" fmla="*/ 659 w 792"/>
                <a:gd name="T1" fmla="*/ 351 h 924"/>
                <a:gd name="T2" fmla="*/ 637 w 792"/>
                <a:gd name="T3" fmla="*/ 356 h 924"/>
                <a:gd name="T4" fmla="*/ 506 w 792"/>
                <a:gd name="T5" fmla="*/ 350 h 924"/>
                <a:gd name="T6" fmla="*/ 451 w 792"/>
                <a:gd name="T7" fmla="*/ 360 h 924"/>
                <a:gd name="T8" fmla="*/ 446 w 792"/>
                <a:gd name="T9" fmla="*/ 372 h 924"/>
                <a:gd name="T10" fmla="*/ 461 w 792"/>
                <a:gd name="T11" fmla="*/ 398 h 924"/>
                <a:gd name="T12" fmla="*/ 554 w 792"/>
                <a:gd name="T13" fmla="*/ 461 h 924"/>
                <a:gd name="T14" fmla="*/ 674 w 792"/>
                <a:gd name="T15" fmla="*/ 530 h 924"/>
                <a:gd name="T16" fmla="*/ 692 w 792"/>
                <a:gd name="T17" fmla="*/ 554 h 924"/>
                <a:gd name="T18" fmla="*/ 695 w 792"/>
                <a:gd name="T19" fmla="*/ 566 h 924"/>
                <a:gd name="T20" fmla="*/ 578 w 792"/>
                <a:gd name="T21" fmla="*/ 527 h 924"/>
                <a:gd name="T22" fmla="*/ 521 w 792"/>
                <a:gd name="T23" fmla="*/ 518 h 924"/>
                <a:gd name="T24" fmla="*/ 526 w 792"/>
                <a:gd name="T25" fmla="*/ 534 h 924"/>
                <a:gd name="T26" fmla="*/ 601 w 792"/>
                <a:gd name="T27" fmla="*/ 623 h 924"/>
                <a:gd name="T28" fmla="*/ 631 w 792"/>
                <a:gd name="T29" fmla="*/ 663 h 924"/>
                <a:gd name="T30" fmla="*/ 629 w 792"/>
                <a:gd name="T31" fmla="*/ 709 h 924"/>
                <a:gd name="T32" fmla="*/ 590 w 792"/>
                <a:gd name="T33" fmla="*/ 829 h 924"/>
                <a:gd name="T34" fmla="*/ 560 w 792"/>
                <a:gd name="T35" fmla="*/ 906 h 924"/>
                <a:gd name="T36" fmla="*/ 553 w 792"/>
                <a:gd name="T37" fmla="*/ 903 h 924"/>
                <a:gd name="T38" fmla="*/ 536 w 792"/>
                <a:gd name="T39" fmla="*/ 922 h 924"/>
                <a:gd name="T40" fmla="*/ 515 w 792"/>
                <a:gd name="T41" fmla="*/ 922 h 924"/>
                <a:gd name="T42" fmla="*/ 485 w 792"/>
                <a:gd name="T43" fmla="*/ 894 h 924"/>
                <a:gd name="T44" fmla="*/ 398 w 792"/>
                <a:gd name="T45" fmla="*/ 766 h 924"/>
                <a:gd name="T46" fmla="*/ 383 w 792"/>
                <a:gd name="T47" fmla="*/ 718 h 924"/>
                <a:gd name="T48" fmla="*/ 376 w 792"/>
                <a:gd name="T49" fmla="*/ 703 h 924"/>
                <a:gd name="T50" fmla="*/ 331 w 792"/>
                <a:gd name="T51" fmla="*/ 699 h 924"/>
                <a:gd name="T52" fmla="*/ 264 w 792"/>
                <a:gd name="T53" fmla="*/ 712 h 924"/>
                <a:gd name="T54" fmla="*/ 135 w 792"/>
                <a:gd name="T55" fmla="*/ 802 h 924"/>
                <a:gd name="T56" fmla="*/ 67 w 792"/>
                <a:gd name="T57" fmla="*/ 865 h 924"/>
                <a:gd name="T58" fmla="*/ 2 w 792"/>
                <a:gd name="T59" fmla="*/ 924 h 924"/>
                <a:gd name="T60" fmla="*/ 12 w 792"/>
                <a:gd name="T61" fmla="*/ 894 h 924"/>
                <a:gd name="T62" fmla="*/ 84 w 792"/>
                <a:gd name="T63" fmla="*/ 790 h 924"/>
                <a:gd name="T64" fmla="*/ 225 w 792"/>
                <a:gd name="T65" fmla="*/ 623 h 924"/>
                <a:gd name="T66" fmla="*/ 264 w 792"/>
                <a:gd name="T67" fmla="*/ 591 h 924"/>
                <a:gd name="T68" fmla="*/ 289 w 792"/>
                <a:gd name="T69" fmla="*/ 578 h 924"/>
                <a:gd name="T70" fmla="*/ 297 w 792"/>
                <a:gd name="T71" fmla="*/ 527 h 924"/>
                <a:gd name="T72" fmla="*/ 289 w 792"/>
                <a:gd name="T73" fmla="*/ 509 h 924"/>
                <a:gd name="T74" fmla="*/ 241 w 792"/>
                <a:gd name="T75" fmla="*/ 479 h 924"/>
                <a:gd name="T76" fmla="*/ 229 w 792"/>
                <a:gd name="T77" fmla="*/ 467 h 924"/>
                <a:gd name="T78" fmla="*/ 243 w 792"/>
                <a:gd name="T79" fmla="*/ 419 h 924"/>
                <a:gd name="T80" fmla="*/ 286 w 792"/>
                <a:gd name="T81" fmla="*/ 342 h 924"/>
                <a:gd name="T82" fmla="*/ 309 w 792"/>
                <a:gd name="T83" fmla="*/ 323 h 924"/>
                <a:gd name="T84" fmla="*/ 376 w 792"/>
                <a:gd name="T85" fmla="*/ 257 h 924"/>
                <a:gd name="T86" fmla="*/ 410 w 792"/>
                <a:gd name="T87" fmla="*/ 194 h 924"/>
                <a:gd name="T88" fmla="*/ 412 w 792"/>
                <a:gd name="T89" fmla="*/ 178 h 924"/>
                <a:gd name="T90" fmla="*/ 455 w 792"/>
                <a:gd name="T91" fmla="*/ 122 h 924"/>
                <a:gd name="T92" fmla="*/ 509 w 792"/>
                <a:gd name="T93" fmla="*/ 82 h 924"/>
                <a:gd name="T94" fmla="*/ 520 w 792"/>
                <a:gd name="T95" fmla="*/ 83 h 924"/>
                <a:gd name="T96" fmla="*/ 616 w 792"/>
                <a:gd name="T97" fmla="*/ 14 h 924"/>
                <a:gd name="T98" fmla="*/ 641 w 792"/>
                <a:gd name="T99" fmla="*/ 0 h 924"/>
                <a:gd name="T100" fmla="*/ 702 w 792"/>
                <a:gd name="T101" fmla="*/ 16 h 924"/>
                <a:gd name="T102" fmla="*/ 722 w 792"/>
                <a:gd name="T103" fmla="*/ 35 h 924"/>
                <a:gd name="T104" fmla="*/ 789 w 792"/>
                <a:gd name="T105" fmla="*/ 116 h 924"/>
                <a:gd name="T106" fmla="*/ 786 w 792"/>
                <a:gd name="T107" fmla="*/ 131 h 924"/>
                <a:gd name="T108" fmla="*/ 756 w 792"/>
                <a:gd name="T109" fmla="*/ 142 h 924"/>
                <a:gd name="T110" fmla="*/ 693 w 792"/>
                <a:gd name="T111" fmla="*/ 182 h 924"/>
                <a:gd name="T112" fmla="*/ 641 w 792"/>
                <a:gd name="T113" fmla="*/ 245 h 924"/>
                <a:gd name="T114" fmla="*/ 634 w 792"/>
                <a:gd name="T115" fmla="*/ 283 h 924"/>
                <a:gd name="T116" fmla="*/ 644 w 792"/>
                <a:gd name="T117" fmla="*/ 3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92" h="924">
                  <a:moveTo>
                    <a:pt x="657" y="347"/>
                  </a:moveTo>
                  <a:lnTo>
                    <a:pt x="657" y="347"/>
                  </a:lnTo>
                  <a:lnTo>
                    <a:pt x="659" y="350"/>
                  </a:lnTo>
                  <a:lnTo>
                    <a:pt x="659" y="351"/>
                  </a:lnTo>
                  <a:lnTo>
                    <a:pt x="657" y="353"/>
                  </a:lnTo>
                  <a:lnTo>
                    <a:pt x="656" y="354"/>
                  </a:lnTo>
                  <a:lnTo>
                    <a:pt x="647" y="356"/>
                  </a:lnTo>
                  <a:lnTo>
                    <a:pt x="637" y="356"/>
                  </a:lnTo>
                  <a:lnTo>
                    <a:pt x="604" y="356"/>
                  </a:lnTo>
                  <a:lnTo>
                    <a:pt x="566" y="353"/>
                  </a:lnTo>
                  <a:lnTo>
                    <a:pt x="526" y="350"/>
                  </a:lnTo>
                  <a:lnTo>
                    <a:pt x="506" y="350"/>
                  </a:lnTo>
                  <a:lnTo>
                    <a:pt x="488" y="351"/>
                  </a:lnTo>
                  <a:lnTo>
                    <a:pt x="473" y="353"/>
                  </a:lnTo>
                  <a:lnTo>
                    <a:pt x="461" y="356"/>
                  </a:lnTo>
                  <a:lnTo>
                    <a:pt x="451" y="360"/>
                  </a:lnTo>
                  <a:lnTo>
                    <a:pt x="448" y="365"/>
                  </a:lnTo>
                  <a:lnTo>
                    <a:pt x="446" y="368"/>
                  </a:lnTo>
                  <a:lnTo>
                    <a:pt x="446" y="368"/>
                  </a:lnTo>
                  <a:lnTo>
                    <a:pt x="446" y="372"/>
                  </a:lnTo>
                  <a:lnTo>
                    <a:pt x="446" y="377"/>
                  </a:lnTo>
                  <a:lnTo>
                    <a:pt x="448" y="381"/>
                  </a:lnTo>
                  <a:lnTo>
                    <a:pt x="452" y="386"/>
                  </a:lnTo>
                  <a:lnTo>
                    <a:pt x="461" y="398"/>
                  </a:lnTo>
                  <a:lnTo>
                    <a:pt x="475" y="410"/>
                  </a:lnTo>
                  <a:lnTo>
                    <a:pt x="491" y="422"/>
                  </a:lnTo>
                  <a:lnTo>
                    <a:pt x="511" y="435"/>
                  </a:lnTo>
                  <a:lnTo>
                    <a:pt x="554" y="461"/>
                  </a:lnTo>
                  <a:lnTo>
                    <a:pt x="598" y="486"/>
                  </a:lnTo>
                  <a:lnTo>
                    <a:pt x="637" y="507"/>
                  </a:lnTo>
                  <a:lnTo>
                    <a:pt x="665" y="524"/>
                  </a:lnTo>
                  <a:lnTo>
                    <a:pt x="674" y="530"/>
                  </a:lnTo>
                  <a:lnTo>
                    <a:pt x="677" y="533"/>
                  </a:lnTo>
                  <a:lnTo>
                    <a:pt x="677" y="533"/>
                  </a:lnTo>
                  <a:lnTo>
                    <a:pt x="684" y="543"/>
                  </a:lnTo>
                  <a:lnTo>
                    <a:pt x="692" y="554"/>
                  </a:lnTo>
                  <a:lnTo>
                    <a:pt x="698" y="563"/>
                  </a:lnTo>
                  <a:lnTo>
                    <a:pt x="698" y="564"/>
                  </a:lnTo>
                  <a:lnTo>
                    <a:pt x="695" y="566"/>
                  </a:lnTo>
                  <a:lnTo>
                    <a:pt x="695" y="566"/>
                  </a:lnTo>
                  <a:lnTo>
                    <a:pt x="684" y="563"/>
                  </a:lnTo>
                  <a:lnTo>
                    <a:pt x="665" y="557"/>
                  </a:lnTo>
                  <a:lnTo>
                    <a:pt x="608" y="536"/>
                  </a:lnTo>
                  <a:lnTo>
                    <a:pt x="578" y="527"/>
                  </a:lnTo>
                  <a:lnTo>
                    <a:pt x="553" y="519"/>
                  </a:lnTo>
                  <a:lnTo>
                    <a:pt x="532" y="516"/>
                  </a:lnTo>
                  <a:lnTo>
                    <a:pt x="526" y="516"/>
                  </a:lnTo>
                  <a:lnTo>
                    <a:pt x="521" y="518"/>
                  </a:lnTo>
                  <a:lnTo>
                    <a:pt x="521" y="518"/>
                  </a:lnTo>
                  <a:lnTo>
                    <a:pt x="520" y="522"/>
                  </a:lnTo>
                  <a:lnTo>
                    <a:pt x="521" y="527"/>
                  </a:lnTo>
                  <a:lnTo>
                    <a:pt x="526" y="534"/>
                  </a:lnTo>
                  <a:lnTo>
                    <a:pt x="530" y="542"/>
                  </a:lnTo>
                  <a:lnTo>
                    <a:pt x="545" y="561"/>
                  </a:lnTo>
                  <a:lnTo>
                    <a:pt x="563" y="582"/>
                  </a:lnTo>
                  <a:lnTo>
                    <a:pt x="601" y="623"/>
                  </a:lnTo>
                  <a:lnTo>
                    <a:pt x="625" y="646"/>
                  </a:lnTo>
                  <a:lnTo>
                    <a:pt x="625" y="646"/>
                  </a:lnTo>
                  <a:lnTo>
                    <a:pt x="628" y="654"/>
                  </a:lnTo>
                  <a:lnTo>
                    <a:pt x="631" y="663"/>
                  </a:lnTo>
                  <a:lnTo>
                    <a:pt x="632" y="673"/>
                  </a:lnTo>
                  <a:lnTo>
                    <a:pt x="632" y="685"/>
                  </a:lnTo>
                  <a:lnTo>
                    <a:pt x="632" y="697"/>
                  </a:lnTo>
                  <a:lnTo>
                    <a:pt x="629" y="709"/>
                  </a:lnTo>
                  <a:lnTo>
                    <a:pt x="626" y="720"/>
                  </a:lnTo>
                  <a:lnTo>
                    <a:pt x="623" y="730"/>
                  </a:lnTo>
                  <a:lnTo>
                    <a:pt x="623" y="730"/>
                  </a:lnTo>
                  <a:lnTo>
                    <a:pt x="590" y="829"/>
                  </a:lnTo>
                  <a:lnTo>
                    <a:pt x="571" y="885"/>
                  </a:lnTo>
                  <a:lnTo>
                    <a:pt x="563" y="901"/>
                  </a:lnTo>
                  <a:lnTo>
                    <a:pt x="562" y="906"/>
                  </a:lnTo>
                  <a:lnTo>
                    <a:pt x="560" y="906"/>
                  </a:lnTo>
                  <a:lnTo>
                    <a:pt x="560" y="906"/>
                  </a:lnTo>
                  <a:lnTo>
                    <a:pt x="556" y="903"/>
                  </a:lnTo>
                  <a:lnTo>
                    <a:pt x="554" y="903"/>
                  </a:lnTo>
                  <a:lnTo>
                    <a:pt x="553" y="903"/>
                  </a:lnTo>
                  <a:lnTo>
                    <a:pt x="550" y="907"/>
                  </a:lnTo>
                  <a:lnTo>
                    <a:pt x="547" y="912"/>
                  </a:lnTo>
                  <a:lnTo>
                    <a:pt x="542" y="918"/>
                  </a:lnTo>
                  <a:lnTo>
                    <a:pt x="536" y="922"/>
                  </a:lnTo>
                  <a:lnTo>
                    <a:pt x="532" y="924"/>
                  </a:lnTo>
                  <a:lnTo>
                    <a:pt x="527" y="924"/>
                  </a:lnTo>
                  <a:lnTo>
                    <a:pt x="521" y="924"/>
                  </a:lnTo>
                  <a:lnTo>
                    <a:pt x="515" y="922"/>
                  </a:lnTo>
                  <a:lnTo>
                    <a:pt x="515" y="922"/>
                  </a:lnTo>
                  <a:lnTo>
                    <a:pt x="511" y="919"/>
                  </a:lnTo>
                  <a:lnTo>
                    <a:pt x="503" y="913"/>
                  </a:lnTo>
                  <a:lnTo>
                    <a:pt x="485" y="894"/>
                  </a:lnTo>
                  <a:lnTo>
                    <a:pt x="464" y="865"/>
                  </a:lnTo>
                  <a:lnTo>
                    <a:pt x="440" y="832"/>
                  </a:lnTo>
                  <a:lnTo>
                    <a:pt x="418" y="798"/>
                  </a:lnTo>
                  <a:lnTo>
                    <a:pt x="398" y="766"/>
                  </a:lnTo>
                  <a:lnTo>
                    <a:pt x="392" y="751"/>
                  </a:lnTo>
                  <a:lnTo>
                    <a:pt x="386" y="738"/>
                  </a:lnTo>
                  <a:lnTo>
                    <a:pt x="383" y="727"/>
                  </a:lnTo>
                  <a:lnTo>
                    <a:pt x="383" y="718"/>
                  </a:lnTo>
                  <a:lnTo>
                    <a:pt x="383" y="718"/>
                  </a:lnTo>
                  <a:lnTo>
                    <a:pt x="383" y="712"/>
                  </a:lnTo>
                  <a:lnTo>
                    <a:pt x="380" y="706"/>
                  </a:lnTo>
                  <a:lnTo>
                    <a:pt x="376" y="703"/>
                  </a:lnTo>
                  <a:lnTo>
                    <a:pt x="368" y="700"/>
                  </a:lnTo>
                  <a:lnTo>
                    <a:pt x="361" y="699"/>
                  </a:lnTo>
                  <a:lnTo>
                    <a:pt x="352" y="697"/>
                  </a:lnTo>
                  <a:lnTo>
                    <a:pt x="331" y="699"/>
                  </a:lnTo>
                  <a:lnTo>
                    <a:pt x="309" y="702"/>
                  </a:lnTo>
                  <a:lnTo>
                    <a:pt x="288" y="705"/>
                  </a:lnTo>
                  <a:lnTo>
                    <a:pt x="273" y="709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35" y="730"/>
                  </a:lnTo>
                  <a:lnTo>
                    <a:pt x="186" y="765"/>
                  </a:lnTo>
                  <a:lnTo>
                    <a:pt x="135" y="802"/>
                  </a:lnTo>
                  <a:lnTo>
                    <a:pt x="115" y="816"/>
                  </a:lnTo>
                  <a:lnTo>
                    <a:pt x="105" y="826"/>
                  </a:lnTo>
                  <a:lnTo>
                    <a:pt x="105" y="826"/>
                  </a:lnTo>
                  <a:lnTo>
                    <a:pt x="67" y="865"/>
                  </a:lnTo>
                  <a:lnTo>
                    <a:pt x="40" y="894"/>
                  </a:lnTo>
                  <a:lnTo>
                    <a:pt x="16" y="915"/>
                  </a:lnTo>
                  <a:lnTo>
                    <a:pt x="6" y="922"/>
                  </a:lnTo>
                  <a:lnTo>
                    <a:pt x="2" y="924"/>
                  </a:lnTo>
                  <a:lnTo>
                    <a:pt x="0" y="922"/>
                  </a:lnTo>
                  <a:lnTo>
                    <a:pt x="0" y="921"/>
                  </a:lnTo>
                  <a:lnTo>
                    <a:pt x="3" y="912"/>
                  </a:lnTo>
                  <a:lnTo>
                    <a:pt x="12" y="894"/>
                  </a:lnTo>
                  <a:lnTo>
                    <a:pt x="28" y="870"/>
                  </a:lnTo>
                  <a:lnTo>
                    <a:pt x="52" y="835"/>
                  </a:lnTo>
                  <a:lnTo>
                    <a:pt x="84" y="790"/>
                  </a:lnTo>
                  <a:lnTo>
                    <a:pt x="84" y="790"/>
                  </a:lnTo>
                  <a:lnTo>
                    <a:pt x="115" y="750"/>
                  </a:lnTo>
                  <a:lnTo>
                    <a:pt x="168" y="684"/>
                  </a:lnTo>
                  <a:lnTo>
                    <a:pt x="196" y="651"/>
                  </a:lnTo>
                  <a:lnTo>
                    <a:pt x="225" y="623"/>
                  </a:lnTo>
                  <a:lnTo>
                    <a:pt x="237" y="611"/>
                  </a:lnTo>
                  <a:lnTo>
                    <a:pt x="247" y="602"/>
                  </a:lnTo>
                  <a:lnTo>
                    <a:pt x="256" y="594"/>
                  </a:lnTo>
                  <a:lnTo>
                    <a:pt x="264" y="591"/>
                  </a:lnTo>
                  <a:lnTo>
                    <a:pt x="264" y="591"/>
                  </a:lnTo>
                  <a:lnTo>
                    <a:pt x="274" y="588"/>
                  </a:lnTo>
                  <a:lnTo>
                    <a:pt x="283" y="584"/>
                  </a:lnTo>
                  <a:lnTo>
                    <a:pt x="289" y="578"/>
                  </a:lnTo>
                  <a:lnTo>
                    <a:pt x="294" y="570"/>
                  </a:lnTo>
                  <a:lnTo>
                    <a:pt x="297" y="561"/>
                  </a:lnTo>
                  <a:lnTo>
                    <a:pt x="298" y="551"/>
                  </a:lnTo>
                  <a:lnTo>
                    <a:pt x="297" y="527"/>
                  </a:lnTo>
                  <a:lnTo>
                    <a:pt x="297" y="527"/>
                  </a:lnTo>
                  <a:lnTo>
                    <a:pt x="295" y="521"/>
                  </a:lnTo>
                  <a:lnTo>
                    <a:pt x="294" y="515"/>
                  </a:lnTo>
                  <a:lnTo>
                    <a:pt x="289" y="509"/>
                  </a:lnTo>
                  <a:lnTo>
                    <a:pt x="286" y="504"/>
                  </a:lnTo>
                  <a:lnTo>
                    <a:pt x="276" y="497"/>
                  </a:lnTo>
                  <a:lnTo>
                    <a:pt x="264" y="489"/>
                  </a:lnTo>
                  <a:lnTo>
                    <a:pt x="241" y="479"/>
                  </a:lnTo>
                  <a:lnTo>
                    <a:pt x="234" y="473"/>
                  </a:lnTo>
                  <a:lnTo>
                    <a:pt x="231" y="470"/>
                  </a:lnTo>
                  <a:lnTo>
                    <a:pt x="229" y="467"/>
                  </a:lnTo>
                  <a:lnTo>
                    <a:pt x="229" y="467"/>
                  </a:lnTo>
                  <a:lnTo>
                    <a:pt x="229" y="462"/>
                  </a:lnTo>
                  <a:lnTo>
                    <a:pt x="231" y="456"/>
                  </a:lnTo>
                  <a:lnTo>
                    <a:pt x="235" y="440"/>
                  </a:lnTo>
                  <a:lnTo>
                    <a:pt x="243" y="419"/>
                  </a:lnTo>
                  <a:lnTo>
                    <a:pt x="253" y="396"/>
                  </a:lnTo>
                  <a:lnTo>
                    <a:pt x="265" y="372"/>
                  </a:lnTo>
                  <a:lnTo>
                    <a:pt x="279" y="351"/>
                  </a:lnTo>
                  <a:lnTo>
                    <a:pt x="286" y="342"/>
                  </a:lnTo>
                  <a:lnTo>
                    <a:pt x="294" y="335"/>
                  </a:lnTo>
                  <a:lnTo>
                    <a:pt x="301" y="327"/>
                  </a:lnTo>
                  <a:lnTo>
                    <a:pt x="309" y="323"/>
                  </a:lnTo>
                  <a:lnTo>
                    <a:pt x="309" y="323"/>
                  </a:lnTo>
                  <a:lnTo>
                    <a:pt x="325" y="313"/>
                  </a:lnTo>
                  <a:lnTo>
                    <a:pt x="341" y="296"/>
                  </a:lnTo>
                  <a:lnTo>
                    <a:pt x="359" y="278"/>
                  </a:lnTo>
                  <a:lnTo>
                    <a:pt x="376" y="257"/>
                  </a:lnTo>
                  <a:lnTo>
                    <a:pt x="391" y="236"/>
                  </a:lnTo>
                  <a:lnTo>
                    <a:pt x="401" y="218"/>
                  </a:lnTo>
                  <a:lnTo>
                    <a:pt x="409" y="202"/>
                  </a:lnTo>
                  <a:lnTo>
                    <a:pt x="410" y="194"/>
                  </a:lnTo>
                  <a:lnTo>
                    <a:pt x="409" y="190"/>
                  </a:lnTo>
                  <a:lnTo>
                    <a:pt x="409" y="190"/>
                  </a:lnTo>
                  <a:lnTo>
                    <a:pt x="409" y="184"/>
                  </a:lnTo>
                  <a:lnTo>
                    <a:pt x="412" y="178"/>
                  </a:lnTo>
                  <a:lnTo>
                    <a:pt x="416" y="170"/>
                  </a:lnTo>
                  <a:lnTo>
                    <a:pt x="422" y="161"/>
                  </a:lnTo>
                  <a:lnTo>
                    <a:pt x="437" y="142"/>
                  </a:lnTo>
                  <a:lnTo>
                    <a:pt x="455" y="122"/>
                  </a:lnTo>
                  <a:lnTo>
                    <a:pt x="475" y="106"/>
                  </a:lnTo>
                  <a:lnTo>
                    <a:pt x="491" y="91"/>
                  </a:lnTo>
                  <a:lnTo>
                    <a:pt x="505" y="83"/>
                  </a:lnTo>
                  <a:lnTo>
                    <a:pt x="509" y="82"/>
                  </a:lnTo>
                  <a:lnTo>
                    <a:pt x="512" y="83"/>
                  </a:lnTo>
                  <a:lnTo>
                    <a:pt x="512" y="83"/>
                  </a:lnTo>
                  <a:lnTo>
                    <a:pt x="515" y="85"/>
                  </a:lnTo>
                  <a:lnTo>
                    <a:pt x="520" y="83"/>
                  </a:lnTo>
                  <a:lnTo>
                    <a:pt x="535" y="76"/>
                  </a:lnTo>
                  <a:lnTo>
                    <a:pt x="553" y="62"/>
                  </a:lnTo>
                  <a:lnTo>
                    <a:pt x="575" y="46"/>
                  </a:lnTo>
                  <a:lnTo>
                    <a:pt x="616" y="14"/>
                  </a:lnTo>
                  <a:lnTo>
                    <a:pt x="632" y="4"/>
                  </a:lnTo>
                  <a:lnTo>
                    <a:pt x="637" y="1"/>
                  </a:lnTo>
                  <a:lnTo>
                    <a:pt x="641" y="0"/>
                  </a:lnTo>
                  <a:lnTo>
                    <a:pt x="641" y="0"/>
                  </a:lnTo>
                  <a:lnTo>
                    <a:pt x="657" y="1"/>
                  </a:lnTo>
                  <a:lnTo>
                    <a:pt x="681" y="7"/>
                  </a:lnTo>
                  <a:lnTo>
                    <a:pt x="692" y="11"/>
                  </a:lnTo>
                  <a:lnTo>
                    <a:pt x="702" y="16"/>
                  </a:lnTo>
                  <a:lnTo>
                    <a:pt x="710" y="20"/>
                  </a:lnTo>
                  <a:lnTo>
                    <a:pt x="714" y="26"/>
                  </a:lnTo>
                  <a:lnTo>
                    <a:pt x="714" y="26"/>
                  </a:lnTo>
                  <a:lnTo>
                    <a:pt x="722" y="35"/>
                  </a:lnTo>
                  <a:lnTo>
                    <a:pt x="734" y="49"/>
                  </a:lnTo>
                  <a:lnTo>
                    <a:pt x="765" y="83"/>
                  </a:lnTo>
                  <a:lnTo>
                    <a:pt x="779" y="101"/>
                  </a:lnTo>
                  <a:lnTo>
                    <a:pt x="789" y="116"/>
                  </a:lnTo>
                  <a:lnTo>
                    <a:pt x="792" y="122"/>
                  </a:lnTo>
                  <a:lnTo>
                    <a:pt x="792" y="127"/>
                  </a:lnTo>
                  <a:lnTo>
                    <a:pt x="791" y="130"/>
                  </a:lnTo>
                  <a:lnTo>
                    <a:pt x="786" y="131"/>
                  </a:lnTo>
                  <a:lnTo>
                    <a:pt x="786" y="131"/>
                  </a:lnTo>
                  <a:lnTo>
                    <a:pt x="780" y="133"/>
                  </a:lnTo>
                  <a:lnTo>
                    <a:pt x="770" y="137"/>
                  </a:lnTo>
                  <a:lnTo>
                    <a:pt x="756" y="142"/>
                  </a:lnTo>
                  <a:lnTo>
                    <a:pt x="743" y="149"/>
                  </a:lnTo>
                  <a:lnTo>
                    <a:pt x="726" y="158"/>
                  </a:lnTo>
                  <a:lnTo>
                    <a:pt x="710" y="170"/>
                  </a:lnTo>
                  <a:lnTo>
                    <a:pt x="693" y="182"/>
                  </a:lnTo>
                  <a:lnTo>
                    <a:pt x="677" y="196"/>
                  </a:lnTo>
                  <a:lnTo>
                    <a:pt x="663" y="211"/>
                  </a:lnTo>
                  <a:lnTo>
                    <a:pt x="651" y="227"/>
                  </a:lnTo>
                  <a:lnTo>
                    <a:pt x="641" y="245"/>
                  </a:lnTo>
                  <a:lnTo>
                    <a:pt x="638" y="254"/>
                  </a:lnTo>
                  <a:lnTo>
                    <a:pt x="635" y="263"/>
                  </a:lnTo>
                  <a:lnTo>
                    <a:pt x="634" y="274"/>
                  </a:lnTo>
                  <a:lnTo>
                    <a:pt x="634" y="283"/>
                  </a:lnTo>
                  <a:lnTo>
                    <a:pt x="634" y="293"/>
                  </a:lnTo>
                  <a:lnTo>
                    <a:pt x="635" y="304"/>
                  </a:lnTo>
                  <a:lnTo>
                    <a:pt x="640" y="314"/>
                  </a:lnTo>
                  <a:lnTo>
                    <a:pt x="644" y="324"/>
                  </a:lnTo>
                  <a:lnTo>
                    <a:pt x="650" y="336"/>
                  </a:lnTo>
                  <a:lnTo>
                    <a:pt x="657" y="347"/>
                  </a:lnTo>
                  <a:lnTo>
                    <a:pt x="657" y="3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2" name="Freeform 39"/>
            <p:cNvSpPr>
              <a:spLocks/>
            </p:cNvSpPr>
            <p:nvPr/>
          </p:nvSpPr>
          <p:spPr bwMode="auto">
            <a:xfrm>
              <a:off x="6153389" y="4532114"/>
              <a:ext cx="2307955" cy="950965"/>
            </a:xfrm>
            <a:custGeom>
              <a:avLst/>
              <a:gdLst>
                <a:gd name="T0" fmla="*/ 36 w 1447"/>
                <a:gd name="T1" fmla="*/ 24 h 617"/>
                <a:gd name="T2" fmla="*/ 232 w 1447"/>
                <a:gd name="T3" fmla="*/ 144 h 617"/>
                <a:gd name="T4" fmla="*/ 325 w 1447"/>
                <a:gd name="T5" fmla="*/ 191 h 617"/>
                <a:gd name="T6" fmla="*/ 382 w 1447"/>
                <a:gd name="T7" fmla="*/ 209 h 617"/>
                <a:gd name="T8" fmla="*/ 479 w 1447"/>
                <a:gd name="T9" fmla="*/ 227 h 617"/>
                <a:gd name="T10" fmla="*/ 635 w 1447"/>
                <a:gd name="T11" fmla="*/ 238 h 617"/>
                <a:gd name="T12" fmla="*/ 890 w 1447"/>
                <a:gd name="T13" fmla="*/ 340 h 617"/>
                <a:gd name="T14" fmla="*/ 1436 w 1447"/>
                <a:gd name="T15" fmla="*/ 602 h 617"/>
                <a:gd name="T16" fmla="*/ 1360 w 1447"/>
                <a:gd name="T17" fmla="*/ 516 h 617"/>
                <a:gd name="T18" fmla="*/ 1307 w 1447"/>
                <a:gd name="T19" fmla="*/ 471 h 617"/>
                <a:gd name="T20" fmla="*/ 1288 w 1447"/>
                <a:gd name="T21" fmla="*/ 447 h 617"/>
                <a:gd name="T22" fmla="*/ 1301 w 1447"/>
                <a:gd name="T23" fmla="*/ 430 h 617"/>
                <a:gd name="T24" fmla="*/ 1343 w 1447"/>
                <a:gd name="T25" fmla="*/ 421 h 617"/>
                <a:gd name="T26" fmla="*/ 1388 w 1447"/>
                <a:gd name="T27" fmla="*/ 418 h 617"/>
                <a:gd name="T28" fmla="*/ 1361 w 1447"/>
                <a:gd name="T29" fmla="*/ 393 h 617"/>
                <a:gd name="T30" fmla="*/ 1291 w 1447"/>
                <a:gd name="T31" fmla="*/ 363 h 617"/>
                <a:gd name="T32" fmla="*/ 1256 w 1447"/>
                <a:gd name="T33" fmla="*/ 355 h 617"/>
                <a:gd name="T34" fmla="*/ 1162 w 1447"/>
                <a:gd name="T35" fmla="*/ 328 h 617"/>
                <a:gd name="T36" fmla="*/ 1047 w 1447"/>
                <a:gd name="T37" fmla="*/ 279 h 617"/>
                <a:gd name="T38" fmla="*/ 1012 w 1447"/>
                <a:gd name="T39" fmla="*/ 253 h 617"/>
                <a:gd name="T40" fmla="*/ 1012 w 1447"/>
                <a:gd name="T41" fmla="*/ 244 h 617"/>
                <a:gd name="T42" fmla="*/ 1048 w 1447"/>
                <a:gd name="T43" fmla="*/ 241 h 617"/>
                <a:gd name="T44" fmla="*/ 1084 w 1447"/>
                <a:gd name="T45" fmla="*/ 241 h 617"/>
                <a:gd name="T46" fmla="*/ 1099 w 1447"/>
                <a:gd name="T47" fmla="*/ 235 h 617"/>
                <a:gd name="T48" fmla="*/ 1096 w 1447"/>
                <a:gd name="T49" fmla="*/ 225 h 617"/>
                <a:gd name="T50" fmla="*/ 1068 w 1447"/>
                <a:gd name="T51" fmla="*/ 207 h 617"/>
                <a:gd name="T52" fmla="*/ 1005 w 1447"/>
                <a:gd name="T53" fmla="*/ 183 h 617"/>
                <a:gd name="T54" fmla="*/ 957 w 1447"/>
                <a:gd name="T55" fmla="*/ 174 h 617"/>
                <a:gd name="T56" fmla="*/ 831 w 1447"/>
                <a:gd name="T57" fmla="*/ 170 h 617"/>
                <a:gd name="T58" fmla="*/ 716 w 1447"/>
                <a:gd name="T59" fmla="*/ 159 h 617"/>
                <a:gd name="T60" fmla="*/ 671 w 1447"/>
                <a:gd name="T61" fmla="*/ 147 h 617"/>
                <a:gd name="T62" fmla="*/ 660 w 1447"/>
                <a:gd name="T63" fmla="*/ 135 h 617"/>
                <a:gd name="T64" fmla="*/ 662 w 1447"/>
                <a:gd name="T65" fmla="*/ 110 h 617"/>
                <a:gd name="T66" fmla="*/ 660 w 1447"/>
                <a:gd name="T67" fmla="*/ 89 h 617"/>
                <a:gd name="T68" fmla="*/ 642 w 1447"/>
                <a:gd name="T69" fmla="*/ 74 h 617"/>
                <a:gd name="T70" fmla="*/ 603 w 1447"/>
                <a:gd name="T71" fmla="*/ 60 h 617"/>
                <a:gd name="T72" fmla="*/ 439 w 1447"/>
                <a:gd name="T73" fmla="*/ 29 h 617"/>
                <a:gd name="T74" fmla="*/ 356 w 1447"/>
                <a:gd name="T75" fmla="*/ 20 h 617"/>
                <a:gd name="T76" fmla="*/ 350 w 1447"/>
                <a:gd name="T77" fmla="*/ 24 h 617"/>
                <a:gd name="T78" fmla="*/ 394 w 1447"/>
                <a:gd name="T79" fmla="*/ 47 h 617"/>
                <a:gd name="T80" fmla="*/ 500 w 1447"/>
                <a:gd name="T81" fmla="*/ 101 h 617"/>
                <a:gd name="T82" fmla="*/ 517 w 1447"/>
                <a:gd name="T83" fmla="*/ 111 h 617"/>
                <a:gd name="T84" fmla="*/ 496 w 1447"/>
                <a:gd name="T85" fmla="*/ 116 h 617"/>
                <a:gd name="T86" fmla="*/ 410 w 1447"/>
                <a:gd name="T87" fmla="*/ 113 h 617"/>
                <a:gd name="T88" fmla="*/ 362 w 1447"/>
                <a:gd name="T89" fmla="*/ 102 h 617"/>
                <a:gd name="T90" fmla="*/ 353 w 1447"/>
                <a:gd name="T91" fmla="*/ 95 h 617"/>
                <a:gd name="T92" fmla="*/ 337 w 1447"/>
                <a:gd name="T93" fmla="*/ 84 h 617"/>
                <a:gd name="T94" fmla="*/ 240 w 1447"/>
                <a:gd name="T95" fmla="*/ 54 h 617"/>
                <a:gd name="T96" fmla="*/ 0 w 1447"/>
                <a:gd name="T9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7" h="617">
                  <a:moveTo>
                    <a:pt x="0" y="0"/>
                  </a:moveTo>
                  <a:lnTo>
                    <a:pt x="0" y="0"/>
                  </a:lnTo>
                  <a:lnTo>
                    <a:pt x="36" y="24"/>
                  </a:lnTo>
                  <a:lnTo>
                    <a:pt x="124" y="80"/>
                  </a:lnTo>
                  <a:lnTo>
                    <a:pt x="178" y="113"/>
                  </a:lnTo>
                  <a:lnTo>
                    <a:pt x="232" y="144"/>
                  </a:lnTo>
                  <a:lnTo>
                    <a:pt x="281" y="171"/>
                  </a:lnTo>
                  <a:lnTo>
                    <a:pt x="305" y="182"/>
                  </a:lnTo>
                  <a:lnTo>
                    <a:pt x="325" y="191"/>
                  </a:lnTo>
                  <a:lnTo>
                    <a:pt x="325" y="191"/>
                  </a:lnTo>
                  <a:lnTo>
                    <a:pt x="353" y="200"/>
                  </a:lnTo>
                  <a:lnTo>
                    <a:pt x="382" y="209"/>
                  </a:lnTo>
                  <a:lnTo>
                    <a:pt x="413" y="216"/>
                  </a:lnTo>
                  <a:lnTo>
                    <a:pt x="446" y="222"/>
                  </a:lnTo>
                  <a:lnTo>
                    <a:pt x="479" y="227"/>
                  </a:lnTo>
                  <a:lnTo>
                    <a:pt x="512" y="229"/>
                  </a:lnTo>
                  <a:lnTo>
                    <a:pt x="577" y="235"/>
                  </a:lnTo>
                  <a:lnTo>
                    <a:pt x="635" y="238"/>
                  </a:lnTo>
                  <a:lnTo>
                    <a:pt x="681" y="238"/>
                  </a:lnTo>
                  <a:lnTo>
                    <a:pt x="725" y="238"/>
                  </a:lnTo>
                  <a:lnTo>
                    <a:pt x="890" y="340"/>
                  </a:lnTo>
                  <a:lnTo>
                    <a:pt x="1447" y="617"/>
                  </a:lnTo>
                  <a:lnTo>
                    <a:pt x="1447" y="617"/>
                  </a:lnTo>
                  <a:lnTo>
                    <a:pt x="1436" y="602"/>
                  </a:lnTo>
                  <a:lnTo>
                    <a:pt x="1405" y="563"/>
                  </a:lnTo>
                  <a:lnTo>
                    <a:pt x="1384" y="539"/>
                  </a:lnTo>
                  <a:lnTo>
                    <a:pt x="1360" y="516"/>
                  </a:lnTo>
                  <a:lnTo>
                    <a:pt x="1334" y="492"/>
                  </a:lnTo>
                  <a:lnTo>
                    <a:pt x="1307" y="471"/>
                  </a:lnTo>
                  <a:lnTo>
                    <a:pt x="1307" y="471"/>
                  </a:lnTo>
                  <a:lnTo>
                    <a:pt x="1297" y="462"/>
                  </a:lnTo>
                  <a:lnTo>
                    <a:pt x="1291" y="453"/>
                  </a:lnTo>
                  <a:lnTo>
                    <a:pt x="1288" y="447"/>
                  </a:lnTo>
                  <a:lnTo>
                    <a:pt x="1289" y="441"/>
                  </a:lnTo>
                  <a:lnTo>
                    <a:pt x="1294" y="435"/>
                  </a:lnTo>
                  <a:lnTo>
                    <a:pt x="1301" y="430"/>
                  </a:lnTo>
                  <a:lnTo>
                    <a:pt x="1310" y="427"/>
                  </a:lnTo>
                  <a:lnTo>
                    <a:pt x="1321" y="424"/>
                  </a:lnTo>
                  <a:lnTo>
                    <a:pt x="1343" y="421"/>
                  </a:lnTo>
                  <a:lnTo>
                    <a:pt x="1366" y="420"/>
                  </a:lnTo>
                  <a:lnTo>
                    <a:pt x="1388" y="418"/>
                  </a:lnTo>
                  <a:lnTo>
                    <a:pt x="1388" y="418"/>
                  </a:lnTo>
                  <a:lnTo>
                    <a:pt x="1382" y="411"/>
                  </a:lnTo>
                  <a:lnTo>
                    <a:pt x="1373" y="403"/>
                  </a:lnTo>
                  <a:lnTo>
                    <a:pt x="1361" y="393"/>
                  </a:lnTo>
                  <a:lnTo>
                    <a:pt x="1343" y="382"/>
                  </a:lnTo>
                  <a:lnTo>
                    <a:pt x="1321" y="372"/>
                  </a:lnTo>
                  <a:lnTo>
                    <a:pt x="1291" y="363"/>
                  </a:lnTo>
                  <a:lnTo>
                    <a:pt x="1274" y="358"/>
                  </a:lnTo>
                  <a:lnTo>
                    <a:pt x="1256" y="355"/>
                  </a:lnTo>
                  <a:lnTo>
                    <a:pt x="1256" y="355"/>
                  </a:lnTo>
                  <a:lnTo>
                    <a:pt x="1235" y="351"/>
                  </a:lnTo>
                  <a:lnTo>
                    <a:pt x="1212" y="345"/>
                  </a:lnTo>
                  <a:lnTo>
                    <a:pt x="1162" y="328"/>
                  </a:lnTo>
                  <a:lnTo>
                    <a:pt x="1111" y="309"/>
                  </a:lnTo>
                  <a:lnTo>
                    <a:pt x="1065" y="288"/>
                  </a:lnTo>
                  <a:lnTo>
                    <a:pt x="1047" y="279"/>
                  </a:lnTo>
                  <a:lnTo>
                    <a:pt x="1030" y="268"/>
                  </a:lnTo>
                  <a:lnTo>
                    <a:pt x="1018" y="261"/>
                  </a:lnTo>
                  <a:lnTo>
                    <a:pt x="1012" y="253"/>
                  </a:lnTo>
                  <a:lnTo>
                    <a:pt x="1011" y="250"/>
                  </a:lnTo>
                  <a:lnTo>
                    <a:pt x="1011" y="247"/>
                  </a:lnTo>
                  <a:lnTo>
                    <a:pt x="1012" y="244"/>
                  </a:lnTo>
                  <a:lnTo>
                    <a:pt x="1017" y="243"/>
                  </a:lnTo>
                  <a:lnTo>
                    <a:pt x="1029" y="241"/>
                  </a:lnTo>
                  <a:lnTo>
                    <a:pt x="1048" y="241"/>
                  </a:lnTo>
                  <a:lnTo>
                    <a:pt x="1048" y="241"/>
                  </a:lnTo>
                  <a:lnTo>
                    <a:pt x="1069" y="243"/>
                  </a:lnTo>
                  <a:lnTo>
                    <a:pt x="1084" y="241"/>
                  </a:lnTo>
                  <a:lnTo>
                    <a:pt x="1093" y="238"/>
                  </a:lnTo>
                  <a:lnTo>
                    <a:pt x="1096" y="237"/>
                  </a:lnTo>
                  <a:lnTo>
                    <a:pt x="1099" y="235"/>
                  </a:lnTo>
                  <a:lnTo>
                    <a:pt x="1099" y="232"/>
                  </a:lnTo>
                  <a:lnTo>
                    <a:pt x="1099" y="231"/>
                  </a:lnTo>
                  <a:lnTo>
                    <a:pt x="1096" y="225"/>
                  </a:lnTo>
                  <a:lnTo>
                    <a:pt x="1089" y="219"/>
                  </a:lnTo>
                  <a:lnTo>
                    <a:pt x="1080" y="213"/>
                  </a:lnTo>
                  <a:lnTo>
                    <a:pt x="1068" y="207"/>
                  </a:lnTo>
                  <a:lnTo>
                    <a:pt x="1053" y="200"/>
                  </a:lnTo>
                  <a:lnTo>
                    <a:pt x="1021" y="188"/>
                  </a:lnTo>
                  <a:lnTo>
                    <a:pt x="1005" y="183"/>
                  </a:lnTo>
                  <a:lnTo>
                    <a:pt x="988" y="179"/>
                  </a:lnTo>
                  <a:lnTo>
                    <a:pt x="972" y="176"/>
                  </a:lnTo>
                  <a:lnTo>
                    <a:pt x="957" y="174"/>
                  </a:lnTo>
                  <a:lnTo>
                    <a:pt x="957" y="174"/>
                  </a:lnTo>
                  <a:lnTo>
                    <a:pt x="879" y="171"/>
                  </a:lnTo>
                  <a:lnTo>
                    <a:pt x="831" y="170"/>
                  </a:lnTo>
                  <a:lnTo>
                    <a:pt x="782" y="167"/>
                  </a:lnTo>
                  <a:lnTo>
                    <a:pt x="735" y="162"/>
                  </a:lnTo>
                  <a:lnTo>
                    <a:pt x="716" y="159"/>
                  </a:lnTo>
                  <a:lnTo>
                    <a:pt x="698" y="156"/>
                  </a:lnTo>
                  <a:lnTo>
                    <a:pt x="683" y="152"/>
                  </a:lnTo>
                  <a:lnTo>
                    <a:pt x="671" y="147"/>
                  </a:lnTo>
                  <a:lnTo>
                    <a:pt x="663" y="141"/>
                  </a:lnTo>
                  <a:lnTo>
                    <a:pt x="662" y="138"/>
                  </a:lnTo>
                  <a:lnTo>
                    <a:pt x="660" y="135"/>
                  </a:lnTo>
                  <a:lnTo>
                    <a:pt x="660" y="135"/>
                  </a:lnTo>
                  <a:lnTo>
                    <a:pt x="660" y="122"/>
                  </a:lnTo>
                  <a:lnTo>
                    <a:pt x="662" y="110"/>
                  </a:lnTo>
                  <a:lnTo>
                    <a:pt x="663" y="99"/>
                  </a:lnTo>
                  <a:lnTo>
                    <a:pt x="662" y="93"/>
                  </a:lnTo>
                  <a:lnTo>
                    <a:pt x="660" y="89"/>
                  </a:lnTo>
                  <a:lnTo>
                    <a:pt x="656" y="84"/>
                  </a:lnTo>
                  <a:lnTo>
                    <a:pt x="650" y="78"/>
                  </a:lnTo>
                  <a:lnTo>
                    <a:pt x="642" y="74"/>
                  </a:lnTo>
                  <a:lnTo>
                    <a:pt x="633" y="69"/>
                  </a:lnTo>
                  <a:lnTo>
                    <a:pt x="620" y="65"/>
                  </a:lnTo>
                  <a:lnTo>
                    <a:pt x="603" y="60"/>
                  </a:lnTo>
                  <a:lnTo>
                    <a:pt x="560" y="51"/>
                  </a:lnTo>
                  <a:lnTo>
                    <a:pt x="560" y="51"/>
                  </a:lnTo>
                  <a:lnTo>
                    <a:pt x="439" y="29"/>
                  </a:lnTo>
                  <a:lnTo>
                    <a:pt x="400" y="24"/>
                  </a:lnTo>
                  <a:lnTo>
                    <a:pt x="373" y="21"/>
                  </a:lnTo>
                  <a:lnTo>
                    <a:pt x="356" y="20"/>
                  </a:lnTo>
                  <a:lnTo>
                    <a:pt x="352" y="21"/>
                  </a:lnTo>
                  <a:lnTo>
                    <a:pt x="350" y="21"/>
                  </a:lnTo>
                  <a:lnTo>
                    <a:pt x="350" y="24"/>
                  </a:lnTo>
                  <a:lnTo>
                    <a:pt x="352" y="26"/>
                  </a:lnTo>
                  <a:lnTo>
                    <a:pt x="361" y="32"/>
                  </a:lnTo>
                  <a:lnTo>
                    <a:pt x="394" y="47"/>
                  </a:lnTo>
                  <a:lnTo>
                    <a:pt x="437" y="68"/>
                  </a:lnTo>
                  <a:lnTo>
                    <a:pt x="482" y="89"/>
                  </a:lnTo>
                  <a:lnTo>
                    <a:pt x="500" y="101"/>
                  </a:lnTo>
                  <a:lnTo>
                    <a:pt x="515" y="111"/>
                  </a:lnTo>
                  <a:lnTo>
                    <a:pt x="515" y="111"/>
                  </a:lnTo>
                  <a:lnTo>
                    <a:pt x="517" y="111"/>
                  </a:lnTo>
                  <a:lnTo>
                    <a:pt x="515" y="113"/>
                  </a:lnTo>
                  <a:lnTo>
                    <a:pt x="512" y="114"/>
                  </a:lnTo>
                  <a:lnTo>
                    <a:pt x="496" y="116"/>
                  </a:lnTo>
                  <a:lnTo>
                    <a:pt x="470" y="117"/>
                  </a:lnTo>
                  <a:lnTo>
                    <a:pt x="440" y="116"/>
                  </a:lnTo>
                  <a:lnTo>
                    <a:pt x="410" y="113"/>
                  </a:lnTo>
                  <a:lnTo>
                    <a:pt x="382" y="110"/>
                  </a:lnTo>
                  <a:lnTo>
                    <a:pt x="371" y="107"/>
                  </a:lnTo>
                  <a:lnTo>
                    <a:pt x="362" y="102"/>
                  </a:lnTo>
                  <a:lnTo>
                    <a:pt x="356" y="99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52" y="93"/>
                  </a:lnTo>
                  <a:lnTo>
                    <a:pt x="349" y="90"/>
                  </a:lnTo>
                  <a:lnTo>
                    <a:pt x="337" y="84"/>
                  </a:lnTo>
                  <a:lnTo>
                    <a:pt x="319" y="77"/>
                  </a:lnTo>
                  <a:lnTo>
                    <a:pt x="296" y="69"/>
                  </a:lnTo>
                  <a:lnTo>
                    <a:pt x="240" y="54"/>
                  </a:lnTo>
                  <a:lnTo>
                    <a:pt x="175" y="38"/>
                  </a:lnTo>
                  <a:lnTo>
                    <a:pt x="55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40"/>
            <p:cNvSpPr>
              <a:spLocks/>
            </p:cNvSpPr>
            <p:nvPr/>
          </p:nvSpPr>
          <p:spPr bwMode="auto">
            <a:xfrm>
              <a:off x="7861626" y="4025035"/>
              <a:ext cx="224894" cy="360658"/>
            </a:xfrm>
            <a:custGeom>
              <a:avLst/>
              <a:gdLst>
                <a:gd name="T0" fmla="*/ 139 w 141"/>
                <a:gd name="T1" fmla="*/ 70 h 234"/>
                <a:gd name="T2" fmla="*/ 139 w 141"/>
                <a:gd name="T3" fmla="*/ 70 h 234"/>
                <a:gd name="T4" fmla="*/ 132 w 141"/>
                <a:gd name="T5" fmla="*/ 72 h 234"/>
                <a:gd name="T6" fmla="*/ 123 w 141"/>
                <a:gd name="T7" fmla="*/ 70 h 234"/>
                <a:gd name="T8" fmla="*/ 109 w 141"/>
                <a:gd name="T9" fmla="*/ 67 h 234"/>
                <a:gd name="T10" fmla="*/ 93 w 141"/>
                <a:gd name="T11" fmla="*/ 63 h 234"/>
                <a:gd name="T12" fmla="*/ 75 w 141"/>
                <a:gd name="T13" fmla="*/ 52 h 234"/>
                <a:gd name="T14" fmla="*/ 52 w 141"/>
                <a:gd name="T15" fmla="*/ 39 h 234"/>
                <a:gd name="T16" fmla="*/ 28 w 141"/>
                <a:gd name="T17" fmla="*/ 18 h 234"/>
                <a:gd name="T18" fmla="*/ 28 w 141"/>
                <a:gd name="T19" fmla="*/ 18 h 234"/>
                <a:gd name="T20" fmla="*/ 16 w 141"/>
                <a:gd name="T21" fmla="*/ 7 h 234"/>
                <a:gd name="T22" fmla="*/ 9 w 141"/>
                <a:gd name="T23" fmla="*/ 3 h 234"/>
                <a:gd name="T24" fmla="*/ 3 w 141"/>
                <a:gd name="T25" fmla="*/ 0 h 234"/>
                <a:gd name="T26" fmla="*/ 1 w 141"/>
                <a:gd name="T27" fmla="*/ 1 h 234"/>
                <a:gd name="T28" fmla="*/ 1 w 141"/>
                <a:gd name="T29" fmla="*/ 3 h 234"/>
                <a:gd name="T30" fmla="*/ 0 w 141"/>
                <a:gd name="T31" fmla="*/ 7 h 234"/>
                <a:gd name="T32" fmla="*/ 1 w 141"/>
                <a:gd name="T33" fmla="*/ 13 h 234"/>
                <a:gd name="T34" fmla="*/ 7 w 141"/>
                <a:gd name="T35" fmla="*/ 34 h 234"/>
                <a:gd name="T36" fmla="*/ 15 w 141"/>
                <a:gd name="T37" fmla="*/ 60 h 234"/>
                <a:gd name="T38" fmla="*/ 24 w 141"/>
                <a:gd name="T39" fmla="*/ 87 h 234"/>
                <a:gd name="T40" fmla="*/ 27 w 141"/>
                <a:gd name="T41" fmla="*/ 99 h 234"/>
                <a:gd name="T42" fmla="*/ 28 w 141"/>
                <a:gd name="T43" fmla="*/ 111 h 234"/>
                <a:gd name="T44" fmla="*/ 28 w 141"/>
                <a:gd name="T45" fmla="*/ 121 h 234"/>
                <a:gd name="T46" fmla="*/ 28 w 141"/>
                <a:gd name="T47" fmla="*/ 130 h 234"/>
                <a:gd name="T48" fmla="*/ 28 w 141"/>
                <a:gd name="T49" fmla="*/ 130 h 234"/>
                <a:gd name="T50" fmla="*/ 19 w 141"/>
                <a:gd name="T51" fmla="*/ 165 h 234"/>
                <a:gd name="T52" fmla="*/ 15 w 141"/>
                <a:gd name="T53" fmla="*/ 181 h 234"/>
                <a:gd name="T54" fmla="*/ 13 w 141"/>
                <a:gd name="T55" fmla="*/ 198 h 234"/>
                <a:gd name="T56" fmla="*/ 12 w 141"/>
                <a:gd name="T57" fmla="*/ 213 h 234"/>
                <a:gd name="T58" fmla="*/ 15 w 141"/>
                <a:gd name="T59" fmla="*/ 225 h 234"/>
                <a:gd name="T60" fmla="*/ 16 w 141"/>
                <a:gd name="T61" fmla="*/ 228 h 234"/>
                <a:gd name="T62" fmla="*/ 19 w 141"/>
                <a:gd name="T63" fmla="*/ 231 h 234"/>
                <a:gd name="T64" fmla="*/ 24 w 141"/>
                <a:gd name="T65" fmla="*/ 234 h 234"/>
                <a:gd name="T66" fmla="*/ 28 w 141"/>
                <a:gd name="T67" fmla="*/ 234 h 234"/>
                <a:gd name="T68" fmla="*/ 28 w 141"/>
                <a:gd name="T69" fmla="*/ 234 h 234"/>
                <a:gd name="T70" fmla="*/ 34 w 141"/>
                <a:gd name="T71" fmla="*/ 232 h 234"/>
                <a:gd name="T72" fmla="*/ 42 w 141"/>
                <a:gd name="T73" fmla="*/ 228 h 234"/>
                <a:gd name="T74" fmla="*/ 49 w 141"/>
                <a:gd name="T75" fmla="*/ 222 h 234"/>
                <a:gd name="T76" fmla="*/ 60 w 141"/>
                <a:gd name="T77" fmla="*/ 213 h 234"/>
                <a:gd name="T78" fmla="*/ 81 w 141"/>
                <a:gd name="T79" fmla="*/ 192 h 234"/>
                <a:gd name="T80" fmla="*/ 100 w 141"/>
                <a:gd name="T81" fmla="*/ 165 h 234"/>
                <a:gd name="T82" fmla="*/ 120 w 141"/>
                <a:gd name="T83" fmla="*/ 138 h 234"/>
                <a:gd name="T84" fmla="*/ 127 w 141"/>
                <a:gd name="T85" fmla="*/ 124 h 234"/>
                <a:gd name="T86" fmla="*/ 133 w 141"/>
                <a:gd name="T87" fmla="*/ 111 h 234"/>
                <a:gd name="T88" fmla="*/ 138 w 141"/>
                <a:gd name="T89" fmla="*/ 99 h 234"/>
                <a:gd name="T90" fmla="*/ 141 w 141"/>
                <a:gd name="T91" fmla="*/ 88 h 234"/>
                <a:gd name="T92" fmla="*/ 141 w 141"/>
                <a:gd name="T93" fmla="*/ 78 h 234"/>
                <a:gd name="T94" fmla="*/ 139 w 141"/>
                <a:gd name="T95" fmla="*/ 70 h 234"/>
                <a:gd name="T96" fmla="*/ 139 w 141"/>
                <a:gd name="T97" fmla="*/ 7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" h="234">
                  <a:moveTo>
                    <a:pt x="139" y="70"/>
                  </a:moveTo>
                  <a:lnTo>
                    <a:pt x="139" y="70"/>
                  </a:lnTo>
                  <a:lnTo>
                    <a:pt x="132" y="72"/>
                  </a:lnTo>
                  <a:lnTo>
                    <a:pt x="123" y="70"/>
                  </a:lnTo>
                  <a:lnTo>
                    <a:pt x="109" y="67"/>
                  </a:lnTo>
                  <a:lnTo>
                    <a:pt x="93" y="63"/>
                  </a:lnTo>
                  <a:lnTo>
                    <a:pt x="75" y="52"/>
                  </a:lnTo>
                  <a:lnTo>
                    <a:pt x="52" y="39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16" y="7"/>
                  </a:lnTo>
                  <a:lnTo>
                    <a:pt x="9" y="3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1" y="13"/>
                  </a:lnTo>
                  <a:lnTo>
                    <a:pt x="7" y="34"/>
                  </a:lnTo>
                  <a:lnTo>
                    <a:pt x="15" y="60"/>
                  </a:lnTo>
                  <a:lnTo>
                    <a:pt x="24" y="87"/>
                  </a:lnTo>
                  <a:lnTo>
                    <a:pt x="27" y="99"/>
                  </a:lnTo>
                  <a:lnTo>
                    <a:pt x="28" y="111"/>
                  </a:lnTo>
                  <a:lnTo>
                    <a:pt x="28" y="121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19" y="165"/>
                  </a:lnTo>
                  <a:lnTo>
                    <a:pt x="15" y="181"/>
                  </a:lnTo>
                  <a:lnTo>
                    <a:pt x="13" y="198"/>
                  </a:lnTo>
                  <a:lnTo>
                    <a:pt x="12" y="213"/>
                  </a:lnTo>
                  <a:lnTo>
                    <a:pt x="15" y="225"/>
                  </a:lnTo>
                  <a:lnTo>
                    <a:pt x="16" y="228"/>
                  </a:lnTo>
                  <a:lnTo>
                    <a:pt x="19" y="231"/>
                  </a:lnTo>
                  <a:lnTo>
                    <a:pt x="24" y="234"/>
                  </a:lnTo>
                  <a:lnTo>
                    <a:pt x="28" y="234"/>
                  </a:lnTo>
                  <a:lnTo>
                    <a:pt x="28" y="234"/>
                  </a:lnTo>
                  <a:lnTo>
                    <a:pt x="34" y="232"/>
                  </a:lnTo>
                  <a:lnTo>
                    <a:pt x="42" y="228"/>
                  </a:lnTo>
                  <a:lnTo>
                    <a:pt x="49" y="222"/>
                  </a:lnTo>
                  <a:lnTo>
                    <a:pt x="60" y="213"/>
                  </a:lnTo>
                  <a:lnTo>
                    <a:pt x="81" y="192"/>
                  </a:lnTo>
                  <a:lnTo>
                    <a:pt x="100" y="165"/>
                  </a:lnTo>
                  <a:lnTo>
                    <a:pt x="120" y="138"/>
                  </a:lnTo>
                  <a:lnTo>
                    <a:pt x="127" y="124"/>
                  </a:lnTo>
                  <a:lnTo>
                    <a:pt x="133" y="111"/>
                  </a:lnTo>
                  <a:lnTo>
                    <a:pt x="138" y="99"/>
                  </a:lnTo>
                  <a:lnTo>
                    <a:pt x="141" y="88"/>
                  </a:lnTo>
                  <a:lnTo>
                    <a:pt x="141" y="78"/>
                  </a:lnTo>
                  <a:lnTo>
                    <a:pt x="139" y="70"/>
                  </a:lnTo>
                  <a:lnTo>
                    <a:pt x="139" y="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41"/>
            <p:cNvSpPr>
              <a:spLocks/>
            </p:cNvSpPr>
            <p:nvPr/>
          </p:nvSpPr>
          <p:spPr bwMode="auto">
            <a:xfrm>
              <a:off x="7080079" y="3521039"/>
              <a:ext cx="757622" cy="326750"/>
            </a:xfrm>
            <a:custGeom>
              <a:avLst/>
              <a:gdLst>
                <a:gd name="T0" fmla="*/ 3 w 475"/>
                <a:gd name="T1" fmla="*/ 21 h 212"/>
                <a:gd name="T2" fmla="*/ 2 w 475"/>
                <a:gd name="T3" fmla="*/ 29 h 212"/>
                <a:gd name="T4" fmla="*/ 9 w 475"/>
                <a:gd name="T5" fmla="*/ 39 h 212"/>
                <a:gd name="T6" fmla="*/ 40 w 475"/>
                <a:gd name="T7" fmla="*/ 63 h 212"/>
                <a:gd name="T8" fmla="*/ 72 w 475"/>
                <a:gd name="T9" fmla="*/ 92 h 212"/>
                <a:gd name="T10" fmla="*/ 81 w 475"/>
                <a:gd name="T11" fmla="*/ 105 h 212"/>
                <a:gd name="T12" fmla="*/ 82 w 475"/>
                <a:gd name="T13" fmla="*/ 119 h 212"/>
                <a:gd name="T14" fmla="*/ 81 w 475"/>
                <a:gd name="T15" fmla="*/ 125 h 212"/>
                <a:gd name="T16" fmla="*/ 85 w 475"/>
                <a:gd name="T17" fmla="*/ 132 h 212"/>
                <a:gd name="T18" fmla="*/ 94 w 475"/>
                <a:gd name="T19" fmla="*/ 137 h 212"/>
                <a:gd name="T20" fmla="*/ 117 w 475"/>
                <a:gd name="T21" fmla="*/ 137 h 212"/>
                <a:gd name="T22" fmla="*/ 150 w 475"/>
                <a:gd name="T23" fmla="*/ 129 h 212"/>
                <a:gd name="T24" fmla="*/ 177 w 475"/>
                <a:gd name="T25" fmla="*/ 119 h 212"/>
                <a:gd name="T26" fmla="*/ 196 w 475"/>
                <a:gd name="T27" fmla="*/ 108 h 212"/>
                <a:gd name="T28" fmla="*/ 228 w 475"/>
                <a:gd name="T29" fmla="*/ 95 h 212"/>
                <a:gd name="T30" fmla="*/ 252 w 475"/>
                <a:gd name="T31" fmla="*/ 92 h 212"/>
                <a:gd name="T32" fmla="*/ 264 w 475"/>
                <a:gd name="T33" fmla="*/ 92 h 212"/>
                <a:gd name="T34" fmla="*/ 279 w 475"/>
                <a:gd name="T35" fmla="*/ 99 h 212"/>
                <a:gd name="T36" fmla="*/ 316 w 475"/>
                <a:gd name="T37" fmla="*/ 132 h 212"/>
                <a:gd name="T38" fmla="*/ 359 w 475"/>
                <a:gd name="T39" fmla="*/ 176 h 212"/>
                <a:gd name="T40" fmla="*/ 388 w 475"/>
                <a:gd name="T41" fmla="*/ 201 h 212"/>
                <a:gd name="T42" fmla="*/ 404 w 475"/>
                <a:gd name="T43" fmla="*/ 210 h 212"/>
                <a:gd name="T44" fmla="*/ 410 w 475"/>
                <a:gd name="T45" fmla="*/ 212 h 212"/>
                <a:gd name="T46" fmla="*/ 445 w 475"/>
                <a:gd name="T47" fmla="*/ 207 h 212"/>
                <a:gd name="T48" fmla="*/ 472 w 475"/>
                <a:gd name="T49" fmla="*/ 192 h 212"/>
                <a:gd name="T50" fmla="*/ 475 w 475"/>
                <a:gd name="T51" fmla="*/ 188 h 212"/>
                <a:gd name="T52" fmla="*/ 475 w 475"/>
                <a:gd name="T53" fmla="*/ 176 h 212"/>
                <a:gd name="T54" fmla="*/ 464 w 475"/>
                <a:gd name="T55" fmla="*/ 152 h 212"/>
                <a:gd name="T56" fmla="*/ 437 w 475"/>
                <a:gd name="T57" fmla="*/ 114 h 212"/>
                <a:gd name="T58" fmla="*/ 407 w 475"/>
                <a:gd name="T59" fmla="*/ 83 h 212"/>
                <a:gd name="T60" fmla="*/ 395 w 475"/>
                <a:gd name="T61" fmla="*/ 74 h 212"/>
                <a:gd name="T62" fmla="*/ 367 w 475"/>
                <a:gd name="T63" fmla="*/ 62 h 212"/>
                <a:gd name="T64" fmla="*/ 309 w 475"/>
                <a:gd name="T65" fmla="*/ 47 h 212"/>
                <a:gd name="T66" fmla="*/ 271 w 475"/>
                <a:gd name="T67" fmla="*/ 32 h 212"/>
                <a:gd name="T68" fmla="*/ 255 w 475"/>
                <a:gd name="T69" fmla="*/ 21 h 212"/>
                <a:gd name="T70" fmla="*/ 246 w 475"/>
                <a:gd name="T71" fmla="*/ 15 h 212"/>
                <a:gd name="T72" fmla="*/ 219 w 475"/>
                <a:gd name="T73" fmla="*/ 8 h 212"/>
                <a:gd name="T74" fmla="*/ 163 w 475"/>
                <a:gd name="T75" fmla="*/ 2 h 212"/>
                <a:gd name="T76" fmla="*/ 82 w 475"/>
                <a:gd name="T77" fmla="*/ 3 h 212"/>
                <a:gd name="T78" fmla="*/ 31 w 475"/>
                <a:gd name="T79" fmla="*/ 11 h 212"/>
                <a:gd name="T80" fmla="*/ 9 w 475"/>
                <a:gd name="T81" fmla="*/ 17 h 212"/>
                <a:gd name="T82" fmla="*/ 3 w 475"/>
                <a:gd name="T83" fmla="*/ 2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5" h="212">
                  <a:moveTo>
                    <a:pt x="3" y="21"/>
                  </a:moveTo>
                  <a:lnTo>
                    <a:pt x="3" y="21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5" y="33"/>
                  </a:lnTo>
                  <a:lnTo>
                    <a:pt x="9" y="39"/>
                  </a:lnTo>
                  <a:lnTo>
                    <a:pt x="24" y="50"/>
                  </a:lnTo>
                  <a:lnTo>
                    <a:pt x="40" y="63"/>
                  </a:lnTo>
                  <a:lnTo>
                    <a:pt x="57" y="78"/>
                  </a:lnTo>
                  <a:lnTo>
                    <a:pt x="72" y="92"/>
                  </a:lnTo>
                  <a:lnTo>
                    <a:pt x="78" y="99"/>
                  </a:lnTo>
                  <a:lnTo>
                    <a:pt x="81" y="105"/>
                  </a:lnTo>
                  <a:lnTo>
                    <a:pt x="82" y="113"/>
                  </a:lnTo>
                  <a:lnTo>
                    <a:pt x="82" y="119"/>
                  </a:lnTo>
                  <a:lnTo>
                    <a:pt x="82" y="119"/>
                  </a:lnTo>
                  <a:lnTo>
                    <a:pt x="81" y="125"/>
                  </a:lnTo>
                  <a:lnTo>
                    <a:pt x="82" y="129"/>
                  </a:lnTo>
                  <a:lnTo>
                    <a:pt x="85" y="132"/>
                  </a:lnTo>
                  <a:lnTo>
                    <a:pt x="90" y="135"/>
                  </a:lnTo>
                  <a:lnTo>
                    <a:pt x="94" y="137"/>
                  </a:lnTo>
                  <a:lnTo>
                    <a:pt x="102" y="137"/>
                  </a:lnTo>
                  <a:lnTo>
                    <a:pt x="117" y="137"/>
                  </a:lnTo>
                  <a:lnTo>
                    <a:pt x="133" y="134"/>
                  </a:lnTo>
                  <a:lnTo>
                    <a:pt x="150" y="129"/>
                  </a:lnTo>
                  <a:lnTo>
                    <a:pt x="165" y="125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96" y="108"/>
                  </a:lnTo>
                  <a:lnTo>
                    <a:pt x="217" y="98"/>
                  </a:lnTo>
                  <a:lnTo>
                    <a:pt x="228" y="95"/>
                  </a:lnTo>
                  <a:lnTo>
                    <a:pt x="240" y="92"/>
                  </a:lnTo>
                  <a:lnTo>
                    <a:pt x="252" y="92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1" y="95"/>
                  </a:lnTo>
                  <a:lnTo>
                    <a:pt x="279" y="99"/>
                  </a:lnTo>
                  <a:lnTo>
                    <a:pt x="297" y="113"/>
                  </a:lnTo>
                  <a:lnTo>
                    <a:pt x="316" y="132"/>
                  </a:lnTo>
                  <a:lnTo>
                    <a:pt x="338" y="155"/>
                  </a:lnTo>
                  <a:lnTo>
                    <a:pt x="359" y="176"/>
                  </a:lnTo>
                  <a:lnTo>
                    <a:pt x="379" y="194"/>
                  </a:lnTo>
                  <a:lnTo>
                    <a:pt x="388" y="201"/>
                  </a:lnTo>
                  <a:lnTo>
                    <a:pt x="397" y="207"/>
                  </a:lnTo>
                  <a:lnTo>
                    <a:pt x="404" y="210"/>
                  </a:lnTo>
                  <a:lnTo>
                    <a:pt x="410" y="212"/>
                  </a:lnTo>
                  <a:lnTo>
                    <a:pt x="410" y="212"/>
                  </a:lnTo>
                  <a:lnTo>
                    <a:pt x="430" y="210"/>
                  </a:lnTo>
                  <a:lnTo>
                    <a:pt x="445" y="207"/>
                  </a:lnTo>
                  <a:lnTo>
                    <a:pt x="458" y="201"/>
                  </a:lnTo>
                  <a:lnTo>
                    <a:pt x="472" y="192"/>
                  </a:lnTo>
                  <a:lnTo>
                    <a:pt x="472" y="192"/>
                  </a:lnTo>
                  <a:lnTo>
                    <a:pt x="475" y="188"/>
                  </a:lnTo>
                  <a:lnTo>
                    <a:pt x="475" y="183"/>
                  </a:lnTo>
                  <a:lnTo>
                    <a:pt x="475" y="176"/>
                  </a:lnTo>
                  <a:lnTo>
                    <a:pt x="472" y="170"/>
                  </a:lnTo>
                  <a:lnTo>
                    <a:pt x="464" y="152"/>
                  </a:lnTo>
                  <a:lnTo>
                    <a:pt x="452" y="134"/>
                  </a:lnTo>
                  <a:lnTo>
                    <a:pt x="437" y="114"/>
                  </a:lnTo>
                  <a:lnTo>
                    <a:pt x="422" y="98"/>
                  </a:lnTo>
                  <a:lnTo>
                    <a:pt x="407" y="83"/>
                  </a:lnTo>
                  <a:lnTo>
                    <a:pt x="395" y="74"/>
                  </a:lnTo>
                  <a:lnTo>
                    <a:pt x="395" y="74"/>
                  </a:lnTo>
                  <a:lnTo>
                    <a:pt x="382" y="68"/>
                  </a:lnTo>
                  <a:lnTo>
                    <a:pt x="367" y="62"/>
                  </a:lnTo>
                  <a:lnTo>
                    <a:pt x="328" y="53"/>
                  </a:lnTo>
                  <a:lnTo>
                    <a:pt x="309" y="47"/>
                  </a:lnTo>
                  <a:lnTo>
                    <a:pt x="289" y="41"/>
                  </a:lnTo>
                  <a:lnTo>
                    <a:pt x="271" y="32"/>
                  </a:lnTo>
                  <a:lnTo>
                    <a:pt x="262" y="27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46" y="15"/>
                  </a:lnTo>
                  <a:lnTo>
                    <a:pt x="234" y="11"/>
                  </a:lnTo>
                  <a:lnTo>
                    <a:pt x="219" y="8"/>
                  </a:lnTo>
                  <a:lnTo>
                    <a:pt x="202" y="5"/>
                  </a:lnTo>
                  <a:lnTo>
                    <a:pt x="163" y="2"/>
                  </a:lnTo>
                  <a:lnTo>
                    <a:pt x="123" y="0"/>
                  </a:lnTo>
                  <a:lnTo>
                    <a:pt x="82" y="3"/>
                  </a:lnTo>
                  <a:lnTo>
                    <a:pt x="46" y="8"/>
                  </a:lnTo>
                  <a:lnTo>
                    <a:pt x="31" y="11"/>
                  </a:lnTo>
                  <a:lnTo>
                    <a:pt x="18" y="14"/>
                  </a:lnTo>
                  <a:lnTo>
                    <a:pt x="9" y="17"/>
                  </a:lnTo>
                  <a:lnTo>
                    <a:pt x="3" y="21"/>
                  </a:lnTo>
                  <a:lnTo>
                    <a:pt x="3" y="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42"/>
            <p:cNvSpPr>
              <a:spLocks/>
            </p:cNvSpPr>
            <p:nvPr/>
          </p:nvSpPr>
          <p:spPr bwMode="auto">
            <a:xfrm>
              <a:off x="3186703" y="5143997"/>
              <a:ext cx="778356" cy="536363"/>
            </a:xfrm>
            <a:custGeom>
              <a:avLst/>
              <a:gdLst>
                <a:gd name="T0" fmla="*/ 488 w 488"/>
                <a:gd name="T1" fmla="*/ 0 h 348"/>
                <a:gd name="T2" fmla="*/ 488 w 488"/>
                <a:gd name="T3" fmla="*/ 0 h 348"/>
                <a:gd name="T4" fmla="*/ 344 w 488"/>
                <a:gd name="T5" fmla="*/ 86 h 348"/>
                <a:gd name="T6" fmla="*/ 233 w 488"/>
                <a:gd name="T7" fmla="*/ 151 h 348"/>
                <a:gd name="T8" fmla="*/ 159 w 488"/>
                <a:gd name="T9" fmla="*/ 198 h 348"/>
                <a:gd name="T10" fmla="*/ 159 w 488"/>
                <a:gd name="T11" fmla="*/ 198 h 348"/>
                <a:gd name="T12" fmla="*/ 135 w 488"/>
                <a:gd name="T13" fmla="*/ 214 h 348"/>
                <a:gd name="T14" fmla="*/ 109 w 488"/>
                <a:gd name="T15" fmla="*/ 237 h 348"/>
                <a:gd name="T16" fmla="*/ 84 w 488"/>
                <a:gd name="T17" fmla="*/ 261 h 348"/>
                <a:gd name="T18" fmla="*/ 58 w 488"/>
                <a:gd name="T19" fmla="*/ 286 h 348"/>
                <a:gd name="T20" fmla="*/ 16 w 488"/>
                <a:gd name="T21" fmla="*/ 330 h 348"/>
                <a:gd name="T22" fmla="*/ 0 w 488"/>
                <a:gd name="T23" fmla="*/ 348 h 348"/>
                <a:gd name="T24" fmla="*/ 0 w 488"/>
                <a:gd name="T25" fmla="*/ 348 h 348"/>
                <a:gd name="T26" fmla="*/ 49 w 488"/>
                <a:gd name="T27" fmla="*/ 345 h 348"/>
                <a:gd name="T28" fmla="*/ 91 w 488"/>
                <a:gd name="T29" fmla="*/ 345 h 348"/>
                <a:gd name="T30" fmla="*/ 111 w 488"/>
                <a:gd name="T31" fmla="*/ 346 h 348"/>
                <a:gd name="T32" fmla="*/ 126 w 488"/>
                <a:gd name="T33" fmla="*/ 348 h 348"/>
                <a:gd name="T34" fmla="*/ 126 w 488"/>
                <a:gd name="T35" fmla="*/ 348 h 348"/>
                <a:gd name="T36" fmla="*/ 133 w 488"/>
                <a:gd name="T37" fmla="*/ 348 h 348"/>
                <a:gd name="T38" fmla="*/ 139 w 488"/>
                <a:gd name="T39" fmla="*/ 346 h 348"/>
                <a:gd name="T40" fmla="*/ 147 w 488"/>
                <a:gd name="T41" fmla="*/ 345 h 348"/>
                <a:gd name="T42" fmla="*/ 153 w 488"/>
                <a:gd name="T43" fmla="*/ 340 h 348"/>
                <a:gd name="T44" fmla="*/ 166 w 488"/>
                <a:gd name="T45" fmla="*/ 331 h 348"/>
                <a:gd name="T46" fmla="*/ 180 w 488"/>
                <a:gd name="T47" fmla="*/ 319 h 348"/>
                <a:gd name="T48" fmla="*/ 202 w 488"/>
                <a:gd name="T49" fmla="*/ 297 h 348"/>
                <a:gd name="T50" fmla="*/ 211 w 488"/>
                <a:gd name="T51" fmla="*/ 289 h 348"/>
                <a:gd name="T52" fmla="*/ 215 w 488"/>
                <a:gd name="T53" fmla="*/ 286 h 348"/>
                <a:gd name="T54" fmla="*/ 218 w 488"/>
                <a:gd name="T55" fmla="*/ 285 h 348"/>
                <a:gd name="T56" fmla="*/ 218 w 488"/>
                <a:gd name="T57" fmla="*/ 285 h 348"/>
                <a:gd name="T58" fmla="*/ 221 w 488"/>
                <a:gd name="T59" fmla="*/ 283 h 348"/>
                <a:gd name="T60" fmla="*/ 223 w 488"/>
                <a:gd name="T61" fmla="*/ 282 h 348"/>
                <a:gd name="T62" fmla="*/ 223 w 488"/>
                <a:gd name="T63" fmla="*/ 277 h 348"/>
                <a:gd name="T64" fmla="*/ 220 w 488"/>
                <a:gd name="T65" fmla="*/ 270 h 348"/>
                <a:gd name="T66" fmla="*/ 217 w 488"/>
                <a:gd name="T67" fmla="*/ 261 h 348"/>
                <a:gd name="T68" fmla="*/ 217 w 488"/>
                <a:gd name="T69" fmla="*/ 250 h 348"/>
                <a:gd name="T70" fmla="*/ 217 w 488"/>
                <a:gd name="T71" fmla="*/ 244 h 348"/>
                <a:gd name="T72" fmla="*/ 218 w 488"/>
                <a:gd name="T73" fmla="*/ 237 h 348"/>
                <a:gd name="T74" fmla="*/ 223 w 488"/>
                <a:gd name="T75" fmla="*/ 231 h 348"/>
                <a:gd name="T76" fmla="*/ 227 w 488"/>
                <a:gd name="T77" fmla="*/ 225 h 348"/>
                <a:gd name="T78" fmla="*/ 235 w 488"/>
                <a:gd name="T79" fmla="*/ 217 h 348"/>
                <a:gd name="T80" fmla="*/ 244 w 488"/>
                <a:gd name="T81" fmla="*/ 210 h 348"/>
                <a:gd name="T82" fmla="*/ 244 w 488"/>
                <a:gd name="T83" fmla="*/ 210 h 348"/>
                <a:gd name="T84" fmla="*/ 269 w 488"/>
                <a:gd name="T85" fmla="*/ 190 h 348"/>
                <a:gd name="T86" fmla="*/ 304 w 488"/>
                <a:gd name="T87" fmla="*/ 163 h 348"/>
                <a:gd name="T88" fmla="*/ 382 w 488"/>
                <a:gd name="T89" fmla="*/ 99 h 348"/>
                <a:gd name="T90" fmla="*/ 452 w 488"/>
                <a:gd name="T91" fmla="*/ 36 h 348"/>
                <a:gd name="T92" fmla="*/ 476 w 488"/>
                <a:gd name="T93" fmla="*/ 14 h 348"/>
                <a:gd name="T94" fmla="*/ 488 w 488"/>
                <a:gd name="T95" fmla="*/ 0 h 348"/>
                <a:gd name="T96" fmla="*/ 488 w 488"/>
                <a:gd name="T9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8" h="348">
                  <a:moveTo>
                    <a:pt x="488" y="0"/>
                  </a:moveTo>
                  <a:lnTo>
                    <a:pt x="488" y="0"/>
                  </a:lnTo>
                  <a:lnTo>
                    <a:pt x="344" y="86"/>
                  </a:lnTo>
                  <a:lnTo>
                    <a:pt x="233" y="151"/>
                  </a:lnTo>
                  <a:lnTo>
                    <a:pt x="159" y="198"/>
                  </a:lnTo>
                  <a:lnTo>
                    <a:pt x="159" y="198"/>
                  </a:lnTo>
                  <a:lnTo>
                    <a:pt x="135" y="214"/>
                  </a:lnTo>
                  <a:lnTo>
                    <a:pt x="109" y="237"/>
                  </a:lnTo>
                  <a:lnTo>
                    <a:pt x="84" y="261"/>
                  </a:lnTo>
                  <a:lnTo>
                    <a:pt x="58" y="286"/>
                  </a:lnTo>
                  <a:lnTo>
                    <a:pt x="16" y="330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49" y="345"/>
                  </a:lnTo>
                  <a:lnTo>
                    <a:pt x="91" y="345"/>
                  </a:lnTo>
                  <a:lnTo>
                    <a:pt x="111" y="346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33" y="348"/>
                  </a:lnTo>
                  <a:lnTo>
                    <a:pt x="139" y="346"/>
                  </a:lnTo>
                  <a:lnTo>
                    <a:pt x="147" y="345"/>
                  </a:lnTo>
                  <a:lnTo>
                    <a:pt x="153" y="340"/>
                  </a:lnTo>
                  <a:lnTo>
                    <a:pt x="166" y="331"/>
                  </a:lnTo>
                  <a:lnTo>
                    <a:pt x="180" y="319"/>
                  </a:lnTo>
                  <a:lnTo>
                    <a:pt x="202" y="297"/>
                  </a:lnTo>
                  <a:lnTo>
                    <a:pt x="211" y="289"/>
                  </a:lnTo>
                  <a:lnTo>
                    <a:pt x="215" y="286"/>
                  </a:lnTo>
                  <a:lnTo>
                    <a:pt x="218" y="285"/>
                  </a:lnTo>
                  <a:lnTo>
                    <a:pt x="218" y="285"/>
                  </a:lnTo>
                  <a:lnTo>
                    <a:pt x="221" y="283"/>
                  </a:lnTo>
                  <a:lnTo>
                    <a:pt x="223" y="282"/>
                  </a:lnTo>
                  <a:lnTo>
                    <a:pt x="223" y="277"/>
                  </a:lnTo>
                  <a:lnTo>
                    <a:pt x="220" y="270"/>
                  </a:lnTo>
                  <a:lnTo>
                    <a:pt x="217" y="261"/>
                  </a:lnTo>
                  <a:lnTo>
                    <a:pt x="217" y="250"/>
                  </a:lnTo>
                  <a:lnTo>
                    <a:pt x="217" y="244"/>
                  </a:lnTo>
                  <a:lnTo>
                    <a:pt x="218" y="237"/>
                  </a:lnTo>
                  <a:lnTo>
                    <a:pt x="223" y="231"/>
                  </a:lnTo>
                  <a:lnTo>
                    <a:pt x="227" y="225"/>
                  </a:lnTo>
                  <a:lnTo>
                    <a:pt x="235" y="217"/>
                  </a:lnTo>
                  <a:lnTo>
                    <a:pt x="244" y="210"/>
                  </a:lnTo>
                  <a:lnTo>
                    <a:pt x="244" y="210"/>
                  </a:lnTo>
                  <a:lnTo>
                    <a:pt x="269" y="190"/>
                  </a:lnTo>
                  <a:lnTo>
                    <a:pt x="304" y="163"/>
                  </a:lnTo>
                  <a:lnTo>
                    <a:pt x="382" y="99"/>
                  </a:lnTo>
                  <a:lnTo>
                    <a:pt x="452" y="36"/>
                  </a:lnTo>
                  <a:lnTo>
                    <a:pt x="476" y="14"/>
                  </a:lnTo>
                  <a:lnTo>
                    <a:pt x="488" y="0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43"/>
            <p:cNvSpPr>
              <a:spLocks/>
            </p:cNvSpPr>
            <p:nvPr/>
          </p:nvSpPr>
          <p:spPr bwMode="auto">
            <a:xfrm>
              <a:off x="3816725" y="5216439"/>
              <a:ext cx="571007" cy="528656"/>
            </a:xfrm>
            <a:custGeom>
              <a:avLst/>
              <a:gdLst>
                <a:gd name="T0" fmla="*/ 93 w 358"/>
                <a:gd name="T1" fmla="*/ 343 h 343"/>
                <a:gd name="T2" fmla="*/ 93 w 358"/>
                <a:gd name="T3" fmla="*/ 343 h 343"/>
                <a:gd name="T4" fmla="*/ 116 w 358"/>
                <a:gd name="T5" fmla="*/ 314 h 343"/>
                <a:gd name="T6" fmla="*/ 169 w 358"/>
                <a:gd name="T7" fmla="*/ 253 h 343"/>
                <a:gd name="T8" fmla="*/ 199 w 358"/>
                <a:gd name="T9" fmla="*/ 218 h 343"/>
                <a:gd name="T10" fmla="*/ 228 w 358"/>
                <a:gd name="T11" fmla="*/ 187 h 343"/>
                <a:gd name="T12" fmla="*/ 253 w 358"/>
                <a:gd name="T13" fmla="*/ 163 h 343"/>
                <a:gd name="T14" fmla="*/ 262 w 358"/>
                <a:gd name="T15" fmla="*/ 154 h 343"/>
                <a:gd name="T16" fmla="*/ 270 w 358"/>
                <a:gd name="T17" fmla="*/ 148 h 343"/>
                <a:gd name="T18" fmla="*/ 270 w 358"/>
                <a:gd name="T19" fmla="*/ 148 h 343"/>
                <a:gd name="T20" fmla="*/ 276 w 358"/>
                <a:gd name="T21" fmla="*/ 143 h 343"/>
                <a:gd name="T22" fmla="*/ 282 w 358"/>
                <a:gd name="T23" fmla="*/ 137 h 343"/>
                <a:gd name="T24" fmla="*/ 295 w 358"/>
                <a:gd name="T25" fmla="*/ 119 h 343"/>
                <a:gd name="T26" fmla="*/ 307 w 358"/>
                <a:gd name="T27" fmla="*/ 100 h 343"/>
                <a:gd name="T28" fmla="*/ 321 w 358"/>
                <a:gd name="T29" fmla="*/ 78 h 343"/>
                <a:gd name="T30" fmla="*/ 342 w 358"/>
                <a:gd name="T31" fmla="*/ 34 h 343"/>
                <a:gd name="T32" fmla="*/ 357 w 358"/>
                <a:gd name="T33" fmla="*/ 4 h 343"/>
                <a:gd name="T34" fmla="*/ 357 w 358"/>
                <a:gd name="T35" fmla="*/ 4 h 343"/>
                <a:gd name="T36" fmla="*/ 358 w 358"/>
                <a:gd name="T37" fmla="*/ 1 h 343"/>
                <a:gd name="T38" fmla="*/ 358 w 358"/>
                <a:gd name="T39" fmla="*/ 0 h 343"/>
                <a:gd name="T40" fmla="*/ 352 w 358"/>
                <a:gd name="T41" fmla="*/ 3 h 343"/>
                <a:gd name="T42" fmla="*/ 324 w 358"/>
                <a:gd name="T43" fmla="*/ 21 h 343"/>
                <a:gd name="T44" fmla="*/ 288 w 358"/>
                <a:gd name="T45" fmla="*/ 46 h 343"/>
                <a:gd name="T46" fmla="*/ 271 w 358"/>
                <a:gd name="T47" fmla="*/ 55 h 343"/>
                <a:gd name="T48" fmla="*/ 264 w 358"/>
                <a:gd name="T49" fmla="*/ 58 h 343"/>
                <a:gd name="T50" fmla="*/ 258 w 358"/>
                <a:gd name="T51" fmla="*/ 61 h 343"/>
                <a:gd name="T52" fmla="*/ 258 w 358"/>
                <a:gd name="T53" fmla="*/ 61 h 343"/>
                <a:gd name="T54" fmla="*/ 253 w 358"/>
                <a:gd name="T55" fmla="*/ 63 h 343"/>
                <a:gd name="T56" fmla="*/ 249 w 358"/>
                <a:gd name="T57" fmla="*/ 66 h 343"/>
                <a:gd name="T58" fmla="*/ 246 w 358"/>
                <a:gd name="T59" fmla="*/ 69 h 343"/>
                <a:gd name="T60" fmla="*/ 244 w 358"/>
                <a:gd name="T61" fmla="*/ 73 h 343"/>
                <a:gd name="T62" fmla="*/ 243 w 358"/>
                <a:gd name="T63" fmla="*/ 82 h 343"/>
                <a:gd name="T64" fmla="*/ 244 w 358"/>
                <a:gd name="T65" fmla="*/ 92 h 343"/>
                <a:gd name="T66" fmla="*/ 247 w 358"/>
                <a:gd name="T67" fmla="*/ 113 h 343"/>
                <a:gd name="T68" fmla="*/ 247 w 358"/>
                <a:gd name="T69" fmla="*/ 122 h 343"/>
                <a:gd name="T70" fmla="*/ 247 w 358"/>
                <a:gd name="T71" fmla="*/ 125 h 343"/>
                <a:gd name="T72" fmla="*/ 246 w 358"/>
                <a:gd name="T73" fmla="*/ 127 h 343"/>
                <a:gd name="T74" fmla="*/ 246 w 358"/>
                <a:gd name="T75" fmla="*/ 127 h 343"/>
                <a:gd name="T76" fmla="*/ 204 w 358"/>
                <a:gd name="T77" fmla="*/ 160 h 343"/>
                <a:gd name="T78" fmla="*/ 122 w 358"/>
                <a:gd name="T79" fmla="*/ 224 h 343"/>
                <a:gd name="T80" fmla="*/ 39 w 358"/>
                <a:gd name="T81" fmla="*/ 290 h 343"/>
                <a:gd name="T82" fmla="*/ 11 w 358"/>
                <a:gd name="T83" fmla="*/ 313 h 343"/>
                <a:gd name="T84" fmla="*/ 3 w 358"/>
                <a:gd name="T85" fmla="*/ 320 h 343"/>
                <a:gd name="T86" fmla="*/ 0 w 358"/>
                <a:gd name="T87" fmla="*/ 325 h 343"/>
                <a:gd name="T88" fmla="*/ 0 w 358"/>
                <a:gd name="T89" fmla="*/ 325 h 343"/>
                <a:gd name="T90" fmla="*/ 0 w 358"/>
                <a:gd name="T91" fmla="*/ 326 h 343"/>
                <a:gd name="T92" fmla="*/ 3 w 358"/>
                <a:gd name="T93" fmla="*/ 329 h 343"/>
                <a:gd name="T94" fmla="*/ 14 w 358"/>
                <a:gd name="T95" fmla="*/ 332 h 343"/>
                <a:gd name="T96" fmla="*/ 29 w 358"/>
                <a:gd name="T97" fmla="*/ 335 h 343"/>
                <a:gd name="T98" fmla="*/ 45 w 358"/>
                <a:gd name="T99" fmla="*/ 338 h 343"/>
                <a:gd name="T100" fmla="*/ 78 w 358"/>
                <a:gd name="T101" fmla="*/ 341 h 343"/>
                <a:gd name="T102" fmla="*/ 93 w 358"/>
                <a:gd name="T103" fmla="*/ 343 h 343"/>
                <a:gd name="T104" fmla="*/ 93 w 358"/>
                <a:gd name="T10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8" h="343">
                  <a:moveTo>
                    <a:pt x="93" y="343"/>
                  </a:moveTo>
                  <a:lnTo>
                    <a:pt x="93" y="343"/>
                  </a:lnTo>
                  <a:lnTo>
                    <a:pt x="116" y="314"/>
                  </a:lnTo>
                  <a:lnTo>
                    <a:pt x="169" y="253"/>
                  </a:lnTo>
                  <a:lnTo>
                    <a:pt x="199" y="218"/>
                  </a:lnTo>
                  <a:lnTo>
                    <a:pt x="228" y="187"/>
                  </a:lnTo>
                  <a:lnTo>
                    <a:pt x="253" y="163"/>
                  </a:lnTo>
                  <a:lnTo>
                    <a:pt x="262" y="154"/>
                  </a:lnTo>
                  <a:lnTo>
                    <a:pt x="270" y="148"/>
                  </a:lnTo>
                  <a:lnTo>
                    <a:pt x="270" y="148"/>
                  </a:lnTo>
                  <a:lnTo>
                    <a:pt x="276" y="143"/>
                  </a:lnTo>
                  <a:lnTo>
                    <a:pt x="282" y="137"/>
                  </a:lnTo>
                  <a:lnTo>
                    <a:pt x="295" y="119"/>
                  </a:lnTo>
                  <a:lnTo>
                    <a:pt x="307" y="100"/>
                  </a:lnTo>
                  <a:lnTo>
                    <a:pt x="321" y="78"/>
                  </a:lnTo>
                  <a:lnTo>
                    <a:pt x="342" y="34"/>
                  </a:lnTo>
                  <a:lnTo>
                    <a:pt x="357" y="4"/>
                  </a:lnTo>
                  <a:lnTo>
                    <a:pt x="357" y="4"/>
                  </a:lnTo>
                  <a:lnTo>
                    <a:pt x="358" y="1"/>
                  </a:lnTo>
                  <a:lnTo>
                    <a:pt x="358" y="0"/>
                  </a:lnTo>
                  <a:lnTo>
                    <a:pt x="352" y="3"/>
                  </a:lnTo>
                  <a:lnTo>
                    <a:pt x="324" y="21"/>
                  </a:lnTo>
                  <a:lnTo>
                    <a:pt x="288" y="46"/>
                  </a:lnTo>
                  <a:lnTo>
                    <a:pt x="271" y="55"/>
                  </a:lnTo>
                  <a:lnTo>
                    <a:pt x="264" y="58"/>
                  </a:lnTo>
                  <a:lnTo>
                    <a:pt x="258" y="61"/>
                  </a:lnTo>
                  <a:lnTo>
                    <a:pt x="258" y="61"/>
                  </a:lnTo>
                  <a:lnTo>
                    <a:pt x="253" y="63"/>
                  </a:lnTo>
                  <a:lnTo>
                    <a:pt x="249" y="66"/>
                  </a:lnTo>
                  <a:lnTo>
                    <a:pt x="246" y="69"/>
                  </a:lnTo>
                  <a:lnTo>
                    <a:pt x="244" y="73"/>
                  </a:lnTo>
                  <a:lnTo>
                    <a:pt x="243" y="82"/>
                  </a:lnTo>
                  <a:lnTo>
                    <a:pt x="244" y="92"/>
                  </a:lnTo>
                  <a:lnTo>
                    <a:pt x="247" y="113"/>
                  </a:lnTo>
                  <a:lnTo>
                    <a:pt x="247" y="122"/>
                  </a:lnTo>
                  <a:lnTo>
                    <a:pt x="247" y="125"/>
                  </a:lnTo>
                  <a:lnTo>
                    <a:pt x="246" y="127"/>
                  </a:lnTo>
                  <a:lnTo>
                    <a:pt x="246" y="127"/>
                  </a:lnTo>
                  <a:lnTo>
                    <a:pt x="204" y="160"/>
                  </a:lnTo>
                  <a:lnTo>
                    <a:pt x="122" y="224"/>
                  </a:lnTo>
                  <a:lnTo>
                    <a:pt x="39" y="290"/>
                  </a:lnTo>
                  <a:lnTo>
                    <a:pt x="11" y="313"/>
                  </a:lnTo>
                  <a:lnTo>
                    <a:pt x="3" y="320"/>
                  </a:lnTo>
                  <a:lnTo>
                    <a:pt x="0" y="325"/>
                  </a:lnTo>
                  <a:lnTo>
                    <a:pt x="0" y="325"/>
                  </a:lnTo>
                  <a:lnTo>
                    <a:pt x="0" y="326"/>
                  </a:lnTo>
                  <a:lnTo>
                    <a:pt x="3" y="329"/>
                  </a:lnTo>
                  <a:lnTo>
                    <a:pt x="14" y="332"/>
                  </a:lnTo>
                  <a:lnTo>
                    <a:pt x="29" y="335"/>
                  </a:lnTo>
                  <a:lnTo>
                    <a:pt x="45" y="338"/>
                  </a:lnTo>
                  <a:lnTo>
                    <a:pt x="78" y="341"/>
                  </a:lnTo>
                  <a:lnTo>
                    <a:pt x="93" y="343"/>
                  </a:lnTo>
                  <a:lnTo>
                    <a:pt x="93" y="3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44"/>
            <p:cNvSpPr>
              <a:spLocks/>
            </p:cNvSpPr>
            <p:nvPr/>
          </p:nvSpPr>
          <p:spPr bwMode="auto">
            <a:xfrm>
              <a:off x="8384782" y="3547242"/>
              <a:ext cx="759218" cy="1994405"/>
            </a:xfrm>
            <a:custGeom>
              <a:avLst/>
              <a:gdLst>
                <a:gd name="T0" fmla="*/ 352 w 470"/>
                <a:gd name="T1" fmla="*/ 3 h 1294"/>
                <a:gd name="T2" fmla="*/ 341 w 470"/>
                <a:gd name="T3" fmla="*/ 12 h 1294"/>
                <a:gd name="T4" fmla="*/ 307 w 470"/>
                <a:gd name="T5" fmla="*/ 54 h 1294"/>
                <a:gd name="T6" fmla="*/ 236 w 470"/>
                <a:gd name="T7" fmla="*/ 166 h 1294"/>
                <a:gd name="T8" fmla="*/ 81 w 470"/>
                <a:gd name="T9" fmla="*/ 428 h 1294"/>
                <a:gd name="T10" fmla="*/ 24 w 470"/>
                <a:gd name="T11" fmla="*/ 524 h 1294"/>
                <a:gd name="T12" fmla="*/ 19 w 470"/>
                <a:gd name="T13" fmla="*/ 533 h 1294"/>
                <a:gd name="T14" fmla="*/ 10 w 470"/>
                <a:gd name="T15" fmla="*/ 556 h 1294"/>
                <a:gd name="T16" fmla="*/ 4 w 470"/>
                <a:gd name="T17" fmla="*/ 600 h 1294"/>
                <a:gd name="T18" fmla="*/ 3 w 470"/>
                <a:gd name="T19" fmla="*/ 665 h 1294"/>
                <a:gd name="T20" fmla="*/ 7 w 470"/>
                <a:gd name="T21" fmla="*/ 720 h 1294"/>
                <a:gd name="T22" fmla="*/ 12 w 470"/>
                <a:gd name="T23" fmla="*/ 737 h 1294"/>
                <a:gd name="T24" fmla="*/ 15 w 470"/>
                <a:gd name="T25" fmla="*/ 753 h 1294"/>
                <a:gd name="T26" fmla="*/ 18 w 470"/>
                <a:gd name="T27" fmla="*/ 809 h 1294"/>
                <a:gd name="T28" fmla="*/ 13 w 470"/>
                <a:gd name="T29" fmla="*/ 897 h 1294"/>
                <a:gd name="T30" fmla="*/ 9 w 470"/>
                <a:gd name="T31" fmla="*/ 928 h 1294"/>
                <a:gd name="T32" fmla="*/ 6 w 470"/>
                <a:gd name="T33" fmla="*/ 939 h 1294"/>
                <a:gd name="T34" fmla="*/ 1 w 470"/>
                <a:gd name="T35" fmla="*/ 982 h 1294"/>
                <a:gd name="T36" fmla="*/ 0 w 470"/>
                <a:gd name="T37" fmla="*/ 1042 h 1294"/>
                <a:gd name="T38" fmla="*/ 3 w 470"/>
                <a:gd name="T39" fmla="*/ 1099 h 1294"/>
                <a:gd name="T40" fmla="*/ 9 w 470"/>
                <a:gd name="T41" fmla="*/ 1123 h 1294"/>
                <a:gd name="T42" fmla="*/ 13 w 470"/>
                <a:gd name="T43" fmla="*/ 1134 h 1294"/>
                <a:gd name="T44" fmla="*/ 31 w 470"/>
                <a:gd name="T45" fmla="*/ 1159 h 1294"/>
                <a:gd name="T46" fmla="*/ 72 w 470"/>
                <a:gd name="T47" fmla="*/ 1199 h 1294"/>
                <a:gd name="T48" fmla="*/ 132 w 470"/>
                <a:gd name="T49" fmla="*/ 1250 h 1294"/>
                <a:gd name="T50" fmla="*/ 182 w 470"/>
                <a:gd name="T51" fmla="*/ 1288 h 1294"/>
                <a:gd name="T52" fmla="*/ 191 w 470"/>
                <a:gd name="T53" fmla="*/ 1291 h 1294"/>
                <a:gd name="T54" fmla="*/ 218 w 470"/>
                <a:gd name="T55" fmla="*/ 1294 h 1294"/>
                <a:gd name="T56" fmla="*/ 227 w 470"/>
                <a:gd name="T57" fmla="*/ 1294 h 1294"/>
                <a:gd name="T58" fmla="*/ 229 w 470"/>
                <a:gd name="T59" fmla="*/ 1291 h 1294"/>
                <a:gd name="T60" fmla="*/ 227 w 470"/>
                <a:gd name="T61" fmla="*/ 1288 h 1294"/>
                <a:gd name="T62" fmla="*/ 215 w 470"/>
                <a:gd name="T63" fmla="*/ 1259 h 1294"/>
                <a:gd name="T64" fmla="*/ 203 w 470"/>
                <a:gd name="T65" fmla="*/ 1202 h 1294"/>
                <a:gd name="T66" fmla="*/ 202 w 470"/>
                <a:gd name="T67" fmla="*/ 1171 h 1294"/>
                <a:gd name="T68" fmla="*/ 203 w 470"/>
                <a:gd name="T69" fmla="*/ 1140 h 1294"/>
                <a:gd name="T70" fmla="*/ 212 w 470"/>
                <a:gd name="T71" fmla="*/ 1111 h 1294"/>
                <a:gd name="T72" fmla="*/ 227 w 470"/>
                <a:gd name="T73" fmla="*/ 1087 h 1294"/>
                <a:gd name="T74" fmla="*/ 238 w 470"/>
                <a:gd name="T75" fmla="*/ 1078 h 1294"/>
                <a:gd name="T76" fmla="*/ 260 w 470"/>
                <a:gd name="T77" fmla="*/ 1065 h 1294"/>
                <a:gd name="T78" fmla="*/ 284 w 470"/>
                <a:gd name="T79" fmla="*/ 1057 h 1294"/>
                <a:gd name="T80" fmla="*/ 311 w 470"/>
                <a:gd name="T81" fmla="*/ 1053 h 1294"/>
                <a:gd name="T82" fmla="*/ 350 w 470"/>
                <a:gd name="T83" fmla="*/ 1054 h 1294"/>
                <a:gd name="T84" fmla="*/ 413 w 470"/>
                <a:gd name="T85" fmla="*/ 1066 h 1294"/>
                <a:gd name="T86" fmla="*/ 437 w 470"/>
                <a:gd name="T87" fmla="*/ 1069 h 1294"/>
                <a:gd name="T88" fmla="*/ 470 w 470"/>
                <a:gd name="T89" fmla="*/ 24 h 1294"/>
                <a:gd name="T90" fmla="*/ 439 w 470"/>
                <a:gd name="T91" fmla="*/ 13 h 1294"/>
                <a:gd name="T92" fmla="*/ 389 w 470"/>
                <a:gd name="T93" fmla="*/ 1 h 1294"/>
                <a:gd name="T94" fmla="*/ 362 w 470"/>
                <a:gd name="T95" fmla="*/ 0 h 1294"/>
                <a:gd name="T96" fmla="*/ 352 w 470"/>
                <a:gd name="T97" fmla="*/ 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0" h="1294">
                  <a:moveTo>
                    <a:pt x="352" y="3"/>
                  </a:moveTo>
                  <a:lnTo>
                    <a:pt x="352" y="3"/>
                  </a:lnTo>
                  <a:lnTo>
                    <a:pt x="347" y="6"/>
                  </a:lnTo>
                  <a:lnTo>
                    <a:pt x="341" y="12"/>
                  </a:lnTo>
                  <a:lnTo>
                    <a:pt x="326" y="28"/>
                  </a:lnTo>
                  <a:lnTo>
                    <a:pt x="307" y="54"/>
                  </a:lnTo>
                  <a:lnTo>
                    <a:pt x="286" y="87"/>
                  </a:lnTo>
                  <a:lnTo>
                    <a:pt x="236" y="166"/>
                  </a:lnTo>
                  <a:lnTo>
                    <a:pt x="182" y="256"/>
                  </a:lnTo>
                  <a:lnTo>
                    <a:pt x="81" y="428"/>
                  </a:lnTo>
                  <a:lnTo>
                    <a:pt x="45" y="491"/>
                  </a:lnTo>
                  <a:lnTo>
                    <a:pt x="24" y="524"/>
                  </a:lnTo>
                  <a:lnTo>
                    <a:pt x="24" y="524"/>
                  </a:lnTo>
                  <a:lnTo>
                    <a:pt x="19" y="533"/>
                  </a:lnTo>
                  <a:lnTo>
                    <a:pt x="15" y="544"/>
                  </a:lnTo>
                  <a:lnTo>
                    <a:pt x="10" y="556"/>
                  </a:lnTo>
                  <a:lnTo>
                    <a:pt x="7" y="569"/>
                  </a:lnTo>
                  <a:lnTo>
                    <a:pt x="4" y="600"/>
                  </a:lnTo>
                  <a:lnTo>
                    <a:pt x="3" y="632"/>
                  </a:lnTo>
                  <a:lnTo>
                    <a:pt x="3" y="665"/>
                  </a:lnTo>
                  <a:lnTo>
                    <a:pt x="4" y="695"/>
                  </a:lnTo>
                  <a:lnTo>
                    <a:pt x="7" y="720"/>
                  </a:lnTo>
                  <a:lnTo>
                    <a:pt x="12" y="737"/>
                  </a:lnTo>
                  <a:lnTo>
                    <a:pt x="12" y="737"/>
                  </a:lnTo>
                  <a:lnTo>
                    <a:pt x="13" y="744"/>
                  </a:lnTo>
                  <a:lnTo>
                    <a:pt x="15" y="753"/>
                  </a:lnTo>
                  <a:lnTo>
                    <a:pt x="18" y="779"/>
                  </a:lnTo>
                  <a:lnTo>
                    <a:pt x="18" y="809"/>
                  </a:lnTo>
                  <a:lnTo>
                    <a:pt x="18" y="839"/>
                  </a:lnTo>
                  <a:lnTo>
                    <a:pt x="13" y="897"/>
                  </a:lnTo>
                  <a:lnTo>
                    <a:pt x="12" y="918"/>
                  </a:lnTo>
                  <a:lnTo>
                    <a:pt x="9" y="928"/>
                  </a:lnTo>
                  <a:lnTo>
                    <a:pt x="9" y="928"/>
                  </a:lnTo>
                  <a:lnTo>
                    <a:pt x="6" y="939"/>
                  </a:lnTo>
                  <a:lnTo>
                    <a:pt x="4" y="957"/>
                  </a:lnTo>
                  <a:lnTo>
                    <a:pt x="1" y="982"/>
                  </a:lnTo>
                  <a:lnTo>
                    <a:pt x="0" y="1011"/>
                  </a:lnTo>
                  <a:lnTo>
                    <a:pt x="0" y="1042"/>
                  </a:lnTo>
                  <a:lnTo>
                    <a:pt x="0" y="1072"/>
                  </a:lnTo>
                  <a:lnTo>
                    <a:pt x="3" y="1099"/>
                  </a:lnTo>
                  <a:lnTo>
                    <a:pt x="6" y="1113"/>
                  </a:lnTo>
                  <a:lnTo>
                    <a:pt x="9" y="1123"/>
                  </a:lnTo>
                  <a:lnTo>
                    <a:pt x="9" y="1123"/>
                  </a:lnTo>
                  <a:lnTo>
                    <a:pt x="13" y="1134"/>
                  </a:lnTo>
                  <a:lnTo>
                    <a:pt x="21" y="1146"/>
                  </a:lnTo>
                  <a:lnTo>
                    <a:pt x="31" y="1159"/>
                  </a:lnTo>
                  <a:lnTo>
                    <a:pt x="43" y="1171"/>
                  </a:lnTo>
                  <a:lnTo>
                    <a:pt x="72" y="1199"/>
                  </a:lnTo>
                  <a:lnTo>
                    <a:pt x="103" y="1226"/>
                  </a:lnTo>
                  <a:lnTo>
                    <a:pt x="132" y="1250"/>
                  </a:lnTo>
                  <a:lnTo>
                    <a:pt x="158" y="1270"/>
                  </a:lnTo>
                  <a:lnTo>
                    <a:pt x="182" y="1288"/>
                  </a:lnTo>
                  <a:lnTo>
                    <a:pt x="182" y="1288"/>
                  </a:lnTo>
                  <a:lnTo>
                    <a:pt x="191" y="1291"/>
                  </a:lnTo>
                  <a:lnTo>
                    <a:pt x="209" y="1294"/>
                  </a:lnTo>
                  <a:lnTo>
                    <a:pt x="218" y="1294"/>
                  </a:lnTo>
                  <a:lnTo>
                    <a:pt x="226" y="1294"/>
                  </a:lnTo>
                  <a:lnTo>
                    <a:pt x="227" y="1294"/>
                  </a:lnTo>
                  <a:lnTo>
                    <a:pt x="229" y="1292"/>
                  </a:lnTo>
                  <a:lnTo>
                    <a:pt x="229" y="1291"/>
                  </a:lnTo>
                  <a:lnTo>
                    <a:pt x="227" y="1288"/>
                  </a:lnTo>
                  <a:lnTo>
                    <a:pt x="227" y="1288"/>
                  </a:lnTo>
                  <a:lnTo>
                    <a:pt x="221" y="1279"/>
                  </a:lnTo>
                  <a:lnTo>
                    <a:pt x="215" y="1259"/>
                  </a:lnTo>
                  <a:lnTo>
                    <a:pt x="208" y="1234"/>
                  </a:lnTo>
                  <a:lnTo>
                    <a:pt x="203" y="1202"/>
                  </a:lnTo>
                  <a:lnTo>
                    <a:pt x="202" y="1187"/>
                  </a:lnTo>
                  <a:lnTo>
                    <a:pt x="202" y="1171"/>
                  </a:lnTo>
                  <a:lnTo>
                    <a:pt x="202" y="1155"/>
                  </a:lnTo>
                  <a:lnTo>
                    <a:pt x="203" y="1140"/>
                  </a:lnTo>
                  <a:lnTo>
                    <a:pt x="208" y="1125"/>
                  </a:lnTo>
                  <a:lnTo>
                    <a:pt x="212" y="1111"/>
                  </a:lnTo>
                  <a:lnTo>
                    <a:pt x="218" y="1098"/>
                  </a:lnTo>
                  <a:lnTo>
                    <a:pt x="227" y="1087"/>
                  </a:lnTo>
                  <a:lnTo>
                    <a:pt x="227" y="1087"/>
                  </a:lnTo>
                  <a:lnTo>
                    <a:pt x="238" y="1078"/>
                  </a:lnTo>
                  <a:lnTo>
                    <a:pt x="248" y="1071"/>
                  </a:lnTo>
                  <a:lnTo>
                    <a:pt x="260" y="1065"/>
                  </a:lnTo>
                  <a:lnTo>
                    <a:pt x="272" y="1060"/>
                  </a:lnTo>
                  <a:lnTo>
                    <a:pt x="284" y="1057"/>
                  </a:lnTo>
                  <a:lnTo>
                    <a:pt x="298" y="1054"/>
                  </a:lnTo>
                  <a:lnTo>
                    <a:pt x="311" y="1053"/>
                  </a:lnTo>
                  <a:lnTo>
                    <a:pt x="323" y="1053"/>
                  </a:lnTo>
                  <a:lnTo>
                    <a:pt x="350" y="1054"/>
                  </a:lnTo>
                  <a:lnTo>
                    <a:pt x="374" y="1059"/>
                  </a:lnTo>
                  <a:lnTo>
                    <a:pt x="413" y="1066"/>
                  </a:lnTo>
                  <a:lnTo>
                    <a:pt x="413" y="1066"/>
                  </a:lnTo>
                  <a:lnTo>
                    <a:pt x="437" y="1069"/>
                  </a:lnTo>
                  <a:lnTo>
                    <a:pt x="470" y="1069"/>
                  </a:lnTo>
                  <a:lnTo>
                    <a:pt x="470" y="24"/>
                  </a:lnTo>
                  <a:lnTo>
                    <a:pt x="470" y="24"/>
                  </a:lnTo>
                  <a:lnTo>
                    <a:pt x="439" y="13"/>
                  </a:lnTo>
                  <a:lnTo>
                    <a:pt x="406" y="4"/>
                  </a:lnTo>
                  <a:lnTo>
                    <a:pt x="389" y="1"/>
                  </a:lnTo>
                  <a:lnTo>
                    <a:pt x="374" y="0"/>
                  </a:lnTo>
                  <a:lnTo>
                    <a:pt x="362" y="0"/>
                  </a:lnTo>
                  <a:lnTo>
                    <a:pt x="352" y="3"/>
                  </a:lnTo>
                  <a:lnTo>
                    <a:pt x="352" y="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45"/>
            <p:cNvSpPr>
              <a:spLocks/>
            </p:cNvSpPr>
            <p:nvPr/>
          </p:nvSpPr>
          <p:spPr bwMode="auto">
            <a:xfrm>
              <a:off x="6513857" y="3551866"/>
              <a:ext cx="2432364" cy="2049890"/>
            </a:xfrm>
            <a:custGeom>
              <a:avLst/>
              <a:gdLst>
                <a:gd name="T0" fmla="*/ 451 w 1525"/>
                <a:gd name="T1" fmla="*/ 786 h 1330"/>
                <a:gd name="T2" fmla="*/ 556 w 1525"/>
                <a:gd name="T3" fmla="*/ 746 h 1330"/>
                <a:gd name="T4" fmla="*/ 625 w 1525"/>
                <a:gd name="T5" fmla="*/ 707 h 1330"/>
                <a:gd name="T6" fmla="*/ 650 w 1525"/>
                <a:gd name="T7" fmla="*/ 686 h 1330"/>
                <a:gd name="T8" fmla="*/ 750 w 1525"/>
                <a:gd name="T9" fmla="*/ 594 h 1330"/>
                <a:gd name="T10" fmla="*/ 815 w 1525"/>
                <a:gd name="T11" fmla="*/ 536 h 1330"/>
                <a:gd name="T12" fmla="*/ 825 w 1525"/>
                <a:gd name="T13" fmla="*/ 520 h 1330"/>
                <a:gd name="T14" fmla="*/ 866 w 1525"/>
                <a:gd name="T15" fmla="*/ 475 h 1330"/>
                <a:gd name="T16" fmla="*/ 915 w 1525"/>
                <a:gd name="T17" fmla="*/ 427 h 1330"/>
                <a:gd name="T18" fmla="*/ 935 w 1525"/>
                <a:gd name="T19" fmla="*/ 392 h 1330"/>
                <a:gd name="T20" fmla="*/ 945 w 1525"/>
                <a:gd name="T21" fmla="*/ 368 h 1330"/>
                <a:gd name="T22" fmla="*/ 978 w 1525"/>
                <a:gd name="T23" fmla="*/ 328 h 1330"/>
                <a:gd name="T24" fmla="*/ 1030 w 1525"/>
                <a:gd name="T25" fmla="*/ 280 h 1330"/>
                <a:gd name="T26" fmla="*/ 1089 w 1525"/>
                <a:gd name="T27" fmla="*/ 235 h 1330"/>
                <a:gd name="T28" fmla="*/ 1186 w 1525"/>
                <a:gd name="T29" fmla="*/ 175 h 1330"/>
                <a:gd name="T30" fmla="*/ 1263 w 1525"/>
                <a:gd name="T31" fmla="*/ 115 h 1330"/>
                <a:gd name="T32" fmla="*/ 1321 w 1525"/>
                <a:gd name="T33" fmla="*/ 63 h 1330"/>
                <a:gd name="T34" fmla="*/ 1361 w 1525"/>
                <a:gd name="T35" fmla="*/ 40 h 1330"/>
                <a:gd name="T36" fmla="*/ 1412 w 1525"/>
                <a:gd name="T37" fmla="*/ 24 h 1330"/>
                <a:gd name="T38" fmla="*/ 1525 w 1525"/>
                <a:gd name="T39" fmla="*/ 0 h 1330"/>
                <a:gd name="T40" fmla="*/ 1489 w 1525"/>
                <a:gd name="T41" fmla="*/ 78 h 1330"/>
                <a:gd name="T42" fmla="*/ 1453 w 1525"/>
                <a:gd name="T43" fmla="*/ 151 h 1330"/>
                <a:gd name="T44" fmla="*/ 1423 w 1525"/>
                <a:gd name="T45" fmla="*/ 213 h 1330"/>
                <a:gd name="T46" fmla="*/ 1402 w 1525"/>
                <a:gd name="T47" fmla="*/ 240 h 1330"/>
                <a:gd name="T48" fmla="*/ 1337 w 1525"/>
                <a:gd name="T49" fmla="*/ 340 h 1330"/>
                <a:gd name="T50" fmla="*/ 1315 w 1525"/>
                <a:gd name="T51" fmla="*/ 388 h 1330"/>
                <a:gd name="T52" fmla="*/ 1242 w 1525"/>
                <a:gd name="T53" fmla="*/ 514 h 1330"/>
                <a:gd name="T54" fmla="*/ 1197 w 1525"/>
                <a:gd name="T55" fmla="*/ 611 h 1330"/>
                <a:gd name="T56" fmla="*/ 1194 w 1525"/>
                <a:gd name="T57" fmla="*/ 629 h 1330"/>
                <a:gd name="T58" fmla="*/ 1201 w 1525"/>
                <a:gd name="T59" fmla="*/ 711 h 1330"/>
                <a:gd name="T60" fmla="*/ 1219 w 1525"/>
                <a:gd name="T61" fmla="*/ 846 h 1330"/>
                <a:gd name="T62" fmla="*/ 1215 w 1525"/>
                <a:gd name="T63" fmla="*/ 885 h 1330"/>
                <a:gd name="T64" fmla="*/ 1197 w 1525"/>
                <a:gd name="T65" fmla="*/ 1000 h 1330"/>
                <a:gd name="T66" fmla="*/ 1201 w 1525"/>
                <a:gd name="T67" fmla="*/ 1081 h 1330"/>
                <a:gd name="T68" fmla="*/ 1207 w 1525"/>
                <a:gd name="T69" fmla="*/ 1107 h 1330"/>
                <a:gd name="T70" fmla="*/ 1224 w 1525"/>
                <a:gd name="T71" fmla="*/ 1141 h 1330"/>
                <a:gd name="T72" fmla="*/ 1264 w 1525"/>
                <a:gd name="T73" fmla="*/ 1189 h 1330"/>
                <a:gd name="T74" fmla="*/ 1324 w 1525"/>
                <a:gd name="T75" fmla="*/ 1235 h 1330"/>
                <a:gd name="T76" fmla="*/ 1394 w 1525"/>
                <a:gd name="T77" fmla="*/ 1280 h 1330"/>
                <a:gd name="T78" fmla="*/ 1417 w 1525"/>
                <a:gd name="T79" fmla="*/ 1306 h 1330"/>
                <a:gd name="T80" fmla="*/ 1417 w 1525"/>
                <a:gd name="T81" fmla="*/ 1322 h 1330"/>
                <a:gd name="T82" fmla="*/ 1412 w 1525"/>
                <a:gd name="T83" fmla="*/ 1327 h 1330"/>
                <a:gd name="T84" fmla="*/ 1372 w 1525"/>
                <a:gd name="T85" fmla="*/ 1330 h 1330"/>
                <a:gd name="T86" fmla="*/ 1263 w 1525"/>
                <a:gd name="T87" fmla="*/ 1316 h 1330"/>
                <a:gd name="T88" fmla="*/ 938 w 1525"/>
                <a:gd name="T89" fmla="*/ 1253 h 1330"/>
                <a:gd name="T90" fmla="*/ 538 w 1525"/>
                <a:gd name="T91" fmla="*/ 1171 h 1330"/>
                <a:gd name="T92" fmla="*/ 431 w 1525"/>
                <a:gd name="T93" fmla="*/ 1158 h 1330"/>
                <a:gd name="T94" fmla="*/ 388 w 1525"/>
                <a:gd name="T95" fmla="*/ 1167 h 1330"/>
                <a:gd name="T96" fmla="*/ 99 w 1525"/>
                <a:gd name="T97" fmla="*/ 1231 h 1330"/>
                <a:gd name="T98" fmla="*/ 39 w 1525"/>
                <a:gd name="T99" fmla="*/ 1246 h 1330"/>
                <a:gd name="T100" fmla="*/ 29 w 1525"/>
                <a:gd name="T101" fmla="*/ 1241 h 1330"/>
                <a:gd name="T102" fmla="*/ 12 w 1525"/>
                <a:gd name="T103" fmla="*/ 1207 h 1330"/>
                <a:gd name="T104" fmla="*/ 0 w 1525"/>
                <a:gd name="T105" fmla="*/ 1162 h 1330"/>
                <a:gd name="T106" fmla="*/ 177 w 1525"/>
                <a:gd name="T107" fmla="*/ 1036 h 1330"/>
                <a:gd name="T108" fmla="*/ 285 w 1525"/>
                <a:gd name="T109" fmla="*/ 949 h 1330"/>
                <a:gd name="T110" fmla="*/ 379 w 1525"/>
                <a:gd name="T111" fmla="*/ 855 h 1330"/>
                <a:gd name="T112" fmla="*/ 422 w 1525"/>
                <a:gd name="T113" fmla="*/ 795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5" h="1330">
                  <a:moveTo>
                    <a:pt x="422" y="795"/>
                  </a:moveTo>
                  <a:lnTo>
                    <a:pt x="422" y="795"/>
                  </a:lnTo>
                  <a:lnTo>
                    <a:pt x="451" y="786"/>
                  </a:lnTo>
                  <a:lnTo>
                    <a:pt x="481" y="776"/>
                  </a:lnTo>
                  <a:lnTo>
                    <a:pt x="517" y="761"/>
                  </a:lnTo>
                  <a:lnTo>
                    <a:pt x="556" y="746"/>
                  </a:lnTo>
                  <a:lnTo>
                    <a:pt x="593" y="726"/>
                  </a:lnTo>
                  <a:lnTo>
                    <a:pt x="610" y="717"/>
                  </a:lnTo>
                  <a:lnTo>
                    <a:pt x="625" y="707"/>
                  </a:lnTo>
                  <a:lnTo>
                    <a:pt x="638" y="696"/>
                  </a:lnTo>
                  <a:lnTo>
                    <a:pt x="650" y="686"/>
                  </a:lnTo>
                  <a:lnTo>
                    <a:pt x="650" y="686"/>
                  </a:lnTo>
                  <a:lnTo>
                    <a:pt x="673" y="662"/>
                  </a:lnTo>
                  <a:lnTo>
                    <a:pt x="698" y="639"/>
                  </a:lnTo>
                  <a:lnTo>
                    <a:pt x="750" y="594"/>
                  </a:lnTo>
                  <a:lnTo>
                    <a:pt x="794" y="557"/>
                  </a:lnTo>
                  <a:lnTo>
                    <a:pt x="810" y="542"/>
                  </a:lnTo>
                  <a:lnTo>
                    <a:pt x="815" y="536"/>
                  </a:lnTo>
                  <a:lnTo>
                    <a:pt x="819" y="530"/>
                  </a:lnTo>
                  <a:lnTo>
                    <a:pt x="819" y="530"/>
                  </a:lnTo>
                  <a:lnTo>
                    <a:pt x="825" y="520"/>
                  </a:lnTo>
                  <a:lnTo>
                    <a:pt x="833" y="509"/>
                  </a:lnTo>
                  <a:lnTo>
                    <a:pt x="848" y="491"/>
                  </a:lnTo>
                  <a:lnTo>
                    <a:pt x="866" y="475"/>
                  </a:lnTo>
                  <a:lnTo>
                    <a:pt x="884" y="458"/>
                  </a:lnTo>
                  <a:lnTo>
                    <a:pt x="900" y="442"/>
                  </a:lnTo>
                  <a:lnTo>
                    <a:pt x="915" y="427"/>
                  </a:lnTo>
                  <a:lnTo>
                    <a:pt x="927" y="410"/>
                  </a:lnTo>
                  <a:lnTo>
                    <a:pt x="932" y="401"/>
                  </a:lnTo>
                  <a:lnTo>
                    <a:pt x="935" y="392"/>
                  </a:lnTo>
                  <a:lnTo>
                    <a:pt x="935" y="392"/>
                  </a:lnTo>
                  <a:lnTo>
                    <a:pt x="939" y="379"/>
                  </a:lnTo>
                  <a:lnTo>
                    <a:pt x="945" y="368"/>
                  </a:lnTo>
                  <a:lnTo>
                    <a:pt x="951" y="358"/>
                  </a:lnTo>
                  <a:lnTo>
                    <a:pt x="959" y="349"/>
                  </a:lnTo>
                  <a:lnTo>
                    <a:pt x="978" y="328"/>
                  </a:lnTo>
                  <a:lnTo>
                    <a:pt x="1008" y="299"/>
                  </a:lnTo>
                  <a:lnTo>
                    <a:pt x="1008" y="299"/>
                  </a:lnTo>
                  <a:lnTo>
                    <a:pt x="1030" y="280"/>
                  </a:lnTo>
                  <a:lnTo>
                    <a:pt x="1050" y="263"/>
                  </a:lnTo>
                  <a:lnTo>
                    <a:pt x="1069" y="248"/>
                  </a:lnTo>
                  <a:lnTo>
                    <a:pt x="1089" y="235"/>
                  </a:lnTo>
                  <a:lnTo>
                    <a:pt x="1131" y="208"/>
                  </a:lnTo>
                  <a:lnTo>
                    <a:pt x="1186" y="175"/>
                  </a:lnTo>
                  <a:lnTo>
                    <a:pt x="1186" y="175"/>
                  </a:lnTo>
                  <a:lnTo>
                    <a:pt x="1215" y="156"/>
                  </a:lnTo>
                  <a:lnTo>
                    <a:pt x="1240" y="136"/>
                  </a:lnTo>
                  <a:lnTo>
                    <a:pt x="1263" y="115"/>
                  </a:lnTo>
                  <a:lnTo>
                    <a:pt x="1284" y="97"/>
                  </a:lnTo>
                  <a:lnTo>
                    <a:pt x="1303" y="79"/>
                  </a:lnTo>
                  <a:lnTo>
                    <a:pt x="1321" y="63"/>
                  </a:lnTo>
                  <a:lnTo>
                    <a:pt x="1340" y="49"/>
                  </a:lnTo>
                  <a:lnTo>
                    <a:pt x="1351" y="45"/>
                  </a:lnTo>
                  <a:lnTo>
                    <a:pt x="1361" y="40"/>
                  </a:lnTo>
                  <a:lnTo>
                    <a:pt x="1361" y="40"/>
                  </a:lnTo>
                  <a:lnTo>
                    <a:pt x="1387" y="31"/>
                  </a:lnTo>
                  <a:lnTo>
                    <a:pt x="1412" y="24"/>
                  </a:lnTo>
                  <a:lnTo>
                    <a:pt x="1466" y="10"/>
                  </a:lnTo>
                  <a:lnTo>
                    <a:pt x="1508" y="3"/>
                  </a:lnTo>
                  <a:lnTo>
                    <a:pt x="1525" y="0"/>
                  </a:lnTo>
                  <a:lnTo>
                    <a:pt x="1525" y="0"/>
                  </a:lnTo>
                  <a:lnTo>
                    <a:pt x="1507" y="40"/>
                  </a:lnTo>
                  <a:lnTo>
                    <a:pt x="1489" y="78"/>
                  </a:lnTo>
                  <a:lnTo>
                    <a:pt x="1469" y="117"/>
                  </a:lnTo>
                  <a:lnTo>
                    <a:pt x="1469" y="117"/>
                  </a:lnTo>
                  <a:lnTo>
                    <a:pt x="1453" y="151"/>
                  </a:lnTo>
                  <a:lnTo>
                    <a:pt x="1439" y="181"/>
                  </a:lnTo>
                  <a:lnTo>
                    <a:pt x="1427" y="204"/>
                  </a:lnTo>
                  <a:lnTo>
                    <a:pt x="1423" y="213"/>
                  </a:lnTo>
                  <a:lnTo>
                    <a:pt x="1418" y="219"/>
                  </a:lnTo>
                  <a:lnTo>
                    <a:pt x="1418" y="219"/>
                  </a:lnTo>
                  <a:lnTo>
                    <a:pt x="1402" y="240"/>
                  </a:lnTo>
                  <a:lnTo>
                    <a:pt x="1376" y="277"/>
                  </a:lnTo>
                  <a:lnTo>
                    <a:pt x="1349" y="319"/>
                  </a:lnTo>
                  <a:lnTo>
                    <a:pt x="1337" y="340"/>
                  </a:lnTo>
                  <a:lnTo>
                    <a:pt x="1329" y="358"/>
                  </a:lnTo>
                  <a:lnTo>
                    <a:pt x="1329" y="358"/>
                  </a:lnTo>
                  <a:lnTo>
                    <a:pt x="1315" y="388"/>
                  </a:lnTo>
                  <a:lnTo>
                    <a:pt x="1299" y="418"/>
                  </a:lnTo>
                  <a:lnTo>
                    <a:pt x="1261" y="482"/>
                  </a:lnTo>
                  <a:lnTo>
                    <a:pt x="1242" y="514"/>
                  </a:lnTo>
                  <a:lnTo>
                    <a:pt x="1225" y="547"/>
                  </a:lnTo>
                  <a:lnTo>
                    <a:pt x="1209" y="578"/>
                  </a:lnTo>
                  <a:lnTo>
                    <a:pt x="1197" y="611"/>
                  </a:lnTo>
                  <a:lnTo>
                    <a:pt x="1197" y="611"/>
                  </a:lnTo>
                  <a:lnTo>
                    <a:pt x="1194" y="618"/>
                  </a:lnTo>
                  <a:lnTo>
                    <a:pt x="1194" y="629"/>
                  </a:lnTo>
                  <a:lnTo>
                    <a:pt x="1194" y="653"/>
                  </a:lnTo>
                  <a:lnTo>
                    <a:pt x="1197" y="680"/>
                  </a:lnTo>
                  <a:lnTo>
                    <a:pt x="1201" y="711"/>
                  </a:lnTo>
                  <a:lnTo>
                    <a:pt x="1212" y="779"/>
                  </a:lnTo>
                  <a:lnTo>
                    <a:pt x="1216" y="813"/>
                  </a:lnTo>
                  <a:lnTo>
                    <a:pt x="1219" y="846"/>
                  </a:lnTo>
                  <a:lnTo>
                    <a:pt x="1219" y="846"/>
                  </a:lnTo>
                  <a:lnTo>
                    <a:pt x="1218" y="864"/>
                  </a:lnTo>
                  <a:lnTo>
                    <a:pt x="1215" y="885"/>
                  </a:lnTo>
                  <a:lnTo>
                    <a:pt x="1204" y="936"/>
                  </a:lnTo>
                  <a:lnTo>
                    <a:pt x="1200" y="966"/>
                  </a:lnTo>
                  <a:lnTo>
                    <a:pt x="1197" y="1000"/>
                  </a:lnTo>
                  <a:lnTo>
                    <a:pt x="1197" y="1039"/>
                  </a:lnTo>
                  <a:lnTo>
                    <a:pt x="1198" y="1059"/>
                  </a:lnTo>
                  <a:lnTo>
                    <a:pt x="1201" y="1081"/>
                  </a:lnTo>
                  <a:lnTo>
                    <a:pt x="1201" y="1081"/>
                  </a:lnTo>
                  <a:lnTo>
                    <a:pt x="1204" y="1093"/>
                  </a:lnTo>
                  <a:lnTo>
                    <a:pt x="1207" y="1107"/>
                  </a:lnTo>
                  <a:lnTo>
                    <a:pt x="1212" y="1119"/>
                  </a:lnTo>
                  <a:lnTo>
                    <a:pt x="1216" y="1131"/>
                  </a:lnTo>
                  <a:lnTo>
                    <a:pt x="1224" y="1141"/>
                  </a:lnTo>
                  <a:lnTo>
                    <a:pt x="1230" y="1152"/>
                  </a:lnTo>
                  <a:lnTo>
                    <a:pt x="1246" y="1171"/>
                  </a:lnTo>
                  <a:lnTo>
                    <a:pt x="1264" y="1189"/>
                  </a:lnTo>
                  <a:lnTo>
                    <a:pt x="1284" y="1205"/>
                  </a:lnTo>
                  <a:lnTo>
                    <a:pt x="1303" y="1220"/>
                  </a:lnTo>
                  <a:lnTo>
                    <a:pt x="1324" y="1235"/>
                  </a:lnTo>
                  <a:lnTo>
                    <a:pt x="1363" y="1259"/>
                  </a:lnTo>
                  <a:lnTo>
                    <a:pt x="1379" y="1270"/>
                  </a:lnTo>
                  <a:lnTo>
                    <a:pt x="1394" y="1280"/>
                  </a:lnTo>
                  <a:lnTo>
                    <a:pt x="1406" y="1291"/>
                  </a:lnTo>
                  <a:lnTo>
                    <a:pt x="1415" y="1301"/>
                  </a:lnTo>
                  <a:lnTo>
                    <a:pt x="1417" y="1306"/>
                  </a:lnTo>
                  <a:lnTo>
                    <a:pt x="1418" y="1312"/>
                  </a:lnTo>
                  <a:lnTo>
                    <a:pt x="1418" y="1316"/>
                  </a:lnTo>
                  <a:lnTo>
                    <a:pt x="1417" y="1322"/>
                  </a:lnTo>
                  <a:lnTo>
                    <a:pt x="1417" y="1322"/>
                  </a:lnTo>
                  <a:lnTo>
                    <a:pt x="1415" y="1324"/>
                  </a:lnTo>
                  <a:lnTo>
                    <a:pt x="1412" y="1327"/>
                  </a:lnTo>
                  <a:lnTo>
                    <a:pt x="1403" y="1328"/>
                  </a:lnTo>
                  <a:lnTo>
                    <a:pt x="1390" y="1330"/>
                  </a:lnTo>
                  <a:lnTo>
                    <a:pt x="1372" y="1330"/>
                  </a:lnTo>
                  <a:lnTo>
                    <a:pt x="1349" y="1328"/>
                  </a:lnTo>
                  <a:lnTo>
                    <a:pt x="1324" y="1325"/>
                  </a:lnTo>
                  <a:lnTo>
                    <a:pt x="1263" y="1316"/>
                  </a:lnTo>
                  <a:lnTo>
                    <a:pt x="1192" y="1304"/>
                  </a:lnTo>
                  <a:lnTo>
                    <a:pt x="1111" y="1289"/>
                  </a:lnTo>
                  <a:lnTo>
                    <a:pt x="938" y="1253"/>
                  </a:lnTo>
                  <a:lnTo>
                    <a:pt x="762" y="1216"/>
                  </a:lnTo>
                  <a:lnTo>
                    <a:pt x="604" y="1183"/>
                  </a:lnTo>
                  <a:lnTo>
                    <a:pt x="538" y="1171"/>
                  </a:lnTo>
                  <a:lnTo>
                    <a:pt x="484" y="1162"/>
                  </a:lnTo>
                  <a:lnTo>
                    <a:pt x="445" y="1158"/>
                  </a:lnTo>
                  <a:lnTo>
                    <a:pt x="431" y="1158"/>
                  </a:lnTo>
                  <a:lnTo>
                    <a:pt x="422" y="1158"/>
                  </a:lnTo>
                  <a:lnTo>
                    <a:pt x="422" y="1158"/>
                  </a:lnTo>
                  <a:lnTo>
                    <a:pt x="388" y="1167"/>
                  </a:lnTo>
                  <a:lnTo>
                    <a:pt x="337" y="1178"/>
                  </a:lnTo>
                  <a:lnTo>
                    <a:pt x="213" y="1207"/>
                  </a:lnTo>
                  <a:lnTo>
                    <a:pt x="99" y="1231"/>
                  </a:lnTo>
                  <a:lnTo>
                    <a:pt x="58" y="1240"/>
                  </a:lnTo>
                  <a:lnTo>
                    <a:pt x="39" y="1246"/>
                  </a:lnTo>
                  <a:lnTo>
                    <a:pt x="39" y="1246"/>
                  </a:lnTo>
                  <a:lnTo>
                    <a:pt x="36" y="1246"/>
                  </a:lnTo>
                  <a:lnTo>
                    <a:pt x="32" y="1244"/>
                  </a:lnTo>
                  <a:lnTo>
                    <a:pt x="29" y="1241"/>
                  </a:lnTo>
                  <a:lnTo>
                    <a:pt x="26" y="1235"/>
                  </a:lnTo>
                  <a:lnTo>
                    <a:pt x="18" y="1223"/>
                  </a:lnTo>
                  <a:lnTo>
                    <a:pt x="12" y="1207"/>
                  </a:lnTo>
                  <a:lnTo>
                    <a:pt x="3" y="1175"/>
                  </a:lnTo>
                  <a:lnTo>
                    <a:pt x="0" y="1162"/>
                  </a:lnTo>
                  <a:lnTo>
                    <a:pt x="0" y="1162"/>
                  </a:lnTo>
                  <a:lnTo>
                    <a:pt x="52" y="1126"/>
                  </a:lnTo>
                  <a:lnTo>
                    <a:pt x="109" y="1087"/>
                  </a:lnTo>
                  <a:lnTo>
                    <a:pt x="177" y="1036"/>
                  </a:lnTo>
                  <a:lnTo>
                    <a:pt x="213" y="1009"/>
                  </a:lnTo>
                  <a:lnTo>
                    <a:pt x="249" y="979"/>
                  </a:lnTo>
                  <a:lnTo>
                    <a:pt x="285" y="949"/>
                  </a:lnTo>
                  <a:lnTo>
                    <a:pt x="318" y="918"/>
                  </a:lnTo>
                  <a:lnTo>
                    <a:pt x="349" y="886"/>
                  </a:lnTo>
                  <a:lnTo>
                    <a:pt x="379" y="855"/>
                  </a:lnTo>
                  <a:lnTo>
                    <a:pt x="403" y="825"/>
                  </a:lnTo>
                  <a:lnTo>
                    <a:pt x="413" y="810"/>
                  </a:lnTo>
                  <a:lnTo>
                    <a:pt x="422" y="795"/>
                  </a:lnTo>
                  <a:lnTo>
                    <a:pt x="422" y="7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46"/>
            <p:cNvSpPr>
              <a:spLocks/>
            </p:cNvSpPr>
            <p:nvPr/>
          </p:nvSpPr>
          <p:spPr bwMode="auto">
            <a:xfrm>
              <a:off x="7078484" y="3931018"/>
              <a:ext cx="1196244" cy="1058854"/>
            </a:xfrm>
            <a:custGeom>
              <a:avLst/>
              <a:gdLst>
                <a:gd name="T0" fmla="*/ 94 w 750"/>
                <a:gd name="T1" fmla="*/ 539 h 687"/>
                <a:gd name="T2" fmla="*/ 202 w 750"/>
                <a:gd name="T3" fmla="*/ 494 h 687"/>
                <a:gd name="T4" fmla="*/ 269 w 750"/>
                <a:gd name="T5" fmla="*/ 458 h 687"/>
                <a:gd name="T6" fmla="*/ 290 w 750"/>
                <a:gd name="T7" fmla="*/ 440 h 687"/>
                <a:gd name="T8" fmla="*/ 359 w 750"/>
                <a:gd name="T9" fmla="*/ 381 h 687"/>
                <a:gd name="T10" fmla="*/ 422 w 750"/>
                <a:gd name="T11" fmla="*/ 329 h 687"/>
                <a:gd name="T12" fmla="*/ 470 w 750"/>
                <a:gd name="T13" fmla="*/ 271 h 687"/>
                <a:gd name="T14" fmla="*/ 537 w 750"/>
                <a:gd name="T15" fmla="*/ 199 h 687"/>
                <a:gd name="T16" fmla="*/ 611 w 750"/>
                <a:gd name="T17" fmla="*/ 88 h 687"/>
                <a:gd name="T18" fmla="*/ 633 w 750"/>
                <a:gd name="T19" fmla="*/ 67 h 687"/>
                <a:gd name="T20" fmla="*/ 714 w 750"/>
                <a:gd name="T21" fmla="*/ 0 h 687"/>
                <a:gd name="T22" fmla="*/ 736 w 750"/>
                <a:gd name="T23" fmla="*/ 10 h 687"/>
                <a:gd name="T24" fmla="*/ 750 w 750"/>
                <a:gd name="T25" fmla="*/ 28 h 687"/>
                <a:gd name="T26" fmla="*/ 747 w 750"/>
                <a:gd name="T27" fmla="*/ 44 h 687"/>
                <a:gd name="T28" fmla="*/ 729 w 750"/>
                <a:gd name="T29" fmla="*/ 103 h 687"/>
                <a:gd name="T30" fmla="*/ 667 w 750"/>
                <a:gd name="T31" fmla="*/ 332 h 687"/>
                <a:gd name="T32" fmla="*/ 660 w 750"/>
                <a:gd name="T33" fmla="*/ 350 h 687"/>
                <a:gd name="T34" fmla="*/ 653 w 750"/>
                <a:gd name="T35" fmla="*/ 345 h 687"/>
                <a:gd name="T36" fmla="*/ 644 w 750"/>
                <a:gd name="T37" fmla="*/ 296 h 687"/>
                <a:gd name="T38" fmla="*/ 635 w 750"/>
                <a:gd name="T39" fmla="*/ 251 h 687"/>
                <a:gd name="T40" fmla="*/ 627 w 750"/>
                <a:gd name="T41" fmla="*/ 254 h 687"/>
                <a:gd name="T42" fmla="*/ 609 w 750"/>
                <a:gd name="T43" fmla="*/ 286 h 687"/>
                <a:gd name="T44" fmla="*/ 567 w 750"/>
                <a:gd name="T45" fmla="*/ 359 h 687"/>
                <a:gd name="T46" fmla="*/ 555 w 750"/>
                <a:gd name="T47" fmla="*/ 390 h 687"/>
                <a:gd name="T48" fmla="*/ 519 w 750"/>
                <a:gd name="T49" fmla="*/ 491 h 687"/>
                <a:gd name="T50" fmla="*/ 459 w 750"/>
                <a:gd name="T51" fmla="*/ 621 h 687"/>
                <a:gd name="T52" fmla="*/ 432 w 750"/>
                <a:gd name="T53" fmla="*/ 658 h 687"/>
                <a:gd name="T54" fmla="*/ 426 w 750"/>
                <a:gd name="T55" fmla="*/ 654 h 687"/>
                <a:gd name="T56" fmla="*/ 422 w 750"/>
                <a:gd name="T57" fmla="*/ 625 h 687"/>
                <a:gd name="T58" fmla="*/ 420 w 750"/>
                <a:gd name="T59" fmla="*/ 554 h 687"/>
                <a:gd name="T60" fmla="*/ 411 w 750"/>
                <a:gd name="T61" fmla="*/ 509 h 687"/>
                <a:gd name="T62" fmla="*/ 404 w 750"/>
                <a:gd name="T63" fmla="*/ 500 h 687"/>
                <a:gd name="T64" fmla="*/ 386 w 750"/>
                <a:gd name="T65" fmla="*/ 501 h 687"/>
                <a:gd name="T66" fmla="*/ 345 w 750"/>
                <a:gd name="T67" fmla="*/ 534 h 687"/>
                <a:gd name="T68" fmla="*/ 277 w 750"/>
                <a:gd name="T69" fmla="*/ 614 h 687"/>
                <a:gd name="T70" fmla="*/ 269 w 750"/>
                <a:gd name="T71" fmla="*/ 624 h 687"/>
                <a:gd name="T72" fmla="*/ 253 w 750"/>
                <a:gd name="T73" fmla="*/ 676 h 687"/>
                <a:gd name="T74" fmla="*/ 244 w 750"/>
                <a:gd name="T75" fmla="*/ 687 h 687"/>
                <a:gd name="T76" fmla="*/ 230 w 750"/>
                <a:gd name="T77" fmla="*/ 682 h 687"/>
                <a:gd name="T78" fmla="*/ 196 w 750"/>
                <a:gd name="T79" fmla="*/ 652 h 687"/>
                <a:gd name="T80" fmla="*/ 157 w 750"/>
                <a:gd name="T81" fmla="*/ 634 h 687"/>
                <a:gd name="T82" fmla="*/ 116 w 750"/>
                <a:gd name="T83" fmla="*/ 625 h 687"/>
                <a:gd name="T84" fmla="*/ 46 w 750"/>
                <a:gd name="T85" fmla="*/ 624 h 687"/>
                <a:gd name="T86" fmla="*/ 62 w 750"/>
                <a:gd name="T87" fmla="*/ 54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0" h="687">
                  <a:moveTo>
                    <a:pt x="62" y="549"/>
                  </a:moveTo>
                  <a:lnTo>
                    <a:pt x="62" y="549"/>
                  </a:lnTo>
                  <a:lnTo>
                    <a:pt x="94" y="539"/>
                  </a:lnTo>
                  <a:lnTo>
                    <a:pt x="125" y="527"/>
                  </a:lnTo>
                  <a:lnTo>
                    <a:pt x="163" y="512"/>
                  </a:lnTo>
                  <a:lnTo>
                    <a:pt x="202" y="494"/>
                  </a:lnTo>
                  <a:lnTo>
                    <a:pt x="239" y="476"/>
                  </a:lnTo>
                  <a:lnTo>
                    <a:pt x="256" y="467"/>
                  </a:lnTo>
                  <a:lnTo>
                    <a:pt x="269" y="458"/>
                  </a:lnTo>
                  <a:lnTo>
                    <a:pt x="281" y="449"/>
                  </a:lnTo>
                  <a:lnTo>
                    <a:pt x="290" y="440"/>
                  </a:lnTo>
                  <a:lnTo>
                    <a:pt x="290" y="440"/>
                  </a:lnTo>
                  <a:lnTo>
                    <a:pt x="305" y="425"/>
                  </a:lnTo>
                  <a:lnTo>
                    <a:pt x="322" y="410"/>
                  </a:lnTo>
                  <a:lnTo>
                    <a:pt x="359" y="381"/>
                  </a:lnTo>
                  <a:lnTo>
                    <a:pt x="380" y="366"/>
                  </a:lnTo>
                  <a:lnTo>
                    <a:pt x="401" y="350"/>
                  </a:lnTo>
                  <a:lnTo>
                    <a:pt x="422" y="329"/>
                  </a:lnTo>
                  <a:lnTo>
                    <a:pt x="441" y="305"/>
                  </a:lnTo>
                  <a:lnTo>
                    <a:pt x="441" y="305"/>
                  </a:lnTo>
                  <a:lnTo>
                    <a:pt x="470" y="271"/>
                  </a:lnTo>
                  <a:lnTo>
                    <a:pt x="501" y="236"/>
                  </a:lnTo>
                  <a:lnTo>
                    <a:pt x="537" y="199"/>
                  </a:lnTo>
                  <a:lnTo>
                    <a:pt x="537" y="199"/>
                  </a:lnTo>
                  <a:lnTo>
                    <a:pt x="569" y="151"/>
                  </a:lnTo>
                  <a:lnTo>
                    <a:pt x="593" y="113"/>
                  </a:lnTo>
                  <a:lnTo>
                    <a:pt x="611" y="88"/>
                  </a:lnTo>
                  <a:lnTo>
                    <a:pt x="611" y="88"/>
                  </a:lnTo>
                  <a:lnTo>
                    <a:pt x="620" y="79"/>
                  </a:lnTo>
                  <a:lnTo>
                    <a:pt x="633" y="67"/>
                  </a:lnTo>
                  <a:lnTo>
                    <a:pt x="667" y="37"/>
                  </a:lnTo>
                  <a:lnTo>
                    <a:pt x="714" y="0"/>
                  </a:lnTo>
                  <a:lnTo>
                    <a:pt x="714" y="0"/>
                  </a:lnTo>
                  <a:lnTo>
                    <a:pt x="721" y="2"/>
                  </a:lnTo>
                  <a:lnTo>
                    <a:pt x="727" y="5"/>
                  </a:lnTo>
                  <a:lnTo>
                    <a:pt x="736" y="10"/>
                  </a:lnTo>
                  <a:lnTo>
                    <a:pt x="742" y="16"/>
                  </a:lnTo>
                  <a:lnTo>
                    <a:pt x="748" y="23"/>
                  </a:lnTo>
                  <a:lnTo>
                    <a:pt x="750" y="28"/>
                  </a:lnTo>
                  <a:lnTo>
                    <a:pt x="750" y="32"/>
                  </a:lnTo>
                  <a:lnTo>
                    <a:pt x="748" y="38"/>
                  </a:lnTo>
                  <a:lnTo>
                    <a:pt x="747" y="44"/>
                  </a:lnTo>
                  <a:lnTo>
                    <a:pt x="747" y="44"/>
                  </a:lnTo>
                  <a:lnTo>
                    <a:pt x="739" y="67"/>
                  </a:lnTo>
                  <a:lnTo>
                    <a:pt x="729" y="103"/>
                  </a:lnTo>
                  <a:lnTo>
                    <a:pt x="703" y="202"/>
                  </a:lnTo>
                  <a:lnTo>
                    <a:pt x="678" y="298"/>
                  </a:lnTo>
                  <a:lnTo>
                    <a:pt x="667" y="332"/>
                  </a:lnTo>
                  <a:lnTo>
                    <a:pt x="663" y="344"/>
                  </a:lnTo>
                  <a:lnTo>
                    <a:pt x="660" y="350"/>
                  </a:lnTo>
                  <a:lnTo>
                    <a:pt x="660" y="350"/>
                  </a:lnTo>
                  <a:lnTo>
                    <a:pt x="657" y="351"/>
                  </a:lnTo>
                  <a:lnTo>
                    <a:pt x="655" y="350"/>
                  </a:lnTo>
                  <a:lnTo>
                    <a:pt x="653" y="345"/>
                  </a:lnTo>
                  <a:lnTo>
                    <a:pt x="651" y="339"/>
                  </a:lnTo>
                  <a:lnTo>
                    <a:pt x="647" y="320"/>
                  </a:lnTo>
                  <a:lnTo>
                    <a:pt x="644" y="296"/>
                  </a:lnTo>
                  <a:lnTo>
                    <a:pt x="641" y="274"/>
                  </a:lnTo>
                  <a:lnTo>
                    <a:pt x="636" y="257"/>
                  </a:lnTo>
                  <a:lnTo>
                    <a:pt x="635" y="251"/>
                  </a:lnTo>
                  <a:lnTo>
                    <a:pt x="632" y="248"/>
                  </a:lnTo>
                  <a:lnTo>
                    <a:pt x="630" y="250"/>
                  </a:lnTo>
                  <a:lnTo>
                    <a:pt x="627" y="254"/>
                  </a:lnTo>
                  <a:lnTo>
                    <a:pt x="627" y="254"/>
                  </a:lnTo>
                  <a:lnTo>
                    <a:pt x="618" y="269"/>
                  </a:lnTo>
                  <a:lnTo>
                    <a:pt x="609" y="286"/>
                  </a:lnTo>
                  <a:lnTo>
                    <a:pt x="587" y="321"/>
                  </a:lnTo>
                  <a:lnTo>
                    <a:pt x="576" y="341"/>
                  </a:lnTo>
                  <a:lnTo>
                    <a:pt x="567" y="359"/>
                  </a:lnTo>
                  <a:lnTo>
                    <a:pt x="560" y="375"/>
                  </a:lnTo>
                  <a:lnTo>
                    <a:pt x="555" y="390"/>
                  </a:lnTo>
                  <a:lnTo>
                    <a:pt x="555" y="390"/>
                  </a:lnTo>
                  <a:lnTo>
                    <a:pt x="549" y="411"/>
                  </a:lnTo>
                  <a:lnTo>
                    <a:pt x="537" y="447"/>
                  </a:lnTo>
                  <a:lnTo>
                    <a:pt x="519" y="491"/>
                  </a:lnTo>
                  <a:lnTo>
                    <a:pt x="500" y="537"/>
                  </a:lnTo>
                  <a:lnTo>
                    <a:pt x="479" y="582"/>
                  </a:lnTo>
                  <a:lnTo>
                    <a:pt x="459" y="621"/>
                  </a:lnTo>
                  <a:lnTo>
                    <a:pt x="443" y="648"/>
                  </a:lnTo>
                  <a:lnTo>
                    <a:pt x="437" y="655"/>
                  </a:lnTo>
                  <a:lnTo>
                    <a:pt x="432" y="658"/>
                  </a:lnTo>
                  <a:lnTo>
                    <a:pt x="432" y="658"/>
                  </a:lnTo>
                  <a:lnTo>
                    <a:pt x="429" y="657"/>
                  </a:lnTo>
                  <a:lnTo>
                    <a:pt x="426" y="654"/>
                  </a:lnTo>
                  <a:lnTo>
                    <a:pt x="425" y="649"/>
                  </a:lnTo>
                  <a:lnTo>
                    <a:pt x="423" y="643"/>
                  </a:lnTo>
                  <a:lnTo>
                    <a:pt x="422" y="625"/>
                  </a:lnTo>
                  <a:lnTo>
                    <a:pt x="422" y="603"/>
                  </a:lnTo>
                  <a:lnTo>
                    <a:pt x="422" y="579"/>
                  </a:lnTo>
                  <a:lnTo>
                    <a:pt x="420" y="554"/>
                  </a:lnTo>
                  <a:lnTo>
                    <a:pt x="417" y="530"/>
                  </a:lnTo>
                  <a:lnTo>
                    <a:pt x="414" y="519"/>
                  </a:lnTo>
                  <a:lnTo>
                    <a:pt x="411" y="509"/>
                  </a:lnTo>
                  <a:lnTo>
                    <a:pt x="411" y="509"/>
                  </a:lnTo>
                  <a:lnTo>
                    <a:pt x="407" y="501"/>
                  </a:lnTo>
                  <a:lnTo>
                    <a:pt x="404" y="500"/>
                  </a:lnTo>
                  <a:lnTo>
                    <a:pt x="401" y="498"/>
                  </a:lnTo>
                  <a:lnTo>
                    <a:pt x="393" y="498"/>
                  </a:lnTo>
                  <a:lnTo>
                    <a:pt x="386" y="501"/>
                  </a:lnTo>
                  <a:lnTo>
                    <a:pt x="377" y="507"/>
                  </a:lnTo>
                  <a:lnTo>
                    <a:pt x="366" y="515"/>
                  </a:lnTo>
                  <a:lnTo>
                    <a:pt x="345" y="534"/>
                  </a:lnTo>
                  <a:lnTo>
                    <a:pt x="323" y="557"/>
                  </a:lnTo>
                  <a:lnTo>
                    <a:pt x="304" y="581"/>
                  </a:lnTo>
                  <a:lnTo>
                    <a:pt x="277" y="614"/>
                  </a:lnTo>
                  <a:lnTo>
                    <a:pt x="277" y="614"/>
                  </a:lnTo>
                  <a:lnTo>
                    <a:pt x="274" y="618"/>
                  </a:lnTo>
                  <a:lnTo>
                    <a:pt x="269" y="624"/>
                  </a:lnTo>
                  <a:lnTo>
                    <a:pt x="265" y="637"/>
                  </a:lnTo>
                  <a:lnTo>
                    <a:pt x="257" y="666"/>
                  </a:lnTo>
                  <a:lnTo>
                    <a:pt x="253" y="676"/>
                  </a:lnTo>
                  <a:lnTo>
                    <a:pt x="250" y="681"/>
                  </a:lnTo>
                  <a:lnTo>
                    <a:pt x="247" y="684"/>
                  </a:lnTo>
                  <a:lnTo>
                    <a:pt x="244" y="687"/>
                  </a:lnTo>
                  <a:lnTo>
                    <a:pt x="241" y="687"/>
                  </a:lnTo>
                  <a:lnTo>
                    <a:pt x="235" y="685"/>
                  </a:lnTo>
                  <a:lnTo>
                    <a:pt x="230" y="682"/>
                  </a:lnTo>
                  <a:lnTo>
                    <a:pt x="230" y="682"/>
                  </a:lnTo>
                  <a:lnTo>
                    <a:pt x="214" y="667"/>
                  </a:lnTo>
                  <a:lnTo>
                    <a:pt x="196" y="652"/>
                  </a:lnTo>
                  <a:lnTo>
                    <a:pt x="185" y="646"/>
                  </a:lnTo>
                  <a:lnTo>
                    <a:pt x="173" y="639"/>
                  </a:lnTo>
                  <a:lnTo>
                    <a:pt x="157" y="634"/>
                  </a:lnTo>
                  <a:lnTo>
                    <a:pt x="139" y="628"/>
                  </a:lnTo>
                  <a:lnTo>
                    <a:pt x="139" y="628"/>
                  </a:lnTo>
                  <a:lnTo>
                    <a:pt x="116" y="625"/>
                  </a:lnTo>
                  <a:lnTo>
                    <a:pt x="92" y="624"/>
                  </a:lnTo>
                  <a:lnTo>
                    <a:pt x="68" y="624"/>
                  </a:lnTo>
                  <a:lnTo>
                    <a:pt x="46" y="624"/>
                  </a:lnTo>
                  <a:lnTo>
                    <a:pt x="13" y="627"/>
                  </a:lnTo>
                  <a:lnTo>
                    <a:pt x="0" y="628"/>
                  </a:lnTo>
                  <a:lnTo>
                    <a:pt x="62" y="54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47"/>
            <p:cNvSpPr>
              <a:spLocks/>
            </p:cNvSpPr>
            <p:nvPr/>
          </p:nvSpPr>
          <p:spPr bwMode="auto">
            <a:xfrm>
              <a:off x="8005174" y="3521040"/>
              <a:ext cx="1138826" cy="718232"/>
            </a:xfrm>
            <a:custGeom>
              <a:avLst/>
              <a:gdLst>
                <a:gd name="T0" fmla="*/ 479 w 713"/>
                <a:gd name="T1" fmla="*/ 17 h 466"/>
                <a:gd name="T2" fmla="*/ 425 w 713"/>
                <a:gd name="T3" fmla="*/ 44 h 466"/>
                <a:gd name="T4" fmla="*/ 355 w 713"/>
                <a:gd name="T5" fmla="*/ 84 h 466"/>
                <a:gd name="T6" fmla="*/ 335 w 713"/>
                <a:gd name="T7" fmla="*/ 98 h 466"/>
                <a:gd name="T8" fmla="*/ 265 w 713"/>
                <a:gd name="T9" fmla="*/ 153 h 466"/>
                <a:gd name="T10" fmla="*/ 230 w 713"/>
                <a:gd name="T11" fmla="*/ 177 h 466"/>
                <a:gd name="T12" fmla="*/ 194 w 713"/>
                <a:gd name="T13" fmla="*/ 195 h 466"/>
                <a:gd name="T14" fmla="*/ 173 w 713"/>
                <a:gd name="T15" fmla="*/ 207 h 466"/>
                <a:gd name="T16" fmla="*/ 113 w 713"/>
                <a:gd name="T17" fmla="*/ 249 h 466"/>
                <a:gd name="T18" fmla="*/ 52 w 713"/>
                <a:gd name="T19" fmla="*/ 306 h 466"/>
                <a:gd name="T20" fmla="*/ 27 w 713"/>
                <a:gd name="T21" fmla="*/ 336 h 466"/>
                <a:gd name="T22" fmla="*/ 9 w 713"/>
                <a:gd name="T23" fmla="*/ 363 h 466"/>
                <a:gd name="T24" fmla="*/ 0 w 713"/>
                <a:gd name="T25" fmla="*/ 388 h 466"/>
                <a:gd name="T26" fmla="*/ 0 w 713"/>
                <a:gd name="T27" fmla="*/ 393 h 466"/>
                <a:gd name="T28" fmla="*/ 6 w 713"/>
                <a:gd name="T29" fmla="*/ 396 h 466"/>
                <a:gd name="T30" fmla="*/ 25 w 713"/>
                <a:gd name="T31" fmla="*/ 388 h 466"/>
                <a:gd name="T32" fmla="*/ 66 w 713"/>
                <a:gd name="T33" fmla="*/ 367 h 466"/>
                <a:gd name="T34" fmla="*/ 92 w 713"/>
                <a:gd name="T35" fmla="*/ 358 h 466"/>
                <a:gd name="T36" fmla="*/ 121 w 713"/>
                <a:gd name="T37" fmla="*/ 355 h 466"/>
                <a:gd name="T38" fmla="*/ 151 w 713"/>
                <a:gd name="T39" fmla="*/ 360 h 466"/>
                <a:gd name="T40" fmla="*/ 164 w 713"/>
                <a:gd name="T41" fmla="*/ 364 h 466"/>
                <a:gd name="T42" fmla="*/ 188 w 713"/>
                <a:gd name="T43" fmla="*/ 378 h 466"/>
                <a:gd name="T44" fmla="*/ 203 w 713"/>
                <a:gd name="T45" fmla="*/ 394 h 466"/>
                <a:gd name="T46" fmla="*/ 214 w 713"/>
                <a:gd name="T47" fmla="*/ 412 h 466"/>
                <a:gd name="T48" fmla="*/ 224 w 713"/>
                <a:gd name="T49" fmla="*/ 438 h 466"/>
                <a:gd name="T50" fmla="*/ 232 w 713"/>
                <a:gd name="T51" fmla="*/ 463 h 466"/>
                <a:gd name="T52" fmla="*/ 236 w 713"/>
                <a:gd name="T53" fmla="*/ 466 h 466"/>
                <a:gd name="T54" fmla="*/ 241 w 713"/>
                <a:gd name="T55" fmla="*/ 466 h 466"/>
                <a:gd name="T56" fmla="*/ 254 w 713"/>
                <a:gd name="T57" fmla="*/ 460 h 466"/>
                <a:gd name="T58" fmla="*/ 275 w 713"/>
                <a:gd name="T59" fmla="*/ 435 h 466"/>
                <a:gd name="T60" fmla="*/ 332 w 713"/>
                <a:gd name="T61" fmla="*/ 339 h 466"/>
                <a:gd name="T62" fmla="*/ 347 w 713"/>
                <a:gd name="T63" fmla="*/ 315 h 466"/>
                <a:gd name="T64" fmla="*/ 361 w 713"/>
                <a:gd name="T65" fmla="*/ 301 h 466"/>
                <a:gd name="T66" fmla="*/ 370 w 713"/>
                <a:gd name="T67" fmla="*/ 295 h 466"/>
                <a:gd name="T68" fmla="*/ 377 w 713"/>
                <a:gd name="T69" fmla="*/ 295 h 466"/>
                <a:gd name="T70" fmla="*/ 382 w 713"/>
                <a:gd name="T71" fmla="*/ 301 h 466"/>
                <a:gd name="T72" fmla="*/ 388 w 713"/>
                <a:gd name="T73" fmla="*/ 327 h 466"/>
                <a:gd name="T74" fmla="*/ 389 w 713"/>
                <a:gd name="T75" fmla="*/ 337 h 466"/>
                <a:gd name="T76" fmla="*/ 398 w 713"/>
                <a:gd name="T77" fmla="*/ 357 h 466"/>
                <a:gd name="T78" fmla="*/ 410 w 713"/>
                <a:gd name="T79" fmla="*/ 375 h 466"/>
                <a:gd name="T80" fmla="*/ 425 w 713"/>
                <a:gd name="T81" fmla="*/ 391 h 466"/>
                <a:gd name="T82" fmla="*/ 441 w 713"/>
                <a:gd name="T83" fmla="*/ 403 h 466"/>
                <a:gd name="T84" fmla="*/ 459 w 713"/>
                <a:gd name="T85" fmla="*/ 411 h 466"/>
                <a:gd name="T86" fmla="*/ 477 w 713"/>
                <a:gd name="T87" fmla="*/ 411 h 466"/>
                <a:gd name="T88" fmla="*/ 494 w 713"/>
                <a:gd name="T89" fmla="*/ 403 h 466"/>
                <a:gd name="T90" fmla="*/ 500 w 713"/>
                <a:gd name="T91" fmla="*/ 396 h 466"/>
                <a:gd name="T92" fmla="*/ 519 w 713"/>
                <a:gd name="T93" fmla="*/ 363 h 466"/>
                <a:gd name="T94" fmla="*/ 540 w 713"/>
                <a:gd name="T95" fmla="*/ 330 h 466"/>
                <a:gd name="T96" fmla="*/ 558 w 713"/>
                <a:gd name="T97" fmla="*/ 310 h 466"/>
                <a:gd name="T98" fmla="*/ 581 w 713"/>
                <a:gd name="T99" fmla="*/ 294 h 466"/>
                <a:gd name="T100" fmla="*/ 606 w 713"/>
                <a:gd name="T101" fmla="*/ 286 h 466"/>
                <a:gd name="T102" fmla="*/ 636 w 713"/>
                <a:gd name="T103" fmla="*/ 289 h 466"/>
                <a:gd name="T104" fmla="*/ 651 w 713"/>
                <a:gd name="T105" fmla="*/ 295 h 466"/>
                <a:gd name="T106" fmla="*/ 689 w 713"/>
                <a:gd name="T107" fmla="*/ 318 h 466"/>
                <a:gd name="T108" fmla="*/ 713 w 713"/>
                <a:gd name="T109" fmla="*/ 30 h 466"/>
                <a:gd name="T110" fmla="*/ 684 w 713"/>
                <a:gd name="T111" fmla="*/ 23 h 466"/>
                <a:gd name="T112" fmla="*/ 615 w 713"/>
                <a:gd name="T113" fmla="*/ 8 h 466"/>
                <a:gd name="T114" fmla="*/ 557 w 713"/>
                <a:gd name="T115" fmla="*/ 0 h 466"/>
                <a:gd name="T116" fmla="*/ 519 w 713"/>
                <a:gd name="T117" fmla="*/ 2 h 466"/>
                <a:gd name="T118" fmla="*/ 489 w 713"/>
                <a:gd name="T119" fmla="*/ 9 h 466"/>
                <a:gd name="T120" fmla="*/ 479 w 713"/>
                <a:gd name="T121" fmla="*/ 17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3" h="466">
                  <a:moveTo>
                    <a:pt x="479" y="17"/>
                  </a:moveTo>
                  <a:lnTo>
                    <a:pt x="479" y="17"/>
                  </a:lnTo>
                  <a:lnTo>
                    <a:pt x="462" y="24"/>
                  </a:lnTo>
                  <a:lnTo>
                    <a:pt x="425" y="44"/>
                  </a:lnTo>
                  <a:lnTo>
                    <a:pt x="377" y="71"/>
                  </a:lnTo>
                  <a:lnTo>
                    <a:pt x="355" y="84"/>
                  </a:lnTo>
                  <a:lnTo>
                    <a:pt x="335" y="98"/>
                  </a:lnTo>
                  <a:lnTo>
                    <a:pt x="335" y="98"/>
                  </a:lnTo>
                  <a:lnTo>
                    <a:pt x="299" y="126"/>
                  </a:lnTo>
                  <a:lnTo>
                    <a:pt x="265" y="153"/>
                  </a:lnTo>
                  <a:lnTo>
                    <a:pt x="247" y="167"/>
                  </a:lnTo>
                  <a:lnTo>
                    <a:pt x="230" y="177"/>
                  </a:lnTo>
                  <a:lnTo>
                    <a:pt x="212" y="188"/>
                  </a:lnTo>
                  <a:lnTo>
                    <a:pt x="194" y="195"/>
                  </a:lnTo>
                  <a:lnTo>
                    <a:pt x="194" y="195"/>
                  </a:lnTo>
                  <a:lnTo>
                    <a:pt x="173" y="207"/>
                  </a:lnTo>
                  <a:lnTo>
                    <a:pt x="145" y="225"/>
                  </a:lnTo>
                  <a:lnTo>
                    <a:pt x="113" y="249"/>
                  </a:lnTo>
                  <a:lnTo>
                    <a:pt x="82" y="276"/>
                  </a:lnTo>
                  <a:lnTo>
                    <a:pt x="52" y="306"/>
                  </a:lnTo>
                  <a:lnTo>
                    <a:pt x="39" y="321"/>
                  </a:lnTo>
                  <a:lnTo>
                    <a:pt x="27" y="336"/>
                  </a:lnTo>
                  <a:lnTo>
                    <a:pt x="16" y="349"/>
                  </a:lnTo>
                  <a:lnTo>
                    <a:pt x="9" y="363"/>
                  </a:lnTo>
                  <a:lnTo>
                    <a:pt x="3" y="376"/>
                  </a:lnTo>
                  <a:lnTo>
                    <a:pt x="0" y="388"/>
                  </a:lnTo>
                  <a:lnTo>
                    <a:pt x="0" y="388"/>
                  </a:lnTo>
                  <a:lnTo>
                    <a:pt x="0" y="393"/>
                  </a:lnTo>
                  <a:lnTo>
                    <a:pt x="3" y="396"/>
                  </a:lnTo>
                  <a:lnTo>
                    <a:pt x="6" y="396"/>
                  </a:lnTo>
                  <a:lnTo>
                    <a:pt x="10" y="396"/>
                  </a:lnTo>
                  <a:lnTo>
                    <a:pt x="25" y="388"/>
                  </a:lnTo>
                  <a:lnTo>
                    <a:pt x="43" y="378"/>
                  </a:lnTo>
                  <a:lnTo>
                    <a:pt x="66" y="367"/>
                  </a:lnTo>
                  <a:lnTo>
                    <a:pt x="79" y="363"/>
                  </a:lnTo>
                  <a:lnTo>
                    <a:pt x="92" y="358"/>
                  </a:lnTo>
                  <a:lnTo>
                    <a:pt x="106" y="357"/>
                  </a:lnTo>
                  <a:lnTo>
                    <a:pt x="121" y="355"/>
                  </a:lnTo>
                  <a:lnTo>
                    <a:pt x="136" y="357"/>
                  </a:lnTo>
                  <a:lnTo>
                    <a:pt x="151" y="360"/>
                  </a:lnTo>
                  <a:lnTo>
                    <a:pt x="151" y="360"/>
                  </a:lnTo>
                  <a:lnTo>
                    <a:pt x="164" y="364"/>
                  </a:lnTo>
                  <a:lnTo>
                    <a:pt x="178" y="370"/>
                  </a:lnTo>
                  <a:lnTo>
                    <a:pt x="188" y="378"/>
                  </a:lnTo>
                  <a:lnTo>
                    <a:pt x="196" y="385"/>
                  </a:lnTo>
                  <a:lnTo>
                    <a:pt x="203" y="394"/>
                  </a:lnTo>
                  <a:lnTo>
                    <a:pt x="209" y="403"/>
                  </a:lnTo>
                  <a:lnTo>
                    <a:pt x="214" y="412"/>
                  </a:lnTo>
                  <a:lnTo>
                    <a:pt x="218" y="421"/>
                  </a:lnTo>
                  <a:lnTo>
                    <a:pt x="224" y="438"/>
                  </a:lnTo>
                  <a:lnTo>
                    <a:pt x="227" y="453"/>
                  </a:lnTo>
                  <a:lnTo>
                    <a:pt x="232" y="463"/>
                  </a:lnTo>
                  <a:lnTo>
                    <a:pt x="233" y="466"/>
                  </a:lnTo>
                  <a:lnTo>
                    <a:pt x="236" y="466"/>
                  </a:lnTo>
                  <a:lnTo>
                    <a:pt x="236" y="466"/>
                  </a:lnTo>
                  <a:lnTo>
                    <a:pt x="241" y="466"/>
                  </a:lnTo>
                  <a:lnTo>
                    <a:pt x="245" y="466"/>
                  </a:lnTo>
                  <a:lnTo>
                    <a:pt x="254" y="460"/>
                  </a:lnTo>
                  <a:lnTo>
                    <a:pt x="263" y="450"/>
                  </a:lnTo>
                  <a:lnTo>
                    <a:pt x="275" y="435"/>
                  </a:lnTo>
                  <a:lnTo>
                    <a:pt x="299" y="393"/>
                  </a:lnTo>
                  <a:lnTo>
                    <a:pt x="332" y="339"/>
                  </a:lnTo>
                  <a:lnTo>
                    <a:pt x="332" y="339"/>
                  </a:lnTo>
                  <a:lnTo>
                    <a:pt x="347" y="315"/>
                  </a:lnTo>
                  <a:lnTo>
                    <a:pt x="355" y="307"/>
                  </a:lnTo>
                  <a:lnTo>
                    <a:pt x="361" y="301"/>
                  </a:lnTo>
                  <a:lnTo>
                    <a:pt x="365" y="297"/>
                  </a:lnTo>
                  <a:lnTo>
                    <a:pt x="370" y="295"/>
                  </a:lnTo>
                  <a:lnTo>
                    <a:pt x="374" y="295"/>
                  </a:lnTo>
                  <a:lnTo>
                    <a:pt x="377" y="295"/>
                  </a:lnTo>
                  <a:lnTo>
                    <a:pt x="380" y="298"/>
                  </a:lnTo>
                  <a:lnTo>
                    <a:pt x="382" y="301"/>
                  </a:lnTo>
                  <a:lnTo>
                    <a:pt x="385" y="310"/>
                  </a:lnTo>
                  <a:lnTo>
                    <a:pt x="388" y="327"/>
                  </a:lnTo>
                  <a:lnTo>
                    <a:pt x="388" y="327"/>
                  </a:lnTo>
                  <a:lnTo>
                    <a:pt x="389" y="337"/>
                  </a:lnTo>
                  <a:lnTo>
                    <a:pt x="394" y="346"/>
                  </a:lnTo>
                  <a:lnTo>
                    <a:pt x="398" y="357"/>
                  </a:lnTo>
                  <a:lnTo>
                    <a:pt x="402" y="366"/>
                  </a:lnTo>
                  <a:lnTo>
                    <a:pt x="410" y="375"/>
                  </a:lnTo>
                  <a:lnTo>
                    <a:pt x="416" y="384"/>
                  </a:lnTo>
                  <a:lnTo>
                    <a:pt x="425" y="391"/>
                  </a:lnTo>
                  <a:lnTo>
                    <a:pt x="432" y="397"/>
                  </a:lnTo>
                  <a:lnTo>
                    <a:pt x="441" y="403"/>
                  </a:lnTo>
                  <a:lnTo>
                    <a:pt x="450" y="408"/>
                  </a:lnTo>
                  <a:lnTo>
                    <a:pt x="459" y="411"/>
                  </a:lnTo>
                  <a:lnTo>
                    <a:pt x="468" y="411"/>
                  </a:lnTo>
                  <a:lnTo>
                    <a:pt x="477" y="411"/>
                  </a:lnTo>
                  <a:lnTo>
                    <a:pt x="485" y="408"/>
                  </a:lnTo>
                  <a:lnTo>
                    <a:pt x="494" y="403"/>
                  </a:lnTo>
                  <a:lnTo>
                    <a:pt x="500" y="396"/>
                  </a:lnTo>
                  <a:lnTo>
                    <a:pt x="500" y="396"/>
                  </a:lnTo>
                  <a:lnTo>
                    <a:pt x="509" y="382"/>
                  </a:lnTo>
                  <a:lnTo>
                    <a:pt x="519" y="363"/>
                  </a:lnTo>
                  <a:lnTo>
                    <a:pt x="533" y="342"/>
                  </a:lnTo>
                  <a:lnTo>
                    <a:pt x="540" y="330"/>
                  </a:lnTo>
                  <a:lnTo>
                    <a:pt x="549" y="319"/>
                  </a:lnTo>
                  <a:lnTo>
                    <a:pt x="558" y="310"/>
                  </a:lnTo>
                  <a:lnTo>
                    <a:pt x="569" y="301"/>
                  </a:lnTo>
                  <a:lnTo>
                    <a:pt x="581" y="294"/>
                  </a:lnTo>
                  <a:lnTo>
                    <a:pt x="593" y="289"/>
                  </a:lnTo>
                  <a:lnTo>
                    <a:pt x="606" y="286"/>
                  </a:lnTo>
                  <a:lnTo>
                    <a:pt x="620" y="286"/>
                  </a:lnTo>
                  <a:lnTo>
                    <a:pt x="636" y="289"/>
                  </a:lnTo>
                  <a:lnTo>
                    <a:pt x="651" y="295"/>
                  </a:lnTo>
                  <a:lnTo>
                    <a:pt x="651" y="295"/>
                  </a:lnTo>
                  <a:lnTo>
                    <a:pt x="671" y="306"/>
                  </a:lnTo>
                  <a:lnTo>
                    <a:pt x="689" y="318"/>
                  </a:lnTo>
                  <a:lnTo>
                    <a:pt x="708" y="333"/>
                  </a:lnTo>
                  <a:lnTo>
                    <a:pt x="713" y="30"/>
                  </a:lnTo>
                  <a:lnTo>
                    <a:pt x="713" y="30"/>
                  </a:lnTo>
                  <a:lnTo>
                    <a:pt x="684" y="23"/>
                  </a:lnTo>
                  <a:lnTo>
                    <a:pt x="653" y="15"/>
                  </a:lnTo>
                  <a:lnTo>
                    <a:pt x="615" y="8"/>
                  </a:lnTo>
                  <a:lnTo>
                    <a:pt x="576" y="2"/>
                  </a:lnTo>
                  <a:lnTo>
                    <a:pt x="557" y="0"/>
                  </a:lnTo>
                  <a:lnTo>
                    <a:pt x="537" y="0"/>
                  </a:lnTo>
                  <a:lnTo>
                    <a:pt x="519" y="2"/>
                  </a:lnTo>
                  <a:lnTo>
                    <a:pt x="504" y="5"/>
                  </a:lnTo>
                  <a:lnTo>
                    <a:pt x="489" y="9"/>
                  </a:lnTo>
                  <a:lnTo>
                    <a:pt x="479" y="17"/>
                  </a:lnTo>
                  <a:lnTo>
                    <a:pt x="479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48"/>
            <p:cNvSpPr>
              <a:spLocks/>
            </p:cNvSpPr>
            <p:nvPr/>
          </p:nvSpPr>
          <p:spPr bwMode="auto">
            <a:xfrm>
              <a:off x="2251282" y="5635664"/>
              <a:ext cx="3051977" cy="365268"/>
            </a:xfrm>
            <a:custGeom>
              <a:avLst/>
              <a:gdLst/>
              <a:ahLst/>
              <a:cxnLst/>
              <a:rect l="l" t="t" r="r" b="b"/>
              <a:pathLst>
                <a:path w="4069303" h="503999">
                  <a:moveTo>
                    <a:pt x="1419489" y="0"/>
                  </a:moveTo>
                  <a:lnTo>
                    <a:pt x="1508809" y="0"/>
                  </a:lnTo>
                  <a:lnTo>
                    <a:pt x="1600255" y="6380"/>
                  </a:lnTo>
                  <a:lnTo>
                    <a:pt x="1700208" y="12760"/>
                  </a:lnTo>
                  <a:lnTo>
                    <a:pt x="1798034" y="23393"/>
                  </a:lnTo>
                  <a:lnTo>
                    <a:pt x="1893734" y="36153"/>
                  </a:lnTo>
                  <a:lnTo>
                    <a:pt x="1989433" y="51040"/>
                  </a:lnTo>
                  <a:lnTo>
                    <a:pt x="2155312" y="80813"/>
                  </a:lnTo>
                  <a:lnTo>
                    <a:pt x="2225492" y="93573"/>
                  </a:lnTo>
                  <a:lnTo>
                    <a:pt x="2282912" y="108460"/>
                  </a:lnTo>
                  <a:lnTo>
                    <a:pt x="2323318" y="121220"/>
                  </a:lnTo>
                  <a:lnTo>
                    <a:pt x="2348838" y="131853"/>
                  </a:lnTo>
                  <a:lnTo>
                    <a:pt x="2367978" y="140360"/>
                  </a:lnTo>
                  <a:lnTo>
                    <a:pt x="2389245" y="144613"/>
                  </a:lnTo>
                  <a:lnTo>
                    <a:pt x="2414764" y="146740"/>
                  </a:lnTo>
                  <a:lnTo>
                    <a:pt x="2444538" y="150993"/>
                  </a:lnTo>
                  <a:lnTo>
                    <a:pt x="2508337" y="146740"/>
                  </a:lnTo>
                  <a:lnTo>
                    <a:pt x="2578517" y="140360"/>
                  </a:lnTo>
                  <a:lnTo>
                    <a:pt x="2655077" y="133980"/>
                  </a:lnTo>
                  <a:lnTo>
                    <a:pt x="2733763" y="127600"/>
                  </a:lnTo>
                  <a:lnTo>
                    <a:pt x="2810323" y="125473"/>
                  </a:lnTo>
                  <a:lnTo>
                    <a:pt x="2848602" y="127600"/>
                  </a:lnTo>
                  <a:lnTo>
                    <a:pt x="2886882" y="131853"/>
                  </a:lnTo>
                  <a:lnTo>
                    <a:pt x="2974075" y="138233"/>
                  </a:lnTo>
                  <a:lnTo>
                    <a:pt x="3080408" y="144613"/>
                  </a:lnTo>
                  <a:lnTo>
                    <a:pt x="3212261" y="146740"/>
                  </a:lnTo>
                  <a:lnTo>
                    <a:pt x="3354747" y="153119"/>
                  </a:lnTo>
                  <a:lnTo>
                    <a:pt x="3507866" y="165879"/>
                  </a:lnTo>
                  <a:lnTo>
                    <a:pt x="3584426" y="172259"/>
                  </a:lnTo>
                  <a:lnTo>
                    <a:pt x="3665239" y="182893"/>
                  </a:lnTo>
                  <a:lnTo>
                    <a:pt x="3741798" y="195653"/>
                  </a:lnTo>
                  <a:lnTo>
                    <a:pt x="3816231" y="208413"/>
                  </a:lnTo>
                  <a:lnTo>
                    <a:pt x="3892791" y="227552"/>
                  </a:lnTo>
                  <a:lnTo>
                    <a:pt x="3967224" y="246692"/>
                  </a:lnTo>
                  <a:lnTo>
                    <a:pt x="3999124" y="255199"/>
                  </a:lnTo>
                  <a:lnTo>
                    <a:pt x="4024644" y="267959"/>
                  </a:lnTo>
                  <a:lnTo>
                    <a:pt x="4043784" y="276466"/>
                  </a:lnTo>
                  <a:lnTo>
                    <a:pt x="4058670" y="289225"/>
                  </a:lnTo>
                  <a:lnTo>
                    <a:pt x="4065050" y="299859"/>
                  </a:lnTo>
                  <a:lnTo>
                    <a:pt x="4069303" y="312619"/>
                  </a:lnTo>
                  <a:lnTo>
                    <a:pt x="4069303" y="321125"/>
                  </a:lnTo>
                  <a:lnTo>
                    <a:pt x="4062923" y="333885"/>
                  </a:lnTo>
                  <a:lnTo>
                    <a:pt x="4050163" y="346645"/>
                  </a:lnTo>
                  <a:lnTo>
                    <a:pt x="4037404" y="357278"/>
                  </a:lnTo>
                  <a:lnTo>
                    <a:pt x="3994870" y="378545"/>
                  </a:lnTo>
                  <a:lnTo>
                    <a:pt x="3943831" y="401938"/>
                  </a:lnTo>
                  <a:lnTo>
                    <a:pt x="3886411" y="423205"/>
                  </a:lnTo>
                  <a:lnTo>
                    <a:pt x="3756685" y="467865"/>
                  </a:lnTo>
                  <a:lnTo>
                    <a:pt x="3642862" y="503999"/>
                  </a:lnTo>
                  <a:lnTo>
                    <a:pt x="0" y="503999"/>
                  </a:lnTo>
                  <a:lnTo>
                    <a:pt x="90329" y="472118"/>
                  </a:lnTo>
                  <a:lnTo>
                    <a:pt x="192408" y="440218"/>
                  </a:lnTo>
                  <a:lnTo>
                    <a:pt x="279601" y="416825"/>
                  </a:lnTo>
                  <a:lnTo>
                    <a:pt x="311501" y="414698"/>
                  </a:lnTo>
                  <a:lnTo>
                    <a:pt x="337021" y="410445"/>
                  </a:lnTo>
                  <a:lnTo>
                    <a:pt x="360414" y="408318"/>
                  </a:lnTo>
                  <a:lnTo>
                    <a:pt x="396567" y="397685"/>
                  </a:lnTo>
                  <a:lnTo>
                    <a:pt x="434847" y="384925"/>
                  </a:lnTo>
                  <a:lnTo>
                    <a:pt x="481634" y="370038"/>
                  </a:lnTo>
                  <a:lnTo>
                    <a:pt x="587967" y="325379"/>
                  </a:lnTo>
                  <a:lnTo>
                    <a:pt x="704933" y="267959"/>
                  </a:lnTo>
                  <a:lnTo>
                    <a:pt x="830405" y="210539"/>
                  </a:lnTo>
                  <a:lnTo>
                    <a:pt x="947372" y="146740"/>
                  </a:lnTo>
                  <a:lnTo>
                    <a:pt x="1151531" y="42533"/>
                  </a:lnTo>
                  <a:lnTo>
                    <a:pt x="1172797" y="31900"/>
                  </a:lnTo>
                  <a:lnTo>
                    <a:pt x="1198317" y="23393"/>
                  </a:lnTo>
                  <a:lnTo>
                    <a:pt x="1228090" y="17013"/>
                  </a:lnTo>
                  <a:lnTo>
                    <a:pt x="1262116" y="10634"/>
                  </a:lnTo>
                  <a:lnTo>
                    <a:pt x="1336549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49"/>
            <p:cNvSpPr>
              <a:spLocks/>
            </p:cNvSpPr>
            <p:nvPr/>
          </p:nvSpPr>
          <p:spPr bwMode="auto">
            <a:xfrm>
              <a:off x="5293688" y="4898936"/>
              <a:ext cx="3087906" cy="1101995"/>
            </a:xfrm>
            <a:custGeom>
              <a:avLst/>
              <a:gdLst/>
              <a:ahLst/>
              <a:cxnLst/>
              <a:rect l="l" t="t" r="r" b="b"/>
              <a:pathLst>
                <a:path w="4117208" h="1520541">
                  <a:moveTo>
                    <a:pt x="2671081" y="0"/>
                  </a:moveTo>
                  <a:lnTo>
                    <a:pt x="2694474" y="4254"/>
                  </a:lnTo>
                  <a:lnTo>
                    <a:pt x="2719994" y="12760"/>
                  </a:lnTo>
                  <a:lnTo>
                    <a:pt x="2745514" y="29773"/>
                  </a:lnTo>
                  <a:lnTo>
                    <a:pt x="2777414" y="48913"/>
                  </a:lnTo>
                  <a:lnTo>
                    <a:pt x="2809314" y="70180"/>
                  </a:lnTo>
                  <a:lnTo>
                    <a:pt x="2879494" y="127600"/>
                  </a:lnTo>
                  <a:lnTo>
                    <a:pt x="2956053" y="191399"/>
                  </a:lnTo>
                  <a:lnTo>
                    <a:pt x="3028360" y="253072"/>
                  </a:lnTo>
                  <a:lnTo>
                    <a:pt x="3098539" y="306239"/>
                  </a:lnTo>
                  <a:lnTo>
                    <a:pt x="3132566" y="329632"/>
                  </a:lnTo>
                  <a:lnTo>
                    <a:pt x="3164466" y="344519"/>
                  </a:lnTo>
                  <a:lnTo>
                    <a:pt x="3226139" y="370039"/>
                  </a:lnTo>
                  <a:lnTo>
                    <a:pt x="3251658" y="380672"/>
                  </a:lnTo>
                  <a:lnTo>
                    <a:pt x="3277178" y="382798"/>
                  </a:lnTo>
                  <a:lnTo>
                    <a:pt x="3298445" y="387052"/>
                  </a:lnTo>
                  <a:lnTo>
                    <a:pt x="3317585" y="389178"/>
                  </a:lnTo>
                  <a:lnTo>
                    <a:pt x="3360118" y="387052"/>
                  </a:lnTo>
                  <a:lnTo>
                    <a:pt x="3404778" y="382798"/>
                  </a:lnTo>
                  <a:lnTo>
                    <a:pt x="3462198" y="376419"/>
                  </a:lnTo>
                  <a:lnTo>
                    <a:pt x="3528124" y="376419"/>
                  </a:lnTo>
                  <a:lnTo>
                    <a:pt x="3617444" y="382798"/>
                  </a:lnTo>
                  <a:lnTo>
                    <a:pt x="3642964" y="389178"/>
                  </a:lnTo>
                  <a:lnTo>
                    <a:pt x="3672736" y="399812"/>
                  </a:lnTo>
                  <a:lnTo>
                    <a:pt x="3704636" y="414698"/>
                  </a:lnTo>
                  <a:lnTo>
                    <a:pt x="3732283" y="431712"/>
                  </a:lnTo>
                  <a:lnTo>
                    <a:pt x="3798209" y="478498"/>
                  </a:lnTo>
                  <a:lnTo>
                    <a:pt x="3866262" y="529538"/>
                  </a:lnTo>
                  <a:lnTo>
                    <a:pt x="3989608" y="637997"/>
                  </a:lnTo>
                  <a:lnTo>
                    <a:pt x="4047028" y="682657"/>
                  </a:lnTo>
                  <a:lnTo>
                    <a:pt x="4072548" y="701797"/>
                  </a:lnTo>
                  <a:lnTo>
                    <a:pt x="4095941" y="714557"/>
                  </a:lnTo>
                  <a:lnTo>
                    <a:pt x="4104448" y="720937"/>
                  </a:lnTo>
                  <a:lnTo>
                    <a:pt x="4110828" y="727317"/>
                  </a:lnTo>
                  <a:lnTo>
                    <a:pt x="4115081" y="735824"/>
                  </a:lnTo>
                  <a:lnTo>
                    <a:pt x="4117208" y="746457"/>
                  </a:lnTo>
                  <a:lnTo>
                    <a:pt x="4115081" y="754963"/>
                  </a:lnTo>
                  <a:lnTo>
                    <a:pt x="4110828" y="767723"/>
                  </a:lnTo>
                  <a:lnTo>
                    <a:pt x="4098068" y="793243"/>
                  </a:lnTo>
                  <a:lnTo>
                    <a:pt x="4078928" y="818763"/>
                  </a:lnTo>
                  <a:lnTo>
                    <a:pt x="4051282" y="850663"/>
                  </a:lnTo>
                  <a:lnTo>
                    <a:pt x="4019382" y="882563"/>
                  </a:lnTo>
                  <a:lnTo>
                    <a:pt x="3981102" y="914463"/>
                  </a:lnTo>
                  <a:lnTo>
                    <a:pt x="3898162" y="982516"/>
                  </a:lnTo>
                  <a:lnTo>
                    <a:pt x="3808843" y="1048442"/>
                  </a:lnTo>
                  <a:lnTo>
                    <a:pt x="3642964" y="1167535"/>
                  </a:lnTo>
                  <a:lnTo>
                    <a:pt x="3538757" y="1239841"/>
                  </a:lnTo>
                  <a:lnTo>
                    <a:pt x="3451564" y="1305768"/>
                  </a:lnTo>
                  <a:lnTo>
                    <a:pt x="3413284" y="1337667"/>
                  </a:lnTo>
                  <a:lnTo>
                    <a:pt x="3379258" y="1373821"/>
                  </a:lnTo>
                  <a:lnTo>
                    <a:pt x="3347358" y="1405720"/>
                  </a:lnTo>
                  <a:lnTo>
                    <a:pt x="3321838" y="1437620"/>
                  </a:lnTo>
                  <a:lnTo>
                    <a:pt x="3296318" y="1471647"/>
                  </a:lnTo>
                  <a:lnTo>
                    <a:pt x="3277178" y="1507800"/>
                  </a:lnTo>
                  <a:lnTo>
                    <a:pt x="3271515" y="1520541"/>
                  </a:lnTo>
                  <a:lnTo>
                    <a:pt x="11752" y="1520541"/>
                  </a:lnTo>
                  <a:lnTo>
                    <a:pt x="0" y="1350427"/>
                  </a:lnTo>
                  <a:lnTo>
                    <a:pt x="12760" y="1337667"/>
                  </a:lnTo>
                  <a:lnTo>
                    <a:pt x="44660" y="1310021"/>
                  </a:lnTo>
                  <a:lnTo>
                    <a:pt x="95700" y="1265361"/>
                  </a:lnTo>
                  <a:lnTo>
                    <a:pt x="159500" y="1218575"/>
                  </a:lnTo>
                  <a:lnTo>
                    <a:pt x="197779" y="1195181"/>
                  </a:lnTo>
                  <a:lnTo>
                    <a:pt x="238186" y="1173915"/>
                  </a:lnTo>
                  <a:lnTo>
                    <a:pt x="282846" y="1150522"/>
                  </a:lnTo>
                  <a:lnTo>
                    <a:pt x="327505" y="1135635"/>
                  </a:lnTo>
                  <a:lnTo>
                    <a:pt x="374292" y="1118622"/>
                  </a:lnTo>
                  <a:lnTo>
                    <a:pt x="423205" y="1110115"/>
                  </a:lnTo>
                  <a:lnTo>
                    <a:pt x="474245" y="1105862"/>
                  </a:lnTo>
                  <a:lnTo>
                    <a:pt x="525284" y="1110115"/>
                  </a:lnTo>
                  <a:lnTo>
                    <a:pt x="550804" y="1110115"/>
                  </a:lnTo>
                  <a:lnTo>
                    <a:pt x="582704" y="1103735"/>
                  </a:lnTo>
                  <a:lnTo>
                    <a:pt x="620984" y="1093102"/>
                  </a:lnTo>
                  <a:lnTo>
                    <a:pt x="665644" y="1080342"/>
                  </a:lnTo>
                  <a:lnTo>
                    <a:pt x="767723" y="1048442"/>
                  </a:lnTo>
                  <a:lnTo>
                    <a:pt x="876183" y="1008036"/>
                  </a:lnTo>
                  <a:lnTo>
                    <a:pt x="1078215" y="920843"/>
                  </a:lnTo>
                  <a:lnTo>
                    <a:pt x="1210068" y="867676"/>
                  </a:lnTo>
                  <a:lnTo>
                    <a:pt x="1358934" y="799623"/>
                  </a:lnTo>
                  <a:lnTo>
                    <a:pt x="1586486" y="695417"/>
                  </a:lnTo>
                  <a:lnTo>
                    <a:pt x="1805532" y="586958"/>
                  </a:lnTo>
                  <a:lnTo>
                    <a:pt x="1884218" y="546551"/>
                  </a:lnTo>
                  <a:lnTo>
                    <a:pt x="1935258" y="516778"/>
                  </a:lnTo>
                  <a:lnTo>
                    <a:pt x="2075617" y="421078"/>
                  </a:lnTo>
                  <a:lnTo>
                    <a:pt x="2298916" y="259452"/>
                  </a:lnTo>
                  <a:lnTo>
                    <a:pt x="2522215" y="99953"/>
                  </a:lnTo>
                  <a:lnTo>
                    <a:pt x="2605155" y="42533"/>
                  </a:lnTo>
                  <a:lnTo>
                    <a:pt x="2656194" y="6380"/>
                  </a:lnTo>
                  <a:lnTo>
                    <a:pt x="2664701" y="425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50"/>
            <p:cNvSpPr>
              <a:spLocks/>
            </p:cNvSpPr>
            <p:nvPr/>
          </p:nvSpPr>
          <p:spPr bwMode="auto">
            <a:xfrm>
              <a:off x="4264377" y="5005283"/>
              <a:ext cx="2874718" cy="995648"/>
            </a:xfrm>
            <a:custGeom>
              <a:avLst/>
              <a:gdLst/>
              <a:ahLst/>
              <a:cxnLst/>
              <a:rect l="l" t="t" r="r" b="b"/>
              <a:pathLst>
                <a:path w="3832957" h="1373802">
                  <a:moveTo>
                    <a:pt x="3824450" y="0"/>
                  </a:moveTo>
                  <a:lnTo>
                    <a:pt x="3830830" y="0"/>
                  </a:lnTo>
                  <a:lnTo>
                    <a:pt x="3832957" y="0"/>
                  </a:lnTo>
                  <a:lnTo>
                    <a:pt x="3832957" y="6404"/>
                  </a:lnTo>
                  <a:lnTo>
                    <a:pt x="3830830" y="17078"/>
                  </a:lnTo>
                  <a:lnTo>
                    <a:pt x="3818070" y="38425"/>
                  </a:lnTo>
                  <a:lnTo>
                    <a:pt x="3794677" y="68310"/>
                  </a:lnTo>
                  <a:lnTo>
                    <a:pt x="3741511" y="132351"/>
                  </a:lnTo>
                  <a:lnTo>
                    <a:pt x="3715991" y="157968"/>
                  </a:lnTo>
                  <a:lnTo>
                    <a:pt x="3696851" y="172910"/>
                  </a:lnTo>
                  <a:lnTo>
                    <a:pt x="3528845" y="288184"/>
                  </a:lnTo>
                  <a:lnTo>
                    <a:pt x="3426765" y="356494"/>
                  </a:lnTo>
                  <a:lnTo>
                    <a:pt x="3320433" y="422669"/>
                  </a:lnTo>
                  <a:lnTo>
                    <a:pt x="3216226" y="488845"/>
                  </a:lnTo>
                  <a:lnTo>
                    <a:pt x="3114147" y="546482"/>
                  </a:lnTo>
                  <a:lnTo>
                    <a:pt x="3016321" y="597714"/>
                  </a:lnTo>
                  <a:lnTo>
                    <a:pt x="2973787" y="616926"/>
                  </a:lnTo>
                  <a:lnTo>
                    <a:pt x="2933381" y="634004"/>
                  </a:lnTo>
                  <a:lnTo>
                    <a:pt x="2788768" y="685237"/>
                  </a:lnTo>
                  <a:lnTo>
                    <a:pt x="2659042" y="736469"/>
                  </a:lnTo>
                  <a:lnTo>
                    <a:pt x="2595242" y="762086"/>
                  </a:lnTo>
                  <a:lnTo>
                    <a:pt x="2539949" y="787702"/>
                  </a:lnTo>
                  <a:lnTo>
                    <a:pt x="2488910" y="813318"/>
                  </a:lnTo>
                  <a:lnTo>
                    <a:pt x="2448503" y="838935"/>
                  </a:lnTo>
                  <a:lnTo>
                    <a:pt x="2357057" y="898706"/>
                  </a:lnTo>
                  <a:lnTo>
                    <a:pt x="2274117" y="943534"/>
                  </a:lnTo>
                  <a:lnTo>
                    <a:pt x="2199684" y="979824"/>
                  </a:lnTo>
                  <a:lnTo>
                    <a:pt x="2133758" y="1007575"/>
                  </a:lnTo>
                  <a:lnTo>
                    <a:pt x="2072085" y="1024653"/>
                  </a:lnTo>
                  <a:lnTo>
                    <a:pt x="2018918" y="1033192"/>
                  </a:lnTo>
                  <a:lnTo>
                    <a:pt x="1970005" y="1039596"/>
                  </a:lnTo>
                  <a:lnTo>
                    <a:pt x="1925346" y="1039596"/>
                  </a:lnTo>
                  <a:lnTo>
                    <a:pt x="1884939" y="1037461"/>
                  </a:lnTo>
                  <a:lnTo>
                    <a:pt x="1848786" y="1033192"/>
                  </a:lnTo>
                  <a:lnTo>
                    <a:pt x="1782860" y="1026787"/>
                  </a:lnTo>
                  <a:lnTo>
                    <a:pt x="1750960" y="1026787"/>
                  </a:lnTo>
                  <a:lnTo>
                    <a:pt x="1723313" y="1031057"/>
                  </a:lnTo>
                  <a:lnTo>
                    <a:pt x="1691413" y="1039596"/>
                  </a:lnTo>
                  <a:lnTo>
                    <a:pt x="1659513" y="1056673"/>
                  </a:lnTo>
                  <a:lnTo>
                    <a:pt x="1623360" y="1078020"/>
                  </a:lnTo>
                  <a:lnTo>
                    <a:pt x="1582954" y="1107906"/>
                  </a:lnTo>
                  <a:lnTo>
                    <a:pt x="1544674" y="1139926"/>
                  </a:lnTo>
                  <a:lnTo>
                    <a:pt x="1525534" y="1157004"/>
                  </a:lnTo>
                  <a:lnTo>
                    <a:pt x="1506394" y="1176216"/>
                  </a:lnTo>
                  <a:lnTo>
                    <a:pt x="1493634" y="1199698"/>
                  </a:lnTo>
                  <a:lnTo>
                    <a:pt x="1480874" y="1221045"/>
                  </a:lnTo>
                  <a:lnTo>
                    <a:pt x="1470241" y="1246661"/>
                  </a:lnTo>
                  <a:lnTo>
                    <a:pt x="1463861" y="1272277"/>
                  </a:lnTo>
                  <a:lnTo>
                    <a:pt x="1461734" y="1302163"/>
                  </a:lnTo>
                  <a:lnTo>
                    <a:pt x="1461734" y="1329914"/>
                  </a:lnTo>
                  <a:lnTo>
                    <a:pt x="1468114" y="1361934"/>
                  </a:lnTo>
                  <a:lnTo>
                    <a:pt x="1472844" y="1373802"/>
                  </a:lnTo>
                  <a:lnTo>
                    <a:pt x="0" y="1373802"/>
                  </a:lnTo>
                  <a:lnTo>
                    <a:pt x="49634" y="1340587"/>
                  </a:lnTo>
                  <a:lnTo>
                    <a:pt x="98548" y="1304298"/>
                  </a:lnTo>
                  <a:lnTo>
                    <a:pt x="138954" y="1272277"/>
                  </a:lnTo>
                  <a:lnTo>
                    <a:pt x="168727" y="1244526"/>
                  </a:lnTo>
                  <a:lnTo>
                    <a:pt x="194247" y="1221045"/>
                  </a:lnTo>
                  <a:lnTo>
                    <a:pt x="328226" y="1208236"/>
                  </a:lnTo>
                  <a:lnTo>
                    <a:pt x="619578" y="1174081"/>
                  </a:lnTo>
                  <a:lnTo>
                    <a:pt x="776951" y="1150600"/>
                  </a:lnTo>
                  <a:lnTo>
                    <a:pt x="913057" y="1127118"/>
                  </a:lnTo>
                  <a:lnTo>
                    <a:pt x="970477" y="1116445"/>
                  </a:lnTo>
                  <a:lnTo>
                    <a:pt x="1013010" y="1103636"/>
                  </a:lnTo>
                  <a:lnTo>
                    <a:pt x="1040656" y="1090828"/>
                  </a:lnTo>
                  <a:lnTo>
                    <a:pt x="1051290" y="1088694"/>
                  </a:lnTo>
                  <a:lnTo>
                    <a:pt x="1053416" y="1082289"/>
                  </a:lnTo>
                  <a:lnTo>
                    <a:pt x="1059796" y="1071616"/>
                  </a:lnTo>
                  <a:lnTo>
                    <a:pt x="1072556" y="1058808"/>
                  </a:lnTo>
                  <a:lnTo>
                    <a:pt x="1091696" y="1050269"/>
                  </a:lnTo>
                  <a:lnTo>
                    <a:pt x="1117216" y="1039596"/>
                  </a:lnTo>
                  <a:lnTo>
                    <a:pt x="1176762" y="1018249"/>
                  </a:lnTo>
                  <a:lnTo>
                    <a:pt x="1251195" y="999036"/>
                  </a:lnTo>
                  <a:lnTo>
                    <a:pt x="1406441" y="956343"/>
                  </a:lnTo>
                  <a:lnTo>
                    <a:pt x="1480874" y="937130"/>
                  </a:lnTo>
                  <a:lnTo>
                    <a:pt x="1538294" y="915783"/>
                  </a:lnTo>
                  <a:lnTo>
                    <a:pt x="1597840" y="892302"/>
                  </a:lnTo>
                  <a:lnTo>
                    <a:pt x="1674400" y="873090"/>
                  </a:lnTo>
                  <a:lnTo>
                    <a:pt x="1853039" y="828261"/>
                  </a:lnTo>
                  <a:lnTo>
                    <a:pt x="1938106" y="809049"/>
                  </a:lnTo>
                  <a:lnTo>
                    <a:pt x="2014665" y="787702"/>
                  </a:lnTo>
                  <a:lnTo>
                    <a:pt x="2069958" y="768490"/>
                  </a:lnTo>
                  <a:lnTo>
                    <a:pt x="2089098" y="757816"/>
                  </a:lnTo>
                  <a:lnTo>
                    <a:pt x="2101858" y="749277"/>
                  </a:lnTo>
                  <a:lnTo>
                    <a:pt x="2114618" y="738604"/>
                  </a:lnTo>
                  <a:lnTo>
                    <a:pt x="2135885" y="730065"/>
                  </a:lnTo>
                  <a:lnTo>
                    <a:pt x="2193304" y="704449"/>
                  </a:lnTo>
                  <a:lnTo>
                    <a:pt x="2269864" y="680967"/>
                  </a:lnTo>
                  <a:lnTo>
                    <a:pt x="2352804" y="659620"/>
                  </a:lnTo>
                  <a:lnTo>
                    <a:pt x="2501670" y="623331"/>
                  </a:lnTo>
                  <a:lnTo>
                    <a:pt x="2569723" y="608388"/>
                  </a:lnTo>
                  <a:lnTo>
                    <a:pt x="2608002" y="597714"/>
                  </a:lnTo>
                  <a:lnTo>
                    <a:pt x="2697322" y="576367"/>
                  </a:lnTo>
                  <a:lnTo>
                    <a:pt x="2748361" y="559290"/>
                  </a:lnTo>
                  <a:lnTo>
                    <a:pt x="2793021" y="540078"/>
                  </a:lnTo>
                  <a:lnTo>
                    <a:pt x="2831301" y="525135"/>
                  </a:lnTo>
                  <a:lnTo>
                    <a:pt x="2844061" y="514461"/>
                  </a:lnTo>
                  <a:lnTo>
                    <a:pt x="2852568" y="505922"/>
                  </a:lnTo>
                  <a:lnTo>
                    <a:pt x="2863201" y="495249"/>
                  </a:lnTo>
                  <a:lnTo>
                    <a:pt x="2884467" y="484576"/>
                  </a:lnTo>
                  <a:lnTo>
                    <a:pt x="2948267" y="452555"/>
                  </a:lnTo>
                  <a:lnTo>
                    <a:pt x="3073740" y="397053"/>
                  </a:lnTo>
                  <a:lnTo>
                    <a:pt x="3152427" y="358629"/>
                  </a:lnTo>
                  <a:lnTo>
                    <a:pt x="3288533" y="288184"/>
                  </a:lnTo>
                  <a:lnTo>
                    <a:pt x="3428892" y="215604"/>
                  </a:lnTo>
                  <a:lnTo>
                    <a:pt x="3479931" y="185719"/>
                  </a:lnTo>
                  <a:lnTo>
                    <a:pt x="3509705" y="166506"/>
                  </a:lnTo>
                  <a:lnTo>
                    <a:pt x="3535225" y="151563"/>
                  </a:lnTo>
                  <a:lnTo>
                    <a:pt x="3569251" y="128082"/>
                  </a:lnTo>
                  <a:lnTo>
                    <a:pt x="3664951" y="76849"/>
                  </a:lnTo>
                  <a:lnTo>
                    <a:pt x="3760650" y="298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51"/>
            <p:cNvSpPr>
              <a:spLocks/>
            </p:cNvSpPr>
            <p:nvPr/>
          </p:nvSpPr>
          <p:spPr bwMode="auto">
            <a:xfrm>
              <a:off x="5558456" y="5746634"/>
              <a:ext cx="1617260" cy="254297"/>
            </a:xfrm>
            <a:custGeom>
              <a:avLst/>
              <a:gdLst/>
              <a:ahLst/>
              <a:cxnLst/>
              <a:rect l="l" t="t" r="r" b="b"/>
              <a:pathLst>
                <a:path w="2156346" h="350880">
                  <a:moveTo>
                    <a:pt x="1171788" y="0"/>
                  </a:moveTo>
                  <a:lnTo>
                    <a:pt x="1176041" y="0"/>
                  </a:lnTo>
                  <a:lnTo>
                    <a:pt x="1188801" y="4254"/>
                  </a:lnTo>
                  <a:lnTo>
                    <a:pt x="1201561" y="10634"/>
                  </a:lnTo>
                  <a:lnTo>
                    <a:pt x="1233461" y="25520"/>
                  </a:lnTo>
                  <a:lnTo>
                    <a:pt x="1271741" y="55293"/>
                  </a:lnTo>
                  <a:lnTo>
                    <a:pt x="1312147" y="87193"/>
                  </a:lnTo>
                  <a:lnTo>
                    <a:pt x="1361061" y="121220"/>
                  </a:lnTo>
                  <a:lnTo>
                    <a:pt x="1409974" y="155246"/>
                  </a:lnTo>
                  <a:lnTo>
                    <a:pt x="1465267" y="191399"/>
                  </a:lnTo>
                  <a:lnTo>
                    <a:pt x="1522686" y="219046"/>
                  </a:lnTo>
                  <a:lnTo>
                    <a:pt x="1541826" y="225426"/>
                  </a:lnTo>
                  <a:lnTo>
                    <a:pt x="1569473" y="236059"/>
                  </a:lnTo>
                  <a:lnTo>
                    <a:pt x="1650286" y="250946"/>
                  </a:lnTo>
                  <a:lnTo>
                    <a:pt x="1856571" y="289226"/>
                  </a:lnTo>
                  <a:lnTo>
                    <a:pt x="1969284" y="308366"/>
                  </a:lnTo>
                  <a:lnTo>
                    <a:pt x="2069237" y="331759"/>
                  </a:lnTo>
                  <a:lnTo>
                    <a:pt x="2156346" y="350880"/>
                  </a:lnTo>
                  <a:lnTo>
                    <a:pt x="1258174" y="350880"/>
                  </a:lnTo>
                  <a:lnTo>
                    <a:pt x="1099482" y="321126"/>
                  </a:lnTo>
                  <a:lnTo>
                    <a:pt x="735824" y="255199"/>
                  </a:lnTo>
                  <a:lnTo>
                    <a:pt x="529538" y="212666"/>
                  </a:lnTo>
                  <a:lnTo>
                    <a:pt x="327505" y="168006"/>
                  </a:lnTo>
                  <a:lnTo>
                    <a:pt x="231806" y="142486"/>
                  </a:lnTo>
                  <a:lnTo>
                    <a:pt x="146740" y="121220"/>
                  </a:lnTo>
                  <a:lnTo>
                    <a:pt x="65927" y="95700"/>
                  </a:lnTo>
                  <a:lnTo>
                    <a:pt x="0" y="74433"/>
                  </a:lnTo>
                  <a:lnTo>
                    <a:pt x="193526" y="82940"/>
                  </a:lnTo>
                  <a:lnTo>
                    <a:pt x="363659" y="89320"/>
                  </a:lnTo>
                  <a:lnTo>
                    <a:pt x="446598" y="89320"/>
                  </a:lnTo>
                  <a:lnTo>
                    <a:pt x="518905" y="87193"/>
                  </a:lnTo>
                  <a:lnTo>
                    <a:pt x="576324" y="82940"/>
                  </a:lnTo>
                  <a:lnTo>
                    <a:pt x="625237" y="74433"/>
                  </a:lnTo>
                  <a:lnTo>
                    <a:pt x="659264" y="61673"/>
                  </a:lnTo>
                  <a:lnTo>
                    <a:pt x="691164" y="44660"/>
                  </a:lnTo>
                  <a:lnTo>
                    <a:pt x="735824" y="19140"/>
                  </a:lnTo>
                  <a:lnTo>
                    <a:pt x="757090" y="10634"/>
                  </a:lnTo>
                  <a:lnTo>
                    <a:pt x="780483" y="4254"/>
                  </a:lnTo>
                  <a:lnTo>
                    <a:pt x="793243" y="4254"/>
                  </a:lnTo>
                  <a:lnTo>
                    <a:pt x="808130" y="6380"/>
                  </a:lnTo>
                  <a:lnTo>
                    <a:pt x="840030" y="19140"/>
                  </a:lnTo>
                  <a:lnTo>
                    <a:pt x="871930" y="38280"/>
                  </a:lnTo>
                  <a:lnTo>
                    <a:pt x="903829" y="63800"/>
                  </a:lnTo>
                  <a:lnTo>
                    <a:pt x="965502" y="119093"/>
                  </a:lnTo>
                  <a:lnTo>
                    <a:pt x="1010162" y="159500"/>
                  </a:lnTo>
                  <a:lnTo>
                    <a:pt x="1029302" y="172260"/>
                  </a:lnTo>
                  <a:lnTo>
                    <a:pt x="1054822" y="187146"/>
                  </a:lnTo>
                  <a:lnTo>
                    <a:pt x="1088848" y="199906"/>
                  </a:lnTo>
                  <a:lnTo>
                    <a:pt x="1125001" y="212666"/>
                  </a:lnTo>
                  <a:lnTo>
                    <a:pt x="1207941" y="231806"/>
                  </a:lnTo>
                  <a:lnTo>
                    <a:pt x="1290881" y="244566"/>
                  </a:lnTo>
                  <a:lnTo>
                    <a:pt x="1299387" y="244566"/>
                  </a:lnTo>
                  <a:lnTo>
                    <a:pt x="1303641" y="236059"/>
                  </a:lnTo>
                  <a:lnTo>
                    <a:pt x="1303641" y="225426"/>
                  </a:lnTo>
                  <a:lnTo>
                    <a:pt x="1297261" y="210539"/>
                  </a:lnTo>
                  <a:lnTo>
                    <a:pt x="1273867" y="172260"/>
                  </a:lnTo>
                  <a:lnTo>
                    <a:pt x="1241968" y="123346"/>
                  </a:lnTo>
                  <a:lnTo>
                    <a:pt x="1210068" y="80813"/>
                  </a:lnTo>
                  <a:lnTo>
                    <a:pt x="1184548" y="38280"/>
                  </a:lnTo>
                  <a:lnTo>
                    <a:pt x="1176041" y="23393"/>
                  </a:lnTo>
                  <a:lnTo>
                    <a:pt x="1169661" y="10634"/>
                  </a:lnTo>
                  <a:lnTo>
                    <a:pt x="1169661" y="425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52"/>
            <p:cNvSpPr>
              <a:spLocks/>
            </p:cNvSpPr>
            <p:nvPr/>
          </p:nvSpPr>
          <p:spPr bwMode="auto">
            <a:xfrm>
              <a:off x="6596797" y="5523151"/>
              <a:ext cx="824612" cy="440804"/>
            </a:xfrm>
            <a:custGeom>
              <a:avLst/>
              <a:gdLst>
                <a:gd name="T0" fmla="*/ 0 w 517"/>
                <a:gd name="T1" fmla="*/ 0 h 286"/>
                <a:gd name="T2" fmla="*/ 86 w 517"/>
                <a:gd name="T3" fmla="*/ 52 h 286"/>
                <a:gd name="T4" fmla="*/ 138 w 517"/>
                <a:gd name="T5" fmla="*/ 81 h 286"/>
                <a:gd name="T6" fmla="*/ 147 w 517"/>
                <a:gd name="T7" fmla="*/ 84 h 286"/>
                <a:gd name="T8" fmla="*/ 152 w 517"/>
                <a:gd name="T9" fmla="*/ 82 h 286"/>
                <a:gd name="T10" fmla="*/ 155 w 517"/>
                <a:gd name="T11" fmla="*/ 67 h 286"/>
                <a:gd name="T12" fmla="*/ 159 w 517"/>
                <a:gd name="T13" fmla="*/ 49 h 286"/>
                <a:gd name="T14" fmla="*/ 165 w 517"/>
                <a:gd name="T15" fmla="*/ 42 h 286"/>
                <a:gd name="T16" fmla="*/ 174 w 517"/>
                <a:gd name="T17" fmla="*/ 39 h 286"/>
                <a:gd name="T18" fmla="*/ 180 w 517"/>
                <a:gd name="T19" fmla="*/ 39 h 286"/>
                <a:gd name="T20" fmla="*/ 188 w 517"/>
                <a:gd name="T21" fmla="*/ 43 h 286"/>
                <a:gd name="T22" fmla="*/ 195 w 517"/>
                <a:gd name="T23" fmla="*/ 55 h 286"/>
                <a:gd name="T24" fmla="*/ 203 w 517"/>
                <a:gd name="T25" fmla="*/ 78 h 286"/>
                <a:gd name="T26" fmla="*/ 209 w 517"/>
                <a:gd name="T27" fmla="*/ 93 h 286"/>
                <a:gd name="T28" fmla="*/ 215 w 517"/>
                <a:gd name="T29" fmla="*/ 100 h 286"/>
                <a:gd name="T30" fmla="*/ 219 w 517"/>
                <a:gd name="T31" fmla="*/ 102 h 286"/>
                <a:gd name="T32" fmla="*/ 231 w 517"/>
                <a:gd name="T33" fmla="*/ 103 h 286"/>
                <a:gd name="T34" fmla="*/ 237 w 517"/>
                <a:gd name="T35" fmla="*/ 100 h 286"/>
                <a:gd name="T36" fmla="*/ 240 w 517"/>
                <a:gd name="T37" fmla="*/ 93 h 286"/>
                <a:gd name="T38" fmla="*/ 242 w 517"/>
                <a:gd name="T39" fmla="*/ 75 h 286"/>
                <a:gd name="T40" fmla="*/ 246 w 517"/>
                <a:gd name="T41" fmla="*/ 60 h 286"/>
                <a:gd name="T42" fmla="*/ 254 w 517"/>
                <a:gd name="T43" fmla="*/ 51 h 286"/>
                <a:gd name="T44" fmla="*/ 258 w 517"/>
                <a:gd name="T45" fmla="*/ 48 h 286"/>
                <a:gd name="T46" fmla="*/ 267 w 517"/>
                <a:gd name="T47" fmla="*/ 93 h 286"/>
                <a:gd name="T48" fmla="*/ 281 w 517"/>
                <a:gd name="T49" fmla="*/ 142 h 286"/>
                <a:gd name="T50" fmla="*/ 285 w 517"/>
                <a:gd name="T51" fmla="*/ 151 h 286"/>
                <a:gd name="T52" fmla="*/ 302 w 517"/>
                <a:gd name="T53" fmla="*/ 165 h 286"/>
                <a:gd name="T54" fmla="*/ 412 w 517"/>
                <a:gd name="T55" fmla="*/ 220 h 286"/>
                <a:gd name="T56" fmla="*/ 487 w 517"/>
                <a:gd name="T57" fmla="*/ 259 h 286"/>
                <a:gd name="T58" fmla="*/ 510 w 517"/>
                <a:gd name="T59" fmla="*/ 274 h 286"/>
                <a:gd name="T60" fmla="*/ 517 w 517"/>
                <a:gd name="T61" fmla="*/ 283 h 286"/>
                <a:gd name="T62" fmla="*/ 516 w 517"/>
                <a:gd name="T63" fmla="*/ 284 h 286"/>
                <a:gd name="T64" fmla="*/ 511 w 517"/>
                <a:gd name="T65" fmla="*/ 286 h 286"/>
                <a:gd name="T66" fmla="*/ 484 w 517"/>
                <a:gd name="T67" fmla="*/ 278 h 286"/>
                <a:gd name="T68" fmla="*/ 414 w 517"/>
                <a:gd name="T69" fmla="*/ 247 h 286"/>
                <a:gd name="T70" fmla="*/ 237 w 517"/>
                <a:gd name="T71" fmla="*/ 162 h 286"/>
                <a:gd name="T72" fmla="*/ 174 w 517"/>
                <a:gd name="T73" fmla="*/ 133 h 286"/>
                <a:gd name="T74" fmla="*/ 162 w 517"/>
                <a:gd name="T75" fmla="*/ 129 h 286"/>
                <a:gd name="T76" fmla="*/ 137 w 517"/>
                <a:gd name="T77" fmla="*/ 120 h 286"/>
                <a:gd name="T78" fmla="*/ 117 w 517"/>
                <a:gd name="T79" fmla="*/ 109 h 286"/>
                <a:gd name="T80" fmla="*/ 84 w 517"/>
                <a:gd name="T81" fmla="*/ 81 h 286"/>
                <a:gd name="T82" fmla="*/ 27 w 517"/>
                <a:gd name="T83" fmla="*/ 22 h 286"/>
                <a:gd name="T84" fmla="*/ 0 w 517"/>
                <a:gd name="T8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7" h="286">
                  <a:moveTo>
                    <a:pt x="0" y="0"/>
                  </a:moveTo>
                  <a:lnTo>
                    <a:pt x="0" y="0"/>
                  </a:lnTo>
                  <a:lnTo>
                    <a:pt x="42" y="27"/>
                  </a:lnTo>
                  <a:lnTo>
                    <a:pt x="86" y="52"/>
                  </a:lnTo>
                  <a:lnTo>
                    <a:pt x="138" y="81"/>
                  </a:lnTo>
                  <a:lnTo>
                    <a:pt x="138" y="81"/>
                  </a:lnTo>
                  <a:lnTo>
                    <a:pt x="143" y="84"/>
                  </a:lnTo>
                  <a:lnTo>
                    <a:pt x="147" y="84"/>
                  </a:lnTo>
                  <a:lnTo>
                    <a:pt x="150" y="84"/>
                  </a:lnTo>
                  <a:lnTo>
                    <a:pt x="152" y="82"/>
                  </a:lnTo>
                  <a:lnTo>
                    <a:pt x="155" y="76"/>
                  </a:lnTo>
                  <a:lnTo>
                    <a:pt x="155" y="67"/>
                  </a:lnTo>
                  <a:lnTo>
                    <a:pt x="156" y="58"/>
                  </a:lnTo>
                  <a:lnTo>
                    <a:pt x="159" y="49"/>
                  </a:lnTo>
                  <a:lnTo>
                    <a:pt x="162" y="45"/>
                  </a:lnTo>
                  <a:lnTo>
                    <a:pt x="165" y="42"/>
                  </a:lnTo>
                  <a:lnTo>
                    <a:pt x="168" y="40"/>
                  </a:lnTo>
                  <a:lnTo>
                    <a:pt x="174" y="39"/>
                  </a:lnTo>
                  <a:lnTo>
                    <a:pt x="174" y="39"/>
                  </a:lnTo>
                  <a:lnTo>
                    <a:pt x="180" y="39"/>
                  </a:lnTo>
                  <a:lnTo>
                    <a:pt x="185" y="40"/>
                  </a:lnTo>
                  <a:lnTo>
                    <a:pt x="188" y="43"/>
                  </a:lnTo>
                  <a:lnTo>
                    <a:pt x="191" y="46"/>
                  </a:lnTo>
                  <a:lnTo>
                    <a:pt x="195" y="55"/>
                  </a:lnTo>
                  <a:lnTo>
                    <a:pt x="200" y="67"/>
                  </a:lnTo>
                  <a:lnTo>
                    <a:pt x="203" y="78"/>
                  </a:lnTo>
                  <a:lnTo>
                    <a:pt x="206" y="88"/>
                  </a:lnTo>
                  <a:lnTo>
                    <a:pt x="209" y="93"/>
                  </a:lnTo>
                  <a:lnTo>
                    <a:pt x="212" y="97"/>
                  </a:lnTo>
                  <a:lnTo>
                    <a:pt x="215" y="100"/>
                  </a:lnTo>
                  <a:lnTo>
                    <a:pt x="219" y="102"/>
                  </a:lnTo>
                  <a:lnTo>
                    <a:pt x="219" y="102"/>
                  </a:lnTo>
                  <a:lnTo>
                    <a:pt x="225" y="103"/>
                  </a:lnTo>
                  <a:lnTo>
                    <a:pt x="231" y="103"/>
                  </a:lnTo>
                  <a:lnTo>
                    <a:pt x="234" y="102"/>
                  </a:lnTo>
                  <a:lnTo>
                    <a:pt x="237" y="100"/>
                  </a:lnTo>
                  <a:lnTo>
                    <a:pt x="239" y="97"/>
                  </a:lnTo>
                  <a:lnTo>
                    <a:pt x="240" y="93"/>
                  </a:lnTo>
                  <a:lnTo>
                    <a:pt x="242" y="85"/>
                  </a:lnTo>
                  <a:lnTo>
                    <a:pt x="242" y="75"/>
                  </a:lnTo>
                  <a:lnTo>
                    <a:pt x="245" y="64"/>
                  </a:lnTo>
                  <a:lnTo>
                    <a:pt x="246" y="60"/>
                  </a:lnTo>
                  <a:lnTo>
                    <a:pt x="249" y="55"/>
                  </a:lnTo>
                  <a:lnTo>
                    <a:pt x="254" y="51"/>
                  </a:lnTo>
                  <a:lnTo>
                    <a:pt x="258" y="48"/>
                  </a:lnTo>
                  <a:lnTo>
                    <a:pt x="258" y="48"/>
                  </a:lnTo>
                  <a:lnTo>
                    <a:pt x="261" y="61"/>
                  </a:lnTo>
                  <a:lnTo>
                    <a:pt x="267" y="93"/>
                  </a:lnTo>
                  <a:lnTo>
                    <a:pt x="276" y="129"/>
                  </a:lnTo>
                  <a:lnTo>
                    <a:pt x="281" y="142"/>
                  </a:lnTo>
                  <a:lnTo>
                    <a:pt x="285" y="151"/>
                  </a:lnTo>
                  <a:lnTo>
                    <a:pt x="285" y="151"/>
                  </a:lnTo>
                  <a:lnTo>
                    <a:pt x="291" y="157"/>
                  </a:lnTo>
                  <a:lnTo>
                    <a:pt x="302" y="165"/>
                  </a:lnTo>
                  <a:lnTo>
                    <a:pt x="331" y="181"/>
                  </a:lnTo>
                  <a:lnTo>
                    <a:pt x="412" y="220"/>
                  </a:lnTo>
                  <a:lnTo>
                    <a:pt x="453" y="241"/>
                  </a:lnTo>
                  <a:lnTo>
                    <a:pt x="487" y="259"/>
                  </a:lnTo>
                  <a:lnTo>
                    <a:pt x="501" y="266"/>
                  </a:lnTo>
                  <a:lnTo>
                    <a:pt x="510" y="274"/>
                  </a:lnTo>
                  <a:lnTo>
                    <a:pt x="516" y="280"/>
                  </a:lnTo>
                  <a:lnTo>
                    <a:pt x="517" y="283"/>
                  </a:lnTo>
                  <a:lnTo>
                    <a:pt x="516" y="284"/>
                  </a:lnTo>
                  <a:lnTo>
                    <a:pt x="516" y="284"/>
                  </a:lnTo>
                  <a:lnTo>
                    <a:pt x="514" y="286"/>
                  </a:lnTo>
                  <a:lnTo>
                    <a:pt x="511" y="286"/>
                  </a:lnTo>
                  <a:lnTo>
                    <a:pt x="501" y="284"/>
                  </a:lnTo>
                  <a:lnTo>
                    <a:pt x="484" y="278"/>
                  </a:lnTo>
                  <a:lnTo>
                    <a:pt x="465" y="271"/>
                  </a:lnTo>
                  <a:lnTo>
                    <a:pt x="414" y="247"/>
                  </a:lnTo>
                  <a:lnTo>
                    <a:pt x="354" y="218"/>
                  </a:lnTo>
                  <a:lnTo>
                    <a:pt x="237" y="162"/>
                  </a:lnTo>
                  <a:lnTo>
                    <a:pt x="191" y="139"/>
                  </a:lnTo>
                  <a:lnTo>
                    <a:pt x="174" y="133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49" y="124"/>
                  </a:lnTo>
                  <a:lnTo>
                    <a:pt x="137" y="120"/>
                  </a:lnTo>
                  <a:lnTo>
                    <a:pt x="126" y="115"/>
                  </a:lnTo>
                  <a:lnTo>
                    <a:pt x="117" y="109"/>
                  </a:lnTo>
                  <a:lnTo>
                    <a:pt x="99" y="96"/>
                  </a:lnTo>
                  <a:lnTo>
                    <a:pt x="84" y="81"/>
                  </a:lnTo>
                  <a:lnTo>
                    <a:pt x="50" y="43"/>
                  </a:lnTo>
                  <a:lnTo>
                    <a:pt x="27" y="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55"/>
            <p:cNvSpPr>
              <a:spLocks/>
            </p:cNvSpPr>
            <p:nvPr/>
          </p:nvSpPr>
          <p:spPr bwMode="auto">
            <a:xfrm>
              <a:off x="7368774" y="5143998"/>
              <a:ext cx="636403" cy="499372"/>
            </a:xfrm>
            <a:custGeom>
              <a:avLst/>
              <a:gdLst>
                <a:gd name="T0" fmla="*/ 0 w 399"/>
                <a:gd name="T1" fmla="*/ 0 h 324"/>
                <a:gd name="T2" fmla="*/ 56 w 399"/>
                <a:gd name="T3" fmla="*/ 38 h 324"/>
                <a:gd name="T4" fmla="*/ 98 w 399"/>
                <a:gd name="T5" fmla="*/ 71 h 324"/>
                <a:gd name="T6" fmla="*/ 120 w 399"/>
                <a:gd name="T7" fmla="*/ 95 h 324"/>
                <a:gd name="T8" fmla="*/ 123 w 399"/>
                <a:gd name="T9" fmla="*/ 102 h 324"/>
                <a:gd name="T10" fmla="*/ 134 w 399"/>
                <a:gd name="T11" fmla="*/ 114 h 324"/>
                <a:gd name="T12" fmla="*/ 153 w 399"/>
                <a:gd name="T13" fmla="*/ 126 h 324"/>
                <a:gd name="T14" fmla="*/ 205 w 399"/>
                <a:gd name="T15" fmla="*/ 142 h 324"/>
                <a:gd name="T16" fmla="*/ 256 w 399"/>
                <a:gd name="T17" fmla="*/ 153 h 324"/>
                <a:gd name="T18" fmla="*/ 283 w 399"/>
                <a:gd name="T19" fmla="*/ 157 h 324"/>
                <a:gd name="T20" fmla="*/ 300 w 399"/>
                <a:gd name="T21" fmla="*/ 168 h 324"/>
                <a:gd name="T22" fmla="*/ 324 w 399"/>
                <a:gd name="T23" fmla="*/ 195 h 324"/>
                <a:gd name="T24" fmla="*/ 346 w 399"/>
                <a:gd name="T25" fmla="*/ 228 h 324"/>
                <a:gd name="T26" fmla="*/ 363 w 399"/>
                <a:gd name="T27" fmla="*/ 259 h 324"/>
                <a:gd name="T28" fmla="*/ 367 w 399"/>
                <a:gd name="T29" fmla="*/ 273 h 324"/>
                <a:gd name="T30" fmla="*/ 385 w 399"/>
                <a:gd name="T31" fmla="*/ 306 h 324"/>
                <a:gd name="T32" fmla="*/ 399 w 399"/>
                <a:gd name="T33" fmla="*/ 324 h 324"/>
                <a:gd name="T34" fmla="*/ 358 w 399"/>
                <a:gd name="T35" fmla="*/ 289 h 324"/>
                <a:gd name="T36" fmla="*/ 319 w 399"/>
                <a:gd name="T37" fmla="*/ 252 h 324"/>
                <a:gd name="T38" fmla="*/ 313 w 399"/>
                <a:gd name="T39" fmla="*/ 244 h 324"/>
                <a:gd name="T40" fmla="*/ 310 w 399"/>
                <a:gd name="T41" fmla="*/ 244 h 324"/>
                <a:gd name="T42" fmla="*/ 318 w 399"/>
                <a:gd name="T43" fmla="*/ 283 h 324"/>
                <a:gd name="T44" fmla="*/ 327 w 399"/>
                <a:gd name="T45" fmla="*/ 300 h 324"/>
                <a:gd name="T46" fmla="*/ 327 w 399"/>
                <a:gd name="T47" fmla="*/ 300 h 324"/>
                <a:gd name="T48" fmla="*/ 321 w 399"/>
                <a:gd name="T49" fmla="*/ 295 h 324"/>
                <a:gd name="T50" fmla="*/ 268 w 399"/>
                <a:gd name="T51" fmla="*/ 255 h 324"/>
                <a:gd name="T52" fmla="*/ 250 w 399"/>
                <a:gd name="T53" fmla="*/ 235 h 324"/>
                <a:gd name="T54" fmla="*/ 244 w 399"/>
                <a:gd name="T55" fmla="*/ 228 h 324"/>
                <a:gd name="T56" fmla="*/ 220 w 399"/>
                <a:gd name="T57" fmla="*/ 205 h 324"/>
                <a:gd name="T58" fmla="*/ 258 w 399"/>
                <a:gd name="T59" fmla="*/ 187 h 324"/>
                <a:gd name="T60" fmla="*/ 208 w 399"/>
                <a:gd name="T61" fmla="*/ 177 h 324"/>
                <a:gd name="T62" fmla="*/ 137 w 399"/>
                <a:gd name="T63" fmla="*/ 156 h 324"/>
                <a:gd name="T64" fmla="*/ 131 w 399"/>
                <a:gd name="T65" fmla="*/ 153 h 324"/>
                <a:gd name="T66" fmla="*/ 104 w 399"/>
                <a:gd name="T67" fmla="*/ 131 h 324"/>
                <a:gd name="T68" fmla="*/ 62 w 399"/>
                <a:gd name="T69" fmla="*/ 84 h 324"/>
                <a:gd name="T70" fmla="*/ 0 w 399"/>
                <a:gd name="T71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9" h="324">
                  <a:moveTo>
                    <a:pt x="0" y="0"/>
                  </a:moveTo>
                  <a:lnTo>
                    <a:pt x="0" y="0"/>
                  </a:lnTo>
                  <a:lnTo>
                    <a:pt x="17" y="11"/>
                  </a:lnTo>
                  <a:lnTo>
                    <a:pt x="56" y="38"/>
                  </a:lnTo>
                  <a:lnTo>
                    <a:pt x="78" y="53"/>
                  </a:lnTo>
                  <a:lnTo>
                    <a:pt x="98" y="71"/>
                  </a:lnTo>
                  <a:lnTo>
                    <a:pt x="114" y="86"/>
                  </a:lnTo>
                  <a:lnTo>
                    <a:pt x="120" y="95"/>
                  </a:lnTo>
                  <a:lnTo>
                    <a:pt x="123" y="102"/>
                  </a:lnTo>
                  <a:lnTo>
                    <a:pt x="123" y="102"/>
                  </a:lnTo>
                  <a:lnTo>
                    <a:pt x="128" y="108"/>
                  </a:lnTo>
                  <a:lnTo>
                    <a:pt x="134" y="114"/>
                  </a:lnTo>
                  <a:lnTo>
                    <a:pt x="143" y="120"/>
                  </a:lnTo>
                  <a:lnTo>
                    <a:pt x="153" y="126"/>
                  </a:lnTo>
                  <a:lnTo>
                    <a:pt x="177" y="135"/>
                  </a:lnTo>
                  <a:lnTo>
                    <a:pt x="205" y="142"/>
                  </a:lnTo>
                  <a:lnTo>
                    <a:pt x="232" y="148"/>
                  </a:lnTo>
                  <a:lnTo>
                    <a:pt x="256" y="153"/>
                  </a:lnTo>
                  <a:lnTo>
                    <a:pt x="283" y="157"/>
                  </a:lnTo>
                  <a:lnTo>
                    <a:pt x="283" y="157"/>
                  </a:lnTo>
                  <a:lnTo>
                    <a:pt x="291" y="160"/>
                  </a:lnTo>
                  <a:lnTo>
                    <a:pt x="300" y="168"/>
                  </a:lnTo>
                  <a:lnTo>
                    <a:pt x="310" y="180"/>
                  </a:lnTo>
                  <a:lnTo>
                    <a:pt x="324" y="195"/>
                  </a:lnTo>
                  <a:lnTo>
                    <a:pt x="336" y="211"/>
                  </a:lnTo>
                  <a:lnTo>
                    <a:pt x="346" y="228"/>
                  </a:lnTo>
                  <a:lnTo>
                    <a:pt x="357" y="244"/>
                  </a:lnTo>
                  <a:lnTo>
                    <a:pt x="363" y="259"/>
                  </a:lnTo>
                  <a:lnTo>
                    <a:pt x="363" y="259"/>
                  </a:lnTo>
                  <a:lnTo>
                    <a:pt x="367" y="273"/>
                  </a:lnTo>
                  <a:lnTo>
                    <a:pt x="373" y="286"/>
                  </a:lnTo>
                  <a:lnTo>
                    <a:pt x="385" y="306"/>
                  </a:lnTo>
                  <a:lnTo>
                    <a:pt x="396" y="319"/>
                  </a:lnTo>
                  <a:lnTo>
                    <a:pt x="399" y="324"/>
                  </a:lnTo>
                  <a:lnTo>
                    <a:pt x="399" y="324"/>
                  </a:lnTo>
                  <a:lnTo>
                    <a:pt x="358" y="289"/>
                  </a:lnTo>
                  <a:lnTo>
                    <a:pt x="330" y="262"/>
                  </a:lnTo>
                  <a:lnTo>
                    <a:pt x="319" y="252"/>
                  </a:lnTo>
                  <a:lnTo>
                    <a:pt x="313" y="244"/>
                  </a:lnTo>
                  <a:lnTo>
                    <a:pt x="313" y="244"/>
                  </a:lnTo>
                  <a:lnTo>
                    <a:pt x="310" y="241"/>
                  </a:lnTo>
                  <a:lnTo>
                    <a:pt x="310" y="244"/>
                  </a:lnTo>
                  <a:lnTo>
                    <a:pt x="312" y="262"/>
                  </a:lnTo>
                  <a:lnTo>
                    <a:pt x="318" y="283"/>
                  </a:lnTo>
                  <a:lnTo>
                    <a:pt x="322" y="294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7" y="300"/>
                  </a:lnTo>
                  <a:lnTo>
                    <a:pt x="321" y="295"/>
                  </a:lnTo>
                  <a:lnTo>
                    <a:pt x="297" y="279"/>
                  </a:lnTo>
                  <a:lnTo>
                    <a:pt x="268" y="255"/>
                  </a:lnTo>
                  <a:lnTo>
                    <a:pt x="256" y="244"/>
                  </a:lnTo>
                  <a:lnTo>
                    <a:pt x="250" y="235"/>
                  </a:lnTo>
                  <a:lnTo>
                    <a:pt x="250" y="235"/>
                  </a:lnTo>
                  <a:lnTo>
                    <a:pt x="244" y="228"/>
                  </a:lnTo>
                  <a:lnTo>
                    <a:pt x="237" y="220"/>
                  </a:lnTo>
                  <a:lnTo>
                    <a:pt x="220" y="205"/>
                  </a:lnTo>
                  <a:lnTo>
                    <a:pt x="196" y="189"/>
                  </a:lnTo>
                  <a:lnTo>
                    <a:pt x="258" y="187"/>
                  </a:lnTo>
                  <a:lnTo>
                    <a:pt x="258" y="187"/>
                  </a:lnTo>
                  <a:lnTo>
                    <a:pt x="208" y="177"/>
                  </a:lnTo>
                  <a:lnTo>
                    <a:pt x="169" y="166"/>
                  </a:lnTo>
                  <a:lnTo>
                    <a:pt x="137" y="156"/>
                  </a:lnTo>
                  <a:lnTo>
                    <a:pt x="137" y="156"/>
                  </a:lnTo>
                  <a:lnTo>
                    <a:pt x="131" y="153"/>
                  </a:lnTo>
                  <a:lnTo>
                    <a:pt x="123" y="147"/>
                  </a:lnTo>
                  <a:lnTo>
                    <a:pt x="104" y="131"/>
                  </a:lnTo>
                  <a:lnTo>
                    <a:pt x="84" y="108"/>
                  </a:lnTo>
                  <a:lnTo>
                    <a:pt x="62" y="84"/>
                  </a:lnTo>
                  <a:lnTo>
                    <a:pt x="23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56"/>
            <p:cNvSpPr>
              <a:spLocks/>
            </p:cNvSpPr>
            <p:nvPr/>
          </p:nvSpPr>
          <p:spPr bwMode="auto">
            <a:xfrm>
              <a:off x="5362520" y="5845276"/>
              <a:ext cx="1456917" cy="155655"/>
            </a:xfrm>
            <a:custGeom>
              <a:avLst/>
              <a:gdLst/>
              <a:ahLst/>
              <a:cxnLst/>
              <a:rect l="l" t="t" r="r" b="b"/>
              <a:pathLst>
                <a:path w="1942556" h="214774">
                  <a:moveTo>
                    <a:pt x="16684" y="0"/>
                  </a:moveTo>
                  <a:lnTo>
                    <a:pt x="88990" y="19140"/>
                  </a:lnTo>
                  <a:lnTo>
                    <a:pt x="171930" y="38280"/>
                  </a:lnTo>
                  <a:lnTo>
                    <a:pt x="274009" y="57420"/>
                  </a:lnTo>
                  <a:lnTo>
                    <a:pt x="388849" y="76560"/>
                  </a:lnTo>
                  <a:lnTo>
                    <a:pt x="505815" y="93573"/>
                  </a:lnTo>
                  <a:lnTo>
                    <a:pt x="567488" y="95700"/>
                  </a:lnTo>
                  <a:lnTo>
                    <a:pt x="627034" y="99953"/>
                  </a:lnTo>
                  <a:lnTo>
                    <a:pt x="682327" y="99953"/>
                  </a:lnTo>
                  <a:lnTo>
                    <a:pt x="735494" y="95700"/>
                  </a:lnTo>
                  <a:lnTo>
                    <a:pt x="920513" y="76560"/>
                  </a:lnTo>
                  <a:lnTo>
                    <a:pt x="992819" y="68053"/>
                  </a:lnTo>
                  <a:lnTo>
                    <a:pt x="1060872" y="63800"/>
                  </a:lnTo>
                  <a:lnTo>
                    <a:pt x="1118292" y="61673"/>
                  </a:lnTo>
                  <a:lnTo>
                    <a:pt x="1162952" y="68053"/>
                  </a:lnTo>
                  <a:lnTo>
                    <a:pt x="1184218" y="74433"/>
                  </a:lnTo>
                  <a:lnTo>
                    <a:pt x="1203358" y="80813"/>
                  </a:lnTo>
                  <a:lnTo>
                    <a:pt x="1220371" y="89320"/>
                  </a:lnTo>
                  <a:lnTo>
                    <a:pt x="1233131" y="99953"/>
                  </a:lnTo>
                  <a:lnTo>
                    <a:pt x="1248018" y="112713"/>
                  </a:lnTo>
                  <a:lnTo>
                    <a:pt x="1271411" y="121220"/>
                  </a:lnTo>
                  <a:lnTo>
                    <a:pt x="1296931" y="131853"/>
                  </a:lnTo>
                  <a:lnTo>
                    <a:pt x="1324577" y="140360"/>
                  </a:lnTo>
                  <a:lnTo>
                    <a:pt x="1392630" y="157373"/>
                  </a:lnTo>
                  <a:lnTo>
                    <a:pt x="1464937" y="165879"/>
                  </a:lnTo>
                  <a:lnTo>
                    <a:pt x="1541496" y="176513"/>
                  </a:lnTo>
                  <a:lnTo>
                    <a:pt x="1611676" y="182893"/>
                  </a:lnTo>
                  <a:lnTo>
                    <a:pt x="1715882" y="185019"/>
                  </a:lnTo>
                  <a:lnTo>
                    <a:pt x="1777555" y="191399"/>
                  </a:lnTo>
                  <a:lnTo>
                    <a:pt x="1881761" y="204159"/>
                  </a:lnTo>
                  <a:lnTo>
                    <a:pt x="1942556" y="214774"/>
                  </a:lnTo>
                  <a:lnTo>
                    <a:pt x="0" y="21477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57"/>
            <p:cNvSpPr>
              <a:spLocks/>
            </p:cNvSpPr>
            <p:nvPr/>
          </p:nvSpPr>
          <p:spPr bwMode="auto">
            <a:xfrm>
              <a:off x="5136763" y="5843736"/>
              <a:ext cx="285364" cy="157196"/>
            </a:xfrm>
            <a:custGeom>
              <a:avLst/>
              <a:gdLst/>
              <a:ahLst/>
              <a:cxnLst/>
              <a:rect l="l" t="t" r="r" b="b"/>
              <a:pathLst>
                <a:path w="380485" h="216901">
                  <a:moveTo>
                    <a:pt x="334053" y="0"/>
                  </a:moveTo>
                  <a:lnTo>
                    <a:pt x="340445" y="0"/>
                  </a:lnTo>
                  <a:lnTo>
                    <a:pt x="342575" y="2140"/>
                  </a:lnTo>
                  <a:lnTo>
                    <a:pt x="348967" y="12837"/>
                  </a:lnTo>
                  <a:lnTo>
                    <a:pt x="353228" y="32092"/>
                  </a:lnTo>
                  <a:lnTo>
                    <a:pt x="355359" y="79161"/>
                  </a:lnTo>
                  <a:lnTo>
                    <a:pt x="361750" y="143345"/>
                  </a:lnTo>
                  <a:lnTo>
                    <a:pt x="368142" y="179716"/>
                  </a:lnTo>
                  <a:lnTo>
                    <a:pt x="380485" y="216901"/>
                  </a:lnTo>
                  <a:lnTo>
                    <a:pt x="0" y="216901"/>
                  </a:lnTo>
                  <a:lnTo>
                    <a:pt x="59212" y="173297"/>
                  </a:lnTo>
                  <a:lnTo>
                    <a:pt x="157217" y="104834"/>
                  </a:lnTo>
                  <a:lnTo>
                    <a:pt x="257353" y="40650"/>
                  </a:lnTo>
                  <a:lnTo>
                    <a:pt x="321270" y="21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58"/>
            <p:cNvSpPr>
              <a:spLocks/>
            </p:cNvSpPr>
            <p:nvPr/>
          </p:nvSpPr>
          <p:spPr bwMode="auto">
            <a:xfrm>
              <a:off x="5061310" y="5811368"/>
              <a:ext cx="942149" cy="189563"/>
            </a:xfrm>
            <a:custGeom>
              <a:avLst/>
              <a:gdLst/>
              <a:ahLst/>
              <a:cxnLst/>
              <a:rect l="l" t="t" r="r" b="b"/>
              <a:pathLst>
                <a:path w="1256198" h="261560">
                  <a:moveTo>
                    <a:pt x="445942" y="0"/>
                  </a:moveTo>
                  <a:lnTo>
                    <a:pt x="465082" y="0"/>
                  </a:lnTo>
                  <a:lnTo>
                    <a:pt x="482095" y="4254"/>
                  </a:lnTo>
                  <a:lnTo>
                    <a:pt x="503362" y="12760"/>
                  </a:lnTo>
                  <a:lnTo>
                    <a:pt x="545895" y="23393"/>
                  </a:lnTo>
                  <a:lnTo>
                    <a:pt x="650101" y="46787"/>
                  </a:lnTo>
                  <a:lnTo>
                    <a:pt x="843627" y="91447"/>
                  </a:lnTo>
                  <a:lnTo>
                    <a:pt x="879780" y="97826"/>
                  </a:lnTo>
                  <a:lnTo>
                    <a:pt x="924440" y="102080"/>
                  </a:lnTo>
                  <a:lnTo>
                    <a:pt x="1032899" y="108460"/>
                  </a:lnTo>
                  <a:lnTo>
                    <a:pt x="1141359" y="116966"/>
                  </a:lnTo>
                  <a:lnTo>
                    <a:pt x="1186019" y="123346"/>
                  </a:lnTo>
                  <a:lnTo>
                    <a:pt x="1220045" y="133980"/>
                  </a:lnTo>
                  <a:lnTo>
                    <a:pt x="1232805" y="140360"/>
                  </a:lnTo>
                  <a:lnTo>
                    <a:pt x="1243438" y="146740"/>
                  </a:lnTo>
                  <a:lnTo>
                    <a:pt x="1249818" y="153120"/>
                  </a:lnTo>
                  <a:lnTo>
                    <a:pt x="1251945" y="159500"/>
                  </a:lnTo>
                  <a:lnTo>
                    <a:pt x="1256198" y="165880"/>
                  </a:lnTo>
                  <a:lnTo>
                    <a:pt x="1256198" y="172259"/>
                  </a:lnTo>
                  <a:lnTo>
                    <a:pt x="1249818" y="185019"/>
                  </a:lnTo>
                  <a:lnTo>
                    <a:pt x="1239185" y="197779"/>
                  </a:lnTo>
                  <a:lnTo>
                    <a:pt x="1230678" y="204159"/>
                  </a:lnTo>
                  <a:lnTo>
                    <a:pt x="1220045" y="212666"/>
                  </a:lnTo>
                  <a:lnTo>
                    <a:pt x="1169005" y="225426"/>
                  </a:lnTo>
                  <a:lnTo>
                    <a:pt x="1086066" y="250946"/>
                  </a:lnTo>
                  <a:lnTo>
                    <a:pt x="1064799" y="255199"/>
                  </a:lnTo>
                  <a:lnTo>
                    <a:pt x="1026519" y="255199"/>
                  </a:lnTo>
                  <a:lnTo>
                    <a:pt x="926567" y="244566"/>
                  </a:lnTo>
                  <a:lnTo>
                    <a:pt x="792587" y="231806"/>
                  </a:lnTo>
                  <a:lnTo>
                    <a:pt x="709648" y="206286"/>
                  </a:lnTo>
                  <a:lnTo>
                    <a:pt x="647975" y="187146"/>
                  </a:lnTo>
                  <a:lnTo>
                    <a:pt x="609695" y="180766"/>
                  </a:lnTo>
                  <a:lnTo>
                    <a:pt x="599061" y="185019"/>
                  </a:lnTo>
                  <a:lnTo>
                    <a:pt x="586302" y="191399"/>
                  </a:lnTo>
                  <a:lnTo>
                    <a:pt x="573542" y="199906"/>
                  </a:lnTo>
                  <a:lnTo>
                    <a:pt x="565035" y="212666"/>
                  </a:lnTo>
                  <a:lnTo>
                    <a:pt x="558655" y="229679"/>
                  </a:lnTo>
                  <a:lnTo>
                    <a:pt x="554402" y="250946"/>
                  </a:lnTo>
                  <a:lnTo>
                    <a:pt x="556332" y="261560"/>
                  </a:lnTo>
                  <a:lnTo>
                    <a:pt x="0" y="261560"/>
                  </a:lnTo>
                  <a:lnTo>
                    <a:pt x="114184" y="185019"/>
                  </a:lnTo>
                  <a:lnTo>
                    <a:pt x="254543" y="91447"/>
                  </a:lnTo>
                  <a:lnTo>
                    <a:pt x="335356" y="44660"/>
                  </a:lnTo>
                  <a:lnTo>
                    <a:pt x="367256" y="29773"/>
                  </a:lnTo>
                  <a:lnTo>
                    <a:pt x="405536" y="10634"/>
                  </a:lnTo>
                  <a:lnTo>
                    <a:pt x="426802" y="42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212271" y="1983922"/>
            <a:ext cx="7517374" cy="3804557"/>
          </a:xfrm>
          <a:prstGeom prst="roundRect">
            <a:avLst/>
          </a:prstGeom>
          <a:gradFill>
            <a:gsLst>
              <a:gs pos="0">
                <a:schemeClr val="accent1">
                  <a:alpha val="93000"/>
                </a:schemeClr>
              </a:gs>
              <a:gs pos="100000">
                <a:schemeClr val="accent2">
                  <a:lumMod val="60000"/>
                  <a:lumOff val="40000"/>
                  <a:alpha val="81000"/>
                </a:schemeClr>
              </a:gs>
            </a:gsLst>
            <a:lin ang="5400000" scaled="1"/>
          </a:gradFill>
          <a:ln w="12700">
            <a:solidFill>
              <a:schemeClr val="tx2">
                <a:lumMod val="50000"/>
              </a:schemeClr>
            </a:solidFill>
          </a:ln>
          <a:effectLst>
            <a:outerShdw blurRad="596900" dist="215900" dir="4620000" sx="91000" sy="91000" rotWithShape="0">
              <a:prstClr val="black">
                <a:alpha val="3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33974" y="2166591"/>
            <a:ext cx="6876360" cy="3691118"/>
          </a:xfrm>
        </p:spPr>
        <p:txBody>
          <a:bodyPr>
            <a:normAutofit/>
          </a:bodyPr>
          <a:lstStyle/>
          <a:p>
            <a:r>
              <a:rPr lang="en-US" dirty="0"/>
              <a:t>On going reports to board and a shared file of all reports.</a:t>
            </a:r>
          </a:p>
          <a:p>
            <a:r>
              <a:rPr lang="en-US" dirty="0"/>
              <a:t>Only one questions asked re: location of training. Response sent to board members.</a:t>
            </a:r>
          </a:p>
          <a:p>
            <a:r>
              <a:rPr lang="en-US" dirty="0"/>
              <a:t>Electronic Newsletter shared with board</a:t>
            </a:r>
          </a:p>
          <a:p>
            <a:r>
              <a:rPr lang="en-US" dirty="0"/>
              <a:t>Needed policy presented to the board for approval </a:t>
            </a:r>
          </a:p>
          <a:p>
            <a:r>
              <a:rPr lang="en-US" dirty="0"/>
              <a:t>Free training opportunity sent to the board.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61041" y="5649222"/>
            <a:ext cx="897151" cy="1241459"/>
            <a:chOff x="-1988230" y="4429494"/>
            <a:chExt cx="839761" cy="1544493"/>
          </a:xfrm>
        </p:grpSpPr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-1272120" y="4920303"/>
              <a:ext cx="80411" cy="1046098"/>
            </a:xfrm>
            <a:custGeom>
              <a:avLst/>
              <a:gdLst>
                <a:gd name="T0" fmla="*/ 13 w 106"/>
                <a:gd name="T1" fmla="*/ 1379 h 1379"/>
                <a:gd name="T2" fmla="*/ 7 w 106"/>
                <a:gd name="T3" fmla="*/ 1377 h 1379"/>
                <a:gd name="T4" fmla="*/ 0 w 106"/>
                <a:gd name="T5" fmla="*/ 1322 h 1379"/>
                <a:gd name="T6" fmla="*/ 60 w 106"/>
                <a:gd name="T7" fmla="*/ 240 h 1379"/>
                <a:gd name="T8" fmla="*/ 55 w 106"/>
                <a:gd name="T9" fmla="*/ 240 h 1379"/>
                <a:gd name="T10" fmla="*/ 68 w 106"/>
                <a:gd name="T11" fmla="*/ 0 h 1379"/>
                <a:gd name="T12" fmla="*/ 106 w 106"/>
                <a:gd name="T13" fmla="*/ 1 h 1379"/>
                <a:gd name="T14" fmla="*/ 92 w 106"/>
                <a:gd name="T15" fmla="*/ 244 h 1379"/>
                <a:gd name="T16" fmla="*/ 86 w 106"/>
                <a:gd name="T17" fmla="*/ 244 h 1379"/>
                <a:gd name="T18" fmla="*/ 26 w 106"/>
                <a:gd name="T19" fmla="*/ 1322 h 1379"/>
                <a:gd name="T20" fmla="*/ 13 w 106"/>
                <a:gd name="T21" fmla="*/ 1379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1379">
                  <a:moveTo>
                    <a:pt x="13" y="1379"/>
                  </a:moveTo>
                  <a:lnTo>
                    <a:pt x="7" y="1377"/>
                  </a:lnTo>
                  <a:lnTo>
                    <a:pt x="0" y="1322"/>
                  </a:lnTo>
                  <a:lnTo>
                    <a:pt x="60" y="240"/>
                  </a:lnTo>
                  <a:lnTo>
                    <a:pt x="55" y="240"/>
                  </a:lnTo>
                  <a:lnTo>
                    <a:pt x="68" y="0"/>
                  </a:lnTo>
                  <a:lnTo>
                    <a:pt x="106" y="1"/>
                  </a:lnTo>
                  <a:lnTo>
                    <a:pt x="92" y="244"/>
                  </a:lnTo>
                  <a:lnTo>
                    <a:pt x="86" y="244"/>
                  </a:lnTo>
                  <a:lnTo>
                    <a:pt x="26" y="1322"/>
                  </a:lnTo>
                  <a:lnTo>
                    <a:pt x="13" y="13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" name="Freeform 6"/>
            <p:cNvSpPr>
              <a:spLocks noEditPoints="1"/>
            </p:cNvSpPr>
            <p:nvPr/>
          </p:nvSpPr>
          <p:spPr bwMode="auto">
            <a:xfrm>
              <a:off x="-1206122" y="4926372"/>
              <a:ext cx="57653" cy="100893"/>
            </a:xfrm>
            <a:custGeom>
              <a:avLst/>
              <a:gdLst>
                <a:gd name="T0" fmla="*/ 5 w 76"/>
                <a:gd name="T1" fmla="*/ 0 h 133"/>
                <a:gd name="T2" fmla="*/ 0 w 76"/>
                <a:gd name="T3" fmla="*/ 9 h 133"/>
                <a:gd name="T4" fmla="*/ 0 w 76"/>
                <a:gd name="T5" fmla="*/ 28 h 133"/>
                <a:gd name="T6" fmla="*/ 3 w 76"/>
                <a:gd name="T7" fmla="*/ 53 h 133"/>
                <a:gd name="T8" fmla="*/ 12 w 76"/>
                <a:gd name="T9" fmla="*/ 79 h 133"/>
                <a:gd name="T10" fmla="*/ 19 w 76"/>
                <a:gd name="T11" fmla="*/ 92 h 133"/>
                <a:gd name="T12" fmla="*/ 34 w 76"/>
                <a:gd name="T13" fmla="*/ 112 h 133"/>
                <a:gd name="T14" fmla="*/ 48 w 76"/>
                <a:gd name="T15" fmla="*/ 127 h 133"/>
                <a:gd name="T16" fmla="*/ 61 w 76"/>
                <a:gd name="T17" fmla="*/ 133 h 133"/>
                <a:gd name="T18" fmla="*/ 67 w 76"/>
                <a:gd name="T19" fmla="*/ 131 h 133"/>
                <a:gd name="T20" fmla="*/ 74 w 76"/>
                <a:gd name="T21" fmla="*/ 121 h 133"/>
                <a:gd name="T22" fmla="*/ 76 w 76"/>
                <a:gd name="T23" fmla="*/ 104 h 133"/>
                <a:gd name="T24" fmla="*/ 73 w 76"/>
                <a:gd name="T25" fmla="*/ 82 h 133"/>
                <a:gd name="T26" fmla="*/ 63 w 76"/>
                <a:gd name="T27" fmla="*/ 56 h 133"/>
                <a:gd name="T28" fmla="*/ 56 w 76"/>
                <a:gd name="T29" fmla="*/ 43 h 133"/>
                <a:gd name="T30" fmla="*/ 40 w 76"/>
                <a:gd name="T31" fmla="*/ 22 h 133"/>
                <a:gd name="T32" fmla="*/ 22 w 76"/>
                <a:gd name="T33" fmla="*/ 6 h 133"/>
                <a:gd name="T34" fmla="*/ 9 w 76"/>
                <a:gd name="T35" fmla="*/ 0 h 133"/>
                <a:gd name="T36" fmla="*/ 5 w 76"/>
                <a:gd name="T37" fmla="*/ 0 h 133"/>
                <a:gd name="T38" fmla="*/ 61 w 76"/>
                <a:gd name="T39" fmla="*/ 115 h 133"/>
                <a:gd name="T40" fmla="*/ 54 w 76"/>
                <a:gd name="T41" fmla="*/ 117 h 133"/>
                <a:gd name="T42" fmla="*/ 42 w 76"/>
                <a:gd name="T43" fmla="*/ 108 h 133"/>
                <a:gd name="T44" fmla="*/ 29 w 76"/>
                <a:gd name="T45" fmla="*/ 93 h 133"/>
                <a:gd name="T46" fmla="*/ 18 w 76"/>
                <a:gd name="T47" fmla="*/ 73 h 133"/>
                <a:gd name="T48" fmla="*/ 13 w 76"/>
                <a:gd name="T49" fmla="*/ 63 h 133"/>
                <a:gd name="T50" fmla="*/ 9 w 76"/>
                <a:gd name="T51" fmla="*/ 43 h 133"/>
                <a:gd name="T52" fmla="*/ 10 w 76"/>
                <a:gd name="T53" fmla="*/ 25 h 133"/>
                <a:gd name="T54" fmla="*/ 13 w 76"/>
                <a:gd name="T55" fmla="*/ 13 h 133"/>
                <a:gd name="T56" fmla="*/ 16 w 76"/>
                <a:gd name="T57" fmla="*/ 10 h 133"/>
                <a:gd name="T58" fmla="*/ 23 w 76"/>
                <a:gd name="T59" fmla="*/ 10 h 133"/>
                <a:gd name="T60" fmla="*/ 32 w 76"/>
                <a:gd name="T61" fmla="*/ 19 h 133"/>
                <a:gd name="T62" fmla="*/ 50 w 76"/>
                <a:gd name="T63" fmla="*/ 53 h 133"/>
                <a:gd name="T64" fmla="*/ 58 w 76"/>
                <a:gd name="T65" fmla="*/ 70 h 133"/>
                <a:gd name="T66" fmla="*/ 66 w 76"/>
                <a:gd name="T67" fmla="*/ 92 h 133"/>
                <a:gd name="T68" fmla="*/ 64 w 76"/>
                <a:gd name="T69" fmla="*/ 107 h 133"/>
                <a:gd name="T70" fmla="*/ 61 w 76"/>
                <a:gd name="T71" fmla="*/ 11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" h="133">
                  <a:moveTo>
                    <a:pt x="5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0"/>
                  </a:lnTo>
                  <a:lnTo>
                    <a:pt x="3" y="53"/>
                  </a:lnTo>
                  <a:lnTo>
                    <a:pt x="7" y="66"/>
                  </a:lnTo>
                  <a:lnTo>
                    <a:pt x="12" y="79"/>
                  </a:lnTo>
                  <a:lnTo>
                    <a:pt x="12" y="79"/>
                  </a:lnTo>
                  <a:lnTo>
                    <a:pt x="19" y="92"/>
                  </a:lnTo>
                  <a:lnTo>
                    <a:pt x="25" y="104"/>
                  </a:lnTo>
                  <a:lnTo>
                    <a:pt x="34" y="112"/>
                  </a:lnTo>
                  <a:lnTo>
                    <a:pt x="41" y="121"/>
                  </a:lnTo>
                  <a:lnTo>
                    <a:pt x="48" y="127"/>
                  </a:lnTo>
                  <a:lnTo>
                    <a:pt x="56" y="131"/>
                  </a:lnTo>
                  <a:lnTo>
                    <a:pt x="61" y="133"/>
                  </a:lnTo>
                  <a:lnTo>
                    <a:pt x="67" y="131"/>
                  </a:lnTo>
                  <a:lnTo>
                    <a:pt x="67" y="131"/>
                  </a:lnTo>
                  <a:lnTo>
                    <a:pt x="72" y="127"/>
                  </a:lnTo>
                  <a:lnTo>
                    <a:pt x="74" y="121"/>
                  </a:lnTo>
                  <a:lnTo>
                    <a:pt x="76" y="114"/>
                  </a:lnTo>
                  <a:lnTo>
                    <a:pt x="76" y="104"/>
                  </a:lnTo>
                  <a:lnTo>
                    <a:pt x="76" y="93"/>
                  </a:lnTo>
                  <a:lnTo>
                    <a:pt x="73" y="82"/>
                  </a:lnTo>
                  <a:lnTo>
                    <a:pt x="69" y="69"/>
                  </a:lnTo>
                  <a:lnTo>
                    <a:pt x="63" y="56"/>
                  </a:lnTo>
                  <a:lnTo>
                    <a:pt x="63" y="56"/>
                  </a:lnTo>
                  <a:lnTo>
                    <a:pt x="56" y="43"/>
                  </a:lnTo>
                  <a:lnTo>
                    <a:pt x="48" y="31"/>
                  </a:lnTo>
                  <a:lnTo>
                    <a:pt x="40" y="22"/>
                  </a:lnTo>
                  <a:lnTo>
                    <a:pt x="31" y="13"/>
                  </a:lnTo>
                  <a:lnTo>
                    <a:pt x="22" y="6"/>
                  </a:lnTo>
                  <a:lnTo>
                    <a:pt x="15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0"/>
                  </a:lnTo>
                  <a:close/>
                  <a:moveTo>
                    <a:pt x="61" y="115"/>
                  </a:moveTo>
                  <a:lnTo>
                    <a:pt x="61" y="115"/>
                  </a:lnTo>
                  <a:lnTo>
                    <a:pt x="58" y="118"/>
                  </a:lnTo>
                  <a:lnTo>
                    <a:pt x="54" y="117"/>
                  </a:lnTo>
                  <a:lnTo>
                    <a:pt x="48" y="114"/>
                  </a:lnTo>
                  <a:lnTo>
                    <a:pt x="42" y="108"/>
                  </a:lnTo>
                  <a:lnTo>
                    <a:pt x="35" y="101"/>
                  </a:lnTo>
                  <a:lnTo>
                    <a:pt x="29" y="93"/>
                  </a:lnTo>
                  <a:lnTo>
                    <a:pt x="22" y="83"/>
                  </a:lnTo>
                  <a:lnTo>
                    <a:pt x="18" y="73"/>
                  </a:lnTo>
                  <a:lnTo>
                    <a:pt x="18" y="73"/>
                  </a:lnTo>
                  <a:lnTo>
                    <a:pt x="13" y="63"/>
                  </a:lnTo>
                  <a:lnTo>
                    <a:pt x="10" y="53"/>
                  </a:lnTo>
                  <a:lnTo>
                    <a:pt x="9" y="43"/>
                  </a:lnTo>
                  <a:lnTo>
                    <a:pt x="9" y="32"/>
                  </a:lnTo>
                  <a:lnTo>
                    <a:pt x="10" y="25"/>
                  </a:lnTo>
                  <a:lnTo>
                    <a:pt x="12" y="18"/>
                  </a:lnTo>
                  <a:lnTo>
                    <a:pt x="13" y="13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1" y="9"/>
                  </a:lnTo>
                  <a:lnTo>
                    <a:pt x="23" y="10"/>
                  </a:lnTo>
                  <a:lnTo>
                    <a:pt x="28" y="15"/>
                  </a:lnTo>
                  <a:lnTo>
                    <a:pt x="32" y="19"/>
                  </a:lnTo>
                  <a:lnTo>
                    <a:pt x="41" y="3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8" y="70"/>
                  </a:lnTo>
                  <a:lnTo>
                    <a:pt x="64" y="85"/>
                  </a:lnTo>
                  <a:lnTo>
                    <a:pt x="66" y="92"/>
                  </a:lnTo>
                  <a:lnTo>
                    <a:pt x="66" y="99"/>
                  </a:lnTo>
                  <a:lnTo>
                    <a:pt x="64" y="107"/>
                  </a:lnTo>
                  <a:lnTo>
                    <a:pt x="61" y="115"/>
                  </a:lnTo>
                  <a:lnTo>
                    <a:pt x="6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-1303222" y="5917851"/>
              <a:ext cx="80411" cy="12137"/>
            </a:xfrm>
            <a:custGeom>
              <a:avLst/>
              <a:gdLst>
                <a:gd name="T0" fmla="*/ 106 w 106"/>
                <a:gd name="T1" fmla="*/ 11 h 16"/>
                <a:gd name="T2" fmla="*/ 106 w 106"/>
                <a:gd name="T3" fmla="*/ 11 h 16"/>
                <a:gd name="T4" fmla="*/ 106 w 106"/>
                <a:gd name="T5" fmla="*/ 13 h 16"/>
                <a:gd name="T6" fmla="*/ 102 w 106"/>
                <a:gd name="T7" fmla="*/ 13 h 16"/>
                <a:gd name="T8" fmla="*/ 90 w 106"/>
                <a:gd name="T9" fmla="*/ 14 h 16"/>
                <a:gd name="T10" fmla="*/ 74 w 106"/>
                <a:gd name="T11" fmla="*/ 16 h 16"/>
                <a:gd name="T12" fmla="*/ 52 w 106"/>
                <a:gd name="T13" fmla="*/ 14 h 16"/>
                <a:gd name="T14" fmla="*/ 52 w 106"/>
                <a:gd name="T15" fmla="*/ 14 h 16"/>
                <a:gd name="T16" fmla="*/ 32 w 106"/>
                <a:gd name="T17" fmla="*/ 13 h 16"/>
                <a:gd name="T18" fmla="*/ 15 w 106"/>
                <a:gd name="T19" fmla="*/ 10 h 16"/>
                <a:gd name="T20" fmla="*/ 3 w 106"/>
                <a:gd name="T21" fmla="*/ 7 h 16"/>
                <a:gd name="T22" fmla="*/ 0 w 106"/>
                <a:gd name="T23" fmla="*/ 6 h 16"/>
                <a:gd name="T24" fmla="*/ 0 w 106"/>
                <a:gd name="T25" fmla="*/ 4 h 16"/>
                <a:gd name="T26" fmla="*/ 0 w 106"/>
                <a:gd name="T27" fmla="*/ 4 h 16"/>
                <a:gd name="T28" fmla="*/ 1 w 106"/>
                <a:gd name="T29" fmla="*/ 4 h 16"/>
                <a:gd name="T30" fmla="*/ 6 w 106"/>
                <a:gd name="T31" fmla="*/ 3 h 16"/>
                <a:gd name="T32" fmla="*/ 20 w 106"/>
                <a:gd name="T33" fmla="*/ 0 h 16"/>
                <a:gd name="T34" fmla="*/ 38 w 106"/>
                <a:gd name="T35" fmla="*/ 0 h 16"/>
                <a:gd name="T36" fmla="*/ 54 w 106"/>
                <a:gd name="T37" fmla="*/ 0 h 16"/>
                <a:gd name="T38" fmla="*/ 54 w 106"/>
                <a:gd name="T39" fmla="*/ 0 h 16"/>
                <a:gd name="T40" fmla="*/ 70 w 106"/>
                <a:gd name="T41" fmla="*/ 1 h 16"/>
                <a:gd name="T42" fmla="*/ 87 w 106"/>
                <a:gd name="T43" fmla="*/ 4 h 16"/>
                <a:gd name="T44" fmla="*/ 102 w 106"/>
                <a:gd name="T45" fmla="*/ 8 h 16"/>
                <a:gd name="T46" fmla="*/ 106 w 106"/>
                <a:gd name="T47" fmla="*/ 10 h 16"/>
                <a:gd name="T48" fmla="*/ 106 w 106"/>
                <a:gd name="T49" fmla="*/ 11 h 16"/>
                <a:gd name="T50" fmla="*/ 106 w 106"/>
                <a:gd name="T51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" h="16">
                  <a:moveTo>
                    <a:pt x="106" y="11"/>
                  </a:moveTo>
                  <a:lnTo>
                    <a:pt x="106" y="11"/>
                  </a:lnTo>
                  <a:lnTo>
                    <a:pt x="106" y="13"/>
                  </a:lnTo>
                  <a:lnTo>
                    <a:pt x="102" y="13"/>
                  </a:lnTo>
                  <a:lnTo>
                    <a:pt x="90" y="14"/>
                  </a:lnTo>
                  <a:lnTo>
                    <a:pt x="74" y="16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32" y="13"/>
                  </a:lnTo>
                  <a:lnTo>
                    <a:pt x="15" y="10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4"/>
                  </a:lnTo>
                  <a:lnTo>
                    <a:pt x="6" y="3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0" y="1"/>
                  </a:lnTo>
                  <a:lnTo>
                    <a:pt x="87" y="4"/>
                  </a:lnTo>
                  <a:lnTo>
                    <a:pt x="102" y="8"/>
                  </a:lnTo>
                  <a:lnTo>
                    <a:pt x="106" y="10"/>
                  </a:lnTo>
                  <a:lnTo>
                    <a:pt x="106" y="11"/>
                  </a:lnTo>
                  <a:lnTo>
                    <a:pt x="10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-1692379" y="5027264"/>
              <a:ext cx="475637" cy="946723"/>
            </a:xfrm>
            <a:custGeom>
              <a:avLst/>
              <a:gdLst>
                <a:gd name="T0" fmla="*/ 5 w 627"/>
                <a:gd name="T1" fmla="*/ 1248 h 1248"/>
                <a:gd name="T2" fmla="*/ 0 w 627"/>
                <a:gd name="T3" fmla="*/ 1245 h 1248"/>
                <a:gd name="T4" fmla="*/ 15 w 627"/>
                <a:gd name="T5" fmla="*/ 1191 h 1248"/>
                <a:gd name="T6" fmla="*/ 491 w 627"/>
                <a:gd name="T7" fmla="*/ 217 h 1248"/>
                <a:gd name="T8" fmla="*/ 487 w 627"/>
                <a:gd name="T9" fmla="*/ 215 h 1248"/>
                <a:gd name="T10" fmla="*/ 592 w 627"/>
                <a:gd name="T11" fmla="*/ 0 h 1248"/>
                <a:gd name="T12" fmla="*/ 627 w 627"/>
                <a:gd name="T13" fmla="*/ 16 h 1248"/>
                <a:gd name="T14" fmla="*/ 520 w 627"/>
                <a:gd name="T15" fmla="*/ 233 h 1248"/>
                <a:gd name="T16" fmla="*/ 514 w 627"/>
                <a:gd name="T17" fmla="*/ 231 h 1248"/>
                <a:gd name="T18" fmla="*/ 38 w 627"/>
                <a:gd name="T19" fmla="*/ 1201 h 1248"/>
                <a:gd name="T20" fmla="*/ 5 w 627"/>
                <a:gd name="T21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7" h="1248">
                  <a:moveTo>
                    <a:pt x="5" y="1248"/>
                  </a:moveTo>
                  <a:lnTo>
                    <a:pt x="0" y="1245"/>
                  </a:lnTo>
                  <a:lnTo>
                    <a:pt x="15" y="1191"/>
                  </a:lnTo>
                  <a:lnTo>
                    <a:pt x="491" y="217"/>
                  </a:lnTo>
                  <a:lnTo>
                    <a:pt x="487" y="215"/>
                  </a:lnTo>
                  <a:lnTo>
                    <a:pt x="592" y="0"/>
                  </a:lnTo>
                  <a:lnTo>
                    <a:pt x="627" y="16"/>
                  </a:lnTo>
                  <a:lnTo>
                    <a:pt x="520" y="233"/>
                  </a:lnTo>
                  <a:lnTo>
                    <a:pt x="514" y="231"/>
                  </a:lnTo>
                  <a:lnTo>
                    <a:pt x="38" y="1201"/>
                  </a:lnTo>
                  <a:lnTo>
                    <a:pt x="5" y="1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9"/>
            <p:cNvSpPr>
              <a:spLocks noEditPoints="1"/>
            </p:cNvSpPr>
            <p:nvPr/>
          </p:nvSpPr>
          <p:spPr bwMode="auto">
            <a:xfrm>
              <a:off x="-1247086" y="5039402"/>
              <a:ext cx="42481" cy="109996"/>
            </a:xfrm>
            <a:custGeom>
              <a:avLst/>
              <a:gdLst>
                <a:gd name="T0" fmla="*/ 24 w 56"/>
                <a:gd name="T1" fmla="*/ 0 h 145"/>
                <a:gd name="T2" fmla="*/ 16 w 56"/>
                <a:gd name="T3" fmla="*/ 7 h 145"/>
                <a:gd name="T4" fmla="*/ 9 w 56"/>
                <a:gd name="T5" fmla="*/ 25 h 145"/>
                <a:gd name="T6" fmla="*/ 2 w 56"/>
                <a:gd name="T7" fmla="*/ 48 h 145"/>
                <a:gd name="T8" fmla="*/ 0 w 56"/>
                <a:gd name="T9" fmla="*/ 76 h 145"/>
                <a:gd name="T10" fmla="*/ 0 w 56"/>
                <a:gd name="T11" fmla="*/ 90 h 145"/>
                <a:gd name="T12" fmla="*/ 6 w 56"/>
                <a:gd name="T13" fmla="*/ 115 h 145"/>
                <a:gd name="T14" fmla="*/ 15 w 56"/>
                <a:gd name="T15" fmla="*/ 134 h 145"/>
                <a:gd name="T16" fmla="*/ 25 w 56"/>
                <a:gd name="T17" fmla="*/ 144 h 145"/>
                <a:gd name="T18" fmla="*/ 31 w 56"/>
                <a:gd name="T19" fmla="*/ 145 h 145"/>
                <a:gd name="T20" fmla="*/ 41 w 56"/>
                <a:gd name="T21" fmla="*/ 140 h 145"/>
                <a:gd name="T22" fmla="*/ 50 w 56"/>
                <a:gd name="T23" fmla="*/ 124 h 145"/>
                <a:gd name="T24" fmla="*/ 54 w 56"/>
                <a:gd name="T25" fmla="*/ 102 h 145"/>
                <a:gd name="T26" fmla="*/ 56 w 56"/>
                <a:gd name="T27" fmla="*/ 74 h 145"/>
                <a:gd name="T28" fmla="*/ 54 w 56"/>
                <a:gd name="T29" fmla="*/ 60 h 145"/>
                <a:gd name="T30" fmla="*/ 47 w 56"/>
                <a:gd name="T31" fmla="*/ 33 h 145"/>
                <a:gd name="T32" fmla="*/ 37 w 56"/>
                <a:gd name="T33" fmla="*/ 13 h 145"/>
                <a:gd name="T34" fmla="*/ 28 w 56"/>
                <a:gd name="T35" fmla="*/ 1 h 145"/>
                <a:gd name="T36" fmla="*/ 24 w 56"/>
                <a:gd name="T37" fmla="*/ 0 h 145"/>
                <a:gd name="T38" fmla="*/ 31 w 56"/>
                <a:gd name="T39" fmla="*/ 128 h 145"/>
                <a:gd name="T40" fmla="*/ 24 w 56"/>
                <a:gd name="T41" fmla="*/ 127 h 145"/>
                <a:gd name="T42" fmla="*/ 16 w 56"/>
                <a:gd name="T43" fmla="*/ 115 h 145"/>
                <a:gd name="T44" fmla="*/ 10 w 56"/>
                <a:gd name="T45" fmla="*/ 95 h 145"/>
                <a:gd name="T46" fmla="*/ 6 w 56"/>
                <a:gd name="T47" fmla="*/ 73 h 145"/>
                <a:gd name="T48" fmla="*/ 8 w 56"/>
                <a:gd name="T49" fmla="*/ 61 h 145"/>
                <a:gd name="T50" fmla="*/ 12 w 56"/>
                <a:gd name="T51" fmla="*/ 41 h 145"/>
                <a:gd name="T52" fmla="*/ 19 w 56"/>
                <a:gd name="T53" fmla="*/ 25 h 145"/>
                <a:gd name="T54" fmla="*/ 28 w 56"/>
                <a:gd name="T55" fmla="*/ 16 h 145"/>
                <a:gd name="T56" fmla="*/ 31 w 56"/>
                <a:gd name="T57" fmla="*/ 14 h 145"/>
                <a:gd name="T58" fmla="*/ 37 w 56"/>
                <a:gd name="T59" fmla="*/ 17 h 145"/>
                <a:gd name="T60" fmla="*/ 41 w 56"/>
                <a:gd name="T61" fmla="*/ 29 h 145"/>
                <a:gd name="T62" fmla="*/ 45 w 56"/>
                <a:gd name="T63" fmla="*/ 65 h 145"/>
                <a:gd name="T64" fmla="*/ 45 w 56"/>
                <a:gd name="T65" fmla="*/ 86 h 145"/>
                <a:gd name="T66" fmla="*/ 44 w 56"/>
                <a:gd name="T67" fmla="*/ 109 h 145"/>
                <a:gd name="T68" fmla="*/ 37 w 56"/>
                <a:gd name="T69" fmla="*/ 122 h 145"/>
                <a:gd name="T70" fmla="*/ 31 w 56"/>
                <a:gd name="T71" fmla="*/ 12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" h="145">
                  <a:moveTo>
                    <a:pt x="24" y="0"/>
                  </a:moveTo>
                  <a:lnTo>
                    <a:pt x="24" y="0"/>
                  </a:lnTo>
                  <a:lnTo>
                    <a:pt x="21" y="3"/>
                  </a:lnTo>
                  <a:lnTo>
                    <a:pt x="16" y="7"/>
                  </a:lnTo>
                  <a:lnTo>
                    <a:pt x="12" y="14"/>
                  </a:lnTo>
                  <a:lnTo>
                    <a:pt x="9" y="25"/>
                  </a:lnTo>
                  <a:lnTo>
                    <a:pt x="5" y="35"/>
                  </a:lnTo>
                  <a:lnTo>
                    <a:pt x="2" y="48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90"/>
                  </a:lnTo>
                  <a:lnTo>
                    <a:pt x="3" y="103"/>
                  </a:lnTo>
                  <a:lnTo>
                    <a:pt x="6" y="115"/>
                  </a:lnTo>
                  <a:lnTo>
                    <a:pt x="10" y="125"/>
                  </a:lnTo>
                  <a:lnTo>
                    <a:pt x="15" y="134"/>
                  </a:lnTo>
                  <a:lnTo>
                    <a:pt x="19" y="140"/>
                  </a:lnTo>
                  <a:lnTo>
                    <a:pt x="25" y="144"/>
                  </a:lnTo>
                  <a:lnTo>
                    <a:pt x="31" y="145"/>
                  </a:lnTo>
                  <a:lnTo>
                    <a:pt x="31" y="145"/>
                  </a:lnTo>
                  <a:lnTo>
                    <a:pt x="37" y="144"/>
                  </a:lnTo>
                  <a:lnTo>
                    <a:pt x="41" y="140"/>
                  </a:lnTo>
                  <a:lnTo>
                    <a:pt x="45" y="132"/>
                  </a:lnTo>
                  <a:lnTo>
                    <a:pt x="50" y="124"/>
                  </a:lnTo>
                  <a:lnTo>
                    <a:pt x="53" y="113"/>
                  </a:lnTo>
                  <a:lnTo>
                    <a:pt x="54" y="102"/>
                  </a:lnTo>
                  <a:lnTo>
                    <a:pt x="56" y="89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4" y="60"/>
                  </a:lnTo>
                  <a:lnTo>
                    <a:pt x="51" y="46"/>
                  </a:lnTo>
                  <a:lnTo>
                    <a:pt x="47" y="33"/>
                  </a:lnTo>
                  <a:lnTo>
                    <a:pt x="43" y="23"/>
                  </a:lnTo>
                  <a:lnTo>
                    <a:pt x="37" y="13"/>
                  </a:lnTo>
                  <a:lnTo>
                    <a:pt x="32" y="6"/>
                  </a:lnTo>
                  <a:lnTo>
                    <a:pt x="28" y="1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31" y="128"/>
                  </a:moveTo>
                  <a:lnTo>
                    <a:pt x="31" y="128"/>
                  </a:lnTo>
                  <a:lnTo>
                    <a:pt x="28" y="129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6" y="115"/>
                  </a:lnTo>
                  <a:lnTo>
                    <a:pt x="13" y="106"/>
                  </a:lnTo>
                  <a:lnTo>
                    <a:pt x="10" y="95"/>
                  </a:lnTo>
                  <a:lnTo>
                    <a:pt x="8" y="84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8" y="61"/>
                  </a:lnTo>
                  <a:lnTo>
                    <a:pt x="9" y="51"/>
                  </a:lnTo>
                  <a:lnTo>
                    <a:pt x="12" y="41"/>
                  </a:lnTo>
                  <a:lnTo>
                    <a:pt x="15" y="32"/>
                  </a:lnTo>
                  <a:lnTo>
                    <a:pt x="19" y="25"/>
                  </a:lnTo>
                  <a:lnTo>
                    <a:pt x="24" y="19"/>
                  </a:lnTo>
                  <a:lnTo>
                    <a:pt x="28" y="16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5" y="14"/>
                  </a:lnTo>
                  <a:lnTo>
                    <a:pt x="37" y="17"/>
                  </a:lnTo>
                  <a:lnTo>
                    <a:pt x="40" y="22"/>
                  </a:lnTo>
                  <a:lnTo>
                    <a:pt x="41" y="29"/>
                  </a:lnTo>
                  <a:lnTo>
                    <a:pt x="44" y="45"/>
                  </a:lnTo>
                  <a:lnTo>
                    <a:pt x="45" y="65"/>
                  </a:lnTo>
                  <a:lnTo>
                    <a:pt x="45" y="65"/>
                  </a:lnTo>
                  <a:lnTo>
                    <a:pt x="45" y="86"/>
                  </a:lnTo>
                  <a:lnTo>
                    <a:pt x="45" y="102"/>
                  </a:lnTo>
                  <a:lnTo>
                    <a:pt x="44" y="109"/>
                  </a:lnTo>
                  <a:lnTo>
                    <a:pt x="41" y="116"/>
                  </a:lnTo>
                  <a:lnTo>
                    <a:pt x="37" y="122"/>
                  </a:lnTo>
                  <a:lnTo>
                    <a:pt x="31" y="128"/>
                  </a:lnTo>
                  <a:lnTo>
                    <a:pt x="31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-1709068" y="5916334"/>
              <a:ext cx="73584" cy="37930"/>
            </a:xfrm>
            <a:custGeom>
              <a:avLst/>
              <a:gdLst>
                <a:gd name="T0" fmla="*/ 97 w 97"/>
                <a:gd name="T1" fmla="*/ 48 h 50"/>
                <a:gd name="T2" fmla="*/ 97 w 97"/>
                <a:gd name="T3" fmla="*/ 48 h 50"/>
                <a:gd name="T4" fmla="*/ 95 w 97"/>
                <a:gd name="T5" fmla="*/ 50 h 50"/>
                <a:gd name="T6" fmla="*/ 92 w 97"/>
                <a:gd name="T7" fmla="*/ 48 h 50"/>
                <a:gd name="T8" fmla="*/ 81 w 97"/>
                <a:gd name="T9" fmla="*/ 45 h 50"/>
                <a:gd name="T10" fmla="*/ 65 w 97"/>
                <a:gd name="T11" fmla="*/ 40 h 50"/>
                <a:gd name="T12" fmla="*/ 46 w 97"/>
                <a:gd name="T13" fmla="*/ 31 h 50"/>
                <a:gd name="T14" fmla="*/ 46 w 97"/>
                <a:gd name="T15" fmla="*/ 31 h 50"/>
                <a:gd name="T16" fmla="*/ 27 w 97"/>
                <a:gd name="T17" fmla="*/ 21 h 50"/>
                <a:gd name="T18" fmla="*/ 12 w 97"/>
                <a:gd name="T19" fmla="*/ 12 h 50"/>
                <a:gd name="T20" fmla="*/ 2 w 97"/>
                <a:gd name="T21" fmla="*/ 5 h 50"/>
                <a:gd name="T22" fmla="*/ 0 w 97"/>
                <a:gd name="T23" fmla="*/ 2 h 50"/>
                <a:gd name="T24" fmla="*/ 0 w 97"/>
                <a:gd name="T25" fmla="*/ 0 h 50"/>
                <a:gd name="T26" fmla="*/ 0 w 97"/>
                <a:gd name="T27" fmla="*/ 0 h 50"/>
                <a:gd name="T28" fmla="*/ 2 w 97"/>
                <a:gd name="T29" fmla="*/ 0 h 50"/>
                <a:gd name="T30" fmla="*/ 6 w 97"/>
                <a:gd name="T31" fmla="*/ 0 h 50"/>
                <a:gd name="T32" fmla="*/ 21 w 97"/>
                <a:gd name="T33" fmla="*/ 5 h 50"/>
                <a:gd name="T34" fmla="*/ 37 w 97"/>
                <a:gd name="T35" fmla="*/ 10 h 50"/>
                <a:gd name="T36" fmla="*/ 51 w 97"/>
                <a:gd name="T37" fmla="*/ 16 h 50"/>
                <a:gd name="T38" fmla="*/ 51 w 97"/>
                <a:gd name="T39" fmla="*/ 16 h 50"/>
                <a:gd name="T40" fmla="*/ 66 w 97"/>
                <a:gd name="T41" fmla="*/ 25 h 50"/>
                <a:gd name="T42" fmla="*/ 82 w 97"/>
                <a:gd name="T43" fmla="*/ 35 h 50"/>
                <a:gd name="T44" fmla="*/ 92 w 97"/>
                <a:gd name="T45" fmla="*/ 44 h 50"/>
                <a:gd name="T46" fmla="*/ 95 w 97"/>
                <a:gd name="T47" fmla="*/ 47 h 50"/>
                <a:gd name="T48" fmla="*/ 97 w 97"/>
                <a:gd name="T49" fmla="*/ 48 h 50"/>
                <a:gd name="T50" fmla="*/ 97 w 97"/>
                <a:gd name="T51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" h="50">
                  <a:moveTo>
                    <a:pt x="97" y="48"/>
                  </a:moveTo>
                  <a:lnTo>
                    <a:pt x="97" y="48"/>
                  </a:lnTo>
                  <a:lnTo>
                    <a:pt x="95" y="50"/>
                  </a:lnTo>
                  <a:lnTo>
                    <a:pt x="92" y="48"/>
                  </a:lnTo>
                  <a:lnTo>
                    <a:pt x="81" y="45"/>
                  </a:lnTo>
                  <a:lnTo>
                    <a:pt x="65" y="4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27" y="21"/>
                  </a:lnTo>
                  <a:lnTo>
                    <a:pt x="12" y="12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21" y="5"/>
                  </a:lnTo>
                  <a:lnTo>
                    <a:pt x="37" y="10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66" y="25"/>
                  </a:lnTo>
                  <a:lnTo>
                    <a:pt x="82" y="35"/>
                  </a:lnTo>
                  <a:lnTo>
                    <a:pt x="92" y="44"/>
                  </a:lnTo>
                  <a:lnTo>
                    <a:pt x="95" y="47"/>
                  </a:lnTo>
                  <a:lnTo>
                    <a:pt x="97" y="48"/>
                  </a:lnTo>
                  <a:lnTo>
                    <a:pt x="97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-1988230" y="4429494"/>
              <a:ext cx="810935" cy="1520218"/>
            </a:xfrm>
            <a:custGeom>
              <a:avLst/>
              <a:gdLst>
                <a:gd name="T0" fmla="*/ 339 w 1069"/>
                <a:gd name="T1" fmla="*/ 197 h 2004"/>
                <a:gd name="T2" fmla="*/ 438 w 1069"/>
                <a:gd name="T3" fmla="*/ 280 h 2004"/>
                <a:gd name="T4" fmla="*/ 514 w 1069"/>
                <a:gd name="T5" fmla="*/ 336 h 2004"/>
                <a:gd name="T6" fmla="*/ 542 w 1069"/>
                <a:gd name="T7" fmla="*/ 230 h 2004"/>
                <a:gd name="T8" fmla="*/ 494 w 1069"/>
                <a:gd name="T9" fmla="*/ 116 h 2004"/>
                <a:gd name="T10" fmla="*/ 639 w 1069"/>
                <a:gd name="T11" fmla="*/ 10 h 2004"/>
                <a:gd name="T12" fmla="*/ 728 w 1069"/>
                <a:gd name="T13" fmla="*/ 25 h 2004"/>
                <a:gd name="T14" fmla="*/ 813 w 1069"/>
                <a:gd name="T15" fmla="*/ 108 h 2004"/>
                <a:gd name="T16" fmla="*/ 805 w 1069"/>
                <a:gd name="T17" fmla="*/ 189 h 2004"/>
                <a:gd name="T18" fmla="*/ 803 w 1069"/>
                <a:gd name="T19" fmla="*/ 271 h 2004"/>
                <a:gd name="T20" fmla="*/ 775 w 1069"/>
                <a:gd name="T21" fmla="*/ 294 h 2004"/>
                <a:gd name="T22" fmla="*/ 756 w 1069"/>
                <a:gd name="T23" fmla="*/ 360 h 2004"/>
                <a:gd name="T24" fmla="*/ 693 w 1069"/>
                <a:gd name="T25" fmla="*/ 370 h 2004"/>
                <a:gd name="T26" fmla="*/ 669 w 1069"/>
                <a:gd name="T27" fmla="*/ 475 h 2004"/>
                <a:gd name="T28" fmla="*/ 686 w 1069"/>
                <a:gd name="T29" fmla="*/ 679 h 2004"/>
                <a:gd name="T30" fmla="*/ 919 w 1069"/>
                <a:gd name="T31" fmla="*/ 765 h 2004"/>
                <a:gd name="T32" fmla="*/ 982 w 1069"/>
                <a:gd name="T33" fmla="*/ 722 h 2004"/>
                <a:gd name="T34" fmla="*/ 1062 w 1069"/>
                <a:gd name="T35" fmla="*/ 724 h 2004"/>
                <a:gd name="T36" fmla="*/ 1052 w 1069"/>
                <a:gd name="T37" fmla="*/ 859 h 2004"/>
                <a:gd name="T38" fmla="*/ 856 w 1069"/>
                <a:gd name="T39" fmla="*/ 853 h 2004"/>
                <a:gd name="T40" fmla="*/ 861 w 1069"/>
                <a:gd name="T41" fmla="*/ 907 h 2004"/>
                <a:gd name="T42" fmla="*/ 960 w 1069"/>
                <a:gd name="T43" fmla="*/ 926 h 2004"/>
                <a:gd name="T44" fmla="*/ 935 w 1069"/>
                <a:gd name="T45" fmla="*/ 1027 h 2004"/>
                <a:gd name="T46" fmla="*/ 821 w 1069"/>
                <a:gd name="T47" fmla="*/ 1012 h 2004"/>
                <a:gd name="T48" fmla="*/ 670 w 1069"/>
                <a:gd name="T49" fmla="*/ 942 h 2004"/>
                <a:gd name="T50" fmla="*/ 612 w 1069"/>
                <a:gd name="T51" fmla="*/ 952 h 2004"/>
                <a:gd name="T52" fmla="*/ 714 w 1069"/>
                <a:gd name="T53" fmla="*/ 1153 h 2004"/>
                <a:gd name="T54" fmla="*/ 779 w 1069"/>
                <a:gd name="T55" fmla="*/ 1322 h 2004"/>
                <a:gd name="T56" fmla="*/ 810 w 1069"/>
                <a:gd name="T57" fmla="*/ 1497 h 2004"/>
                <a:gd name="T58" fmla="*/ 749 w 1069"/>
                <a:gd name="T59" fmla="*/ 1700 h 2004"/>
                <a:gd name="T60" fmla="*/ 725 w 1069"/>
                <a:gd name="T61" fmla="*/ 1794 h 2004"/>
                <a:gd name="T62" fmla="*/ 788 w 1069"/>
                <a:gd name="T63" fmla="*/ 1860 h 2004"/>
                <a:gd name="T64" fmla="*/ 867 w 1069"/>
                <a:gd name="T65" fmla="*/ 1893 h 2004"/>
                <a:gd name="T66" fmla="*/ 816 w 1069"/>
                <a:gd name="T67" fmla="*/ 1949 h 2004"/>
                <a:gd name="T68" fmla="*/ 545 w 1069"/>
                <a:gd name="T69" fmla="*/ 1931 h 2004"/>
                <a:gd name="T70" fmla="*/ 562 w 1069"/>
                <a:gd name="T71" fmla="*/ 1861 h 2004"/>
                <a:gd name="T72" fmla="*/ 565 w 1069"/>
                <a:gd name="T73" fmla="*/ 1802 h 2004"/>
                <a:gd name="T74" fmla="*/ 575 w 1069"/>
                <a:gd name="T75" fmla="*/ 1567 h 2004"/>
                <a:gd name="T76" fmla="*/ 577 w 1069"/>
                <a:gd name="T77" fmla="*/ 1491 h 2004"/>
                <a:gd name="T78" fmla="*/ 492 w 1069"/>
                <a:gd name="T79" fmla="*/ 1497 h 2004"/>
                <a:gd name="T80" fmla="*/ 421 w 1069"/>
                <a:gd name="T81" fmla="*/ 1641 h 2004"/>
                <a:gd name="T82" fmla="*/ 338 w 1069"/>
                <a:gd name="T83" fmla="*/ 1743 h 2004"/>
                <a:gd name="T84" fmla="*/ 274 w 1069"/>
                <a:gd name="T85" fmla="*/ 1838 h 2004"/>
                <a:gd name="T86" fmla="*/ 363 w 1069"/>
                <a:gd name="T87" fmla="*/ 1914 h 2004"/>
                <a:gd name="T88" fmla="*/ 434 w 1069"/>
                <a:gd name="T89" fmla="*/ 1950 h 2004"/>
                <a:gd name="T90" fmla="*/ 352 w 1069"/>
                <a:gd name="T91" fmla="*/ 2004 h 2004"/>
                <a:gd name="T92" fmla="*/ 114 w 1069"/>
                <a:gd name="T93" fmla="*/ 1965 h 2004"/>
                <a:gd name="T94" fmla="*/ 137 w 1069"/>
                <a:gd name="T95" fmla="*/ 1835 h 2004"/>
                <a:gd name="T96" fmla="*/ 105 w 1069"/>
                <a:gd name="T97" fmla="*/ 1816 h 2004"/>
                <a:gd name="T98" fmla="*/ 134 w 1069"/>
                <a:gd name="T99" fmla="*/ 1730 h 2004"/>
                <a:gd name="T100" fmla="*/ 230 w 1069"/>
                <a:gd name="T101" fmla="*/ 1426 h 2004"/>
                <a:gd name="T102" fmla="*/ 267 w 1069"/>
                <a:gd name="T103" fmla="*/ 1201 h 2004"/>
                <a:gd name="T104" fmla="*/ 269 w 1069"/>
                <a:gd name="T105" fmla="*/ 1046 h 2004"/>
                <a:gd name="T106" fmla="*/ 87 w 1069"/>
                <a:gd name="T107" fmla="*/ 1037 h 2004"/>
                <a:gd name="T108" fmla="*/ 0 w 1069"/>
                <a:gd name="T109" fmla="*/ 916 h 2004"/>
                <a:gd name="T110" fmla="*/ 52 w 1069"/>
                <a:gd name="T111" fmla="*/ 641 h 2004"/>
                <a:gd name="T112" fmla="*/ 86 w 1069"/>
                <a:gd name="T113" fmla="*/ 443 h 2004"/>
                <a:gd name="T114" fmla="*/ 128 w 1069"/>
                <a:gd name="T115" fmla="*/ 325 h 2004"/>
                <a:gd name="T116" fmla="*/ 194 w 1069"/>
                <a:gd name="T117" fmla="*/ 259 h 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69" h="2004">
                  <a:moveTo>
                    <a:pt x="248" y="221"/>
                  </a:moveTo>
                  <a:lnTo>
                    <a:pt x="248" y="221"/>
                  </a:lnTo>
                  <a:lnTo>
                    <a:pt x="256" y="220"/>
                  </a:lnTo>
                  <a:lnTo>
                    <a:pt x="265" y="215"/>
                  </a:lnTo>
                  <a:lnTo>
                    <a:pt x="284" y="205"/>
                  </a:lnTo>
                  <a:lnTo>
                    <a:pt x="296" y="201"/>
                  </a:lnTo>
                  <a:lnTo>
                    <a:pt x="307" y="197"/>
                  </a:lnTo>
                  <a:lnTo>
                    <a:pt x="322" y="195"/>
                  </a:lnTo>
                  <a:lnTo>
                    <a:pt x="339" y="197"/>
                  </a:lnTo>
                  <a:lnTo>
                    <a:pt x="339" y="197"/>
                  </a:lnTo>
                  <a:lnTo>
                    <a:pt x="352" y="199"/>
                  </a:lnTo>
                  <a:lnTo>
                    <a:pt x="366" y="204"/>
                  </a:lnTo>
                  <a:lnTo>
                    <a:pt x="379" y="210"/>
                  </a:lnTo>
                  <a:lnTo>
                    <a:pt x="392" y="217"/>
                  </a:lnTo>
                  <a:lnTo>
                    <a:pt x="403" y="224"/>
                  </a:lnTo>
                  <a:lnTo>
                    <a:pt x="412" y="233"/>
                  </a:lnTo>
                  <a:lnTo>
                    <a:pt x="421" y="242"/>
                  </a:lnTo>
                  <a:lnTo>
                    <a:pt x="427" y="250"/>
                  </a:lnTo>
                  <a:lnTo>
                    <a:pt x="427" y="250"/>
                  </a:lnTo>
                  <a:lnTo>
                    <a:pt x="438" y="280"/>
                  </a:lnTo>
                  <a:lnTo>
                    <a:pt x="447" y="297"/>
                  </a:lnTo>
                  <a:lnTo>
                    <a:pt x="457" y="316"/>
                  </a:lnTo>
                  <a:lnTo>
                    <a:pt x="463" y="323"/>
                  </a:lnTo>
                  <a:lnTo>
                    <a:pt x="469" y="330"/>
                  </a:lnTo>
                  <a:lnTo>
                    <a:pt x="475" y="336"/>
                  </a:lnTo>
                  <a:lnTo>
                    <a:pt x="482" y="341"/>
                  </a:lnTo>
                  <a:lnTo>
                    <a:pt x="489" y="342"/>
                  </a:lnTo>
                  <a:lnTo>
                    <a:pt x="497" y="344"/>
                  </a:lnTo>
                  <a:lnTo>
                    <a:pt x="505" y="341"/>
                  </a:lnTo>
                  <a:lnTo>
                    <a:pt x="514" y="336"/>
                  </a:lnTo>
                  <a:lnTo>
                    <a:pt x="514" y="336"/>
                  </a:lnTo>
                  <a:lnTo>
                    <a:pt x="561" y="303"/>
                  </a:lnTo>
                  <a:lnTo>
                    <a:pt x="561" y="303"/>
                  </a:lnTo>
                  <a:lnTo>
                    <a:pt x="561" y="293"/>
                  </a:lnTo>
                  <a:lnTo>
                    <a:pt x="556" y="269"/>
                  </a:lnTo>
                  <a:lnTo>
                    <a:pt x="555" y="256"/>
                  </a:lnTo>
                  <a:lnTo>
                    <a:pt x="551" y="245"/>
                  </a:lnTo>
                  <a:lnTo>
                    <a:pt x="548" y="234"/>
                  </a:lnTo>
                  <a:lnTo>
                    <a:pt x="545" y="231"/>
                  </a:lnTo>
                  <a:lnTo>
                    <a:pt x="542" y="230"/>
                  </a:lnTo>
                  <a:lnTo>
                    <a:pt x="542" y="230"/>
                  </a:lnTo>
                  <a:lnTo>
                    <a:pt x="536" y="226"/>
                  </a:lnTo>
                  <a:lnTo>
                    <a:pt x="530" y="221"/>
                  </a:lnTo>
                  <a:lnTo>
                    <a:pt x="524" y="215"/>
                  </a:lnTo>
                  <a:lnTo>
                    <a:pt x="520" y="208"/>
                  </a:lnTo>
                  <a:lnTo>
                    <a:pt x="511" y="191"/>
                  </a:lnTo>
                  <a:lnTo>
                    <a:pt x="504" y="170"/>
                  </a:lnTo>
                  <a:lnTo>
                    <a:pt x="498" y="151"/>
                  </a:lnTo>
                  <a:lnTo>
                    <a:pt x="495" y="132"/>
                  </a:lnTo>
                  <a:lnTo>
                    <a:pt x="494" y="116"/>
                  </a:lnTo>
                  <a:lnTo>
                    <a:pt x="494" y="105"/>
                  </a:lnTo>
                  <a:lnTo>
                    <a:pt x="494" y="105"/>
                  </a:lnTo>
                  <a:lnTo>
                    <a:pt x="497" y="99"/>
                  </a:lnTo>
                  <a:lnTo>
                    <a:pt x="502" y="92"/>
                  </a:lnTo>
                  <a:lnTo>
                    <a:pt x="510" y="83"/>
                  </a:lnTo>
                  <a:lnTo>
                    <a:pt x="520" y="76"/>
                  </a:lnTo>
                  <a:lnTo>
                    <a:pt x="546" y="57"/>
                  </a:lnTo>
                  <a:lnTo>
                    <a:pt x="575" y="39"/>
                  </a:lnTo>
                  <a:lnTo>
                    <a:pt x="609" y="23"/>
                  </a:lnTo>
                  <a:lnTo>
                    <a:pt x="639" y="10"/>
                  </a:lnTo>
                  <a:lnTo>
                    <a:pt x="654" y="4"/>
                  </a:lnTo>
                  <a:lnTo>
                    <a:pt x="669" y="1"/>
                  </a:lnTo>
                  <a:lnTo>
                    <a:pt x="680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699" y="1"/>
                  </a:lnTo>
                  <a:lnTo>
                    <a:pt x="706" y="6"/>
                  </a:lnTo>
                  <a:lnTo>
                    <a:pt x="714" y="10"/>
                  </a:lnTo>
                  <a:lnTo>
                    <a:pt x="718" y="14"/>
                  </a:lnTo>
                  <a:lnTo>
                    <a:pt x="728" y="25"/>
                  </a:lnTo>
                  <a:lnTo>
                    <a:pt x="733" y="30"/>
                  </a:lnTo>
                  <a:lnTo>
                    <a:pt x="738" y="33"/>
                  </a:lnTo>
                  <a:lnTo>
                    <a:pt x="738" y="33"/>
                  </a:lnTo>
                  <a:lnTo>
                    <a:pt x="750" y="42"/>
                  </a:lnTo>
                  <a:lnTo>
                    <a:pt x="762" y="51"/>
                  </a:lnTo>
                  <a:lnTo>
                    <a:pt x="773" y="63"/>
                  </a:lnTo>
                  <a:lnTo>
                    <a:pt x="785" y="74"/>
                  </a:lnTo>
                  <a:lnTo>
                    <a:pt x="803" y="95"/>
                  </a:lnTo>
                  <a:lnTo>
                    <a:pt x="813" y="108"/>
                  </a:lnTo>
                  <a:lnTo>
                    <a:pt x="813" y="108"/>
                  </a:lnTo>
                  <a:lnTo>
                    <a:pt x="817" y="116"/>
                  </a:lnTo>
                  <a:lnTo>
                    <a:pt x="820" y="127"/>
                  </a:lnTo>
                  <a:lnTo>
                    <a:pt x="820" y="137"/>
                  </a:lnTo>
                  <a:lnTo>
                    <a:pt x="820" y="146"/>
                  </a:lnTo>
                  <a:lnTo>
                    <a:pt x="817" y="166"/>
                  </a:lnTo>
                  <a:lnTo>
                    <a:pt x="814" y="185"/>
                  </a:lnTo>
                  <a:lnTo>
                    <a:pt x="814" y="185"/>
                  </a:lnTo>
                  <a:lnTo>
                    <a:pt x="814" y="188"/>
                  </a:lnTo>
                  <a:lnTo>
                    <a:pt x="811" y="188"/>
                  </a:lnTo>
                  <a:lnTo>
                    <a:pt x="805" y="189"/>
                  </a:lnTo>
                  <a:lnTo>
                    <a:pt x="798" y="191"/>
                  </a:lnTo>
                  <a:lnTo>
                    <a:pt x="798" y="191"/>
                  </a:lnTo>
                  <a:lnTo>
                    <a:pt x="794" y="199"/>
                  </a:lnTo>
                  <a:lnTo>
                    <a:pt x="791" y="210"/>
                  </a:lnTo>
                  <a:lnTo>
                    <a:pt x="788" y="224"/>
                  </a:lnTo>
                  <a:lnTo>
                    <a:pt x="788" y="224"/>
                  </a:lnTo>
                  <a:lnTo>
                    <a:pt x="788" y="233"/>
                  </a:lnTo>
                  <a:lnTo>
                    <a:pt x="791" y="243"/>
                  </a:lnTo>
                  <a:lnTo>
                    <a:pt x="800" y="262"/>
                  </a:lnTo>
                  <a:lnTo>
                    <a:pt x="803" y="271"/>
                  </a:lnTo>
                  <a:lnTo>
                    <a:pt x="803" y="275"/>
                  </a:lnTo>
                  <a:lnTo>
                    <a:pt x="803" y="278"/>
                  </a:lnTo>
                  <a:lnTo>
                    <a:pt x="801" y="280"/>
                  </a:lnTo>
                  <a:lnTo>
                    <a:pt x="798" y="281"/>
                  </a:lnTo>
                  <a:lnTo>
                    <a:pt x="794" y="282"/>
                  </a:lnTo>
                  <a:lnTo>
                    <a:pt x="788" y="282"/>
                  </a:lnTo>
                  <a:lnTo>
                    <a:pt x="788" y="282"/>
                  </a:lnTo>
                  <a:lnTo>
                    <a:pt x="785" y="282"/>
                  </a:lnTo>
                  <a:lnTo>
                    <a:pt x="781" y="285"/>
                  </a:lnTo>
                  <a:lnTo>
                    <a:pt x="775" y="294"/>
                  </a:lnTo>
                  <a:lnTo>
                    <a:pt x="768" y="304"/>
                  </a:lnTo>
                  <a:lnTo>
                    <a:pt x="763" y="314"/>
                  </a:lnTo>
                  <a:lnTo>
                    <a:pt x="763" y="314"/>
                  </a:lnTo>
                  <a:lnTo>
                    <a:pt x="762" y="320"/>
                  </a:lnTo>
                  <a:lnTo>
                    <a:pt x="762" y="329"/>
                  </a:lnTo>
                  <a:lnTo>
                    <a:pt x="763" y="347"/>
                  </a:lnTo>
                  <a:lnTo>
                    <a:pt x="762" y="354"/>
                  </a:lnTo>
                  <a:lnTo>
                    <a:pt x="760" y="357"/>
                  </a:lnTo>
                  <a:lnTo>
                    <a:pt x="759" y="358"/>
                  </a:lnTo>
                  <a:lnTo>
                    <a:pt x="756" y="360"/>
                  </a:lnTo>
                  <a:lnTo>
                    <a:pt x="753" y="361"/>
                  </a:lnTo>
                  <a:lnTo>
                    <a:pt x="747" y="361"/>
                  </a:lnTo>
                  <a:lnTo>
                    <a:pt x="741" y="360"/>
                  </a:lnTo>
                  <a:lnTo>
                    <a:pt x="741" y="360"/>
                  </a:lnTo>
                  <a:lnTo>
                    <a:pt x="727" y="357"/>
                  </a:lnTo>
                  <a:lnTo>
                    <a:pt x="721" y="357"/>
                  </a:lnTo>
                  <a:lnTo>
                    <a:pt x="715" y="358"/>
                  </a:lnTo>
                  <a:lnTo>
                    <a:pt x="705" y="363"/>
                  </a:lnTo>
                  <a:lnTo>
                    <a:pt x="693" y="370"/>
                  </a:lnTo>
                  <a:lnTo>
                    <a:pt x="693" y="370"/>
                  </a:lnTo>
                  <a:lnTo>
                    <a:pt x="687" y="374"/>
                  </a:lnTo>
                  <a:lnTo>
                    <a:pt x="680" y="380"/>
                  </a:lnTo>
                  <a:lnTo>
                    <a:pt x="674" y="387"/>
                  </a:lnTo>
                  <a:lnTo>
                    <a:pt x="670" y="396"/>
                  </a:lnTo>
                  <a:lnTo>
                    <a:pt x="666" y="405"/>
                  </a:lnTo>
                  <a:lnTo>
                    <a:pt x="663" y="415"/>
                  </a:lnTo>
                  <a:lnTo>
                    <a:pt x="661" y="425"/>
                  </a:lnTo>
                  <a:lnTo>
                    <a:pt x="661" y="437"/>
                  </a:lnTo>
                  <a:lnTo>
                    <a:pt x="661" y="437"/>
                  </a:lnTo>
                  <a:lnTo>
                    <a:pt x="669" y="475"/>
                  </a:lnTo>
                  <a:lnTo>
                    <a:pt x="679" y="530"/>
                  </a:lnTo>
                  <a:lnTo>
                    <a:pt x="685" y="559"/>
                  </a:lnTo>
                  <a:lnTo>
                    <a:pt x="687" y="587"/>
                  </a:lnTo>
                  <a:lnTo>
                    <a:pt x="689" y="613"/>
                  </a:lnTo>
                  <a:lnTo>
                    <a:pt x="689" y="623"/>
                  </a:lnTo>
                  <a:lnTo>
                    <a:pt x="687" y="632"/>
                  </a:lnTo>
                  <a:lnTo>
                    <a:pt x="687" y="632"/>
                  </a:lnTo>
                  <a:lnTo>
                    <a:pt x="685" y="649"/>
                  </a:lnTo>
                  <a:lnTo>
                    <a:pt x="685" y="664"/>
                  </a:lnTo>
                  <a:lnTo>
                    <a:pt x="686" y="679"/>
                  </a:lnTo>
                  <a:lnTo>
                    <a:pt x="690" y="692"/>
                  </a:lnTo>
                  <a:lnTo>
                    <a:pt x="696" y="702"/>
                  </a:lnTo>
                  <a:lnTo>
                    <a:pt x="703" y="711"/>
                  </a:lnTo>
                  <a:lnTo>
                    <a:pt x="711" y="716"/>
                  </a:lnTo>
                  <a:lnTo>
                    <a:pt x="721" y="721"/>
                  </a:lnTo>
                  <a:lnTo>
                    <a:pt x="721" y="721"/>
                  </a:lnTo>
                  <a:lnTo>
                    <a:pt x="762" y="732"/>
                  </a:lnTo>
                  <a:lnTo>
                    <a:pt x="819" y="744"/>
                  </a:lnTo>
                  <a:lnTo>
                    <a:pt x="875" y="757"/>
                  </a:lnTo>
                  <a:lnTo>
                    <a:pt x="919" y="765"/>
                  </a:lnTo>
                  <a:lnTo>
                    <a:pt x="919" y="765"/>
                  </a:lnTo>
                  <a:lnTo>
                    <a:pt x="926" y="765"/>
                  </a:lnTo>
                  <a:lnTo>
                    <a:pt x="932" y="763"/>
                  </a:lnTo>
                  <a:lnTo>
                    <a:pt x="938" y="762"/>
                  </a:lnTo>
                  <a:lnTo>
                    <a:pt x="944" y="759"/>
                  </a:lnTo>
                  <a:lnTo>
                    <a:pt x="953" y="751"/>
                  </a:lnTo>
                  <a:lnTo>
                    <a:pt x="960" y="743"/>
                  </a:lnTo>
                  <a:lnTo>
                    <a:pt x="967" y="734"/>
                  </a:lnTo>
                  <a:lnTo>
                    <a:pt x="976" y="725"/>
                  </a:lnTo>
                  <a:lnTo>
                    <a:pt x="982" y="722"/>
                  </a:lnTo>
                  <a:lnTo>
                    <a:pt x="986" y="719"/>
                  </a:lnTo>
                  <a:lnTo>
                    <a:pt x="992" y="716"/>
                  </a:lnTo>
                  <a:lnTo>
                    <a:pt x="999" y="715"/>
                  </a:lnTo>
                  <a:lnTo>
                    <a:pt x="999" y="715"/>
                  </a:lnTo>
                  <a:lnTo>
                    <a:pt x="1024" y="714"/>
                  </a:lnTo>
                  <a:lnTo>
                    <a:pt x="1038" y="712"/>
                  </a:lnTo>
                  <a:lnTo>
                    <a:pt x="1044" y="712"/>
                  </a:lnTo>
                  <a:lnTo>
                    <a:pt x="1050" y="715"/>
                  </a:lnTo>
                  <a:lnTo>
                    <a:pt x="1054" y="718"/>
                  </a:lnTo>
                  <a:lnTo>
                    <a:pt x="1062" y="724"/>
                  </a:lnTo>
                  <a:lnTo>
                    <a:pt x="1062" y="724"/>
                  </a:lnTo>
                  <a:lnTo>
                    <a:pt x="1065" y="728"/>
                  </a:lnTo>
                  <a:lnTo>
                    <a:pt x="1066" y="734"/>
                  </a:lnTo>
                  <a:lnTo>
                    <a:pt x="1069" y="753"/>
                  </a:lnTo>
                  <a:lnTo>
                    <a:pt x="1069" y="775"/>
                  </a:lnTo>
                  <a:lnTo>
                    <a:pt x="1068" y="799"/>
                  </a:lnTo>
                  <a:lnTo>
                    <a:pt x="1063" y="824"/>
                  </a:lnTo>
                  <a:lnTo>
                    <a:pt x="1059" y="845"/>
                  </a:lnTo>
                  <a:lnTo>
                    <a:pt x="1056" y="853"/>
                  </a:lnTo>
                  <a:lnTo>
                    <a:pt x="1052" y="859"/>
                  </a:lnTo>
                  <a:lnTo>
                    <a:pt x="1049" y="865"/>
                  </a:lnTo>
                  <a:lnTo>
                    <a:pt x="1044" y="866"/>
                  </a:lnTo>
                  <a:lnTo>
                    <a:pt x="1044" y="866"/>
                  </a:lnTo>
                  <a:lnTo>
                    <a:pt x="1036" y="868"/>
                  </a:lnTo>
                  <a:lnTo>
                    <a:pt x="1025" y="868"/>
                  </a:lnTo>
                  <a:lnTo>
                    <a:pt x="996" y="865"/>
                  </a:lnTo>
                  <a:lnTo>
                    <a:pt x="931" y="856"/>
                  </a:lnTo>
                  <a:lnTo>
                    <a:pt x="931" y="856"/>
                  </a:lnTo>
                  <a:lnTo>
                    <a:pt x="903" y="853"/>
                  </a:lnTo>
                  <a:lnTo>
                    <a:pt x="856" y="853"/>
                  </a:lnTo>
                  <a:lnTo>
                    <a:pt x="804" y="852"/>
                  </a:lnTo>
                  <a:lnTo>
                    <a:pt x="753" y="849"/>
                  </a:lnTo>
                  <a:lnTo>
                    <a:pt x="753" y="849"/>
                  </a:lnTo>
                  <a:lnTo>
                    <a:pt x="760" y="858"/>
                  </a:lnTo>
                  <a:lnTo>
                    <a:pt x="772" y="865"/>
                  </a:lnTo>
                  <a:lnTo>
                    <a:pt x="785" y="874"/>
                  </a:lnTo>
                  <a:lnTo>
                    <a:pt x="800" y="881"/>
                  </a:lnTo>
                  <a:lnTo>
                    <a:pt x="832" y="896"/>
                  </a:lnTo>
                  <a:lnTo>
                    <a:pt x="861" y="907"/>
                  </a:lnTo>
                  <a:lnTo>
                    <a:pt x="861" y="907"/>
                  </a:lnTo>
                  <a:lnTo>
                    <a:pt x="867" y="909"/>
                  </a:lnTo>
                  <a:lnTo>
                    <a:pt x="872" y="907"/>
                  </a:lnTo>
                  <a:lnTo>
                    <a:pt x="883" y="901"/>
                  </a:lnTo>
                  <a:lnTo>
                    <a:pt x="894" y="896"/>
                  </a:lnTo>
                  <a:lnTo>
                    <a:pt x="900" y="894"/>
                  </a:lnTo>
                  <a:lnTo>
                    <a:pt x="904" y="896"/>
                  </a:lnTo>
                  <a:lnTo>
                    <a:pt x="904" y="896"/>
                  </a:lnTo>
                  <a:lnTo>
                    <a:pt x="925" y="904"/>
                  </a:lnTo>
                  <a:lnTo>
                    <a:pt x="944" y="916"/>
                  </a:lnTo>
                  <a:lnTo>
                    <a:pt x="960" y="926"/>
                  </a:lnTo>
                  <a:lnTo>
                    <a:pt x="964" y="929"/>
                  </a:lnTo>
                  <a:lnTo>
                    <a:pt x="967" y="933"/>
                  </a:lnTo>
                  <a:lnTo>
                    <a:pt x="967" y="933"/>
                  </a:lnTo>
                  <a:lnTo>
                    <a:pt x="969" y="939"/>
                  </a:lnTo>
                  <a:lnTo>
                    <a:pt x="969" y="948"/>
                  </a:lnTo>
                  <a:lnTo>
                    <a:pt x="967" y="957"/>
                  </a:lnTo>
                  <a:lnTo>
                    <a:pt x="964" y="966"/>
                  </a:lnTo>
                  <a:lnTo>
                    <a:pt x="957" y="986"/>
                  </a:lnTo>
                  <a:lnTo>
                    <a:pt x="947" y="1006"/>
                  </a:lnTo>
                  <a:lnTo>
                    <a:pt x="935" y="1027"/>
                  </a:lnTo>
                  <a:lnTo>
                    <a:pt x="923" y="1041"/>
                  </a:lnTo>
                  <a:lnTo>
                    <a:pt x="913" y="1051"/>
                  </a:lnTo>
                  <a:lnTo>
                    <a:pt x="910" y="1054"/>
                  </a:lnTo>
                  <a:lnTo>
                    <a:pt x="906" y="1054"/>
                  </a:lnTo>
                  <a:lnTo>
                    <a:pt x="906" y="1054"/>
                  </a:lnTo>
                  <a:lnTo>
                    <a:pt x="890" y="1049"/>
                  </a:lnTo>
                  <a:lnTo>
                    <a:pt x="861" y="1035"/>
                  </a:lnTo>
                  <a:lnTo>
                    <a:pt x="846" y="1028"/>
                  </a:lnTo>
                  <a:lnTo>
                    <a:pt x="832" y="1019"/>
                  </a:lnTo>
                  <a:lnTo>
                    <a:pt x="821" y="1012"/>
                  </a:lnTo>
                  <a:lnTo>
                    <a:pt x="814" y="1005"/>
                  </a:lnTo>
                  <a:lnTo>
                    <a:pt x="814" y="1005"/>
                  </a:lnTo>
                  <a:lnTo>
                    <a:pt x="811" y="1002"/>
                  </a:lnTo>
                  <a:lnTo>
                    <a:pt x="805" y="998"/>
                  </a:lnTo>
                  <a:lnTo>
                    <a:pt x="788" y="989"/>
                  </a:lnTo>
                  <a:lnTo>
                    <a:pt x="766" y="979"/>
                  </a:lnTo>
                  <a:lnTo>
                    <a:pt x="741" y="968"/>
                  </a:lnTo>
                  <a:lnTo>
                    <a:pt x="695" y="951"/>
                  </a:lnTo>
                  <a:lnTo>
                    <a:pt x="670" y="942"/>
                  </a:lnTo>
                  <a:lnTo>
                    <a:pt x="670" y="942"/>
                  </a:lnTo>
                  <a:lnTo>
                    <a:pt x="654" y="938"/>
                  </a:lnTo>
                  <a:lnTo>
                    <a:pt x="644" y="936"/>
                  </a:lnTo>
                  <a:lnTo>
                    <a:pt x="635" y="935"/>
                  </a:lnTo>
                  <a:lnTo>
                    <a:pt x="626" y="936"/>
                  </a:lnTo>
                  <a:lnTo>
                    <a:pt x="619" y="939"/>
                  </a:lnTo>
                  <a:lnTo>
                    <a:pt x="616" y="941"/>
                  </a:lnTo>
                  <a:lnTo>
                    <a:pt x="613" y="944"/>
                  </a:lnTo>
                  <a:lnTo>
                    <a:pt x="612" y="948"/>
                  </a:lnTo>
                  <a:lnTo>
                    <a:pt x="612" y="952"/>
                  </a:lnTo>
                  <a:lnTo>
                    <a:pt x="612" y="952"/>
                  </a:lnTo>
                  <a:lnTo>
                    <a:pt x="613" y="963"/>
                  </a:lnTo>
                  <a:lnTo>
                    <a:pt x="616" y="977"/>
                  </a:lnTo>
                  <a:lnTo>
                    <a:pt x="620" y="990"/>
                  </a:lnTo>
                  <a:lnTo>
                    <a:pt x="626" y="998"/>
                  </a:lnTo>
                  <a:lnTo>
                    <a:pt x="626" y="998"/>
                  </a:lnTo>
                  <a:lnTo>
                    <a:pt x="636" y="1012"/>
                  </a:lnTo>
                  <a:lnTo>
                    <a:pt x="650" y="1034"/>
                  </a:lnTo>
                  <a:lnTo>
                    <a:pt x="680" y="1085"/>
                  </a:lnTo>
                  <a:lnTo>
                    <a:pt x="703" y="1133"/>
                  </a:lnTo>
                  <a:lnTo>
                    <a:pt x="714" y="1153"/>
                  </a:lnTo>
                  <a:lnTo>
                    <a:pt x="714" y="1153"/>
                  </a:lnTo>
                  <a:lnTo>
                    <a:pt x="718" y="1174"/>
                  </a:lnTo>
                  <a:lnTo>
                    <a:pt x="724" y="1197"/>
                  </a:lnTo>
                  <a:lnTo>
                    <a:pt x="731" y="1223"/>
                  </a:lnTo>
                  <a:lnTo>
                    <a:pt x="740" y="1252"/>
                  </a:lnTo>
                  <a:lnTo>
                    <a:pt x="752" y="1280"/>
                  </a:lnTo>
                  <a:lnTo>
                    <a:pt x="757" y="1293"/>
                  </a:lnTo>
                  <a:lnTo>
                    <a:pt x="765" y="1303"/>
                  </a:lnTo>
                  <a:lnTo>
                    <a:pt x="770" y="1314"/>
                  </a:lnTo>
                  <a:lnTo>
                    <a:pt x="779" y="1322"/>
                  </a:lnTo>
                  <a:lnTo>
                    <a:pt x="779" y="1322"/>
                  </a:lnTo>
                  <a:lnTo>
                    <a:pt x="786" y="1330"/>
                  </a:lnTo>
                  <a:lnTo>
                    <a:pt x="792" y="1340"/>
                  </a:lnTo>
                  <a:lnTo>
                    <a:pt x="798" y="1353"/>
                  </a:lnTo>
                  <a:lnTo>
                    <a:pt x="803" y="1367"/>
                  </a:lnTo>
                  <a:lnTo>
                    <a:pt x="805" y="1382"/>
                  </a:lnTo>
                  <a:lnTo>
                    <a:pt x="808" y="1400"/>
                  </a:lnTo>
                  <a:lnTo>
                    <a:pt x="811" y="1433"/>
                  </a:lnTo>
                  <a:lnTo>
                    <a:pt x="811" y="1467"/>
                  </a:lnTo>
                  <a:lnTo>
                    <a:pt x="810" y="1497"/>
                  </a:lnTo>
                  <a:lnTo>
                    <a:pt x="805" y="1520"/>
                  </a:lnTo>
                  <a:lnTo>
                    <a:pt x="803" y="1529"/>
                  </a:lnTo>
                  <a:lnTo>
                    <a:pt x="798" y="1535"/>
                  </a:lnTo>
                  <a:lnTo>
                    <a:pt x="798" y="1535"/>
                  </a:lnTo>
                  <a:lnTo>
                    <a:pt x="795" y="1542"/>
                  </a:lnTo>
                  <a:lnTo>
                    <a:pt x="791" y="1552"/>
                  </a:lnTo>
                  <a:lnTo>
                    <a:pt x="781" y="1582"/>
                  </a:lnTo>
                  <a:lnTo>
                    <a:pt x="769" y="1619"/>
                  </a:lnTo>
                  <a:lnTo>
                    <a:pt x="759" y="1660"/>
                  </a:lnTo>
                  <a:lnTo>
                    <a:pt x="749" y="1700"/>
                  </a:lnTo>
                  <a:lnTo>
                    <a:pt x="741" y="1736"/>
                  </a:lnTo>
                  <a:lnTo>
                    <a:pt x="737" y="1762"/>
                  </a:lnTo>
                  <a:lnTo>
                    <a:pt x="736" y="1769"/>
                  </a:lnTo>
                  <a:lnTo>
                    <a:pt x="737" y="1774"/>
                  </a:lnTo>
                  <a:lnTo>
                    <a:pt x="737" y="1774"/>
                  </a:lnTo>
                  <a:lnTo>
                    <a:pt x="738" y="1780"/>
                  </a:lnTo>
                  <a:lnTo>
                    <a:pt x="737" y="1783"/>
                  </a:lnTo>
                  <a:lnTo>
                    <a:pt x="734" y="1787"/>
                  </a:lnTo>
                  <a:lnTo>
                    <a:pt x="731" y="1790"/>
                  </a:lnTo>
                  <a:lnTo>
                    <a:pt x="725" y="1794"/>
                  </a:lnTo>
                  <a:lnTo>
                    <a:pt x="722" y="1796"/>
                  </a:lnTo>
                  <a:lnTo>
                    <a:pt x="722" y="1796"/>
                  </a:lnTo>
                  <a:lnTo>
                    <a:pt x="728" y="1806"/>
                  </a:lnTo>
                  <a:lnTo>
                    <a:pt x="734" y="1816"/>
                  </a:lnTo>
                  <a:lnTo>
                    <a:pt x="743" y="1828"/>
                  </a:lnTo>
                  <a:lnTo>
                    <a:pt x="754" y="1839"/>
                  </a:lnTo>
                  <a:lnTo>
                    <a:pt x="766" y="1850"/>
                  </a:lnTo>
                  <a:lnTo>
                    <a:pt x="773" y="1854"/>
                  </a:lnTo>
                  <a:lnTo>
                    <a:pt x="781" y="1857"/>
                  </a:lnTo>
                  <a:lnTo>
                    <a:pt x="788" y="1860"/>
                  </a:lnTo>
                  <a:lnTo>
                    <a:pt x="797" y="1860"/>
                  </a:lnTo>
                  <a:lnTo>
                    <a:pt x="797" y="1860"/>
                  </a:lnTo>
                  <a:lnTo>
                    <a:pt x="811" y="1861"/>
                  </a:lnTo>
                  <a:lnTo>
                    <a:pt x="826" y="1863"/>
                  </a:lnTo>
                  <a:lnTo>
                    <a:pt x="837" y="1866"/>
                  </a:lnTo>
                  <a:lnTo>
                    <a:pt x="848" y="1870"/>
                  </a:lnTo>
                  <a:lnTo>
                    <a:pt x="856" y="1874"/>
                  </a:lnTo>
                  <a:lnTo>
                    <a:pt x="862" y="1880"/>
                  </a:lnTo>
                  <a:lnTo>
                    <a:pt x="865" y="1886"/>
                  </a:lnTo>
                  <a:lnTo>
                    <a:pt x="867" y="1893"/>
                  </a:lnTo>
                  <a:lnTo>
                    <a:pt x="867" y="1893"/>
                  </a:lnTo>
                  <a:lnTo>
                    <a:pt x="864" y="1918"/>
                  </a:lnTo>
                  <a:lnTo>
                    <a:pt x="864" y="1927"/>
                  </a:lnTo>
                  <a:lnTo>
                    <a:pt x="861" y="1936"/>
                  </a:lnTo>
                  <a:lnTo>
                    <a:pt x="861" y="1936"/>
                  </a:lnTo>
                  <a:lnTo>
                    <a:pt x="859" y="1937"/>
                  </a:lnTo>
                  <a:lnTo>
                    <a:pt x="856" y="1940"/>
                  </a:lnTo>
                  <a:lnTo>
                    <a:pt x="846" y="1944"/>
                  </a:lnTo>
                  <a:lnTo>
                    <a:pt x="833" y="1947"/>
                  </a:lnTo>
                  <a:lnTo>
                    <a:pt x="816" y="1949"/>
                  </a:lnTo>
                  <a:lnTo>
                    <a:pt x="772" y="1953"/>
                  </a:lnTo>
                  <a:lnTo>
                    <a:pt x="722" y="1953"/>
                  </a:lnTo>
                  <a:lnTo>
                    <a:pt x="670" y="1952"/>
                  </a:lnTo>
                  <a:lnTo>
                    <a:pt x="619" y="1949"/>
                  </a:lnTo>
                  <a:lnTo>
                    <a:pt x="597" y="1946"/>
                  </a:lnTo>
                  <a:lnTo>
                    <a:pt x="577" y="1943"/>
                  </a:lnTo>
                  <a:lnTo>
                    <a:pt x="561" y="1938"/>
                  </a:lnTo>
                  <a:lnTo>
                    <a:pt x="548" y="1934"/>
                  </a:lnTo>
                  <a:lnTo>
                    <a:pt x="548" y="1934"/>
                  </a:lnTo>
                  <a:lnTo>
                    <a:pt x="545" y="1931"/>
                  </a:lnTo>
                  <a:lnTo>
                    <a:pt x="543" y="1924"/>
                  </a:lnTo>
                  <a:lnTo>
                    <a:pt x="542" y="1915"/>
                  </a:lnTo>
                  <a:lnTo>
                    <a:pt x="542" y="1903"/>
                  </a:lnTo>
                  <a:lnTo>
                    <a:pt x="542" y="1892"/>
                  </a:lnTo>
                  <a:lnTo>
                    <a:pt x="545" y="1882"/>
                  </a:lnTo>
                  <a:lnTo>
                    <a:pt x="548" y="1873"/>
                  </a:lnTo>
                  <a:lnTo>
                    <a:pt x="551" y="1870"/>
                  </a:lnTo>
                  <a:lnTo>
                    <a:pt x="553" y="1867"/>
                  </a:lnTo>
                  <a:lnTo>
                    <a:pt x="553" y="1867"/>
                  </a:lnTo>
                  <a:lnTo>
                    <a:pt x="562" y="1861"/>
                  </a:lnTo>
                  <a:lnTo>
                    <a:pt x="568" y="1854"/>
                  </a:lnTo>
                  <a:lnTo>
                    <a:pt x="572" y="1845"/>
                  </a:lnTo>
                  <a:lnTo>
                    <a:pt x="575" y="1835"/>
                  </a:lnTo>
                  <a:lnTo>
                    <a:pt x="578" y="1826"/>
                  </a:lnTo>
                  <a:lnTo>
                    <a:pt x="578" y="1818"/>
                  </a:lnTo>
                  <a:lnTo>
                    <a:pt x="578" y="1810"/>
                  </a:lnTo>
                  <a:lnTo>
                    <a:pt x="577" y="1804"/>
                  </a:lnTo>
                  <a:lnTo>
                    <a:pt x="577" y="1804"/>
                  </a:lnTo>
                  <a:lnTo>
                    <a:pt x="572" y="1804"/>
                  </a:lnTo>
                  <a:lnTo>
                    <a:pt x="565" y="1802"/>
                  </a:lnTo>
                  <a:lnTo>
                    <a:pt x="561" y="1799"/>
                  </a:lnTo>
                  <a:lnTo>
                    <a:pt x="558" y="1794"/>
                  </a:lnTo>
                  <a:lnTo>
                    <a:pt x="555" y="1788"/>
                  </a:lnTo>
                  <a:lnTo>
                    <a:pt x="555" y="1783"/>
                  </a:lnTo>
                  <a:lnTo>
                    <a:pt x="555" y="1783"/>
                  </a:lnTo>
                  <a:lnTo>
                    <a:pt x="558" y="1740"/>
                  </a:lnTo>
                  <a:lnTo>
                    <a:pt x="562" y="1665"/>
                  </a:lnTo>
                  <a:lnTo>
                    <a:pt x="567" y="1625"/>
                  </a:lnTo>
                  <a:lnTo>
                    <a:pt x="569" y="1592"/>
                  </a:lnTo>
                  <a:lnTo>
                    <a:pt x="575" y="1567"/>
                  </a:lnTo>
                  <a:lnTo>
                    <a:pt x="578" y="1558"/>
                  </a:lnTo>
                  <a:lnTo>
                    <a:pt x="581" y="1555"/>
                  </a:lnTo>
                  <a:lnTo>
                    <a:pt x="581" y="1555"/>
                  </a:lnTo>
                  <a:lnTo>
                    <a:pt x="584" y="1552"/>
                  </a:lnTo>
                  <a:lnTo>
                    <a:pt x="585" y="1550"/>
                  </a:lnTo>
                  <a:lnTo>
                    <a:pt x="587" y="1544"/>
                  </a:lnTo>
                  <a:lnTo>
                    <a:pt x="587" y="1535"/>
                  </a:lnTo>
                  <a:lnTo>
                    <a:pt x="585" y="1526"/>
                  </a:lnTo>
                  <a:lnTo>
                    <a:pt x="581" y="1507"/>
                  </a:lnTo>
                  <a:lnTo>
                    <a:pt x="577" y="1491"/>
                  </a:lnTo>
                  <a:lnTo>
                    <a:pt x="577" y="1491"/>
                  </a:lnTo>
                  <a:lnTo>
                    <a:pt x="574" y="1484"/>
                  </a:lnTo>
                  <a:lnTo>
                    <a:pt x="567" y="1471"/>
                  </a:lnTo>
                  <a:lnTo>
                    <a:pt x="546" y="1443"/>
                  </a:lnTo>
                  <a:lnTo>
                    <a:pt x="517" y="1405"/>
                  </a:lnTo>
                  <a:lnTo>
                    <a:pt x="517" y="1405"/>
                  </a:lnTo>
                  <a:lnTo>
                    <a:pt x="513" y="1421"/>
                  </a:lnTo>
                  <a:lnTo>
                    <a:pt x="502" y="1456"/>
                  </a:lnTo>
                  <a:lnTo>
                    <a:pt x="497" y="1477"/>
                  </a:lnTo>
                  <a:lnTo>
                    <a:pt x="492" y="1497"/>
                  </a:lnTo>
                  <a:lnTo>
                    <a:pt x="491" y="1515"/>
                  </a:lnTo>
                  <a:lnTo>
                    <a:pt x="491" y="1528"/>
                  </a:lnTo>
                  <a:lnTo>
                    <a:pt x="491" y="1528"/>
                  </a:lnTo>
                  <a:lnTo>
                    <a:pt x="491" y="1534"/>
                  </a:lnTo>
                  <a:lnTo>
                    <a:pt x="488" y="1541"/>
                  </a:lnTo>
                  <a:lnTo>
                    <a:pt x="481" y="1558"/>
                  </a:lnTo>
                  <a:lnTo>
                    <a:pt x="469" y="1579"/>
                  </a:lnTo>
                  <a:lnTo>
                    <a:pt x="454" y="1601"/>
                  </a:lnTo>
                  <a:lnTo>
                    <a:pt x="438" y="1622"/>
                  </a:lnTo>
                  <a:lnTo>
                    <a:pt x="421" y="1641"/>
                  </a:lnTo>
                  <a:lnTo>
                    <a:pt x="405" y="1657"/>
                  </a:lnTo>
                  <a:lnTo>
                    <a:pt x="392" y="1666"/>
                  </a:lnTo>
                  <a:lnTo>
                    <a:pt x="392" y="1666"/>
                  </a:lnTo>
                  <a:lnTo>
                    <a:pt x="380" y="1676"/>
                  </a:lnTo>
                  <a:lnTo>
                    <a:pt x="368" y="1686"/>
                  </a:lnTo>
                  <a:lnTo>
                    <a:pt x="360" y="1697"/>
                  </a:lnTo>
                  <a:lnTo>
                    <a:pt x="352" y="1708"/>
                  </a:lnTo>
                  <a:lnTo>
                    <a:pt x="347" y="1720"/>
                  </a:lnTo>
                  <a:lnTo>
                    <a:pt x="342" y="1729"/>
                  </a:lnTo>
                  <a:lnTo>
                    <a:pt x="338" y="1743"/>
                  </a:lnTo>
                  <a:lnTo>
                    <a:pt x="338" y="1743"/>
                  </a:lnTo>
                  <a:lnTo>
                    <a:pt x="336" y="1751"/>
                  </a:lnTo>
                  <a:lnTo>
                    <a:pt x="331" y="1762"/>
                  </a:lnTo>
                  <a:lnTo>
                    <a:pt x="316" y="1793"/>
                  </a:lnTo>
                  <a:lnTo>
                    <a:pt x="296" y="1834"/>
                  </a:lnTo>
                  <a:lnTo>
                    <a:pt x="296" y="1834"/>
                  </a:lnTo>
                  <a:lnTo>
                    <a:pt x="291" y="1834"/>
                  </a:lnTo>
                  <a:lnTo>
                    <a:pt x="281" y="1834"/>
                  </a:lnTo>
                  <a:lnTo>
                    <a:pt x="277" y="1835"/>
                  </a:lnTo>
                  <a:lnTo>
                    <a:pt x="274" y="1838"/>
                  </a:lnTo>
                  <a:lnTo>
                    <a:pt x="274" y="1841"/>
                  </a:lnTo>
                  <a:lnTo>
                    <a:pt x="275" y="1845"/>
                  </a:lnTo>
                  <a:lnTo>
                    <a:pt x="275" y="1845"/>
                  </a:lnTo>
                  <a:lnTo>
                    <a:pt x="285" y="1860"/>
                  </a:lnTo>
                  <a:lnTo>
                    <a:pt x="293" y="1870"/>
                  </a:lnTo>
                  <a:lnTo>
                    <a:pt x="304" y="1882"/>
                  </a:lnTo>
                  <a:lnTo>
                    <a:pt x="319" y="1893"/>
                  </a:lnTo>
                  <a:lnTo>
                    <a:pt x="338" y="1903"/>
                  </a:lnTo>
                  <a:lnTo>
                    <a:pt x="350" y="1909"/>
                  </a:lnTo>
                  <a:lnTo>
                    <a:pt x="363" y="1914"/>
                  </a:lnTo>
                  <a:lnTo>
                    <a:pt x="377" y="1918"/>
                  </a:lnTo>
                  <a:lnTo>
                    <a:pt x="393" y="1921"/>
                  </a:lnTo>
                  <a:lnTo>
                    <a:pt x="393" y="1921"/>
                  </a:lnTo>
                  <a:lnTo>
                    <a:pt x="403" y="1924"/>
                  </a:lnTo>
                  <a:lnTo>
                    <a:pt x="412" y="1927"/>
                  </a:lnTo>
                  <a:lnTo>
                    <a:pt x="419" y="1931"/>
                  </a:lnTo>
                  <a:lnTo>
                    <a:pt x="425" y="1936"/>
                  </a:lnTo>
                  <a:lnTo>
                    <a:pt x="430" y="1940"/>
                  </a:lnTo>
                  <a:lnTo>
                    <a:pt x="433" y="1944"/>
                  </a:lnTo>
                  <a:lnTo>
                    <a:pt x="434" y="1950"/>
                  </a:lnTo>
                  <a:lnTo>
                    <a:pt x="435" y="1956"/>
                  </a:lnTo>
                  <a:lnTo>
                    <a:pt x="434" y="1966"/>
                  </a:lnTo>
                  <a:lnTo>
                    <a:pt x="431" y="1976"/>
                  </a:lnTo>
                  <a:lnTo>
                    <a:pt x="424" y="1994"/>
                  </a:lnTo>
                  <a:lnTo>
                    <a:pt x="424" y="1994"/>
                  </a:lnTo>
                  <a:lnTo>
                    <a:pt x="419" y="1997"/>
                  </a:lnTo>
                  <a:lnTo>
                    <a:pt x="412" y="2000"/>
                  </a:lnTo>
                  <a:lnTo>
                    <a:pt x="402" y="2001"/>
                  </a:lnTo>
                  <a:lnTo>
                    <a:pt x="387" y="2003"/>
                  </a:lnTo>
                  <a:lnTo>
                    <a:pt x="352" y="2004"/>
                  </a:lnTo>
                  <a:lnTo>
                    <a:pt x="309" y="2004"/>
                  </a:lnTo>
                  <a:lnTo>
                    <a:pt x="261" y="2000"/>
                  </a:lnTo>
                  <a:lnTo>
                    <a:pt x="211" y="1994"/>
                  </a:lnTo>
                  <a:lnTo>
                    <a:pt x="186" y="1989"/>
                  </a:lnTo>
                  <a:lnTo>
                    <a:pt x="163" y="1985"/>
                  </a:lnTo>
                  <a:lnTo>
                    <a:pt x="141" y="1979"/>
                  </a:lnTo>
                  <a:lnTo>
                    <a:pt x="121" y="1972"/>
                  </a:lnTo>
                  <a:lnTo>
                    <a:pt x="121" y="1972"/>
                  </a:lnTo>
                  <a:lnTo>
                    <a:pt x="117" y="1969"/>
                  </a:lnTo>
                  <a:lnTo>
                    <a:pt x="114" y="1965"/>
                  </a:lnTo>
                  <a:lnTo>
                    <a:pt x="114" y="1959"/>
                  </a:lnTo>
                  <a:lnTo>
                    <a:pt x="115" y="1952"/>
                  </a:lnTo>
                  <a:lnTo>
                    <a:pt x="118" y="1936"/>
                  </a:lnTo>
                  <a:lnTo>
                    <a:pt x="121" y="1927"/>
                  </a:lnTo>
                  <a:lnTo>
                    <a:pt x="122" y="1917"/>
                  </a:lnTo>
                  <a:lnTo>
                    <a:pt x="122" y="1917"/>
                  </a:lnTo>
                  <a:lnTo>
                    <a:pt x="125" y="1889"/>
                  </a:lnTo>
                  <a:lnTo>
                    <a:pt x="130" y="1864"/>
                  </a:lnTo>
                  <a:lnTo>
                    <a:pt x="133" y="1845"/>
                  </a:lnTo>
                  <a:lnTo>
                    <a:pt x="137" y="1835"/>
                  </a:lnTo>
                  <a:lnTo>
                    <a:pt x="137" y="1835"/>
                  </a:lnTo>
                  <a:lnTo>
                    <a:pt x="138" y="1832"/>
                  </a:lnTo>
                  <a:lnTo>
                    <a:pt x="138" y="1831"/>
                  </a:lnTo>
                  <a:lnTo>
                    <a:pt x="138" y="1829"/>
                  </a:lnTo>
                  <a:lnTo>
                    <a:pt x="137" y="1828"/>
                  </a:lnTo>
                  <a:lnTo>
                    <a:pt x="131" y="1825"/>
                  </a:lnTo>
                  <a:lnTo>
                    <a:pt x="125" y="1823"/>
                  </a:lnTo>
                  <a:lnTo>
                    <a:pt x="111" y="1820"/>
                  </a:lnTo>
                  <a:lnTo>
                    <a:pt x="106" y="1818"/>
                  </a:lnTo>
                  <a:lnTo>
                    <a:pt x="105" y="1816"/>
                  </a:lnTo>
                  <a:lnTo>
                    <a:pt x="105" y="1815"/>
                  </a:lnTo>
                  <a:lnTo>
                    <a:pt x="105" y="1815"/>
                  </a:lnTo>
                  <a:lnTo>
                    <a:pt x="106" y="1803"/>
                  </a:lnTo>
                  <a:lnTo>
                    <a:pt x="109" y="1791"/>
                  </a:lnTo>
                  <a:lnTo>
                    <a:pt x="114" y="1781"/>
                  </a:lnTo>
                  <a:lnTo>
                    <a:pt x="118" y="1771"/>
                  </a:lnTo>
                  <a:lnTo>
                    <a:pt x="127" y="1752"/>
                  </a:lnTo>
                  <a:lnTo>
                    <a:pt x="131" y="1742"/>
                  </a:lnTo>
                  <a:lnTo>
                    <a:pt x="134" y="1730"/>
                  </a:lnTo>
                  <a:lnTo>
                    <a:pt x="134" y="1730"/>
                  </a:lnTo>
                  <a:lnTo>
                    <a:pt x="140" y="1685"/>
                  </a:lnTo>
                  <a:lnTo>
                    <a:pt x="153" y="1611"/>
                  </a:lnTo>
                  <a:lnTo>
                    <a:pt x="160" y="1573"/>
                  </a:lnTo>
                  <a:lnTo>
                    <a:pt x="167" y="1539"/>
                  </a:lnTo>
                  <a:lnTo>
                    <a:pt x="175" y="1512"/>
                  </a:lnTo>
                  <a:lnTo>
                    <a:pt x="178" y="1503"/>
                  </a:lnTo>
                  <a:lnTo>
                    <a:pt x="181" y="1496"/>
                  </a:lnTo>
                  <a:lnTo>
                    <a:pt x="181" y="1496"/>
                  </a:lnTo>
                  <a:lnTo>
                    <a:pt x="201" y="1467"/>
                  </a:lnTo>
                  <a:lnTo>
                    <a:pt x="230" y="1426"/>
                  </a:lnTo>
                  <a:lnTo>
                    <a:pt x="245" y="1402"/>
                  </a:lnTo>
                  <a:lnTo>
                    <a:pt x="256" y="1379"/>
                  </a:lnTo>
                  <a:lnTo>
                    <a:pt x="267" y="1357"/>
                  </a:lnTo>
                  <a:lnTo>
                    <a:pt x="269" y="1349"/>
                  </a:lnTo>
                  <a:lnTo>
                    <a:pt x="271" y="1338"/>
                  </a:lnTo>
                  <a:lnTo>
                    <a:pt x="271" y="1338"/>
                  </a:lnTo>
                  <a:lnTo>
                    <a:pt x="272" y="1318"/>
                  </a:lnTo>
                  <a:lnTo>
                    <a:pt x="272" y="1293"/>
                  </a:lnTo>
                  <a:lnTo>
                    <a:pt x="268" y="1232"/>
                  </a:lnTo>
                  <a:lnTo>
                    <a:pt x="267" y="1201"/>
                  </a:lnTo>
                  <a:lnTo>
                    <a:pt x="265" y="1171"/>
                  </a:lnTo>
                  <a:lnTo>
                    <a:pt x="265" y="1145"/>
                  </a:lnTo>
                  <a:lnTo>
                    <a:pt x="268" y="1123"/>
                  </a:lnTo>
                  <a:lnTo>
                    <a:pt x="268" y="1123"/>
                  </a:lnTo>
                  <a:lnTo>
                    <a:pt x="271" y="1105"/>
                  </a:lnTo>
                  <a:lnTo>
                    <a:pt x="272" y="1091"/>
                  </a:lnTo>
                  <a:lnTo>
                    <a:pt x="274" y="1076"/>
                  </a:lnTo>
                  <a:lnTo>
                    <a:pt x="272" y="1066"/>
                  </a:lnTo>
                  <a:lnTo>
                    <a:pt x="271" y="1050"/>
                  </a:lnTo>
                  <a:lnTo>
                    <a:pt x="269" y="1046"/>
                  </a:lnTo>
                  <a:lnTo>
                    <a:pt x="269" y="1046"/>
                  </a:lnTo>
                  <a:lnTo>
                    <a:pt x="256" y="1047"/>
                  </a:lnTo>
                  <a:lnTo>
                    <a:pt x="223" y="1050"/>
                  </a:lnTo>
                  <a:lnTo>
                    <a:pt x="179" y="1051"/>
                  </a:lnTo>
                  <a:lnTo>
                    <a:pt x="157" y="1051"/>
                  </a:lnTo>
                  <a:lnTo>
                    <a:pt x="135" y="1050"/>
                  </a:lnTo>
                  <a:lnTo>
                    <a:pt x="135" y="1050"/>
                  </a:lnTo>
                  <a:lnTo>
                    <a:pt x="114" y="1046"/>
                  </a:lnTo>
                  <a:lnTo>
                    <a:pt x="100" y="1041"/>
                  </a:lnTo>
                  <a:lnTo>
                    <a:pt x="87" y="1037"/>
                  </a:lnTo>
                  <a:lnTo>
                    <a:pt x="76" y="1031"/>
                  </a:lnTo>
                  <a:lnTo>
                    <a:pt x="63" y="1024"/>
                  </a:lnTo>
                  <a:lnTo>
                    <a:pt x="50" y="1015"/>
                  </a:lnTo>
                  <a:lnTo>
                    <a:pt x="39" y="1006"/>
                  </a:lnTo>
                  <a:lnTo>
                    <a:pt x="28" y="995"/>
                  </a:lnTo>
                  <a:lnTo>
                    <a:pt x="19" y="983"/>
                  </a:lnTo>
                  <a:lnTo>
                    <a:pt x="12" y="968"/>
                  </a:lnTo>
                  <a:lnTo>
                    <a:pt x="6" y="952"/>
                  </a:lnTo>
                  <a:lnTo>
                    <a:pt x="1" y="935"/>
                  </a:lnTo>
                  <a:lnTo>
                    <a:pt x="0" y="916"/>
                  </a:lnTo>
                  <a:lnTo>
                    <a:pt x="1" y="894"/>
                  </a:lnTo>
                  <a:lnTo>
                    <a:pt x="6" y="871"/>
                  </a:lnTo>
                  <a:lnTo>
                    <a:pt x="6" y="871"/>
                  </a:lnTo>
                  <a:lnTo>
                    <a:pt x="16" y="824"/>
                  </a:lnTo>
                  <a:lnTo>
                    <a:pt x="25" y="783"/>
                  </a:lnTo>
                  <a:lnTo>
                    <a:pt x="35" y="721"/>
                  </a:lnTo>
                  <a:lnTo>
                    <a:pt x="44" y="676"/>
                  </a:lnTo>
                  <a:lnTo>
                    <a:pt x="48" y="657"/>
                  </a:lnTo>
                  <a:lnTo>
                    <a:pt x="52" y="641"/>
                  </a:lnTo>
                  <a:lnTo>
                    <a:pt x="52" y="641"/>
                  </a:lnTo>
                  <a:lnTo>
                    <a:pt x="63" y="606"/>
                  </a:lnTo>
                  <a:lnTo>
                    <a:pt x="74" y="558"/>
                  </a:lnTo>
                  <a:lnTo>
                    <a:pt x="79" y="533"/>
                  </a:lnTo>
                  <a:lnTo>
                    <a:pt x="83" y="511"/>
                  </a:lnTo>
                  <a:lnTo>
                    <a:pt x="84" y="494"/>
                  </a:lnTo>
                  <a:lnTo>
                    <a:pt x="84" y="481"/>
                  </a:lnTo>
                  <a:lnTo>
                    <a:pt x="84" y="481"/>
                  </a:lnTo>
                  <a:lnTo>
                    <a:pt x="83" y="470"/>
                  </a:lnTo>
                  <a:lnTo>
                    <a:pt x="84" y="457"/>
                  </a:lnTo>
                  <a:lnTo>
                    <a:pt x="86" y="443"/>
                  </a:lnTo>
                  <a:lnTo>
                    <a:pt x="90" y="428"/>
                  </a:lnTo>
                  <a:lnTo>
                    <a:pt x="95" y="414"/>
                  </a:lnTo>
                  <a:lnTo>
                    <a:pt x="99" y="400"/>
                  </a:lnTo>
                  <a:lnTo>
                    <a:pt x="105" y="390"/>
                  </a:lnTo>
                  <a:lnTo>
                    <a:pt x="111" y="383"/>
                  </a:lnTo>
                  <a:lnTo>
                    <a:pt x="111" y="383"/>
                  </a:lnTo>
                  <a:lnTo>
                    <a:pt x="115" y="376"/>
                  </a:lnTo>
                  <a:lnTo>
                    <a:pt x="118" y="364"/>
                  </a:lnTo>
                  <a:lnTo>
                    <a:pt x="125" y="338"/>
                  </a:lnTo>
                  <a:lnTo>
                    <a:pt x="128" y="325"/>
                  </a:lnTo>
                  <a:lnTo>
                    <a:pt x="134" y="313"/>
                  </a:lnTo>
                  <a:lnTo>
                    <a:pt x="140" y="306"/>
                  </a:lnTo>
                  <a:lnTo>
                    <a:pt x="143" y="303"/>
                  </a:lnTo>
                  <a:lnTo>
                    <a:pt x="147" y="300"/>
                  </a:lnTo>
                  <a:lnTo>
                    <a:pt x="147" y="300"/>
                  </a:lnTo>
                  <a:lnTo>
                    <a:pt x="154" y="298"/>
                  </a:lnTo>
                  <a:lnTo>
                    <a:pt x="160" y="294"/>
                  </a:lnTo>
                  <a:lnTo>
                    <a:pt x="172" y="285"/>
                  </a:lnTo>
                  <a:lnTo>
                    <a:pt x="184" y="272"/>
                  </a:lnTo>
                  <a:lnTo>
                    <a:pt x="194" y="259"/>
                  </a:lnTo>
                  <a:lnTo>
                    <a:pt x="205" y="246"/>
                  </a:lnTo>
                  <a:lnTo>
                    <a:pt x="217" y="234"/>
                  </a:lnTo>
                  <a:lnTo>
                    <a:pt x="224" y="230"/>
                  </a:lnTo>
                  <a:lnTo>
                    <a:pt x="232" y="226"/>
                  </a:lnTo>
                  <a:lnTo>
                    <a:pt x="239" y="223"/>
                  </a:lnTo>
                  <a:lnTo>
                    <a:pt x="248" y="221"/>
                  </a:lnTo>
                  <a:lnTo>
                    <a:pt x="248" y="2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-1596797" y="4439356"/>
              <a:ext cx="138822" cy="90273"/>
            </a:xfrm>
            <a:custGeom>
              <a:avLst/>
              <a:gdLst>
                <a:gd name="T0" fmla="*/ 151 w 183"/>
                <a:gd name="T1" fmla="*/ 3 h 119"/>
                <a:gd name="T2" fmla="*/ 151 w 183"/>
                <a:gd name="T3" fmla="*/ 3 h 119"/>
                <a:gd name="T4" fmla="*/ 132 w 183"/>
                <a:gd name="T5" fmla="*/ 12 h 119"/>
                <a:gd name="T6" fmla="*/ 87 w 183"/>
                <a:gd name="T7" fmla="*/ 33 h 119"/>
                <a:gd name="T8" fmla="*/ 61 w 183"/>
                <a:gd name="T9" fmla="*/ 47 h 119"/>
                <a:gd name="T10" fmla="*/ 39 w 183"/>
                <a:gd name="T11" fmla="*/ 58 h 119"/>
                <a:gd name="T12" fmla="*/ 20 w 183"/>
                <a:gd name="T13" fmla="*/ 70 h 119"/>
                <a:gd name="T14" fmla="*/ 14 w 183"/>
                <a:gd name="T15" fmla="*/ 76 h 119"/>
                <a:gd name="T16" fmla="*/ 10 w 183"/>
                <a:gd name="T17" fmla="*/ 80 h 119"/>
                <a:gd name="T18" fmla="*/ 10 w 183"/>
                <a:gd name="T19" fmla="*/ 80 h 119"/>
                <a:gd name="T20" fmla="*/ 5 w 183"/>
                <a:gd name="T21" fmla="*/ 87 h 119"/>
                <a:gd name="T22" fmla="*/ 3 w 183"/>
                <a:gd name="T23" fmla="*/ 95 h 119"/>
                <a:gd name="T24" fmla="*/ 1 w 183"/>
                <a:gd name="T25" fmla="*/ 100 h 119"/>
                <a:gd name="T26" fmla="*/ 0 w 183"/>
                <a:gd name="T27" fmla="*/ 106 h 119"/>
                <a:gd name="T28" fmla="*/ 1 w 183"/>
                <a:gd name="T29" fmla="*/ 114 h 119"/>
                <a:gd name="T30" fmla="*/ 3 w 183"/>
                <a:gd name="T31" fmla="*/ 117 h 119"/>
                <a:gd name="T32" fmla="*/ 3 w 183"/>
                <a:gd name="T33" fmla="*/ 117 h 119"/>
                <a:gd name="T34" fmla="*/ 5 w 183"/>
                <a:gd name="T35" fmla="*/ 118 h 119"/>
                <a:gd name="T36" fmla="*/ 11 w 183"/>
                <a:gd name="T37" fmla="*/ 119 h 119"/>
                <a:gd name="T38" fmla="*/ 17 w 183"/>
                <a:gd name="T39" fmla="*/ 118 h 119"/>
                <a:gd name="T40" fmla="*/ 23 w 183"/>
                <a:gd name="T41" fmla="*/ 117 h 119"/>
                <a:gd name="T42" fmla="*/ 30 w 183"/>
                <a:gd name="T43" fmla="*/ 111 h 119"/>
                <a:gd name="T44" fmla="*/ 37 w 183"/>
                <a:gd name="T45" fmla="*/ 102 h 119"/>
                <a:gd name="T46" fmla="*/ 45 w 183"/>
                <a:gd name="T47" fmla="*/ 87 h 119"/>
                <a:gd name="T48" fmla="*/ 45 w 183"/>
                <a:gd name="T49" fmla="*/ 87 h 119"/>
                <a:gd name="T50" fmla="*/ 49 w 183"/>
                <a:gd name="T51" fmla="*/ 80 h 119"/>
                <a:gd name="T52" fmla="*/ 55 w 183"/>
                <a:gd name="T53" fmla="*/ 73 h 119"/>
                <a:gd name="T54" fmla="*/ 62 w 183"/>
                <a:gd name="T55" fmla="*/ 66 h 119"/>
                <a:gd name="T56" fmla="*/ 71 w 183"/>
                <a:gd name="T57" fmla="*/ 60 h 119"/>
                <a:gd name="T58" fmla="*/ 91 w 183"/>
                <a:gd name="T59" fmla="*/ 48 h 119"/>
                <a:gd name="T60" fmla="*/ 113 w 183"/>
                <a:gd name="T61" fmla="*/ 38 h 119"/>
                <a:gd name="T62" fmla="*/ 134 w 183"/>
                <a:gd name="T63" fmla="*/ 31 h 119"/>
                <a:gd name="T64" fmla="*/ 153 w 183"/>
                <a:gd name="T65" fmla="*/ 25 h 119"/>
                <a:gd name="T66" fmla="*/ 166 w 183"/>
                <a:gd name="T67" fmla="*/ 20 h 119"/>
                <a:gd name="T68" fmla="*/ 173 w 183"/>
                <a:gd name="T69" fmla="*/ 20 h 119"/>
                <a:gd name="T70" fmla="*/ 173 w 183"/>
                <a:gd name="T71" fmla="*/ 20 h 119"/>
                <a:gd name="T72" fmla="*/ 176 w 183"/>
                <a:gd name="T73" fmla="*/ 19 h 119"/>
                <a:gd name="T74" fmla="*/ 180 w 183"/>
                <a:gd name="T75" fmla="*/ 16 h 119"/>
                <a:gd name="T76" fmla="*/ 182 w 183"/>
                <a:gd name="T77" fmla="*/ 12 h 119"/>
                <a:gd name="T78" fmla="*/ 183 w 183"/>
                <a:gd name="T79" fmla="*/ 7 h 119"/>
                <a:gd name="T80" fmla="*/ 182 w 183"/>
                <a:gd name="T81" fmla="*/ 4 h 119"/>
                <a:gd name="T82" fmla="*/ 176 w 183"/>
                <a:gd name="T83" fmla="*/ 1 h 119"/>
                <a:gd name="T84" fmla="*/ 167 w 183"/>
                <a:gd name="T85" fmla="*/ 0 h 119"/>
                <a:gd name="T86" fmla="*/ 151 w 183"/>
                <a:gd name="T87" fmla="*/ 3 h 119"/>
                <a:gd name="T88" fmla="*/ 151 w 183"/>
                <a:gd name="T89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3" h="119">
                  <a:moveTo>
                    <a:pt x="151" y="3"/>
                  </a:moveTo>
                  <a:lnTo>
                    <a:pt x="151" y="3"/>
                  </a:lnTo>
                  <a:lnTo>
                    <a:pt x="132" y="12"/>
                  </a:lnTo>
                  <a:lnTo>
                    <a:pt x="87" y="33"/>
                  </a:lnTo>
                  <a:lnTo>
                    <a:pt x="61" y="47"/>
                  </a:lnTo>
                  <a:lnTo>
                    <a:pt x="39" y="58"/>
                  </a:lnTo>
                  <a:lnTo>
                    <a:pt x="20" y="70"/>
                  </a:lnTo>
                  <a:lnTo>
                    <a:pt x="14" y="76"/>
                  </a:lnTo>
                  <a:lnTo>
                    <a:pt x="10" y="80"/>
                  </a:lnTo>
                  <a:lnTo>
                    <a:pt x="10" y="80"/>
                  </a:lnTo>
                  <a:lnTo>
                    <a:pt x="5" y="87"/>
                  </a:lnTo>
                  <a:lnTo>
                    <a:pt x="3" y="95"/>
                  </a:lnTo>
                  <a:lnTo>
                    <a:pt x="1" y="100"/>
                  </a:lnTo>
                  <a:lnTo>
                    <a:pt x="0" y="106"/>
                  </a:lnTo>
                  <a:lnTo>
                    <a:pt x="1" y="114"/>
                  </a:lnTo>
                  <a:lnTo>
                    <a:pt x="3" y="117"/>
                  </a:lnTo>
                  <a:lnTo>
                    <a:pt x="3" y="117"/>
                  </a:lnTo>
                  <a:lnTo>
                    <a:pt x="5" y="118"/>
                  </a:lnTo>
                  <a:lnTo>
                    <a:pt x="11" y="119"/>
                  </a:lnTo>
                  <a:lnTo>
                    <a:pt x="17" y="118"/>
                  </a:lnTo>
                  <a:lnTo>
                    <a:pt x="23" y="117"/>
                  </a:lnTo>
                  <a:lnTo>
                    <a:pt x="30" y="111"/>
                  </a:lnTo>
                  <a:lnTo>
                    <a:pt x="37" y="102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9" y="80"/>
                  </a:lnTo>
                  <a:lnTo>
                    <a:pt x="55" y="73"/>
                  </a:lnTo>
                  <a:lnTo>
                    <a:pt x="62" y="66"/>
                  </a:lnTo>
                  <a:lnTo>
                    <a:pt x="71" y="60"/>
                  </a:lnTo>
                  <a:lnTo>
                    <a:pt x="91" y="48"/>
                  </a:lnTo>
                  <a:lnTo>
                    <a:pt x="113" y="38"/>
                  </a:lnTo>
                  <a:lnTo>
                    <a:pt x="134" y="31"/>
                  </a:lnTo>
                  <a:lnTo>
                    <a:pt x="153" y="25"/>
                  </a:lnTo>
                  <a:lnTo>
                    <a:pt x="166" y="20"/>
                  </a:lnTo>
                  <a:lnTo>
                    <a:pt x="173" y="20"/>
                  </a:lnTo>
                  <a:lnTo>
                    <a:pt x="173" y="20"/>
                  </a:lnTo>
                  <a:lnTo>
                    <a:pt x="176" y="19"/>
                  </a:lnTo>
                  <a:lnTo>
                    <a:pt x="180" y="16"/>
                  </a:lnTo>
                  <a:lnTo>
                    <a:pt x="182" y="12"/>
                  </a:lnTo>
                  <a:lnTo>
                    <a:pt x="183" y="7"/>
                  </a:lnTo>
                  <a:lnTo>
                    <a:pt x="182" y="4"/>
                  </a:lnTo>
                  <a:lnTo>
                    <a:pt x="176" y="1"/>
                  </a:lnTo>
                  <a:lnTo>
                    <a:pt x="167" y="0"/>
                  </a:lnTo>
                  <a:lnTo>
                    <a:pt x="151" y="3"/>
                  </a:lnTo>
                  <a:lnTo>
                    <a:pt x="151" y="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-1572522" y="4475768"/>
              <a:ext cx="187372" cy="94824"/>
            </a:xfrm>
            <a:custGeom>
              <a:avLst/>
              <a:gdLst>
                <a:gd name="T0" fmla="*/ 209 w 247"/>
                <a:gd name="T1" fmla="*/ 23 h 125"/>
                <a:gd name="T2" fmla="*/ 209 w 247"/>
                <a:gd name="T3" fmla="*/ 23 h 125"/>
                <a:gd name="T4" fmla="*/ 205 w 247"/>
                <a:gd name="T5" fmla="*/ 18 h 125"/>
                <a:gd name="T6" fmla="*/ 201 w 247"/>
                <a:gd name="T7" fmla="*/ 12 h 125"/>
                <a:gd name="T8" fmla="*/ 193 w 247"/>
                <a:gd name="T9" fmla="*/ 6 h 125"/>
                <a:gd name="T10" fmla="*/ 185 w 247"/>
                <a:gd name="T11" fmla="*/ 3 h 125"/>
                <a:gd name="T12" fmla="*/ 177 w 247"/>
                <a:gd name="T13" fmla="*/ 2 h 125"/>
                <a:gd name="T14" fmla="*/ 171 w 247"/>
                <a:gd name="T15" fmla="*/ 0 h 125"/>
                <a:gd name="T16" fmla="*/ 164 w 247"/>
                <a:gd name="T17" fmla="*/ 0 h 125"/>
                <a:gd name="T18" fmla="*/ 155 w 247"/>
                <a:gd name="T19" fmla="*/ 2 h 125"/>
                <a:gd name="T20" fmla="*/ 145 w 247"/>
                <a:gd name="T21" fmla="*/ 4 h 125"/>
                <a:gd name="T22" fmla="*/ 135 w 247"/>
                <a:gd name="T23" fmla="*/ 9 h 125"/>
                <a:gd name="T24" fmla="*/ 135 w 247"/>
                <a:gd name="T25" fmla="*/ 9 h 125"/>
                <a:gd name="T26" fmla="*/ 115 w 247"/>
                <a:gd name="T27" fmla="*/ 16 h 125"/>
                <a:gd name="T28" fmla="*/ 99 w 247"/>
                <a:gd name="T29" fmla="*/ 22 h 125"/>
                <a:gd name="T30" fmla="*/ 74 w 247"/>
                <a:gd name="T31" fmla="*/ 29 h 125"/>
                <a:gd name="T32" fmla="*/ 64 w 247"/>
                <a:gd name="T33" fmla="*/ 34 h 125"/>
                <a:gd name="T34" fmla="*/ 55 w 247"/>
                <a:gd name="T35" fmla="*/ 38 h 125"/>
                <a:gd name="T36" fmla="*/ 48 w 247"/>
                <a:gd name="T37" fmla="*/ 45 h 125"/>
                <a:gd name="T38" fmla="*/ 37 w 247"/>
                <a:gd name="T39" fmla="*/ 55 h 125"/>
                <a:gd name="T40" fmla="*/ 37 w 247"/>
                <a:gd name="T41" fmla="*/ 55 h 125"/>
                <a:gd name="T42" fmla="*/ 21 w 247"/>
                <a:gd name="T43" fmla="*/ 77 h 125"/>
                <a:gd name="T44" fmla="*/ 8 w 247"/>
                <a:gd name="T45" fmla="*/ 95 h 125"/>
                <a:gd name="T46" fmla="*/ 4 w 247"/>
                <a:gd name="T47" fmla="*/ 102 h 125"/>
                <a:gd name="T48" fmla="*/ 1 w 247"/>
                <a:gd name="T49" fmla="*/ 109 h 125"/>
                <a:gd name="T50" fmla="*/ 0 w 247"/>
                <a:gd name="T51" fmla="*/ 115 h 125"/>
                <a:gd name="T52" fmla="*/ 0 w 247"/>
                <a:gd name="T53" fmla="*/ 121 h 125"/>
                <a:gd name="T54" fmla="*/ 0 w 247"/>
                <a:gd name="T55" fmla="*/ 121 h 125"/>
                <a:gd name="T56" fmla="*/ 0 w 247"/>
                <a:gd name="T57" fmla="*/ 125 h 125"/>
                <a:gd name="T58" fmla="*/ 3 w 247"/>
                <a:gd name="T59" fmla="*/ 125 h 125"/>
                <a:gd name="T60" fmla="*/ 5 w 247"/>
                <a:gd name="T61" fmla="*/ 122 h 125"/>
                <a:gd name="T62" fmla="*/ 8 w 247"/>
                <a:gd name="T63" fmla="*/ 118 h 125"/>
                <a:gd name="T64" fmla="*/ 19 w 247"/>
                <a:gd name="T65" fmla="*/ 102 h 125"/>
                <a:gd name="T66" fmla="*/ 35 w 247"/>
                <a:gd name="T67" fmla="*/ 83 h 125"/>
                <a:gd name="T68" fmla="*/ 35 w 247"/>
                <a:gd name="T69" fmla="*/ 83 h 125"/>
                <a:gd name="T70" fmla="*/ 43 w 247"/>
                <a:gd name="T71" fmla="*/ 73 h 125"/>
                <a:gd name="T72" fmla="*/ 54 w 247"/>
                <a:gd name="T73" fmla="*/ 64 h 125"/>
                <a:gd name="T74" fmla="*/ 67 w 247"/>
                <a:gd name="T75" fmla="*/ 54 h 125"/>
                <a:gd name="T76" fmla="*/ 83 w 247"/>
                <a:gd name="T77" fmla="*/ 45 h 125"/>
                <a:gd name="T78" fmla="*/ 99 w 247"/>
                <a:gd name="T79" fmla="*/ 36 h 125"/>
                <a:gd name="T80" fmla="*/ 118 w 247"/>
                <a:gd name="T81" fmla="*/ 29 h 125"/>
                <a:gd name="T82" fmla="*/ 137 w 247"/>
                <a:gd name="T83" fmla="*/ 25 h 125"/>
                <a:gd name="T84" fmla="*/ 157 w 247"/>
                <a:gd name="T85" fmla="*/ 22 h 125"/>
                <a:gd name="T86" fmla="*/ 157 w 247"/>
                <a:gd name="T87" fmla="*/ 22 h 125"/>
                <a:gd name="T88" fmla="*/ 167 w 247"/>
                <a:gd name="T89" fmla="*/ 22 h 125"/>
                <a:gd name="T90" fmla="*/ 176 w 247"/>
                <a:gd name="T91" fmla="*/ 23 h 125"/>
                <a:gd name="T92" fmla="*/ 185 w 247"/>
                <a:gd name="T93" fmla="*/ 26 h 125"/>
                <a:gd name="T94" fmla="*/ 192 w 247"/>
                <a:gd name="T95" fmla="*/ 28 h 125"/>
                <a:gd name="T96" fmla="*/ 205 w 247"/>
                <a:gd name="T97" fmla="*/ 35 h 125"/>
                <a:gd name="T98" fmla="*/ 217 w 247"/>
                <a:gd name="T99" fmla="*/ 44 h 125"/>
                <a:gd name="T100" fmla="*/ 233 w 247"/>
                <a:gd name="T101" fmla="*/ 58 h 125"/>
                <a:gd name="T102" fmla="*/ 238 w 247"/>
                <a:gd name="T103" fmla="*/ 63 h 125"/>
                <a:gd name="T104" fmla="*/ 241 w 247"/>
                <a:gd name="T105" fmla="*/ 64 h 125"/>
                <a:gd name="T106" fmla="*/ 244 w 247"/>
                <a:gd name="T107" fmla="*/ 64 h 125"/>
                <a:gd name="T108" fmla="*/ 244 w 247"/>
                <a:gd name="T109" fmla="*/ 64 h 125"/>
                <a:gd name="T110" fmla="*/ 246 w 247"/>
                <a:gd name="T111" fmla="*/ 64 h 125"/>
                <a:gd name="T112" fmla="*/ 247 w 247"/>
                <a:gd name="T113" fmla="*/ 63 h 125"/>
                <a:gd name="T114" fmla="*/ 246 w 247"/>
                <a:gd name="T115" fmla="*/ 58 h 125"/>
                <a:gd name="T116" fmla="*/ 243 w 247"/>
                <a:gd name="T117" fmla="*/ 54 h 125"/>
                <a:gd name="T118" fmla="*/ 237 w 247"/>
                <a:gd name="T119" fmla="*/ 47 h 125"/>
                <a:gd name="T120" fmla="*/ 222 w 247"/>
                <a:gd name="T121" fmla="*/ 34 h 125"/>
                <a:gd name="T122" fmla="*/ 209 w 247"/>
                <a:gd name="T123" fmla="*/ 23 h 125"/>
                <a:gd name="T124" fmla="*/ 209 w 247"/>
                <a:gd name="T125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7" h="125">
                  <a:moveTo>
                    <a:pt x="209" y="23"/>
                  </a:moveTo>
                  <a:lnTo>
                    <a:pt x="209" y="23"/>
                  </a:lnTo>
                  <a:lnTo>
                    <a:pt x="205" y="18"/>
                  </a:lnTo>
                  <a:lnTo>
                    <a:pt x="201" y="12"/>
                  </a:lnTo>
                  <a:lnTo>
                    <a:pt x="193" y="6"/>
                  </a:lnTo>
                  <a:lnTo>
                    <a:pt x="185" y="3"/>
                  </a:lnTo>
                  <a:lnTo>
                    <a:pt x="177" y="2"/>
                  </a:lnTo>
                  <a:lnTo>
                    <a:pt x="171" y="0"/>
                  </a:lnTo>
                  <a:lnTo>
                    <a:pt x="164" y="0"/>
                  </a:lnTo>
                  <a:lnTo>
                    <a:pt x="155" y="2"/>
                  </a:lnTo>
                  <a:lnTo>
                    <a:pt x="145" y="4"/>
                  </a:lnTo>
                  <a:lnTo>
                    <a:pt x="135" y="9"/>
                  </a:lnTo>
                  <a:lnTo>
                    <a:pt x="135" y="9"/>
                  </a:lnTo>
                  <a:lnTo>
                    <a:pt x="115" y="16"/>
                  </a:lnTo>
                  <a:lnTo>
                    <a:pt x="99" y="22"/>
                  </a:lnTo>
                  <a:lnTo>
                    <a:pt x="74" y="29"/>
                  </a:lnTo>
                  <a:lnTo>
                    <a:pt x="64" y="34"/>
                  </a:lnTo>
                  <a:lnTo>
                    <a:pt x="55" y="38"/>
                  </a:lnTo>
                  <a:lnTo>
                    <a:pt x="48" y="45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21" y="77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1" y="109"/>
                  </a:lnTo>
                  <a:lnTo>
                    <a:pt x="0" y="115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3" y="125"/>
                  </a:lnTo>
                  <a:lnTo>
                    <a:pt x="5" y="122"/>
                  </a:lnTo>
                  <a:lnTo>
                    <a:pt x="8" y="118"/>
                  </a:lnTo>
                  <a:lnTo>
                    <a:pt x="19" y="102"/>
                  </a:lnTo>
                  <a:lnTo>
                    <a:pt x="35" y="83"/>
                  </a:lnTo>
                  <a:lnTo>
                    <a:pt x="35" y="83"/>
                  </a:lnTo>
                  <a:lnTo>
                    <a:pt x="43" y="73"/>
                  </a:lnTo>
                  <a:lnTo>
                    <a:pt x="54" y="64"/>
                  </a:lnTo>
                  <a:lnTo>
                    <a:pt x="67" y="54"/>
                  </a:lnTo>
                  <a:lnTo>
                    <a:pt x="83" y="45"/>
                  </a:lnTo>
                  <a:lnTo>
                    <a:pt x="99" y="36"/>
                  </a:lnTo>
                  <a:lnTo>
                    <a:pt x="118" y="29"/>
                  </a:lnTo>
                  <a:lnTo>
                    <a:pt x="137" y="25"/>
                  </a:lnTo>
                  <a:lnTo>
                    <a:pt x="157" y="22"/>
                  </a:lnTo>
                  <a:lnTo>
                    <a:pt x="157" y="22"/>
                  </a:lnTo>
                  <a:lnTo>
                    <a:pt x="167" y="22"/>
                  </a:lnTo>
                  <a:lnTo>
                    <a:pt x="176" y="23"/>
                  </a:lnTo>
                  <a:lnTo>
                    <a:pt x="185" y="26"/>
                  </a:lnTo>
                  <a:lnTo>
                    <a:pt x="192" y="28"/>
                  </a:lnTo>
                  <a:lnTo>
                    <a:pt x="205" y="35"/>
                  </a:lnTo>
                  <a:lnTo>
                    <a:pt x="217" y="44"/>
                  </a:lnTo>
                  <a:lnTo>
                    <a:pt x="233" y="58"/>
                  </a:lnTo>
                  <a:lnTo>
                    <a:pt x="238" y="63"/>
                  </a:lnTo>
                  <a:lnTo>
                    <a:pt x="241" y="64"/>
                  </a:lnTo>
                  <a:lnTo>
                    <a:pt x="244" y="64"/>
                  </a:lnTo>
                  <a:lnTo>
                    <a:pt x="244" y="64"/>
                  </a:lnTo>
                  <a:lnTo>
                    <a:pt x="246" y="64"/>
                  </a:lnTo>
                  <a:lnTo>
                    <a:pt x="247" y="63"/>
                  </a:lnTo>
                  <a:lnTo>
                    <a:pt x="246" y="58"/>
                  </a:lnTo>
                  <a:lnTo>
                    <a:pt x="243" y="54"/>
                  </a:lnTo>
                  <a:lnTo>
                    <a:pt x="237" y="47"/>
                  </a:lnTo>
                  <a:lnTo>
                    <a:pt x="222" y="34"/>
                  </a:lnTo>
                  <a:lnTo>
                    <a:pt x="209" y="23"/>
                  </a:lnTo>
                  <a:lnTo>
                    <a:pt x="209" y="23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auto">
            <a:xfrm>
              <a:off x="-1855476" y="4586523"/>
              <a:ext cx="169924" cy="75101"/>
            </a:xfrm>
            <a:custGeom>
              <a:avLst/>
              <a:gdLst>
                <a:gd name="T0" fmla="*/ 204 w 224"/>
                <a:gd name="T1" fmla="*/ 32 h 99"/>
                <a:gd name="T2" fmla="*/ 185 w 224"/>
                <a:gd name="T3" fmla="*/ 16 h 99"/>
                <a:gd name="T4" fmla="*/ 159 w 224"/>
                <a:gd name="T5" fmla="*/ 3 h 99"/>
                <a:gd name="T6" fmla="*/ 144 w 224"/>
                <a:gd name="T7" fmla="*/ 0 h 99"/>
                <a:gd name="T8" fmla="*/ 131 w 224"/>
                <a:gd name="T9" fmla="*/ 3 h 99"/>
                <a:gd name="T10" fmla="*/ 118 w 224"/>
                <a:gd name="T11" fmla="*/ 13 h 99"/>
                <a:gd name="T12" fmla="*/ 105 w 224"/>
                <a:gd name="T13" fmla="*/ 24 h 99"/>
                <a:gd name="T14" fmla="*/ 87 w 224"/>
                <a:gd name="T15" fmla="*/ 36 h 99"/>
                <a:gd name="T16" fmla="*/ 73 w 224"/>
                <a:gd name="T17" fmla="*/ 35 h 99"/>
                <a:gd name="T18" fmla="*/ 62 w 224"/>
                <a:gd name="T19" fmla="*/ 33 h 99"/>
                <a:gd name="T20" fmla="*/ 55 w 224"/>
                <a:gd name="T21" fmla="*/ 33 h 99"/>
                <a:gd name="T22" fmla="*/ 39 w 224"/>
                <a:gd name="T23" fmla="*/ 45 h 99"/>
                <a:gd name="T24" fmla="*/ 22 w 224"/>
                <a:gd name="T25" fmla="*/ 65 h 99"/>
                <a:gd name="T26" fmla="*/ 0 w 224"/>
                <a:gd name="T27" fmla="*/ 97 h 99"/>
                <a:gd name="T28" fmla="*/ 0 w 224"/>
                <a:gd name="T29" fmla="*/ 99 h 99"/>
                <a:gd name="T30" fmla="*/ 11 w 224"/>
                <a:gd name="T31" fmla="*/ 91 h 99"/>
                <a:gd name="T32" fmla="*/ 33 w 224"/>
                <a:gd name="T33" fmla="*/ 80 h 99"/>
                <a:gd name="T34" fmla="*/ 41 w 224"/>
                <a:gd name="T35" fmla="*/ 77 h 99"/>
                <a:gd name="T36" fmla="*/ 48 w 224"/>
                <a:gd name="T37" fmla="*/ 73 h 99"/>
                <a:gd name="T38" fmla="*/ 45 w 224"/>
                <a:gd name="T39" fmla="*/ 68 h 99"/>
                <a:gd name="T40" fmla="*/ 42 w 224"/>
                <a:gd name="T41" fmla="*/ 62 h 99"/>
                <a:gd name="T42" fmla="*/ 46 w 224"/>
                <a:gd name="T43" fmla="*/ 57 h 99"/>
                <a:gd name="T44" fmla="*/ 57 w 224"/>
                <a:gd name="T45" fmla="*/ 51 h 99"/>
                <a:gd name="T46" fmla="*/ 73 w 224"/>
                <a:gd name="T47" fmla="*/ 49 h 99"/>
                <a:gd name="T48" fmla="*/ 93 w 224"/>
                <a:gd name="T49" fmla="*/ 57 h 99"/>
                <a:gd name="T50" fmla="*/ 106 w 224"/>
                <a:gd name="T51" fmla="*/ 55 h 99"/>
                <a:gd name="T52" fmla="*/ 112 w 224"/>
                <a:gd name="T53" fmla="*/ 51 h 99"/>
                <a:gd name="T54" fmla="*/ 124 w 224"/>
                <a:gd name="T55" fmla="*/ 39 h 99"/>
                <a:gd name="T56" fmla="*/ 131 w 224"/>
                <a:gd name="T57" fmla="*/ 32 h 99"/>
                <a:gd name="T58" fmla="*/ 143 w 224"/>
                <a:gd name="T59" fmla="*/ 30 h 99"/>
                <a:gd name="T60" fmla="*/ 150 w 224"/>
                <a:gd name="T61" fmla="*/ 32 h 99"/>
                <a:gd name="T62" fmla="*/ 175 w 224"/>
                <a:gd name="T63" fmla="*/ 46 h 99"/>
                <a:gd name="T64" fmla="*/ 196 w 224"/>
                <a:gd name="T65" fmla="*/ 59 h 99"/>
                <a:gd name="T66" fmla="*/ 204 w 224"/>
                <a:gd name="T67" fmla="*/ 59 h 99"/>
                <a:gd name="T68" fmla="*/ 215 w 224"/>
                <a:gd name="T69" fmla="*/ 55 h 99"/>
                <a:gd name="T70" fmla="*/ 224 w 224"/>
                <a:gd name="T71" fmla="*/ 48 h 99"/>
                <a:gd name="T72" fmla="*/ 221 w 224"/>
                <a:gd name="T73" fmla="*/ 39 h 99"/>
                <a:gd name="T74" fmla="*/ 204 w 224"/>
                <a:gd name="T75" fmla="*/ 3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99">
                  <a:moveTo>
                    <a:pt x="204" y="32"/>
                  </a:moveTo>
                  <a:lnTo>
                    <a:pt x="204" y="32"/>
                  </a:lnTo>
                  <a:lnTo>
                    <a:pt x="195" y="23"/>
                  </a:lnTo>
                  <a:lnTo>
                    <a:pt x="185" y="16"/>
                  </a:lnTo>
                  <a:lnTo>
                    <a:pt x="172" y="8"/>
                  </a:lnTo>
                  <a:lnTo>
                    <a:pt x="159" y="3"/>
                  </a:lnTo>
                  <a:lnTo>
                    <a:pt x="151" y="1"/>
                  </a:lnTo>
                  <a:lnTo>
                    <a:pt x="144" y="0"/>
                  </a:lnTo>
                  <a:lnTo>
                    <a:pt x="137" y="1"/>
                  </a:lnTo>
                  <a:lnTo>
                    <a:pt x="131" y="3"/>
                  </a:lnTo>
                  <a:lnTo>
                    <a:pt x="124" y="7"/>
                  </a:lnTo>
                  <a:lnTo>
                    <a:pt x="118" y="13"/>
                  </a:lnTo>
                  <a:lnTo>
                    <a:pt x="118" y="13"/>
                  </a:lnTo>
                  <a:lnTo>
                    <a:pt x="105" y="24"/>
                  </a:lnTo>
                  <a:lnTo>
                    <a:pt x="94" y="32"/>
                  </a:lnTo>
                  <a:lnTo>
                    <a:pt x="87" y="36"/>
                  </a:lnTo>
                  <a:lnTo>
                    <a:pt x="80" y="36"/>
                  </a:lnTo>
                  <a:lnTo>
                    <a:pt x="73" y="35"/>
                  </a:lnTo>
                  <a:lnTo>
                    <a:pt x="68" y="33"/>
                  </a:lnTo>
                  <a:lnTo>
                    <a:pt x="62" y="33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48" y="38"/>
                  </a:lnTo>
                  <a:lnTo>
                    <a:pt x="39" y="45"/>
                  </a:lnTo>
                  <a:lnTo>
                    <a:pt x="30" y="55"/>
                  </a:lnTo>
                  <a:lnTo>
                    <a:pt x="22" y="65"/>
                  </a:lnTo>
                  <a:lnTo>
                    <a:pt x="7" y="86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0" y="99"/>
                  </a:lnTo>
                  <a:lnTo>
                    <a:pt x="3" y="97"/>
                  </a:lnTo>
                  <a:lnTo>
                    <a:pt x="11" y="91"/>
                  </a:lnTo>
                  <a:lnTo>
                    <a:pt x="25" y="83"/>
                  </a:lnTo>
                  <a:lnTo>
                    <a:pt x="33" y="80"/>
                  </a:lnTo>
                  <a:lnTo>
                    <a:pt x="41" y="77"/>
                  </a:lnTo>
                  <a:lnTo>
                    <a:pt x="41" y="77"/>
                  </a:lnTo>
                  <a:lnTo>
                    <a:pt x="45" y="74"/>
                  </a:lnTo>
                  <a:lnTo>
                    <a:pt x="48" y="73"/>
                  </a:lnTo>
                  <a:lnTo>
                    <a:pt x="46" y="70"/>
                  </a:lnTo>
                  <a:lnTo>
                    <a:pt x="45" y="68"/>
                  </a:lnTo>
                  <a:lnTo>
                    <a:pt x="43" y="65"/>
                  </a:lnTo>
                  <a:lnTo>
                    <a:pt x="42" y="62"/>
                  </a:lnTo>
                  <a:lnTo>
                    <a:pt x="43" y="61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57" y="51"/>
                  </a:lnTo>
                  <a:lnTo>
                    <a:pt x="65" y="49"/>
                  </a:lnTo>
                  <a:lnTo>
                    <a:pt x="73" y="49"/>
                  </a:lnTo>
                  <a:lnTo>
                    <a:pt x="80" y="52"/>
                  </a:lnTo>
                  <a:lnTo>
                    <a:pt x="93" y="57"/>
                  </a:lnTo>
                  <a:lnTo>
                    <a:pt x="99" y="57"/>
                  </a:lnTo>
                  <a:lnTo>
                    <a:pt x="106" y="55"/>
                  </a:lnTo>
                  <a:lnTo>
                    <a:pt x="106" y="55"/>
                  </a:lnTo>
                  <a:lnTo>
                    <a:pt x="112" y="51"/>
                  </a:lnTo>
                  <a:lnTo>
                    <a:pt x="116" y="46"/>
                  </a:lnTo>
                  <a:lnTo>
                    <a:pt x="124" y="39"/>
                  </a:lnTo>
                  <a:lnTo>
                    <a:pt x="128" y="35"/>
                  </a:lnTo>
                  <a:lnTo>
                    <a:pt x="131" y="32"/>
                  </a:lnTo>
                  <a:lnTo>
                    <a:pt x="137" y="30"/>
                  </a:lnTo>
                  <a:lnTo>
                    <a:pt x="143" y="30"/>
                  </a:lnTo>
                  <a:lnTo>
                    <a:pt x="143" y="30"/>
                  </a:lnTo>
                  <a:lnTo>
                    <a:pt x="150" y="32"/>
                  </a:lnTo>
                  <a:lnTo>
                    <a:pt x="159" y="35"/>
                  </a:lnTo>
                  <a:lnTo>
                    <a:pt x="175" y="46"/>
                  </a:lnTo>
                  <a:lnTo>
                    <a:pt x="189" y="57"/>
                  </a:lnTo>
                  <a:lnTo>
                    <a:pt x="196" y="59"/>
                  </a:lnTo>
                  <a:lnTo>
                    <a:pt x="204" y="59"/>
                  </a:lnTo>
                  <a:lnTo>
                    <a:pt x="204" y="59"/>
                  </a:lnTo>
                  <a:lnTo>
                    <a:pt x="210" y="58"/>
                  </a:lnTo>
                  <a:lnTo>
                    <a:pt x="215" y="55"/>
                  </a:lnTo>
                  <a:lnTo>
                    <a:pt x="221" y="52"/>
                  </a:lnTo>
                  <a:lnTo>
                    <a:pt x="224" y="48"/>
                  </a:lnTo>
                  <a:lnTo>
                    <a:pt x="224" y="43"/>
                  </a:lnTo>
                  <a:lnTo>
                    <a:pt x="221" y="39"/>
                  </a:lnTo>
                  <a:lnTo>
                    <a:pt x="214" y="35"/>
                  </a:lnTo>
                  <a:lnTo>
                    <a:pt x="204" y="32"/>
                  </a:lnTo>
                  <a:lnTo>
                    <a:pt x="204" y="3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15"/>
            <p:cNvSpPr>
              <a:spLocks/>
            </p:cNvSpPr>
            <p:nvPr/>
          </p:nvSpPr>
          <p:spPr bwMode="auto">
            <a:xfrm>
              <a:off x="-1656725" y="4735207"/>
              <a:ext cx="150960" cy="57653"/>
            </a:xfrm>
            <a:custGeom>
              <a:avLst/>
              <a:gdLst>
                <a:gd name="T0" fmla="*/ 165 w 199"/>
                <a:gd name="T1" fmla="*/ 15 h 76"/>
                <a:gd name="T2" fmla="*/ 165 w 199"/>
                <a:gd name="T3" fmla="*/ 15 h 76"/>
                <a:gd name="T4" fmla="*/ 156 w 199"/>
                <a:gd name="T5" fmla="*/ 9 h 76"/>
                <a:gd name="T6" fmla="*/ 144 w 199"/>
                <a:gd name="T7" fmla="*/ 6 h 76"/>
                <a:gd name="T8" fmla="*/ 131 w 199"/>
                <a:gd name="T9" fmla="*/ 2 h 76"/>
                <a:gd name="T10" fmla="*/ 115 w 199"/>
                <a:gd name="T11" fmla="*/ 0 h 76"/>
                <a:gd name="T12" fmla="*/ 106 w 199"/>
                <a:gd name="T13" fmla="*/ 0 h 76"/>
                <a:gd name="T14" fmla="*/ 98 w 199"/>
                <a:gd name="T15" fmla="*/ 2 h 76"/>
                <a:gd name="T16" fmla="*/ 89 w 199"/>
                <a:gd name="T17" fmla="*/ 5 h 76"/>
                <a:gd name="T18" fmla="*/ 80 w 199"/>
                <a:gd name="T19" fmla="*/ 8 h 76"/>
                <a:gd name="T20" fmla="*/ 73 w 199"/>
                <a:gd name="T21" fmla="*/ 13 h 76"/>
                <a:gd name="T22" fmla="*/ 64 w 199"/>
                <a:gd name="T23" fmla="*/ 21 h 76"/>
                <a:gd name="T24" fmla="*/ 64 w 199"/>
                <a:gd name="T25" fmla="*/ 21 h 76"/>
                <a:gd name="T26" fmla="*/ 36 w 199"/>
                <a:gd name="T27" fmla="*/ 44 h 76"/>
                <a:gd name="T28" fmla="*/ 19 w 199"/>
                <a:gd name="T29" fmla="*/ 57 h 76"/>
                <a:gd name="T30" fmla="*/ 1 w 199"/>
                <a:gd name="T31" fmla="*/ 70 h 76"/>
                <a:gd name="T32" fmla="*/ 1 w 199"/>
                <a:gd name="T33" fmla="*/ 70 h 76"/>
                <a:gd name="T34" fmla="*/ 0 w 199"/>
                <a:gd name="T35" fmla="*/ 73 h 76"/>
                <a:gd name="T36" fmla="*/ 0 w 199"/>
                <a:gd name="T37" fmla="*/ 75 h 76"/>
                <a:gd name="T38" fmla="*/ 4 w 199"/>
                <a:gd name="T39" fmla="*/ 76 h 76"/>
                <a:gd name="T40" fmla="*/ 9 w 199"/>
                <a:gd name="T41" fmla="*/ 76 h 76"/>
                <a:gd name="T42" fmla="*/ 22 w 199"/>
                <a:gd name="T43" fmla="*/ 73 h 76"/>
                <a:gd name="T44" fmla="*/ 36 w 199"/>
                <a:gd name="T45" fmla="*/ 69 h 76"/>
                <a:gd name="T46" fmla="*/ 36 w 199"/>
                <a:gd name="T47" fmla="*/ 69 h 76"/>
                <a:gd name="T48" fmla="*/ 52 w 199"/>
                <a:gd name="T49" fmla="*/ 60 h 76"/>
                <a:gd name="T50" fmla="*/ 74 w 199"/>
                <a:gd name="T51" fmla="*/ 48 h 76"/>
                <a:gd name="T52" fmla="*/ 95 w 199"/>
                <a:gd name="T53" fmla="*/ 37 h 76"/>
                <a:gd name="T54" fmla="*/ 109 w 199"/>
                <a:gd name="T55" fmla="*/ 29 h 76"/>
                <a:gd name="T56" fmla="*/ 109 w 199"/>
                <a:gd name="T57" fmla="*/ 29 h 76"/>
                <a:gd name="T58" fmla="*/ 124 w 199"/>
                <a:gd name="T59" fmla="*/ 25 h 76"/>
                <a:gd name="T60" fmla="*/ 132 w 199"/>
                <a:gd name="T61" fmla="*/ 25 h 76"/>
                <a:gd name="T62" fmla="*/ 143 w 199"/>
                <a:gd name="T63" fmla="*/ 25 h 76"/>
                <a:gd name="T64" fmla="*/ 153 w 199"/>
                <a:gd name="T65" fmla="*/ 27 h 76"/>
                <a:gd name="T66" fmla="*/ 162 w 199"/>
                <a:gd name="T67" fmla="*/ 29 h 76"/>
                <a:gd name="T68" fmla="*/ 170 w 199"/>
                <a:gd name="T69" fmla="*/ 35 h 76"/>
                <a:gd name="T70" fmla="*/ 178 w 199"/>
                <a:gd name="T71" fmla="*/ 43 h 76"/>
                <a:gd name="T72" fmla="*/ 178 w 199"/>
                <a:gd name="T73" fmla="*/ 43 h 76"/>
                <a:gd name="T74" fmla="*/ 185 w 199"/>
                <a:gd name="T75" fmla="*/ 50 h 76"/>
                <a:gd name="T76" fmla="*/ 189 w 199"/>
                <a:gd name="T77" fmla="*/ 54 h 76"/>
                <a:gd name="T78" fmla="*/ 194 w 199"/>
                <a:gd name="T79" fmla="*/ 56 h 76"/>
                <a:gd name="T80" fmla="*/ 197 w 199"/>
                <a:gd name="T81" fmla="*/ 54 h 76"/>
                <a:gd name="T82" fmla="*/ 199 w 199"/>
                <a:gd name="T83" fmla="*/ 51 h 76"/>
                <a:gd name="T84" fmla="*/ 199 w 199"/>
                <a:gd name="T85" fmla="*/ 48 h 76"/>
                <a:gd name="T86" fmla="*/ 198 w 199"/>
                <a:gd name="T87" fmla="*/ 45 h 76"/>
                <a:gd name="T88" fmla="*/ 195 w 199"/>
                <a:gd name="T89" fmla="*/ 41 h 76"/>
                <a:gd name="T90" fmla="*/ 195 w 199"/>
                <a:gd name="T91" fmla="*/ 41 h 76"/>
                <a:gd name="T92" fmla="*/ 165 w 199"/>
                <a:gd name="T93" fmla="*/ 15 h 76"/>
                <a:gd name="T94" fmla="*/ 165 w 199"/>
                <a:gd name="T95" fmla="*/ 1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" h="76">
                  <a:moveTo>
                    <a:pt x="165" y="15"/>
                  </a:moveTo>
                  <a:lnTo>
                    <a:pt x="165" y="15"/>
                  </a:lnTo>
                  <a:lnTo>
                    <a:pt x="156" y="9"/>
                  </a:lnTo>
                  <a:lnTo>
                    <a:pt x="144" y="6"/>
                  </a:lnTo>
                  <a:lnTo>
                    <a:pt x="131" y="2"/>
                  </a:lnTo>
                  <a:lnTo>
                    <a:pt x="115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89" y="5"/>
                  </a:lnTo>
                  <a:lnTo>
                    <a:pt x="80" y="8"/>
                  </a:lnTo>
                  <a:lnTo>
                    <a:pt x="73" y="13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36" y="44"/>
                  </a:lnTo>
                  <a:lnTo>
                    <a:pt x="19" y="57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4" y="76"/>
                  </a:lnTo>
                  <a:lnTo>
                    <a:pt x="9" y="76"/>
                  </a:lnTo>
                  <a:lnTo>
                    <a:pt x="22" y="73"/>
                  </a:lnTo>
                  <a:lnTo>
                    <a:pt x="36" y="69"/>
                  </a:lnTo>
                  <a:lnTo>
                    <a:pt x="36" y="69"/>
                  </a:lnTo>
                  <a:lnTo>
                    <a:pt x="52" y="60"/>
                  </a:lnTo>
                  <a:lnTo>
                    <a:pt x="74" y="48"/>
                  </a:lnTo>
                  <a:lnTo>
                    <a:pt x="95" y="37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24" y="25"/>
                  </a:lnTo>
                  <a:lnTo>
                    <a:pt x="132" y="25"/>
                  </a:lnTo>
                  <a:lnTo>
                    <a:pt x="143" y="25"/>
                  </a:lnTo>
                  <a:lnTo>
                    <a:pt x="153" y="27"/>
                  </a:lnTo>
                  <a:lnTo>
                    <a:pt x="162" y="29"/>
                  </a:lnTo>
                  <a:lnTo>
                    <a:pt x="170" y="35"/>
                  </a:lnTo>
                  <a:lnTo>
                    <a:pt x="178" y="43"/>
                  </a:lnTo>
                  <a:lnTo>
                    <a:pt x="178" y="43"/>
                  </a:lnTo>
                  <a:lnTo>
                    <a:pt x="185" y="50"/>
                  </a:lnTo>
                  <a:lnTo>
                    <a:pt x="189" y="54"/>
                  </a:lnTo>
                  <a:lnTo>
                    <a:pt x="194" y="56"/>
                  </a:lnTo>
                  <a:lnTo>
                    <a:pt x="197" y="54"/>
                  </a:lnTo>
                  <a:lnTo>
                    <a:pt x="199" y="51"/>
                  </a:lnTo>
                  <a:lnTo>
                    <a:pt x="199" y="48"/>
                  </a:lnTo>
                  <a:lnTo>
                    <a:pt x="198" y="45"/>
                  </a:lnTo>
                  <a:lnTo>
                    <a:pt x="195" y="41"/>
                  </a:lnTo>
                  <a:lnTo>
                    <a:pt x="195" y="41"/>
                  </a:lnTo>
                  <a:lnTo>
                    <a:pt x="165" y="15"/>
                  </a:lnTo>
                  <a:lnTo>
                    <a:pt x="165" y="15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-1251637" y="4981749"/>
              <a:ext cx="62205" cy="58412"/>
            </a:xfrm>
            <a:custGeom>
              <a:avLst/>
              <a:gdLst>
                <a:gd name="T0" fmla="*/ 0 w 82"/>
                <a:gd name="T1" fmla="*/ 28 h 77"/>
                <a:gd name="T2" fmla="*/ 0 w 82"/>
                <a:gd name="T3" fmla="*/ 28 h 77"/>
                <a:gd name="T4" fmla="*/ 3 w 82"/>
                <a:gd name="T5" fmla="*/ 23 h 77"/>
                <a:gd name="T6" fmla="*/ 11 w 82"/>
                <a:gd name="T7" fmla="*/ 13 h 77"/>
                <a:gd name="T8" fmla="*/ 16 w 82"/>
                <a:gd name="T9" fmla="*/ 9 h 77"/>
                <a:gd name="T10" fmla="*/ 24 w 82"/>
                <a:gd name="T11" fmla="*/ 4 h 77"/>
                <a:gd name="T12" fmla="*/ 31 w 82"/>
                <a:gd name="T13" fmla="*/ 2 h 77"/>
                <a:gd name="T14" fmla="*/ 38 w 82"/>
                <a:gd name="T15" fmla="*/ 0 h 77"/>
                <a:gd name="T16" fmla="*/ 38 w 82"/>
                <a:gd name="T17" fmla="*/ 0 h 77"/>
                <a:gd name="T18" fmla="*/ 53 w 82"/>
                <a:gd name="T19" fmla="*/ 0 h 77"/>
                <a:gd name="T20" fmla="*/ 60 w 82"/>
                <a:gd name="T21" fmla="*/ 0 h 77"/>
                <a:gd name="T22" fmla="*/ 66 w 82"/>
                <a:gd name="T23" fmla="*/ 2 h 77"/>
                <a:gd name="T24" fmla="*/ 70 w 82"/>
                <a:gd name="T25" fmla="*/ 3 h 77"/>
                <a:gd name="T26" fmla="*/ 73 w 82"/>
                <a:gd name="T27" fmla="*/ 6 h 77"/>
                <a:gd name="T28" fmla="*/ 76 w 82"/>
                <a:gd name="T29" fmla="*/ 12 h 77"/>
                <a:gd name="T30" fmla="*/ 79 w 82"/>
                <a:gd name="T31" fmla="*/ 19 h 77"/>
                <a:gd name="T32" fmla="*/ 79 w 82"/>
                <a:gd name="T33" fmla="*/ 19 h 77"/>
                <a:gd name="T34" fmla="*/ 81 w 82"/>
                <a:gd name="T35" fmla="*/ 37 h 77"/>
                <a:gd name="T36" fmla="*/ 82 w 82"/>
                <a:gd name="T37" fmla="*/ 53 h 77"/>
                <a:gd name="T38" fmla="*/ 81 w 82"/>
                <a:gd name="T39" fmla="*/ 67 h 77"/>
                <a:gd name="T40" fmla="*/ 81 w 82"/>
                <a:gd name="T41" fmla="*/ 73 h 77"/>
                <a:gd name="T42" fmla="*/ 79 w 82"/>
                <a:gd name="T43" fmla="*/ 76 h 77"/>
                <a:gd name="T44" fmla="*/ 79 w 82"/>
                <a:gd name="T45" fmla="*/ 76 h 77"/>
                <a:gd name="T46" fmla="*/ 78 w 82"/>
                <a:gd name="T47" fmla="*/ 77 h 77"/>
                <a:gd name="T48" fmla="*/ 76 w 82"/>
                <a:gd name="T49" fmla="*/ 76 h 77"/>
                <a:gd name="T50" fmla="*/ 75 w 82"/>
                <a:gd name="T51" fmla="*/ 71 h 77"/>
                <a:gd name="T52" fmla="*/ 70 w 82"/>
                <a:gd name="T53" fmla="*/ 55 h 77"/>
                <a:gd name="T54" fmla="*/ 67 w 82"/>
                <a:gd name="T55" fmla="*/ 35 h 77"/>
                <a:gd name="T56" fmla="*/ 67 w 82"/>
                <a:gd name="T57" fmla="*/ 26 h 77"/>
                <a:gd name="T58" fmla="*/ 67 w 82"/>
                <a:gd name="T59" fmla="*/ 22 h 77"/>
                <a:gd name="T60" fmla="*/ 67 w 82"/>
                <a:gd name="T61" fmla="*/ 22 h 77"/>
                <a:gd name="T62" fmla="*/ 67 w 82"/>
                <a:gd name="T63" fmla="*/ 18 h 77"/>
                <a:gd name="T64" fmla="*/ 66 w 82"/>
                <a:gd name="T65" fmla="*/ 15 h 77"/>
                <a:gd name="T66" fmla="*/ 62 w 82"/>
                <a:gd name="T67" fmla="*/ 13 h 77"/>
                <a:gd name="T68" fmla="*/ 56 w 82"/>
                <a:gd name="T69" fmla="*/ 10 h 77"/>
                <a:gd name="T70" fmla="*/ 44 w 82"/>
                <a:gd name="T71" fmla="*/ 9 h 77"/>
                <a:gd name="T72" fmla="*/ 35 w 82"/>
                <a:gd name="T73" fmla="*/ 7 h 77"/>
                <a:gd name="T74" fmla="*/ 35 w 82"/>
                <a:gd name="T75" fmla="*/ 7 h 77"/>
                <a:gd name="T76" fmla="*/ 31 w 82"/>
                <a:gd name="T77" fmla="*/ 9 h 77"/>
                <a:gd name="T78" fmla="*/ 28 w 82"/>
                <a:gd name="T79" fmla="*/ 12 h 77"/>
                <a:gd name="T80" fmla="*/ 21 w 82"/>
                <a:gd name="T81" fmla="*/ 20 h 77"/>
                <a:gd name="T82" fmla="*/ 16 w 82"/>
                <a:gd name="T83" fmla="*/ 25 h 77"/>
                <a:gd name="T84" fmla="*/ 12 w 82"/>
                <a:gd name="T85" fmla="*/ 28 h 77"/>
                <a:gd name="T86" fmla="*/ 6 w 82"/>
                <a:gd name="T87" fmla="*/ 29 h 77"/>
                <a:gd name="T88" fmla="*/ 0 w 82"/>
                <a:gd name="T89" fmla="*/ 28 h 77"/>
                <a:gd name="T90" fmla="*/ 0 w 82"/>
                <a:gd name="T91" fmla="*/ 2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77">
                  <a:moveTo>
                    <a:pt x="0" y="28"/>
                  </a:moveTo>
                  <a:lnTo>
                    <a:pt x="0" y="28"/>
                  </a:lnTo>
                  <a:lnTo>
                    <a:pt x="3" y="23"/>
                  </a:lnTo>
                  <a:lnTo>
                    <a:pt x="11" y="13"/>
                  </a:lnTo>
                  <a:lnTo>
                    <a:pt x="16" y="9"/>
                  </a:lnTo>
                  <a:lnTo>
                    <a:pt x="24" y="4"/>
                  </a:lnTo>
                  <a:lnTo>
                    <a:pt x="31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3" y="0"/>
                  </a:lnTo>
                  <a:lnTo>
                    <a:pt x="60" y="0"/>
                  </a:lnTo>
                  <a:lnTo>
                    <a:pt x="66" y="2"/>
                  </a:lnTo>
                  <a:lnTo>
                    <a:pt x="70" y="3"/>
                  </a:lnTo>
                  <a:lnTo>
                    <a:pt x="73" y="6"/>
                  </a:lnTo>
                  <a:lnTo>
                    <a:pt x="76" y="12"/>
                  </a:lnTo>
                  <a:lnTo>
                    <a:pt x="79" y="19"/>
                  </a:lnTo>
                  <a:lnTo>
                    <a:pt x="79" y="19"/>
                  </a:lnTo>
                  <a:lnTo>
                    <a:pt x="81" y="37"/>
                  </a:lnTo>
                  <a:lnTo>
                    <a:pt x="82" y="53"/>
                  </a:lnTo>
                  <a:lnTo>
                    <a:pt x="81" y="67"/>
                  </a:lnTo>
                  <a:lnTo>
                    <a:pt x="81" y="73"/>
                  </a:lnTo>
                  <a:lnTo>
                    <a:pt x="79" y="76"/>
                  </a:lnTo>
                  <a:lnTo>
                    <a:pt x="79" y="76"/>
                  </a:lnTo>
                  <a:lnTo>
                    <a:pt x="78" y="77"/>
                  </a:lnTo>
                  <a:lnTo>
                    <a:pt x="76" y="76"/>
                  </a:lnTo>
                  <a:lnTo>
                    <a:pt x="75" y="71"/>
                  </a:lnTo>
                  <a:lnTo>
                    <a:pt x="70" y="55"/>
                  </a:lnTo>
                  <a:lnTo>
                    <a:pt x="67" y="35"/>
                  </a:lnTo>
                  <a:lnTo>
                    <a:pt x="67" y="26"/>
                  </a:lnTo>
                  <a:lnTo>
                    <a:pt x="67" y="22"/>
                  </a:lnTo>
                  <a:lnTo>
                    <a:pt x="67" y="22"/>
                  </a:lnTo>
                  <a:lnTo>
                    <a:pt x="67" y="18"/>
                  </a:lnTo>
                  <a:lnTo>
                    <a:pt x="66" y="15"/>
                  </a:lnTo>
                  <a:lnTo>
                    <a:pt x="62" y="13"/>
                  </a:lnTo>
                  <a:lnTo>
                    <a:pt x="56" y="10"/>
                  </a:lnTo>
                  <a:lnTo>
                    <a:pt x="44" y="9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1" y="9"/>
                  </a:lnTo>
                  <a:lnTo>
                    <a:pt x="28" y="12"/>
                  </a:lnTo>
                  <a:lnTo>
                    <a:pt x="21" y="20"/>
                  </a:lnTo>
                  <a:lnTo>
                    <a:pt x="16" y="25"/>
                  </a:lnTo>
                  <a:lnTo>
                    <a:pt x="12" y="28"/>
                  </a:lnTo>
                  <a:lnTo>
                    <a:pt x="6" y="29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-1841063" y="4777688"/>
              <a:ext cx="87997" cy="121375"/>
            </a:xfrm>
            <a:custGeom>
              <a:avLst/>
              <a:gdLst>
                <a:gd name="T0" fmla="*/ 71 w 116"/>
                <a:gd name="T1" fmla="*/ 0 h 160"/>
                <a:gd name="T2" fmla="*/ 71 w 116"/>
                <a:gd name="T3" fmla="*/ 0 h 160"/>
                <a:gd name="T4" fmla="*/ 65 w 116"/>
                <a:gd name="T5" fmla="*/ 0 h 160"/>
                <a:gd name="T6" fmla="*/ 49 w 116"/>
                <a:gd name="T7" fmla="*/ 1 h 160"/>
                <a:gd name="T8" fmla="*/ 40 w 116"/>
                <a:gd name="T9" fmla="*/ 3 h 160"/>
                <a:gd name="T10" fmla="*/ 32 w 116"/>
                <a:gd name="T11" fmla="*/ 5 h 160"/>
                <a:gd name="T12" fmla="*/ 24 w 116"/>
                <a:gd name="T13" fmla="*/ 8 h 160"/>
                <a:gd name="T14" fmla="*/ 19 w 116"/>
                <a:gd name="T15" fmla="*/ 14 h 160"/>
                <a:gd name="T16" fmla="*/ 19 w 116"/>
                <a:gd name="T17" fmla="*/ 14 h 160"/>
                <a:gd name="T18" fmla="*/ 14 w 116"/>
                <a:gd name="T19" fmla="*/ 22 h 160"/>
                <a:gd name="T20" fmla="*/ 11 w 116"/>
                <a:gd name="T21" fmla="*/ 32 h 160"/>
                <a:gd name="T22" fmla="*/ 6 w 116"/>
                <a:gd name="T23" fmla="*/ 51 h 160"/>
                <a:gd name="T24" fmla="*/ 0 w 116"/>
                <a:gd name="T25" fmla="*/ 72 h 160"/>
                <a:gd name="T26" fmla="*/ 0 w 116"/>
                <a:gd name="T27" fmla="*/ 72 h 160"/>
                <a:gd name="T28" fmla="*/ 39 w 116"/>
                <a:gd name="T29" fmla="*/ 13 h 160"/>
                <a:gd name="T30" fmla="*/ 39 w 116"/>
                <a:gd name="T31" fmla="*/ 13 h 160"/>
                <a:gd name="T32" fmla="*/ 40 w 116"/>
                <a:gd name="T33" fmla="*/ 11 h 160"/>
                <a:gd name="T34" fmla="*/ 42 w 116"/>
                <a:gd name="T35" fmla="*/ 11 h 160"/>
                <a:gd name="T36" fmla="*/ 46 w 116"/>
                <a:gd name="T37" fmla="*/ 14 h 160"/>
                <a:gd name="T38" fmla="*/ 57 w 116"/>
                <a:gd name="T39" fmla="*/ 29 h 160"/>
                <a:gd name="T40" fmla="*/ 62 w 116"/>
                <a:gd name="T41" fmla="*/ 36 h 160"/>
                <a:gd name="T42" fmla="*/ 68 w 116"/>
                <a:gd name="T43" fmla="*/ 40 h 160"/>
                <a:gd name="T44" fmla="*/ 70 w 116"/>
                <a:gd name="T45" fmla="*/ 40 h 160"/>
                <a:gd name="T46" fmla="*/ 73 w 116"/>
                <a:gd name="T47" fmla="*/ 39 h 160"/>
                <a:gd name="T48" fmla="*/ 75 w 116"/>
                <a:gd name="T49" fmla="*/ 38 h 160"/>
                <a:gd name="T50" fmla="*/ 77 w 116"/>
                <a:gd name="T51" fmla="*/ 33 h 160"/>
                <a:gd name="T52" fmla="*/ 77 w 116"/>
                <a:gd name="T53" fmla="*/ 33 h 160"/>
                <a:gd name="T54" fmla="*/ 80 w 116"/>
                <a:gd name="T55" fmla="*/ 30 h 160"/>
                <a:gd name="T56" fmla="*/ 83 w 116"/>
                <a:gd name="T57" fmla="*/ 30 h 160"/>
                <a:gd name="T58" fmla="*/ 86 w 116"/>
                <a:gd name="T59" fmla="*/ 35 h 160"/>
                <a:gd name="T60" fmla="*/ 89 w 116"/>
                <a:gd name="T61" fmla="*/ 40 h 160"/>
                <a:gd name="T62" fmla="*/ 94 w 116"/>
                <a:gd name="T63" fmla="*/ 59 h 160"/>
                <a:gd name="T64" fmla="*/ 100 w 116"/>
                <a:gd name="T65" fmla="*/ 83 h 160"/>
                <a:gd name="T66" fmla="*/ 112 w 116"/>
                <a:gd name="T67" fmla="*/ 132 h 160"/>
                <a:gd name="T68" fmla="*/ 116 w 116"/>
                <a:gd name="T69" fmla="*/ 160 h 160"/>
                <a:gd name="T70" fmla="*/ 116 w 116"/>
                <a:gd name="T71" fmla="*/ 160 h 160"/>
                <a:gd name="T72" fmla="*/ 113 w 116"/>
                <a:gd name="T73" fmla="*/ 119 h 160"/>
                <a:gd name="T74" fmla="*/ 110 w 116"/>
                <a:gd name="T75" fmla="*/ 55 h 160"/>
                <a:gd name="T76" fmla="*/ 110 w 116"/>
                <a:gd name="T77" fmla="*/ 55 h 160"/>
                <a:gd name="T78" fmla="*/ 110 w 116"/>
                <a:gd name="T79" fmla="*/ 40 h 160"/>
                <a:gd name="T80" fmla="*/ 110 w 116"/>
                <a:gd name="T81" fmla="*/ 32 h 160"/>
                <a:gd name="T82" fmla="*/ 107 w 116"/>
                <a:gd name="T83" fmla="*/ 24 h 160"/>
                <a:gd name="T84" fmla="*/ 103 w 116"/>
                <a:gd name="T85" fmla="*/ 17 h 160"/>
                <a:gd name="T86" fmla="*/ 96 w 116"/>
                <a:gd name="T87" fmla="*/ 10 h 160"/>
                <a:gd name="T88" fmla="*/ 86 w 116"/>
                <a:gd name="T89" fmla="*/ 4 h 160"/>
                <a:gd name="T90" fmla="*/ 71 w 116"/>
                <a:gd name="T91" fmla="*/ 0 h 160"/>
                <a:gd name="T92" fmla="*/ 71 w 116"/>
                <a:gd name="T9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6" h="160">
                  <a:moveTo>
                    <a:pt x="71" y="0"/>
                  </a:moveTo>
                  <a:lnTo>
                    <a:pt x="71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40" y="3"/>
                  </a:lnTo>
                  <a:lnTo>
                    <a:pt x="32" y="5"/>
                  </a:lnTo>
                  <a:lnTo>
                    <a:pt x="24" y="8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4" y="22"/>
                  </a:lnTo>
                  <a:lnTo>
                    <a:pt x="11" y="32"/>
                  </a:lnTo>
                  <a:lnTo>
                    <a:pt x="6" y="51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40" y="11"/>
                  </a:lnTo>
                  <a:lnTo>
                    <a:pt x="42" y="11"/>
                  </a:lnTo>
                  <a:lnTo>
                    <a:pt x="46" y="14"/>
                  </a:lnTo>
                  <a:lnTo>
                    <a:pt x="57" y="29"/>
                  </a:lnTo>
                  <a:lnTo>
                    <a:pt x="62" y="36"/>
                  </a:lnTo>
                  <a:lnTo>
                    <a:pt x="68" y="40"/>
                  </a:lnTo>
                  <a:lnTo>
                    <a:pt x="70" y="40"/>
                  </a:lnTo>
                  <a:lnTo>
                    <a:pt x="73" y="39"/>
                  </a:lnTo>
                  <a:lnTo>
                    <a:pt x="75" y="38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0" y="30"/>
                  </a:lnTo>
                  <a:lnTo>
                    <a:pt x="83" y="30"/>
                  </a:lnTo>
                  <a:lnTo>
                    <a:pt x="86" y="35"/>
                  </a:lnTo>
                  <a:lnTo>
                    <a:pt x="89" y="40"/>
                  </a:lnTo>
                  <a:lnTo>
                    <a:pt x="94" y="59"/>
                  </a:lnTo>
                  <a:lnTo>
                    <a:pt x="100" y="83"/>
                  </a:lnTo>
                  <a:lnTo>
                    <a:pt x="112" y="132"/>
                  </a:lnTo>
                  <a:lnTo>
                    <a:pt x="116" y="160"/>
                  </a:lnTo>
                  <a:lnTo>
                    <a:pt x="116" y="160"/>
                  </a:lnTo>
                  <a:lnTo>
                    <a:pt x="113" y="119"/>
                  </a:lnTo>
                  <a:lnTo>
                    <a:pt x="110" y="55"/>
                  </a:lnTo>
                  <a:lnTo>
                    <a:pt x="110" y="55"/>
                  </a:lnTo>
                  <a:lnTo>
                    <a:pt x="110" y="40"/>
                  </a:lnTo>
                  <a:lnTo>
                    <a:pt x="110" y="32"/>
                  </a:lnTo>
                  <a:lnTo>
                    <a:pt x="107" y="24"/>
                  </a:lnTo>
                  <a:lnTo>
                    <a:pt x="103" y="17"/>
                  </a:lnTo>
                  <a:lnTo>
                    <a:pt x="96" y="10"/>
                  </a:lnTo>
                  <a:lnTo>
                    <a:pt x="86" y="4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18"/>
            <p:cNvSpPr>
              <a:spLocks/>
            </p:cNvSpPr>
            <p:nvPr/>
          </p:nvSpPr>
          <p:spPr bwMode="auto">
            <a:xfrm>
              <a:off x="-1434458" y="5410353"/>
              <a:ext cx="55377" cy="154753"/>
            </a:xfrm>
            <a:custGeom>
              <a:avLst/>
              <a:gdLst>
                <a:gd name="T0" fmla="*/ 1 w 73"/>
                <a:gd name="T1" fmla="*/ 0 h 204"/>
                <a:gd name="T2" fmla="*/ 1 w 73"/>
                <a:gd name="T3" fmla="*/ 0 h 204"/>
                <a:gd name="T4" fmla="*/ 19 w 73"/>
                <a:gd name="T5" fmla="*/ 26 h 204"/>
                <a:gd name="T6" fmla="*/ 35 w 73"/>
                <a:gd name="T7" fmla="*/ 45 h 204"/>
                <a:gd name="T8" fmla="*/ 40 w 73"/>
                <a:gd name="T9" fmla="*/ 54 h 204"/>
                <a:gd name="T10" fmla="*/ 46 w 73"/>
                <a:gd name="T11" fmla="*/ 58 h 204"/>
                <a:gd name="T12" fmla="*/ 46 w 73"/>
                <a:gd name="T13" fmla="*/ 58 h 204"/>
                <a:gd name="T14" fmla="*/ 51 w 73"/>
                <a:gd name="T15" fmla="*/ 64 h 204"/>
                <a:gd name="T16" fmla="*/ 55 w 73"/>
                <a:gd name="T17" fmla="*/ 73 h 204"/>
                <a:gd name="T18" fmla="*/ 61 w 73"/>
                <a:gd name="T19" fmla="*/ 86 h 204"/>
                <a:gd name="T20" fmla="*/ 65 w 73"/>
                <a:gd name="T21" fmla="*/ 101 h 204"/>
                <a:gd name="T22" fmla="*/ 68 w 73"/>
                <a:gd name="T23" fmla="*/ 115 h 204"/>
                <a:gd name="T24" fmla="*/ 71 w 73"/>
                <a:gd name="T25" fmla="*/ 131 h 204"/>
                <a:gd name="T26" fmla="*/ 73 w 73"/>
                <a:gd name="T27" fmla="*/ 146 h 204"/>
                <a:gd name="T28" fmla="*/ 71 w 73"/>
                <a:gd name="T29" fmla="*/ 159 h 204"/>
                <a:gd name="T30" fmla="*/ 71 w 73"/>
                <a:gd name="T31" fmla="*/ 159 h 204"/>
                <a:gd name="T32" fmla="*/ 70 w 73"/>
                <a:gd name="T33" fmla="*/ 165 h 204"/>
                <a:gd name="T34" fmla="*/ 68 w 73"/>
                <a:gd name="T35" fmla="*/ 171 h 204"/>
                <a:gd name="T36" fmla="*/ 65 w 73"/>
                <a:gd name="T37" fmla="*/ 175 h 204"/>
                <a:gd name="T38" fmla="*/ 61 w 73"/>
                <a:gd name="T39" fmla="*/ 179 h 204"/>
                <a:gd name="T40" fmla="*/ 51 w 73"/>
                <a:gd name="T41" fmla="*/ 185 h 204"/>
                <a:gd name="T42" fmla="*/ 39 w 73"/>
                <a:gd name="T43" fmla="*/ 191 h 204"/>
                <a:gd name="T44" fmla="*/ 17 w 73"/>
                <a:gd name="T45" fmla="*/ 200 h 204"/>
                <a:gd name="T46" fmla="*/ 1 w 73"/>
                <a:gd name="T47" fmla="*/ 204 h 204"/>
                <a:gd name="T48" fmla="*/ 1 w 73"/>
                <a:gd name="T49" fmla="*/ 204 h 204"/>
                <a:gd name="T50" fmla="*/ 0 w 73"/>
                <a:gd name="T51" fmla="*/ 204 h 204"/>
                <a:gd name="T52" fmla="*/ 3 w 73"/>
                <a:gd name="T53" fmla="*/ 201 h 204"/>
                <a:gd name="T54" fmla="*/ 17 w 73"/>
                <a:gd name="T55" fmla="*/ 191 h 204"/>
                <a:gd name="T56" fmla="*/ 48 w 73"/>
                <a:gd name="T57" fmla="*/ 168 h 204"/>
                <a:gd name="T58" fmla="*/ 48 w 73"/>
                <a:gd name="T59" fmla="*/ 168 h 204"/>
                <a:gd name="T60" fmla="*/ 52 w 73"/>
                <a:gd name="T61" fmla="*/ 163 h 204"/>
                <a:gd name="T62" fmla="*/ 54 w 73"/>
                <a:gd name="T63" fmla="*/ 156 h 204"/>
                <a:gd name="T64" fmla="*/ 55 w 73"/>
                <a:gd name="T65" fmla="*/ 149 h 204"/>
                <a:gd name="T66" fmla="*/ 56 w 73"/>
                <a:gd name="T67" fmla="*/ 140 h 204"/>
                <a:gd name="T68" fmla="*/ 55 w 73"/>
                <a:gd name="T69" fmla="*/ 124 h 204"/>
                <a:gd name="T70" fmla="*/ 54 w 73"/>
                <a:gd name="T71" fmla="*/ 117 h 204"/>
                <a:gd name="T72" fmla="*/ 52 w 73"/>
                <a:gd name="T73" fmla="*/ 112 h 204"/>
                <a:gd name="T74" fmla="*/ 52 w 73"/>
                <a:gd name="T75" fmla="*/ 112 h 204"/>
                <a:gd name="T76" fmla="*/ 38 w 73"/>
                <a:gd name="T77" fmla="*/ 96 h 204"/>
                <a:gd name="T78" fmla="*/ 33 w 73"/>
                <a:gd name="T79" fmla="*/ 88 h 204"/>
                <a:gd name="T80" fmla="*/ 32 w 73"/>
                <a:gd name="T81" fmla="*/ 83 h 204"/>
                <a:gd name="T82" fmla="*/ 30 w 73"/>
                <a:gd name="T83" fmla="*/ 77 h 204"/>
                <a:gd name="T84" fmla="*/ 30 w 73"/>
                <a:gd name="T85" fmla="*/ 77 h 204"/>
                <a:gd name="T86" fmla="*/ 29 w 73"/>
                <a:gd name="T87" fmla="*/ 72 h 204"/>
                <a:gd name="T88" fmla="*/ 26 w 73"/>
                <a:gd name="T89" fmla="*/ 63 h 204"/>
                <a:gd name="T90" fmla="*/ 14 w 73"/>
                <a:gd name="T91" fmla="*/ 41 h 204"/>
                <a:gd name="T92" fmla="*/ 8 w 73"/>
                <a:gd name="T93" fmla="*/ 29 h 204"/>
                <a:gd name="T94" fmla="*/ 4 w 73"/>
                <a:gd name="T95" fmla="*/ 19 h 204"/>
                <a:gd name="T96" fmla="*/ 1 w 73"/>
                <a:gd name="T97" fmla="*/ 9 h 204"/>
                <a:gd name="T98" fmla="*/ 1 w 73"/>
                <a:gd name="T99" fmla="*/ 0 h 204"/>
                <a:gd name="T100" fmla="*/ 1 w 73"/>
                <a:gd name="T10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3" h="204">
                  <a:moveTo>
                    <a:pt x="1" y="0"/>
                  </a:moveTo>
                  <a:lnTo>
                    <a:pt x="1" y="0"/>
                  </a:lnTo>
                  <a:lnTo>
                    <a:pt x="19" y="26"/>
                  </a:lnTo>
                  <a:lnTo>
                    <a:pt x="35" y="45"/>
                  </a:lnTo>
                  <a:lnTo>
                    <a:pt x="40" y="54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51" y="64"/>
                  </a:lnTo>
                  <a:lnTo>
                    <a:pt x="55" y="73"/>
                  </a:lnTo>
                  <a:lnTo>
                    <a:pt x="61" y="86"/>
                  </a:lnTo>
                  <a:lnTo>
                    <a:pt x="65" y="101"/>
                  </a:lnTo>
                  <a:lnTo>
                    <a:pt x="68" y="115"/>
                  </a:lnTo>
                  <a:lnTo>
                    <a:pt x="71" y="131"/>
                  </a:lnTo>
                  <a:lnTo>
                    <a:pt x="73" y="146"/>
                  </a:lnTo>
                  <a:lnTo>
                    <a:pt x="71" y="159"/>
                  </a:lnTo>
                  <a:lnTo>
                    <a:pt x="71" y="159"/>
                  </a:lnTo>
                  <a:lnTo>
                    <a:pt x="70" y="165"/>
                  </a:lnTo>
                  <a:lnTo>
                    <a:pt x="68" y="171"/>
                  </a:lnTo>
                  <a:lnTo>
                    <a:pt x="65" y="175"/>
                  </a:lnTo>
                  <a:lnTo>
                    <a:pt x="61" y="179"/>
                  </a:lnTo>
                  <a:lnTo>
                    <a:pt x="51" y="185"/>
                  </a:lnTo>
                  <a:lnTo>
                    <a:pt x="39" y="191"/>
                  </a:lnTo>
                  <a:lnTo>
                    <a:pt x="17" y="200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0" y="204"/>
                  </a:lnTo>
                  <a:lnTo>
                    <a:pt x="3" y="201"/>
                  </a:lnTo>
                  <a:lnTo>
                    <a:pt x="17" y="191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52" y="163"/>
                  </a:lnTo>
                  <a:lnTo>
                    <a:pt x="54" y="156"/>
                  </a:lnTo>
                  <a:lnTo>
                    <a:pt x="55" y="149"/>
                  </a:lnTo>
                  <a:lnTo>
                    <a:pt x="56" y="140"/>
                  </a:lnTo>
                  <a:lnTo>
                    <a:pt x="55" y="124"/>
                  </a:lnTo>
                  <a:lnTo>
                    <a:pt x="54" y="117"/>
                  </a:lnTo>
                  <a:lnTo>
                    <a:pt x="52" y="112"/>
                  </a:lnTo>
                  <a:lnTo>
                    <a:pt x="52" y="112"/>
                  </a:lnTo>
                  <a:lnTo>
                    <a:pt x="38" y="96"/>
                  </a:lnTo>
                  <a:lnTo>
                    <a:pt x="33" y="88"/>
                  </a:lnTo>
                  <a:lnTo>
                    <a:pt x="32" y="83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29" y="72"/>
                  </a:lnTo>
                  <a:lnTo>
                    <a:pt x="26" y="63"/>
                  </a:lnTo>
                  <a:lnTo>
                    <a:pt x="14" y="41"/>
                  </a:lnTo>
                  <a:lnTo>
                    <a:pt x="8" y="29"/>
                  </a:lnTo>
                  <a:lnTo>
                    <a:pt x="4" y="19"/>
                  </a:lnTo>
                  <a:lnTo>
                    <a:pt x="1" y="9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19"/>
            <p:cNvSpPr>
              <a:spLocks/>
            </p:cNvSpPr>
            <p:nvPr/>
          </p:nvSpPr>
          <p:spPr bwMode="auto">
            <a:xfrm>
              <a:off x="-1862304" y="5477110"/>
              <a:ext cx="102410" cy="179028"/>
            </a:xfrm>
            <a:custGeom>
              <a:avLst/>
              <a:gdLst>
                <a:gd name="T0" fmla="*/ 103 w 135"/>
                <a:gd name="T1" fmla="*/ 8 h 236"/>
                <a:gd name="T2" fmla="*/ 103 w 135"/>
                <a:gd name="T3" fmla="*/ 8 h 236"/>
                <a:gd name="T4" fmla="*/ 98 w 135"/>
                <a:gd name="T5" fmla="*/ 21 h 236"/>
                <a:gd name="T6" fmla="*/ 85 w 135"/>
                <a:gd name="T7" fmla="*/ 52 h 236"/>
                <a:gd name="T8" fmla="*/ 68 w 135"/>
                <a:gd name="T9" fmla="*/ 84 h 236"/>
                <a:gd name="T10" fmla="*/ 61 w 135"/>
                <a:gd name="T11" fmla="*/ 96 h 236"/>
                <a:gd name="T12" fmla="*/ 55 w 135"/>
                <a:gd name="T13" fmla="*/ 103 h 236"/>
                <a:gd name="T14" fmla="*/ 55 w 135"/>
                <a:gd name="T15" fmla="*/ 103 h 236"/>
                <a:gd name="T16" fmla="*/ 48 w 135"/>
                <a:gd name="T17" fmla="*/ 107 h 236"/>
                <a:gd name="T18" fmla="*/ 42 w 135"/>
                <a:gd name="T19" fmla="*/ 115 h 236"/>
                <a:gd name="T20" fmla="*/ 35 w 135"/>
                <a:gd name="T21" fmla="*/ 125 h 236"/>
                <a:gd name="T22" fmla="*/ 28 w 135"/>
                <a:gd name="T23" fmla="*/ 138 h 236"/>
                <a:gd name="T24" fmla="*/ 19 w 135"/>
                <a:gd name="T25" fmla="*/ 155 h 236"/>
                <a:gd name="T26" fmla="*/ 13 w 135"/>
                <a:gd name="T27" fmla="*/ 177 h 236"/>
                <a:gd name="T28" fmla="*/ 6 w 135"/>
                <a:gd name="T29" fmla="*/ 204 h 236"/>
                <a:gd name="T30" fmla="*/ 0 w 135"/>
                <a:gd name="T31" fmla="*/ 234 h 236"/>
                <a:gd name="T32" fmla="*/ 0 w 135"/>
                <a:gd name="T33" fmla="*/ 234 h 236"/>
                <a:gd name="T34" fmla="*/ 0 w 135"/>
                <a:gd name="T35" fmla="*/ 236 h 236"/>
                <a:gd name="T36" fmla="*/ 1 w 135"/>
                <a:gd name="T37" fmla="*/ 236 h 236"/>
                <a:gd name="T38" fmla="*/ 6 w 135"/>
                <a:gd name="T39" fmla="*/ 228 h 236"/>
                <a:gd name="T40" fmla="*/ 18 w 135"/>
                <a:gd name="T41" fmla="*/ 202 h 236"/>
                <a:gd name="T42" fmla="*/ 39 w 135"/>
                <a:gd name="T43" fmla="*/ 151 h 236"/>
                <a:gd name="T44" fmla="*/ 39 w 135"/>
                <a:gd name="T45" fmla="*/ 151 h 236"/>
                <a:gd name="T46" fmla="*/ 41 w 135"/>
                <a:gd name="T47" fmla="*/ 150 h 236"/>
                <a:gd name="T48" fmla="*/ 44 w 135"/>
                <a:gd name="T49" fmla="*/ 147 h 236"/>
                <a:gd name="T50" fmla="*/ 54 w 135"/>
                <a:gd name="T51" fmla="*/ 142 h 236"/>
                <a:gd name="T52" fmla="*/ 83 w 135"/>
                <a:gd name="T53" fmla="*/ 132 h 236"/>
                <a:gd name="T54" fmla="*/ 134 w 135"/>
                <a:gd name="T55" fmla="*/ 116 h 236"/>
                <a:gd name="T56" fmla="*/ 134 w 135"/>
                <a:gd name="T57" fmla="*/ 116 h 236"/>
                <a:gd name="T58" fmla="*/ 135 w 135"/>
                <a:gd name="T59" fmla="*/ 116 h 236"/>
                <a:gd name="T60" fmla="*/ 135 w 135"/>
                <a:gd name="T61" fmla="*/ 115 h 236"/>
                <a:gd name="T62" fmla="*/ 130 w 135"/>
                <a:gd name="T63" fmla="*/ 115 h 236"/>
                <a:gd name="T64" fmla="*/ 106 w 135"/>
                <a:gd name="T65" fmla="*/ 113 h 236"/>
                <a:gd name="T66" fmla="*/ 79 w 135"/>
                <a:gd name="T67" fmla="*/ 113 h 236"/>
                <a:gd name="T68" fmla="*/ 68 w 135"/>
                <a:gd name="T69" fmla="*/ 115 h 236"/>
                <a:gd name="T70" fmla="*/ 63 w 135"/>
                <a:gd name="T71" fmla="*/ 116 h 236"/>
                <a:gd name="T72" fmla="*/ 63 w 135"/>
                <a:gd name="T73" fmla="*/ 116 h 236"/>
                <a:gd name="T74" fmla="*/ 61 w 135"/>
                <a:gd name="T75" fmla="*/ 118 h 236"/>
                <a:gd name="T76" fmla="*/ 61 w 135"/>
                <a:gd name="T77" fmla="*/ 116 h 236"/>
                <a:gd name="T78" fmla="*/ 64 w 135"/>
                <a:gd name="T79" fmla="*/ 112 h 236"/>
                <a:gd name="T80" fmla="*/ 74 w 135"/>
                <a:gd name="T81" fmla="*/ 96 h 236"/>
                <a:gd name="T82" fmla="*/ 87 w 135"/>
                <a:gd name="T83" fmla="*/ 75 h 236"/>
                <a:gd name="T84" fmla="*/ 98 w 135"/>
                <a:gd name="T85" fmla="*/ 64 h 236"/>
                <a:gd name="T86" fmla="*/ 98 w 135"/>
                <a:gd name="T87" fmla="*/ 64 h 236"/>
                <a:gd name="T88" fmla="*/ 101 w 135"/>
                <a:gd name="T89" fmla="*/ 58 h 236"/>
                <a:gd name="T90" fmla="*/ 105 w 135"/>
                <a:gd name="T91" fmla="*/ 46 h 236"/>
                <a:gd name="T92" fmla="*/ 109 w 135"/>
                <a:gd name="T93" fmla="*/ 33 h 236"/>
                <a:gd name="T94" fmla="*/ 114 w 135"/>
                <a:gd name="T95" fmla="*/ 20 h 236"/>
                <a:gd name="T96" fmla="*/ 115 w 135"/>
                <a:gd name="T97" fmla="*/ 8 h 236"/>
                <a:gd name="T98" fmla="*/ 115 w 135"/>
                <a:gd name="T99" fmla="*/ 1 h 236"/>
                <a:gd name="T100" fmla="*/ 114 w 135"/>
                <a:gd name="T101" fmla="*/ 0 h 236"/>
                <a:gd name="T102" fmla="*/ 111 w 135"/>
                <a:gd name="T103" fmla="*/ 0 h 236"/>
                <a:gd name="T104" fmla="*/ 108 w 135"/>
                <a:gd name="T105" fmla="*/ 3 h 236"/>
                <a:gd name="T106" fmla="*/ 103 w 135"/>
                <a:gd name="T107" fmla="*/ 8 h 236"/>
                <a:gd name="T108" fmla="*/ 103 w 135"/>
                <a:gd name="T109" fmla="*/ 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5" h="236">
                  <a:moveTo>
                    <a:pt x="103" y="8"/>
                  </a:moveTo>
                  <a:lnTo>
                    <a:pt x="103" y="8"/>
                  </a:lnTo>
                  <a:lnTo>
                    <a:pt x="98" y="21"/>
                  </a:lnTo>
                  <a:lnTo>
                    <a:pt x="85" y="52"/>
                  </a:lnTo>
                  <a:lnTo>
                    <a:pt x="68" y="84"/>
                  </a:lnTo>
                  <a:lnTo>
                    <a:pt x="61" y="96"/>
                  </a:lnTo>
                  <a:lnTo>
                    <a:pt x="55" y="103"/>
                  </a:lnTo>
                  <a:lnTo>
                    <a:pt x="55" y="103"/>
                  </a:lnTo>
                  <a:lnTo>
                    <a:pt x="48" y="107"/>
                  </a:lnTo>
                  <a:lnTo>
                    <a:pt x="42" y="115"/>
                  </a:lnTo>
                  <a:lnTo>
                    <a:pt x="35" y="125"/>
                  </a:lnTo>
                  <a:lnTo>
                    <a:pt x="28" y="138"/>
                  </a:lnTo>
                  <a:lnTo>
                    <a:pt x="19" y="155"/>
                  </a:lnTo>
                  <a:lnTo>
                    <a:pt x="13" y="177"/>
                  </a:lnTo>
                  <a:lnTo>
                    <a:pt x="6" y="204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1" y="236"/>
                  </a:lnTo>
                  <a:lnTo>
                    <a:pt x="6" y="228"/>
                  </a:lnTo>
                  <a:lnTo>
                    <a:pt x="18" y="202"/>
                  </a:lnTo>
                  <a:lnTo>
                    <a:pt x="39" y="151"/>
                  </a:lnTo>
                  <a:lnTo>
                    <a:pt x="39" y="151"/>
                  </a:lnTo>
                  <a:lnTo>
                    <a:pt x="41" y="150"/>
                  </a:lnTo>
                  <a:lnTo>
                    <a:pt x="44" y="147"/>
                  </a:lnTo>
                  <a:lnTo>
                    <a:pt x="54" y="142"/>
                  </a:lnTo>
                  <a:lnTo>
                    <a:pt x="83" y="132"/>
                  </a:lnTo>
                  <a:lnTo>
                    <a:pt x="134" y="116"/>
                  </a:lnTo>
                  <a:lnTo>
                    <a:pt x="134" y="116"/>
                  </a:lnTo>
                  <a:lnTo>
                    <a:pt x="135" y="116"/>
                  </a:lnTo>
                  <a:lnTo>
                    <a:pt x="135" y="115"/>
                  </a:lnTo>
                  <a:lnTo>
                    <a:pt x="130" y="115"/>
                  </a:lnTo>
                  <a:lnTo>
                    <a:pt x="106" y="113"/>
                  </a:lnTo>
                  <a:lnTo>
                    <a:pt x="79" y="113"/>
                  </a:lnTo>
                  <a:lnTo>
                    <a:pt x="68" y="115"/>
                  </a:lnTo>
                  <a:lnTo>
                    <a:pt x="63" y="116"/>
                  </a:lnTo>
                  <a:lnTo>
                    <a:pt x="63" y="116"/>
                  </a:lnTo>
                  <a:lnTo>
                    <a:pt x="61" y="118"/>
                  </a:lnTo>
                  <a:lnTo>
                    <a:pt x="61" y="116"/>
                  </a:lnTo>
                  <a:lnTo>
                    <a:pt x="64" y="112"/>
                  </a:lnTo>
                  <a:lnTo>
                    <a:pt x="74" y="96"/>
                  </a:lnTo>
                  <a:lnTo>
                    <a:pt x="87" y="75"/>
                  </a:lnTo>
                  <a:lnTo>
                    <a:pt x="98" y="64"/>
                  </a:lnTo>
                  <a:lnTo>
                    <a:pt x="98" y="64"/>
                  </a:lnTo>
                  <a:lnTo>
                    <a:pt x="101" y="58"/>
                  </a:lnTo>
                  <a:lnTo>
                    <a:pt x="105" y="46"/>
                  </a:lnTo>
                  <a:lnTo>
                    <a:pt x="109" y="33"/>
                  </a:lnTo>
                  <a:lnTo>
                    <a:pt x="114" y="20"/>
                  </a:lnTo>
                  <a:lnTo>
                    <a:pt x="115" y="8"/>
                  </a:lnTo>
                  <a:lnTo>
                    <a:pt x="115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8" y="3"/>
                  </a:lnTo>
                  <a:lnTo>
                    <a:pt x="103" y="8"/>
                  </a:lnTo>
                  <a:lnTo>
                    <a:pt x="103" y="8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-1429907" y="5833648"/>
              <a:ext cx="88755" cy="40964"/>
            </a:xfrm>
            <a:custGeom>
              <a:avLst/>
              <a:gdLst>
                <a:gd name="T0" fmla="*/ 10 w 117"/>
                <a:gd name="T1" fmla="*/ 0 h 54"/>
                <a:gd name="T2" fmla="*/ 10 w 117"/>
                <a:gd name="T3" fmla="*/ 0 h 54"/>
                <a:gd name="T4" fmla="*/ 16 w 117"/>
                <a:gd name="T5" fmla="*/ 4 h 54"/>
                <a:gd name="T6" fmla="*/ 32 w 117"/>
                <a:gd name="T7" fmla="*/ 15 h 54"/>
                <a:gd name="T8" fmla="*/ 40 w 117"/>
                <a:gd name="T9" fmla="*/ 19 h 54"/>
                <a:gd name="T10" fmla="*/ 52 w 117"/>
                <a:gd name="T11" fmla="*/ 22 h 54"/>
                <a:gd name="T12" fmla="*/ 62 w 117"/>
                <a:gd name="T13" fmla="*/ 25 h 54"/>
                <a:gd name="T14" fmla="*/ 74 w 117"/>
                <a:gd name="T15" fmla="*/ 23 h 54"/>
                <a:gd name="T16" fmla="*/ 74 w 117"/>
                <a:gd name="T17" fmla="*/ 23 h 54"/>
                <a:gd name="T18" fmla="*/ 83 w 117"/>
                <a:gd name="T19" fmla="*/ 20 h 54"/>
                <a:gd name="T20" fmla="*/ 91 w 117"/>
                <a:gd name="T21" fmla="*/ 20 h 54"/>
                <a:gd name="T22" fmla="*/ 99 w 117"/>
                <a:gd name="T23" fmla="*/ 22 h 54"/>
                <a:gd name="T24" fmla="*/ 103 w 117"/>
                <a:gd name="T25" fmla="*/ 23 h 54"/>
                <a:gd name="T26" fmla="*/ 109 w 117"/>
                <a:gd name="T27" fmla="*/ 26 h 54"/>
                <a:gd name="T28" fmla="*/ 112 w 117"/>
                <a:gd name="T29" fmla="*/ 31 h 54"/>
                <a:gd name="T30" fmla="*/ 116 w 117"/>
                <a:gd name="T31" fmla="*/ 36 h 54"/>
                <a:gd name="T32" fmla="*/ 116 w 117"/>
                <a:gd name="T33" fmla="*/ 36 h 54"/>
                <a:gd name="T34" fmla="*/ 117 w 117"/>
                <a:gd name="T35" fmla="*/ 39 h 54"/>
                <a:gd name="T36" fmla="*/ 116 w 117"/>
                <a:gd name="T37" fmla="*/ 42 h 54"/>
                <a:gd name="T38" fmla="*/ 113 w 117"/>
                <a:gd name="T39" fmla="*/ 48 h 54"/>
                <a:gd name="T40" fmla="*/ 107 w 117"/>
                <a:gd name="T41" fmla="*/ 52 h 54"/>
                <a:gd name="T42" fmla="*/ 99 w 117"/>
                <a:gd name="T43" fmla="*/ 54 h 54"/>
                <a:gd name="T44" fmla="*/ 99 w 117"/>
                <a:gd name="T45" fmla="*/ 54 h 54"/>
                <a:gd name="T46" fmla="*/ 96 w 117"/>
                <a:gd name="T47" fmla="*/ 52 h 54"/>
                <a:gd name="T48" fmla="*/ 93 w 117"/>
                <a:gd name="T49" fmla="*/ 51 h 54"/>
                <a:gd name="T50" fmla="*/ 91 w 117"/>
                <a:gd name="T51" fmla="*/ 45 h 54"/>
                <a:gd name="T52" fmla="*/ 88 w 117"/>
                <a:gd name="T53" fmla="*/ 39 h 54"/>
                <a:gd name="T54" fmla="*/ 87 w 117"/>
                <a:gd name="T55" fmla="*/ 38 h 54"/>
                <a:gd name="T56" fmla="*/ 83 w 117"/>
                <a:gd name="T57" fmla="*/ 36 h 54"/>
                <a:gd name="T58" fmla="*/ 83 w 117"/>
                <a:gd name="T59" fmla="*/ 36 h 54"/>
                <a:gd name="T60" fmla="*/ 71 w 117"/>
                <a:gd name="T61" fmla="*/ 35 h 54"/>
                <a:gd name="T62" fmla="*/ 58 w 117"/>
                <a:gd name="T63" fmla="*/ 34 h 54"/>
                <a:gd name="T64" fmla="*/ 43 w 117"/>
                <a:gd name="T65" fmla="*/ 29 h 54"/>
                <a:gd name="T66" fmla="*/ 33 w 117"/>
                <a:gd name="T67" fmla="*/ 26 h 54"/>
                <a:gd name="T68" fmla="*/ 33 w 117"/>
                <a:gd name="T69" fmla="*/ 26 h 54"/>
                <a:gd name="T70" fmla="*/ 21 w 117"/>
                <a:gd name="T71" fmla="*/ 20 h 54"/>
                <a:gd name="T72" fmla="*/ 7 w 117"/>
                <a:gd name="T73" fmla="*/ 10 h 54"/>
                <a:gd name="T74" fmla="*/ 2 w 117"/>
                <a:gd name="T75" fmla="*/ 6 h 54"/>
                <a:gd name="T76" fmla="*/ 0 w 117"/>
                <a:gd name="T77" fmla="*/ 1 h 54"/>
                <a:gd name="T78" fmla="*/ 0 w 117"/>
                <a:gd name="T79" fmla="*/ 0 h 54"/>
                <a:gd name="T80" fmla="*/ 2 w 117"/>
                <a:gd name="T81" fmla="*/ 0 h 54"/>
                <a:gd name="T82" fmla="*/ 10 w 117"/>
                <a:gd name="T83" fmla="*/ 0 h 54"/>
                <a:gd name="T84" fmla="*/ 10 w 117"/>
                <a:gd name="T8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7" h="54">
                  <a:moveTo>
                    <a:pt x="10" y="0"/>
                  </a:moveTo>
                  <a:lnTo>
                    <a:pt x="10" y="0"/>
                  </a:lnTo>
                  <a:lnTo>
                    <a:pt x="16" y="4"/>
                  </a:lnTo>
                  <a:lnTo>
                    <a:pt x="32" y="15"/>
                  </a:lnTo>
                  <a:lnTo>
                    <a:pt x="40" y="19"/>
                  </a:lnTo>
                  <a:lnTo>
                    <a:pt x="52" y="22"/>
                  </a:lnTo>
                  <a:lnTo>
                    <a:pt x="62" y="25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83" y="20"/>
                  </a:lnTo>
                  <a:lnTo>
                    <a:pt x="91" y="20"/>
                  </a:lnTo>
                  <a:lnTo>
                    <a:pt x="99" y="22"/>
                  </a:lnTo>
                  <a:lnTo>
                    <a:pt x="103" y="23"/>
                  </a:lnTo>
                  <a:lnTo>
                    <a:pt x="109" y="26"/>
                  </a:lnTo>
                  <a:lnTo>
                    <a:pt x="112" y="31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3" y="48"/>
                  </a:lnTo>
                  <a:lnTo>
                    <a:pt x="107" y="52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6" y="52"/>
                  </a:lnTo>
                  <a:lnTo>
                    <a:pt x="93" y="51"/>
                  </a:lnTo>
                  <a:lnTo>
                    <a:pt x="91" y="45"/>
                  </a:lnTo>
                  <a:lnTo>
                    <a:pt x="88" y="39"/>
                  </a:lnTo>
                  <a:lnTo>
                    <a:pt x="87" y="38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71" y="35"/>
                  </a:lnTo>
                  <a:lnTo>
                    <a:pt x="58" y="34"/>
                  </a:lnTo>
                  <a:lnTo>
                    <a:pt x="43" y="29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21" y="20"/>
                  </a:lnTo>
                  <a:lnTo>
                    <a:pt x="7" y="10"/>
                  </a:lnTo>
                  <a:lnTo>
                    <a:pt x="2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21"/>
            <p:cNvSpPr>
              <a:spLocks/>
            </p:cNvSpPr>
            <p:nvPr/>
          </p:nvSpPr>
          <p:spPr bwMode="auto">
            <a:xfrm>
              <a:off x="-1584659" y="4989335"/>
              <a:ext cx="146408" cy="84962"/>
            </a:xfrm>
            <a:custGeom>
              <a:avLst/>
              <a:gdLst>
                <a:gd name="T0" fmla="*/ 193 w 193"/>
                <a:gd name="T1" fmla="*/ 112 h 112"/>
                <a:gd name="T2" fmla="*/ 193 w 193"/>
                <a:gd name="T3" fmla="*/ 112 h 112"/>
                <a:gd name="T4" fmla="*/ 157 w 193"/>
                <a:gd name="T5" fmla="*/ 86 h 112"/>
                <a:gd name="T6" fmla="*/ 128 w 193"/>
                <a:gd name="T7" fmla="*/ 64 h 112"/>
                <a:gd name="T8" fmla="*/ 104 w 193"/>
                <a:gd name="T9" fmla="*/ 50 h 112"/>
                <a:gd name="T10" fmla="*/ 104 w 193"/>
                <a:gd name="T11" fmla="*/ 50 h 112"/>
                <a:gd name="T12" fmla="*/ 97 w 193"/>
                <a:gd name="T13" fmla="*/ 44 h 112"/>
                <a:gd name="T14" fmla="*/ 90 w 193"/>
                <a:gd name="T15" fmla="*/ 38 h 112"/>
                <a:gd name="T16" fmla="*/ 84 w 193"/>
                <a:gd name="T17" fmla="*/ 32 h 112"/>
                <a:gd name="T18" fmla="*/ 81 w 193"/>
                <a:gd name="T19" fmla="*/ 27 h 112"/>
                <a:gd name="T20" fmla="*/ 78 w 193"/>
                <a:gd name="T21" fmla="*/ 19 h 112"/>
                <a:gd name="T22" fmla="*/ 77 w 193"/>
                <a:gd name="T23" fmla="*/ 13 h 112"/>
                <a:gd name="T24" fmla="*/ 75 w 193"/>
                <a:gd name="T25" fmla="*/ 9 h 112"/>
                <a:gd name="T26" fmla="*/ 75 w 193"/>
                <a:gd name="T27" fmla="*/ 3 h 112"/>
                <a:gd name="T28" fmla="*/ 75 w 193"/>
                <a:gd name="T29" fmla="*/ 3 h 112"/>
                <a:gd name="T30" fmla="*/ 75 w 193"/>
                <a:gd name="T31" fmla="*/ 0 h 112"/>
                <a:gd name="T32" fmla="*/ 74 w 193"/>
                <a:gd name="T33" fmla="*/ 2 h 112"/>
                <a:gd name="T34" fmla="*/ 70 w 193"/>
                <a:gd name="T35" fmla="*/ 8 h 112"/>
                <a:gd name="T36" fmla="*/ 65 w 193"/>
                <a:gd name="T37" fmla="*/ 19 h 112"/>
                <a:gd name="T38" fmla="*/ 62 w 193"/>
                <a:gd name="T39" fmla="*/ 29 h 112"/>
                <a:gd name="T40" fmla="*/ 62 w 193"/>
                <a:gd name="T41" fmla="*/ 29 h 112"/>
                <a:gd name="T42" fmla="*/ 59 w 193"/>
                <a:gd name="T43" fmla="*/ 34 h 112"/>
                <a:gd name="T44" fmla="*/ 53 w 193"/>
                <a:gd name="T45" fmla="*/ 40 h 112"/>
                <a:gd name="T46" fmla="*/ 35 w 193"/>
                <a:gd name="T47" fmla="*/ 51 h 112"/>
                <a:gd name="T48" fmla="*/ 16 w 193"/>
                <a:gd name="T49" fmla="*/ 61 h 112"/>
                <a:gd name="T50" fmla="*/ 3 w 193"/>
                <a:gd name="T51" fmla="*/ 66 h 112"/>
                <a:gd name="T52" fmla="*/ 3 w 193"/>
                <a:gd name="T53" fmla="*/ 66 h 112"/>
                <a:gd name="T54" fmla="*/ 0 w 193"/>
                <a:gd name="T55" fmla="*/ 67 h 112"/>
                <a:gd name="T56" fmla="*/ 0 w 193"/>
                <a:gd name="T57" fmla="*/ 69 h 112"/>
                <a:gd name="T58" fmla="*/ 0 w 193"/>
                <a:gd name="T59" fmla="*/ 72 h 112"/>
                <a:gd name="T60" fmla="*/ 1 w 193"/>
                <a:gd name="T61" fmla="*/ 75 h 112"/>
                <a:gd name="T62" fmla="*/ 8 w 193"/>
                <a:gd name="T63" fmla="*/ 79 h 112"/>
                <a:gd name="T64" fmla="*/ 11 w 193"/>
                <a:gd name="T65" fmla="*/ 80 h 112"/>
                <a:gd name="T66" fmla="*/ 16 w 193"/>
                <a:gd name="T67" fmla="*/ 80 h 112"/>
                <a:gd name="T68" fmla="*/ 16 w 193"/>
                <a:gd name="T69" fmla="*/ 80 h 112"/>
                <a:gd name="T70" fmla="*/ 19 w 193"/>
                <a:gd name="T71" fmla="*/ 79 h 112"/>
                <a:gd name="T72" fmla="*/ 24 w 193"/>
                <a:gd name="T73" fmla="*/ 75 h 112"/>
                <a:gd name="T74" fmla="*/ 39 w 193"/>
                <a:gd name="T75" fmla="*/ 64 h 112"/>
                <a:gd name="T76" fmla="*/ 46 w 193"/>
                <a:gd name="T77" fmla="*/ 59 h 112"/>
                <a:gd name="T78" fmla="*/ 55 w 193"/>
                <a:gd name="T79" fmla="*/ 54 h 112"/>
                <a:gd name="T80" fmla="*/ 65 w 193"/>
                <a:gd name="T81" fmla="*/ 50 h 112"/>
                <a:gd name="T82" fmla="*/ 75 w 193"/>
                <a:gd name="T83" fmla="*/ 50 h 112"/>
                <a:gd name="T84" fmla="*/ 75 w 193"/>
                <a:gd name="T85" fmla="*/ 50 h 112"/>
                <a:gd name="T86" fmla="*/ 81 w 193"/>
                <a:gd name="T87" fmla="*/ 50 h 112"/>
                <a:gd name="T88" fmla="*/ 88 w 193"/>
                <a:gd name="T89" fmla="*/ 53 h 112"/>
                <a:gd name="T90" fmla="*/ 102 w 193"/>
                <a:gd name="T91" fmla="*/ 60 h 112"/>
                <a:gd name="T92" fmla="*/ 118 w 193"/>
                <a:gd name="T93" fmla="*/ 70 h 112"/>
                <a:gd name="T94" fmla="*/ 134 w 193"/>
                <a:gd name="T95" fmla="*/ 82 h 112"/>
                <a:gd name="T96" fmla="*/ 151 w 193"/>
                <a:gd name="T97" fmla="*/ 94 h 112"/>
                <a:gd name="T98" fmla="*/ 166 w 193"/>
                <a:gd name="T99" fmla="*/ 104 h 112"/>
                <a:gd name="T100" fmla="*/ 180 w 193"/>
                <a:gd name="T101" fmla="*/ 111 h 112"/>
                <a:gd name="T102" fmla="*/ 187 w 193"/>
                <a:gd name="T103" fmla="*/ 112 h 112"/>
                <a:gd name="T104" fmla="*/ 193 w 193"/>
                <a:gd name="T105" fmla="*/ 112 h 112"/>
                <a:gd name="T106" fmla="*/ 193 w 193"/>
                <a:gd name="T10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3" h="112">
                  <a:moveTo>
                    <a:pt x="193" y="112"/>
                  </a:moveTo>
                  <a:lnTo>
                    <a:pt x="193" y="112"/>
                  </a:lnTo>
                  <a:lnTo>
                    <a:pt x="157" y="86"/>
                  </a:lnTo>
                  <a:lnTo>
                    <a:pt x="128" y="64"/>
                  </a:lnTo>
                  <a:lnTo>
                    <a:pt x="104" y="50"/>
                  </a:lnTo>
                  <a:lnTo>
                    <a:pt x="104" y="50"/>
                  </a:lnTo>
                  <a:lnTo>
                    <a:pt x="97" y="44"/>
                  </a:lnTo>
                  <a:lnTo>
                    <a:pt x="90" y="38"/>
                  </a:lnTo>
                  <a:lnTo>
                    <a:pt x="84" y="32"/>
                  </a:lnTo>
                  <a:lnTo>
                    <a:pt x="81" y="27"/>
                  </a:lnTo>
                  <a:lnTo>
                    <a:pt x="78" y="19"/>
                  </a:lnTo>
                  <a:lnTo>
                    <a:pt x="77" y="13"/>
                  </a:lnTo>
                  <a:lnTo>
                    <a:pt x="75" y="9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0"/>
                  </a:lnTo>
                  <a:lnTo>
                    <a:pt x="74" y="2"/>
                  </a:lnTo>
                  <a:lnTo>
                    <a:pt x="70" y="8"/>
                  </a:lnTo>
                  <a:lnTo>
                    <a:pt x="65" y="19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59" y="34"/>
                  </a:lnTo>
                  <a:lnTo>
                    <a:pt x="53" y="40"/>
                  </a:lnTo>
                  <a:lnTo>
                    <a:pt x="35" y="51"/>
                  </a:lnTo>
                  <a:lnTo>
                    <a:pt x="16" y="61"/>
                  </a:lnTo>
                  <a:lnTo>
                    <a:pt x="3" y="66"/>
                  </a:lnTo>
                  <a:lnTo>
                    <a:pt x="3" y="66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8" y="79"/>
                  </a:lnTo>
                  <a:lnTo>
                    <a:pt x="11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9" y="79"/>
                  </a:lnTo>
                  <a:lnTo>
                    <a:pt x="24" y="75"/>
                  </a:lnTo>
                  <a:lnTo>
                    <a:pt x="39" y="64"/>
                  </a:lnTo>
                  <a:lnTo>
                    <a:pt x="46" y="59"/>
                  </a:lnTo>
                  <a:lnTo>
                    <a:pt x="55" y="54"/>
                  </a:lnTo>
                  <a:lnTo>
                    <a:pt x="65" y="50"/>
                  </a:lnTo>
                  <a:lnTo>
                    <a:pt x="75" y="50"/>
                  </a:lnTo>
                  <a:lnTo>
                    <a:pt x="75" y="50"/>
                  </a:lnTo>
                  <a:lnTo>
                    <a:pt x="81" y="50"/>
                  </a:lnTo>
                  <a:lnTo>
                    <a:pt x="88" y="53"/>
                  </a:lnTo>
                  <a:lnTo>
                    <a:pt x="102" y="60"/>
                  </a:lnTo>
                  <a:lnTo>
                    <a:pt x="118" y="70"/>
                  </a:lnTo>
                  <a:lnTo>
                    <a:pt x="134" y="82"/>
                  </a:lnTo>
                  <a:lnTo>
                    <a:pt x="151" y="94"/>
                  </a:lnTo>
                  <a:lnTo>
                    <a:pt x="166" y="104"/>
                  </a:lnTo>
                  <a:lnTo>
                    <a:pt x="180" y="111"/>
                  </a:lnTo>
                  <a:lnTo>
                    <a:pt x="187" y="112"/>
                  </a:lnTo>
                  <a:lnTo>
                    <a:pt x="193" y="112"/>
                  </a:lnTo>
                  <a:lnTo>
                    <a:pt x="193" y="112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121" name="Title 5"/>
          <p:cNvSpPr txBox="1">
            <a:spLocks/>
          </p:cNvSpPr>
          <p:nvPr/>
        </p:nvSpPr>
        <p:spPr>
          <a:xfrm>
            <a:off x="261010" y="1302286"/>
            <a:ext cx="5767466" cy="70828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70C0"/>
                </a:solidFill>
                <a:latin typeface="+mn-lt"/>
              </a:rPr>
              <a:t>Board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7484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decel="37333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3733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50"/>
                            </p:stCondLst>
                            <p:childTnLst>
                              <p:par>
                                <p:cTn id="42" presetID="2" presetClass="entr" presetSubtype="12" decel="4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build="p"/>
      <p:bldP spid="121" grpId="0"/>
    </p:bldLst>
  </p:timing>
</p:sld>
</file>

<file path=ppt/theme/theme1.xml><?xml version="1.0" encoding="utf-8"?>
<a:theme xmlns:a="http://schemas.openxmlformats.org/drawingml/2006/main" name="Office Theme">
  <a:themeElements>
    <a:clrScheme name="mountain_climb">
      <a:dk1>
        <a:sysClr val="windowText" lastClr="000000"/>
      </a:dk1>
      <a:lt1>
        <a:sysClr val="window" lastClr="FFFFFF"/>
      </a:lt1>
      <a:dk2>
        <a:srgbClr val="7BB2BF"/>
      </a:dk2>
      <a:lt2>
        <a:srgbClr val="85BCC9"/>
      </a:lt2>
      <a:accent1>
        <a:srgbClr val="EBF5F7"/>
      </a:accent1>
      <a:accent2>
        <a:srgbClr val="85BCC9"/>
      </a:accent2>
      <a:accent3>
        <a:srgbClr val="B8D1DD"/>
      </a:accent3>
      <a:accent4>
        <a:srgbClr val="8ABCDB"/>
      </a:accent4>
      <a:accent5>
        <a:srgbClr val="385C84"/>
      </a:accent5>
      <a:accent6>
        <a:srgbClr val="5292B2"/>
      </a:accent6>
      <a:hlink>
        <a:srgbClr val="92D050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8155</TotalTime>
  <Words>255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AIMS Moving Forward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theSchap</dc:creator>
  <cp:lastModifiedBy>AIMS Office</cp:lastModifiedBy>
  <cp:revision>107</cp:revision>
  <cp:lastPrinted>2018-01-16T20:08:36Z</cp:lastPrinted>
  <dcterms:created xsi:type="dcterms:W3CDTF">2015-08-01T18:12:17Z</dcterms:created>
  <dcterms:modified xsi:type="dcterms:W3CDTF">2018-01-16T20:08:47Z</dcterms:modified>
</cp:coreProperties>
</file>