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Playfair Display"/>
      <p:regular r:id="rId9"/>
      <p:bold r:id="rId10"/>
      <p:italic r:id="rId11"/>
      <p:boldItalic r:id="rId12"/>
    </p:embeddedFont>
    <p:embeddedFont>
      <p:font typeface="La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italic.fntdata"/><Relationship Id="rId10" Type="http://schemas.openxmlformats.org/officeDocument/2006/relationships/font" Target="fonts/PlayfairDisplay-bold.fntdata"/><Relationship Id="rId13" Type="http://schemas.openxmlformats.org/officeDocument/2006/relationships/font" Target="fonts/Lato-regular.fntdata"/><Relationship Id="rId12" Type="http://schemas.openxmlformats.org/officeDocument/2006/relationships/font" Target="fonts/PlayfairDisplay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PlayfairDisplay-regular.fntdata"/><Relationship Id="rId15" Type="http://schemas.openxmlformats.org/officeDocument/2006/relationships/font" Target="fonts/Lato-italic.fntdata"/><Relationship Id="rId14" Type="http://schemas.openxmlformats.org/officeDocument/2006/relationships/font" Target="fonts/Lato-bold.fntdata"/><Relationship Id="rId16" Type="http://schemas.openxmlformats.org/officeDocument/2006/relationships/font" Target="fonts/La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ral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CBK Update</a:t>
            </a:r>
            <a:endParaRPr/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February Board Meeting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Seniors</a:t>
            </a:r>
            <a:endParaRPr/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*College acceptances are slowly beginning to come in, with a few CSUs already alerting our students.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*Finished financial aid paperwork (FAFSA, CSS Profile), submitted Cal Grant forms.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*Submitted mid-year reports to colleges.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*Helping Seniors to identify and apply to scholarships and internships.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*HBCU College Fair is 2/17/18. It’s open to all students, not just Seniors, with 16 attending.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Juniors</a:t>
            </a:r>
            <a:endParaRPr/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*Created database of universities and their attributes for one-stop shopping for Juniors. Includes all UCs, CSUs, and over 30 privates (more coming).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*Connected Juniors to credit recovery courses.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*Facilitating the registration of one SAT sitting this semester for each Junior (March is done, May and June are coming up).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*UC Irvine came to present to the Juniors on 2/15/18 for the first college visit of their college process (!).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*Formally planning college tour for Juniors to take place in May.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Misc.</a:t>
            </a:r>
            <a:endParaRPr/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*Attended a college advising symposium organized by Making Waves in Richmond on 2/14/18.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*Creating awareness of internships and such for all students in HS.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*Facilitated dual enrollment process between our students and COA.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