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13716000" cx="24384000"/>
  <p:notesSz cx="6858000" cy="9144000"/>
  <p:embeddedFontLst>
    <p:embeddedFont>
      <p:font typeface="Helvetica Neue"/>
      <p:regular r:id="rId8"/>
      <p:bold r:id="rId9"/>
      <p:italic r:id="rId10"/>
      <p:boldItalic r:id="rId11"/>
    </p:embeddedFont>
    <p:embeddedFont>
      <p:font typeface="Helvetica Neue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boldItalic.fntdata"/><Relationship Id="rId10" Type="http://schemas.openxmlformats.org/officeDocument/2006/relationships/font" Target="fonts/HelveticaNeue-italic.fntdata"/><Relationship Id="rId13" Type="http://schemas.openxmlformats.org/officeDocument/2006/relationships/font" Target="fonts/HelveticaNeueLight-bold.fntdata"/><Relationship Id="rId12" Type="http://schemas.openxmlformats.org/officeDocument/2006/relationships/font" Target="fonts/HelveticaNeueLigh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HelveticaNeue-bold.fntdata"/><Relationship Id="rId15" Type="http://schemas.openxmlformats.org/officeDocument/2006/relationships/font" Target="fonts/HelveticaNeueLight-boldItalic.fntdata"/><Relationship Id="rId14" Type="http://schemas.openxmlformats.org/officeDocument/2006/relationships/font" Target="fonts/HelveticaNeueLight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Helvetica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idx="12" type="sldNum"/>
          </p:nvPr>
        </p:nvSpPr>
        <p:spPr>
          <a:xfrm>
            <a:off x="11958637" y="13081000"/>
            <a:ext cx="452437" cy="460375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1663700" y="3419475"/>
            <a:ext cx="21031199" cy="57054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1663700" y="9178925"/>
            <a:ext cx="21031199" cy="3000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None/>
              <a:defRPr b="0" i="0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Helvetica Neue"/>
              <a:buNone/>
              <a:defRPr b="0" i="0" sz="2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Font typeface="Helvetica Neue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b="0" i="0" sz="1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b="0" i="0" sz="1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11958637" y="13081000"/>
            <a:ext cx="452437" cy="460375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1689100" y="355600"/>
            <a:ext cx="21005799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1689100" y="3149600"/>
            <a:ext cx="21005799" cy="929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641350" lvl="0" marL="4572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641350" lvl="1" marL="9144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641350" lvl="2" marL="13716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641350" lvl="3" marL="18288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641350" lvl="4" marL="22860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11958637" y="13081000"/>
            <a:ext cx="452437" cy="460375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3048000" y="2244725"/>
            <a:ext cx="18288001" cy="4775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8000" y="7204075"/>
            <a:ext cx="18288001" cy="3311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None/>
              <a:defRPr b="0" i="0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Helvetica Neue"/>
              <a:buNone/>
              <a:defRPr b="0" i="0" sz="2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Font typeface="Helvetica Neue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b="0" i="0" sz="1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b="0" i="0" sz="1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11958637" y="13081000"/>
            <a:ext cx="452437" cy="460375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 rot="5400000">
            <a:off x="14023975" y="3775075"/>
            <a:ext cx="12090400" cy="5251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 rot="5400000">
            <a:off x="3444875" y="-1400175"/>
            <a:ext cx="12090400" cy="156019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641350" lvl="0" marL="4572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641350" lvl="1" marL="9144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641350" lvl="2" marL="13716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641350" lvl="3" marL="18288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641350" lvl="4" marL="22860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11958637" y="13081000"/>
            <a:ext cx="452437" cy="460375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1689100" y="355600"/>
            <a:ext cx="21005799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 rot="5400000">
            <a:off x="7543800" y="-2705100"/>
            <a:ext cx="9296400" cy="2100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641350" lvl="0" marL="4572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641350" lvl="1" marL="9144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641350" lvl="2" marL="13716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641350" lvl="3" marL="18288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641350" lvl="4" marL="22860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11958637" y="13081000"/>
            <a:ext cx="452437" cy="460375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5" name="Shape 25"/>
          <p:cNvSpPr/>
          <p:nvPr>
            <p:ph idx="2" type="pic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Helvetica Neue"/>
              <a:buNone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Helvetica Neue"/>
              <a:buNone/>
              <a:defRPr b="0" i="0" sz="2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None/>
              <a:defRPr b="0" i="0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Helvetica Neue"/>
              <a:buNone/>
              <a:defRPr b="0" i="0" sz="2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Helvetica Neue"/>
              <a:buNone/>
              <a:defRPr b="0" i="0" sz="2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b="0" i="0" sz="1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750"/>
              <a:buFont typeface="Helvetica Neue"/>
              <a:buNone/>
              <a:defRPr b="0" i="0" sz="1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Helvetica Neue"/>
              <a:buNone/>
              <a:defRPr b="0" i="0" sz="1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Helvetica Neue"/>
              <a:buNone/>
              <a:defRPr b="0" i="0" sz="1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11958637" y="13081000"/>
            <a:ext cx="452437" cy="460375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482600" lvl="0" marL="4572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450850" lvl="1" marL="9144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Helvetica Neue"/>
              <a:buChar char="•"/>
              <a:defRPr b="0" i="0" sz="2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419100" lvl="2" marL="13716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Char char="•"/>
              <a:defRPr b="0" i="0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87350" lvl="3" marL="18288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Helvetica Neue"/>
              <a:buChar char="•"/>
              <a:defRPr b="0" i="0" sz="2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87350" lvl="4" marL="22860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Helvetica Neue"/>
              <a:buChar char="•"/>
              <a:defRPr b="0" i="0" sz="2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b="0" i="0" sz="1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750"/>
              <a:buFont typeface="Helvetica Neue"/>
              <a:buNone/>
              <a:defRPr b="0" i="0" sz="1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Helvetica Neue"/>
              <a:buNone/>
              <a:defRPr b="0" i="0" sz="1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Helvetica Neue"/>
              <a:buNone/>
              <a:defRPr b="0" i="0" sz="1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11958637" y="13081000"/>
            <a:ext cx="452437" cy="460375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1689100" y="355600"/>
            <a:ext cx="21005799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11958637" y="13081000"/>
            <a:ext cx="452437" cy="460375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1679575" y="730250"/>
            <a:ext cx="21031199" cy="2651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1679575" y="3362325"/>
            <a:ext cx="10315575" cy="16478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None/>
              <a:defRPr b="1" i="0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Helvetica Neue"/>
              <a:buNone/>
              <a:defRPr b="1" i="0" sz="2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Font typeface="Helvetica Neue"/>
              <a:buNone/>
              <a:defRPr b="1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b="1" i="0" sz="1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b="1" i="0" sz="1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1679575" y="5010150"/>
            <a:ext cx="10315575" cy="7369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641350" lvl="0" marL="4572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641350" lvl="1" marL="9144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641350" lvl="2" marL="13716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641350" lvl="3" marL="18288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641350" lvl="4" marL="22860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12344400" y="3362325"/>
            <a:ext cx="10366375" cy="16478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None/>
              <a:defRPr b="1" i="0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Helvetica Neue"/>
              <a:buNone/>
              <a:defRPr b="1" i="0" sz="2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Font typeface="Helvetica Neue"/>
              <a:buNone/>
              <a:defRPr b="1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b="1" i="0" sz="1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b="1" i="0" sz="1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12344400" y="5010150"/>
            <a:ext cx="10366375" cy="7369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641350" lvl="0" marL="4572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641350" lvl="1" marL="9144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641350" lvl="2" marL="13716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641350" lvl="3" marL="18288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641350" lvl="4" marL="22860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11958637" y="13081000"/>
            <a:ext cx="452437" cy="460375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1689100" y="355600"/>
            <a:ext cx="21005799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1689100" y="3149600"/>
            <a:ext cx="10426700" cy="929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641350" lvl="0" marL="4572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641350" lvl="1" marL="9144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641350" lvl="2" marL="13716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641350" lvl="3" marL="18288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641350" lvl="4" marL="22860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12268200" y="3149600"/>
            <a:ext cx="10426700" cy="929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641350" lvl="0" marL="4572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641350" lvl="1" marL="9144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641350" lvl="2" marL="13716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641350" lvl="3" marL="18288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641350" lvl="4" marL="22860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11958637" y="13081000"/>
            <a:ext cx="452437" cy="460375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689100" y="355600"/>
            <a:ext cx="21005799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689100" y="3149600"/>
            <a:ext cx="21005799" cy="929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641350" lvl="0" marL="4572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641350" lvl="1" marL="9144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641350" lvl="2" marL="13716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641350" lvl="3" marL="18288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641350" lvl="4" marL="2286000" marR="0" rtl="0" algn="l"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11958637" y="13081000"/>
            <a:ext cx="452437" cy="460375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0" y="-18300"/>
            <a:ext cx="24384000" cy="1375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000" u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" name="Shape 61"/>
          <p:cNvSpPr txBox="1"/>
          <p:nvPr/>
        </p:nvSpPr>
        <p:spPr>
          <a:xfrm>
            <a:off x="5314950" y="6848475"/>
            <a:ext cx="13754100" cy="2811462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800"/>
              <a:buFont typeface="Arial"/>
              <a:buNone/>
            </a:pPr>
            <a:r>
              <a:rPr lang="en-US" sz="8800">
                <a:solidFill>
                  <a:srgbClr val="FFFFFF"/>
                </a:solidFill>
              </a:rPr>
              <a:t>Active Shooter Protocol Planning</a:t>
            </a:r>
            <a:endParaRPr/>
          </a:p>
        </p:txBody>
      </p:sp>
      <p:sp>
        <p:nvSpPr>
          <p:cNvPr id="62" name="Shape 62"/>
          <p:cNvSpPr txBox="1"/>
          <p:nvPr/>
        </p:nvSpPr>
        <p:spPr>
          <a:xfrm>
            <a:off x="7454900" y="10458450"/>
            <a:ext cx="9474200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16 Unique Slides</a:t>
            </a: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37138" y="2006038"/>
            <a:ext cx="4981575" cy="458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Shape 68"/>
          <p:cNvGrpSpPr/>
          <p:nvPr/>
        </p:nvGrpSpPr>
        <p:grpSpPr>
          <a:xfrm>
            <a:off x="1820115" y="1070911"/>
            <a:ext cx="19644777" cy="9178827"/>
            <a:chOff x="0" y="0"/>
            <a:chExt cx="2147483647" cy="2147483647"/>
          </a:xfrm>
        </p:grpSpPr>
        <p:grpSp>
          <p:nvGrpSpPr>
            <p:cNvPr id="69" name="Shape 69"/>
            <p:cNvGrpSpPr/>
            <p:nvPr/>
          </p:nvGrpSpPr>
          <p:grpSpPr>
            <a:xfrm>
              <a:off x="570308149" y="0"/>
              <a:ext cx="1003390455" cy="2147483647"/>
              <a:chOff x="0" y="0"/>
              <a:chExt cx="2147483647" cy="2147483647"/>
            </a:xfrm>
          </p:grpSpPr>
          <p:sp>
            <p:nvSpPr>
              <p:cNvPr id="70" name="Shape 70"/>
              <p:cNvSpPr/>
              <p:nvPr/>
            </p:nvSpPr>
            <p:spPr>
              <a:xfrm>
                <a:off x="0" y="0"/>
                <a:ext cx="2147483647" cy="2147483647"/>
              </a:xfrm>
              <a:custGeom>
                <a:pathLst>
                  <a:path extrusionOk="0" h="120000" w="120000">
                    <a:moveTo>
                      <a:pt x="60000" y="3042"/>
                    </a:moveTo>
                    <a:cubicBezTo>
                      <a:pt x="28543" y="3042"/>
                      <a:pt x="3042" y="28543"/>
                      <a:pt x="3042" y="60000"/>
                    </a:cubicBezTo>
                    <a:cubicBezTo>
                      <a:pt x="3042" y="91456"/>
                      <a:pt x="28543" y="116957"/>
                      <a:pt x="60000" y="116957"/>
                    </a:cubicBezTo>
                    <a:cubicBezTo>
                      <a:pt x="91456" y="116957"/>
                      <a:pt x="116957" y="91456"/>
                      <a:pt x="116957" y="60000"/>
                    </a:cubicBezTo>
                    <a:cubicBezTo>
                      <a:pt x="116957" y="28543"/>
                      <a:pt x="91456" y="3042"/>
                      <a:pt x="60000" y="3042"/>
                    </a:cubicBezTo>
                    <a:close/>
                    <a:moveTo>
                      <a:pt x="60000" y="0"/>
                    </a:moveTo>
                    <a:cubicBezTo>
                      <a:pt x="93137" y="0"/>
                      <a:pt x="120000" y="26862"/>
                      <a:pt x="120000" y="60000"/>
                    </a:cubicBezTo>
                    <a:cubicBezTo>
                      <a:pt x="120000" y="93137"/>
                      <a:pt x="93137" y="120000"/>
                      <a:pt x="60000" y="120000"/>
                    </a:cubicBezTo>
                    <a:cubicBezTo>
                      <a:pt x="26862" y="120000"/>
                      <a:pt x="0" y="93137"/>
                      <a:pt x="0" y="60000"/>
                    </a:cubicBezTo>
                    <a:cubicBezTo>
                      <a:pt x="0" y="26862"/>
                      <a:pt x="26862" y="0"/>
                      <a:pt x="60000" y="0"/>
                    </a:cubicBezTo>
                    <a:close/>
                  </a:path>
                </a:pathLst>
              </a:custGeom>
              <a:solidFill>
                <a:srgbClr val="EFF0F4">
                  <a:alpha val="44710"/>
                </a:srgbClr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i="0" sz="3000" u="none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grpSp>
            <p:nvGrpSpPr>
              <p:cNvPr id="71" name="Shape 71"/>
              <p:cNvGrpSpPr/>
              <p:nvPr/>
            </p:nvGrpSpPr>
            <p:grpSpPr>
              <a:xfrm>
                <a:off x="219320986" y="214093954"/>
                <a:ext cx="1708841393" cy="1708841393"/>
                <a:chOff x="0" y="0"/>
                <a:chExt cx="2147483647" cy="2147483647"/>
              </a:xfrm>
            </p:grpSpPr>
            <p:sp>
              <p:nvSpPr>
                <p:cNvPr id="72" name="Shape 72"/>
                <p:cNvSpPr/>
                <p:nvPr/>
              </p:nvSpPr>
              <p:spPr>
                <a:xfrm>
                  <a:off x="0" y="0"/>
                  <a:ext cx="2147483647" cy="2147483647"/>
                </a:xfrm>
                <a:custGeom>
                  <a:pathLst>
                    <a:path extrusionOk="0" h="120000" w="120000">
                      <a:moveTo>
                        <a:pt x="60000" y="3042"/>
                      </a:moveTo>
                      <a:cubicBezTo>
                        <a:pt x="28543" y="3042"/>
                        <a:pt x="3042" y="28543"/>
                        <a:pt x="3042" y="60000"/>
                      </a:cubicBezTo>
                      <a:cubicBezTo>
                        <a:pt x="3042" y="91456"/>
                        <a:pt x="28543" y="116957"/>
                        <a:pt x="60000" y="116957"/>
                      </a:cubicBezTo>
                      <a:cubicBezTo>
                        <a:pt x="91456" y="116957"/>
                        <a:pt x="116957" y="91456"/>
                        <a:pt x="116957" y="60000"/>
                      </a:cubicBezTo>
                      <a:cubicBezTo>
                        <a:pt x="116957" y="28543"/>
                        <a:pt x="91456" y="3042"/>
                        <a:pt x="60000" y="3042"/>
                      </a:cubicBezTo>
                      <a:close/>
                      <a:moveTo>
                        <a:pt x="60000" y="0"/>
                      </a:moveTo>
                      <a:cubicBezTo>
                        <a:pt x="93137" y="0"/>
                        <a:pt x="120000" y="26862"/>
                        <a:pt x="120000" y="60000"/>
                      </a:cubicBezTo>
                      <a:cubicBezTo>
                        <a:pt x="120000" y="93137"/>
                        <a:pt x="93137" y="120000"/>
                        <a:pt x="60000" y="120000"/>
                      </a:cubicBezTo>
                      <a:cubicBezTo>
                        <a:pt x="26862" y="120000"/>
                        <a:pt x="0" y="93137"/>
                        <a:pt x="0" y="60000"/>
                      </a:cubicBezTo>
                      <a:cubicBezTo>
                        <a:pt x="0" y="26862"/>
                        <a:pt x="26862" y="0"/>
                        <a:pt x="60000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242A5"/>
                    </a:gs>
                    <a:gs pos="49500">
                      <a:srgbClr val="567BC7"/>
                    </a:gs>
                    <a:gs pos="100000">
                      <a:srgbClr val="5EC8F5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3000" u="none">
                    <a:solidFill>
                      <a:srgbClr val="000000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73" name="Shape 73"/>
                <p:cNvSpPr txBox="1"/>
                <p:nvPr/>
              </p:nvSpPr>
              <p:spPr>
                <a:xfrm>
                  <a:off x="83618394" y="833113293"/>
                  <a:ext cx="1980247580" cy="49439484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50800" lIns="50800" spcFirstLastPara="1" rIns="50800" wrap="square" tIns="508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555B64"/>
                    </a:buClr>
                    <a:buSzPts val="5400"/>
                    <a:buFont typeface="Impact"/>
                    <a:buNone/>
                  </a:pPr>
                  <a:r>
                    <a:rPr lang="en-US" sz="5400">
                      <a:solidFill>
                        <a:srgbClr val="555B64"/>
                      </a:solidFill>
                      <a:latin typeface="Impact"/>
                      <a:ea typeface="Impact"/>
                      <a:cs typeface="Impact"/>
                      <a:sym typeface="Impact"/>
                    </a:rPr>
                    <a:t>Active Shooter </a:t>
                  </a:r>
                  <a:endParaRPr sz="5400">
                    <a:solidFill>
                      <a:srgbClr val="555B64"/>
                    </a:solidFill>
                    <a:latin typeface="Impact"/>
                    <a:ea typeface="Impact"/>
                    <a:cs typeface="Impact"/>
                    <a:sym typeface="Impact"/>
                  </a:endParaRPr>
                </a:p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555B64"/>
                    </a:buClr>
                    <a:buSzPts val="5400"/>
                    <a:buFont typeface="Impact"/>
                    <a:buNone/>
                  </a:pPr>
                  <a:r>
                    <a:rPr lang="en-US" sz="5400">
                      <a:solidFill>
                        <a:srgbClr val="555B64"/>
                      </a:solidFill>
                      <a:latin typeface="Impact"/>
                      <a:ea typeface="Impact"/>
                      <a:cs typeface="Impact"/>
                      <a:sym typeface="Impact"/>
                    </a:rPr>
                    <a:t>Preparation</a:t>
                  </a:r>
                  <a:endParaRPr sz="5400">
                    <a:solidFill>
                      <a:srgbClr val="555B64"/>
                    </a:solidFill>
                    <a:latin typeface="Impact"/>
                    <a:ea typeface="Impact"/>
                    <a:cs typeface="Impact"/>
                    <a:sym typeface="Impact"/>
                  </a:endParaRPr>
                </a:p>
              </p:txBody>
            </p:sp>
          </p:grpSp>
          <p:sp>
            <p:nvSpPr>
              <p:cNvPr id="74" name="Shape 74"/>
              <p:cNvSpPr/>
              <p:nvPr/>
            </p:nvSpPr>
            <p:spPr>
              <a:xfrm>
                <a:off x="276924686" y="244772694"/>
                <a:ext cx="1651235155" cy="1647509343"/>
              </a:xfrm>
              <a:prstGeom prst="ellipse">
                <a:avLst/>
              </a:prstGeom>
              <a:noFill/>
              <a:ln cap="flat" cmpd="sng" w="25400">
                <a:solidFill>
                  <a:srgbClr val="BFC5CE"/>
                </a:solidFill>
                <a:prstDash val="solid"/>
                <a:miter lim="262144"/>
                <a:headEnd len="med" w="med" type="none"/>
                <a:tailEnd len="med" w="med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i="0" sz="3000" u="none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  <p:sp>
          <p:nvSpPr>
            <p:cNvPr id="75" name="Shape 75"/>
            <p:cNvSpPr/>
            <p:nvPr/>
          </p:nvSpPr>
          <p:spPr>
            <a:xfrm>
              <a:off x="1424025395" y="393371613"/>
              <a:ext cx="20827261" cy="44575074"/>
            </a:xfrm>
            <a:prstGeom prst="ellipse">
              <a:avLst/>
            </a:prstGeom>
            <a:solidFill>
              <a:srgbClr val="BFC5CE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3000" u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>
              <a:off x="1536757084" y="1048908111"/>
              <a:ext cx="20827261" cy="44575074"/>
            </a:xfrm>
            <a:prstGeom prst="ellipse">
              <a:avLst/>
            </a:prstGeom>
            <a:solidFill>
              <a:srgbClr val="BFC5CE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3000" u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>
              <a:off x="699699762" y="393371613"/>
              <a:ext cx="20827261" cy="44575074"/>
            </a:xfrm>
            <a:prstGeom prst="ellipse">
              <a:avLst/>
            </a:prstGeom>
            <a:solidFill>
              <a:srgbClr val="BFC5CE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3000" u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>
              <a:off x="586306985" y="1048908111"/>
              <a:ext cx="20827261" cy="44575074"/>
            </a:xfrm>
            <a:prstGeom prst="ellipse">
              <a:avLst/>
            </a:prstGeom>
            <a:solidFill>
              <a:srgbClr val="BFC5CE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3000" u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>
              <a:off x="1440389701" y="140779609"/>
              <a:ext cx="220504427" cy="26285142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55909" y="19591"/>
                  </a:lnTo>
                  <a:cubicBezTo>
                    <a:pt x="60970" y="11358"/>
                    <a:pt x="67294" y="856"/>
                    <a:pt x="77727" y="0"/>
                  </a:cubicBezTo>
                  <a:lnTo>
                    <a:pt x="120000" y="0"/>
                  </a:lnTo>
                </a:path>
              </a:pathLst>
            </a:custGeom>
            <a:noFill/>
            <a:ln cap="flat" cmpd="sng" w="25400">
              <a:solidFill>
                <a:srgbClr val="BFC5CE"/>
              </a:solidFill>
              <a:prstDash val="solid"/>
              <a:miter lim="262144"/>
              <a:headEnd len="med" w="med" type="none"/>
              <a:tailEnd len="med" w="med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3000" u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>
              <a:off x="1553121285" y="1071903102"/>
              <a:ext cx="109095147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25400">
              <a:solidFill>
                <a:srgbClr val="BFC5CE"/>
              </a:solidFill>
              <a:prstDash val="solid"/>
              <a:miter lim="262144"/>
              <a:headEnd len="med" w="med" type="none"/>
              <a:tailEnd len="med" w="med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3000" u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483493025" y="137949454"/>
              <a:ext cx="220339083" cy="263205128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55909" y="19591"/>
                  </a:lnTo>
                  <a:cubicBezTo>
                    <a:pt x="60970" y="11358"/>
                    <a:pt x="67294" y="856"/>
                    <a:pt x="77727" y="0"/>
                  </a:cubicBezTo>
                  <a:lnTo>
                    <a:pt x="120000" y="0"/>
                  </a:lnTo>
                </a:path>
              </a:pathLst>
            </a:custGeom>
            <a:noFill/>
            <a:ln cap="flat" cmpd="sng" w="25400">
              <a:solidFill>
                <a:srgbClr val="BFC5CE"/>
              </a:solidFill>
              <a:prstDash val="solid"/>
              <a:miter lim="262144"/>
              <a:headEnd len="med" w="med" type="none"/>
              <a:tailEnd len="med" w="med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3000" u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2" name="Shape 82"/>
            <p:cNvSpPr/>
            <p:nvPr/>
          </p:nvSpPr>
          <p:spPr>
            <a:xfrm>
              <a:off x="477211838" y="1071195493"/>
              <a:ext cx="109095147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25400">
              <a:solidFill>
                <a:srgbClr val="BFC5CE"/>
              </a:solidFill>
              <a:prstDash val="solid"/>
              <a:miter lim="262144"/>
              <a:headEnd len="med" w="med" type="none"/>
              <a:tailEnd len="med" w="med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3000" u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3" name="Shape 83"/>
            <p:cNvSpPr txBox="1"/>
            <p:nvPr/>
          </p:nvSpPr>
          <p:spPr>
            <a:xfrm>
              <a:off x="38186552" y="315188506"/>
              <a:ext cx="449273618" cy="4323073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8998"/>
                </a:buClr>
                <a:buSzPts val="2000"/>
                <a:buFont typeface="Arial"/>
                <a:buNone/>
              </a:pPr>
              <a:r>
                <a:rPr lang="en-US" sz="2000">
                  <a:solidFill>
                    <a:srgbClr val="7F8998"/>
                  </a:solidFill>
                </a:rPr>
                <a:t>HR is tracking leadership participation in active shooter training.</a:t>
              </a:r>
              <a:endParaRPr/>
            </a:p>
          </p:txBody>
        </p:sp>
        <p:grpSp>
          <p:nvGrpSpPr>
            <p:cNvPr id="84" name="Shape 84"/>
            <p:cNvGrpSpPr/>
            <p:nvPr/>
          </p:nvGrpSpPr>
          <p:grpSpPr>
            <a:xfrm>
              <a:off x="0" y="31452227"/>
              <a:ext cx="488936373" cy="213317989"/>
              <a:chOff x="0" y="0"/>
              <a:chExt cx="2147483647" cy="2147483647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0" y="0"/>
                <a:ext cx="2147483647" cy="2147483647"/>
              </a:xfrm>
              <a:prstGeom prst="roundRect">
                <a:avLst>
                  <a:gd fmla="val 10800" name="adj"/>
                </a:avLst>
              </a:prstGeom>
              <a:solidFill>
                <a:srgbClr val="5EC8F5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i="0" sz="3000" u="none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1853982790" y="685507936"/>
                <a:ext cx="158220853" cy="77646551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i="0" sz="3000" u="none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1888241370" y="849336247"/>
                <a:ext cx="91454062" cy="448808889"/>
              </a:xfrm>
              <a:prstGeom prst="ellipse">
                <a:avLst/>
              </a:prstGeom>
              <a:solidFill>
                <a:srgbClr val="BFC5CE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i="0" sz="3000" u="none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88" name="Shape 88"/>
              <p:cNvSpPr txBox="1"/>
              <p:nvPr/>
            </p:nvSpPr>
            <p:spPr>
              <a:xfrm>
                <a:off x="174537702" y="509787231"/>
                <a:ext cx="1563835807" cy="10361213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400"/>
                  <a:buFont typeface="Arial"/>
                  <a:buNone/>
                </a:pPr>
                <a:r>
                  <a:rPr lang="en-US" sz="2400">
                    <a:solidFill>
                      <a:srgbClr val="FFFFFF"/>
                    </a:solidFill>
                  </a:rPr>
                  <a:t>Training  Attended by Leadership</a:t>
                </a:r>
                <a:endParaRPr/>
              </a:p>
            </p:txBody>
          </p:sp>
        </p:grpSp>
        <p:grpSp>
          <p:nvGrpSpPr>
            <p:cNvPr id="89" name="Shape 89"/>
            <p:cNvGrpSpPr/>
            <p:nvPr/>
          </p:nvGrpSpPr>
          <p:grpSpPr>
            <a:xfrm>
              <a:off x="0" y="966820900"/>
              <a:ext cx="488936373" cy="213317989"/>
              <a:chOff x="0" y="0"/>
              <a:chExt cx="2147483647" cy="2147483647"/>
            </a:xfrm>
          </p:grpSpPr>
          <p:sp>
            <p:nvSpPr>
              <p:cNvPr id="90" name="Shape 90"/>
              <p:cNvSpPr/>
              <p:nvPr/>
            </p:nvSpPr>
            <p:spPr>
              <a:xfrm>
                <a:off x="0" y="0"/>
                <a:ext cx="2147483647" cy="2147483647"/>
              </a:xfrm>
              <a:prstGeom prst="roundRect">
                <a:avLst>
                  <a:gd fmla="val 10800" name="adj"/>
                </a:avLst>
              </a:prstGeom>
              <a:solidFill>
                <a:srgbClr val="5AA0DF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i="0" sz="3000" u="none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91" name="Shape 91"/>
              <p:cNvSpPr/>
              <p:nvPr/>
            </p:nvSpPr>
            <p:spPr>
              <a:xfrm>
                <a:off x="1853982790" y="685507936"/>
                <a:ext cx="158220853" cy="77646551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i="0" sz="3000" u="none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92" name="Shape 92"/>
              <p:cNvSpPr/>
              <p:nvPr/>
            </p:nvSpPr>
            <p:spPr>
              <a:xfrm>
                <a:off x="1888241370" y="849336247"/>
                <a:ext cx="91454062" cy="448808889"/>
              </a:xfrm>
              <a:prstGeom prst="ellipse">
                <a:avLst/>
              </a:prstGeom>
              <a:solidFill>
                <a:srgbClr val="BFC5CE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i="0" sz="3000" u="none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93" name="Shape 93"/>
              <p:cNvSpPr txBox="1"/>
              <p:nvPr/>
            </p:nvSpPr>
            <p:spPr>
              <a:xfrm>
                <a:off x="174537702" y="509787231"/>
                <a:ext cx="1563835807" cy="10361213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400"/>
                  <a:buFont typeface="Arial"/>
                  <a:buNone/>
                </a:pPr>
                <a:r>
                  <a:rPr lang="en-US" sz="2400">
                    <a:solidFill>
                      <a:srgbClr val="FFFFFF"/>
                    </a:solidFill>
                  </a:rPr>
                  <a:t>Planning</a:t>
                </a:r>
                <a:endParaRPr/>
              </a:p>
            </p:txBody>
          </p:sp>
        </p:grpSp>
        <p:sp>
          <p:nvSpPr>
            <p:cNvPr id="94" name="Shape 94"/>
            <p:cNvSpPr txBox="1"/>
            <p:nvPr/>
          </p:nvSpPr>
          <p:spPr>
            <a:xfrm>
              <a:off x="39738524" y="1942923251"/>
              <a:ext cx="356052168" cy="1029219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Lorem Ipsum has been </a:t>
              </a:r>
              <a:endParaRPr/>
            </a:p>
          </p:txBody>
        </p:sp>
        <p:sp>
          <p:nvSpPr>
            <p:cNvPr id="95" name="Shape 95"/>
            <p:cNvSpPr txBox="1"/>
            <p:nvPr/>
          </p:nvSpPr>
          <p:spPr>
            <a:xfrm>
              <a:off x="38186552" y="1391003899"/>
              <a:ext cx="449273618" cy="4319536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8998"/>
                </a:buClr>
                <a:buSzPts val="2000"/>
                <a:buFont typeface="Arial"/>
                <a:buNone/>
              </a:pPr>
              <a:r>
                <a:rPr lang="en-US" sz="2000">
                  <a:solidFill>
                    <a:srgbClr val="7F8998"/>
                  </a:solidFill>
                </a:rPr>
                <a:t>Cabinet  meeting to finalize plan.</a:t>
              </a:r>
              <a:endParaRPr/>
            </a:p>
          </p:txBody>
        </p:sp>
        <p:grpSp>
          <p:nvGrpSpPr>
            <p:cNvPr id="96" name="Shape 96"/>
            <p:cNvGrpSpPr/>
            <p:nvPr/>
          </p:nvGrpSpPr>
          <p:grpSpPr>
            <a:xfrm>
              <a:off x="1658547273" y="31452197"/>
              <a:ext cx="488936373" cy="213317989"/>
              <a:chOff x="0" y="0"/>
              <a:chExt cx="2147483647" cy="2147483647"/>
            </a:xfrm>
          </p:grpSpPr>
          <p:sp>
            <p:nvSpPr>
              <p:cNvPr id="97" name="Shape 97"/>
              <p:cNvSpPr/>
              <p:nvPr/>
            </p:nvSpPr>
            <p:spPr>
              <a:xfrm>
                <a:off x="0" y="0"/>
                <a:ext cx="2147483647" cy="2147483647"/>
              </a:xfrm>
              <a:prstGeom prst="roundRect">
                <a:avLst>
                  <a:gd fmla="val 10800" name="adj"/>
                </a:avLst>
              </a:prstGeom>
              <a:solidFill>
                <a:srgbClr val="567BC7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i="0" sz="3000" u="none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grpSp>
            <p:nvGrpSpPr>
              <p:cNvPr id="98" name="Shape 98"/>
              <p:cNvGrpSpPr/>
              <p:nvPr/>
            </p:nvGrpSpPr>
            <p:grpSpPr>
              <a:xfrm>
                <a:off x="145026779" y="685507936"/>
                <a:ext cx="158220853" cy="776465512"/>
                <a:chOff x="0" y="0"/>
                <a:chExt cx="2147483647" cy="2147483647"/>
              </a:xfrm>
            </p:grpSpPr>
            <p:sp>
              <p:nvSpPr>
                <p:cNvPr id="99" name="Shape 99"/>
                <p:cNvSpPr/>
                <p:nvPr/>
              </p:nvSpPr>
              <p:spPr>
                <a:xfrm>
                  <a:off x="0" y="0"/>
                  <a:ext cx="2147483647" cy="2147483647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3000" u="none">
                    <a:solidFill>
                      <a:srgbClr val="000000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100" name="Shape 100"/>
                <p:cNvSpPr/>
                <p:nvPr/>
              </p:nvSpPr>
              <p:spPr>
                <a:xfrm>
                  <a:off x="464984433" y="453102700"/>
                  <a:ext cx="1241278246" cy="1241278246"/>
                </a:xfrm>
                <a:prstGeom prst="ellipse">
                  <a:avLst/>
                </a:prstGeom>
                <a:solidFill>
                  <a:srgbClr val="BFC5CE"/>
                </a:solidFill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3000" u="none">
                    <a:solidFill>
                      <a:srgbClr val="000000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</p:grpSp>
          <p:sp>
            <p:nvSpPr>
              <p:cNvPr id="101" name="Shape 101"/>
              <p:cNvSpPr txBox="1"/>
              <p:nvPr/>
            </p:nvSpPr>
            <p:spPr>
              <a:xfrm>
                <a:off x="448367001" y="509787231"/>
                <a:ext cx="1563835807" cy="10361213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400"/>
                  <a:buFont typeface="Arial"/>
                  <a:buNone/>
                </a:pPr>
                <a:r>
                  <a:rPr lang="en-US" sz="2400">
                    <a:solidFill>
                      <a:srgbClr val="FFFFFF"/>
                    </a:solidFill>
                  </a:rPr>
                  <a:t>Training</a:t>
                </a:r>
                <a:endParaRPr/>
              </a:p>
            </p:txBody>
          </p:sp>
        </p:grpSp>
        <p:grpSp>
          <p:nvGrpSpPr>
            <p:cNvPr id="102" name="Shape 102"/>
            <p:cNvGrpSpPr/>
            <p:nvPr/>
          </p:nvGrpSpPr>
          <p:grpSpPr>
            <a:xfrm>
              <a:off x="1658547273" y="966820867"/>
              <a:ext cx="488936373" cy="213317989"/>
              <a:chOff x="0" y="0"/>
              <a:chExt cx="2147483647" cy="2147483647"/>
            </a:xfrm>
          </p:grpSpPr>
          <p:sp>
            <p:nvSpPr>
              <p:cNvPr id="103" name="Shape 103"/>
              <p:cNvSpPr/>
              <p:nvPr/>
            </p:nvSpPr>
            <p:spPr>
              <a:xfrm>
                <a:off x="0" y="0"/>
                <a:ext cx="2147483647" cy="2147483647"/>
              </a:xfrm>
              <a:prstGeom prst="roundRect">
                <a:avLst>
                  <a:gd fmla="val 10800" name="adj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i="0" sz="3000" u="none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grpSp>
            <p:nvGrpSpPr>
              <p:cNvPr id="104" name="Shape 104"/>
              <p:cNvGrpSpPr/>
              <p:nvPr/>
            </p:nvGrpSpPr>
            <p:grpSpPr>
              <a:xfrm>
                <a:off x="145026779" y="685507936"/>
                <a:ext cx="158220853" cy="776465512"/>
                <a:chOff x="0" y="0"/>
                <a:chExt cx="2147483647" cy="2147483647"/>
              </a:xfrm>
            </p:grpSpPr>
            <p:sp>
              <p:nvSpPr>
                <p:cNvPr id="105" name="Shape 105"/>
                <p:cNvSpPr/>
                <p:nvPr/>
              </p:nvSpPr>
              <p:spPr>
                <a:xfrm>
                  <a:off x="0" y="0"/>
                  <a:ext cx="2147483647" cy="2147483647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3000" u="none">
                    <a:solidFill>
                      <a:srgbClr val="000000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106" name="Shape 106"/>
                <p:cNvSpPr/>
                <p:nvPr/>
              </p:nvSpPr>
              <p:spPr>
                <a:xfrm>
                  <a:off x="464984433" y="453102700"/>
                  <a:ext cx="1241278246" cy="1241278246"/>
                </a:xfrm>
                <a:prstGeom prst="ellipse">
                  <a:avLst/>
                </a:prstGeom>
                <a:solidFill>
                  <a:srgbClr val="BFC5CE"/>
                </a:solidFill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3000" u="none">
                    <a:solidFill>
                      <a:srgbClr val="000000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</p:grpSp>
          <p:sp>
            <p:nvSpPr>
              <p:cNvPr id="107" name="Shape 107"/>
              <p:cNvSpPr txBox="1"/>
              <p:nvPr/>
            </p:nvSpPr>
            <p:spPr>
              <a:xfrm>
                <a:off x="448367001" y="509787231"/>
                <a:ext cx="1563835807" cy="10361213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400"/>
                  <a:buFont typeface="Arial"/>
                  <a:buNone/>
                </a:pPr>
                <a:r>
                  <a:rPr lang="en-US" sz="2400">
                    <a:solidFill>
                      <a:srgbClr val="FFFFFF"/>
                    </a:solidFill>
                  </a:rPr>
                  <a:t>Drills </a:t>
                </a:r>
                <a:endParaRPr/>
              </a:p>
            </p:txBody>
          </p:sp>
        </p:grpSp>
        <p:sp>
          <p:nvSpPr>
            <p:cNvPr id="108" name="Shape 108"/>
            <p:cNvSpPr txBox="1"/>
            <p:nvPr/>
          </p:nvSpPr>
          <p:spPr>
            <a:xfrm>
              <a:off x="1760630907" y="1942923218"/>
              <a:ext cx="356052168" cy="1029220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Arial"/>
                <a:buNone/>
              </a:pPr>
              <a:r>
                <a:t/>
              </a:r>
              <a:endParaRPr/>
            </a:p>
          </p:txBody>
        </p:sp>
        <p:sp>
          <p:nvSpPr>
            <p:cNvPr id="109" name="Shape 109"/>
            <p:cNvSpPr txBox="1"/>
            <p:nvPr/>
          </p:nvSpPr>
          <p:spPr>
            <a:xfrm>
              <a:off x="1689986114" y="315188506"/>
              <a:ext cx="449108411" cy="4323073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8998"/>
                </a:buClr>
                <a:buSzPts val="2000"/>
                <a:buFont typeface="Arial"/>
                <a:buNone/>
              </a:pPr>
              <a:r>
                <a:rPr lang="en-US" sz="2000">
                  <a:solidFill>
                    <a:srgbClr val="7F8998"/>
                  </a:solidFill>
                </a:rPr>
                <a:t>Teachers and Staff Trainng held in March</a:t>
              </a:r>
              <a:endParaRPr/>
            </a:p>
          </p:txBody>
        </p:sp>
        <p:sp>
          <p:nvSpPr>
            <p:cNvPr id="110" name="Shape 110"/>
            <p:cNvSpPr txBox="1"/>
            <p:nvPr/>
          </p:nvSpPr>
          <p:spPr>
            <a:xfrm>
              <a:off x="1689986114" y="1399467422"/>
              <a:ext cx="449108411" cy="4319536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8998"/>
                </a:buClr>
                <a:buSzPts val="2000"/>
                <a:buFont typeface="Arial"/>
                <a:buNone/>
              </a:pPr>
              <a:r>
                <a:rPr lang="en-US" sz="1800"/>
                <a:t>Students engage in practices 3 times a year.</a:t>
              </a:r>
              <a:endParaRPr sz="1800"/>
            </a:p>
          </p:txBody>
        </p:sp>
      </p:grp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ctrTitle"/>
          </p:nvPr>
        </p:nvSpPr>
        <p:spPr>
          <a:xfrm>
            <a:off x="3048000" y="2244725"/>
            <a:ext cx="18288000" cy="20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Communication Plan</a:t>
            </a:r>
            <a:endParaRPr/>
          </a:p>
        </p:txBody>
      </p:sp>
      <p:sp>
        <p:nvSpPr>
          <p:cNvPr id="116" name="Shape 116"/>
          <p:cNvSpPr txBox="1"/>
          <p:nvPr/>
        </p:nvSpPr>
        <p:spPr>
          <a:xfrm>
            <a:off x="1687450" y="5356600"/>
            <a:ext cx="20595600" cy="72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609600" lvl="0" marL="457200" rtl="0">
              <a:spcBef>
                <a:spcPts val="0"/>
              </a:spcBef>
              <a:spcAft>
                <a:spcPts val="0"/>
              </a:spcAft>
              <a:buSzPts val="6000"/>
              <a:buAutoNum type="arabicPeriod"/>
            </a:pPr>
            <a:r>
              <a:rPr lang="en-US" sz="6000"/>
              <a:t>Communicate the plan to Teachers and Staff</a:t>
            </a:r>
            <a:endParaRPr sz="6000"/>
          </a:p>
          <a:p>
            <a:pPr indent="-609600" lvl="0" marL="457200" rtl="0">
              <a:spcBef>
                <a:spcPts val="0"/>
              </a:spcBef>
              <a:spcAft>
                <a:spcPts val="0"/>
              </a:spcAft>
              <a:buSzPts val="6000"/>
              <a:buAutoNum type="arabicPeriod"/>
            </a:pPr>
            <a:r>
              <a:rPr lang="en-US" sz="6000"/>
              <a:t>Communicate the plan to students</a:t>
            </a:r>
            <a:endParaRPr sz="6000"/>
          </a:p>
          <a:p>
            <a:pPr indent="-609600" lvl="0" marL="457200" rtl="0">
              <a:spcBef>
                <a:spcPts val="0"/>
              </a:spcBef>
              <a:spcAft>
                <a:spcPts val="0"/>
              </a:spcAft>
              <a:buSzPts val="6000"/>
              <a:buAutoNum type="arabicPeriod"/>
            </a:pPr>
            <a:r>
              <a:rPr lang="en-US" sz="6000"/>
              <a:t>Present the plan at the board meeting.</a:t>
            </a:r>
            <a:endParaRPr sz="6000"/>
          </a:p>
          <a:p>
            <a:pPr indent="-609600" lvl="0" marL="457200">
              <a:spcBef>
                <a:spcPts val="0"/>
              </a:spcBef>
              <a:spcAft>
                <a:spcPts val="0"/>
              </a:spcAft>
              <a:buSzPts val="6000"/>
              <a:buAutoNum type="arabicPeriod"/>
            </a:pPr>
            <a:r>
              <a:rPr lang="en-US" sz="6000"/>
              <a:t>Present plan at FAC</a:t>
            </a:r>
            <a:endParaRPr sz="6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HiSlide - violet">
      <a:dk1>
        <a:srgbClr val="545B63"/>
      </a:dk1>
      <a:lt1>
        <a:srgbClr val="FFFFFF"/>
      </a:lt1>
      <a:dk2>
        <a:srgbClr val="7F8998"/>
      </a:dk2>
      <a:lt2>
        <a:srgbClr val="EEF0F4"/>
      </a:lt2>
      <a:accent1>
        <a:srgbClr val="5242A5"/>
      </a:accent1>
      <a:accent2>
        <a:srgbClr val="5568BC"/>
      </a:accent2>
      <a:accent3>
        <a:srgbClr val="567BC7"/>
      </a:accent3>
      <a:accent4>
        <a:srgbClr val="5AA0DF"/>
      </a:accent4>
      <a:accent5>
        <a:srgbClr val="5EC8F5"/>
      </a:accent5>
      <a:accent6>
        <a:srgbClr val="5568BC"/>
      </a:accent6>
      <a:hlink>
        <a:srgbClr val="5242A5"/>
      </a:hlink>
      <a:folHlink>
        <a:srgbClr val="567BC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