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13716000" cx="24384000"/>
  <p:notesSz cx="6858000" cy="9144000"/>
  <p:embeddedFontLst>
    <p:embeddedFont>
      <p:font typeface="Roboto Slab"/>
      <p:regular r:id="rId24"/>
      <p:bold r:id="rId25"/>
    </p:embeddedFont>
    <p:embeddedFont>
      <p:font typeface="Roboto"/>
      <p:regular r:id="rId26"/>
      <p:bold r:id="rId27"/>
      <p:italic r:id="rId28"/>
      <p:boldItalic r:id="rId29"/>
    </p:embeddedFont>
    <p:embeddedFont>
      <p:font typeface="Lato"/>
      <p:regular r:id="rId30"/>
      <p:bold r:id="rId31"/>
      <p:italic r:id="rId32"/>
      <p:boldItalic r:id="rId33"/>
    </p:embeddedFont>
    <p:embeddedFont>
      <p:font typeface="Helvetica Neue"/>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Slab-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regular.fntdata"/><Relationship Id="rId25" Type="http://schemas.openxmlformats.org/officeDocument/2006/relationships/font" Target="fonts/RobotoSlab-bold.fntdata"/><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HelveticaNeue-bold.fntdata"/><Relationship Id="rId12" Type="http://schemas.openxmlformats.org/officeDocument/2006/relationships/slide" Target="slides/slide8.xml"/><Relationship Id="rId34" Type="http://schemas.openxmlformats.org/officeDocument/2006/relationships/font" Target="fonts/HelveticaNeue-regular.fntdata"/><Relationship Id="rId15" Type="http://schemas.openxmlformats.org/officeDocument/2006/relationships/slide" Target="slides/slide11.xml"/><Relationship Id="rId37" Type="http://schemas.openxmlformats.org/officeDocument/2006/relationships/font" Target="fonts/HelveticaNeue-boldItalic.fntdata"/><Relationship Id="rId14" Type="http://schemas.openxmlformats.org/officeDocument/2006/relationships/slide" Target="slides/slide10.xml"/><Relationship Id="rId36" Type="http://schemas.openxmlformats.org/officeDocument/2006/relationships/font" Target="fonts/HelveticaNeue-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lstStyle>
            <a:lvl1pPr indent="-228600" lvl="0" marL="457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t/>
            </a:r>
            <a:endParaRPr b="0" i="0" sz="2200" u="none" cap="none" strike="noStrike">
              <a:solidFill>
                <a:schemeClr val="dk1"/>
              </a:solidFill>
              <a:latin typeface="Helvetica Neue"/>
              <a:ea typeface="Helvetica Neue"/>
              <a:cs typeface="Helvetica Neue"/>
              <a:sym typeface="Helvetica Neue"/>
            </a:endParaRPr>
          </a:p>
        </p:txBody>
      </p:sp>
      <p:sp>
        <p:nvSpPr>
          <p:cNvPr id="63" name="Google Shape;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389ac1c9a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89ac1c9ad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389ac1c9ad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89ac1c9ad_0_2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389c35aaef_2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89c35aaef_2_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383172a98d_5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83172a98d_5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389ac1c9ad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89ac1c9ad_0_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389c35aaef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89c35aaef_0_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389c9e471c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89c9e471c_4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389ac1c9ad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89ac1c9ad_0_3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389ac1c9ad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89ac1c9ad_0_4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389ac1c9ad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89ac1c9ad_0_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256010e9b8_0_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t/>
            </a:r>
            <a:endParaRPr b="0" i="0" sz="2200" u="none" cap="none" strike="noStrike">
              <a:solidFill>
                <a:schemeClr val="dk1"/>
              </a:solidFill>
              <a:latin typeface="Helvetica Neue"/>
              <a:ea typeface="Helvetica Neue"/>
              <a:cs typeface="Helvetica Neue"/>
              <a:sym typeface="Helvetica Neue"/>
            </a:endParaRPr>
          </a:p>
        </p:txBody>
      </p:sp>
      <p:sp>
        <p:nvSpPr>
          <p:cNvPr id="70" name="Google Shape;70;g256010e9b8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515073da2976b1e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15073da2976b1e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36100e363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6100e363d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3830083a94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830083a94_0_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383172a98d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83172a98d_4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3830083a94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830083a94_0_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383172a98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83172a98d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383172a98d_4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83172a98d_4_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4066133" y="1793615"/>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17433464" y="8914429"/>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4480804" y="3170467"/>
            <a:ext cx="15422400" cy="3886500"/>
          </a:xfrm>
          <a:prstGeom prst="rect">
            <a:avLst/>
          </a:prstGeom>
        </p:spPr>
        <p:txBody>
          <a:bodyPr anchorCtr="0" anchor="b" bIns="243800" lIns="243800" spcFirstLastPara="1" rIns="243800" wrap="square" tIns="243800"/>
          <a:lstStyle>
            <a:lvl1pPr lvl="0" algn="ctr">
              <a:spcBef>
                <a:spcPts val="0"/>
              </a:spcBef>
              <a:spcAft>
                <a:spcPts val="0"/>
              </a:spcAft>
              <a:buSzPts val="10700"/>
              <a:buNone/>
              <a:defRPr sz="10700"/>
            </a:lvl1pPr>
            <a:lvl2pPr lvl="1" algn="ctr">
              <a:spcBef>
                <a:spcPts val="0"/>
              </a:spcBef>
              <a:spcAft>
                <a:spcPts val="0"/>
              </a:spcAft>
              <a:buSzPts val="10700"/>
              <a:buNone/>
              <a:defRPr sz="10700"/>
            </a:lvl2pPr>
            <a:lvl3pPr lvl="2" algn="ctr">
              <a:spcBef>
                <a:spcPts val="0"/>
              </a:spcBef>
              <a:spcAft>
                <a:spcPts val="0"/>
              </a:spcAft>
              <a:buSzPts val="10700"/>
              <a:buNone/>
              <a:defRPr sz="10700"/>
            </a:lvl3pPr>
            <a:lvl4pPr lvl="3" algn="ctr">
              <a:spcBef>
                <a:spcPts val="0"/>
              </a:spcBef>
              <a:spcAft>
                <a:spcPts val="0"/>
              </a:spcAft>
              <a:buSzPts val="10700"/>
              <a:buNone/>
              <a:defRPr sz="10700"/>
            </a:lvl4pPr>
            <a:lvl5pPr lvl="4" algn="ctr">
              <a:spcBef>
                <a:spcPts val="0"/>
              </a:spcBef>
              <a:spcAft>
                <a:spcPts val="0"/>
              </a:spcAft>
              <a:buSzPts val="10700"/>
              <a:buNone/>
              <a:defRPr sz="10700"/>
            </a:lvl5pPr>
            <a:lvl6pPr lvl="5" algn="ctr">
              <a:spcBef>
                <a:spcPts val="0"/>
              </a:spcBef>
              <a:spcAft>
                <a:spcPts val="0"/>
              </a:spcAft>
              <a:buSzPts val="10700"/>
              <a:buNone/>
              <a:defRPr sz="10700"/>
            </a:lvl6pPr>
            <a:lvl7pPr lvl="6" algn="ctr">
              <a:spcBef>
                <a:spcPts val="0"/>
              </a:spcBef>
              <a:spcAft>
                <a:spcPts val="0"/>
              </a:spcAft>
              <a:buSzPts val="10700"/>
              <a:buNone/>
              <a:defRPr sz="10700"/>
            </a:lvl7pPr>
            <a:lvl8pPr lvl="7" algn="ctr">
              <a:spcBef>
                <a:spcPts val="0"/>
              </a:spcBef>
              <a:spcAft>
                <a:spcPts val="0"/>
              </a:spcAft>
              <a:buSzPts val="10700"/>
              <a:buNone/>
              <a:defRPr sz="10700"/>
            </a:lvl8pPr>
            <a:lvl9pPr lvl="8" algn="ctr">
              <a:spcBef>
                <a:spcPts val="0"/>
              </a:spcBef>
              <a:spcAft>
                <a:spcPts val="0"/>
              </a:spcAft>
              <a:buSzPts val="10700"/>
              <a:buNone/>
              <a:defRPr sz="10700"/>
            </a:lvl9pPr>
          </a:lstStyle>
          <a:p/>
        </p:txBody>
      </p:sp>
      <p:sp>
        <p:nvSpPr>
          <p:cNvPr id="14" name="Google Shape;14;p2"/>
          <p:cNvSpPr txBox="1"/>
          <p:nvPr>
            <p:ph idx="1" type="subTitle"/>
          </p:nvPr>
        </p:nvSpPr>
        <p:spPr>
          <a:xfrm>
            <a:off x="4480804" y="8131867"/>
            <a:ext cx="15422400" cy="2424000"/>
          </a:xfrm>
          <a:prstGeom prst="rect">
            <a:avLst/>
          </a:prstGeom>
        </p:spPr>
        <p:txBody>
          <a:bodyPr anchorCtr="0" anchor="t" bIns="243800" lIns="243800" spcFirstLastPara="1" rIns="243800" wrap="square" tIns="243800"/>
          <a:lstStyle>
            <a:lvl1pPr lvl="0"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400" y="13538200"/>
            <a:ext cx="24383100" cy="177600"/>
          </a:xfrm>
          <a:prstGeom prst="rect">
            <a:avLst/>
          </a:prstGeom>
          <a:solidFill>
            <a:schemeClr val="accent4"/>
          </a:solidFill>
          <a:ln>
            <a:noFill/>
          </a:ln>
        </p:spPr>
        <p:txBody>
          <a:bodyPr anchorCtr="0" anchor="ctr" bIns="243800" lIns="243800" spcFirstLastPara="1" rIns="243800" wrap="square" tIns="243800">
            <a:noAutofit/>
          </a:bodyPr>
          <a:lstStyle/>
          <a:p>
            <a:pPr indent="0" lvl="0" marL="0">
              <a:spcBef>
                <a:spcPts val="0"/>
              </a:spcBef>
              <a:spcAft>
                <a:spcPts val="0"/>
              </a:spcAft>
              <a:buNone/>
            </a:pPr>
            <a:r>
              <a:t/>
            </a:r>
            <a:endParaRPr/>
          </a:p>
        </p:txBody>
      </p:sp>
      <p:sp>
        <p:nvSpPr>
          <p:cNvPr id="54" name="Google Shape;54;p11"/>
          <p:cNvSpPr txBox="1"/>
          <p:nvPr>
            <p:ph hasCustomPrompt="1" type="title"/>
          </p:nvPr>
        </p:nvSpPr>
        <p:spPr>
          <a:xfrm>
            <a:off x="1034400" y="3073200"/>
            <a:ext cx="22315200" cy="4102500"/>
          </a:xfrm>
          <a:prstGeom prst="rect">
            <a:avLst/>
          </a:prstGeom>
        </p:spPr>
        <p:txBody>
          <a:bodyPr anchorCtr="0" anchor="ctr" bIns="243800" lIns="243800" spcFirstLastPara="1" rIns="243800" wrap="square" tIns="243800"/>
          <a:lstStyle>
            <a:lvl1pPr lvl="0" algn="ctr">
              <a:spcBef>
                <a:spcPts val="0"/>
              </a:spcBef>
              <a:spcAft>
                <a:spcPts val="0"/>
              </a:spcAft>
              <a:buClr>
                <a:schemeClr val="accent5"/>
              </a:buClr>
              <a:buSzPts val="34700"/>
              <a:buNone/>
              <a:defRPr sz="34700">
                <a:solidFill>
                  <a:schemeClr val="accent5"/>
                </a:solidFill>
              </a:defRPr>
            </a:lvl1pPr>
            <a:lvl2pPr lvl="1" algn="ctr">
              <a:spcBef>
                <a:spcPts val="0"/>
              </a:spcBef>
              <a:spcAft>
                <a:spcPts val="0"/>
              </a:spcAft>
              <a:buClr>
                <a:schemeClr val="accent5"/>
              </a:buClr>
              <a:buSzPts val="34700"/>
              <a:buNone/>
              <a:defRPr sz="34700">
                <a:solidFill>
                  <a:schemeClr val="accent5"/>
                </a:solidFill>
              </a:defRPr>
            </a:lvl2pPr>
            <a:lvl3pPr lvl="2" algn="ctr">
              <a:spcBef>
                <a:spcPts val="0"/>
              </a:spcBef>
              <a:spcAft>
                <a:spcPts val="0"/>
              </a:spcAft>
              <a:buClr>
                <a:schemeClr val="accent5"/>
              </a:buClr>
              <a:buSzPts val="34700"/>
              <a:buNone/>
              <a:defRPr sz="34700">
                <a:solidFill>
                  <a:schemeClr val="accent5"/>
                </a:solidFill>
              </a:defRPr>
            </a:lvl3pPr>
            <a:lvl4pPr lvl="3" algn="ctr">
              <a:spcBef>
                <a:spcPts val="0"/>
              </a:spcBef>
              <a:spcAft>
                <a:spcPts val="0"/>
              </a:spcAft>
              <a:buClr>
                <a:schemeClr val="accent5"/>
              </a:buClr>
              <a:buSzPts val="34700"/>
              <a:buNone/>
              <a:defRPr sz="34700">
                <a:solidFill>
                  <a:schemeClr val="accent5"/>
                </a:solidFill>
              </a:defRPr>
            </a:lvl4pPr>
            <a:lvl5pPr lvl="4" algn="ctr">
              <a:spcBef>
                <a:spcPts val="0"/>
              </a:spcBef>
              <a:spcAft>
                <a:spcPts val="0"/>
              </a:spcAft>
              <a:buClr>
                <a:schemeClr val="accent5"/>
              </a:buClr>
              <a:buSzPts val="34700"/>
              <a:buNone/>
              <a:defRPr sz="34700">
                <a:solidFill>
                  <a:schemeClr val="accent5"/>
                </a:solidFill>
              </a:defRPr>
            </a:lvl5pPr>
            <a:lvl6pPr lvl="5" algn="ctr">
              <a:spcBef>
                <a:spcPts val="0"/>
              </a:spcBef>
              <a:spcAft>
                <a:spcPts val="0"/>
              </a:spcAft>
              <a:buClr>
                <a:schemeClr val="accent5"/>
              </a:buClr>
              <a:buSzPts val="34700"/>
              <a:buNone/>
              <a:defRPr sz="34700">
                <a:solidFill>
                  <a:schemeClr val="accent5"/>
                </a:solidFill>
              </a:defRPr>
            </a:lvl6pPr>
            <a:lvl7pPr lvl="6" algn="ctr">
              <a:spcBef>
                <a:spcPts val="0"/>
              </a:spcBef>
              <a:spcAft>
                <a:spcPts val="0"/>
              </a:spcAft>
              <a:buClr>
                <a:schemeClr val="accent5"/>
              </a:buClr>
              <a:buSzPts val="34700"/>
              <a:buNone/>
              <a:defRPr sz="34700">
                <a:solidFill>
                  <a:schemeClr val="accent5"/>
                </a:solidFill>
              </a:defRPr>
            </a:lvl7pPr>
            <a:lvl8pPr lvl="7" algn="ctr">
              <a:spcBef>
                <a:spcPts val="0"/>
              </a:spcBef>
              <a:spcAft>
                <a:spcPts val="0"/>
              </a:spcAft>
              <a:buClr>
                <a:schemeClr val="accent5"/>
              </a:buClr>
              <a:buSzPts val="34700"/>
              <a:buNone/>
              <a:defRPr sz="34700">
                <a:solidFill>
                  <a:schemeClr val="accent5"/>
                </a:solidFill>
              </a:defRPr>
            </a:lvl8pPr>
            <a:lvl9pPr lvl="8" algn="ctr">
              <a:spcBef>
                <a:spcPts val="0"/>
              </a:spcBef>
              <a:spcAft>
                <a:spcPts val="0"/>
              </a:spcAft>
              <a:buClr>
                <a:schemeClr val="accent5"/>
              </a:buClr>
              <a:buSzPts val="34700"/>
              <a:buNone/>
              <a:defRPr sz="34700">
                <a:solidFill>
                  <a:schemeClr val="accent5"/>
                </a:solidFill>
              </a:defRPr>
            </a:lvl9pPr>
          </a:lstStyle>
          <a:p>
            <a:r>
              <a:t>xx%</a:t>
            </a:r>
          </a:p>
        </p:txBody>
      </p:sp>
      <p:sp>
        <p:nvSpPr>
          <p:cNvPr id="55" name="Google Shape;55;p11"/>
          <p:cNvSpPr txBox="1"/>
          <p:nvPr>
            <p:ph idx="1" type="body"/>
          </p:nvPr>
        </p:nvSpPr>
        <p:spPr>
          <a:xfrm>
            <a:off x="1034400" y="7785200"/>
            <a:ext cx="22315200" cy="2857500"/>
          </a:xfrm>
          <a:prstGeom prst="rect">
            <a:avLst/>
          </a:prstGeom>
        </p:spPr>
        <p:txBody>
          <a:bodyPr anchorCtr="0" anchor="t" bIns="243800" lIns="243800" spcFirstLastPara="1" rIns="243800" wrap="square" tIns="243800"/>
          <a:lstStyle>
            <a:lvl1pPr indent="-533400" lvl="0" marL="457200" algn="ctr">
              <a:spcBef>
                <a:spcPts val="0"/>
              </a:spcBef>
              <a:spcAft>
                <a:spcPts val="0"/>
              </a:spcAft>
              <a:buSzPts val="4800"/>
              <a:buChar char="●"/>
              <a:defRPr/>
            </a:lvl1pPr>
            <a:lvl2pPr indent="-463550" lvl="1" marL="914400" algn="ctr">
              <a:spcBef>
                <a:spcPts val="4300"/>
              </a:spcBef>
              <a:spcAft>
                <a:spcPts val="0"/>
              </a:spcAft>
              <a:buSzPts val="3700"/>
              <a:buChar char="○"/>
              <a:defRPr/>
            </a:lvl2pPr>
            <a:lvl3pPr indent="-463550" lvl="2" marL="1371600" algn="ctr">
              <a:spcBef>
                <a:spcPts val="4300"/>
              </a:spcBef>
              <a:spcAft>
                <a:spcPts val="0"/>
              </a:spcAft>
              <a:buSzPts val="3700"/>
              <a:buChar char="■"/>
              <a:defRPr/>
            </a:lvl3pPr>
            <a:lvl4pPr indent="-463550" lvl="3" marL="1828800" algn="ctr">
              <a:spcBef>
                <a:spcPts val="4300"/>
              </a:spcBef>
              <a:spcAft>
                <a:spcPts val="0"/>
              </a:spcAft>
              <a:buSzPts val="3700"/>
              <a:buChar char="●"/>
              <a:defRPr/>
            </a:lvl4pPr>
            <a:lvl5pPr indent="-463550" lvl="4" marL="2286000" algn="ctr">
              <a:spcBef>
                <a:spcPts val="4300"/>
              </a:spcBef>
              <a:spcAft>
                <a:spcPts val="0"/>
              </a:spcAft>
              <a:buSzPts val="3700"/>
              <a:buChar char="○"/>
              <a:defRPr/>
            </a:lvl5pPr>
            <a:lvl6pPr indent="-463550" lvl="5" marL="2743200" algn="ctr">
              <a:spcBef>
                <a:spcPts val="4300"/>
              </a:spcBef>
              <a:spcAft>
                <a:spcPts val="0"/>
              </a:spcAft>
              <a:buSzPts val="3700"/>
              <a:buChar char="■"/>
              <a:defRPr/>
            </a:lvl6pPr>
            <a:lvl7pPr indent="-463550" lvl="6" marL="3200400" algn="ctr">
              <a:spcBef>
                <a:spcPts val="4300"/>
              </a:spcBef>
              <a:spcAft>
                <a:spcPts val="0"/>
              </a:spcAft>
              <a:buSzPts val="3700"/>
              <a:buChar char="●"/>
              <a:defRPr/>
            </a:lvl7pPr>
            <a:lvl8pPr indent="-463550" lvl="7" marL="3657600" algn="ctr">
              <a:spcBef>
                <a:spcPts val="4300"/>
              </a:spcBef>
              <a:spcAft>
                <a:spcPts val="0"/>
              </a:spcAft>
              <a:buSzPts val="3700"/>
              <a:buChar char="○"/>
              <a:defRPr/>
            </a:lvl8pPr>
            <a:lvl9pPr indent="-463550" lvl="8" marL="4114800" algn="ctr">
              <a:spcBef>
                <a:spcPts val="4300"/>
              </a:spcBef>
              <a:spcAft>
                <a:spcPts val="4300"/>
              </a:spcAft>
              <a:buSzPts val="3700"/>
              <a:buChar char="■"/>
              <a:defRPr/>
            </a:lvl9pPr>
          </a:lstStyle>
          <a:p/>
        </p:txBody>
      </p:sp>
      <p:sp>
        <p:nvSpPr>
          <p:cNvPr id="56" name="Google Shape;56;p1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TITLE_AND_BODY_1">
    <p:spTree>
      <p:nvGrpSpPr>
        <p:cNvPr id="59" name="Shape 59"/>
        <p:cNvGrpSpPr/>
        <p:nvPr/>
      </p:nvGrpSpPr>
      <p:grpSpPr>
        <a:xfrm>
          <a:off x="0" y="0"/>
          <a:ext cx="0" cy="0"/>
          <a:chOff x="0" y="0"/>
          <a:chExt cx="0" cy="0"/>
        </a:xfrm>
      </p:grpSpPr>
      <p:sp>
        <p:nvSpPr>
          <p:cNvPr id="60" name="Google Shape;60;p13"/>
          <p:cNvSpPr txBox="1"/>
          <p:nvPr>
            <p:ph idx="12" type="sldNum"/>
          </p:nvPr>
        </p:nvSpPr>
        <p:spPr>
          <a:xfrm>
            <a:off x="12185650" y="13081000"/>
            <a:ext cx="408900" cy="4065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1pPr>
            <a:lvl2pPr indent="0" lvl="1"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2pPr>
            <a:lvl3pPr indent="0" lvl="2"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3pPr>
            <a:lvl4pPr indent="0" lvl="3"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4pPr>
            <a:lvl5pPr indent="0" lvl="4"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5pPr>
            <a:lvl6pPr indent="0" lvl="5"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6pPr>
            <a:lvl7pPr indent="0" lvl="6"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7pPr>
            <a:lvl8pPr indent="0" lvl="7"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8pPr>
            <a:lvl9pPr indent="0" lvl="8"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1282000" y="4706534"/>
            <a:ext cx="21925500" cy="2420100"/>
          </a:xfrm>
          <a:prstGeom prst="rect">
            <a:avLst/>
          </a:prstGeom>
        </p:spPr>
        <p:txBody>
          <a:bodyPr anchorCtr="0" anchor="b" bIns="243800" lIns="243800" spcFirstLastPara="1" rIns="243800" wrap="square" tIns="243800"/>
          <a:lstStyle>
            <a:lvl1pPr lvl="0" algn="ctr">
              <a:spcBef>
                <a:spcPts val="0"/>
              </a:spcBef>
              <a:spcAft>
                <a:spcPts val="0"/>
              </a:spcAft>
              <a:buSzPts val="12800"/>
              <a:buNone/>
              <a:defRPr sz="12800"/>
            </a:lvl1pPr>
            <a:lvl2pPr lvl="1" algn="ctr">
              <a:spcBef>
                <a:spcPts val="0"/>
              </a:spcBef>
              <a:spcAft>
                <a:spcPts val="0"/>
              </a:spcAft>
              <a:buSzPts val="12800"/>
              <a:buNone/>
              <a:defRPr sz="12800"/>
            </a:lvl2pPr>
            <a:lvl3pPr lvl="2" algn="ctr">
              <a:spcBef>
                <a:spcPts val="0"/>
              </a:spcBef>
              <a:spcAft>
                <a:spcPts val="0"/>
              </a:spcAft>
              <a:buSzPts val="12800"/>
              <a:buNone/>
              <a:defRPr sz="12800"/>
            </a:lvl3pPr>
            <a:lvl4pPr lvl="3" algn="ctr">
              <a:spcBef>
                <a:spcPts val="0"/>
              </a:spcBef>
              <a:spcAft>
                <a:spcPts val="0"/>
              </a:spcAft>
              <a:buSzPts val="12800"/>
              <a:buNone/>
              <a:defRPr sz="12800"/>
            </a:lvl4pPr>
            <a:lvl5pPr lvl="4" algn="ctr">
              <a:spcBef>
                <a:spcPts val="0"/>
              </a:spcBef>
              <a:spcAft>
                <a:spcPts val="0"/>
              </a:spcAft>
              <a:buSzPts val="12800"/>
              <a:buNone/>
              <a:defRPr sz="12800"/>
            </a:lvl5pPr>
            <a:lvl6pPr lvl="5" algn="ctr">
              <a:spcBef>
                <a:spcPts val="0"/>
              </a:spcBef>
              <a:spcAft>
                <a:spcPts val="0"/>
              </a:spcAft>
              <a:buSzPts val="12800"/>
              <a:buNone/>
              <a:defRPr sz="12800"/>
            </a:lvl6pPr>
            <a:lvl7pPr lvl="6" algn="ctr">
              <a:spcBef>
                <a:spcPts val="0"/>
              </a:spcBef>
              <a:spcAft>
                <a:spcPts val="0"/>
              </a:spcAft>
              <a:buSzPts val="12800"/>
              <a:buNone/>
              <a:defRPr sz="12800"/>
            </a:lvl7pPr>
            <a:lvl8pPr lvl="7" algn="ctr">
              <a:spcBef>
                <a:spcPts val="0"/>
              </a:spcBef>
              <a:spcAft>
                <a:spcPts val="0"/>
              </a:spcAft>
              <a:buSzPts val="12800"/>
              <a:buNone/>
              <a:defRPr sz="12800"/>
            </a:lvl8pPr>
            <a:lvl9pPr lvl="8" algn="ctr">
              <a:spcBef>
                <a:spcPts val="0"/>
              </a:spcBef>
              <a:spcAft>
                <a:spcPts val="0"/>
              </a:spcAft>
              <a:buSzPts val="12800"/>
              <a:buNone/>
              <a:defRPr sz="12800"/>
            </a:lvl9pPr>
          </a:lstStyle>
          <a:p/>
        </p:txBody>
      </p:sp>
      <p:sp>
        <p:nvSpPr>
          <p:cNvPr id="19" name="Google Shape;19;p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3" name="Google Shape;23;p4"/>
          <p:cNvSpPr txBox="1"/>
          <p:nvPr>
            <p:ph idx="1" type="body"/>
          </p:nvPr>
        </p:nvSpPr>
        <p:spPr>
          <a:xfrm>
            <a:off x="1034400" y="3972864"/>
            <a:ext cx="22315200" cy="8210400"/>
          </a:xfrm>
          <a:prstGeom prst="rect">
            <a:avLst/>
          </a:prstGeom>
        </p:spPr>
        <p:txBody>
          <a:bodyPr anchorCtr="0" anchor="t" bIns="243800" lIns="243800" spcFirstLastPara="1" rIns="243800" wrap="square" tIns="243800"/>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24" name="Google Shape;24;p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8" name="Google Shape;28;p5"/>
          <p:cNvSpPr txBox="1"/>
          <p:nvPr>
            <p:ph idx="1" type="body"/>
          </p:nvPr>
        </p:nvSpPr>
        <p:spPr>
          <a:xfrm>
            <a:off x="1034400" y="3972867"/>
            <a:ext cx="10666500" cy="8210400"/>
          </a:xfrm>
          <a:prstGeom prst="rect">
            <a:avLst/>
          </a:prstGeom>
        </p:spPr>
        <p:txBody>
          <a:bodyPr anchorCtr="0" anchor="t" bIns="243800" lIns="243800" spcFirstLastPara="1" rIns="243800" wrap="square" tIns="243800"/>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9" name="Google Shape;29;p5"/>
          <p:cNvSpPr txBox="1"/>
          <p:nvPr>
            <p:ph idx="2" type="body"/>
          </p:nvPr>
        </p:nvSpPr>
        <p:spPr>
          <a:xfrm>
            <a:off x="12683200" y="3972867"/>
            <a:ext cx="10666500" cy="8210400"/>
          </a:xfrm>
          <a:prstGeom prst="rect">
            <a:avLst/>
          </a:prstGeom>
        </p:spPr>
        <p:txBody>
          <a:bodyPr anchorCtr="0" anchor="t" bIns="243800" lIns="243800" spcFirstLastPara="1" rIns="243800" wrap="square" tIns="243800"/>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0" name="Google Shape;30;p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33" name="Google Shape;33;p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1304582" y="3766072"/>
            <a:ext cx="8841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1034400" y="1481600"/>
            <a:ext cx="7488000" cy="2015100"/>
          </a:xfrm>
          <a:prstGeom prst="rect">
            <a:avLst/>
          </a:prstGeom>
        </p:spPr>
        <p:txBody>
          <a:bodyPr anchorCtr="0" anchor="b" bIns="243800" lIns="243800" spcFirstLastPara="1" rIns="243800" wrap="square" tIns="243800"/>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7" name="Google Shape;37;p7"/>
          <p:cNvSpPr txBox="1"/>
          <p:nvPr>
            <p:ph idx="1" type="body"/>
          </p:nvPr>
        </p:nvSpPr>
        <p:spPr>
          <a:xfrm>
            <a:off x="1034400" y="4250734"/>
            <a:ext cx="7488000" cy="7149600"/>
          </a:xfrm>
          <a:prstGeom prst="rect">
            <a:avLst/>
          </a:prstGeom>
        </p:spPr>
        <p:txBody>
          <a:bodyPr anchorCtr="0" anchor="t" bIns="243800" lIns="243800" spcFirstLastPara="1" rIns="243800" wrap="square" tIns="243800"/>
          <a:lstStyle>
            <a:lvl1pPr indent="-431800" lvl="0" marL="457200">
              <a:spcBef>
                <a:spcPts val="0"/>
              </a:spcBef>
              <a:spcAft>
                <a:spcPts val="0"/>
              </a:spcAft>
              <a:buSzPts val="3200"/>
              <a:buChar char="●"/>
              <a:defRPr sz="32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8" name="Google Shape;38;p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1307333" y="1403600"/>
            <a:ext cx="14983200" cy="10908900"/>
          </a:xfrm>
          <a:prstGeom prst="rect">
            <a:avLst/>
          </a:prstGeom>
        </p:spPr>
        <p:txBody>
          <a:bodyPr anchorCtr="0" anchor="ctr" bIns="243800" lIns="243800" spcFirstLastPara="1" rIns="243800" wrap="square" tIns="243800"/>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41" name="Google Shape;41;p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12192000" y="-200"/>
            <a:ext cx="12192000" cy="13716000"/>
          </a:xfrm>
          <a:prstGeom prst="rect">
            <a:avLst/>
          </a:prstGeom>
          <a:solidFill>
            <a:schemeClr val="dk2"/>
          </a:solidFill>
          <a:ln>
            <a:noFill/>
          </a:ln>
        </p:spPr>
        <p:txBody>
          <a:bodyPr anchorCtr="0" anchor="ctr" bIns="243800" lIns="243800" spcFirstLastPara="1" rIns="243800" wrap="square" tIns="243800">
            <a:noAutofit/>
          </a:bodyPr>
          <a:lstStyle/>
          <a:p>
            <a:pPr indent="0" lvl="0" marL="0">
              <a:spcBef>
                <a:spcPts val="0"/>
              </a:spcBef>
              <a:spcAft>
                <a:spcPts val="0"/>
              </a:spcAft>
              <a:buNone/>
            </a:pPr>
            <a:r>
              <a:t/>
            </a:r>
            <a:endParaRPr/>
          </a:p>
        </p:txBody>
      </p:sp>
      <p:cxnSp>
        <p:nvCxnSpPr>
          <p:cNvPr id="44" name="Google Shape;44;p9"/>
          <p:cNvCxnSpPr/>
          <p:nvPr/>
        </p:nvCxnSpPr>
        <p:spPr>
          <a:xfrm>
            <a:off x="13412467" y="11988008"/>
            <a:ext cx="14424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708000" y="3224200"/>
            <a:ext cx="10787100" cy="4016700"/>
          </a:xfrm>
          <a:prstGeom prst="rect">
            <a:avLst/>
          </a:prstGeom>
        </p:spPr>
        <p:txBody>
          <a:bodyPr anchorCtr="0" anchor="b" bIns="243800" lIns="243800" spcFirstLastPara="1" rIns="243800" wrap="square" tIns="243800"/>
          <a:lstStyle>
            <a:lvl1pPr lvl="0" algn="ctr">
              <a:spcBef>
                <a:spcPts val="0"/>
              </a:spcBef>
              <a:spcAft>
                <a:spcPts val="0"/>
              </a:spcAft>
              <a:buSzPts val="10100"/>
              <a:buNone/>
              <a:defRPr sz="10100"/>
            </a:lvl1pPr>
            <a:lvl2pPr lvl="1" algn="ctr">
              <a:spcBef>
                <a:spcPts val="0"/>
              </a:spcBef>
              <a:spcAft>
                <a:spcPts val="0"/>
              </a:spcAft>
              <a:buSzPts val="10100"/>
              <a:buNone/>
              <a:defRPr sz="10100"/>
            </a:lvl2pPr>
            <a:lvl3pPr lvl="2" algn="ctr">
              <a:spcBef>
                <a:spcPts val="0"/>
              </a:spcBef>
              <a:spcAft>
                <a:spcPts val="0"/>
              </a:spcAft>
              <a:buSzPts val="10100"/>
              <a:buNone/>
              <a:defRPr sz="10100"/>
            </a:lvl3pPr>
            <a:lvl4pPr lvl="3" algn="ctr">
              <a:spcBef>
                <a:spcPts val="0"/>
              </a:spcBef>
              <a:spcAft>
                <a:spcPts val="0"/>
              </a:spcAft>
              <a:buSzPts val="10100"/>
              <a:buNone/>
              <a:defRPr sz="10100"/>
            </a:lvl4pPr>
            <a:lvl5pPr lvl="4" algn="ctr">
              <a:spcBef>
                <a:spcPts val="0"/>
              </a:spcBef>
              <a:spcAft>
                <a:spcPts val="0"/>
              </a:spcAft>
              <a:buSzPts val="10100"/>
              <a:buNone/>
              <a:defRPr sz="10100"/>
            </a:lvl5pPr>
            <a:lvl6pPr lvl="5" algn="ctr">
              <a:spcBef>
                <a:spcPts val="0"/>
              </a:spcBef>
              <a:spcAft>
                <a:spcPts val="0"/>
              </a:spcAft>
              <a:buSzPts val="10100"/>
              <a:buNone/>
              <a:defRPr sz="10100"/>
            </a:lvl6pPr>
            <a:lvl7pPr lvl="6" algn="ctr">
              <a:spcBef>
                <a:spcPts val="0"/>
              </a:spcBef>
              <a:spcAft>
                <a:spcPts val="0"/>
              </a:spcAft>
              <a:buSzPts val="10100"/>
              <a:buNone/>
              <a:defRPr sz="10100"/>
            </a:lvl7pPr>
            <a:lvl8pPr lvl="7" algn="ctr">
              <a:spcBef>
                <a:spcPts val="0"/>
              </a:spcBef>
              <a:spcAft>
                <a:spcPts val="0"/>
              </a:spcAft>
              <a:buSzPts val="10100"/>
              <a:buNone/>
              <a:defRPr sz="10100"/>
            </a:lvl8pPr>
            <a:lvl9pPr lvl="8" algn="ctr">
              <a:spcBef>
                <a:spcPts val="0"/>
              </a:spcBef>
              <a:spcAft>
                <a:spcPts val="0"/>
              </a:spcAft>
              <a:buSzPts val="10100"/>
              <a:buNone/>
              <a:defRPr sz="10100"/>
            </a:lvl9pPr>
          </a:lstStyle>
          <a:p/>
        </p:txBody>
      </p:sp>
      <p:sp>
        <p:nvSpPr>
          <p:cNvPr id="46" name="Google Shape;46;p9"/>
          <p:cNvSpPr txBox="1"/>
          <p:nvPr>
            <p:ph idx="1" type="subTitle"/>
          </p:nvPr>
        </p:nvSpPr>
        <p:spPr>
          <a:xfrm>
            <a:off x="708000" y="7384003"/>
            <a:ext cx="10787100" cy="3588000"/>
          </a:xfrm>
          <a:prstGeom prst="rect">
            <a:avLst/>
          </a:prstGeom>
        </p:spPr>
        <p:txBody>
          <a:bodyPr anchorCtr="0" anchor="t" bIns="243800" lIns="243800" spcFirstLastPara="1" rIns="243800" wrap="square" tIns="243800"/>
          <a:lstStyle>
            <a:lvl1pPr lvl="0" algn="ctr">
              <a:lnSpc>
                <a:spcPct val="100000"/>
              </a:lnSpc>
              <a:spcBef>
                <a:spcPts val="0"/>
              </a:spcBef>
              <a:spcAft>
                <a:spcPts val="0"/>
              </a:spcAft>
              <a:buClr>
                <a:schemeClr val="accent5"/>
              </a:buClr>
              <a:buSzPts val="5600"/>
              <a:buNone/>
              <a:defRPr sz="5600">
                <a:solidFill>
                  <a:schemeClr val="accent5"/>
                </a:solidFill>
              </a:defRPr>
            </a:lvl1pPr>
            <a:lvl2pPr lvl="1" algn="ctr">
              <a:lnSpc>
                <a:spcPct val="100000"/>
              </a:lnSpc>
              <a:spcBef>
                <a:spcPts val="0"/>
              </a:spcBef>
              <a:spcAft>
                <a:spcPts val="0"/>
              </a:spcAft>
              <a:buClr>
                <a:schemeClr val="accent5"/>
              </a:buClr>
              <a:buSzPts val="5600"/>
              <a:buNone/>
              <a:defRPr sz="5600">
                <a:solidFill>
                  <a:schemeClr val="accent5"/>
                </a:solidFill>
              </a:defRPr>
            </a:lvl2pPr>
            <a:lvl3pPr lvl="2" algn="ctr">
              <a:lnSpc>
                <a:spcPct val="100000"/>
              </a:lnSpc>
              <a:spcBef>
                <a:spcPts val="0"/>
              </a:spcBef>
              <a:spcAft>
                <a:spcPts val="0"/>
              </a:spcAft>
              <a:buClr>
                <a:schemeClr val="accent5"/>
              </a:buClr>
              <a:buSzPts val="5600"/>
              <a:buNone/>
              <a:defRPr sz="5600">
                <a:solidFill>
                  <a:schemeClr val="accent5"/>
                </a:solidFill>
              </a:defRPr>
            </a:lvl3pPr>
            <a:lvl4pPr lvl="3" algn="ctr">
              <a:lnSpc>
                <a:spcPct val="100000"/>
              </a:lnSpc>
              <a:spcBef>
                <a:spcPts val="0"/>
              </a:spcBef>
              <a:spcAft>
                <a:spcPts val="0"/>
              </a:spcAft>
              <a:buClr>
                <a:schemeClr val="accent5"/>
              </a:buClr>
              <a:buSzPts val="5600"/>
              <a:buNone/>
              <a:defRPr sz="5600">
                <a:solidFill>
                  <a:schemeClr val="accent5"/>
                </a:solidFill>
              </a:defRPr>
            </a:lvl4pPr>
            <a:lvl5pPr lvl="4" algn="ctr">
              <a:lnSpc>
                <a:spcPct val="100000"/>
              </a:lnSpc>
              <a:spcBef>
                <a:spcPts val="0"/>
              </a:spcBef>
              <a:spcAft>
                <a:spcPts val="0"/>
              </a:spcAft>
              <a:buClr>
                <a:schemeClr val="accent5"/>
              </a:buClr>
              <a:buSzPts val="5600"/>
              <a:buNone/>
              <a:defRPr sz="5600">
                <a:solidFill>
                  <a:schemeClr val="accent5"/>
                </a:solidFill>
              </a:defRPr>
            </a:lvl5pPr>
            <a:lvl6pPr lvl="5" algn="ctr">
              <a:lnSpc>
                <a:spcPct val="100000"/>
              </a:lnSpc>
              <a:spcBef>
                <a:spcPts val="0"/>
              </a:spcBef>
              <a:spcAft>
                <a:spcPts val="0"/>
              </a:spcAft>
              <a:buClr>
                <a:schemeClr val="accent5"/>
              </a:buClr>
              <a:buSzPts val="5600"/>
              <a:buNone/>
              <a:defRPr sz="5600">
                <a:solidFill>
                  <a:schemeClr val="accent5"/>
                </a:solidFill>
              </a:defRPr>
            </a:lvl6pPr>
            <a:lvl7pPr lvl="6" algn="ctr">
              <a:lnSpc>
                <a:spcPct val="100000"/>
              </a:lnSpc>
              <a:spcBef>
                <a:spcPts val="0"/>
              </a:spcBef>
              <a:spcAft>
                <a:spcPts val="0"/>
              </a:spcAft>
              <a:buClr>
                <a:schemeClr val="accent5"/>
              </a:buClr>
              <a:buSzPts val="5600"/>
              <a:buNone/>
              <a:defRPr sz="5600">
                <a:solidFill>
                  <a:schemeClr val="accent5"/>
                </a:solidFill>
              </a:defRPr>
            </a:lvl7pPr>
            <a:lvl8pPr lvl="7" algn="ctr">
              <a:lnSpc>
                <a:spcPct val="100000"/>
              </a:lnSpc>
              <a:spcBef>
                <a:spcPts val="0"/>
              </a:spcBef>
              <a:spcAft>
                <a:spcPts val="0"/>
              </a:spcAft>
              <a:buClr>
                <a:schemeClr val="accent5"/>
              </a:buClr>
              <a:buSzPts val="5600"/>
              <a:buNone/>
              <a:defRPr sz="5600">
                <a:solidFill>
                  <a:schemeClr val="accent5"/>
                </a:solidFill>
              </a:defRPr>
            </a:lvl8pPr>
            <a:lvl9pPr lvl="8" algn="ctr">
              <a:lnSpc>
                <a:spcPct val="100000"/>
              </a:lnSpc>
              <a:spcBef>
                <a:spcPts val="0"/>
              </a:spcBef>
              <a:spcAft>
                <a:spcPts val="0"/>
              </a:spcAft>
              <a:buClr>
                <a:schemeClr val="accent5"/>
              </a:buClr>
              <a:buSzPts val="5600"/>
              <a:buNone/>
              <a:defRPr sz="5600">
                <a:solidFill>
                  <a:schemeClr val="accent5"/>
                </a:solidFill>
              </a:defRPr>
            </a:lvl9pPr>
          </a:lstStyle>
          <a:p/>
        </p:txBody>
      </p:sp>
      <p:sp>
        <p:nvSpPr>
          <p:cNvPr id="47" name="Google Shape;47;p9"/>
          <p:cNvSpPr txBox="1"/>
          <p:nvPr>
            <p:ph idx="2" type="body"/>
          </p:nvPr>
        </p:nvSpPr>
        <p:spPr>
          <a:xfrm>
            <a:off x="13172000" y="1931200"/>
            <a:ext cx="10232100" cy="9853500"/>
          </a:xfrm>
          <a:prstGeom prst="rect">
            <a:avLst/>
          </a:prstGeom>
        </p:spPr>
        <p:txBody>
          <a:bodyPr anchorCtr="0" anchor="ctr" bIns="243800" lIns="243800" spcFirstLastPara="1" rIns="243800" wrap="square" tIns="243800"/>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48" name="Google Shape;48;p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852000" y="11289933"/>
            <a:ext cx="15996900" cy="1596900"/>
          </a:xfrm>
          <a:prstGeom prst="rect">
            <a:avLst/>
          </a:prstGeom>
        </p:spPr>
        <p:txBody>
          <a:bodyPr anchorCtr="0" anchor="ctr" bIns="243800" lIns="243800" spcFirstLastPara="1" rIns="243800" wrap="square" tIns="243800"/>
          <a:lstStyle>
            <a:lvl1pPr indent="-228600" lvl="0" marL="457200">
              <a:lnSpc>
                <a:spcPct val="100000"/>
              </a:lnSpc>
              <a:spcBef>
                <a:spcPts val="0"/>
              </a:spcBef>
              <a:spcAft>
                <a:spcPts val="0"/>
              </a:spcAft>
              <a:buSzPts val="4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34400" y="1221400"/>
            <a:ext cx="22315200" cy="1829700"/>
          </a:xfrm>
          <a:prstGeom prst="rect">
            <a:avLst/>
          </a:prstGeom>
          <a:noFill/>
          <a:ln>
            <a:noFill/>
          </a:ln>
        </p:spPr>
        <p:txBody>
          <a:bodyPr anchorCtr="0" anchor="b" bIns="243800" lIns="243800" spcFirstLastPara="1" rIns="243800" wrap="square" tIns="243800"/>
          <a:lstStyle>
            <a:lvl1pPr lvl="0">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1pPr>
            <a:lvl2pPr lvl="1">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2pPr>
            <a:lvl3pPr lvl="2">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3pPr>
            <a:lvl4pPr lvl="3">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4pPr>
            <a:lvl5pPr lvl="4">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5pPr>
            <a:lvl6pPr lvl="5">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6pPr>
            <a:lvl7pPr lvl="6">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7pPr>
            <a:lvl8pPr lvl="7">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8pPr>
            <a:lvl9pPr lvl="8">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1034400" y="3972864"/>
            <a:ext cx="22315200" cy="8210400"/>
          </a:xfrm>
          <a:prstGeom prst="rect">
            <a:avLst/>
          </a:prstGeom>
          <a:noFill/>
          <a:ln>
            <a:noFill/>
          </a:ln>
        </p:spPr>
        <p:txBody>
          <a:bodyPr anchorCtr="0" anchor="t" bIns="243800" lIns="243800" spcFirstLastPara="1" rIns="243800" wrap="square" tIns="243800"/>
          <a:lstStyle>
            <a:lvl1pPr indent="-533400" lvl="0" marL="457200">
              <a:lnSpc>
                <a:spcPct val="115000"/>
              </a:lnSpc>
              <a:spcBef>
                <a:spcPts val="0"/>
              </a:spcBef>
              <a:spcAft>
                <a:spcPts val="0"/>
              </a:spcAft>
              <a:buClr>
                <a:schemeClr val="dk1"/>
              </a:buClr>
              <a:buSzPts val="4800"/>
              <a:buFont typeface="Roboto"/>
              <a:buChar char="●"/>
              <a:defRPr sz="4800">
                <a:solidFill>
                  <a:schemeClr val="dk1"/>
                </a:solidFill>
                <a:latin typeface="Roboto"/>
                <a:ea typeface="Roboto"/>
                <a:cs typeface="Roboto"/>
                <a:sym typeface="Roboto"/>
              </a:defRPr>
            </a:lvl1pPr>
            <a:lvl2pPr indent="-463550" lvl="1" marL="914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2pPr>
            <a:lvl3pPr indent="-463550" lvl="2" marL="1371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3pPr>
            <a:lvl4pPr indent="-463550" lvl="3" marL="18288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4pPr>
            <a:lvl5pPr indent="-463550" lvl="4" marL="22860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5pPr>
            <a:lvl6pPr indent="-463550" lvl="5" marL="27432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6pPr>
            <a:lvl7pPr indent="-463550" lvl="6" marL="3200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7pPr>
            <a:lvl8pPr indent="-463550" lvl="7" marL="3657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8pPr>
            <a:lvl9pPr indent="-463550" lvl="8" marL="4114800">
              <a:lnSpc>
                <a:spcPct val="115000"/>
              </a:lnSpc>
              <a:spcBef>
                <a:spcPts val="4300"/>
              </a:spcBef>
              <a:spcAft>
                <a:spcPts val="4300"/>
              </a:spcAft>
              <a:buClr>
                <a:schemeClr val="dk1"/>
              </a:buClr>
              <a:buSzPts val="3700"/>
              <a:buFont typeface="Roboto"/>
              <a:buChar char="■"/>
              <a:defRPr sz="3700">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algn="r">
              <a:buNone/>
              <a:defRPr sz="2700">
                <a:solidFill>
                  <a:schemeClr val="dk1"/>
                </a:solidFill>
                <a:latin typeface="Roboto"/>
                <a:ea typeface="Roboto"/>
                <a:cs typeface="Roboto"/>
                <a:sym typeface="Roboto"/>
              </a:defRPr>
            </a:lvl1pPr>
            <a:lvl2pPr lvl="1" algn="r">
              <a:buNone/>
              <a:defRPr sz="2700">
                <a:solidFill>
                  <a:schemeClr val="dk1"/>
                </a:solidFill>
                <a:latin typeface="Roboto"/>
                <a:ea typeface="Roboto"/>
                <a:cs typeface="Roboto"/>
                <a:sym typeface="Roboto"/>
              </a:defRPr>
            </a:lvl2pPr>
            <a:lvl3pPr lvl="2" algn="r">
              <a:buNone/>
              <a:defRPr sz="2700">
                <a:solidFill>
                  <a:schemeClr val="dk1"/>
                </a:solidFill>
                <a:latin typeface="Roboto"/>
                <a:ea typeface="Roboto"/>
                <a:cs typeface="Roboto"/>
                <a:sym typeface="Roboto"/>
              </a:defRPr>
            </a:lvl3pPr>
            <a:lvl4pPr lvl="3" algn="r">
              <a:buNone/>
              <a:defRPr sz="2700">
                <a:solidFill>
                  <a:schemeClr val="dk1"/>
                </a:solidFill>
                <a:latin typeface="Roboto"/>
                <a:ea typeface="Roboto"/>
                <a:cs typeface="Roboto"/>
                <a:sym typeface="Roboto"/>
              </a:defRPr>
            </a:lvl4pPr>
            <a:lvl5pPr lvl="4" algn="r">
              <a:buNone/>
              <a:defRPr sz="2700">
                <a:solidFill>
                  <a:schemeClr val="dk1"/>
                </a:solidFill>
                <a:latin typeface="Roboto"/>
                <a:ea typeface="Roboto"/>
                <a:cs typeface="Roboto"/>
                <a:sym typeface="Roboto"/>
              </a:defRPr>
            </a:lvl5pPr>
            <a:lvl6pPr lvl="5" algn="r">
              <a:buNone/>
              <a:defRPr sz="2700">
                <a:solidFill>
                  <a:schemeClr val="dk1"/>
                </a:solidFill>
                <a:latin typeface="Roboto"/>
                <a:ea typeface="Roboto"/>
                <a:cs typeface="Roboto"/>
                <a:sym typeface="Roboto"/>
              </a:defRPr>
            </a:lvl6pPr>
            <a:lvl7pPr lvl="6" algn="r">
              <a:buNone/>
              <a:defRPr sz="2700">
                <a:solidFill>
                  <a:schemeClr val="dk1"/>
                </a:solidFill>
                <a:latin typeface="Roboto"/>
                <a:ea typeface="Roboto"/>
                <a:cs typeface="Roboto"/>
                <a:sym typeface="Roboto"/>
              </a:defRPr>
            </a:lvl7pPr>
            <a:lvl8pPr lvl="7" algn="r">
              <a:buNone/>
              <a:defRPr sz="2700">
                <a:solidFill>
                  <a:schemeClr val="dk1"/>
                </a:solidFill>
                <a:latin typeface="Roboto"/>
                <a:ea typeface="Roboto"/>
                <a:cs typeface="Roboto"/>
                <a:sym typeface="Roboto"/>
              </a:defRPr>
            </a:lvl8pPr>
            <a:lvl9pPr lvl="8" algn="r">
              <a:buNone/>
              <a:defRPr sz="2700">
                <a:solidFill>
                  <a:schemeClr val="dk1"/>
                </a:solidFill>
                <a:latin typeface="Roboto"/>
                <a:ea typeface="Roboto"/>
                <a:cs typeface="Roboto"/>
                <a:sym typeface="Roboto"/>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3.jpg"/><Relationship Id="rId5"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leginfo.legislature.ca.gov/faces/billNavClient.xhtml?bill_id=201520160AB224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mt="47000"/>
          </a:blip>
          <a:srcRect b="14919" l="52" r="0" t="42889"/>
          <a:stretch/>
        </p:blipFill>
        <p:spPr>
          <a:xfrm>
            <a:off x="0" y="0"/>
            <a:ext cx="24371301" cy="13716000"/>
          </a:xfrm>
          <a:prstGeom prst="rect">
            <a:avLst/>
          </a:prstGeom>
          <a:noFill/>
          <a:ln>
            <a:noFill/>
          </a:ln>
        </p:spPr>
      </p:pic>
      <p:sp>
        <p:nvSpPr>
          <p:cNvPr id="66" name="Google Shape;66;p14"/>
          <p:cNvSpPr/>
          <p:nvPr/>
        </p:nvSpPr>
        <p:spPr>
          <a:xfrm>
            <a:off x="711800" y="3081169"/>
            <a:ext cx="22960500" cy="2082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14000" u="none" cap="none" strike="noStrike">
                <a:solidFill>
                  <a:srgbClr val="FFFFFF"/>
                </a:solidFill>
                <a:latin typeface="Arial"/>
                <a:ea typeface="Arial"/>
                <a:cs typeface="Arial"/>
                <a:sym typeface="Arial"/>
              </a:rPr>
              <a:t>AIMS K-</a:t>
            </a:r>
            <a:r>
              <a:rPr b="1" lang="en-US" sz="14000">
                <a:solidFill>
                  <a:srgbClr val="FFFFFF"/>
                </a:solidFill>
              </a:rPr>
              <a:t>12</a:t>
            </a:r>
            <a:r>
              <a:rPr b="1" i="0" lang="en-US" sz="14000" u="none" cap="none" strike="noStrike">
                <a:solidFill>
                  <a:srgbClr val="FFFFFF"/>
                </a:solidFill>
                <a:latin typeface="Arial"/>
                <a:ea typeface="Arial"/>
                <a:cs typeface="Arial"/>
                <a:sym typeface="Arial"/>
              </a:rPr>
              <a:t> Board Report</a:t>
            </a:r>
            <a:endParaRPr sz="14000"/>
          </a:p>
        </p:txBody>
      </p:sp>
      <p:sp>
        <p:nvSpPr>
          <p:cNvPr id="67" name="Google Shape;67;p14"/>
          <p:cNvSpPr/>
          <p:nvPr/>
        </p:nvSpPr>
        <p:spPr>
          <a:xfrm>
            <a:off x="2489472" y="5163484"/>
            <a:ext cx="17896500" cy="855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lang="en-US" sz="4500">
                <a:solidFill>
                  <a:srgbClr val="FFFFFF"/>
                </a:solidFill>
              </a:rPr>
              <a:t>April 17th, 2018</a:t>
            </a:r>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Font typeface="Arial"/>
              <a:buNone/>
            </a:pPr>
            <a:r>
              <a:rPr b="1" i="0" lang="en-US" sz="4500" u="none" cap="none" strike="noStrike">
                <a:solidFill>
                  <a:srgbClr val="FFFFFF"/>
                </a:solidFill>
                <a:latin typeface="Arial"/>
                <a:ea typeface="Arial"/>
                <a:cs typeface="Arial"/>
                <a:sym typeface="Arial"/>
              </a:rPr>
              <a:t>Superintendent</a:t>
            </a:r>
            <a:r>
              <a:rPr b="1" lang="en-US" sz="4500">
                <a:solidFill>
                  <a:srgbClr val="FFFFFF"/>
                </a:solidFill>
              </a:rPr>
              <a:t> Maya </a:t>
            </a:r>
            <a:r>
              <a:rPr b="1" i="0" lang="en-US" sz="4500" u="none" cap="none" strike="noStrike">
                <a:solidFill>
                  <a:srgbClr val="FFFFFF"/>
                </a:solidFill>
                <a:latin typeface="Arial"/>
                <a:ea typeface="Arial"/>
                <a:cs typeface="Arial"/>
                <a:sym typeface="Arial"/>
              </a:rPr>
              <a:t>Woods-Cadiz </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Mrs. </a:t>
            </a:r>
            <a:r>
              <a:rPr b="1" i="0" lang="en-US" sz="4500" u="none" cap="none" strike="noStrike">
                <a:solidFill>
                  <a:srgbClr val="FFFFFF"/>
                </a:solidFill>
                <a:latin typeface="Arial"/>
                <a:ea typeface="Arial"/>
                <a:cs typeface="Arial"/>
                <a:sym typeface="Arial"/>
              </a:rPr>
              <a:t>Erin Oh</a:t>
            </a:r>
            <a:r>
              <a:rPr b="1" lang="en-US" sz="4500">
                <a:solidFill>
                  <a:srgbClr val="FFFFFF"/>
                </a:solidFill>
              </a:rPr>
              <a:t> (</a:t>
            </a:r>
            <a:r>
              <a:rPr b="1" i="0" lang="en-US" sz="4500" u="none" cap="none" strike="noStrike">
                <a:solidFill>
                  <a:srgbClr val="FFFFFF"/>
                </a:solidFill>
                <a:latin typeface="Arial"/>
                <a:ea typeface="Arial"/>
                <a:cs typeface="Arial"/>
                <a:sym typeface="Arial"/>
              </a:rPr>
              <a:t>K-2 </a:t>
            </a:r>
            <a:r>
              <a:rPr b="1" lang="en-US" sz="4500">
                <a:solidFill>
                  <a:srgbClr val="FFFFFF"/>
                </a:solidFill>
              </a:rPr>
              <a:t>Division Head</a:t>
            </a:r>
            <a:r>
              <a:rPr b="1" i="0" lang="en-US" sz="4500" u="none" cap="none" strike="noStrike">
                <a:solidFill>
                  <a:srgbClr val="FFFFFF"/>
                </a:solidFill>
                <a:latin typeface="Arial"/>
                <a:ea typeface="Arial"/>
                <a:cs typeface="Arial"/>
                <a:sym typeface="Arial"/>
              </a:rPr>
              <a:t>)</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a:t>
            </a:r>
            <a:r>
              <a:rPr b="1" i="0" lang="en-US" sz="4500" u="none" cap="none" strike="noStrike">
                <a:solidFill>
                  <a:srgbClr val="FFFFFF"/>
                </a:solidFill>
                <a:latin typeface="Arial"/>
                <a:ea typeface="Arial"/>
                <a:cs typeface="Arial"/>
                <a:sym typeface="Arial"/>
              </a:rPr>
              <a:t>Christopher Ahmad</a:t>
            </a:r>
            <a:r>
              <a:rPr b="1" lang="en-US" sz="4500">
                <a:solidFill>
                  <a:srgbClr val="FFFFFF"/>
                </a:solidFill>
              </a:rPr>
              <a:t> (</a:t>
            </a:r>
            <a:r>
              <a:rPr b="1" i="0" lang="en-US" sz="4500" u="none" cap="none" strike="noStrike">
                <a:solidFill>
                  <a:srgbClr val="FFFFFF"/>
                </a:solidFill>
                <a:latin typeface="Arial"/>
                <a:ea typeface="Arial"/>
                <a:cs typeface="Arial"/>
                <a:sym typeface="Arial"/>
              </a:rPr>
              <a:t>3-</a:t>
            </a:r>
            <a:r>
              <a:rPr b="1" lang="en-US" sz="4500">
                <a:solidFill>
                  <a:srgbClr val="FFFFFF"/>
                </a:solidFill>
              </a:rPr>
              <a:t>5</a:t>
            </a:r>
            <a:r>
              <a:rPr b="1" i="0" lang="en-US" sz="4500" u="none" cap="none" strike="noStrike">
                <a:solidFill>
                  <a:srgbClr val="FFFFFF"/>
                </a:solidFill>
                <a:latin typeface="Arial"/>
                <a:ea typeface="Arial"/>
                <a:cs typeface="Arial"/>
                <a:sym typeface="Arial"/>
              </a:rPr>
              <a:t> </a:t>
            </a:r>
            <a:r>
              <a:rPr b="1" lang="en-US" sz="4500">
                <a:solidFill>
                  <a:schemeClr val="dk1"/>
                </a:solidFill>
              </a:rPr>
              <a:t>Division Head</a:t>
            </a:r>
            <a:r>
              <a:rPr b="1" i="0" lang="en-US" sz="4500" u="none" cap="none" strike="noStrike">
                <a:solidFill>
                  <a:srgbClr val="FFFFFF"/>
                </a:solidFill>
                <a:latin typeface="Arial"/>
                <a:ea typeface="Arial"/>
                <a:cs typeface="Arial"/>
                <a:sym typeface="Arial"/>
              </a:rPr>
              <a:t>)</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a:t>
            </a:r>
            <a:r>
              <a:rPr b="1" i="0" lang="en-US" sz="4500" u="none" cap="none" strike="noStrike">
                <a:solidFill>
                  <a:srgbClr val="FFFFFF"/>
                </a:solidFill>
                <a:latin typeface="Arial"/>
                <a:ea typeface="Arial"/>
                <a:cs typeface="Arial"/>
                <a:sym typeface="Arial"/>
              </a:rPr>
              <a:t>Peter Holmquist</a:t>
            </a:r>
            <a:r>
              <a:rPr b="1" lang="en-US" sz="4500">
                <a:solidFill>
                  <a:srgbClr val="FFFFFF"/>
                </a:solidFill>
              </a:rPr>
              <a:t> (Middle School </a:t>
            </a:r>
            <a:r>
              <a:rPr b="1" lang="en-US" sz="4500">
                <a:solidFill>
                  <a:schemeClr val="dk1"/>
                </a:solidFill>
              </a:rPr>
              <a:t>Division Head</a:t>
            </a:r>
            <a:r>
              <a:rPr b="1" lang="en-US" sz="4500">
                <a:solidFill>
                  <a:srgbClr val="FFFFFF"/>
                </a:solidFill>
              </a:rPr>
              <a:t>)</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Tareyton Russ (AIPHS Head of School)</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Maurice Williams (AIPHS Dean of Students)</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Ms. Marisol Magana (Operations Director)</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Ms. Tiffany Tung (Operations Manager)</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3"/>
          <p:cNvSpPr txBox="1"/>
          <p:nvPr>
            <p:ph type="ctrTitle"/>
          </p:nvPr>
        </p:nvSpPr>
        <p:spPr>
          <a:xfrm>
            <a:off x="9797000" y="1679300"/>
            <a:ext cx="4634400" cy="2424000"/>
          </a:xfrm>
          <a:prstGeom prst="rect">
            <a:avLst/>
          </a:prstGeom>
        </p:spPr>
        <p:txBody>
          <a:bodyPr anchorCtr="0" anchor="b" bIns="243800" lIns="243800" spcFirstLastPara="1" rIns="243800" wrap="square" tIns="243800">
            <a:noAutofit/>
          </a:bodyPr>
          <a:lstStyle/>
          <a:p>
            <a:pPr indent="0" lvl="0" marL="0" rtl="0">
              <a:spcBef>
                <a:spcPts val="0"/>
              </a:spcBef>
              <a:spcAft>
                <a:spcPts val="0"/>
              </a:spcAft>
              <a:buNone/>
            </a:pPr>
            <a:r>
              <a:rPr lang="en-US"/>
              <a:t>FAC</a:t>
            </a:r>
            <a:endParaRPr/>
          </a:p>
        </p:txBody>
      </p:sp>
      <p:sp>
        <p:nvSpPr>
          <p:cNvPr id="129" name="Google Shape;129;p23"/>
          <p:cNvSpPr txBox="1"/>
          <p:nvPr>
            <p:ph idx="1" type="subTitle"/>
          </p:nvPr>
        </p:nvSpPr>
        <p:spPr>
          <a:xfrm>
            <a:off x="1310600" y="4205475"/>
            <a:ext cx="21607200" cy="8859300"/>
          </a:xfrm>
          <a:prstGeom prst="rect">
            <a:avLst/>
          </a:prstGeom>
        </p:spPr>
        <p:txBody>
          <a:bodyPr anchorCtr="0" anchor="t" bIns="243800" lIns="243800" spcFirstLastPara="1" rIns="243800" wrap="square" tIns="243800">
            <a:noAutofit/>
          </a:bodyPr>
          <a:lstStyle/>
          <a:p>
            <a:pPr indent="-635000" lvl="0" marL="457200" rtl="0" algn="l">
              <a:spcBef>
                <a:spcPts val="0"/>
              </a:spcBef>
              <a:spcAft>
                <a:spcPts val="0"/>
              </a:spcAft>
              <a:buSzPts val="6400"/>
              <a:buChar char="●"/>
            </a:pPr>
            <a:r>
              <a:rPr lang="en-US"/>
              <a:t>Meeting postponed due to charter conference &amp; spring break</a:t>
            </a:r>
            <a:endParaRPr/>
          </a:p>
          <a:p>
            <a:pPr indent="0" lvl="0" marL="0" rtl="0" algn="l">
              <a:spcBef>
                <a:spcPts val="0"/>
              </a:spcBef>
              <a:spcAft>
                <a:spcPts val="0"/>
              </a:spcAft>
              <a:buNone/>
            </a:pPr>
            <a:r>
              <a:t/>
            </a:r>
            <a:endParaRPr/>
          </a:p>
          <a:p>
            <a:pPr indent="-635000" lvl="0" marL="457200" rtl="0" algn="l">
              <a:spcBef>
                <a:spcPts val="0"/>
              </a:spcBef>
              <a:spcAft>
                <a:spcPts val="0"/>
              </a:spcAft>
              <a:buSzPts val="6400"/>
              <a:buChar char="●"/>
            </a:pPr>
            <a:r>
              <a:rPr lang="en-US" u="sng"/>
              <a:t>Next meeting:</a:t>
            </a:r>
            <a:r>
              <a:rPr lang="en-US"/>
              <a:t> April 25, 6:30pm Lakeview</a:t>
            </a:r>
            <a:endParaRPr/>
          </a:p>
          <a:p>
            <a:pPr indent="0" lvl="0" marL="0" rtl="0" algn="l">
              <a:spcBef>
                <a:spcPts val="0"/>
              </a:spcBef>
              <a:spcAft>
                <a:spcPts val="0"/>
              </a:spcAft>
              <a:buNone/>
            </a:pPr>
            <a:r>
              <a:t/>
            </a:r>
            <a:endParaRPr/>
          </a:p>
          <a:p>
            <a:pPr indent="-635000" lvl="0" marL="457200" rtl="0" algn="l">
              <a:spcBef>
                <a:spcPts val="0"/>
              </a:spcBef>
              <a:spcAft>
                <a:spcPts val="0"/>
              </a:spcAft>
              <a:buSzPts val="6400"/>
              <a:buChar char="●"/>
            </a:pPr>
            <a:r>
              <a:rPr lang="en-US"/>
              <a:t>Committees: Booster, Parent Education, Community</a:t>
            </a:r>
            <a:endParaRPr/>
          </a:p>
          <a:p>
            <a:pPr indent="0" lvl="0" marL="0" rtl="0" algn="l">
              <a:spcBef>
                <a:spcPts val="0"/>
              </a:spcBef>
              <a:spcAft>
                <a:spcPts val="0"/>
              </a:spcAft>
              <a:buNone/>
            </a:pPr>
            <a:r>
              <a:t/>
            </a:r>
            <a:endParaRPr/>
          </a:p>
          <a:p>
            <a:pPr indent="-635000" lvl="0" marL="457200" rtl="0" algn="l">
              <a:spcBef>
                <a:spcPts val="0"/>
              </a:spcBef>
              <a:spcAft>
                <a:spcPts val="0"/>
              </a:spcAft>
              <a:buSzPts val="6400"/>
              <a:buChar char="●"/>
            </a:pPr>
            <a:r>
              <a:rPr lang="en-US"/>
              <a:t>Popcorn &amp; Kid’s Movie</a:t>
            </a:r>
            <a:endParaRPr/>
          </a:p>
        </p:txBody>
      </p:sp>
      <p:pic>
        <p:nvPicPr>
          <p:cNvPr id="130" name="Google Shape;130;p23"/>
          <p:cNvPicPr preferRelativeResize="0"/>
          <p:nvPr/>
        </p:nvPicPr>
        <p:blipFill>
          <a:blip r:embed="rId3">
            <a:alphaModFix/>
          </a:blip>
          <a:stretch>
            <a:fillRect/>
          </a:stretch>
        </p:blipFill>
        <p:spPr>
          <a:xfrm>
            <a:off x="4005250" y="1985813"/>
            <a:ext cx="4116500" cy="2219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4"/>
          <p:cNvSpPr txBox="1"/>
          <p:nvPr>
            <p:ph type="ctrTitle"/>
          </p:nvPr>
        </p:nvSpPr>
        <p:spPr>
          <a:xfrm>
            <a:off x="10978375" y="850325"/>
            <a:ext cx="111291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9600"/>
              <a:t>Perfect Attendance</a:t>
            </a:r>
            <a:endParaRPr sz="9600"/>
          </a:p>
        </p:txBody>
      </p:sp>
      <p:sp>
        <p:nvSpPr>
          <p:cNvPr id="136" name="Google Shape;136;p24"/>
          <p:cNvSpPr txBox="1"/>
          <p:nvPr>
            <p:ph idx="1" type="subTitle"/>
          </p:nvPr>
        </p:nvSpPr>
        <p:spPr>
          <a:xfrm>
            <a:off x="10754900" y="4651725"/>
            <a:ext cx="11978400" cy="6214800"/>
          </a:xfrm>
          <a:prstGeom prst="rect">
            <a:avLst/>
          </a:prstGeom>
        </p:spPr>
        <p:txBody>
          <a:bodyPr anchorCtr="0" anchor="t" bIns="243800" lIns="243800" spcFirstLastPara="1" rIns="243800" wrap="square" tIns="243800">
            <a:noAutofit/>
          </a:bodyPr>
          <a:lstStyle/>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On Wednesday, March 28, AIPHS Sophomore Mandy Huang received a $500 check from Giveback Natives Oakland for its everyday counts attendance challenge.</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533400" lvl="0" marL="457200" rtl="0" algn="l">
              <a:lnSpc>
                <a:spcPct val="115000"/>
              </a:lnSpc>
              <a:spcBef>
                <a:spcPts val="1600"/>
              </a:spcBef>
              <a:spcAft>
                <a:spcPts val="0"/>
              </a:spcAft>
              <a:buClr>
                <a:srgbClr val="FFFFFF"/>
              </a:buClr>
              <a:buSzPts val="4800"/>
              <a:buFont typeface="Lato"/>
              <a:buChar char="●"/>
            </a:pPr>
            <a:r>
              <a:rPr lang="en-US" sz="4800">
                <a:solidFill>
                  <a:srgbClr val="FFFFFF"/>
                </a:solidFill>
                <a:latin typeface="Lato"/>
                <a:ea typeface="Lato"/>
                <a:cs typeface="Lato"/>
                <a:sym typeface="Lato"/>
              </a:rPr>
              <a:t>Applications are available now for AIPHS students to enter the attendance challenge for their Q4</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137" name="Google Shape;137;p24"/>
          <p:cNvPicPr preferRelativeResize="0"/>
          <p:nvPr/>
        </p:nvPicPr>
        <p:blipFill>
          <a:blip r:embed="rId3">
            <a:alphaModFix/>
          </a:blip>
          <a:stretch>
            <a:fillRect/>
          </a:stretch>
        </p:blipFill>
        <p:spPr>
          <a:xfrm>
            <a:off x="0" y="7607650"/>
            <a:ext cx="10881855" cy="6108340"/>
          </a:xfrm>
          <a:prstGeom prst="rect">
            <a:avLst/>
          </a:prstGeom>
          <a:noFill/>
          <a:ln>
            <a:noFill/>
          </a:ln>
        </p:spPr>
      </p:pic>
      <p:pic>
        <p:nvPicPr>
          <p:cNvPr id="138" name="Google Shape;138;p24"/>
          <p:cNvPicPr preferRelativeResize="0"/>
          <p:nvPr/>
        </p:nvPicPr>
        <p:blipFill rotWithShape="1">
          <a:blip r:embed="rId4">
            <a:alphaModFix/>
          </a:blip>
          <a:srcRect b="0" l="0" r="10650" t="0"/>
          <a:stretch/>
        </p:blipFill>
        <p:spPr>
          <a:xfrm>
            <a:off x="-1005125" y="0"/>
            <a:ext cx="11886975" cy="7467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5"/>
          <p:cNvSpPr txBox="1"/>
          <p:nvPr>
            <p:ph type="ctrTitle"/>
          </p:nvPr>
        </p:nvSpPr>
        <p:spPr>
          <a:xfrm>
            <a:off x="10978375" y="850325"/>
            <a:ext cx="111291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9600"/>
              <a:t>LLS Fundraiser</a:t>
            </a:r>
            <a:endParaRPr sz="9600"/>
          </a:p>
        </p:txBody>
      </p:sp>
      <p:sp>
        <p:nvSpPr>
          <p:cNvPr id="144" name="Google Shape;144;p25"/>
          <p:cNvSpPr txBox="1"/>
          <p:nvPr>
            <p:ph idx="1" type="subTitle"/>
          </p:nvPr>
        </p:nvSpPr>
        <p:spPr>
          <a:xfrm>
            <a:off x="10754900" y="4651725"/>
            <a:ext cx="11978400" cy="6214800"/>
          </a:xfrm>
          <a:prstGeom prst="rect">
            <a:avLst/>
          </a:prstGeom>
        </p:spPr>
        <p:txBody>
          <a:bodyPr anchorCtr="0" anchor="t" bIns="243800" lIns="243800" spcFirstLastPara="1" rIns="243800" wrap="square" tIns="243800">
            <a:noAutofit/>
          </a:bodyPr>
          <a:lstStyle/>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On Wednesday, March 28, Representatives from the Leukemia and Lymphoma Society attended an AIPHS Pep Rally where the SGA made its $1000 fundraising contribution to LLS.</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145" name="Google Shape;145;p25"/>
          <p:cNvPicPr preferRelativeResize="0"/>
          <p:nvPr/>
        </p:nvPicPr>
        <p:blipFill>
          <a:blip r:embed="rId3">
            <a:alphaModFix/>
          </a:blip>
          <a:stretch>
            <a:fillRect/>
          </a:stretch>
        </p:blipFill>
        <p:spPr>
          <a:xfrm>
            <a:off x="-126950" y="5549624"/>
            <a:ext cx="10881854" cy="8161398"/>
          </a:xfrm>
          <a:prstGeom prst="rect">
            <a:avLst/>
          </a:prstGeom>
          <a:noFill/>
          <a:ln>
            <a:noFill/>
          </a:ln>
        </p:spPr>
      </p:pic>
      <p:pic>
        <p:nvPicPr>
          <p:cNvPr id="146" name="Google Shape;146;p25"/>
          <p:cNvPicPr preferRelativeResize="0"/>
          <p:nvPr/>
        </p:nvPicPr>
        <p:blipFill>
          <a:blip r:embed="rId4">
            <a:alphaModFix/>
          </a:blip>
          <a:stretch>
            <a:fillRect/>
          </a:stretch>
        </p:blipFill>
        <p:spPr>
          <a:xfrm>
            <a:off x="-126950" y="0"/>
            <a:ext cx="10881855" cy="61083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6"/>
          <p:cNvSpPr txBox="1"/>
          <p:nvPr>
            <p:ph type="ctrTitle"/>
          </p:nvPr>
        </p:nvSpPr>
        <p:spPr>
          <a:xfrm>
            <a:off x="10978375" y="850325"/>
            <a:ext cx="111291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9600"/>
              <a:t>Security Cameras</a:t>
            </a:r>
            <a:endParaRPr sz="9600"/>
          </a:p>
        </p:txBody>
      </p:sp>
      <p:sp>
        <p:nvSpPr>
          <p:cNvPr id="152" name="Google Shape;152;p26"/>
          <p:cNvSpPr txBox="1"/>
          <p:nvPr>
            <p:ph idx="1" type="subTitle"/>
          </p:nvPr>
        </p:nvSpPr>
        <p:spPr>
          <a:xfrm>
            <a:off x="10754900" y="4651725"/>
            <a:ext cx="11978400" cy="6214800"/>
          </a:xfrm>
          <a:prstGeom prst="rect">
            <a:avLst/>
          </a:prstGeom>
        </p:spPr>
        <p:txBody>
          <a:bodyPr anchorCtr="0" anchor="t" bIns="243800" lIns="243800" spcFirstLastPara="1" rIns="243800" wrap="square" tIns="243800">
            <a:noAutofit/>
          </a:bodyPr>
          <a:lstStyle/>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AIPHS installed 4 Security Cameras on campus over the Spring Break.</a:t>
            </a:r>
            <a:endParaRPr sz="4800">
              <a:solidFill>
                <a:srgbClr val="FFFFFF"/>
              </a:solidFill>
              <a:latin typeface="Lato"/>
              <a:ea typeface="Lato"/>
              <a:cs typeface="Lato"/>
              <a:sym typeface="Lato"/>
            </a:endParaRPr>
          </a:p>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Long-term goal is to install as many 8-10 cameras on campus. </a:t>
            </a:r>
            <a:endParaRPr sz="4800">
              <a:solidFill>
                <a:srgbClr val="FFFFFF"/>
              </a:solidFill>
              <a:latin typeface="Lato"/>
              <a:ea typeface="Lato"/>
              <a:cs typeface="Lato"/>
              <a:sym typeface="Lato"/>
            </a:endParaRPr>
          </a:p>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This meets goals of 2017-2018 LCAP.</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153" name="Google Shape;153;p26"/>
          <p:cNvPicPr preferRelativeResize="0"/>
          <p:nvPr/>
        </p:nvPicPr>
        <p:blipFill>
          <a:blip r:embed="rId3">
            <a:alphaModFix/>
          </a:blip>
          <a:stretch>
            <a:fillRect/>
          </a:stretch>
        </p:blipFill>
        <p:spPr>
          <a:xfrm>
            <a:off x="0" y="0"/>
            <a:ext cx="10450099" cy="5878181"/>
          </a:xfrm>
          <a:prstGeom prst="rect">
            <a:avLst/>
          </a:prstGeom>
          <a:noFill/>
          <a:ln>
            <a:noFill/>
          </a:ln>
        </p:spPr>
      </p:pic>
      <p:pic>
        <p:nvPicPr>
          <p:cNvPr id="154" name="Google Shape;154;p26"/>
          <p:cNvPicPr preferRelativeResize="0"/>
          <p:nvPr/>
        </p:nvPicPr>
        <p:blipFill>
          <a:blip r:embed="rId4">
            <a:alphaModFix/>
          </a:blip>
          <a:stretch>
            <a:fillRect/>
          </a:stretch>
        </p:blipFill>
        <p:spPr>
          <a:xfrm>
            <a:off x="152400" y="6030581"/>
            <a:ext cx="4237323" cy="7533019"/>
          </a:xfrm>
          <a:prstGeom prst="rect">
            <a:avLst/>
          </a:prstGeom>
          <a:noFill/>
          <a:ln>
            <a:noFill/>
          </a:ln>
        </p:spPr>
      </p:pic>
      <p:pic>
        <p:nvPicPr>
          <p:cNvPr id="155" name="Google Shape;155;p26"/>
          <p:cNvPicPr preferRelativeResize="0"/>
          <p:nvPr/>
        </p:nvPicPr>
        <p:blipFill>
          <a:blip r:embed="rId5">
            <a:alphaModFix/>
          </a:blip>
          <a:stretch>
            <a:fillRect/>
          </a:stretch>
        </p:blipFill>
        <p:spPr>
          <a:xfrm>
            <a:off x="4389726" y="6030575"/>
            <a:ext cx="5918224" cy="7533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7"/>
          <p:cNvSpPr txBox="1"/>
          <p:nvPr>
            <p:ph type="ctrTitle"/>
          </p:nvPr>
        </p:nvSpPr>
        <p:spPr>
          <a:xfrm>
            <a:off x="10978375" y="850325"/>
            <a:ext cx="111291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9600"/>
              <a:t>AIPHS Student Newspaper</a:t>
            </a:r>
            <a:endParaRPr sz="9600"/>
          </a:p>
        </p:txBody>
      </p:sp>
      <p:sp>
        <p:nvSpPr>
          <p:cNvPr id="161" name="Google Shape;161;p27"/>
          <p:cNvSpPr txBox="1"/>
          <p:nvPr>
            <p:ph idx="1" type="subTitle"/>
          </p:nvPr>
        </p:nvSpPr>
        <p:spPr>
          <a:xfrm>
            <a:off x="10754900" y="4651725"/>
            <a:ext cx="11978400" cy="6214800"/>
          </a:xfrm>
          <a:prstGeom prst="rect">
            <a:avLst/>
          </a:prstGeom>
        </p:spPr>
        <p:txBody>
          <a:bodyPr anchorCtr="0" anchor="t" bIns="243800" lIns="243800" spcFirstLastPara="1" rIns="243800" wrap="square" tIns="243800">
            <a:noAutofit/>
          </a:bodyPr>
          <a:lstStyle/>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The first issue of AIPHS’s student Newspaper </a:t>
            </a:r>
            <a:r>
              <a:rPr i="1" lang="en-US" sz="4800">
                <a:solidFill>
                  <a:srgbClr val="FFFFFF"/>
                </a:solidFill>
                <a:latin typeface="Lato"/>
                <a:ea typeface="Lato"/>
                <a:cs typeface="Lato"/>
                <a:sym typeface="Lato"/>
              </a:rPr>
              <a:t>The Golden Tribune</a:t>
            </a:r>
            <a:r>
              <a:rPr lang="en-US" sz="4800">
                <a:solidFill>
                  <a:srgbClr val="FFFFFF"/>
                </a:solidFill>
                <a:latin typeface="Lato"/>
                <a:ea typeface="Lato"/>
                <a:cs typeface="Lato"/>
                <a:sym typeface="Lato"/>
              </a:rPr>
              <a:t> was released in April.</a:t>
            </a:r>
            <a:endParaRPr sz="4800">
              <a:solidFill>
                <a:srgbClr val="FFFFFF"/>
              </a:solidFill>
              <a:latin typeface="Lato"/>
              <a:ea typeface="Lato"/>
              <a:cs typeface="Lato"/>
              <a:sym typeface="Lato"/>
            </a:endParaRPr>
          </a:p>
          <a:p>
            <a:pPr indent="-533400" lvl="0" marL="457200" rtl="0" algn="l">
              <a:lnSpc>
                <a:spcPct val="115000"/>
              </a:lnSpc>
              <a:spcBef>
                <a:spcPts val="0"/>
              </a:spcBef>
              <a:spcAft>
                <a:spcPts val="0"/>
              </a:spcAft>
              <a:buClr>
                <a:srgbClr val="FFFFFF"/>
              </a:buClr>
              <a:buSzPts val="4800"/>
              <a:buFont typeface="Lato"/>
              <a:buChar char="●"/>
            </a:pPr>
            <a:r>
              <a:rPr i="1" lang="en-US" sz="4800">
                <a:solidFill>
                  <a:srgbClr val="FFFFFF"/>
                </a:solidFill>
                <a:latin typeface="Lato"/>
                <a:ea typeface="Lato"/>
                <a:cs typeface="Lato"/>
                <a:sym typeface="Lato"/>
              </a:rPr>
              <a:t>The Golden Tribune</a:t>
            </a:r>
            <a:r>
              <a:rPr lang="en-US" sz="4800">
                <a:solidFill>
                  <a:srgbClr val="FFFFFF"/>
                </a:solidFill>
                <a:latin typeface="Lato"/>
                <a:ea typeface="Lato"/>
                <a:cs typeface="Lato"/>
                <a:sym typeface="Lato"/>
              </a:rPr>
              <a:t> is produced in Mr. Daniel Mark’s 6th Period Journalism Class</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162" name="Google Shape;162;p27"/>
          <p:cNvPicPr preferRelativeResize="0"/>
          <p:nvPr/>
        </p:nvPicPr>
        <p:blipFill>
          <a:blip r:embed="rId3">
            <a:alphaModFix/>
          </a:blip>
          <a:stretch>
            <a:fillRect/>
          </a:stretch>
        </p:blipFill>
        <p:spPr>
          <a:xfrm>
            <a:off x="152400" y="152400"/>
            <a:ext cx="10058399" cy="134111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8"/>
          <p:cNvSpPr txBox="1"/>
          <p:nvPr>
            <p:ph type="ctrTitle"/>
          </p:nvPr>
        </p:nvSpPr>
        <p:spPr>
          <a:xfrm>
            <a:off x="10978375" y="850325"/>
            <a:ext cx="111291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9600"/>
              <a:t>AIPHS Senior Prom</a:t>
            </a:r>
            <a:endParaRPr sz="9600"/>
          </a:p>
        </p:txBody>
      </p:sp>
      <p:sp>
        <p:nvSpPr>
          <p:cNvPr id="168" name="Google Shape;168;p28"/>
          <p:cNvSpPr txBox="1"/>
          <p:nvPr>
            <p:ph idx="1" type="subTitle"/>
          </p:nvPr>
        </p:nvSpPr>
        <p:spPr>
          <a:xfrm>
            <a:off x="10754900" y="4651725"/>
            <a:ext cx="11978400" cy="6214800"/>
          </a:xfrm>
          <a:prstGeom prst="rect">
            <a:avLst/>
          </a:prstGeom>
        </p:spPr>
        <p:txBody>
          <a:bodyPr anchorCtr="0" anchor="t" bIns="243800" lIns="243800" spcFirstLastPara="1" rIns="243800" wrap="square" tIns="243800">
            <a:noAutofit/>
          </a:bodyPr>
          <a:lstStyle/>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AIPHS will have a joint Junior / Senior Prom titled </a:t>
            </a:r>
            <a:r>
              <a:rPr i="1" lang="en-US" sz="4800">
                <a:solidFill>
                  <a:srgbClr val="FFFFFF"/>
                </a:solidFill>
                <a:latin typeface="Lato"/>
                <a:ea typeface="Lato"/>
                <a:cs typeface="Lato"/>
                <a:sym typeface="Lato"/>
              </a:rPr>
              <a:t>A Night in Paris, </a:t>
            </a:r>
            <a:r>
              <a:rPr lang="en-US" sz="4800">
                <a:solidFill>
                  <a:srgbClr val="FFFFFF"/>
                </a:solidFill>
                <a:latin typeface="Lato"/>
                <a:ea typeface="Lato"/>
                <a:cs typeface="Lato"/>
                <a:sym typeface="Lato"/>
              </a:rPr>
              <a:t>on Friday, June 1, 2018, from 5PM-11PM at Preservation Park, in Oakland.</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533400" lvl="0" marL="457200" rtl="0" algn="l">
              <a:lnSpc>
                <a:spcPct val="115000"/>
              </a:lnSpc>
              <a:spcBef>
                <a:spcPts val="1600"/>
              </a:spcBef>
              <a:spcAft>
                <a:spcPts val="0"/>
              </a:spcAft>
              <a:buClr>
                <a:srgbClr val="FFFFFF"/>
              </a:buClr>
              <a:buSzPts val="4800"/>
              <a:buFont typeface="Lato"/>
              <a:buChar char="●"/>
            </a:pPr>
            <a:r>
              <a:rPr lang="en-US" sz="4800">
                <a:solidFill>
                  <a:srgbClr val="FFFFFF"/>
                </a:solidFill>
                <a:latin typeface="Lato"/>
                <a:ea typeface="Lato"/>
                <a:cs typeface="Lato"/>
                <a:sym typeface="Lato"/>
              </a:rPr>
              <a:t>AIPHS’s prom will be entirely outdoors and tickets are on sale for $40</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169" name="Google Shape;169;p28"/>
          <p:cNvPicPr preferRelativeResize="0"/>
          <p:nvPr/>
        </p:nvPicPr>
        <p:blipFill>
          <a:blip r:embed="rId3">
            <a:alphaModFix/>
          </a:blip>
          <a:stretch>
            <a:fillRect/>
          </a:stretch>
        </p:blipFill>
        <p:spPr>
          <a:xfrm>
            <a:off x="0" y="0"/>
            <a:ext cx="10875918" cy="6214801"/>
          </a:xfrm>
          <a:prstGeom prst="rect">
            <a:avLst/>
          </a:prstGeom>
          <a:noFill/>
          <a:ln>
            <a:noFill/>
          </a:ln>
        </p:spPr>
      </p:pic>
      <p:pic>
        <p:nvPicPr>
          <p:cNvPr id="170" name="Google Shape;170;p28"/>
          <p:cNvPicPr preferRelativeResize="0"/>
          <p:nvPr/>
        </p:nvPicPr>
        <p:blipFill>
          <a:blip r:embed="rId4">
            <a:alphaModFix/>
          </a:blip>
          <a:stretch>
            <a:fillRect/>
          </a:stretch>
        </p:blipFill>
        <p:spPr>
          <a:xfrm>
            <a:off x="152400" y="6367199"/>
            <a:ext cx="10602499" cy="70790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9"/>
          <p:cNvSpPr txBox="1"/>
          <p:nvPr>
            <p:ph type="ctrTitle"/>
          </p:nvPr>
        </p:nvSpPr>
        <p:spPr>
          <a:xfrm>
            <a:off x="10978375" y="850325"/>
            <a:ext cx="111291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9600"/>
              <a:t>Lady Eagles Soccer Update</a:t>
            </a:r>
            <a:endParaRPr sz="9600"/>
          </a:p>
        </p:txBody>
      </p:sp>
      <p:sp>
        <p:nvSpPr>
          <p:cNvPr id="176" name="Google Shape;176;p29"/>
          <p:cNvSpPr txBox="1"/>
          <p:nvPr>
            <p:ph idx="1" type="subTitle"/>
          </p:nvPr>
        </p:nvSpPr>
        <p:spPr>
          <a:xfrm>
            <a:off x="10754900" y="4651725"/>
            <a:ext cx="11978400" cy="6214800"/>
          </a:xfrm>
          <a:prstGeom prst="rect">
            <a:avLst/>
          </a:prstGeom>
        </p:spPr>
        <p:txBody>
          <a:bodyPr anchorCtr="0" anchor="t" bIns="243800" lIns="243800" spcFirstLastPara="1" rIns="243800" wrap="square" tIns="243800">
            <a:noAutofit/>
          </a:bodyPr>
          <a:lstStyle/>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The Lady Eagles Soccer Team is currently 3-2 and will secure a playoff spot with today’s win against Oakland Unity.  </a:t>
            </a:r>
            <a:endParaRPr sz="4800">
              <a:solidFill>
                <a:srgbClr val="FFFFFF"/>
              </a:solidFill>
              <a:latin typeface="Lato"/>
              <a:ea typeface="Lato"/>
              <a:cs typeface="Lato"/>
              <a:sym typeface="Lato"/>
            </a:endParaRPr>
          </a:p>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Senior Paola Barron is currently ranked #4 in the state of California for goals scored in this season and is the league’s leading MVP candidate.  </a:t>
            </a:r>
            <a:endParaRPr sz="4800">
              <a:solidFill>
                <a:srgbClr val="FFFFFF"/>
              </a:solidFill>
              <a:latin typeface="Lato"/>
              <a:ea typeface="Lato"/>
              <a:cs typeface="Lato"/>
              <a:sym typeface="Lato"/>
            </a:endParaRPr>
          </a:p>
          <a:p>
            <a:pPr indent="-533400" lvl="0" marL="457200" rtl="0" algn="l">
              <a:lnSpc>
                <a:spcPct val="115000"/>
              </a:lnSpc>
              <a:spcBef>
                <a:spcPts val="0"/>
              </a:spcBef>
              <a:spcAft>
                <a:spcPts val="0"/>
              </a:spcAft>
              <a:buClr>
                <a:srgbClr val="FFFFFF"/>
              </a:buClr>
              <a:buSzPts val="4800"/>
              <a:buFont typeface="Lato"/>
              <a:buChar char="●"/>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177" name="Google Shape;177;p29"/>
          <p:cNvPicPr preferRelativeResize="0"/>
          <p:nvPr/>
        </p:nvPicPr>
        <p:blipFill>
          <a:blip r:embed="rId3">
            <a:alphaModFix/>
          </a:blip>
          <a:stretch>
            <a:fillRect/>
          </a:stretch>
        </p:blipFill>
        <p:spPr>
          <a:xfrm>
            <a:off x="-76200" y="0"/>
            <a:ext cx="10678703" cy="7119126"/>
          </a:xfrm>
          <a:prstGeom prst="rect">
            <a:avLst/>
          </a:prstGeom>
          <a:noFill/>
          <a:ln>
            <a:noFill/>
          </a:ln>
        </p:spPr>
      </p:pic>
      <p:pic>
        <p:nvPicPr>
          <p:cNvPr id="178" name="Google Shape;178;p29"/>
          <p:cNvPicPr preferRelativeResize="0"/>
          <p:nvPr/>
        </p:nvPicPr>
        <p:blipFill>
          <a:blip r:embed="rId4">
            <a:alphaModFix/>
          </a:blip>
          <a:stretch>
            <a:fillRect/>
          </a:stretch>
        </p:blipFill>
        <p:spPr>
          <a:xfrm>
            <a:off x="-1152437" y="7119124"/>
            <a:ext cx="11754938" cy="65968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0"/>
          <p:cNvSpPr txBox="1"/>
          <p:nvPr>
            <p:ph type="ctrTitle"/>
          </p:nvPr>
        </p:nvSpPr>
        <p:spPr>
          <a:xfrm>
            <a:off x="10978375" y="850325"/>
            <a:ext cx="111291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9600"/>
              <a:t>Boys</a:t>
            </a:r>
            <a:r>
              <a:rPr lang="en-US" sz="9600"/>
              <a:t> Volleyball Team Update</a:t>
            </a:r>
            <a:endParaRPr sz="9600"/>
          </a:p>
        </p:txBody>
      </p:sp>
      <p:sp>
        <p:nvSpPr>
          <p:cNvPr id="184" name="Google Shape;184;p30"/>
          <p:cNvSpPr txBox="1"/>
          <p:nvPr>
            <p:ph idx="1" type="subTitle"/>
          </p:nvPr>
        </p:nvSpPr>
        <p:spPr>
          <a:xfrm>
            <a:off x="10754900" y="4651725"/>
            <a:ext cx="11978400" cy="6214800"/>
          </a:xfrm>
          <a:prstGeom prst="rect">
            <a:avLst/>
          </a:prstGeom>
        </p:spPr>
        <p:txBody>
          <a:bodyPr anchorCtr="0" anchor="t" bIns="243800" lIns="243800" spcFirstLastPara="1" rIns="243800" wrap="square" tIns="243800">
            <a:noAutofit/>
          </a:bodyPr>
          <a:lstStyle/>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The Boys Volleyball team earned their first victory of the season against Coliseum College Prep by defeating them 3-0</a:t>
            </a:r>
            <a:endParaRPr sz="4800">
              <a:solidFill>
                <a:srgbClr val="FFFFFF"/>
              </a:solidFill>
              <a:latin typeface="Lato"/>
              <a:ea typeface="Lato"/>
              <a:cs typeface="Lato"/>
              <a:sym typeface="Lato"/>
            </a:endParaRPr>
          </a:p>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The Boys Volleyball team will play against Oakland High, Oakland Tech, and Skyline High within the next two weeks</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185" name="Google Shape;185;p30"/>
          <p:cNvPicPr preferRelativeResize="0"/>
          <p:nvPr/>
        </p:nvPicPr>
        <p:blipFill>
          <a:blip r:embed="rId3">
            <a:alphaModFix/>
          </a:blip>
          <a:stretch>
            <a:fillRect/>
          </a:stretch>
        </p:blipFill>
        <p:spPr>
          <a:xfrm>
            <a:off x="3" y="5810450"/>
            <a:ext cx="10754896" cy="8066172"/>
          </a:xfrm>
          <a:prstGeom prst="rect">
            <a:avLst/>
          </a:prstGeom>
          <a:noFill/>
          <a:ln>
            <a:noFill/>
          </a:ln>
        </p:spPr>
      </p:pic>
      <p:pic>
        <p:nvPicPr>
          <p:cNvPr id="186" name="Google Shape;186;p30"/>
          <p:cNvPicPr preferRelativeResize="0"/>
          <p:nvPr/>
        </p:nvPicPr>
        <p:blipFill>
          <a:blip r:embed="rId4">
            <a:alphaModFix/>
          </a:blip>
          <a:stretch>
            <a:fillRect/>
          </a:stretch>
        </p:blipFill>
        <p:spPr>
          <a:xfrm>
            <a:off x="0" y="8"/>
            <a:ext cx="10754900" cy="71699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31"/>
          <p:cNvSpPr txBox="1"/>
          <p:nvPr>
            <p:ph type="ctrTitle"/>
          </p:nvPr>
        </p:nvSpPr>
        <p:spPr>
          <a:xfrm>
            <a:off x="10978375" y="850325"/>
            <a:ext cx="111291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9600"/>
              <a:t>S.E.A. Eagles Update</a:t>
            </a:r>
            <a:endParaRPr sz="9600"/>
          </a:p>
        </p:txBody>
      </p:sp>
      <p:sp>
        <p:nvSpPr>
          <p:cNvPr id="192" name="Google Shape;192;p31"/>
          <p:cNvSpPr txBox="1"/>
          <p:nvPr>
            <p:ph idx="1" type="subTitle"/>
          </p:nvPr>
        </p:nvSpPr>
        <p:spPr>
          <a:xfrm>
            <a:off x="10754900" y="4651725"/>
            <a:ext cx="11978400" cy="7583700"/>
          </a:xfrm>
          <a:prstGeom prst="rect">
            <a:avLst/>
          </a:prstGeom>
        </p:spPr>
        <p:txBody>
          <a:bodyPr anchorCtr="0" anchor="t" bIns="243800" lIns="243800" spcFirstLastPara="1" rIns="243800" wrap="square" tIns="243800">
            <a:noAutofit/>
          </a:bodyPr>
          <a:lstStyle/>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The AIPHS Swim Team held its first meet of the season on Thursday, April 12</a:t>
            </a:r>
            <a:endParaRPr sz="4800">
              <a:solidFill>
                <a:srgbClr val="FFFFFF"/>
              </a:solidFill>
              <a:latin typeface="Lato"/>
              <a:ea typeface="Lato"/>
              <a:cs typeface="Lato"/>
              <a:sym typeface="Lato"/>
            </a:endParaRPr>
          </a:p>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The girls and boys teams competed well considering their limited experience and several AIMS swimmers won their swim heats.  </a:t>
            </a:r>
            <a:endParaRPr sz="4800">
              <a:solidFill>
                <a:srgbClr val="FFFFFF"/>
              </a:solidFill>
              <a:latin typeface="Lato"/>
              <a:ea typeface="Lato"/>
              <a:cs typeface="Lato"/>
              <a:sym typeface="Lato"/>
            </a:endParaRPr>
          </a:p>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AIPHS’s next swim meet will be held on April 26 at Castlemont High School.</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193" name="Google Shape;193;p31"/>
          <p:cNvPicPr preferRelativeResize="0"/>
          <p:nvPr/>
        </p:nvPicPr>
        <p:blipFill>
          <a:blip r:embed="rId3">
            <a:alphaModFix/>
          </a:blip>
          <a:stretch>
            <a:fillRect/>
          </a:stretch>
        </p:blipFill>
        <p:spPr>
          <a:xfrm>
            <a:off x="-12" y="6046635"/>
            <a:ext cx="10225817" cy="7669363"/>
          </a:xfrm>
          <a:prstGeom prst="rect">
            <a:avLst/>
          </a:prstGeom>
          <a:noFill/>
          <a:ln>
            <a:noFill/>
          </a:ln>
        </p:spPr>
      </p:pic>
      <p:pic>
        <p:nvPicPr>
          <p:cNvPr id="194" name="Google Shape;194;p31"/>
          <p:cNvPicPr preferRelativeResize="0"/>
          <p:nvPr/>
        </p:nvPicPr>
        <p:blipFill>
          <a:blip r:embed="rId4">
            <a:alphaModFix/>
          </a:blip>
          <a:stretch>
            <a:fillRect/>
          </a:stretch>
        </p:blipFill>
        <p:spPr>
          <a:xfrm>
            <a:off x="0" y="0"/>
            <a:ext cx="10225800" cy="68171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2"/>
          <p:cNvSpPr txBox="1"/>
          <p:nvPr>
            <p:ph type="ctrTitle"/>
          </p:nvPr>
        </p:nvSpPr>
        <p:spPr>
          <a:xfrm>
            <a:off x="10978375" y="850325"/>
            <a:ext cx="111291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9600"/>
              <a:t>AIPHS Title IX Report</a:t>
            </a:r>
            <a:endParaRPr sz="9600"/>
          </a:p>
        </p:txBody>
      </p:sp>
      <p:sp>
        <p:nvSpPr>
          <p:cNvPr id="200" name="Google Shape;200;p32"/>
          <p:cNvSpPr txBox="1"/>
          <p:nvPr>
            <p:ph idx="1" type="subTitle"/>
          </p:nvPr>
        </p:nvSpPr>
        <p:spPr>
          <a:xfrm>
            <a:off x="10754900" y="4651725"/>
            <a:ext cx="11978400" cy="6214800"/>
          </a:xfrm>
          <a:prstGeom prst="rect">
            <a:avLst/>
          </a:prstGeom>
        </p:spPr>
        <p:txBody>
          <a:bodyPr anchorCtr="0" anchor="t" bIns="243800" lIns="243800" spcFirstLastPara="1" rIns="243800" wrap="square" tIns="243800">
            <a:noAutofit/>
          </a:bodyPr>
          <a:lstStyle/>
          <a:p>
            <a:pPr indent="-533400" lvl="0" marL="457200" rtl="0" algn="l">
              <a:lnSpc>
                <a:spcPct val="115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AIPHS’s Annual Title IX Report on the Athletics Program was released and is available online at aimsathletics.com/title-ix</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201" name="Google Shape;201;p32"/>
          <p:cNvPicPr preferRelativeResize="0"/>
          <p:nvPr/>
        </p:nvPicPr>
        <p:blipFill>
          <a:blip r:embed="rId3">
            <a:alphaModFix/>
          </a:blip>
          <a:stretch>
            <a:fillRect/>
          </a:stretch>
        </p:blipFill>
        <p:spPr>
          <a:xfrm>
            <a:off x="487600" y="152400"/>
            <a:ext cx="10058399" cy="130167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p:nvPr/>
        </p:nvSpPr>
        <p:spPr>
          <a:xfrm>
            <a:off x="0" y="0"/>
            <a:ext cx="9913200" cy="13716000"/>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5"/>
              </a:buClr>
              <a:buFont typeface="Arial"/>
              <a:buNone/>
            </a:pPr>
            <a:r>
              <a:t/>
            </a:r>
            <a:endParaRPr b="0" i="0" sz="2000" u="none" cap="none" strike="noStrike">
              <a:solidFill>
                <a:schemeClr val="accent5"/>
              </a:solidFill>
              <a:latin typeface="Arial"/>
              <a:ea typeface="Arial"/>
              <a:cs typeface="Arial"/>
              <a:sym typeface="Arial"/>
            </a:endParaRPr>
          </a:p>
        </p:txBody>
      </p:sp>
      <p:sp>
        <p:nvSpPr>
          <p:cNvPr id="73" name="Google Shape;73;p15"/>
          <p:cNvSpPr/>
          <p:nvPr/>
        </p:nvSpPr>
        <p:spPr>
          <a:xfrm>
            <a:off x="0" y="1937050"/>
            <a:ext cx="9913200" cy="75888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8600" u="none" cap="none" strike="noStrike">
                <a:solidFill>
                  <a:srgbClr val="FFFFFF"/>
                </a:solidFill>
                <a:latin typeface="Arial"/>
                <a:ea typeface="Arial"/>
                <a:cs typeface="Arial"/>
                <a:sym typeface="Arial"/>
              </a:rPr>
              <a:t>Enrollment Numbers</a:t>
            </a:r>
            <a:endParaRPr/>
          </a:p>
        </p:txBody>
      </p:sp>
      <p:sp>
        <p:nvSpPr>
          <p:cNvPr id="74" name="Google Shape;74;p15"/>
          <p:cNvSpPr txBox="1"/>
          <p:nvPr/>
        </p:nvSpPr>
        <p:spPr>
          <a:xfrm flipH="1">
            <a:off x="10759363" y="5871175"/>
            <a:ext cx="3432600" cy="22467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5E5E5E"/>
              </a:buClr>
              <a:buFont typeface="Arial"/>
              <a:buNone/>
            </a:pPr>
            <a:r>
              <a:rPr lang="en-US" sz="9600">
                <a:solidFill>
                  <a:srgbClr val="FFFFFF"/>
                </a:solidFill>
              </a:rPr>
              <a:t>145</a:t>
            </a:r>
            <a:endParaRPr sz="9600">
              <a:solidFill>
                <a:srgbClr val="FFFFFF"/>
              </a:solidFill>
            </a:endParaRPr>
          </a:p>
        </p:txBody>
      </p:sp>
      <p:sp>
        <p:nvSpPr>
          <p:cNvPr id="75" name="Google Shape;75;p15"/>
          <p:cNvSpPr/>
          <p:nvPr/>
        </p:nvSpPr>
        <p:spPr>
          <a:xfrm>
            <a:off x="10675025" y="4081301"/>
            <a:ext cx="4088700" cy="1598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chemeClr val="accent5"/>
              </a:buClr>
              <a:buFont typeface="Arial"/>
              <a:buNone/>
            </a:pPr>
            <a:r>
              <a:rPr b="1" i="0" lang="en-US" sz="7200" u="none" cap="none" strike="noStrike">
                <a:solidFill>
                  <a:schemeClr val="accent5"/>
                </a:solidFill>
                <a:latin typeface="Arial"/>
                <a:ea typeface="Arial"/>
                <a:cs typeface="Arial"/>
                <a:sym typeface="Arial"/>
              </a:rPr>
              <a:t>AIPCS </a:t>
            </a:r>
            <a:endParaRPr sz="7200"/>
          </a:p>
        </p:txBody>
      </p:sp>
      <p:sp>
        <p:nvSpPr>
          <p:cNvPr id="76" name="Google Shape;76;p15"/>
          <p:cNvSpPr txBox="1"/>
          <p:nvPr/>
        </p:nvSpPr>
        <p:spPr>
          <a:xfrm>
            <a:off x="15863825" y="5877250"/>
            <a:ext cx="2920200" cy="19395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5E5E5E"/>
              </a:buClr>
              <a:buFont typeface="Arial"/>
              <a:buNone/>
            </a:pPr>
            <a:r>
              <a:rPr lang="en-US" sz="9600">
                <a:solidFill>
                  <a:srgbClr val="FFFFFF"/>
                </a:solidFill>
              </a:rPr>
              <a:t>655</a:t>
            </a:r>
            <a:endParaRPr sz="9600">
              <a:solidFill>
                <a:srgbClr val="FFFFFF"/>
              </a:solidFill>
            </a:endParaRPr>
          </a:p>
        </p:txBody>
      </p:sp>
      <p:sp>
        <p:nvSpPr>
          <p:cNvPr id="77" name="Google Shape;77;p15"/>
          <p:cNvSpPr/>
          <p:nvPr/>
        </p:nvSpPr>
        <p:spPr>
          <a:xfrm>
            <a:off x="14202350" y="4081272"/>
            <a:ext cx="5348400" cy="1598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chemeClr val="accent5"/>
              </a:buClr>
              <a:buFont typeface="Arial"/>
              <a:buNone/>
            </a:pPr>
            <a:r>
              <a:rPr b="1" i="0" lang="en-US" sz="7200" u="none" cap="none" strike="noStrike">
                <a:solidFill>
                  <a:schemeClr val="accent5"/>
                </a:solidFill>
                <a:latin typeface="Arial"/>
                <a:ea typeface="Arial"/>
                <a:cs typeface="Arial"/>
                <a:sym typeface="Arial"/>
              </a:rPr>
              <a:t>AIPCS II</a:t>
            </a:r>
            <a:endParaRPr sz="7200"/>
          </a:p>
        </p:txBody>
      </p:sp>
      <p:sp>
        <p:nvSpPr>
          <p:cNvPr id="78" name="Google Shape;78;p15"/>
          <p:cNvSpPr txBox="1"/>
          <p:nvPr/>
        </p:nvSpPr>
        <p:spPr>
          <a:xfrm>
            <a:off x="18548225" y="5877247"/>
            <a:ext cx="5348400" cy="22467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5E5E5E"/>
              </a:buClr>
              <a:buFont typeface="Arial"/>
              <a:buNone/>
            </a:pPr>
            <a:r>
              <a:rPr lang="en-US" sz="9600">
                <a:solidFill>
                  <a:srgbClr val="FFFFFF"/>
                </a:solidFill>
              </a:rPr>
              <a:t>359</a:t>
            </a:r>
            <a:endParaRPr sz="9600">
              <a:solidFill>
                <a:srgbClr val="FFFFFF"/>
              </a:solidFill>
            </a:endParaRPr>
          </a:p>
        </p:txBody>
      </p:sp>
      <p:sp>
        <p:nvSpPr>
          <p:cNvPr id="79" name="Google Shape;79;p15"/>
          <p:cNvSpPr/>
          <p:nvPr/>
        </p:nvSpPr>
        <p:spPr>
          <a:xfrm>
            <a:off x="18490725" y="4081272"/>
            <a:ext cx="5348400" cy="1598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chemeClr val="accent5"/>
              </a:buClr>
              <a:buFont typeface="Arial"/>
              <a:buNone/>
            </a:pPr>
            <a:r>
              <a:rPr b="1" lang="en-US" sz="7200">
                <a:solidFill>
                  <a:schemeClr val="accent5"/>
                </a:solidFill>
              </a:rPr>
              <a:t>AIPHS</a:t>
            </a:r>
            <a:endParaRPr sz="7200"/>
          </a:p>
        </p:txBody>
      </p:sp>
    </p:spTree>
  </p:cSld>
  <p:clrMapOvr>
    <a:masterClrMapping/>
  </p:clrMapOvr>
  <mc:AlternateContent>
    <mc:Choice Requires="p14">
      <p:transition spd="slow">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6"/>
          <p:cNvSpPr txBox="1"/>
          <p:nvPr>
            <p:ph type="ctrTitle"/>
          </p:nvPr>
        </p:nvSpPr>
        <p:spPr>
          <a:xfrm>
            <a:off x="4480800" y="1788649"/>
            <a:ext cx="15422400" cy="1995600"/>
          </a:xfrm>
          <a:prstGeom prst="rect">
            <a:avLst/>
          </a:prstGeom>
        </p:spPr>
        <p:txBody>
          <a:bodyPr anchorCtr="0" anchor="t" bIns="243800" lIns="243800" spcFirstLastPara="1" rIns="243800" wrap="square" tIns="243800">
            <a:noAutofit/>
          </a:bodyPr>
          <a:lstStyle/>
          <a:p>
            <a:pPr indent="0" lvl="0" marL="0" rtl="0">
              <a:spcBef>
                <a:spcPts val="0"/>
              </a:spcBef>
              <a:spcAft>
                <a:spcPts val="0"/>
              </a:spcAft>
              <a:buNone/>
            </a:pPr>
            <a:r>
              <a:rPr b="1" lang="en-US"/>
              <a:t>ADA &amp; ADA %</a:t>
            </a:r>
            <a:endParaRPr b="1"/>
          </a:p>
        </p:txBody>
      </p:sp>
      <p:sp>
        <p:nvSpPr>
          <p:cNvPr id="85" name="Google Shape;85;p16"/>
          <p:cNvSpPr txBox="1"/>
          <p:nvPr>
            <p:ph idx="1" type="subTitle"/>
          </p:nvPr>
        </p:nvSpPr>
        <p:spPr>
          <a:xfrm>
            <a:off x="4587100" y="4635850"/>
            <a:ext cx="15422400" cy="4898700"/>
          </a:xfrm>
          <a:prstGeom prst="rect">
            <a:avLst/>
          </a:prstGeom>
        </p:spPr>
        <p:txBody>
          <a:bodyPr anchorCtr="0" anchor="t" bIns="243800" lIns="243800" spcFirstLastPara="1" rIns="243800" wrap="square" tIns="243800">
            <a:noAutofit/>
          </a:bodyPr>
          <a:lstStyle/>
          <a:p>
            <a:pPr indent="0" lvl="0" marL="0" rtl="0">
              <a:spcBef>
                <a:spcPts val="0"/>
              </a:spcBef>
              <a:spcAft>
                <a:spcPts val="0"/>
              </a:spcAft>
              <a:buNone/>
            </a:pPr>
            <a:r>
              <a:rPr b="1" lang="en-US" sz="9600"/>
              <a:t>AIPCS - 142.68 - 98.40%</a:t>
            </a:r>
            <a:endParaRPr b="1" sz="9600"/>
          </a:p>
          <a:p>
            <a:pPr indent="0" lvl="0" marL="0" rtl="0">
              <a:spcBef>
                <a:spcPts val="0"/>
              </a:spcBef>
              <a:spcAft>
                <a:spcPts val="0"/>
              </a:spcAft>
              <a:buNone/>
            </a:pPr>
            <a:r>
              <a:rPr b="1" lang="en-US" sz="9600"/>
              <a:t>AIPCS II - 639.68 -  97.63% </a:t>
            </a:r>
            <a:endParaRPr b="1" sz="9600"/>
          </a:p>
          <a:p>
            <a:pPr indent="0" lvl="0" marL="0" rtl="0">
              <a:spcBef>
                <a:spcPts val="0"/>
              </a:spcBef>
              <a:spcAft>
                <a:spcPts val="0"/>
              </a:spcAft>
              <a:buNone/>
            </a:pPr>
            <a:r>
              <a:rPr b="1" lang="en-US" sz="9600"/>
              <a:t>AIPHS - 343.68 - 96.20%</a:t>
            </a:r>
            <a:endParaRPr b="1" sz="9600"/>
          </a:p>
          <a:p>
            <a:pPr indent="0" lvl="0" marL="0" rtl="0">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7"/>
          <p:cNvSpPr txBox="1"/>
          <p:nvPr>
            <p:ph idx="1" type="subTitle"/>
          </p:nvPr>
        </p:nvSpPr>
        <p:spPr>
          <a:xfrm>
            <a:off x="11125200" y="1113150"/>
            <a:ext cx="10896600" cy="11489700"/>
          </a:xfrm>
          <a:prstGeom prst="rect">
            <a:avLst/>
          </a:prstGeom>
        </p:spPr>
        <p:txBody>
          <a:bodyPr anchorCtr="0" anchor="t" bIns="243800" lIns="243800" spcFirstLastPara="1" rIns="243800" wrap="square" tIns="243800">
            <a:noAutofit/>
          </a:bodyPr>
          <a:lstStyle/>
          <a:p>
            <a:pPr indent="0" lvl="0" marL="0" rtl="0">
              <a:spcBef>
                <a:spcPts val="0"/>
              </a:spcBef>
              <a:spcAft>
                <a:spcPts val="0"/>
              </a:spcAft>
              <a:buNone/>
            </a:pPr>
            <a:r>
              <a:rPr lang="en-US"/>
              <a:t>K-2 Updates</a:t>
            </a:r>
            <a:endParaRPr/>
          </a:p>
          <a:p>
            <a:pPr indent="0" lvl="0" marL="0" rtl="0">
              <a:spcBef>
                <a:spcPts val="0"/>
              </a:spcBef>
              <a:spcAft>
                <a:spcPts val="0"/>
              </a:spcAft>
              <a:buNone/>
            </a:pPr>
            <a:r>
              <a:t/>
            </a:r>
            <a:endParaRPr/>
          </a:p>
          <a:p>
            <a:pPr indent="-546100" lvl="0" marL="457200" rtl="0" algn="l">
              <a:spcBef>
                <a:spcPts val="0"/>
              </a:spcBef>
              <a:spcAft>
                <a:spcPts val="0"/>
              </a:spcAft>
              <a:buClr>
                <a:srgbClr val="FFFFFF"/>
              </a:buClr>
              <a:buSzPts val="5000"/>
              <a:buFont typeface="Calibri"/>
              <a:buChar char="●"/>
            </a:pPr>
            <a:r>
              <a:rPr lang="en-US" sz="5000">
                <a:solidFill>
                  <a:srgbClr val="FFFFFF"/>
                </a:solidFill>
                <a:latin typeface="Calibri"/>
                <a:ea typeface="Calibri"/>
                <a:cs typeface="Calibri"/>
                <a:sym typeface="Calibri"/>
              </a:rPr>
              <a:t>94% of students reading at grade level or above (using Lexile scale)</a:t>
            </a:r>
            <a:endParaRPr sz="5000">
              <a:solidFill>
                <a:srgbClr val="FFFFFF"/>
              </a:solidFill>
              <a:latin typeface="Calibri"/>
              <a:ea typeface="Calibri"/>
              <a:cs typeface="Calibri"/>
              <a:sym typeface="Calibri"/>
            </a:endParaRPr>
          </a:p>
          <a:p>
            <a:pPr indent="0" lvl="0" marL="0" rtl="0" algn="l">
              <a:spcBef>
                <a:spcPts val="0"/>
              </a:spcBef>
              <a:spcAft>
                <a:spcPts val="0"/>
              </a:spcAft>
              <a:buNone/>
            </a:pPr>
            <a:r>
              <a:t/>
            </a:r>
            <a:endParaRPr sz="5000">
              <a:solidFill>
                <a:srgbClr val="FFFFFF"/>
              </a:solidFill>
              <a:latin typeface="Calibri"/>
              <a:ea typeface="Calibri"/>
              <a:cs typeface="Calibri"/>
              <a:sym typeface="Calibri"/>
            </a:endParaRPr>
          </a:p>
          <a:p>
            <a:pPr indent="-546100" lvl="0" marL="457200" rtl="0" algn="l">
              <a:spcBef>
                <a:spcPts val="0"/>
              </a:spcBef>
              <a:spcAft>
                <a:spcPts val="0"/>
              </a:spcAft>
              <a:buClr>
                <a:srgbClr val="FFFFFF"/>
              </a:buClr>
              <a:buSzPts val="5000"/>
              <a:buFont typeface="Calibri"/>
              <a:buChar char="●"/>
            </a:pPr>
            <a:r>
              <a:rPr lang="en-US" sz="5000">
                <a:solidFill>
                  <a:srgbClr val="FFFFFF"/>
                </a:solidFill>
                <a:latin typeface="Calibri"/>
                <a:ea typeface="Calibri"/>
                <a:cs typeface="Calibri"/>
                <a:sym typeface="Calibri"/>
              </a:rPr>
              <a:t>100% at grade level or above using Illuminate math benchmarks</a:t>
            </a:r>
            <a:endParaRPr sz="5000">
              <a:solidFill>
                <a:srgbClr val="FFFFFF"/>
              </a:solidFill>
              <a:latin typeface="Calibri"/>
              <a:ea typeface="Calibri"/>
              <a:cs typeface="Calibri"/>
              <a:sym typeface="Calibri"/>
            </a:endParaRPr>
          </a:p>
          <a:p>
            <a:pPr indent="0" lvl="0" marL="0" rtl="0" algn="l">
              <a:spcBef>
                <a:spcPts val="0"/>
              </a:spcBef>
              <a:spcAft>
                <a:spcPts val="0"/>
              </a:spcAft>
              <a:buNone/>
            </a:pPr>
            <a:r>
              <a:t/>
            </a:r>
            <a:endParaRPr sz="5000">
              <a:solidFill>
                <a:srgbClr val="FFFFFF"/>
              </a:solidFill>
              <a:latin typeface="Calibri"/>
              <a:ea typeface="Calibri"/>
              <a:cs typeface="Calibri"/>
              <a:sym typeface="Calibri"/>
            </a:endParaRPr>
          </a:p>
          <a:p>
            <a:pPr indent="-546100" lvl="0" marL="457200" rtl="0" algn="l">
              <a:spcBef>
                <a:spcPts val="0"/>
              </a:spcBef>
              <a:spcAft>
                <a:spcPts val="0"/>
              </a:spcAft>
              <a:buClr>
                <a:srgbClr val="FFFFFF"/>
              </a:buClr>
              <a:buSzPts val="5000"/>
              <a:buFont typeface="Calibri"/>
              <a:buChar char="●"/>
            </a:pPr>
            <a:r>
              <a:rPr lang="en-US" sz="5000">
                <a:solidFill>
                  <a:srgbClr val="FFFFFF"/>
                </a:solidFill>
                <a:latin typeface="Calibri"/>
                <a:ea typeface="Calibri"/>
                <a:cs typeface="Calibri"/>
                <a:sym typeface="Calibri"/>
              </a:rPr>
              <a:t>Retention criteria based on skills only taught in early elementary:</a:t>
            </a:r>
            <a:endParaRPr sz="5000">
              <a:solidFill>
                <a:srgbClr val="FFFFFF"/>
              </a:solidFill>
              <a:latin typeface="Calibri"/>
              <a:ea typeface="Calibri"/>
              <a:cs typeface="Calibri"/>
              <a:sym typeface="Calibri"/>
            </a:endParaRPr>
          </a:p>
          <a:p>
            <a:pPr indent="-546100" lvl="4" marL="2286000" rtl="0" algn="l">
              <a:spcBef>
                <a:spcPts val="0"/>
              </a:spcBef>
              <a:spcAft>
                <a:spcPts val="0"/>
              </a:spcAft>
              <a:buClr>
                <a:srgbClr val="FFFFFF"/>
              </a:buClr>
              <a:buSzPts val="5000"/>
              <a:buFont typeface="Calibri"/>
              <a:buChar char="○"/>
            </a:pPr>
            <a:r>
              <a:rPr lang="en-US" sz="5000">
                <a:solidFill>
                  <a:srgbClr val="FFFFFF"/>
                </a:solidFill>
                <a:latin typeface="Calibri"/>
                <a:ea typeface="Calibri"/>
                <a:cs typeface="Calibri"/>
                <a:sym typeface="Calibri"/>
              </a:rPr>
              <a:t>Literacy checkpoints</a:t>
            </a:r>
            <a:endParaRPr sz="5000">
              <a:solidFill>
                <a:srgbClr val="FFFFFF"/>
              </a:solidFill>
              <a:latin typeface="Calibri"/>
              <a:ea typeface="Calibri"/>
              <a:cs typeface="Calibri"/>
              <a:sym typeface="Calibri"/>
            </a:endParaRPr>
          </a:p>
          <a:p>
            <a:pPr indent="-546100" lvl="4" marL="2286000" rtl="0" algn="l">
              <a:spcBef>
                <a:spcPts val="0"/>
              </a:spcBef>
              <a:spcAft>
                <a:spcPts val="0"/>
              </a:spcAft>
              <a:buClr>
                <a:srgbClr val="FFFFFF"/>
              </a:buClr>
              <a:buSzPts val="5000"/>
              <a:buFont typeface="Calibri"/>
              <a:buChar char="○"/>
            </a:pPr>
            <a:r>
              <a:rPr lang="en-US" sz="5000">
                <a:solidFill>
                  <a:srgbClr val="FFFFFF"/>
                </a:solidFill>
                <a:latin typeface="Calibri"/>
                <a:ea typeface="Calibri"/>
                <a:cs typeface="Calibri"/>
                <a:sym typeface="Calibri"/>
              </a:rPr>
              <a:t>Self-regulation</a:t>
            </a:r>
            <a:endParaRPr sz="5000">
              <a:solidFill>
                <a:srgbClr val="FFFFFF"/>
              </a:solidFill>
              <a:latin typeface="Calibri"/>
              <a:ea typeface="Calibri"/>
              <a:cs typeface="Calibri"/>
              <a:sym typeface="Calibri"/>
            </a:endParaRPr>
          </a:p>
          <a:p>
            <a:pPr indent="-546100" lvl="4" marL="2286000" rtl="0" algn="l">
              <a:spcBef>
                <a:spcPts val="0"/>
              </a:spcBef>
              <a:spcAft>
                <a:spcPts val="0"/>
              </a:spcAft>
              <a:buClr>
                <a:srgbClr val="FFFFFF"/>
              </a:buClr>
              <a:buSzPts val="5000"/>
              <a:buFont typeface="Calibri"/>
              <a:buChar char="○"/>
            </a:pPr>
            <a:r>
              <a:rPr lang="en-US" sz="5000">
                <a:solidFill>
                  <a:srgbClr val="FFFFFF"/>
                </a:solidFill>
                <a:latin typeface="Calibri"/>
                <a:ea typeface="Calibri"/>
                <a:cs typeface="Calibri"/>
                <a:sym typeface="Calibri"/>
              </a:rPr>
              <a:t>Age</a:t>
            </a:r>
            <a:endParaRPr sz="5000">
              <a:solidFill>
                <a:srgbClr val="FFFFFF"/>
              </a:solidFill>
              <a:latin typeface="Calibri"/>
              <a:ea typeface="Calibri"/>
              <a:cs typeface="Calibri"/>
              <a:sym typeface="Calibri"/>
            </a:endParaRPr>
          </a:p>
        </p:txBody>
      </p:sp>
      <p:pic>
        <p:nvPicPr>
          <p:cNvPr id="91" name="Google Shape;91;p17"/>
          <p:cNvPicPr preferRelativeResize="0"/>
          <p:nvPr/>
        </p:nvPicPr>
        <p:blipFill>
          <a:blip r:embed="rId3">
            <a:alphaModFix/>
          </a:blip>
          <a:stretch>
            <a:fillRect/>
          </a:stretch>
        </p:blipFill>
        <p:spPr>
          <a:xfrm>
            <a:off x="2146125" y="1535602"/>
            <a:ext cx="7137248" cy="95162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8"/>
          <p:cNvSpPr txBox="1"/>
          <p:nvPr>
            <p:ph idx="1" type="subTitle"/>
          </p:nvPr>
        </p:nvSpPr>
        <p:spPr>
          <a:xfrm>
            <a:off x="273100" y="509800"/>
            <a:ext cx="23851200" cy="12441600"/>
          </a:xfrm>
          <a:prstGeom prst="rect">
            <a:avLst/>
          </a:prstGeom>
        </p:spPr>
        <p:txBody>
          <a:bodyPr anchorCtr="0" anchor="t" bIns="243800" lIns="243800" spcFirstLastPara="1" rIns="243800" wrap="square" tIns="243800">
            <a:noAutofit/>
          </a:bodyPr>
          <a:lstStyle/>
          <a:p>
            <a:pPr indent="0" lvl="0" marL="0" rtl="0">
              <a:spcBef>
                <a:spcPts val="0"/>
              </a:spcBef>
              <a:spcAft>
                <a:spcPts val="0"/>
              </a:spcAft>
              <a:buNone/>
            </a:pPr>
            <a:r>
              <a:rPr lang="en-US"/>
              <a:t>3-5 </a:t>
            </a:r>
            <a:r>
              <a:rPr lang="en-US"/>
              <a:t>Updates</a:t>
            </a:r>
            <a:endParaRPr/>
          </a:p>
          <a:p>
            <a:pPr indent="0" lvl="0" marL="0" rtl="0">
              <a:spcBef>
                <a:spcPts val="0"/>
              </a:spcBef>
              <a:spcAft>
                <a:spcPts val="0"/>
              </a:spcAft>
              <a:buNone/>
            </a:pPr>
            <a:r>
              <a:t/>
            </a:r>
            <a:endParaRPr/>
          </a:p>
          <a:p>
            <a:pPr indent="-635000" lvl="0" marL="457200" rtl="0" algn="l">
              <a:spcBef>
                <a:spcPts val="0"/>
              </a:spcBef>
              <a:spcAft>
                <a:spcPts val="0"/>
              </a:spcAft>
              <a:buClr>
                <a:srgbClr val="FFFFFF"/>
              </a:buClr>
              <a:buSzPts val="6400"/>
              <a:buFont typeface="Calibri"/>
              <a:buChar char="●"/>
            </a:pPr>
            <a:r>
              <a:rPr lang="en-US">
                <a:solidFill>
                  <a:srgbClr val="FFFFFF"/>
                </a:solidFill>
                <a:latin typeface="Calibri"/>
                <a:ea typeface="Calibri"/>
                <a:cs typeface="Calibri"/>
                <a:sym typeface="Calibri"/>
              </a:rPr>
              <a:t>SBAC TESTING WINDOW April 30th-June 5th</a:t>
            </a:r>
            <a:endParaRPr>
              <a:solidFill>
                <a:srgbClr val="FFFFFF"/>
              </a:solidFill>
              <a:latin typeface="Calibri"/>
              <a:ea typeface="Calibri"/>
              <a:cs typeface="Calibri"/>
              <a:sym typeface="Calibri"/>
            </a:endParaRPr>
          </a:p>
          <a:p>
            <a:pPr indent="-635000" lvl="0" marL="457200" rtl="0" algn="l">
              <a:spcBef>
                <a:spcPts val="0"/>
              </a:spcBef>
              <a:spcAft>
                <a:spcPts val="0"/>
              </a:spcAft>
              <a:buClr>
                <a:srgbClr val="FFFFFF"/>
              </a:buClr>
              <a:buSzPts val="6400"/>
              <a:buFont typeface="Calibri"/>
              <a:buChar char="●"/>
            </a:pPr>
            <a:r>
              <a:rPr lang="en-US">
                <a:solidFill>
                  <a:srgbClr val="FFFFFF"/>
                </a:solidFill>
                <a:latin typeface="Calibri"/>
                <a:ea typeface="Calibri"/>
                <a:cs typeface="Calibri"/>
                <a:sym typeface="Calibri"/>
              </a:rPr>
              <a:t>3-5 grade will take the test 2nd,3rd,and 4th week of May.</a:t>
            </a:r>
            <a:endParaRPr>
              <a:solidFill>
                <a:srgbClr val="FFFFFF"/>
              </a:solidFill>
              <a:latin typeface="Calibri"/>
              <a:ea typeface="Calibri"/>
              <a:cs typeface="Calibri"/>
              <a:sym typeface="Calibri"/>
            </a:endParaRPr>
          </a:p>
          <a:p>
            <a:pPr indent="-635000" lvl="0" marL="457200" rtl="0" algn="l">
              <a:spcBef>
                <a:spcPts val="0"/>
              </a:spcBef>
              <a:spcAft>
                <a:spcPts val="0"/>
              </a:spcAft>
              <a:buClr>
                <a:srgbClr val="FFFFFF"/>
              </a:buClr>
              <a:buSzPts val="6400"/>
              <a:buFont typeface="Calibri"/>
              <a:buChar char="●"/>
            </a:pPr>
            <a:r>
              <a:rPr lang="en-US">
                <a:solidFill>
                  <a:srgbClr val="FFFFFF"/>
                </a:solidFill>
                <a:latin typeface="Calibri"/>
                <a:ea typeface="Calibri"/>
                <a:cs typeface="Calibri"/>
                <a:sym typeface="Calibri"/>
              </a:rPr>
              <a:t>This week, students are taking 2 end-of-the-year comprehensive benchmark tests</a:t>
            </a:r>
            <a:endParaRPr>
              <a:solidFill>
                <a:srgbClr val="FFFFFF"/>
              </a:solidFill>
              <a:latin typeface="Calibri"/>
              <a:ea typeface="Calibri"/>
              <a:cs typeface="Calibri"/>
              <a:sym typeface="Calibri"/>
            </a:endParaRPr>
          </a:p>
          <a:p>
            <a:pPr indent="-635000" lvl="0" marL="457200" rtl="0" algn="l">
              <a:spcBef>
                <a:spcPts val="0"/>
              </a:spcBef>
              <a:spcAft>
                <a:spcPts val="0"/>
              </a:spcAft>
              <a:buClr>
                <a:srgbClr val="FFFFFF"/>
              </a:buClr>
              <a:buSzPts val="6400"/>
              <a:buFont typeface="Calibri"/>
              <a:buChar char="●"/>
            </a:pPr>
            <a:r>
              <a:rPr lang="en-US">
                <a:solidFill>
                  <a:srgbClr val="FFFFFF"/>
                </a:solidFill>
                <a:latin typeface="Calibri"/>
                <a:ea typeface="Calibri"/>
                <a:cs typeface="Calibri"/>
                <a:sym typeface="Calibri"/>
              </a:rPr>
              <a:t>They will spend next week reviewing them</a:t>
            </a:r>
            <a:endParaRPr>
              <a:solidFill>
                <a:srgbClr val="FFFFFF"/>
              </a:solidFill>
              <a:latin typeface="Calibri"/>
              <a:ea typeface="Calibri"/>
              <a:cs typeface="Calibri"/>
              <a:sym typeface="Calibri"/>
            </a:endParaRPr>
          </a:p>
          <a:p>
            <a:pPr indent="-635000" lvl="0" marL="457200" rtl="0" algn="l">
              <a:spcBef>
                <a:spcPts val="0"/>
              </a:spcBef>
              <a:spcAft>
                <a:spcPts val="0"/>
              </a:spcAft>
              <a:buClr>
                <a:srgbClr val="FFFFFF"/>
              </a:buClr>
              <a:buSzPts val="6400"/>
              <a:buFont typeface="Calibri"/>
              <a:buChar char="●"/>
            </a:pPr>
            <a:r>
              <a:rPr lang="en-US">
                <a:solidFill>
                  <a:srgbClr val="FFFFFF"/>
                </a:solidFill>
                <a:latin typeface="Calibri"/>
                <a:ea typeface="Calibri"/>
                <a:cs typeface="Calibri"/>
                <a:sym typeface="Calibri"/>
              </a:rPr>
              <a:t>Students who complete all Khan Academy Missions will be invited to a special pizza party the first Friday in May.  The student must get 100% in math and grammar.</a:t>
            </a:r>
            <a:endParaRPr>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9"/>
          <p:cNvSpPr txBox="1"/>
          <p:nvPr>
            <p:ph type="ctrTitle"/>
          </p:nvPr>
        </p:nvSpPr>
        <p:spPr>
          <a:xfrm>
            <a:off x="3924300" y="2095500"/>
            <a:ext cx="17487900" cy="3276600"/>
          </a:xfrm>
          <a:prstGeom prst="rect">
            <a:avLst/>
          </a:prstGeom>
        </p:spPr>
        <p:txBody>
          <a:bodyPr anchorCtr="0" anchor="b" bIns="243800" lIns="243800" spcFirstLastPara="1" rIns="243800" wrap="square" tIns="243800">
            <a:noAutofit/>
          </a:bodyPr>
          <a:lstStyle/>
          <a:p>
            <a:pPr indent="0" lvl="0" marL="0">
              <a:spcBef>
                <a:spcPts val="0"/>
              </a:spcBef>
              <a:spcAft>
                <a:spcPts val="0"/>
              </a:spcAft>
              <a:buNone/>
            </a:pPr>
            <a:r>
              <a:rPr lang="en-US"/>
              <a:t>Elementary Students</a:t>
            </a:r>
            <a:endParaRPr/>
          </a:p>
          <a:p>
            <a:pPr indent="0" lvl="0" marL="0">
              <a:spcBef>
                <a:spcPts val="0"/>
              </a:spcBef>
              <a:spcAft>
                <a:spcPts val="0"/>
              </a:spcAft>
              <a:buNone/>
            </a:pPr>
            <a:r>
              <a:rPr lang="en-US"/>
              <a:t> </a:t>
            </a:r>
            <a:r>
              <a:rPr i="1" lang="en-US">
                <a:latin typeface="Times New Roman"/>
                <a:ea typeface="Times New Roman"/>
                <a:cs typeface="Times New Roman"/>
                <a:sym typeface="Times New Roman"/>
              </a:rPr>
              <a:t>of the</a:t>
            </a:r>
            <a:r>
              <a:rPr lang="en-US"/>
              <a:t> Month</a:t>
            </a:r>
            <a:endParaRPr/>
          </a:p>
        </p:txBody>
      </p:sp>
      <p:sp>
        <p:nvSpPr>
          <p:cNvPr id="102" name="Google Shape;102;p19"/>
          <p:cNvSpPr txBox="1"/>
          <p:nvPr>
            <p:ph idx="1" type="subTitle"/>
          </p:nvPr>
        </p:nvSpPr>
        <p:spPr>
          <a:xfrm>
            <a:off x="3924300" y="10379775"/>
            <a:ext cx="16497300" cy="2424000"/>
          </a:xfrm>
          <a:prstGeom prst="rect">
            <a:avLst/>
          </a:prstGeom>
        </p:spPr>
        <p:txBody>
          <a:bodyPr anchorCtr="0" anchor="t" bIns="243800" lIns="243800" spcFirstLastPara="1" rIns="243800" wrap="square" tIns="243800">
            <a:noAutofit/>
          </a:bodyPr>
          <a:lstStyle/>
          <a:p>
            <a:pPr indent="0" lvl="0" marL="0" algn="l">
              <a:spcBef>
                <a:spcPts val="0"/>
              </a:spcBef>
              <a:spcAft>
                <a:spcPts val="0"/>
              </a:spcAft>
              <a:buNone/>
            </a:pPr>
            <a:r>
              <a:rPr lang="en-US"/>
              <a:t>April AIMS Value: Family &amp; Community</a:t>
            </a:r>
            <a:endParaRPr/>
          </a:p>
        </p:txBody>
      </p:sp>
      <p:pic>
        <p:nvPicPr>
          <p:cNvPr id="103" name="Google Shape;103;p19"/>
          <p:cNvPicPr preferRelativeResize="0"/>
          <p:nvPr/>
        </p:nvPicPr>
        <p:blipFill>
          <a:blip r:embed="rId3">
            <a:alphaModFix/>
          </a:blip>
          <a:stretch>
            <a:fillRect/>
          </a:stretch>
        </p:blipFill>
        <p:spPr>
          <a:xfrm>
            <a:off x="9056750" y="5524500"/>
            <a:ext cx="6270495" cy="470287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0"/>
          <p:cNvSpPr txBox="1"/>
          <p:nvPr>
            <p:ph idx="1" type="subTitle"/>
          </p:nvPr>
        </p:nvSpPr>
        <p:spPr>
          <a:xfrm>
            <a:off x="12519900" y="163000"/>
            <a:ext cx="11139600" cy="9664200"/>
          </a:xfrm>
          <a:prstGeom prst="rect">
            <a:avLst/>
          </a:prstGeom>
        </p:spPr>
        <p:txBody>
          <a:bodyPr anchorCtr="0" anchor="t" bIns="243800" lIns="243800" spcFirstLastPara="1" rIns="243800" wrap="square" tIns="243800">
            <a:noAutofit/>
          </a:bodyPr>
          <a:lstStyle/>
          <a:p>
            <a:pPr indent="0" lvl="0" marL="0" rtl="0">
              <a:spcBef>
                <a:spcPts val="0"/>
              </a:spcBef>
              <a:spcAft>
                <a:spcPts val="0"/>
              </a:spcAft>
              <a:buNone/>
            </a:pPr>
            <a:r>
              <a:rPr lang="en-US"/>
              <a:t>More 6-8</a:t>
            </a:r>
            <a:endParaRPr/>
          </a:p>
          <a:p>
            <a:pPr indent="-533400" lvl="0" marL="457200" rtl="0" algn="l">
              <a:spcBef>
                <a:spcPts val="0"/>
              </a:spcBef>
              <a:spcAft>
                <a:spcPts val="0"/>
              </a:spcAft>
              <a:buClr>
                <a:srgbClr val="FFFFFF"/>
              </a:buClr>
              <a:buSzPts val="4800"/>
              <a:buFont typeface="Calibri"/>
              <a:buChar char="●"/>
            </a:pPr>
            <a:r>
              <a:rPr lang="en-US" sz="4800">
                <a:solidFill>
                  <a:srgbClr val="FFFFFF"/>
                </a:solidFill>
                <a:latin typeface="Calibri"/>
                <a:ea typeface="Calibri"/>
                <a:cs typeface="Calibri"/>
                <a:sym typeface="Calibri"/>
              </a:rPr>
              <a:t>18 classes received a classroom presentation on suicide prevention.</a:t>
            </a:r>
            <a:endParaRPr sz="4800">
              <a:solidFill>
                <a:srgbClr val="FFFFFF"/>
              </a:solidFill>
              <a:latin typeface="Calibri"/>
              <a:ea typeface="Calibri"/>
              <a:cs typeface="Calibri"/>
              <a:sym typeface="Calibri"/>
            </a:endParaRPr>
          </a:p>
          <a:p>
            <a:pPr indent="-533400" lvl="0" marL="457200" rtl="0" algn="l">
              <a:spcBef>
                <a:spcPts val="1000"/>
              </a:spcBef>
              <a:spcAft>
                <a:spcPts val="0"/>
              </a:spcAft>
              <a:buClr>
                <a:srgbClr val="FFFFFF"/>
              </a:buClr>
              <a:buSzPts val="4800"/>
              <a:buFont typeface="Calibri"/>
              <a:buChar char="●"/>
            </a:pPr>
            <a:r>
              <a:rPr lang="en-US" sz="4800" u="sng">
                <a:solidFill>
                  <a:srgbClr val="FFFFFF"/>
                </a:solidFill>
                <a:latin typeface="Calibri"/>
                <a:ea typeface="Calibri"/>
                <a:cs typeface="Calibri"/>
                <a:sym typeface="Calibri"/>
              </a:rPr>
              <a:t>Crisis Support Services of Alameda County</a:t>
            </a:r>
            <a:r>
              <a:rPr lang="en-US" sz="4800">
                <a:solidFill>
                  <a:srgbClr val="FFFFFF"/>
                </a:solidFill>
                <a:latin typeface="Calibri"/>
                <a:ea typeface="Calibri"/>
                <a:cs typeface="Calibri"/>
                <a:sym typeface="Calibri"/>
              </a:rPr>
              <a:t> presented over three days in our middle school.</a:t>
            </a:r>
            <a:endParaRPr sz="4800">
              <a:solidFill>
                <a:srgbClr val="FFFFFF"/>
              </a:solidFill>
              <a:latin typeface="Calibri"/>
              <a:ea typeface="Calibri"/>
              <a:cs typeface="Calibri"/>
              <a:sym typeface="Calibri"/>
            </a:endParaRPr>
          </a:p>
          <a:p>
            <a:pPr indent="-533400" lvl="0" marL="457200" rtl="0" algn="l">
              <a:spcBef>
                <a:spcPts val="1000"/>
              </a:spcBef>
              <a:spcAft>
                <a:spcPts val="0"/>
              </a:spcAft>
              <a:buClr>
                <a:srgbClr val="FFFFFF"/>
              </a:buClr>
              <a:buSzPts val="4800"/>
              <a:buFont typeface="Calibri"/>
              <a:buChar char="●"/>
            </a:pPr>
            <a:r>
              <a:rPr lang="en-US" sz="4800">
                <a:solidFill>
                  <a:srgbClr val="FFFFFF"/>
                </a:solidFill>
                <a:latin typeface="Calibri"/>
                <a:ea typeface="Calibri"/>
                <a:cs typeface="Calibri"/>
                <a:sym typeface="Calibri"/>
              </a:rPr>
              <a:t>Students engaged with three presenters during their discussions and time with these crisis support counselors.</a:t>
            </a:r>
            <a:endParaRPr sz="4800">
              <a:solidFill>
                <a:srgbClr val="FFFFFF"/>
              </a:solidFill>
              <a:latin typeface="Calibri"/>
              <a:ea typeface="Calibri"/>
              <a:cs typeface="Calibri"/>
              <a:sym typeface="Calibri"/>
            </a:endParaRPr>
          </a:p>
          <a:p>
            <a:pPr indent="-533400" lvl="0" marL="457200" rtl="0" algn="l">
              <a:spcBef>
                <a:spcPts val="1000"/>
              </a:spcBef>
              <a:spcAft>
                <a:spcPts val="0"/>
              </a:spcAft>
              <a:buClr>
                <a:srgbClr val="FFFFFF"/>
              </a:buClr>
              <a:buSzPts val="4800"/>
              <a:buFont typeface="Calibri"/>
              <a:buChar char="●"/>
            </a:pPr>
            <a:r>
              <a:rPr lang="en-US" sz="4800">
                <a:solidFill>
                  <a:srgbClr val="FFFFFF"/>
                </a:solidFill>
                <a:latin typeface="Calibri"/>
                <a:ea typeface="Calibri"/>
                <a:cs typeface="Calibri"/>
                <a:sym typeface="Calibri"/>
              </a:rPr>
              <a:t>This work fulfills some of </a:t>
            </a:r>
            <a:r>
              <a:rPr lang="en-US" sz="4800" u="sng">
                <a:solidFill>
                  <a:schemeClr val="hlink"/>
                </a:solidFill>
                <a:latin typeface="Calibri"/>
                <a:ea typeface="Calibri"/>
                <a:cs typeface="Calibri"/>
                <a:sym typeface="Calibri"/>
                <a:hlinkClick r:id="rId3"/>
              </a:rPr>
              <a:t>AB-2246</a:t>
            </a:r>
            <a:r>
              <a:rPr lang="en-US" sz="4800">
                <a:solidFill>
                  <a:srgbClr val="FFFFFF"/>
                </a:solidFill>
                <a:latin typeface="Calibri"/>
                <a:ea typeface="Calibri"/>
                <a:cs typeface="Calibri"/>
                <a:sym typeface="Calibri"/>
              </a:rPr>
              <a:t>,</a:t>
            </a:r>
            <a:r>
              <a:rPr lang="en-US" sz="3600">
                <a:solidFill>
                  <a:srgbClr val="FFFFFF"/>
                </a:solidFill>
                <a:latin typeface="Arial"/>
                <a:ea typeface="Arial"/>
                <a:cs typeface="Arial"/>
                <a:sym typeface="Arial"/>
              </a:rPr>
              <a:t> </a:t>
            </a:r>
            <a:r>
              <a:rPr b="1" lang="en-US" sz="3600">
                <a:solidFill>
                  <a:srgbClr val="FFFFFF"/>
                </a:solidFill>
                <a:latin typeface="Arial"/>
                <a:ea typeface="Arial"/>
                <a:cs typeface="Arial"/>
                <a:sym typeface="Arial"/>
              </a:rPr>
              <a:t>Pupil suicide prevention policies (Sept. 2016)</a:t>
            </a:r>
            <a:endParaRPr b="1" sz="3600">
              <a:solidFill>
                <a:srgbClr val="FFFFFF"/>
              </a:solidFill>
              <a:latin typeface="Arial"/>
              <a:ea typeface="Arial"/>
              <a:cs typeface="Arial"/>
              <a:sym typeface="Arial"/>
            </a:endParaRPr>
          </a:p>
          <a:p>
            <a:pPr indent="0" lvl="0" marL="0" rtl="0" algn="l">
              <a:spcBef>
                <a:spcPts val="1000"/>
              </a:spcBef>
              <a:spcAft>
                <a:spcPts val="0"/>
              </a:spcAft>
              <a:buNone/>
            </a:pPr>
            <a:r>
              <a:t/>
            </a:r>
            <a:endParaRPr sz="4800">
              <a:solidFill>
                <a:srgbClr val="FFFFFF"/>
              </a:solidFill>
              <a:latin typeface="Calibri"/>
              <a:ea typeface="Calibri"/>
              <a:cs typeface="Calibri"/>
              <a:sym typeface="Calibri"/>
            </a:endParaRPr>
          </a:p>
          <a:p>
            <a:pPr indent="0" lvl="0" marL="0" rtl="0" algn="l">
              <a:spcBef>
                <a:spcPts val="0"/>
              </a:spcBef>
              <a:spcAft>
                <a:spcPts val="0"/>
              </a:spcAft>
              <a:buNone/>
            </a:pPr>
            <a:r>
              <a:t/>
            </a:r>
            <a:endParaRPr>
              <a:solidFill>
                <a:srgbClr val="FFFFFF"/>
              </a:solidFill>
              <a:latin typeface="Calibri"/>
              <a:ea typeface="Calibri"/>
              <a:cs typeface="Calibri"/>
              <a:sym typeface="Calibri"/>
            </a:endParaRPr>
          </a:p>
        </p:txBody>
      </p:sp>
      <p:sp>
        <p:nvSpPr>
          <p:cNvPr id="109" name="Google Shape;109;p20"/>
          <p:cNvSpPr txBox="1"/>
          <p:nvPr>
            <p:ph idx="1" type="subTitle"/>
          </p:nvPr>
        </p:nvSpPr>
        <p:spPr>
          <a:xfrm>
            <a:off x="3399900" y="582200"/>
            <a:ext cx="8988600" cy="11762400"/>
          </a:xfrm>
          <a:prstGeom prst="rect">
            <a:avLst/>
          </a:prstGeom>
        </p:spPr>
        <p:txBody>
          <a:bodyPr anchorCtr="0" anchor="t" bIns="243800" lIns="243800" spcFirstLastPara="1" rIns="243800" wrap="square" tIns="243800">
            <a:noAutofit/>
          </a:bodyPr>
          <a:lstStyle/>
          <a:p>
            <a:pPr indent="0" lvl="0" marL="0" rtl="0">
              <a:spcBef>
                <a:spcPts val="0"/>
              </a:spcBef>
              <a:spcAft>
                <a:spcPts val="0"/>
              </a:spcAft>
              <a:buNone/>
            </a:pPr>
            <a:r>
              <a:rPr lang="en-US"/>
              <a:t>6-8 Updates</a:t>
            </a:r>
            <a:endParaRPr/>
          </a:p>
          <a:p>
            <a:pPr indent="-533400" lvl="0" marL="457200" rtl="0" algn="l">
              <a:spcBef>
                <a:spcPts val="0"/>
              </a:spcBef>
              <a:spcAft>
                <a:spcPts val="0"/>
              </a:spcAft>
              <a:buClr>
                <a:srgbClr val="FFFFFF"/>
              </a:buClr>
              <a:buSzPts val="4800"/>
              <a:buFont typeface="Calibri"/>
              <a:buChar char="●"/>
            </a:pPr>
            <a:r>
              <a:rPr lang="en-US" sz="4800">
                <a:solidFill>
                  <a:srgbClr val="FFFFFF"/>
                </a:solidFill>
                <a:latin typeface="Calibri"/>
                <a:ea typeface="Calibri"/>
                <a:cs typeface="Calibri"/>
                <a:sym typeface="Calibri"/>
              </a:rPr>
              <a:t>Academic Focus Fridays have taken the place of Electives during much of the 3rd and 4th quarter. Subject matter reteaching is the usual focus after completing the curriculum, but these Friday sessions focus even further on SBAC preparations and strategies.</a:t>
            </a:r>
            <a:endParaRPr sz="4800">
              <a:solidFill>
                <a:srgbClr val="FFFFFF"/>
              </a:solidFill>
              <a:latin typeface="Calibri"/>
              <a:ea typeface="Calibri"/>
              <a:cs typeface="Calibri"/>
              <a:sym typeface="Calibri"/>
            </a:endParaRPr>
          </a:p>
          <a:p>
            <a:pPr indent="-533400" lvl="0" marL="457200" rtl="0" algn="l">
              <a:spcBef>
                <a:spcPts val="1000"/>
              </a:spcBef>
              <a:spcAft>
                <a:spcPts val="0"/>
              </a:spcAft>
              <a:buClr>
                <a:srgbClr val="FFFFFF"/>
              </a:buClr>
              <a:buSzPts val="4800"/>
              <a:buFont typeface="Calibri"/>
              <a:buChar char="●"/>
            </a:pPr>
            <a:r>
              <a:rPr lang="en-US" sz="4800">
                <a:solidFill>
                  <a:srgbClr val="FFFFFF"/>
                </a:solidFill>
                <a:latin typeface="Calibri"/>
                <a:ea typeface="Calibri"/>
                <a:cs typeface="Calibri"/>
                <a:sym typeface="Calibri"/>
              </a:rPr>
              <a:t>Deng Jongkuch spoke to 7th grade classes today, about his experience as a “Lost Boy” of Sudan and a refugee.</a:t>
            </a:r>
            <a:endParaRPr sz="4800">
              <a:solidFill>
                <a:srgbClr val="FFFFFF"/>
              </a:solidFill>
              <a:latin typeface="Calibri"/>
              <a:ea typeface="Calibri"/>
              <a:cs typeface="Calibri"/>
              <a:sym typeface="Calibri"/>
            </a:endParaRPr>
          </a:p>
          <a:p>
            <a:pPr indent="0" lvl="0" marL="0" rtl="0" algn="l">
              <a:spcBef>
                <a:spcPts val="1000"/>
              </a:spcBef>
              <a:spcAft>
                <a:spcPts val="0"/>
              </a:spcAft>
              <a:buNone/>
            </a:pPr>
            <a:r>
              <a:t/>
            </a:r>
            <a:endParaRPr>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txBox="1"/>
          <p:nvPr>
            <p:ph type="ctrTitle"/>
          </p:nvPr>
        </p:nvSpPr>
        <p:spPr>
          <a:xfrm>
            <a:off x="5602625" y="1608550"/>
            <a:ext cx="17731200" cy="2951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t/>
            </a:r>
            <a:endParaRPr sz="9600"/>
          </a:p>
          <a:p>
            <a:pPr indent="0" lvl="0" marL="0" algn="l">
              <a:spcBef>
                <a:spcPts val="0"/>
              </a:spcBef>
              <a:spcAft>
                <a:spcPts val="0"/>
              </a:spcAft>
              <a:buNone/>
            </a:pPr>
            <a:r>
              <a:rPr lang="en-US" sz="9600"/>
              <a:t>    </a:t>
            </a:r>
            <a:r>
              <a:rPr lang="en-US" sz="9600"/>
              <a:t>K-12th Wellness Committee </a:t>
            </a:r>
            <a:endParaRPr sz="9600"/>
          </a:p>
        </p:txBody>
      </p:sp>
      <p:sp>
        <p:nvSpPr>
          <p:cNvPr id="115" name="Google Shape;115;p21"/>
          <p:cNvSpPr txBox="1"/>
          <p:nvPr>
            <p:ph idx="1" type="subTitle"/>
          </p:nvPr>
        </p:nvSpPr>
        <p:spPr>
          <a:xfrm>
            <a:off x="2776025" y="4651725"/>
            <a:ext cx="19957200" cy="5954100"/>
          </a:xfrm>
          <a:prstGeom prst="rect">
            <a:avLst/>
          </a:prstGeom>
        </p:spPr>
        <p:txBody>
          <a:bodyPr anchorCtr="0" anchor="t" bIns="243800" lIns="243800" spcFirstLastPara="1" rIns="243800" wrap="square" tIns="243800">
            <a:noAutofit/>
          </a:bodyPr>
          <a:lstStyle/>
          <a:p>
            <a:pPr indent="-533400" lvl="0" marL="457200" rtl="0" algn="l">
              <a:lnSpc>
                <a:spcPct val="150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School Wellness  (committee formed of school staff and parents). </a:t>
            </a:r>
            <a:endParaRPr sz="4800">
              <a:solidFill>
                <a:srgbClr val="FFFFFF"/>
              </a:solidFill>
              <a:latin typeface="Lato"/>
              <a:ea typeface="Lato"/>
              <a:cs typeface="Lato"/>
              <a:sym typeface="Lato"/>
            </a:endParaRPr>
          </a:p>
          <a:p>
            <a:pPr indent="-533400" lvl="0" marL="457200" rtl="0" algn="l">
              <a:lnSpc>
                <a:spcPct val="100000"/>
              </a:lnSpc>
              <a:spcBef>
                <a:spcPts val="0"/>
              </a:spcBef>
              <a:spcAft>
                <a:spcPts val="0"/>
              </a:spcAft>
              <a:buClr>
                <a:srgbClr val="FFFFFF"/>
              </a:buClr>
              <a:buSzPts val="4800"/>
              <a:buFont typeface="Lato"/>
              <a:buChar char="●"/>
            </a:pPr>
            <a:r>
              <a:rPr lang="en-US" sz="4800">
                <a:solidFill>
                  <a:srgbClr val="FFFFFF"/>
                </a:solidFill>
                <a:latin typeface="Lato"/>
                <a:ea typeface="Lato"/>
                <a:cs typeface="Lato"/>
                <a:sym typeface="Lato"/>
              </a:rPr>
              <a:t>Met February and March to discuss best practices of nutrition and socio-emotional support to promote wellness of the whole-child. </a:t>
            </a:r>
            <a:endParaRPr sz="4800">
              <a:solidFill>
                <a:srgbClr val="FFFFFF"/>
              </a:solidFill>
              <a:latin typeface="Lato"/>
              <a:ea typeface="Lato"/>
              <a:cs typeface="Lato"/>
              <a:sym typeface="Lato"/>
            </a:endParaRPr>
          </a:p>
          <a:p>
            <a:pPr indent="0" lvl="0" marL="0" rtl="0" algn="l">
              <a:lnSpc>
                <a:spcPct val="100000"/>
              </a:lnSpc>
              <a:spcBef>
                <a:spcPts val="1600"/>
              </a:spcBef>
              <a:spcAft>
                <a:spcPts val="0"/>
              </a:spcAft>
              <a:buNone/>
            </a:pPr>
            <a:r>
              <a:t/>
            </a:r>
            <a:endParaRPr sz="4800">
              <a:solidFill>
                <a:srgbClr val="FFFFFF"/>
              </a:solidFill>
              <a:latin typeface="Lato"/>
              <a:ea typeface="Lato"/>
              <a:cs typeface="Lato"/>
              <a:sym typeface="Lato"/>
            </a:endParaRPr>
          </a:p>
          <a:p>
            <a:pPr indent="-533400" lvl="0" marL="457200" rtl="0" algn="l">
              <a:lnSpc>
                <a:spcPct val="100000"/>
              </a:lnSpc>
              <a:spcBef>
                <a:spcPts val="1600"/>
              </a:spcBef>
              <a:spcAft>
                <a:spcPts val="0"/>
              </a:spcAft>
              <a:buClr>
                <a:srgbClr val="FFFFFF"/>
              </a:buClr>
              <a:buSzPts val="4800"/>
              <a:buFont typeface="Lato"/>
              <a:buChar char="●"/>
            </a:pPr>
            <a:r>
              <a:rPr lang="en-US" sz="4800">
                <a:solidFill>
                  <a:srgbClr val="FFFFFF"/>
                </a:solidFill>
                <a:latin typeface="Lato"/>
                <a:ea typeface="Lato"/>
                <a:cs typeface="Lato"/>
                <a:sym typeface="Lato"/>
              </a:rPr>
              <a:t>Positive Outcomes: Reduce chronic absenteeism, intentional about educating students and families about proper nutrition, health and wellness of the whole-child. </a:t>
            </a:r>
            <a:endParaRPr sz="4800">
              <a:solidFill>
                <a:srgbClr val="FFFFFF"/>
              </a:solidFill>
              <a:latin typeface="Lato"/>
              <a:ea typeface="Lato"/>
              <a:cs typeface="Lato"/>
              <a:sym typeface="Lato"/>
            </a:endParaRPr>
          </a:p>
          <a:p>
            <a:pPr indent="0" lvl="0" marL="0" rtl="0" algn="l">
              <a:lnSpc>
                <a:spcPct val="115000"/>
              </a:lnSpc>
              <a:spcBef>
                <a:spcPts val="1600"/>
              </a:spcBef>
              <a:spcAft>
                <a:spcPts val="0"/>
              </a:spcAft>
              <a:buNone/>
            </a:pPr>
            <a:r>
              <a:t/>
            </a:r>
            <a:endParaRPr sz="4800">
              <a:solidFill>
                <a:srgbClr val="FFFFFF"/>
              </a:solidFill>
              <a:latin typeface="Lato"/>
              <a:ea typeface="Lato"/>
              <a:cs typeface="Lato"/>
              <a:sym typeface="Lato"/>
            </a:endParaRPr>
          </a:p>
          <a:p>
            <a:pPr indent="-533400" lvl="0" marL="457200" rtl="0" algn="l">
              <a:lnSpc>
                <a:spcPct val="115000"/>
              </a:lnSpc>
              <a:spcBef>
                <a:spcPts val="1600"/>
              </a:spcBef>
              <a:spcAft>
                <a:spcPts val="0"/>
              </a:spcAft>
              <a:buClr>
                <a:srgbClr val="FFFFFF"/>
              </a:buClr>
              <a:buSzPts val="4800"/>
              <a:buFont typeface="Lato"/>
              <a:buChar char="●"/>
            </a:pPr>
            <a:r>
              <a:rPr lang="en-US" sz="4800">
                <a:solidFill>
                  <a:srgbClr val="FFFFFF"/>
                </a:solidFill>
                <a:latin typeface="Lato"/>
                <a:ea typeface="Lato"/>
                <a:cs typeface="Lato"/>
                <a:sym typeface="Lato"/>
              </a:rPr>
              <a:t>Next Meeting: April 23,  5:30pm 12th St. </a:t>
            </a:r>
            <a:endParaRPr sz="4800">
              <a:solidFill>
                <a:srgbClr val="FFFFFF"/>
              </a:solidFill>
              <a:latin typeface="Lato"/>
              <a:ea typeface="Lato"/>
              <a:cs typeface="Lato"/>
              <a:sym typeface="Lato"/>
            </a:endParaRPr>
          </a:p>
          <a:p>
            <a:pPr indent="0" lvl="0" marL="0" rtl="0" algn="l">
              <a:lnSpc>
                <a:spcPct val="115000"/>
              </a:lnSpc>
              <a:spcBef>
                <a:spcPts val="1600"/>
              </a:spcBef>
              <a:spcAft>
                <a:spcPts val="1600"/>
              </a:spcAft>
              <a:buNone/>
            </a:pPr>
            <a:r>
              <a:t/>
            </a:r>
            <a:endParaRPr sz="4800">
              <a:solidFill>
                <a:srgbClr val="FFFFFF"/>
              </a:solidFill>
              <a:latin typeface="Lato"/>
              <a:ea typeface="Lato"/>
              <a:cs typeface="Lato"/>
              <a:sym typeface="Lato"/>
            </a:endParaRPr>
          </a:p>
        </p:txBody>
      </p:sp>
      <p:pic>
        <p:nvPicPr>
          <p:cNvPr id="116" name="Google Shape;116;p21"/>
          <p:cNvPicPr preferRelativeResize="0"/>
          <p:nvPr/>
        </p:nvPicPr>
        <p:blipFill>
          <a:blip r:embed="rId3">
            <a:alphaModFix/>
          </a:blip>
          <a:stretch>
            <a:fillRect/>
          </a:stretch>
        </p:blipFill>
        <p:spPr>
          <a:xfrm>
            <a:off x="2030575" y="1493925"/>
            <a:ext cx="4980675" cy="3180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2"/>
          <p:cNvSpPr txBox="1"/>
          <p:nvPr>
            <p:ph type="ctrTitle"/>
          </p:nvPr>
        </p:nvSpPr>
        <p:spPr>
          <a:xfrm>
            <a:off x="9797000" y="1679300"/>
            <a:ext cx="4634400" cy="2424000"/>
          </a:xfrm>
          <a:prstGeom prst="rect">
            <a:avLst/>
          </a:prstGeom>
        </p:spPr>
        <p:txBody>
          <a:bodyPr anchorCtr="0" anchor="b" bIns="243800" lIns="243800" spcFirstLastPara="1" rIns="243800" wrap="square" tIns="243800">
            <a:noAutofit/>
          </a:bodyPr>
          <a:lstStyle/>
          <a:p>
            <a:pPr indent="0" lvl="0" marL="0">
              <a:spcBef>
                <a:spcPts val="0"/>
              </a:spcBef>
              <a:spcAft>
                <a:spcPts val="0"/>
              </a:spcAft>
              <a:buNone/>
            </a:pPr>
            <a:r>
              <a:rPr lang="en-US"/>
              <a:t>FAC</a:t>
            </a:r>
            <a:endParaRPr/>
          </a:p>
        </p:txBody>
      </p:sp>
      <p:sp>
        <p:nvSpPr>
          <p:cNvPr id="122" name="Google Shape;122;p22"/>
          <p:cNvSpPr txBox="1"/>
          <p:nvPr>
            <p:ph idx="1" type="subTitle"/>
          </p:nvPr>
        </p:nvSpPr>
        <p:spPr>
          <a:xfrm>
            <a:off x="1310600" y="4205475"/>
            <a:ext cx="21607200" cy="8859300"/>
          </a:xfrm>
          <a:prstGeom prst="rect">
            <a:avLst/>
          </a:prstGeom>
        </p:spPr>
        <p:txBody>
          <a:bodyPr anchorCtr="0" anchor="t" bIns="243800" lIns="243800" spcFirstLastPara="1" rIns="243800" wrap="square" tIns="243800">
            <a:noAutofit/>
          </a:bodyPr>
          <a:lstStyle/>
          <a:p>
            <a:pPr indent="-635000" lvl="0" marL="457200" rtl="0" algn="l">
              <a:spcBef>
                <a:spcPts val="0"/>
              </a:spcBef>
              <a:spcAft>
                <a:spcPts val="0"/>
              </a:spcAft>
              <a:buSzPts val="6400"/>
              <a:buChar char="●"/>
            </a:pPr>
            <a:r>
              <a:rPr lang="en-US"/>
              <a:t>Meeting postponed due to charter conference &amp; spring break</a:t>
            </a:r>
            <a:endParaRPr/>
          </a:p>
          <a:p>
            <a:pPr indent="0" lvl="0" marL="0" rtl="0" algn="l">
              <a:spcBef>
                <a:spcPts val="0"/>
              </a:spcBef>
              <a:spcAft>
                <a:spcPts val="0"/>
              </a:spcAft>
              <a:buNone/>
            </a:pPr>
            <a:r>
              <a:t/>
            </a:r>
            <a:endParaRPr/>
          </a:p>
          <a:p>
            <a:pPr indent="-635000" lvl="0" marL="457200" rtl="0" algn="l">
              <a:spcBef>
                <a:spcPts val="0"/>
              </a:spcBef>
              <a:spcAft>
                <a:spcPts val="0"/>
              </a:spcAft>
              <a:buSzPts val="6400"/>
              <a:buChar char="●"/>
            </a:pPr>
            <a:r>
              <a:rPr lang="en-US" u="sng"/>
              <a:t>Next meeting:</a:t>
            </a:r>
            <a:r>
              <a:rPr lang="en-US"/>
              <a:t> April 25, 6:30pm Lakeview</a:t>
            </a:r>
            <a:endParaRPr/>
          </a:p>
          <a:p>
            <a:pPr indent="0" lvl="0" marL="0" rtl="0" algn="l">
              <a:spcBef>
                <a:spcPts val="0"/>
              </a:spcBef>
              <a:spcAft>
                <a:spcPts val="0"/>
              </a:spcAft>
              <a:buNone/>
            </a:pPr>
            <a:r>
              <a:t/>
            </a:r>
            <a:endParaRPr/>
          </a:p>
          <a:p>
            <a:pPr indent="-635000" lvl="0" marL="457200" rtl="0" algn="l">
              <a:spcBef>
                <a:spcPts val="0"/>
              </a:spcBef>
              <a:spcAft>
                <a:spcPts val="0"/>
              </a:spcAft>
              <a:buSzPts val="6400"/>
              <a:buChar char="●"/>
            </a:pPr>
            <a:r>
              <a:rPr lang="en-US"/>
              <a:t>Committees: Booster, Parent Education, Community</a:t>
            </a:r>
            <a:endParaRPr/>
          </a:p>
          <a:p>
            <a:pPr indent="0" lvl="0" marL="0" rtl="0" algn="l">
              <a:spcBef>
                <a:spcPts val="0"/>
              </a:spcBef>
              <a:spcAft>
                <a:spcPts val="0"/>
              </a:spcAft>
              <a:buNone/>
            </a:pPr>
            <a:r>
              <a:t/>
            </a:r>
            <a:endParaRPr/>
          </a:p>
          <a:p>
            <a:pPr indent="-635000" lvl="0" marL="457200" rtl="0" algn="l">
              <a:spcBef>
                <a:spcPts val="0"/>
              </a:spcBef>
              <a:spcAft>
                <a:spcPts val="0"/>
              </a:spcAft>
              <a:buSzPts val="6400"/>
              <a:buChar char="●"/>
            </a:pPr>
            <a:r>
              <a:rPr lang="en-US"/>
              <a:t>Popcorn &amp; Kid’s Movie</a:t>
            </a:r>
            <a:endParaRPr/>
          </a:p>
        </p:txBody>
      </p:sp>
      <p:pic>
        <p:nvPicPr>
          <p:cNvPr id="123" name="Google Shape;123;p22"/>
          <p:cNvPicPr preferRelativeResize="0"/>
          <p:nvPr/>
        </p:nvPicPr>
        <p:blipFill>
          <a:blip r:embed="rId3">
            <a:alphaModFix/>
          </a:blip>
          <a:stretch>
            <a:fillRect/>
          </a:stretch>
        </p:blipFill>
        <p:spPr>
          <a:xfrm>
            <a:off x="4005250" y="1985813"/>
            <a:ext cx="4116500" cy="2219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