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y="13716000" cx="24384000"/>
  <p:notesSz cx="6858000" cy="9144000"/>
  <p:embeddedFontLst>
    <p:embeddedFont>
      <p:font typeface="Roboto Slab"/>
      <p:regular r:id="rId21"/>
      <p:bold r:id="rId22"/>
    </p:embeddedFont>
    <p:embeddedFont>
      <p:font typeface="Roboto"/>
      <p:regular r:id="rId23"/>
      <p:bold r:id="rId24"/>
      <p:italic r:id="rId25"/>
      <p:boldItalic r:id="rId26"/>
    </p:embeddedFont>
    <p:embeddedFont>
      <p:font typeface="Lato"/>
      <p:regular r:id="rId27"/>
      <p:bold r:id="rId28"/>
      <p:italic r:id="rId29"/>
      <p:boldItalic r:id="rId30"/>
    </p:embeddedFont>
    <p:embeddedFont>
      <p:font typeface="Helvetica Neue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font" Target="fonts/RobotoSlab-bold.fntdata"/><Relationship Id="rId21" Type="http://schemas.openxmlformats.org/officeDocument/2006/relationships/font" Target="fonts/RobotoSlab-regular.fntdata"/><Relationship Id="rId24" Type="http://schemas.openxmlformats.org/officeDocument/2006/relationships/font" Target="fonts/Roboto-bold.fntdata"/><Relationship Id="rId23" Type="http://schemas.openxmlformats.org/officeDocument/2006/relationships/font" Target="fonts/Roboto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Roboto-boldItalic.fntdata"/><Relationship Id="rId25" Type="http://schemas.openxmlformats.org/officeDocument/2006/relationships/font" Target="fonts/Roboto-italic.fntdata"/><Relationship Id="rId28" Type="http://schemas.openxmlformats.org/officeDocument/2006/relationships/font" Target="fonts/Lato-bold.fntdata"/><Relationship Id="rId27" Type="http://schemas.openxmlformats.org/officeDocument/2006/relationships/font" Target="fonts/Lato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Lato-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HelveticaNeue-regular.fntdata"/><Relationship Id="rId30" Type="http://schemas.openxmlformats.org/officeDocument/2006/relationships/font" Target="fonts/Lato-boldItalic.fntdata"/><Relationship Id="rId11" Type="http://schemas.openxmlformats.org/officeDocument/2006/relationships/slide" Target="slides/slide7.xml"/><Relationship Id="rId33" Type="http://schemas.openxmlformats.org/officeDocument/2006/relationships/font" Target="fonts/HelveticaNeue-italic.fntdata"/><Relationship Id="rId10" Type="http://schemas.openxmlformats.org/officeDocument/2006/relationships/slide" Target="slides/slide6.xml"/><Relationship Id="rId32" Type="http://schemas.openxmlformats.org/officeDocument/2006/relationships/font" Target="fonts/HelveticaNeue-bold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34" Type="http://schemas.openxmlformats.org/officeDocument/2006/relationships/font" Target="fonts/HelveticaNeue-boldItalic.fnt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b="0" i="0" sz="2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b="0" i="0" sz="2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b="0" i="0" sz="2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b="0" i="0" sz="2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b="0" i="0" sz="2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b="0" i="0" sz="2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b="0" i="0" sz="2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b="0" i="0" sz="2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b="0" i="0" sz="2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3" name="Shape 63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Shape 130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Shape 145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Shape 152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Shape 159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Shape 176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0" name="Shape 70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Shape 95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Shape 104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Shape 110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Shape 123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4066133" y="1793615"/>
            <a:ext cx="2884369" cy="2999904"/>
          </a:xfrm>
          <a:custGeom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" name="Shape 11"/>
          <p:cNvSpPr/>
          <p:nvPr/>
        </p:nvSpPr>
        <p:spPr>
          <a:xfrm rot="10800000">
            <a:off x="17433464" y="8914429"/>
            <a:ext cx="2884369" cy="2999904"/>
          </a:xfrm>
          <a:custGeom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cxnSp>
        <p:nvCxnSpPr>
          <p:cNvPr id="12" name="Shape 12"/>
          <p:cNvCxnSpPr/>
          <p:nvPr/>
        </p:nvCxnSpPr>
        <p:spPr>
          <a:xfrm>
            <a:off x="11625604" y="7513237"/>
            <a:ext cx="1132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Shape 13"/>
          <p:cNvSpPr txBox="1"/>
          <p:nvPr>
            <p:ph type="ctrTitle"/>
          </p:nvPr>
        </p:nvSpPr>
        <p:spPr>
          <a:xfrm>
            <a:off x="4480804" y="3170467"/>
            <a:ext cx="15422400" cy="3886500"/>
          </a:xfrm>
          <a:prstGeom prst="rect">
            <a:avLst/>
          </a:prstGeom>
        </p:spPr>
        <p:txBody>
          <a:bodyPr anchorCtr="0" anchor="b" bIns="243800" lIns="243800" spcFirstLastPara="1" rIns="243800" wrap="square" tIns="243800"/>
          <a:lstStyle>
            <a:lvl1pPr lvl="0" algn="ctr">
              <a:spcBef>
                <a:spcPts val="0"/>
              </a:spcBef>
              <a:spcAft>
                <a:spcPts val="0"/>
              </a:spcAft>
              <a:buSzPts val="10700"/>
              <a:buNone/>
              <a:defRPr sz="107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700"/>
              <a:buNone/>
              <a:defRPr sz="107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700"/>
              <a:buNone/>
              <a:defRPr sz="107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700"/>
              <a:buNone/>
              <a:defRPr sz="107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700"/>
              <a:buNone/>
              <a:defRPr sz="107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700"/>
              <a:buNone/>
              <a:defRPr sz="107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700"/>
              <a:buNone/>
              <a:defRPr sz="107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700"/>
              <a:buNone/>
              <a:defRPr sz="107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700"/>
              <a:buNone/>
              <a:defRPr sz="10700"/>
            </a:lvl9pPr>
          </a:lstStyle>
          <a:p/>
        </p:txBody>
      </p:sp>
      <p:sp>
        <p:nvSpPr>
          <p:cNvPr id="14" name="Shape 14"/>
          <p:cNvSpPr txBox="1"/>
          <p:nvPr>
            <p:ph idx="1" type="subTitle"/>
          </p:nvPr>
        </p:nvSpPr>
        <p:spPr>
          <a:xfrm>
            <a:off x="4480804" y="8131867"/>
            <a:ext cx="15422400" cy="24240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400"/>
              <a:buFont typeface="Roboto Slab"/>
              <a:buNone/>
              <a:defRPr sz="6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400"/>
              <a:buFont typeface="Roboto Slab"/>
              <a:buNone/>
              <a:defRPr sz="6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400"/>
              <a:buFont typeface="Roboto Slab"/>
              <a:buNone/>
              <a:defRPr sz="6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400"/>
              <a:buFont typeface="Roboto Slab"/>
              <a:buNone/>
              <a:defRPr sz="6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400"/>
              <a:buFont typeface="Roboto Slab"/>
              <a:buNone/>
              <a:defRPr sz="6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400"/>
              <a:buFont typeface="Roboto Slab"/>
              <a:buNone/>
              <a:defRPr sz="6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400"/>
              <a:buFont typeface="Roboto Slab"/>
              <a:buNone/>
              <a:defRPr sz="6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400"/>
              <a:buFont typeface="Roboto Slab"/>
              <a:buNone/>
              <a:defRPr sz="6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400"/>
              <a:buFont typeface="Roboto Slab"/>
              <a:buNone/>
              <a:defRPr sz="6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/>
        </p:nvSpPr>
        <p:spPr>
          <a:xfrm>
            <a:off x="400" y="13538200"/>
            <a:ext cx="24383100" cy="177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Shape 54"/>
          <p:cNvSpPr txBox="1"/>
          <p:nvPr>
            <p:ph hasCustomPrompt="1" type="title"/>
          </p:nvPr>
        </p:nvSpPr>
        <p:spPr>
          <a:xfrm>
            <a:off x="1034400" y="3073200"/>
            <a:ext cx="22315200" cy="41025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4700"/>
              <a:buNone/>
              <a:defRPr sz="347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4700"/>
              <a:buNone/>
              <a:defRPr sz="347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4700"/>
              <a:buNone/>
              <a:defRPr sz="347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4700"/>
              <a:buNone/>
              <a:defRPr sz="347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4700"/>
              <a:buNone/>
              <a:defRPr sz="347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4700"/>
              <a:buNone/>
              <a:defRPr sz="347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4700"/>
              <a:buNone/>
              <a:defRPr sz="347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4700"/>
              <a:buNone/>
              <a:defRPr sz="347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4700"/>
              <a:buNone/>
              <a:defRPr sz="347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Shape 55"/>
          <p:cNvSpPr txBox="1"/>
          <p:nvPr>
            <p:ph idx="1" type="body"/>
          </p:nvPr>
        </p:nvSpPr>
        <p:spPr>
          <a:xfrm>
            <a:off x="1034400" y="7785200"/>
            <a:ext cx="22315200" cy="28575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/>
          <a:lstStyle>
            <a:lvl1pPr indent="-533400" lvl="0" marL="457200" algn="ctr">
              <a:spcBef>
                <a:spcPts val="0"/>
              </a:spcBef>
              <a:spcAft>
                <a:spcPts val="0"/>
              </a:spcAft>
              <a:buSzPts val="4800"/>
              <a:buChar char="●"/>
              <a:defRPr/>
            </a:lvl1pPr>
            <a:lvl2pPr indent="-463550" lvl="1" marL="914400" algn="ctr">
              <a:spcBef>
                <a:spcPts val="4300"/>
              </a:spcBef>
              <a:spcAft>
                <a:spcPts val="0"/>
              </a:spcAft>
              <a:buSzPts val="3700"/>
              <a:buChar char="○"/>
              <a:defRPr/>
            </a:lvl2pPr>
            <a:lvl3pPr indent="-463550" lvl="2" marL="1371600" algn="ctr">
              <a:spcBef>
                <a:spcPts val="4300"/>
              </a:spcBef>
              <a:spcAft>
                <a:spcPts val="0"/>
              </a:spcAft>
              <a:buSzPts val="3700"/>
              <a:buChar char="■"/>
              <a:defRPr/>
            </a:lvl3pPr>
            <a:lvl4pPr indent="-463550" lvl="3" marL="1828800" algn="ctr">
              <a:spcBef>
                <a:spcPts val="4300"/>
              </a:spcBef>
              <a:spcAft>
                <a:spcPts val="0"/>
              </a:spcAft>
              <a:buSzPts val="3700"/>
              <a:buChar char="●"/>
              <a:defRPr/>
            </a:lvl4pPr>
            <a:lvl5pPr indent="-463550" lvl="4" marL="2286000" algn="ctr">
              <a:spcBef>
                <a:spcPts val="4300"/>
              </a:spcBef>
              <a:spcAft>
                <a:spcPts val="0"/>
              </a:spcAft>
              <a:buSzPts val="3700"/>
              <a:buChar char="○"/>
              <a:defRPr/>
            </a:lvl5pPr>
            <a:lvl6pPr indent="-463550" lvl="5" marL="2743200" algn="ctr">
              <a:spcBef>
                <a:spcPts val="4300"/>
              </a:spcBef>
              <a:spcAft>
                <a:spcPts val="0"/>
              </a:spcAft>
              <a:buSzPts val="3700"/>
              <a:buChar char="■"/>
              <a:defRPr/>
            </a:lvl6pPr>
            <a:lvl7pPr indent="-463550" lvl="6" marL="3200400" algn="ctr">
              <a:spcBef>
                <a:spcPts val="4300"/>
              </a:spcBef>
              <a:spcAft>
                <a:spcPts val="0"/>
              </a:spcAft>
              <a:buSzPts val="3700"/>
              <a:buChar char="●"/>
              <a:defRPr/>
            </a:lvl7pPr>
            <a:lvl8pPr indent="-463550" lvl="7" marL="3657600" algn="ctr">
              <a:spcBef>
                <a:spcPts val="4300"/>
              </a:spcBef>
              <a:spcAft>
                <a:spcPts val="0"/>
              </a:spcAft>
              <a:buSzPts val="3700"/>
              <a:buChar char="○"/>
              <a:defRPr/>
            </a:lvl8pPr>
            <a:lvl9pPr indent="-463550" lvl="8" marL="4114800" algn="ctr">
              <a:spcBef>
                <a:spcPts val="4300"/>
              </a:spcBef>
              <a:spcAft>
                <a:spcPts val="4300"/>
              </a:spcAft>
              <a:buSzPts val="3700"/>
              <a:buChar char="■"/>
              <a:defRPr/>
            </a:lvl9pPr>
          </a:lstStyle>
          <a:p/>
        </p:txBody>
      </p:sp>
      <p:sp>
        <p:nvSpPr>
          <p:cNvPr id="56" name="Shape 56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1">
  <p:cSld name="TITLE_AND_BODY_1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/>
          <p:nvPr>
            <p:ph idx="12" type="sldNum"/>
          </p:nvPr>
        </p:nvSpPr>
        <p:spPr>
          <a:xfrm>
            <a:off x="12185650" y="13081000"/>
            <a:ext cx="408900" cy="4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Font typeface="Arial"/>
              <a:buNone/>
              <a:defRPr b="0" i="0" sz="2000" u="none" cap="none" strike="noStrike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Font typeface="Arial"/>
              <a:buNone/>
              <a:defRPr b="0" i="0" sz="2000" u="none" cap="none" strike="noStrike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Font typeface="Arial"/>
              <a:buNone/>
              <a:defRPr b="0" i="0" sz="2000" u="none" cap="none" strike="noStrike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Font typeface="Arial"/>
              <a:buNone/>
              <a:defRPr b="0" i="0" sz="2000" u="none" cap="none" strike="noStrike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Font typeface="Arial"/>
              <a:buNone/>
              <a:defRPr b="0" i="0" sz="2000" u="none" cap="none" strike="noStrike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Font typeface="Arial"/>
              <a:buNone/>
              <a:defRPr b="0" i="0" sz="2000" u="none" cap="none" strike="noStrike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Font typeface="Arial"/>
              <a:buNone/>
              <a:defRPr b="0" i="0" sz="2000" u="none" cap="none" strike="noStrike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Font typeface="Arial"/>
              <a:buNone/>
              <a:defRPr b="0" i="0" sz="2000" u="none" cap="none" strike="noStrike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Font typeface="Arial"/>
              <a:buNone/>
              <a:defRPr b="0" i="0" sz="2000" u="none" cap="none" strike="noStrike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hape 17"/>
          <p:cNvCxnSpPr/>
          <p:nvPr/>
        </p:nvCxnSpPr>
        <p:spPr>
          <a:xfrm>
            <a:off x="11625604" y="7513237"/>
            <a:ext cx="1132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" name="Shape 18"/>
          <p:cNvSpPr txBox="1"/>
          <p:nvPr>
            <p:ph type="title"/>
          </p:nvPr>
        </p:nvSpPr>
        <p:spPr>
          <a:xfrm>
            <a:off x="1282000" y="4706534"/>
            <a:ext cx="21925500" cy="2420100"/>
          </a:xfrm>
          <a:prstGeom prst="rect">
            <a:avLst/>
          </a:prstGeom>
        </p:spPr>
        <p:txBody>
          <a:bodyPr anchorCtr="0" anchor="b" bIns="243800" lIns="243800" spcFirstLastPara="1" rIns="243800" wrap="square" tIns="243800"/>
          <a:lstStyle>
            <a:lvl1pPr lvl="0" algn="ctr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hape 21"/>
          <p:cNvCxnSpPr/>
          <p:nvPr/>
        </p:nvCxnSpPr>
        <p:spPr>
          <a:xfrm>
            <a:off x="1313501" y="3360757"/>
            <a:ext cx="1132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" name="Shape 22"/>
          <p:cNvSpPr txBox="1"/>
          <p:nvPr>
            <p:ph type="title"/>
          </p:nvPr>
        </p:nvSpPr>
        <p:spPr>
          <a:xfrm>
            <a:off x="1034400" y="1221400"/>
            <a:ext cx="22315200" cy="1829700"/>
          </a:xfrm>
          <a:prstGeom prst="rect">
            <a:avLst/>
          </a:prstGeom>
        </p:spPr>
        <p:txBody>
          <a:bodyPr anchorCtr="0" anchor="b" bIns="243800" lIns="243800" spcFirstLastPara="1" rIns="243800" wrap="square" tIns="243800"/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" type="body"/>
          </p:nvPr>
        </p:nvSpPr>
        <p:spPr>
          <a:xfrm>
            <a:off x="1034400" y="3972864"/>
            <a:ext cx="22315200" cy="82104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/>
          <a:lstStyle>
            <a:lvl1pPr indent="-533400" lvl="0" marL="457200">
              <a:spcBef>
                <a:spcPts val="0"/>
              </a:spcBef>
              <a:spcAft>
                <a:spcPts val="0"/>
              </a:spcAft>
              <a:buSzPts val="4800"/>
              <a:buChar char="●"/>
              <a:defRPr/>
            </a:lvl1pPr>
            <a:lvl2pPr indent="-463550" lvl="1" marL="914400">
              <a:spcBef>
                <a:spcPts val="4300"/>
              </a:spcBef>
              <a:spcAft>
                <a:spcPts val="0"/>
              </a:spcAft>
              <a:buSzPts val="3700"/>
              <a:buChar char="○"/>
              <a:defRPr/>
            </a:lvl2pPr>
            <a:lvl3pPr indent="-463550" lvl="2" marL="1371600">
              <a:spcBef>
                <a:spcPts val="4300"/>
              </a:spcBef>
              <a:spcAft>
                <a:spcPts val="0"/>
              </a:spcAft>
              <a:buSzPts val="3700"/>
              <a:buChar char="■"/>
              <a:defRPr/>
            </a:lvl3pPr>
            <a:lvl4pPr indent="-463550" lvl="3" marL="1828800">
              <a:spcBef>
                <a:spcPts val="4300"/>
              </a:spcBef>
              <a:spcAft>
                <a:spcPts val="0"/>
              </a:spcAft>
              <a:buSzPts val="3700"/>
              <a:buChar char="●"/>
              <a:defRPr/>
            </a:lvl4pPr>
            <a:lvl5pPr indent="-463550" lvl="4" marL="2286000">
              <a:spcBef>
                <a:spcPts val="4300"/>
              </a:spcBef>
              <a:spcAft>
                <a:spcPts val="0"/>
              </a:spcAft>
              <a:buSzPts val="3700"/>
              <a:buChar char="○"/>
              <a:defRPr/>
            </a:lvl5pPr>
            <a:lvl6pPr indent="-463550" lvl="5" marL="2743200">
              <a:spcBef>
                <a:spcPts val="4300"/>
              </a:spcBef>
              <a:spcAft>
                <a:spcPts val="0"/>
              </a:spcAft>
              <a:buSzPts val="3700"/>
              <a:buChar char="■"/>
              <a:defRPr/>
            </a:lvl6pPr>
            <a:lvl7pPr indent="-463550" lvl="6" marL="3200400">
              <a:spcBef>
                <a:spcPts val="4300"/>
              </a:spcBef>
              <a:spcAft>
                <a:spcPts val="0"/>
              </a:spcAft>
              <a:buSzPts val="3700"/>
              <a:buChar char="●"/>
              <a:defRPr/>
            </a:lvl7pPr>
            <a:lvl8pPr indent="-463550" lvl="7" marL="3657600">
              <a:spcBef>
                <a:spcPts val="4300"/>
              </a:spcBef>
              <a:spcAft>
                <a:spcPts val="0"/>
              </a:spcAft>
              <a:buSzPts val="3700"/>
              <a:buChar char="○"/>
              <a:defRPr/>
            </a:lvl8pPr>
            <a:lvl9pPr indent="-463550" lvl="8" marL="4114800">
              <a:spcBef>
                <a:spcPts val="4300"/>
              </a:spcBef>
              <a:spcAft>
                <a:spcPts val="4300"/>
              </a:spcAft>
              <a:buSzPts val="3700"/>
              <a:buChar char="■"/>
              <a:defRPr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hape 26"/>
          <p:cNvCxnSpPr/>
          <p:nvPr/>
        </p:nvCxnSpPr>
        <p:spPr>
          <a:xfrm>
            <a:off x="1313501" y="3360757"/>
            <a:ext cx="1132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" name="Shape 27"/>
          <p:cNvSpPr txBox="1"/>
          <p:nvPr>
            <p:ph type="title"/>
          </p:nvPr>
        </p:nvSpPr>
        <p:spPr>
          <a:xfrm>
            <a:off x="1034400" y="1221400"/>
            <a:ext cx="22315200" cy="1829700"/>
          </a:xfrm>
          <a:prstGeom prst="rect">
            <a:avLst/>
          </a:prstGeom>
        </p:spPr>
        <p:txBody>
          <a:bodyPr anchorCtr="0" anchor="b" bIns="243800" lIns="243800" spcFirstLastPara="1" rIns="243800" wrap="square" tIns="243800"/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9pPr>
          </a:lstStyle>
          <a:p/>
        </p:txBody>
      </p:sp>
      <p:sp>
        <p:nvSpPr>
          <p:cNvPr id="28" name="Shape 28"/>
          <p:cNvSpPr txBox="1"/>
          <p:nvPr>
            <p:ph idx="1" type="body"/>
          </p:nvPr>
        </p:nvSpPr>
        <p:spPr>
          <a:xfrm>
            <a:off x="1034400" y="3972867"/>
            <a:ext cx="10666500" cy="82104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/>
          <a:lstStyle>
            <a:lvl1pPr indent="-463550" lvl="0" marL="457200">
              <a:spcBef>
                <a:spcPts val="0"/>
              </a:spcBef>
              <a:spcAft>
                <a:spcPts val="0"/>
              </a:spcAft>
              <a:buSzPts val="3700"/>
              <a:buChar char="●"/>
              <a:defRPr sz="3700"/>
            </a:lvl1pPr>
            <a:lvl2pPr indent="-431800" lvl="1" marL="914400">
              <a:spcBef>
                <a:spcPts val="4300"/>
              </a:spcBef>
              <a:spcAft>
                <a:spcPts val="0"/>
              </a:spcAft>
              <a:buSzPts val="3200"/>
              <a:buChar char="○"/>
              <a:defRPr sz="3200"/>
            </a:lvl2pPr>
            <a:lvl3pPr indent="-431800" lvl="2" marL="1371600">
              <a:spcBef>
                <a:spcPts val="4300"/>
              </a:spcBef>
              <a:spcAft>
                <a:spcPts val="0"/>
              </a:spcAft>
              <a:buSzPts val="3200"/>
              <a:buChar char="■"/>
              <a:defRPr sz="3200"/>
            </a:lvl3pPr>
            <a:lvl4pPr indent="-431800" lvl="3" marL="1828800">
              <a:spcBef>
                <a:spcPts val="4300"/>
              </a:spcBef>
              <a:spcAft>
                <a:spcPts val="0"/>
              </a:spcAft>
              <a:buSzPts val="3200"/>
              <a:buChar char="●"/>
              <a:defRPr sz="3200"/>
            </a:lvl4pPr>
            <a:lvl5pPr indent="-431800" lvl="4" marL="2286000">
              <a:spcBef>
                <a:spcPts val="4300"/>
              </a:spcBef>
              <a:spcAft>
                <a:spcPts val="0"/>
              </a:spcAft>
              <a:buSzPts val="3200"/>
              <a:buChar char="○"/>
              <a:defRPr sz="3200"/>
            </a:lvl5pPr>
            <a:lvl6pPr indent="-431800" lvl="5" marL="2743200">
              <a:spcBef>
                <a:spcPts val="4300"/>
              </a:spcBef>
              <a:spcAft>
                <a:spcPts val="0"/>
              </a:spcAft>
              <a:buSzPts val="3200"/>
              <a:buChar char="■"/>
              <a:defRPr sz="3200"/>
            </a:lvl6pPr>
            <a:lvl7pPr indent="-431800" lvl="6" marL="3200400">
              <a:spcBef>
                <a:spcPts val="4300"/>
              </a:spcBef>
              <a:spcAft>
                <a:spcPts val="0"/>
              </a:spcAft>
              <a:buSzPts val="3200"/>
              <a:buChar char="●"/>
              <a:defRPr sz="3200"/>
            </a:lvl7pPr>
            <a:lvl8pPr indent="-431800" lvl="7" marL="3657600">
              <a:spcBef>
                <a:spcPts val="4300"/>
              </a:spcBef>
              <a:spcAft>
                <a:spcPts val="0"/>
              </a:spcAft>
              <a:buSzPts val="3200"/>
              <a:buChar char="○"/>
              <a:defRPr sz="3200"/>
            </a:lvl8pPr>
            <a:lvl9pPr indent="-431800" lvl="8" marL="4114800">
              <a:spcBef>
                <a:spcPts val="4300"/>
              </a:spcBef>
              <a:spcAft>
                <a:spcPts val="4300"/>
              </a:spcAft>
              <a:buSzPts val="3200"/>
              <a:buChar char="■"/>
              <a:defRPr sz="3200"/>
            </a:lvl9pPr>
          </a:lstStyle>
          <a:p/>
        </p:txBody>
      </p:sp>
      <p:sp>
        <p:nvSpPr>
          <p:cNvPr id="29" name="Shape 29"/>
          <p:cNvSpPr txBox="1"/>
          <p:nvPr>
            <p:ph idx="2" type="body"/>
          </p:nvPr>
        </p:nvSpPr>
        <p:spPr>
          <a:xfrm>
            <a:off x="12683200" y="3972867"/>
            <a:ext cx="10666500" cy="82104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/>
          <a:lstStyle>
            <a:lvl1pPr indent="-463550" lvl="0" marL="457200">
              <a:spcBef>
                <a:spcPts val="0"/>
              </a:spcBef>
              <a:spcAft>
                <a:spcPts val="0"/>
              </a:spcAft>
              <a:buSzPts val="3700"/>
              <a:buChar char="●"/>
              <a:defRPr sz="3700"/>
            </a:lvl1pPr>
            <a:lvl2pPr indent="-431800" lvl="1" marL="914400">
              <a:spcBef>
                <a:spcPts val="4300"/>
              </a:spcBef>
              <a:spcAft>
                <a:spcPts val="0"/>
              </a:spcAft>
              <a:buSzPts val="3200"/>
              <a:buChar char="○"/>
              <a:defRPr sz="3200"/>
            </a:lvl2pPr>
            <a:lvl3pPr indent="-431800" lvl="2" marL="1371600">
              <a:spcBef>
                <a:spcPts val="4300"/>
              </a:spcBef>
              <a:spcAft>
                <a:spcPts val="0"/>
              </a:spcAft>
              <a:buSzPts val="3200"/>
              <a:buChar char="■"/>
              <a:defRPr sz="3200"/>
            </a:lvl3pPr>
            <a:lvl4pPr indent="-431800" lvl="3" marL="1828800">
              <a:spcBef>
                <a:spcPts val="4300"/>
              </a:spcBef>
              <a:spcAft>
                <a:spcPts val="0"/>
              </a:spcAft>
              <a:buSzPts val="3200"/>
              <a:buChar char="●"/>
              <a:defRPr sz="3200"/>
            </a:lvl4pPr>
            <a:lvl5pPr indent="-431800" lvl="4" marL="2286000">
              <a:spcBef>
                <a:spcPts val="4300"/>
              </a:spcBef>
              <a:spcAft>
                <a:spcPts val="0"/>
              </a:spcAft>
              <a:buSzPts val="3200"/>
              <a:buChar char="○"/>
              <a:defRPr sz="3200"/>
            </a:lvl5pPr>
            <a:lvl6pPr indent="-431800" lvl="5" marL="2743200">
              <a:spcBef>
                <a:spcPts val="4300"/>
              </a:spcBef>
              <a:spcAft>
                <a:spcPts val="0"/>
              </a:spcAft>
              <a:buSzPts val="3200"/>
              <a:buChar char="■"/>
              <a:defRPr sz="3200"/>
            </a:lvl6pPr>
            <a:lvl7pPr indent="-431800" lvl="6" marL="3200400">
              <a:spcBef>
                <a:spcPts val="4300"/>
              </a:spcBef>
              <a:spcAft>
                <a:spcPts val="0"/>
              </a:spcAft>
              <a:buSzPts val="3200"/>
              <a:buChar char="●"/>
              <a:defRPr sz="3200"/>
            </a:lvl7pPr>
            <a:lvl8pPr indent="-431800" lvl="7" marL="3657600">
              <a:spcBef>
                <a:spcPts val="4300"/>
              </a:spcBef>
              <a:spcAft>
                <a:spcPts val="0"/>
              </a:spcAft>
              <a:buSzPts val="3200"/>
              <a:buChar char="○"/>
              <a:defRPr sz="3200"/>
            </a:lvl8pPr>
            <a:lvl9pPr indent="-431800" lvl="8" marL="4114800">
              <a:spcBef>
                <a:spcPts val="4300"/>
              </a:spcBef>
              <a:spcAft>
                <a:spcPts val="4300"/>
              </a:spcAft>
              <a:buSzPts val="3200"/>
              <a:buChar char="■"/>
              <a:defRPr sz="3200"/>
            </a:lvl9pPr>
          </a:lstStyle>
          <a:p/>
        </p:txBody>
      </p:sp>
      <p:sp>
        <p:nvSpPr>
          <p:cNvPr id="30" name="Shape 30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/>
          <p:nvPr>
            <p:ph type="title"/>
          </p:nvPr>
        </p:nvSpPr>
        <p:spPr>
          <a:xfrm>
            <a:off x="1034400" y="1221400"/>
            <a:ext cx="22315200" cy="1829700"/>
          </a:xfrm>
          <a:prstGeom prst="rect">
            <a:avLst/>
          </a:prstGeom>
        </p:spPr>
        <p:txBody>
          <a:bodyPr anchorCtr="0" anchor="b" bIns="243800" lIns="243800" spcFirstLastPara="1" rIns="243800" wrap="square" tIns="243800"/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9pPr>
          </a:lstStyle>
          <a:p/>
        </p:txBody>
      </p:sp>
      <p:sp>
        <p:nvSpPr>
          <p:cNvPr id="33" name="Shape 33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hape 35"/>
          <p:cNvCxnSpPr/>
          <p:nvPr/>
        </p:nvCxnSpPr>
        <p:spPr>
          <a:xfrm>
            <a:off x="1304582" y="3766072"/>
            <a:ext cx="8841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" name="Shape 36"/>
          <p:cNvSpPr txBox="1"/>
          <p:nvPr>
            <p:ph type="title"/>
          </p:nvPr>
        </p:nvSpPr>
        <p:spPr>
          <a:xfrm>
            <a:off x="1034400" y="1481600"/>
            <a:ext cx="7488000" cy="2015100"/>
          </a:xfrm>
          <a:prstGeom prst="rect">
            <a:avLst/>
          </a:prstGeom>
        </p:spPr>
        <p:txBody>
          <a:bodyPr anchorCtr="0" anchor="b" bIns="243800" lIns="243800" spcFirstLastPara="1" rIns="243800" wrap="square" tIns="243800"/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37" name="Shape 37"/>
          <p:cNvSpPr txBox="1"/>
          <p:nvPr>
            <p:ph idx="1" type="body"/>
          </p:nvPr>
        </p:nvSpPr>
        <p:spPr>
          <a:xfrm>
            <a:off x="1034400" y="4250734"/>
            <a:ext cx="7488000" cy="71496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/>
          <a:lstStyle>
            <a:lvl1pPr indent="-431800" lvl="0" marL="457200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1pPr>
            <a:lvl2pPr indent="-431800" lvl="1" marL="914400">
              <a:spcBef>
                <a:spcPts val="4300"/>
              </a:spcBef>
              <a:spcAft>
                <a:spcPts val="0"/>
              </a:spcAft>
              <a:buSzPts val="3200"/>
              <a:buChar char="○"/>
              <a:defRPr sz="3200"/>
            </a:lvl2pPr>
            <a:lvl3pPr indent="-431800" lvl="2" marL="1371600">
              <a:spcBef>
                <a:spcPts val="4300"/>
              </a:spcBef>
              <a:spcAft>
                <a:spcPts val="0"/>
              </a:spcAft>
              <a:buSzPts val="3200"/>
              <a:buChar char="■"/>
              <a:defRPr sz="3200"/>
            </a:lvl3pPr>
            <a:lvl4pPr indent="-431800" lvl="3" marL="1828800">
              <a:spcBef>
                <a:spcPts val="4300"/>
              </a:spcBef>
              <a:spcAft>
                <a:spcPts val="0"/>
              </a:spcAft>
              <a:buSzPts val="3200"/>
              <a:buChar char="●"/>
              <a:defRPr sz="3200"/>
            </a:lvl4pPr>
            <a:lvl5pPr indent="-431800" lvl="4" marL="2286000">
              <a:spcBef>
                <a:spcPts val="4300"/>
              </a:spcBef>
              <a:spcAft>
                <a:spcPts val="0"/>
              </a:spcAft>
              <a:buSzPts val="3200"/>
              <a:buChar char="○"/>
              <a:defRPr sz="3200"/>
            </a:lvl5pPr>
            <a:lvl6pPr indent="-431800" lvl="5" marL="2743200">
              <a:spcBef>
                <a:spcPts val="4300"/>
              </a:spcBef>
              <a:spcAft>
                <a:spcPts val="0"/>
              </a:spcAft>
              <a:buSzPts val="3200"/>
              <a:buChar char="■"/>
              <a:defRPr sz="3200"/>
            </a:lvl6pPr>
            <a:lvl7pPr indent="-431800" lvl="6" marL="3200400">
              <a:spcBef>
                <a:spcPts val="4300"/>
              </a:spcBef>
              <a:spcAft>
                <a:spcPts val="0"/>
              </a:spcAft>
              <a:buSzPts val="3200"/>
              <a:buChar char="●"/>
              <a:defRPr sz="3200"/>
            </a:lvl7pPr>
            <a:lvl8pPr indent="-431800" lvl="7" marL="3657600">
              <a:spcBef>
                <a:spcPts val="4300"/>
              </a:spcBef>
              <a:spcAft>
                <a:spcPts val="0"/>
              </a:spcAft>
              <a:buSzPts val="3200"/>
              <a:buChar char="○"/>
              <a:defRPr sz="3200"/>
            </a:lvl8pPr>
            <a:lvl9pPr indent="-431800" lvl="8" marL="4114800">
              <a:spcBef>
                <a:spcPts val="4300"/>
              </a:spcBef>
              <a:spcAft>
                <a:spcPts val="4300"/>
              </a:spcAft>
              <a:buSzPts val="3200"/>
              <a:buChar char="■"/>
              <a:defRPr sz="3200"/>
            </a:lvl9pPr>
          </a:lstStyle>
          <a:p/>
        </p:txBody>
      </p:sp>
      <p:sp>
        <p:nvSpPr>
          <p:cNvPr id="38" name="Shape 38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/>
          <p:nvPr>
            <p:ph type="title"/>
          </p:nvPr>
        </p:nvSpPr>
        <p:spPr>
          <a:xfrm>
            <a:off x="1307333" y="1403600"/>
            <a:ext cx="14983200" cy="109089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/>
          <a:lstStyle>
            <a:lvl1pPr lvl="0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1pPr>
            <a:lvl2pPr lvl="1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2pPr>
            <a:lvl3pPr lvl="2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3pPr>
            <a:lvl4pPr lvl="3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4pPr>
            <a:lvl5pPr lvl="4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5pPr>
            <a:lvl6pPr lvl="5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6pPr>
            <a:lvl7pPr lvl="6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7pPr>
            <a:lvl8pPr lvl="7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8pPr>
            <a:lvl9pPr lvl="8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9pPr>
          </a:lstStyle>
          <a:p/>
        </p:txBody>
      </p:sp>
      <p:sp>
        <p:nvSpPr>
          <p:cNvPr id="41" name="Shape 41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12192000" y="-200"/>
            <a:ext cx="12192000" cy="13716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4" name="Shape 44"/>
          <p:cNvCxnSpPr/>
          <p:nvPr/>
        </p:nvCxnSpPr>
        <p:spPr>
          <a:xfrm>
            <a:off x="13412467" y="11988008"/>
            <a:ext cx="1442400" cy="0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" name="Shape 45"/>
          <p:cNvSpPr txBox="1"/>
          <p:nvPr>
            <p:ph type="title"/>
          </p:nvPr>
        </p:nvSpPr>
        <p:spPr>
          <a:xfrm>
            <a:off x="708000" y="3224200"/>
            <a:ext cx="10787100" cy="4016700"/>
          </a:xfrm>
          <a:prstGeom prst="rect">
            <a:avLst/>
          </a:prstGeom>
        </p:spPr>
        <p:txBody>
          <a:bodyPr anchorCtr="0" anchor="b" bIns="243800" lIns="243800" spcFirstLastPara="1" rIns="243800" wrap="square" tIns="243800"/>
          <a:lstStyle>
            <a:lvl1pPr lvl="0" algn="ctr">
              <a:spcBef>
                <a:spcPts val="0"/>
              </a:spcBef>
              <a:spcAft>
                <a:spcPts val="0"/>
              </a:spcAft>
              <a:buSzPts val="10100"/>
              <a:buNone/>
              <a:defRPr sz="101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100"/>
              <a:buNone/>
              <a:defRPr sz="101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100"/>
              <a:buNone/>
              <a:defRPr sz="101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100"/>
              <a:buNone/>
              <a:defRPr sz="101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100"/>
              <a:buNone/>
              <a:defRPr sz="101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100"/>
              <a:buNone/>
              <a:defRPr sz="101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100"/>
              <a:buNone/>
              <a:defRPr sz="101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100"/>
              <a:buNone/>
              <a:defRPr sz="101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100"/>
              <a:buNone/>
              <a:defRPr sz="10100"/>
            </a:lvl9pPr>
          </a:lstStyle>
          <a:p/>
        </p:txBody>
      </p:sp>
      <p:sp>
        <p:nvSpPr>
          <p:cNvPr id="46" name="Shape 46"/>
          <p:cNvSpPr txBox="1"/>
          <p:nvPr>
            <p:ph idx="1" type="subTitle"/>
          </p:nvPr>
        </p:nvSpPr>
        <p:spPr>
          <a:xfrm>
            <a:off x="708000" y="7384003"/>
            <a:ext cx="10787100" cy="35880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600"/>
              <a:buNone/>
              <a:defRPr sz="5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600"/>
              <a:buNone/>
              <a:defRPr sz="5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600"/>
              <a:buNone/>
              <a:defRPr sz="5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600"/>
              <a:buNone/>
              <a:defRPr sz="5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600"/>
              <a:buNone/>
              <a:defRPr sz="5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600"/>
              <a:buNone/>
              <a:defRPr sz="5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600"/>
              <a:buNone/>
              <a:defRPr sz="5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600"/>
              <a:buNone/>
              <a:defRPr sz="5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600"/>
              <a:buNone/>
              <a:defRPr sz="56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47" name="Shape 47"/>
          <p:cNvSpPr txBox="1"/>
          <p:nvPr>
            <p:ph idx="2" type="body"/>
          </p:nvPr>
        </p:nvSpPr>
        <p:spPr>
          <a:xfrm>
            <a:off x="13172000" y="1931200"/>
            <a:ext cx="10232100" cy="98535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/>
          <a:lstStyle>
            <a:lvl1pPr indent="-533400" lvl="0" marL="457200">
              <a:spcBef>
                <a:spcPts val="0"/>
              </a:spcBef>
              <a:spcAft>
                <a:spcPts val="0"/>
              </a:spcAft>
              <a:buSzPts val="4800"/>
              <a:buChar char="●"/>
              <a:defRPr/>
            </a:lvl1pPr>
            <a:lvl2pPr indent="-463550" lvl="1" marL="914400">
              <a:spcBef>
                <a:spcPts val="4300"/>
              </a:spcBef>
              <a:spcAft>
                <a:spcPts val="0"/>
              </a:spcAft>
              <a:buSzPts val="3700"/>
              <a:buChar char="○"/>
              <a:defRPr/>
            </a:lvl2pPr>
            <a:lvl3pPr indent="-463550" lvl="2" marL="1371600">
              <a:spcBef>
                <a:spcPts val="4300"/>
              </a:spcBef>
              <a:spcAft>
                <a:spcPts val="0"/>
              </a:spcAft>
              <a:buSzPts val="3700"/>
              <a:buChar char="■"/>
              <a:defRPr/>
            </a:lvl3pPr>
            <a:lvl4pPr indent="-463550" lvl="3" marL="1828800">
              <a:spcBef>
                <a:spcPts val="4300"/>
              </a:spcBef>
              <a:spcAft>
                <a:spcPts val="0"/>
              </a:spcAft>
              <a:buSzPts val="3700"/>
              <a:buChar char="●"/>
              <a:defRPr/>
            </a:lvl4pPr>
            <a:lvl5pPr indent="-463550" lvl="4" marL="2286000">
              <a:spcBef>
                <a:spcPts val="4300"/>
              </a:spcBef>
              <a:spcAft>
                <a:spcPts val="0"/>
              </a:spcAft>
              <a:buSzPts val="3700"/>
              <a:buChar char="○"/>
              <a:defRPr/>
            </a:lvl5pPr>
            <a:lvl6pPr indent="-463550" lvl="5" marL="2743200">
              <a:spcBef>
                <a:spcPts val="4300"/>
              </a:spcBef>
              <a:spcAft>
                <a:spcPts val="0"/>
              </a:spcAft>
              <a:buSzPts val="3700"/>
              <a:buChar char="■"/>
              <a:defRPr/>
            </a:lvl6pPr>
            <a:lvl7pPr indent="-463550" lvl="6" marL="3200400">
              <a:spcBef>
                <a:spcPts val="4300"/>
              </a:spcBef>
              <a:spcAft>
                <a:spcPts val="0"/>
              </a:spcAft>
              <a:buSzPts val="3700"/>
              <a:buChar char="●"/>
              <a:defRPr/>
            </a:lvl7pPr>
            <a:lvl8pPr indent="-463550" lvl="7" marL="3657600">
              <a:spcBef>
                <a:spcPts val="4300"/>
              </a:spcBef>
              <a:spcAft>
                <a:spcPts val="0"/>
              </a:spcAft>
              <a:buSzPts val="3700"/>
              <a:buChar char="○"/>
              <a:defRPr/>
            </a:lvl8pPr>
            <a:lvl9pPr indent="-463550" lvl="8" marL="4114800">
              <a:spcBef>
                <a:spcPts val="4300"/>
              </a:spcBef>
              <a:spcAft>
                <a:spcPts val="4300"/>
              </a:spcAft>
              <a:buSzPts val="3700"/>
              <a:buChar char="■"/>
              <a:defRPr/>
            </a:lvl9pPr>
          </a:lstStyle>
          <a:p/>
        </p:txBody>
      </p:sp>
      <p:sp>
        <p:nvSpPr>
          <p:cNvPr id="48" name="Shape 48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/>
          <p:nvPr>
            <p:ph idx="1" type="body"/>
          </p:nvPr>
        </p:nvSpPr>
        <p:spPr>
          <a:xfrm>
            <a:off x="852000" y="11289933"/>
            <a:ext cx="15996900" cy="15969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/>
        </p:txBody>
      </p:sp>
      <p:sp>
        <p:nvSpPr>
          <p:cNvPr id="51" name="Shape 51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rina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1034400" y="1221400"/>
            <a:ext cx="22315200" cy="1829700"/>
          </a:xfrm>
          <a:prstGeom prst="rect">
            <a:avLst/>
          </a:prstGeom>
          <a:noFill/>
          <a:ln>
            <a:noFill/>
          </a:ln>
        </p:spPr>
        <p:txBody>
          <a:bodyPr anchorCtr="0" anchor="b" bIns="243800" lIns="243800" spcFirstLastPara="1" rIns="243800" wrap="square" tIns="24380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oboto Slab"/>
              <a:buNone/>
              <a:defRPr sz="8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oboto Slab"/>
              <a:buNone/>
              <a:defRPr sz="8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oboto Slab"/>
              <a:buNone/>
              <a:defRPr sz="8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oboto Slab"/>
              <a:buNone/>
              <a:defRPr sz="8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oboto Slab"/>
              <a:buNone/>
              <a:defRPr sz="8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oboto Slab"/>
              <a:buNone/>
              <a:defRPr sz="8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oboto Slab"/>
              <a:buNone/>
              <a:defRPr sz="8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oboto Slab"/>
              <a:buNone/>
              <a:defRPr sz="8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oboto Slab"/>
              <a:buNone/>
              <a:defRPr sz="8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1034400" y="3972864"/>
            <a:ext cx="22315200" cy="82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800" lIns="243800" spcFirstLastPara="1" rIns="243800" wrap="square" tIns="243800"/>
          <a:lstStyle>
            <a:lvl1pPr indent="-5334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oboto"/>
              <a:buChar char="●"/>
              <a:defRPr sz="4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463550" lvl="1" marL="914400">
              <a:lnSpc>
                <a:spcPct val="115000"/>
              </a:lnSpc>
              <a:spcBef>
                <a:spcPts val="43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oboto"/>
              <a:buChar char="○"/>
              <a:defRPr sz="3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463550" lvl="2" marL="1371600">
              <a:lnSpc>
                <a:spcPct val="115000"/>
              </a:lnSpc>
              <a:spcBef>
                <a:spcPts val="43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oboto"/>
              <a:buChar char="■"/>
              <a:defRPr sz="3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463550" lvl="3" marL="1828800">
              <a:lnSpc>
                <a:spcPct val="115000"/>
              </a:lnSpc>
              <a:spcBef>
                <a:spcPts val="43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oboto"/>
              <a:buChar char="●"/>
              <a:defRPr sz="3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463550" lvl="4" marL="2286000">
              <a:lnSpc>
                <a:spcPct val="115000"/>
              </a:lnSpc>
              <a:spcBef>
                <a:spcPts val="43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oboto"/>
              <a:buChar char="○"/>
              <a:defRPr sz="3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463550" lvl="5" marL="2743200">
              <a:lnSpc>
                <a:spcPct val="115000"/>
              </a:lnSpc>
              <a:spcBef>
                <a:spcPts val="43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oboto"/>
              <a:buChar char="■"/>
              <a:defRPr sz="3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463550" lvl="6" marL="3200400">
              <a:lnSpc>
                <a:spcPct val="115000"/>
              </a:lnSpc>
              <a:spcBef>
                <a:spcPts val="43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oboto"/>
              <a:buChar char="●"/>
              <a:defRPr sz="3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463550" lvl="7" marL="3657600">
              <a:lnSpc>
                <a:spcPct val="115000"/>
              </a:lnSpc>
              <a:spcBef>
                <a:spcPts val="43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oboto"/>
              <a:buChar char="○"/>
              <a:defRPr sz="3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463550" lvl="8" marL="4114800">
              <a:lnSpc>
                <a:spcPct val="115000"/>
              </a:lnSpc>
              <a:spcBef>
                <a:spcPts val="4300"/>
              </a:spcBef>
              <a:spcAft>
                <a:spcPts val="4300"/>
              </a:spcAft>
              <a:buClr>
                <a:schemeClr val="dk1"/>
              </a:buClr>
              <a:buSzPts val="3700"/>
              <a:buFont typeface="Roboto"/>
              <a:buChar char="■"/>
              <a:defRPr sz="3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43800" lIns="243800" spcFirstLastPara="1" rIns="243800" wrap="square" tIns="243800">
            <a:noAutofit/>
          </a:bodyPr>
          <a:lstStyle>
            <a:lvl1pPr lvl="0" algn="r">
              <a:buNone/>
              <a:defRPr sz="2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2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2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2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2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2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2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2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2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jpg"/><Relationship Id="rId4" Type="http://schemas.openxmlformats.org/officeDocument/2006/relationships/image" Target="../media/image1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Relationship Id="rId4" Type="http://schemas.openxmlformats.org/officeDocument/2006/relationships/image" Target="../media/image6.jpg"/><Relationship Id="rId5" Type="http://schemas.openxmlformats.org/officeDocument/2006/relationships/image" Target="../media/image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Shape 65"/>
          <p:cNvPicPr preferRelativeResize="0"/>
          <p:nvPr/>
        </p:nvPicPr>
        <p:blipFill rotWithShape="1">
          <a:blip r:embed="rId3">
            <a:alphaModFix amt="47000"/>
          </a:blip>
          <a:srcRect b="14919" l="52" r="0" t="42889"/>
          <a:stretch/>
        </p:blipFill>
        <p:spPr>
          <a:xfrm>
            <a:off x="0" y="0"/>
            <a:ext cx="24371301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Shape 66"/>
          <p:cNvSpPr/>
          <p:nvPr/>
        </p:nvSpPr>
        <p:spPr>
          <a:xfrm>
            <a:off x="711800" y="3081169"/>
            <a:ext cx="22960500" cy="20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b="1" i="0" lang="en-US" sz="14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AIMS K-</a:t>
            </a:r>
            <a:r>
              <a:rPr b="1" lang="en-US" sz="14000">
                <a:solidFill>
                  <a:srgbClr val="FFFFFF"/>
                </a:solidFill>
              </a:rPr>
              <a:t>12</a:t>
            </a:r>
            <a:r>
              <a:rPr b="1" i="0" lang="en-US" sz="14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Board Report</a:t>
            </a:r>
            <a:endParaRPr sz="14000"/>
          </a:p>
        </p:txBody>
      </p:sp>
      <p:sp>
        <p:nvSpPr>
          <p:cNvPr id="67" name="Shape 67"/>
          <p:cNvSpPr/>
          <p:nvPr/>
        </p:nvSpPr>
        <p:spPr>
          <a:xfrm>
            <a:off x="2489472" y="5163484"/>
            <a:ext cx="17896500" cy="85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b="1" lang="en-US" sz="4500">
                <a:solidFill>
                  <a:srgbClr val="FFFFFF"/>
                </a:solidFill>
              </a:rPr>
              <a:t>June 19th, 2018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t/>
            </a:r>
            <a:endParaRPr b="1" i="0" sz="45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b="1" i="0" lang="en-US" sz="4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Superintendent</a:t>
            </a:r>
            <a:r>
              <a:rPr b="1" lang="en-US" sz="4500">
                <a:solidFill>
                  <a:srgbClr val="FFFFFF"/>
                </a:solidFill>
              </a:rPr>
              <a:t> Maya </a:t>
            </a:r>
            <a:r>
              <a:rPr b="1" i="0" lang="en-US" sz="4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Woods-Cadiz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b="1" lang="en-US" sz="4500">
                <a:solidFill>
                  <a:srgbClr val="FFFFFF"/>
                </a:solidFill>
              </a:rPr>
              <a:t>Mrs. </a:t>
            </a:r>
            <a:r>
              <a:rPr b="1" i="0" lang="en-US" sz="4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Erin Oh</a:t>
            </a:r>
            <a:r>
              <a:rPr b="1" lang="en-US" sz="4500">
                <a:solidFill>
                  <a:srgbClr val="FFFFFF"/>
                </a:solidFill>
              </a:rPr>
              <a:t> (</a:t>
            </a:r>
            <a:r>
              <a:rPr b="1" i="0" lang="en-US" sz="4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K-2 </a:t>
            </a:r>
            <a:r>
              <a:rPr b="1" lang="en-US" sz="4500">
                <a:solidFill>
                  <a:srgbClr val="FFFFFF"/>
                </a:solidFill>
              </a:rPr>
              <a:t>Division Head</a:t>
            </a:r>
            <a:r>
              <a:rPr b="1" i="0" lang="en-US" sz="4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b="1" lang="en-US" sz="4500">
                <a:solidFill>
                  <a:srgbClr val="FFFFFF"/>
                </a:solidFill>
              </a:rPr>
              <a:t>Mr. </a:t>
            </a:r>
            <a:r>
              <a:rPr b="1" i="0" lang="en-US" sz="4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Christopher Ahmad</a:t>
            </a:r>
            <a:r>
              <a:rPr b="1" lang="en-US" sz="4500">
                <a:solidFill>
                  <a:srgbClr val="FFFFFF"/>
                </a:solidFill>
              </a:rPr>
              <a:t> (</a:t>
            </a:r>
            <a:r>
              <a:rPr b="1" i="0" lang="en-US" sz="4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3-</a:t>
            </a:r>
            <a:r>
              <a:rPr b="1" lang="en-US" sz="4500">
                <a:solidFill>
                  <a:srgbClr val="FFFFFF"/>
                </a:solidFill>
              </a:rPr>
              <a:t>5</a:t>
            </a:r>
            <a:r>
              <a:rPr b="1" i="0" lang="en-US" sz="4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US" sz="4500">
                <a:solidFill>
                  <a:schemeClr val="dk1"/>
                </a:solidFill>
              </a:rPr>
              <a:t>Division Head</a:t>
            </a:r>
            <a:r>
              <a:rPr b="1" i="0" lang="en-US" sz="4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1" i="0" sz="45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4500">
                <a:solidFill>
                  <a:schemeClr val="dk1"/>
                </a:solidFill>
              </a:rPr>
              <a:t>Mr. Maurice Williams (6-8th Division Head)</a:t>
            </a:r>
            <a:endParaRPr b="1" sz="4500">
              <a:solidFill>
                <a:srgbClr val="FFFFFF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b="1" lang="en-US" sz="4500">
                <a:solidFill>
                  <a:srgbClr val="FFFFFF"/>
                </a:solidFill>
              </a:rPr>
              <a:t>Mr. Tareyton Russ (AIPHS Head of School)</a:t>
            </a:r>
            <a:endParaRPr b="1" sz="45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4500">
                <a:solidFill>
                  <a:schemeClr val="dk1"/>
                </a:solidFill>
              </a:rPr>
              <a:t>Mr. Peter Holmquist (AIPHS Head of Academics)</a:t>
            </a:r>
            <a:endParaRPr b="1" sz="4500">
              <a:solidFill>
                <a:schemeClr val="dk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b="1" lang="en-US" sz="4500">
                <a:solidFill>
                  <a:srgbClr val="FFFFFF"/>
                </a:solidFill>
              </a:rPr>
              <a:t>Ms. Marisol Magana (Operations Director)</a:t>
            </a:r>
            <a:endParaRPr b="1" sz="4500">
              <a:solidFill>
                <a:srgbClr val="FFFFFF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b="1" lang="en-US" sz="4500">
                <a:solidFill>
                  <a:srgbClr val="FFFFFF"/>
                </a:solidFill>
              </a:rPr>
              <a:t>Ms. Tiffany Tung (Operations Manager)</a:t>
            </a:r>
            <a:endParaRPr b="1" sz="4500">
              <a:solidFill>
                <a:srgbClr val="FFFFFF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t/>
            </a:r>
            <a:endParaRPr b="1" sz="4500">
              <a:solidFill>
                <a:srgbClr val="FFFFFF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t/>
            </a:r>
            <a:endParaRPr b="1" i="0" sz="45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Shape 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-657300"/>
            <a:ext cx="24231600" cy="1615438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Shape 133"/>
          <p:cNvSpPr txBox="1"/>
          <p:nvPr>
            <p:ph type="ctrTitle"/>
          </p:nvPr>
        </p:nvSpPr>
        <p:spPr>
          <a:xfrm>
            <a:off x="1292400" y="5428175"/>
            <a:ext cx="21799200" cy="1952400"/>
          </a:xfrm>
          <a:prstGeom prst="rect">
            <a:avLst/>
          </a:prstGeom>
        </p:spPr>
        <p:txBody>
          <a:bodyPr anchorCtr="0" anchor="b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/>
              <a:t>2018 AIMS Middle School Graduation</a:t>
            </a:r>
            <a:endParaRPr b="1" sz="96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/>
          <p:nvPr>
            <p:ph type="ctrTitle"/>
          </p:nvPr>
        </p:nvSpPr>
        <p:spPr>
          <a:xfrm>
            <a:off x="8532850" y="850325"/>
            <a:ext cx="14200200" cy="1952400"/>
          </a:xfrm>
          <a:prstGeom prst="rect">
            <a:avLst/>
          </a:prstGeom>
        </p:spPr>
        <p:txBody>
          <a:bodyPr anchorCtr="0" anchor="b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/>
              <a:t>2018 MS Graduation</a:t>
            </a:r>
            <a:endParaRPr b="1" sz="9600"/>
          </a:p>
        </p:txBody>
      </p:sp>
      <p:sp>
        <p:nvSpPr>
          <p:cNvPr id="139" name="Shape 139"/>
          <p:cNvSpPr txBox="1"/>
          <p:nvPr>
            <p:ph idx="1" type="subTitle"/>
          </p:nvPr>
        </p:nvSpPr>
        <p:spPr>
          <a:xfrm>
            <a:off x="10754900" y="4651725"/>
            <a:ext cx="11978400" cy="62148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4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0" name="Shape 140"/>
          <p:cNvSpPr txBox="1"/>
          <p:nvPr/>
        </p:nvSpPr>
        <p:spPr>
          <a:xfrm>
            <a:off x="9031100" y="2994375"/>
            <a:ext cx="13359900" cy="95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5000">
                <a:solidFill>
                  <a:srgbClr val="FFFFFF"/>
                </a:solidFill>
              </a:rPr>
              <a:t>6 Graduating Classes; One Scholar From Each Class was recognized as Outstanding Scholar</a:t>
            </a:r>
            <a:r>
              <a:rPr lang="en-US" sz="5000">
                <a:solidFill>
                  <a:srgbClr val="FFFFFF"/>
                </a:solidFill>
              </a:rPr>
              <a:t> for their class.  </a:t>
            </a:r>
            <a:endParaRPr sz="5000">
              <a:solidFill>
                <a:srgbClr val="FFFFFF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solidFill>
                <a:srgbClr val="FFFFFF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rgbClr val="FFFFFF"/>
                </a:solidFill>
              </a:rPr>
              <a:t>AIPHS Alumnus, and recent SFSU Graduate Mr. Justin Shelmire, served as the Keynote Speaker.  </a:t>
            </a:r>
            <a:endParaRPr sz="5000">
              <a:solidFill>
                <a:srgbClr val="FFFFFF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solidFill>
                <a:srgbClr val="FFFFFF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rgbClr val="FFFFFF"/>
                </a:solidFill>
              </a:rPr>
              <a:t>AIMS veteran teacher Ms. Rebecca Gustafson-O’Hare (Spencer) was selected as the AIMS 6-8 Teacher of the Year</a:t>
            </a:r>
            <a:endParaRPr sz="5000">
              <a:solidFill>
                <a:srgbClr val="FFFFFF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solidFill>
                <a:srgbClr val="FFFFFF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solidFill>
                <a:srgbClr val="FFFFFF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solidFill>
                <a:srgbClr val="FFFFFF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solidFill>
                <a:srgbClr val="FFFFFF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/>
          </a:p>
        </p:txBody>
      </p:sp>
      <p:pic>
        <p:nvPicPr>
          <p:cNvPr id="141" name="Shape 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898475"/>
            <a:ext cx="8726295" cy="5817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Shape 1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182525"/>
            <a:ext cx="8726295" cy="571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/>
          <p:nvPr>
            <p:ph type="ctrTitle"/>
          </p:nvPr>
        </p:nvSpPr>
        <p:spPr>
          <a:xfrm>
            <a:off x="8532850" y="850325"/>
            <a:ext cx="14200200" cy="1952400"/>
          </a:xfrm>
          <a:prstGeom prst="rect">
            <a:avLst/>
          </a:prstGeom>
        </p:spPr>
        <p:txBody>
          <a:bodyPr anchorCtr="0" anchor="b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/>
              <a:t>Priorities for 2018-2019</a:t>
            </a:r>
            <a:endParaRPr b="1" sz="9600"/>
          </a:p>
        </p:txBody>
      </p:sp>
      <p:sp>
        <p:nvSpPr>
          <p:cNvPr id="148" name="Shape 148"/>
          <p:cNvSpPr txBox="1"/>
          <p:nvPr>
            <p:ph idx="1" type="subTitle"/>
          </p:nvPr>
        </p:nvSpPr>
        <p:spPr>
          <a:xfrm>
            <a:off x="10754900" y="4651725"/>
            <a:ext cx="11978400" cy="62148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4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9" name="Shape 149"/>
          <p:cNvSpPr txBox="1"/>
          <p:nvPr/>
        </p:nvSpPr>
        <p:spPr>
          <a:xfrm>
            <a:off x="9031100" y="2994375"/>
            <a:ext cx="13048200" cy="95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5000">
                <a:solidFill>
                  <a:srgbClr val="FFFFFF"/>
                </a:solidFill>
              </a:rPr>
              <a:t>“Back to the Basics” - </a:t>
            </a:r>
            <a:r>
              <a:rPr lang="en-US" sz="5000">
                <a:solidFill>
                  <a:srgbClr val="FFFFFF"/>
                </a:solidFill>
              </a:rPr>
              <a:t>Emphasis on High Academic Rigor, Structure, Support </a:t>
            </a:r>
            <a:endParaRPr sz="5000">
              <a:solidFill>
                <a:srgbClr val="FFFFFF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solidFill>
                <a:srgbClr val="FFFFFF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rgbClr val="FFFFFF"/>
                </a:solidFill>
              </a:rPr>
              <a:t>Visual Performing Arts integration as part of curriculum (Art and Music Classes)</a:t>
            </a:r>
            <a:endParaRPr sz="5000">
              <a:solidFill>
                <a:srgbClr val="FFFFFF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solidFill>
                <a:srgbClr val="FFFFFF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rgbClr val="FFFFFF"/>
                </a:solidFill>
              </a:rPr>
              <a:t>New Science Curriculum that meets NGSS Standards</a:t>
            </a:r>
            <a:endParaRPr sz="5000">
              <a:solidFill>
                <a:srgbClr val="FFFFFF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solidFill>
                <a:srgbClr val="FFFFFF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rgbClr val="FFFFFF"/>
                </a:solidFill>
              </a:rPr>
              <a:t>New History Curriculum that meets new History-Social Science Framework</a:t>
            </a:r>
            <a:endParaRPr sz="5000">
              <a:solidFill>
                <a:srgbClr val="FFFFFF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solidFill>
                <a:srgbClr val="FFFFFF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solidFill>
                <a:srgbClr val="FFFFFF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/>
          <p:nvPr>
            <p:ph type="ctrTitle"/>
          </p:nvPr>
        </p:nvSpPr>
        <p:spPr>
          <a:xfrm>
            <a:off x="8532850" y="850325"/>
            <a:ext cx="15290700" cy="1952400"/>
          </a:xfrm>
          <a:prstGeom prst="rect">
            <a:avLst/>
          </a:prstGeom>
        </p:spPr>
        <p:txBody>
          <a:bodyPr anchorCtr="0" anchor="b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/>
              <a:t>Summer Math/ELA Camp</a:t>
            </a:r>
            <a:endParaRPr b="1" sz="9600"/>
          </a:p>
        </p:txBody>
      </p:sp>
      <p:sp>
        <p:nvSpPr>
          <p:cNvPr id="155" name="Shape 155"/>
          <p:cNvSpPr txBox="1"/>
          <p:nvPr>
            <p:ph idx="1" type="subTitle"/>
          </p:nvPr>
        </p:nvSpPr>
        <p:spPr>
          <a:xfrm>
            <a:off x="10754900" y="4651725"/>
            <a:ext cx="11978400" cy="62148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4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6" name="Shape 156"/>
          <p:cNvSpPr txBox="1"/>
          <p:nvPr/>
        </p:nvSpPr>
        <p:spPr>
          <a:xfrm>
            <a:off x="9031100" y="2994375"/>
            <a:ext cx="13048200" cy="95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5000">
                <a:solidFill>
                  <a:srgbClr val="FFFFFF"/>
                </a:solidFill>
              </a:rPr>
              <a:t>July 9 - July 23, from 10AM - 3PM.</a:t>
            </a:r>
            <a:endParaRPr sz="5000">
              <a:solidFill>
                <a:srgbClr val="FFFFFF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solidFill>
                <a:srgbClr val="FFFFFF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FFFFF"/>
                </a:solidFill>
              </a:rPr>
              <a:t>Retained or failing students (Math / ELA), new AIMS Students, and students with less than 85% in Math / ELA are eligible to attend. </a:t>
            </a:r>
            <a:endParaRPr sz="4000">
              <a:solidFill>
                <a:srgbClr val="FFFFFF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FFFFFF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FFFFF"/>
                </a:solidFill>
              </a:rPr>
              <a:t>Students will be given an assessment prior to Math Camp to determine their placement in one of three tiers (Math 1 - Below Standard); (Math 2 - Near Standard); (Math 3 - Standard Met)</a:t>
            </a:r>
            <a:endParaRPr sz="4000">
              <a:solidFill>
                <a:srgbClr val="FFFFFF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</a:rPr>
              <a:t>Students in ELA will do an in-depth study of a novel and 5-page paper upon completion of Math/ELA Camp</a:t>
            </a:r>
            <a:endParaRPr sz="48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/>
          <p:nvPr>
            <p:ph idx="1" type="subTitle"/>
          </p:nvPr>
        </p:nvSpPr>
        <p:spPr>
          <a:xfrm>
            <a:off x="273100" y="509800"/>
            <a:ext cx="23851200" cy="14430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9-12</a:t>
            </a:r>
            <a:r>
              <a:rPr lang="en-US"/>
              <a:t> Updates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Shape 162"/>
          <p:cNvSpPr txBox="1"/>
          <p:nvPr/>
        </p:nvSpPr>
        <p:spPr>
          <a:xfrm>
            <a:off x="4456225" y="2178025"/>
            <a:ext cx="15672000" cy="93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200">
              <a:solidFill>
                <a:srgbClr val="FFFFFF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200">
              <a:solidFill>
                <a:srgbClr val="FFFFFF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200">
              <a:solidFill>
                <a:srgbClr val="FFFFFF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200">
              <a:solidFill>
                <a:srgbClr val="FFFFFF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200">
              <a:solidFill>
                <a:srgbClr val="FFFFFF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rgbClr val="FFFFFF"/>
              </a:solidFill>
            </a:endParaRPr>
          </a:p>
          <a:p>
            <a:pPr indent="-457200" lvl="0" marL="457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Char char="●"/>
            </a:pPr>
            <a:r>
              <a:rPr lang="en-US" sz="3600">
                <a:solidFill>
                  <a:srgbClr val="FFFFFF"/>
                </a:solidFill>
              </a:rPr>
              <a:t>Four classes for credit recovery - offering an opportunity for students to successfully complete two or more classes this summer.</a:t>
            </a:r>
            <a:endParaRPr sz="3600">
              <a:solidFill>
                <a:srgbClr val="FFFFFF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FFFFF"/>
              </a:solidFill>
            </a:endParaRPr>
          </a:p>
          <a:p>
            <a:pPr indent="-457200" lvl="0" marL="457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Char char="●"/>
            </a:pPr>
            <a:r>
              <a:rPr lang="en-US" sz="3600">
                <a:solidFill>
                  <a:srgbClr val="FFFFFF"/>
                </a:solidFill>
              </a:rPr>
              <a:t>Plus an additional class credit recovery through an online program.</a:t>
            </a:r>
            <a:endParaRPr sz="3600">
              <a:solidFill>
                <a:srgbClr val="FFFFFF"/>
              </a:solidFill>
            </a:endParaRPr>
          </a:p>
        </p:txBody>
      </p:sp>
      <p:pic>
        <p:nvPicPr>
          <p:cNvPr id="163" name="Shape 1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9100" y="3643100"/>
            <a:ext cx="5803474" cy="4352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Shape 164"/>
          <p:cNvPicPr preferRelativeResize="0"/>
          <p:nvPr/>
        </p:nvPicPr>
        <p:blipFill rotWithShape="1">
          <a:blip r:embed="rId4">
            <a:alphaModFix/>
          </a:blip>
          <a:srcRect b="2467" l="0" r="0" t="9736"/>
          <a:stretch/>
        </p:blipFill>
        <p:spPr>
          <a:xfrm>
            <a:off x="2768700" y="420450"/>
            <a:ext cx="19199949" cy="12875101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Shape 165"/>
          <p:cNvSpPr txBox="1"/>
          <p:nvPr/>
        </p:nvSpPr>
        <p:spPr>
          <a:xfrm>
            <a:off x="614450" y="1845800"/>
            <a:ext cx="22773900" cy="179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7200">
                <a:solidFill>
                  <a:srgbClr val="FFFFFF"/>
                </a:solidFill>
              </a:rPr>
              <a:t>This is the largest graduating class yet!</a:t>
            </a:r>
            <a:endParaRPr i="1" sz="7200">
              <a:solidFill>
                <a:srgbClr val="FFFFFF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rgbClr val="FFFFFF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Shape 166"/>
          <p:cNvSpPr txBox="1"/>
          <p:nvPr/>
        </p:nvSpPr>
        <p:spPr>
          <a:xfrm>
            <a:off x="905275" y="10328575"/>
            <a:ext cx="22773900" cy="23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FFFF"/>
                </a:solidFill>
              </a:rPr>
              <a:t>Graduation for 65 young adults from </a:t>
            </a:r>
            <a:endParaRPr sz="72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FFFF"/>
                </a:solidFill>
              </a:rPr>
              <a:t>AIPHS last Tuesday!</a:t>
            </a:r>
            <a:endParaRPr sz="7200">
              <a:solidFill>
                <a:srgbClr val="FFFFFF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rgbClr val="FFFFFF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/>
          <p:nvPr>
            <p:ph type="ctrTitle"/>
          </p:nvPr>
        </p:nvSpPr>
        <p:spPr>
          <a:xfrm>
            <a:off x="5602625" y="1608550"/>
            <a:ext cx="17731200" cy="2951100"/>
          </a:xfrm>
          <a:prstGeom prst="rect">
            <a:avLst/>
          </a:prstGeom>
        </p:spPr>
        <p:txBody>
          <a:bodyPr anchorCtr="0" anchor="b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/>
              <a:t>    K-12th Wellness Committee </a:t>
            </a:r>
            <a:endParaRPr sz="9600"/>
          </a:p>
        </p:txBody>
      </p:sp>
      <p:sp>
        <p:nvSpPr>
          <p:cNvPr id="172" name="Shape 172"/>
          <p:cNvSpPr txBox="1"/>
          <p:nvPr>
            <p:ph idx="1" type="subTitle"/>
          </p:nvPr>
        </p:nvSpPr>
        <p:spPr>
          <a:xfrm>
            <a:off x="2776025" y="4651725"/>
            <a:ext cx="19957200" cy="59541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-5334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Lato"/>
              <a:buChar char="●"/>
            </a:pPr>
            <a:r>
              <a:t/>
            </a:r>
            <a:endParaRPr sz="4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4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3" name="Shape 1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0575" y="1493925"/>
            <a:ext cx="4980675" cy="318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/>
          <p:nvPr>
            <p:ph type="ctrTitle"/>
          </p:nvPr>
        </p:nvSpPr>
        <p:spPr>
          <a:xfrm>
            <a:off x="4154225" y="2106375"/>
            <a:ext cx="15422400" cy="5094600"/>
          </a:xfrm>
          <a:prstGeom prst="rect">
            <a:avLst/>
          </a:prstGeom>
        </p:spPr>
        <p:txBody>
          <a:bodyPr anchorCtr="0" anchor="b" bIns="243800" lIns="243800" spcFirstLastPara="1" rIns="243800" wrap="square" tIns="2438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Shape 179"/>
          <p:cNvSpPr txBox="1"/>
          <p:nvPr>
            <p:ph idx="1" type="subTitle"/>
          </p:nvPr>
        </p:nvSpPr>
        <p:spPr>
          <a:xfrm>
            <a:off x="4480800" y="7658100"/>
            <a:ext cx="15422400" cy="37065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/>
        </p:nvSpPr>
        <p:spPr>
          <a:xfrm>
            <a:off x="0" y="0"/>
            <a:ext cx="9913200" cy="1371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Shape 73"/>
          <p:cNvSpPr/>
          <p:nvPr/>
        </p:nvSpPr>
        <p:spPr>
          <a:xfrm>
            <a:off x="0" y="1937050"/>
            <a:ext cx="9913200" cy="758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b="1" i="0" lang="en-US" sz="8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Enrollment Numbers</a:t>
            </a:r>
            <a:endParaRPr/>
          </a:p>
        </p:txBody>
      </p:sp>
      <p:sp>
        <p:nvSpPr>
          <p:cNvPr id="74" name="Shape 74"/>
          <p:cNvSpPr txBox="1"/>
          <p:nvPr/>
        </p:nvSpPr>
        <p:spPr>
          <a:xfrm flipH="1">
            <a:off x="10759363" y="5871175"/>
            <a:ext cx="3432600" cy="22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Font typeface="Arial"/>
              <a:buNone/>
            </a:pPr>
            <a:r>
              <a:rPr lang="en-US" sz="9600">
                <a:solidFill>
                  <a:srgbClr val="FFFFFF"/>
                </a:solidFill>
              </a:rPr>
              <a:t>145</a:t>
            </a:r>
            <a:endParaRPr sz="9600">
              <a:solidFill>
                <a:srgbClr val="FFFFFF"/>
              </a:solidFill>
            </a:endParaRPr>
          </a:p>
        </p:txBody>
      </p:sp>
      <p:sp>
        <p:nvSpPr>
          <p:cNvPr id="75" name="Shape 75"/>
          <p:cNvSpPr/>
          <p:nvPr/>
        </p:nvSpPr>
        <p:spPr>
          <a:xfrm>
            <a:off x="10675025" y="4081301"/>
            <a:ext cx="4088700" cy="15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Arial"/>
              <a:buNone/>
            </a:pPr>
            <a:r>
              <a:rPr b="1" i="0" lang="en-US" sz="72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AIPCS </a:t>
            </a:r>
            <a:endParaRPr sz="7200"/>
          </a:p>
        </p:txBody>
      </p:sp>
      <p:sp>
        <p:nvSpPr>
          <p:cNvPr id="76" name="Shape 76"/>
          <p:cNvSpPr txBox="1"/>
          <p:nvPr/>
        </p:nvSpPr>
        <p:spPr>
          <a:xfrm>
            <a:off x="15863825" y="5877250"/>
            <a:ext cx="29202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Font typeface="Arial"/>
              <a:buNone/>
            </a:pPr>
            <a:r>
              <a:rPr lang="en-US" sz="9600">
                <a:solidFill>
                  <a:srgbClr val="FFFFFF"/>
                </a:solidFill>
              </a:rPr>
              <a:t>654</a:t>
            </a:r>
            <a:endParaRPr sz="9600">
              <a:solidFill>
                <a:srgbClr val="FFFFFF"/>
              </a:solidFill>
            </a:endParaRPr>
          </a:p>
        </p:txBody>
      </p:sp>
      <p:sp>
        <p:nvSpPr>
          <p:cNvPr id="77" name="Shape 77"/>
          <p:cNvSpPr/>
          <p:nvPr/>
        </p:nvSpPr>
        <p:spPr>
          <a:xfrm>
            <a:off x="14202350" y="4081272"/>
            <a:ext cx="5348400" cy="15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Arial"/>
              <a:buNone/>
            </a:pPr>
            <a:r>
              <a:rPr b="1" i="0" lang="en-US" sz="72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AIPCS II</a:t>
            </a:r>
            <a:endParaRPr sz="7200"/>
          </a:p>
        </p:txBody>
      </p:sp>
      <p:sp>
        <p:nvSpPr>
          <p:cNvPr id="78" name="Shape 78"/>
          <p:cNvSpPr txBox="1"/>
          <p:nvPr/>
        </p:nvSpPr>
        <p:spPr>
          <a:xfrm>
            <a:off x="18548225" y="5877247"/>
            <a:ext cx="5348400" cy="22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Font typeface="Arial"/>
              <a:buNone/>
            </a:pPr>
            <a:r>
              <a:rPr lang="en-US" sz="9600">
                <a:solidFill>
                  <a:srgbClr val="FFFFFF"/>
                </a:solidFill>
              </a:rPr>
              <a:t>359</a:t>
            </a:r>
            <a:endParaRPr sz="9600">
              <a:solidFill>
                <a:srgbClr val="FFFFFF"/>
              </a:solidFill>
            </a:endParaRPr>
          </a:p>
        </p:txBody>
      </p:sp>
      <p:sp>
        <p:nvSpPr>
          <p:cNvPr id="79" name="Shape 79"/>
          <p:cNvSpPr/>
          <p:nvPr/>
        </p:nvSpPr>
        <p:spPr>
          <a:xfrm>
            <a:off x="18490725" y="4081272"/>
            <a:ext cx="5348400" cy="15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Arial"/>
              <a:buNone/>
            </a:pPr>
            <a:r>
              <a:rPr b="1" lang="en-US" sz="7200">
                <a:solidFill>
                  <a:schemeClr val="accent5"/>
                </a:solidFill>
              </a:rPr>
              <a:t>AIPHS</a:t>
            </a:r>
            <a:endParaRPr sz="7200"/>
          </a:p>
        </p:txBody>
      </p:sp>
    </p:spTree>
  </p:cSld>
  <p:clrMapOvr>
    <a:masterClrMapping/>
  </p:clrMapOvr>
  <mc:AlternateContent>
    <mc:Choice Requires="p14">
      <p:transition spd="slow">
        <p14:prism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/>
          <p:nvPr>
            <p:ph type="ctrTitle"/>
          </p:nvPr>
        </p:nvSpPr>
        <p:spPr>
          <a:xfrm>
            <a:off x="4480800" y="1788649"/>
            <a:ext cx="15422400" cy="19956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ADA &amp; ADA %</a:t>
            </a:r>
            <a:endParaRPr b="1"/>
          </a:p>
        </p:txBody>
      </p:sp>
      <p:sp>
        <p:nvSpPr>
          <p:cNvPr id="85" name="Shape 85"/>
          <p:cNvSpPr txBox="1"/>
          <p:nvPr>
            <p:ph idx="1" type="subTitle"/>
          </p:nvPr>
        </p:nvSpPr>
        <p:spPr>
          <a:xfrm>
            <a:off x="4587100" y="4635850"/>
            <a:ext cx="15422400" cy="48987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/>
              <a:t>AIPCS - 139.50 - 96.21%</a:t>
            </a:r>
            <a:endParaRPr b="1" sz="9600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/>
              <a:t>AIPCS II - 621.60 -  95.34% </a:t>
            </a:r>
            <a:endParaRPr b="1" sz="9600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/>
              <a:t>AIPHS - 318.73 - 88.78%</a:t>
            </a:r>
            <a:endParaRPr b="1" sz="9600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/>
          <p:nvPr>
            <p:ph idx="1" type="subTitle"/>
          </p:nvPr>
        </p:nvSpPr>
        <p:spPr>
          <a:xfrm>
            <a:off x="0" y="1113150"/>
            <a:ext cx="24384000" cy="12420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K-2 Updates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Shape 91"/>
          <p:cNvSpPr txBox="1"/>
          <p:nvPr/>
        </p:nvSpPr>
        <p:spPr>
          <a:xfrm>
            <a:off x="10033000" y="3270250"/>
            <a:ext cx="10096500" cy="81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*Bedtime Math: Pajama Party</a:t>
            </a:r>
            <a:endParaRPr sz="48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		-Over 100 families participated and downloaded the Bedtime Math app</a:t>
            </a:r>
            <a:endParaRPr sz="48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*Each class attended at least 4 field trips by the end of the year</a:t>
            </a:r>
            <a:endParaRPr sz="48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*We met our goal that at least 90% of students who began the school year at risk for retention would be promoted.</a:t>
            </a:r>
            <a:endParaRPr sz="48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					 				</a:t>
            </a:r>
            <a:endParaRPr sz="48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</a:rPr>
              <a:t>			</a:t>
            </a:r>
            <a:endParaRPr sz="2000">
              <a:solidFill>
                <a:srgbClr val="FFFFFF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</a:rPr>
              <a:t>		</a:t>
            </a:r>
            <a:endParaRPr sz="2000">
              <a:solidFill>
                <a:srgbClr val="FFFFFF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92" name="Shape 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8075" y="4435325"/>
            <a:ext cx="6460476" cy="4845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/>
          <p:nvPr>
            <p:ph idx="1" type="subTitle"/>
          </p:nvPr>
        </p:nvSpPr>
        <p:spPr>
          <a:xfrm>
            <a:off x="6345400" y="888000"/>
            <a:ext cx="10896600" cy="14499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K-2 Updates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Shape 98"/>
          <p:cNvSpPr txBox="1"/>
          <p:nvPr/>
        </p:nvSpPr>
        <p:spPr>
          <a:xfrm>
            <a:off x="4294800" y="2337900"/>
            <a:ext cx="15794400" cy="96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 u="sng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Next year:</a:t>
            </a:r>
            <a:endParaRPr b="1" sz="6000" u="sng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482600" lvl="0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Verdana"/>
              <a:buChar char="●"/>
            </a:pPr>
            <a:r>
              <a:rPr lang="en-US" sz="4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ESGI programming to track data</a:t>
            </a:r>
            <a:endParaRPr sz="40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482600" lvl="0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Verdana"/>
              <a:buChar char="●"/>
            </a:pPr>
            <a:r>
              <a:rPr lang="en-US" sz="4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Continuation with Center for Collaborative Literacy (high reading and metacognitive outcomes)</a:t>
            </a:r>
            <a:endParaRPr sz="40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482600" lvl="0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Verdana"/>
              <a:buChar char="●"/>
            </a:pPr>
            <a:r>
              <a:rPr lang="en-US" sz="4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GATE-like differentiation </a:t>
            </a:r>
            <a:endParaRPr sz="40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482600" lvl="0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Verdana"/>
              <a:buChar char="●"/>
            </a:pPr>
            <a:r>
              <a:rPr lang="en-US" sz="4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Partnership with Roosevelt: SEL</a:t>
            </a:r>
            <a:endParaRPr sz="40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482600" lvl="0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Verdana"/>
              <a:buChar char="●"/>
            </a:pPr>
            <a:r>
              <a:rPr lang="en-US" sz="4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Implement the recommendations from First 5’s kindergarten readiness assessment</a:t>
            </a:r>
            <a:endParaRPr sz="40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482600" lvl="4" marL="4572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Verdana"/>
              <a:buChar char="○"/>
            </a:pPr>
            <a:r>
              <a:rPr lang="en-US" sz="4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EDUCATING Parents</a:t>
            </a:r>
            <a:endParaRPr sz="40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482600" lvl="0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Verdana"/>
              <a:buChar char="●"/>
            </a:pPr>
            <a:r>
              <a:rPr lang="en-US" sz="4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1:1 iPad usage</a:t>
            </a:r>
            <a:endParaRPr sz="40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9" name="Shape 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43126" y="152400"/>
            <a:ext cx="5088478" cy="3816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Shape 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874525" y="8667750"/>
            <a:ext cx="3248025" cy="140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Shape 1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089188" y="5422900"/>
            <a:ext cx="2552700" cy="179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/>
          <p:nvPr>
            <p:ph idx="1" type="subTitle"/>
          </p:nvPr>
        </p:nvSpPr>
        <p:spPr>
          <a:xfrm>
            <a:off x="273100" y="509800"/>
            <a:ext cx="23851200" cy="124416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3-5 </a:t>
            </a:r>
            <a:r>
              <a:rPr lang="en-US"/>
              <a:t>Updates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5th-grade graduation took place on June 8th, 2018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There was a Hollywood theme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Students walked to get their graduation certificates on a red carpet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Students were able to take pictures with their parents and a Hollywood backdrop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7" name="Shape 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39575" y="0"/>
            <a:ext cx="6544424" cy="648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/>
          <p:nvPr>
            <p:ph idx="1" type="subTitle"/>
          </p:nvPr>
        </p:nvSpPr>
        <p:spPr>
          <a:xfrm>
            <a:off x="266400" y="637200"/>
            <a:ext cx="23851200" cy="124416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3-5 Updates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" name="Shape 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0975" y="2438050"/>
            <a:ext cx="8260725" cy="6358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Shape 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87825" y="5096900"/>
            <a:ext cx="7181075" cy="7772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Shape 1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803750" y="633500"/>
            <a:ext cx="5772025" cy="8162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/>
          <p:nvPr>
            <p:ph idx="1" type="subTitle"/>
          </p:nvPr>
        </p:nvSpPr>
        <p:spPr>
          <a:xfrm>
            <a:off x="273100" y="509800"/>
            <a:ext cx="23851200" cy="132063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3-5 Updates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NEW ELA CURRICULUM!!!!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Grades 2-5 will be using Benchmark Advance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 reached out to the top 150 schools and school districts in California to see what curriculum they were using for various subjects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27 School districts using Benchmark Advance were ranked in the top 100 out of a total of 849 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 3rd highest ranked school district in CA uses Benchmark Advance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/>
          <p:nvPr>
            <p:ph type="ctrTitle"/>
          </p:nvPr>
        </p:nvSpPr>
        <p:spPr>
          <a:xfrm>
            <a:off x="4480800" y="390954"/>
            <a:ext cx="15422400" cy="2182800"/>
          </a:xfrm>
          <a:prstGeom prst="rect">
            <a:avLst/>
          </a:prstGeom>
        </p:spPr>
        <p:txBody>
          <a:bodyPr anchorCtr="0" anchor="b" bIns="243800" lIns="243800" spcFirstLastPara="1" rIns="243800" wrap="square" tIns="2438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Teacher of the Year</a:t>
            </a:r>
            <a:endParaRPr/>
          </a:p>
        </p:txBody>
      </p:sp>
      <p:sp>
        <p:nvSpPr>
          <p:cNvPr id="126" name="Shape 126"/>
          <p:cNvSpPr txBox="1"/>
          <p:nvPr>
            <p:ph idx="1" type="subTitle"/>
          </p:nvPr>
        </p:nvSpPr>
        <p:spPr>
          <a:xfrm>
            <a:off x="1389075" y="2573775"/>
            <a:ext cx="22251900" cy="105231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Brian Cabrera won teacher of the year for grades 3-5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               He has taught at AIMS for 3 years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Over 89% of his students met or exceeded the standard on the 2016-2017 SBAC test in both ELA and math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Mr. Cabrera was given a plaque for this great     </a:t>
            </a:r>
            <a:endParaRPr/>
          </a:p>
          <a:p>
            <a:pPr indent="0" lvl="0" mar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        achievement on graduation day</a:t>
            </a:r>
            <a:endParaRPr/>
          </a:p>
        </p:txBody>
      </p:sp>
      <p:pic>
        <p:nvPicPr>
          <p:cNvPr id="127" name="Shape 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268975" cy="226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