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Lato"/>
      <p:regular r:id="rId13"/>
      <p:bold r:id="rId14"/>
      <p:italic r:id="rId15"/>
      <p:boldItalic r:id="rId16"/>
    </p:embeddedFont>
    <p:embeddedFont>
      <p:font typeface="PT Sans Narrow"/>
      <p:regular r:id="rId17"/>
      <p:bold r:id="rId18"/>
    </p:embeddedFont>
    <p:embeddedFont>
      <p:font typeface="Lora"/>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ora-bold.fntdata"/><Relationship Id="rId11" Type="http://schemas.openxmlformats.org/officeDocument/2006/relationships/slide" Target="slides/slide6.xml"/><Relationship Id="rId22" Type="http://schemas.openxmlformats.org/officeDocument/2006/relationships/font" Target="fonts/Lora-boldItalic.fntdata"/><Relationship Id="rId10" Type="http://schemas.openxmlformats.org/officeDocument/2006/relationships/slide" Target="slides/slide5.xml"/><Relationship Id="rId21" Type="http://schemas.openxmlformats.org/officeDocument/2006/relationships/font" Target="fonts/Lora-italic.fntdata"/><Relationship Id="rId13" Type="http://schemas.openxmlformats.org/officeDocument/2006/relationships/font" Target="fonts/Lato-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italic.fntdata"/><Relationship Id="rId14" Type="http://schemas.openxmlformats.org/officeDocument/2006/relationships/font" Target="fonts/Lato-bold.fntdata"/><Relationship Id="rId17" Type="http://schemas.openxmlformats.org/officeDocument/2006/relationships/font" Target="fonts/PTSansNarrow-regular.fntdata"/><Relationship Id="rId16" Type="http://schemas.openxmlformats.org/officeDocument/2006/relationships/font" Target="fonts/Lato-boldItalic.fntdata"/><Relationship Id="rId5" Type="http://schemas.openxmlformats.org/officeDocument/2006/relationships/notesMaster" Target="notesMasters/notesMaster1.xml"/><Relationship Id="rId19" Type="http://schemas.openxmlformats.org/officeDocument/2006/relationships/font" Target="fonts/Lora-regular.fntdata"/><Relationship Id="rId6" Type="http://schemas.openxmlformats.org/officeDocument/2006/relationships/slide" Target="slides/slide1.xml"/><Relationship Id="rId18" Type="http://schemas.openxmlformats.org/officeDocument/2006/relationships/font" Target="fonts/PTSansNarrow-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2832be227a1_0_5: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
        <p:nvSpPr>
          <p:cNvPr id="60" name="Google Shape;60;g2832be227a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832be227a1_0_241: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
        <p:nvSpPr>
          <p:cNvPr id="66" name="Google Shape;66;g2832be227a1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832be227a1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832be227a1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832be227a1_0_3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832be227a1_0_3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832be227a1_0_101: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
        <p:nvSpPr>
          <p:cNvPr id="84" name="Google Shape;84;g2832be227a1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832be227a1_0_25:notes"/>
          <p:cNvSpPr/>
          <p:nvPr>
            <p:ph idx="2" type="sldImg"/>
          </p:nvPr>
        </p:nvSpPr>
        <p:spPr>
          <a:xfrm>
            <a:off x="1143225" y="685800"/>
            <a:ext cx="4572300" cy="3428700"/>
          </a:xfrm>
          <a:custGeom>
            <a:rect b="b" l="l" r="r" t="t"/>
            <a:pathLst>
              <a:path extrusionOk="0" h="120000" w="120000">
                <a:moveTo>
                  <a:pt x="0" y="0"/>
                </a:moveTo>
                <a:lnTo>
                  <a:pt x="120000" y="0"/>
                </a:lnTo>
                <a:lnTo>
                  <a:pt x="120000" y="120000"/>
                </a:lnTo>
                <a:lnTo>
                  <a:pt x="0" y="120000"/>
                </a:lnTo>
                <a:close/>
              </a:path>
            </a:pathLst>
          </a:custGeom>
        </p:spPr>
      </p:sp>
      <p:sp>
        <p:nvSpPr>
          <p:cNvPr id="90" name="Google Shape;90;g2832be227a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311700" y="268600"/>
            <a:ext cx="5239500" cy="3886200"/>
          </a:xfrm>
          <a:prstGeom prst="rect">
            <a:avLst/>
          </a:prstGeom>
        </p:spPr>
        <p:txBody>
          <a:bodyPr anchorCtr="0" anchor="b" bIns="91425" lIns="91425" spcFirstLastPara="1" rIns="91425" wrap="square" tIns="91425">
            <a:normAutofit/>
          </a:bodyPr>
          <a:lstStyle>
            <a:lvl1pPr lvl="0">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3" name="Google Shape;13;p2"/>
          <p:cNvSpPr txBox="1"/>
          <p:nvPr>
            <p:ph idx="1" type="subTitle"/>
          </p:nvPr>
        </p:nvSpPr>
        <p:spPr>
          <a:xfrm>
            <a:off x="311700" y="4154800"/>
            <a:ext cx="5496900" cy="792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2"/>
          <p:cNvSpPr txBox="1"/>
          <p:nvPr>
            <p:ph idx="12" type="sldNum"/>
          </p:nvPr>
        </p:nvSpPr>
        <p:spPr>
          <a:xfrm>
            <a:off x="8595308" y="492916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15" name="Google Shape;15;p2"/>
          <p:cNvPicPr preferRelativeResize="0"/>
          <p:nvPr/>
        </p:nvPicPr>
        <p:blipFill>
          <a:blip r:embed="rId2">
            <a:alphaModFix/>
          </a:blip>
          <a:stretch>
            <a:fillRect/>
          </a:stretch>
        </p:blipFill>
        <p:spPr>
          <a:xfrm>
            <a:off x="311700" y="268600"/>
            <a:ext cx="1925426" cy="5006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8" name="Google Shape;18;p3"/>
          <p:cNvSpPr txBox="1"/>
          <p:nvPr>
            <p:ph idx="12" type="sldNum"/>
          </p:nvPr>
        </p:nvSpPr>
        <p:spPr>
          <a:xfrm>
            <a:off x="8595308" y="492916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19" name="Google Shape;19;p3"/>
          <p:cNvPicPr preferRelativeResize="0"/>
          <p:nvPr/>
        </p:nvPicPr>
        <p:blipFill>
          <a:blip r:embed="rId2">
            <a:alphaModFix amt="50000"/>
          </a:blip>
          <a:stretch>
            <a:fillRect/>
          </a:stretch>
        </p:blipFill>
        <p:spPr>
          <a:xfrm>
            <a:off x="311700" y="4491150"/>
            <a:ext cx="1925426" cy="5006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154033"/>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311700" y="726725"/>
            <a:ext cx="8520600" cy="433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95308" y="492916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24" name="Google Shape;24;p4"/>
          <p:cNvPicPr preferRelativeResize="0"/>
          <p:nvPr/>
        </p:nvPicPr>
        <p:blipFill>
          <a:blip r:embed="rId2">
            <a:alphaModFix amt="30000"/>
          </a:blip>
          <a:stretch>
            <a:fillRect/>
          </a:stretch>
        </p:blipFill>
        <p:spPr>
          <a:xfrm>
            <a:off x="6906875" y="4428575"/>
            <a:ext cx="1925426" cy="5006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154033"/>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5"/>
          <p:cNvSpPr txBox="1"/>
          <p:nvPr>
            <p:ph idx="1" type="body"/>
          </p:nvPr>
        </p:nvSpPr>
        <p:spPr>
          <a:xfrm>
            <a:off x="311700" y="726725"/>
            <a:ext cx="3999900" cy="4265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726725"/>
            <a:ext cx="3999900" cy="42651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595308" y="492916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30" name="Google Shape;30;p5"/>
          <p:cNvPicPr preferRelativeResize="0"/>
          <p:nvPr/>
        </p:nvPicPr>
        <p:blipFill>
          <a:blip r:embed="rId2">
            <a:alphaModFix amt="30000"/>
          </a:blip>
          <a:stretch>
            <a:fillRect/>
          </a:stretch>
        </p:blipFill>
        <p:spPr>
          <a:xfrm>
            <a:off x="6906875" y="4428575"/>
            <a:ext cx="1925426" cy="5006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11700" y="154033"/>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3" name="Google Shape;33;p6"/>
          <p:cNvSpPr txBox="1"/>
          <p:nvPr>
            <p:ph idx="12" type="sldNum"/>
          </p:nvPr>
        </p:nvSpPr>
        <p:spPr>
          <a:xfrm>
            <a:off x="8595308" y="492916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34" name="Google Shape;34;p6"/>
          <p:cNvPicPr preferRelativeResize="0"/>
          <p:nvPr/>
        </p:nvPicPr>
        <p:blipFill>
          <a:blip r:embed="rId2">
            <a:alphaModFix amt="30000"/>
          </a:blip>
          <a:stretch>
            <a:fillRect/>
          </a:stretch>
        </p:blipFill>
        <p:spPr>
          <a:xfrm>
            <a:off x="6906875" y="4428575"/>
            <a:ext cx="1925426" cy="5006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5" name="Shape 35"/>
        <p:cNvGrpSpPr/>
        <p:nvPr/>
      </p:nvGrpSpPr>
      <p:grpSpPr>
        <a:xfrm>
          <a:off x="0" y="0"/>
          <a:ext cx="0" cy="0"/>
          <a:chOff x="0" y="0"/>
          <a:chExt cx="0" cy="0"/>
        </a:xfrm>
      </p:grpSpPr>
      <p:sp>
        <p:nvSpPr>
          <p:cNvPr id="36" name="Google Shape;36;p7"/>
          <p:cNvSpPr txBox="1"/>
          <p:nvPr>
            <p:ph type="title"/>
          </p:nvPr>
        </p:nvSpPr>
        <p:spPr>
          <a:xfrm>
            <a:off x="311700" y="197475"/>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11700" y="953175"/>
            <a:ext cx="6359400" cy="40386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595308" y="492916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39" name="Google Shape;39;p7"/>
          <p:cNvPicPr preferRelativeResize="0"/>
          <p:nvPr/>
        </p:nvPicPr>
        <p:blipFill>
          <a:blip r:embed="rId2">
            <a:alphaModFix amt="30000"/>
          </a:blip>
          <a:stretch>
            <a:fillRect/>
          </a:stretch>
        </p:blipFill>
        <p:spPr>
          <a:xfrm>
            <a:off x="6906875" y="4428575"/>
            <a:ext cx="1925426" cy="5006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0" name="Shape 40"/>
        <p:cNvGrpSpPr/>
        <p:nvPr/>
      </p:nvGrpSpPr>
      <p:grpSpPr>
        <a:xfrm>
          <a:off x="0" y="0"/>
          <a:ext cx="0" cy="0"/>
          <a:chOff x="0" y="0"/>
          <a:chExt cx="0" cy="0"/>
        </a:xfrm>
      </p:grpSpPr>
      <p:sp>
        <p:nvSpPr>
          <p:cNvPr id="41" name="Google Shape;41;p8"/>
          <p:cNvSpPr txBox="1"/>
          <p:nvPr>
            <p:ph type="title"/>
          </p:nvPr>
        </p:nvSpPr>
        <p:spPr>
          <a:xfrm>
            <a:off x="324575" y="450150"/>
            <a:ext cx="65334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2" name="Google Shape;42;p8"/>
          <p:cNvSpPr txBox="1"/>
          <p:nvPr>
            <p:ph idx="12" type="sldNum"/>
          </p:nvPr>
        </p:nvSpPr>
        <p:spPr>
          <a:xfrm>
            <a:off x="8595308" y="492916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43" name="Google Shape;43;p8"/>
          <p:cNvPicPr preferRelativeResize="0"/>
          <p:nvPr/>
        </p:nvPicPr>
        <p:blipFill>
          <a:blip r:embed="rId2">
            <a:alphaModFix amt="50000"/>
          </a:blip>
          <a:stretch>
            <a:fillRect/>
          </a:stretch>
        </p:blipFill>
        <p:spPr>
          <a:xfrm>
            <a:off x="439600" y="4428575"/>
            <a:ext cx="1925426" cy="5006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4" name="Shape 44"/>
        <p:cNvGrpSpPr/>
        <p:nvPr/>
      </p:nvGrpSpPr>
      <p:grpSpPr>
        <a:xfrm>
          <a:off x="0" y="0"/>
          <a:ext cx="0" cy="0"/>
          <a:chOff x="0" y="0"/>
          <a:chExt cx="0" cy="0"/>
        </a:xfrm>
      </p:grpSpPr>
      <p:sp>
        <p:nvSpPr>
          <p:cNvPr id="45" name="Google Shape;45;p9"/>
          <p:cNvSpPr txBox="1"/>
          <p:nvPr>
            <p:ph idx="12" type="sldNum"/>
          </p:nvPr>
        </p:nvSpPr>
        <p:spPr>
          <a:xfrm>
            <a:off x="8595308" y="492916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46" name="Shape 46"/>
        <p:cNvGrpSpPr/>
        <p:nvPr/>
      </p:nvGrpSpPr>
      <p:grpSpPr>
        <a:xfrm>
          <a:off x="0" y="0"/>
          <a:ext cx="0" cy="0"/>
          <a:chOff x="0" y="0"/>
          <a:chExt cx="0" cy="0"/>
        </a:xfrm>
      </p:grpSpPr>
      <p:sp>
        <p:nvSpPr>
          <p:cNvPr id="47" name="Google Shape;47;p10"/>
          <p:cNvSpPr txBox="1"/>
          <p:nvPr>
            <p:ph type="title"/>
          </p:nvPr>
        </p:nvSpPr>
        <p:spPr>
          <a:xfrm>
            <a:off x="387900" y="323006"/>
            <a:ext cx="8368200" cy="705000"/>
          </a:xfrm>
          <a:prstGeom prst="rect">
            <a:avLst/>
          </a:prstGeom>
          <a:noFill/>
          <a:ln>
            <a:noFill/>
          </a:ln>
        </p:spPr>
        <p:txBody>
          <a:bodyPr anchorCtr="0" anchor="t" bIns="0" lIns="0" spcFirstLastPara="1" rIns="0" wrap="square" tIns="0">
            <a:normAutofit/>
          </a:bodyPr>
          <a:lstStyle>
            <a:lvl1pPr lvl="0" rtl="0" algn="l">
              <a:lnSpc>
                <a:spcPct val="100000"/>
              </a:lnSpc>
              <a:spcBef>
                <a:spcPts val="0"/>
              </a:spcBef>
              <a:spcAft>
                <a:spcPts val="0"/>
              </a:spcAft>
              <a:buSzPts val="1100"/>
              <a:buNone/>
              <a:defRPr b="1" i="0" sz="4500">
                <a:solidFill>
                  <a:srgbClr val="980000"/>
                </a:solidFill>
                <a:latin typeface="PT Sans Narrow"/>
                <a:ea typeface="PT Sans Narrow"/>
                <a:cs typeface="PT Sans Narrow"/>
                <a:sym typeface="PT Sans Narrow"/>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48" name="Google Shape;48;p10"/>
          <p:cNvSpPr txBox="1"/>
          <p:nvPr>
            <p:ph idx="1" type="body"/>
          </p:nvPr>
        </p:nvSpPr>
        <p:spPr>
          <a:xfrm>
            <a:off x="234544" y="1275981"/>
            <a:ext cx="8674800" cy="3113400"/>
          </a:xfrm>
          <a:prstGeom prst="rect">
            <a:avLst/>
          </a:prstGeom>
          <a:noFill/>
          <a:ln>
            <a:noFill/>
          </a:ln>
        </p:spPr>
        <p:txBody>
          <a:bodyPr anchorCtr="0" anchor="t" bIns="0" lIns="0" spcFirstLastPara="1" rIns="0" wrap="square" tIns="0">
            <a:normAutofit/>
          </a:bodyPr>
          <a:lstStyle>
            <a:lvl1pPr indent="-228600" lvl="0" marL="457200" rtl="0" algn="l">
              <a:lnSpc>
                <a:spcPct val="100000"/>
              </a:lnSpc>
              <a:spcBef>
                <a:spcPts val="0"/>
              </a:spcBef>
              <a:spcAft>
                <a:spcPts val="0"/>
              </a:spcAft>
              <a:buSzPts val="1100"/>
              <a:buNone/>
              <a:defRPr b="0" i="0">
                <a:solidFill>
                  <a:schemeClr val="dk1"/>
                </a:solidFill>
              </a:defRPr>
            </a:lvl1pPr>
            <a:lvl2pPr indent="-228600" lvl="1" marL="914400" rtl="0" algn="l">
              <a:lnSpc>
                <a:spcPct val="100000"/>
              </a:lnSpc>
              <a:spcBef>
                <a:spcPts val="0"/>
              </a:spcBef>
              <a:spcAft>
                <a:spcPts val="0"/>
              </a:spcAft>
              <a:buSzPts val="1100"/>
              <a:buNone/>
              <a:defRPr/>
            </a:lvl2pPr>
            <a:lvl3pPr indent="-228600" lvl="2" marL="1371600" rtl="0" algn="l">
              <a:lnSpc>
                <a:spcPct val="100000"/>
              </a:lnSpc>
              <a:spcBef>
                <a:spcPts val="0"/>
              </a:spcBef>
              <a:spcAft>
                <a:spcPts val="0"/>
              </a:spcAft>
              <a:buSzPts val="1100"/>
              <a:buNone/>
              <a:defRPr/>
            </a:lvl3pPr>
            <a:lvl4pPr indent="-228600" lvl="3" marL="1828800" rtl="0" algn="l">
              <a:lnSpc>
                <a:spcPct val="100000"/>
              </a:lnSpc>
              <a:spcBef>
                <a:spcPts val="0"/>
              </a:spcBef>
              <a:spcAft>
                <a:spcPts val="0"/>
              </a:spcAft>
              <a:buSzPts val="1100"/>
              <a:buNone/>
              <a:defRPr/>
            </a:lvl4pPr>
            <a:lvl5pPr indent="-228600" lvl="4" marL="2286000" rtl="0" algn="l">
              <a:lnSpc>
                <a:spcPct val="100000"/>
              </a:lnSpc>
              <a:spcBef>
                <a:spcPts val="0"/>
              </a:spcBef>
              <a:spcAft>
                <a:spcPts val="0"/>
              </a:spcAft>
              <a:buSzPts val="1100"/>
              <a:buNone/>
              <a:defRPr/>
            </a:lvl5pPr>
            <a:lvl6pPr indent="-228600" lvl="5" marL="2743200" rtl="0" algn="l">
              <a:lnSpc>
                <a:spcPct val="100000"/>
              </a:lnSpc>
              <a:spcBef>
                <a:spcPts val="0"/>
              </a:spcBef>
              <a:spcAft>
                <a:spcPts val="0"/>
              </a:spcAft>
              <a:buSzPts val="1100"/>
              <a:buNone/>
              <a:defRPr/>
            </a:lvl6pPr>
            <a:lvl7pPr indent="-228600" lvl="6" marL="3200400" rtl="0" algn="l">
              <a:lnSpc>
                <a:spcPct val="100000"/>
              </a:lnSpc>
              <a:spcBef>
                <a:spcPts val="0"/>
              </a:spcBef>
              <a:spcAft>
                <a:spcPts val="0"/>
              </a:spcAft>
              <a:buSzPts val="1100"/>
              <a:buNone/>
              <a:defRPr/>
            </a:lvl7pPr>
            <a:lvl8pPr indent="-228600" lvl="7" marL="3657600" rtl="0" algn="l">
              <a:lnSpc>
                <a:spcPct val="100000"/>
              </a:lnSpc>
              <a:spcBef>
                <a:spcPts val="0"/>
              </a:spcBef>
              <a:spcAft>
                <a:spcPts val="0"/>
              </a:spcAft>
              <a:buSzPts val="1100"/>
              <a:buNone/>
              <a:defRPr/>
            </a:lvl8pPr>
            <a:lvl9pPr indent="-228600" lvl="8" marL="4114800" rtl="0" algn="l">
              <a:lnSpc>
                <a:spcPct val="100000"/>
              </a:lnSpc>
              <a:spcBef>
                <a:spcPts val="0"/>
              </a:spcBef>
              <a:spcAft>
                <a:spcPts val="0"/>
              </a:spcAft>
              <a:buSzPts val="1100"/>
              <a:buNone/>
              <a:defRPr/>
            </a:lvl9pPr>
          </a:lstStyle>
          <a:p/>
        </p:txBody>
      </p:sp>
      <p:sp>
        <p:nvSpPr>
          <p:cNvPr id="49" name="Google Shape;49;p10"/>
          <p:cNvSpPr txBox="1"/>
          <p:nvPr>
            <p:ph idx="11" type="ftr"/>
          </p:nvPr>
        </p:nvSpPr>
        <p:spPr>
          <a:xfrm>
            <a:off x="3108960" y="4783455"/>
            <a:ext cx="2926200" cy="257100"/>
          </a:xfrm>
          <a:prstGeom prst="rect">
            <a:avLst/>
          </a:prstGeom>
          <a:noFill/>
          <a:ln>
            <a:noFill/>
          </a:ln>
        </p:spPr>
        <p:txBody>
          <a:bodyPr anchorCtr="0" anchor="t" bIns="0" lIns="0" spcFirstLastPara="1" rIns="0" wrap="square" tIns="0">
            <a:noAutofit/>
          </a:bodyPr>
          <a:lstStyle>
            <a:lvl1pPr lvl="0" rtl="0" algn="ctr">
              <a:lnSpc>
                <a:spcPct val="100000"/>
              </a:lnSpc>
              <a:spcBef>
                <a:spcPts val="0"/>
              </a:spcBef>
              <a:spcAft>
                <a:spcPts val="0"/>
              </a:spcAft>
              <a:buSzPts val="1100"/>
              <a:buNone/>
              <a:defRPr sz="1100">
                <a:solidFill>
                  <a:srgbClr val="888888"/>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0" name="Google Shape;50;p10"/>
          <p:cNvSpPr txBox="1"/>
          <p:nvPr>
            <p:ph idx="10" type="dt"/>
          </p:nvPr>
        </p:nvSpPr>
        <p:spPr>
          <a:xfrm>
            <a:off x="457200" y="4783455"/>
            <a:ext cx="2103000" cy="257100"/>
          </a:xfrm>
          <a:prstGeom prst="rect">
            <a:avLst/>
          </a:prstGeom>
          <a:noFill/>
          <a:ln>
            <a:noFill/>
          </a:ln>
        </p:spPr>
        <p:txBody>
          <a:bodyPr anchorCtr="0" anchor="t" bIns="0" lIns="0" spcFirstLastPara="1" rIns="0" wrap="square" tIns="0">
            <a:noAutofit/>
          </a:bodyPr>
          <a:lstStyle>
            <a:lvl1pPr lvl="0" rtl="0" algn="l">
              <a:lnSpc>
                <a:spcPct val="100000"/>
              </a:lnSpc>
              <a:spcBef>
                <a:spcPts val="0"/>
              </a:spcBef>
              <a:spcAft>
                <a:spcPts val="0"/>
              </a:spcAft>
              <a:buSzPts val="1100"/>
              <a:buNone/>
              <a:defRPr sz="1100">
                <a:solidFill>
                  <a:srgbClr val="888888"/>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51" name="Google Shape;51;p10"/>
          <p:cNvSpPr txBox="1"/>
          <p:nvPr>
            <p:ph idx="12" type="sldNum"/>
          </p:nvPr>
        </p:nvSpPr>
        <p:spPr>
          <a:xfrm>
            <a:off x="6583680" y="4783455"/>
            <a:ext cx="2103000" cy="257100"/>
          </a:xfrm>
          <a:prstGeom prst="rect">
            <a:avLst/>
          </a:prstGeom>
          <a:noFill/>
          <a:ln>
            <a:noFill/>
          </a:ln>
        </p:spPr>
        <p:txBody>
          <a:bodyPr anchorCtr="0" anchor="t" bIns="0" lIns="0" spcFirstLastPara="1" rIns="0" wrap="square" tIns="0">
            <a:norm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154033"/>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rgbClr val="CC0000"/>
              </a:buClr>
              <a:buSzPts val="2800"/>
              <a:buFont typeface="Lora"/>
              <a:buNone/>
              <a:defRPr b="1" sz="2800">
                <a:solidFill>
                  <a:srgbClr val="CC0000"/>
                </a:solidFill>
                <a:latin typeface="Lora"/>
                <a:ea typeface="Lora"/>
                <a:cs typeface="Lora"/>
                <a:sym typeface="Lora"/>
              </a:defRPr>
            </a:lvl1pPr>
            <a:lvl2pPr lvl="1">
              <a:spcBef>
                <a:spcPts val="0"/>
              </a:spcBef>
              <a:spcAft>
                <a:spcPts val="0"/>
              </a:spcAft>
              <a:buClr>
                <a:schemeClr val="dk1"/>
              </a:buClr>
              <a:buSzPts val="2800"/>
              <a:buFont typeface="Lora"/>
              <a:buNone/>
              <a:defRPr b="1" sz="2800">
                <a:solidFill>
                  <a:schemeClr val="dk1"/>
                </a:solidFill>
                <a:latin typeface="Lora"/>
                <a:ea typeface="Lora"/>
                <a:cs typeface="Lora"/>
                <a:sym typeface="Lora"/>
              </a:defRPr>
            </a:lvl2pPr>
            <a:lvl3pPr lvl="2">
              <a:spcBef>
                <a:spcPts val="0"/>
              </a:spcBef>
              <a:spcAft>
                <a:spcPts val="0"/>
              </a:spcAft>
              <a:buClr>
                <a:schemeClr val="dk1"/>
              </a:buClr>
              <a:buSzPts val="2800"/>
              <a:buFont typeface="Lora"/>
              <a:buNone/>
              <a:defRPr b="1" sz="2800">
                <a:solidFill>
                  <a:schemeClr val="dk1"/>
                </a:solidFill>
                <a:latin typeface="Lora"/>
                <a:ea typeface="Lora"/>
                <a:cs typeface="Lora"/>
                <a:sym typeface="Lora"/>
              </a:defRPr>
            </a:lvl3pPr>
            <a:lvl4pPr lvl="3">
              <a:spcBef>
                <a:spcPts val="0"/>
              </a:spcBef>
              <a:spcAft>
                <a:spcPts val="0"/>
              </a:spcAft>
              <a:buClr>
                <a:schemeClr val="dk1"/>
              </a:buClr>
              <a:buSzPts val="2800"/>
              <a:buFont typeface="Lora"/>
              <a:buNone/>
              <a:defRPr b="1" sz="2800">
                <a:solidFill>
                  <a:schemeClr val="dk1"/>
                </a:solidFill>
                <a:latin typeface="Lora"/>
                <a:ea typeface="Lora"/>
                <a:cs typeface="Lora"/>
                <a:sym typeface="Lora"/>
              </a:defRPr>
            </a:lvl4pPr>
            <a:lvl5pPr lvl="4">
              <a:spcBef>
                <a:spcPts val="0"/>
              </a:spcBef>
              <a:spcAft>
                <a:spcPts val="0"/>
              </a:spcAft>
              <a:buClr>
                <a:schemeClr val="dk1"/>
              </a:buClr>
              <a:buSzPts val="2800"/>
              <a:buFont typeface="Lora"/>
              <a:buNone/>
              <a:defRPr b="1" sz="2800">
                <a:solidFill>
                  <a:schemeClr val="dk1"/>
                </a:solidFill>
                <a:latin typeface="Lora"/>
                <a:ea typeface="Lora"/>
                <a:cs typeface="Lora"/>
                <a:sym typeface="Lora"/>
              </a:defRPr>
            </a:lvl5pPr>
            <a:lvl6pPr lvl="5">
              <a:spcBef>
                <a:spcPts val="0"/>
              </a:spcBef>
              <a:spcAft>
                <a:spcPts val="0"/>
              </a:spcAft>
              <a:buClr>
                <a:schemeClr val="dk1"/>
              </a:buClr>
              <a:buSzPts val="2800"/>
              <a:buFont typeface="Lora"/>
              <a:buNone/>
              <a:defRPr b="1" sz="2800">
                <a:solidFill>
                  <a:schemeClr val="dk1"/>
                </a:solidFill>
                <a:latin typeface="Lora"/>
                <a:ea typeface="Lora"/>
                <a:cs typeface="Lora"/>
                <a:sym typeface="Lora"/>
              </a:defRPr>
            </a:lvl6pPr>
            <a:lvl7pPr lvl="6">
              <a:spcBef>
                <a:spcPts val="0"/>
              </a:spcBef>
              <a:spcAft>
                <a:spcPts val="0"/>
              </a:spcAft>
              <a:buClr>
                <a:schemeClr val="dk1"/>
              </a:buClr>
              <a:buSzPts val="2800"/>
              <a:buFont typeface="Lora"/>
              <a:buNone/>
              <a:defRPr b="1" sz="2800">
                <a:solidFill>
                  <a:schemeClr val="dk1"/>
                </a:solidFill>
                <a:latin typeface="Lora"/>
                <a:ea typeface="Lora"/>
                <a:cs typeface="Lora"/>
                <a:sym typeface="Lora"/>
              </a:defRPr>
            </a:lvl7pPr>
            <a:lvl8pPr lvl="7">
              <a:spcBef>
                <a:spcPts val="0"/>
              </a:spcBef>
              <a:spcAft>
                <a:spcPts val="0"/>
              </a:spcAft>
              <a:buClr>
                <a:schemeClr val="dk1"/>
              </a:buClr>
              <a:buSzPts val="2800"/>
              <a:buFont typeface="Lora"/>
              <a:buNone/>
              <a:defRPr b="1" sz="2800">
                <a:solidFill>
                  <a:schemeClr val="dk1"/>
                </a:solidFill>
                <a:latin typeface="Lora"/>
                <a:ea typeface="Lora"/>
                <a:cs typeface="Lora"/>
                <a:sym typeface="Lora"/>
              </a:defRPr>
            </a:lvl8pPr>
            <a:lvl9pPr lvl="8">
              <a:spcBef>
                <a:spcPts val="0"/>
              </a:spcBef>
              <a:spcAft>
                <a:spcPts val="0"/>
              </a:spcAft>
              <a:buClr>
                <a:schemeClr val="dk1"/>
              </a:buClr>
              <a:buSzPts val="2800"/>
              <a:buFont typeface="Lora"/>
              <a:buNone/>
              <a:defRPr b="1" sz="2800">
                <a:solidFill>
                  <a:schemeClr val="dk1"/>
                </a:solidFill>
                <a:latin typeface="Lora"/>
                <a:ea typeface="Lora"/>
                <a:cs typeface="Lora"/>
                <a:sym typeface="Lora"/>
              </a:defRPr>
            </a:lvl9pPr>
          </a:lstStyle>
          <a:p/>
        </p:txBody>
      </p:sp>
      <p:sp>
        <p:nvSpPr>
          <p:cNvPr id="7" name="Google Shape;7;p1"/>
          <p:cNvSpPr txBox="1"/>
          <p:nvPr>
            <p:ph idx="1" type="body"/>
          </p:nvPr>
        </p:nvSpPr>
        <p:spPr>
          <a:xfrm>
            <a:off x="311700" y="726725"/>
            <a:ext cx="8520600" cy="433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rgbClr val="CC0000"/>
              </a:buClr>
              <a:buSzPts val="1800"/>
              <a:buChar char="●"/>
              <a:defRPr sz="1800">
                <a:solidFill>
                  <a:srgbClr val="434343"/>
                </a:solidFill>
              </a:defRPr>
            </a:lvl1pPr>
            <a:lvl2pPr indent="-317500" lvl="1" marL="914400">
              <a:lnSpc>
                <a:spcPct val="115000"/>
              </a:lnSpc>
              <a:spcBef>
                <a:spcPts val="0"/>
              </a:spcBef>
              <a:spcAft>
                <a:spcPts val="0"/>
              </a:spcAft>
              <a:buClr>
                <a:srgbClr val="CC0000"/>
              </a:buClr>
              <a:buSzPts val="1400"/>
              <a:buChar char="○"/>
              <a:defRPr>
                <a:solidFill>
                  <a:schemeClr val="dk2"/>
                </a:solidFill>
              </a:defRPr>
            </a:lvl2pPr>
            <a:lvl3pPr indent="-317500" lvl="2" marL="1371600">
              <a:lnSpc>
                <a:spcPct val="115000"/>
              </a:lnSpc>
              <a:spcBef>
                <a:spcPts val="0"/>
              </a:spcBef>
              <a:spcAft>
                <a:spcPts val="0"/>
              </a:spcAft>
              <a:buClr>
                <a:srgbClr val="CC0000"/>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rgbClr val="CC0000"/>
              </a:buClr>
              <a:buSzPts val="1400"/>
              <a:buChar char="●"/>
              <a:defRPr>
                <a:solidFill>
                  <a:schemeClr val="dk2"/>
                </a:solidFill>
              </a:defRPr>
            </a:lvl4pPr>
            <a:lvl5pPr indent="-317500" lvl="4" marL="2286000">
              <a:lnSpc>
                <a:spcPct val="115000"/>
              </a:lnSpc>
              <a:spcBef>
                <a:spcPts val="0"/>
              </a:spcBef>
              <a:spcAft>
                <a:spcPts val="0"/>
              </a:spcAft>
              <a:buClr>
                <a:srgbClr val="CC0000"/>
              </a:buClr>
              <a:buSzPts val="1400"/>
              <a:buChar char="○"/>
              <a:defRPr>
                <a:solidFill>
                  <a:schemeClr val="dk2"/>
                </a:solidFill>
              </a:defRPr>
            </a:lvl5pPr>
            <a:lvl6pPr indent="-317500" lvl="5" marL="2743200">
              <a:lnSpc>
                <a:spcPct val="115000"/>
              </a:lnSpc>
              <a:spcBef>
                <a:spcPts val="0"/>
              </a:spcBef>
              <a:spcAft>
                <a:spcPts val="0"/>
              </a:spcAft>
              <a:buClr>
                <a:srgbClr val="CC0000"/>
              </a:buClr>
              <a:buSzPts val="1400"/>
              <a:buChar char="■"/>
              <a:defRPr>
                <a:solidFill>
                  <a:schemeClr val="dk2"/>
                </a:solidFill>
              </a:defRPr>
            </a:lvl6pPr>
            <a:lvl7pPr indent="-317500" lvl="6" marL="3200400">
              <a:lnSpc>
                <a:spcPct val="115000"/>
              </a:lnSpc>
              <a:spcBef>
                <a:spcPts val="0"/>
              </a:spcBef>
              <a:spcAft>
                <a:spcPts val="0"/>
              </a:spcAft>
              <a:buClr>
                <a:srgbClr val="CC0000"/>
              </a:buClr>
              <a:buSzPts val="1400"/>
              <a:buChar char="●"/>
              <a:defRPr>
                <a:solidFill>
                  <a:schemeClr val="dk2"/>
                </a:solidFill>
              </a:defRPr>
            </a:lvl7pPr>
            <a:lvl8pPr indent="-317500" lvl="7" marL="3657600">
              <a:lnSpc>
                <a:spcPct val="115000"/>
              </a:lnSpc>
              <a:spcBef>
                <a:spcPts val="0"/>
              </a:spcBef>
              <a:spcAft>
                <a:spcPts val="0"/>
              </a:spcAft>
              <a:buClr>
                <a:srgbClr val="CC0000"/>
              </a:buClr>
              <a:buSzPts val="1400"/>
              <a:buChar char="○"/>
              <a:defRPr>
                <a:solidFill>
                  <a:schemeClr val="dk2"/>
                </a:solidFill>
              </a:defRPr>
            </a:lvl8pPr>
            <a:lvl9pPr indent="-317500" lvl="8" marL="4114800">
              <a:lnSpc>
                <a:spcPct val="115000"/>
              </a:lnSpc>
              <a:spcBef>
                <a:spcPts val="0"/>
              </a:spcBef>
              <a:spcAft>
                <a:spcPts val="0"/>
              </a:spcAft>
              <a:buClr>
                <a:srgbClr val="CC0000"/>
              </a:buClr>
              <a:buSzPts val="1400"/>
              <a:buChar char="■"/>
              <a:defRPr>
                <a:solidFill>
                  <a:schemeClr val="dk2"/>
                </a:solidFill>
              </a:defRPr>
            </a:lvl9pPr>
          </a:lstStyle>
          <a:p/>
        </p:txBody>
      </p:sp>
      <p:sp>
        <p:nvSpPr>
          <p:cNvPr id="8" name="Google Shape;8;p1"/>
          <p:cNvSpPr/>
          <p:nvPr/>
        </p:nvSpPr>
        <p:spPr>
          <a:xfrm>
            <a:off x="-67050" y="5056825"/>
            <a:ext cx="9278100" cy="138300"/>
          </a:xfrm>
          <a:prstGeom prst="rect">
            <a:avLst/>
          </a:prstGeom>
          <a:solidFill>
            <a:srgbClr val="CC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1"/>
          <p:cNvSpPr/>
          <p:nvPr/>
        </p:nvSpPr>
        <p:spPr>
          <a:xfrm>
            <a:off x="8530550" y="5056825"/>
            <a:ext cx="853200" cy="138300"/>
          </a:xfrm>
          <a:prstGeom prst="parallelogram">
            <a:avLst>
              <a:gd fmla="val 97017" name="adj"/>
            </a:avLst>
          </a:prstGeom>
          <a:solidFill>
            <a:srgbClr val="FFD9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 name="Google Shape;10;p1"/>
          <p:cNvSpPr txBox="1"/>
          <p:nvPr>
            <p:ph idx="12" type="sldNum"/>
          </p:nvPr>
        </p:nvSpPr>
        <p:spPr>
          <a:xfrm>
            <a:off x="8595308" y="492916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1"/>
          <p:cNvSpPr txBox="1"/>
          <p:nvPr>
            <p:ph type="ctrTitle"/>
          </p:nvPr>
        </p:nvSpPr>
        <p:spPr>
          <a:xfrm>
            <a:off x="311700" y="268600"/>
            <a:ext cx="8453400" cy="38862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SzPts val="990"/>
              <a:buNone/>
            </a:pPr>
            <a:r>
              <a:rPr lang="en" sz="3580"/>
              <a:t>AIMS K-12 </a:t>
            </a:r>
            <a:br>
              <a:rPr lang="en" sz="3580"/>
            </a:br>
            <a:r>
              <a:rPr lang="en" sz="2880"/>
              <a:t>Health &amp; School Support Services Department</a:t>
            </a:r>
            <a:endParaRPr sz="2880"/>
          </a:p>
          <a:p>
            <a:pPr indent="0" lvl="0" marL="0" rtl="0" algn="l">
              <a:spcBef>
                <a:spcPts val="0"/>
              </a:spcBef>
              <a:spcAft>
                <a:spcPts val="0"/>
              </a:spcAft>
              <a:buSzPts val="990"/>
              <a:buNone/>
            </a:pPr>
            <a:r>
              <a:t/>
            </a:r>
            <a:endParaRPr sz="2880"/>
          </a:p>
          <a:p>
            <a:pPr indent="0" lvl="0" marL="0" rtl="0" algn="l">
              <a:spcBef>
                <a:spcPts val="0"/>
              </a:spcBef>
              <a:spcAft>
                <a:spcPts val="0"/>
              </a:spcAft>
              <a:buSzPts val="1100"/>
              <a:buNone/>
            </a:pPr>
            <a:r>
              <a:rPr lang="en" sz="1879"/>
              <a:t>August 2024 Board Meeting Presentation</a:t>
            </a:r>
            <a:endParaRPr sz="1879"/>
          </a:p>
        </p:txBody>
      </p:sp>
      <p:sp>
        <p:nvSpPr>
          <p:cNvPr id="57" name="Google Shape;57;p11"/>
          <p:cNvSpPr txBox="1"/>
          <p:nvPr>
            <p:ph idx="1" type="subTitle"/>
          </p:nvPr>
        </p:nvSpPr>
        <p:spPr>
          <a:xfrm>
            <a:off x="311700" y="4154800"/>
            <a:ext cx="8453400" cy="792600"/>
          </a:xfrm>
          <a:prstGeom prst="rect">
            <a:avLst/>
          </a:prstGeom>
        </p:spPr>
        <p:txBody>
          <a:bodyPr anchorCtr="0" anchor="t" bIns="91425" lIns="91425" spcFirstLastPara="1" rIns="91425" wrap="square" tIns="91425">
            <a:normAutofit/>
          </a:bodyPr>
          <a:lstStyle/>
          <a:p>
            <a:pPr indent="0" lvl="0" marL="0" rtl="0" algn="l">
              <a:lnSpc>
                <a:spcPct val="80000"/>
              </a:lnSpc>
              <a:spcBef>
                <a:spcPts val="0"/>
              </a:spcBef>
              <a:spcAft>
                <a:spcPts val="0"/>
              </a:spcAft>
              <a:buSzPts val="935"/>
              <a:buNone/>
            </a:pPr>
            <a:r>
              <a:rPr lang="en" sz="1779"/>
              <a:t>By Marisol Magana - Director of Health &amp; School Support Services</a:t>
            </a:r>
            <a:endParaRPr sz="1779"/>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2"/>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Credentialing Support</a:t>
            </a:r>
            <a:endParaRPr/>
          </a:p>
        </p:txBody>
      </p:sp>
      <p:sp>
        <p:nvSpPr>
          <p:cNvPr id="63" name="Google Shape;63;p12"/>
          <p:cNvSpPr txBox="1"/>
          <p:nvPr>
            <p:ph idx="1" type="body"/>
          </p:nvPr>
        </p:nvSpPr>
        <p:spPr>
          <a:xfrm>
            <a:off x="311700" y="726725"/>
            <a:ext cx="8520600" cy="4330200"/>
          </a:xfrm>
          <a:prstGeom prst="rect">
            <a:avLst/>
          </a:prstGeom>
        </p:spPr>
        <p:txBody>
          <a:bodyPr anchorCtr="0" anchor="t" bIns="91425" lIns="91425" spcFirstLastPara="1" rIns="91425" wrap="square" tIns="91425">
            <a:normAutofit lnSpcReduction="10000"/>
          </a:bodyPr>
          <a:lstStyle/>
          <a:p>
            <a:pPr indent="-254000" lvl="0" marL="342900" rtl="0" algn="l">
              <a:lnSpc>
                <a:spcPct val="115000"/>
              </a:lnSpc>
              <a:spcBef>
                <a:spcPts val="900"/>
              </a:spcBef>
              <a:spcAft>
                <a:spcPts val="0"/>
              </a:spcAft>
              <a:buClr>
                <a:schemeClr val="dk1"/>
              </a:buClr>
              <a:buSzPts val="1400"/>
              <a:buAutoNum type="arabicPeriod"/>
            </a:pPr>
            <a:r>
              <a:rPr b="1" lang="en">
                <a:latin typeface="Arial"/>
                <a:ea typeface="Arial"/>
                <a:cs typeface="Arial"/>
                <a:sym typeface="Arial"/>
              </a:rPr>
              <a:t>Hiring and Credentialing:</a:t>
            </a:r>
            <a:r>
              <a:rPr lang="en">
                <a:latin typeface="Arial"/>
                <a:ea typeface="Arial"/>
                <a:cs typeface="Arial"/>
                <a:sym typeface="Arial"/>
              </a:rPr>
              <a:t> We are actively supporting school sites in hiring credentialed teachers and ensuring that all applicants meet the eligibility requirements for necessary permits. Ongoing meetings with school sites are conducted to review and verify the credential status of staff members.</a:t>
            </a:r>
            <a:endParaRPr>
              <a:latin typeface="Arial"/>
              <a:ea typeface="Arial"/>
              <a:cs typeface="Arial"/>
              <a:sym typeface="Arial"/>
            </a:endParaRPr>
          </a:p>
          <a:p>
            <a:pPr indent="-254000" lvl="0" marL="342900" rtl="0" algn="l">
              <a:lnSpc>
                <a:spcPct val="115000"/>
              </a:lnSpc>
              <a:spcBef>
                <a:spcPts val="0"/>
              </a:spcBef>
              <a:spcAft>
                <a:spcPts val="0"/>
              </a:spcAft>
              <a:buClr>
                <a:schemeClr val="dk1"/>
              </a:buClr>
              <a:buSzPts val="1400"/>
              <a:buAutoNum type="arabicPeriod"/>
            </a:pPr>
            <a:r>
              <a:rPr b="1" lang="en">
                <a:latin typeface="Arial"/>
                <a:ea typeface="Arial"/>
                <a:cs typeface="Arial"/>
                <a:sym typeface="Arial"/>
              </a:rPr>
              <a:t>Evaluating Returning Teachers for 2024-2025:</a:t>
            </a:r>
            <a:r>
              <a:rPr lang="en">
                <a:latin typeface="Arial"/>
                <a:ea typeface="Arial"/>
                <a:cs typeface="Arial"/>
                <a:sym typeface="Arial"/>
              </a:rPr>
              <a:t> We are proactively evaluating the eligibility of returning teachers for the 2024-2025 school year, focusing on permit and credential compliance to maintain the highest teaching standards.</a:t>
            </a:r>
            <a:endParaRPr>
              <a:latin typeface="Arial"/>
              <a:ea typeface="Arial"/>
              <a:cs typeface="Arial"/>
              <a:sym typeface="Arial"/>
            </a:endParaRPr>
          </a:p>
          <a:p>
            <a:pPr indent="-254000" lvl="0" marL="342900" rtl="0" algn="l">
              <a:lnSpc>
                <a:spcPct val="115000"/>
              </a:lnSpc>
              <a:spcBef>
                <a:spcPts val="0"/>
              </a:spcBef>
              <a:spcAft>
                <a:spcPts val="0"/>
              </a:spcAft>
              <a:buClr>
                <a:schemeClr val="dk1"/>
              </a:buClr>
              <a:buSzPts val="1400"/>
              <a:buAutoNum type="arabicPeriod"/>
            </a:pPr>
            <a:r>
              <a:rPr b="1" lang="en">
                <a:latin typeface="Arial"/>
                <a:ea typeface="Arial"/>
                <a:cs typeface="Arial"/>
                <a:sym typeface="Arial"/>
              </a:rPr>
              <a:t>Support for Teacher Development Programs:</a:t>
            </a:r>
            <a:r>
              <a:rPr lang="en">
                <a:latin typeface="Arial"/>
                <a:ea typeface="Arial"/>
                <a:cs typeface="Arial"/>
                <a:sym typeface="Arial"/>
              </a:rPr>
              <a:t> We continue to support teacher enrollment and advisement in student teaching and intern programs, fostering professional growth and ensuring a pipeline of qualified, credentialed educators for our schools.</a:t>
            </a:r>
            <a:endParaRPr>
              <a:latin typeface="Arial"/>
              <a:ea typeface="Arial"/>
              <a:cs typeface="Arial"/>
              <a:sym typeface="Arial"/>
            </a:endParaRPr>
          </a:p>
          <a:p>
            <a:pPr indent="0" lvl="0" marL="0" rtl="0" algn="l">
              <a:spcBef>
                <a:spcPts val="9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3"/>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Health and Safety Initiatives</a:t>
            </a:r>
            <a:endParaRPr/>
          </a:p>
        </p:txBody>
      </p:sp>
      <p:sp>
        <p:nvSpPr>
          <p:cNvPr id="69" name="Google Shape;69;p13"/>
          <p:cNvSpPr txBox="1"/>
          <p:nvPr>
            <p:ph idx="1" type="body"/>
          </p:nvPr>
        </p:nvSpPr>
        <p:spPr>
          <a:xfrm>
            <a:off x="311700" y="726725"/>
            <a:ext cx="8520600" cy="4330200"/>
          </a:xfrm>
          <a:prstGeom prst="rect">
            <a:avLst/>
          </a:prstGeom>
        </p:spPr>
        <p:txBody>
          <a:bodyPr anchorCtr="0" anchor="t" bIns="91425" lIns="91425" spcFirstLastPara="1" rIns="91425" wrap="square" tIns="91425">
            <a:normAutofit fontScale="25000" lnSpcReduction="20000"/>
          </a:bodyPr>
          <a:lstStyle/>
          <a:p>
            <a:pPr indent="-325803" lvl="0" marL="457200" rtl="0" algn="l">
              <a:lnSpc>
                <a:spcPct val="115000"/>
              </a:lnSpc>
              <a:spcBef>
                <a:spcPts val="900"/>
              </a:spcBef>
              <a:spcAft>
                <a:spcPts val="0"/>
              </a:spcAft>
              <a:buSzPct val="100000"/>
              <a:buFont typeface="Arial"/>
              <a:buAutoNum type="arabicPeriod"/>
            </a:pPr>
            <a:r>
              <a:rPr b="1" lang="en" sz="6123">
                <a:latin typeface="Arial"/>
                <a:ea typeface="Arial"/>
                <a:cs typeface="Arial"/>
                <a:sym typeface="Arial"/>
              </a:rPr>
              <a:t>Student Medical Records:</a:t>
            </a:r>
            <a:r>
              <a:rPr lang="en" sz="6123">
                <a:latin typeface="Arial"/>
                <a:ea typeface="Arial"/>
                <a:cs typeface="Arial"/>
                <a:sym typeface="Arial"/>
              </a:rPr>
              <a:t> We ensured that all students had their medical records up to date before the start of the school year. This proactive approach helps us maintain a safe and healthy environment for all students and staff.</a:t>
            </a:r>
            <a:endParaRPr sz="6123"/>
          </a:p>
          <a:p>
            <a:pPr indent="-325803" lvl="0" marL="457200" rtl="0" algn="l">
              <a:lnSpc>
                <a:spcPct val="115000"/>
              </a:lnSpc>
              <a:spcBef>
                <a:spcPts val="0"/>
              </a:spcBef>
              <a:spcAft>
                <a:spcPts val="0"/>
              </a:spcAft>
              <a:buSzPct val="100000"/>
              <a:buAutoNum type="arabicPeriod"/>
            </a:pPr>
            <a:r>
              <a:rPr b="1" lang="en" sz="6123">
                <a:latin typeface="Arial"/>
                <a:ea typeface="Arial"/>
                <a:cs typeface="Arial"/>
                <a:sym typeface="Arial"/>
              </a:rPr>
              <a:t>COVID-19 Testing:</a:t>
            </a:r>
            <a:r>
              <a:rPr lang="en" sz="6123">
                <a:latin typeface="Arial"/>
                <a:ea typeface="Arial"/>
                <a:cs typeface="Arial"/>
                <a:sym typeface="Arial"/>
              </a:rPr>
              <a:t> To safeguard the well-being of our school community, we provided access to COVID-19 testing for both families and staff members. This initiative supports our ongoing efforts to monitor and manage the spread of the virus.</a:t>
            </a:r>
            <a:endParaRPr sz="6123">
              <a:latin typeface="Arial"/>
              <a:ea typeface="Arial"/>
              <a:cs typeface="Arial"/>
              <a:sym typeface="Arial"/>
            </a:endParaRPr>
          </a:p>
          <a:p>
            <a:pPr indent="-325803" lvl="0" marL="457200" rtl="0" algn="l">
              <a:lnSpc>
                <a:spcPct val="115000"/>
              </a:lnSpc>
              <a:spcBef>
                <a:spcPts val="0"/>
              </a:spcBef>
              <a:spcAft>
                <a:spcPts val="0"/>
              </a:spcAft>
              <a:buSzPct val="100000"/>
              <a:buAutoNum type="arabicPeriod"/>
            </a:pPr>
            <a:r>
              <a:rPr b="1" lang="en" sz="6123">
                <a:latin typeface="Arial"/>
                <a:ea typeface="Arial"/>
                <a:cs typeface="Arial"/>
                <a:sym typeface="Arial"/>
              </a:rPr>
              <a:t>Opioid Crisis Response:</a:t>
            </a:r>
            <a:r>
              <a:rPr lang="en" sz="6123">
                <a:latin typeface="Arial"/>
                <a:ea typeface="Arial"/>
                <a:cs typeface="Arial"/>
                <a:sym typeface="Arial"/>
              </a:rPr>
              <a:t> In response to the growing opioid crisis, we collaborated with HEPPACC to offer a comprehensive training session on the use of NARCAN, a life-saving medication used to reverse opioid overdoses. All staff members participated in this training and received a free dose of NARCAN to ensure readiness in case of an emergency.</a:t>
            </a:r>
            <a:endParaRPr sz="6123">
              <a:latin typeface="Arial"/>
              <a:ea typeface="Arial"/>
              <a:cs typeface="Arial"/>
              <a:sym typeface="Arial"/>
            </a:endParaRPr>
          </a:p>
          <a:p>
            <a:pPr indent="-325803" lvl="0" marL="457200" rtl="0" algn="l">
              <a:lnSpc>
                <a:spcPct val="115000"/>
              </a:lnSpc>
              <a:spcBef>
                <a:spcPts val="0"/>
              </a:spcBef>
              <a:spcAft>
                <a:spcPts val="0"/>
              </a:spcAft>
              <a:buSzPct val="100000"/>
              <a:buAutoNum type="arabicPeriod"/>
            </a:pPr>
            <a:r>
              <a:rPr b="1" lang="en" sz="6123">
                <a:latin typeface="Arial"/>
                <a:ea typeface="Arial"/>
                <a:cs typeface="Arial"/>
                <a:sym typeface="Arial"/>
              </a:rPr>
              <a:t>Fire Drill and Emergency Evacuation: </a:t>
            </a:r>
            <a:r>
              <a:rPr lang="en" sz="6123">
                <a:solidFill>
                  <a:srgbClr val="050505"/>
                </a:solidFill>
                <a:highlight>
                  <a:srgbClr val="FFFFFF"/>
                </a:highlight>
                <a:latin typeface="Arial"/>
                <a:ea typeface="Arial"/>
                <a:cs typeface="Arial"/>
                <a:sym typeface="Arial"/>
              </a:rPr>
              <a:t>The training covered emergency preparedness, the school safety plan, and best practices in maintaining a secure school environment. Our team is now equipped with the knowledge and skills to follow emergency plans and communicate with one another in emergency situations.</a:t>
            </a:r>
            <a:r>
              <a:rPr lang="en" sz="6123">
                <a:latin typeface="Arial"/>
                <a:ea typeface="Arial"/>
                <a:cs typeface="Arial"/>
                <a:sym typeface="Arial"/>
              </a:rPr>
              <a:t> </a:t>
            </a:r>
            <a:endParaRPr sz="6123">
              <a:latin typeface="Arial"/>
              <a:ea typeface="Arial"/>
              <a:cs typeface="Arial"/>
              <a:sym typeface="Arial"/>
            </a:endParaRPr>
          </a:p>
          <a:p>
            <a:pPr indent="0" lvl="0" marL="342900" rtl="0" algn="l">
              <a:lnSpc>
                <a:spcPct val="115000"/>
              </a:lnSpc>
              <a:spcBef>
                <a:spcPts val="900"/>
              </a:spcBef>
              <a:spcAft>
                <a:spcPts val="0"/>
              </a:spcAft>
              <a:buNone/>
            </a:pPr>
            <a:r>
              <a:t/>
            </a:r>
            <a:endParaRPr sz="1400">
              <a:latin typeface="Arial"/>
              <a:ea typeface="Arial"/>
              <a:cs typeface="Arial"/>
              <a:sym typeface="Arial"/>
            </a:endParaRPr>
          </a:p>
          <a:p>
            <a:pPr indent="0" lvl="0" marL="342900" rtl="0" algn="l">
              <a:lnSpc>
                <a:spcPct val="115000"/>
              </a:lnSpc>
              <a:spcBef>
                <a:spcPts val="900"/>
              </a:spcBef>
              <a:spcAft>
                <a:spcPts val="0"/>
              </a:spcAft>
              <a:buNone/>
            </a:pPr>
            <a:r>
              <a:t/>
            </a:r>
            <a:endParaRPr sz="1400">
              <a:latin typeface="Arial"/>
              <a:ea typeface="Arial"/>
              <a:cs typeface="Arial"/>
              <a:sym typeface="Arial"/>
            </a:endParaRPr>
          </a:p>
          <a:p>
            <a:pPr indent="0" lvl="0" marL="0" rtl="0" algn="l">
              <a:spcBef>
                <a:spcPts val="9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Supporting Families with Enrollment Process</a:t>
            </a:r>
            <a:endParaRPr/>
          </a:p>
        </p:txBody>
      </p:sp>
      <p:sp>
        <p:nvSpPr>
          <p:cNvPr id="75" name="Google Shape;75;p14"/>
          <p:cNvSpPr txBox="1"/>
          <p:nvPr>
            <p:ph idx="1" type="body"/>
          </p:nvPr>
        </p:nvSpPr>
        <p:spPr>
          <a:xfrm>
            <a:off x="311700" y="726725"/>
            <a:ext cx="8520600" cy="4330200"/>
          </a:xfrm>
          <a:prstGeom prst="rect">
            <a:avLst/>
          </a:prstGeom>
        </p:spPr>
        <p:txBody>
          <a:bodyPr anchorCtr="0" anchor="t" bIns="91425" lIns="91425" spcFirstLastPara="1" rIns="91425" wrap="square" tIns="91425">
            <a:normAutofit/>
          </a:bodyPr>
          <a:lstStyle/>
          <a:p>
            <a:pPr indent="-342900" lvl="0" marL="457200" rtl="0" algn="l">
              <a:spcBef>
                <a:spcPts val="1200"/>
              </a:spcBef>
              <a:spcAft>
                <a:spcPts val="0"/>
              </a:spcAft>
              <a:buClr>
                <a:schemeClr val="dk1"/>
              </a:buClr>
              <a:buSzPts val="1800"/>
              <a:buAutoNum type="arabicPeriod"/>
            </a:pPr>
            <a:r>
              <a:rPr b="1" lang="en">
                <a:solidFill>
                  <a:schemeClr val="dk1"/>
                </a:solidFill>
              </a:rPr>
              <a:t>Assisting Families with Enrollment:</a:t>
            </a:r>
            <a:r>
              <a:rPr lang="en">
                <a:solidFill>
                  <a:schemeClr val="dk1"/>
                </a:solidFill>
              </a:rPr>
              <a:t> We have been actively supporting families throughout the enrollment process by providing guidance and assistance to ensure a smooth and stress-free experience.</a:t>
            </a:r>
            <a:endParaRPr>
              <a:solidFill>
                <a:schemeClr val="dk1"/>
              </a:solidFill>
            </a:endParaRPr>
          </a:p>
          <a:p>
            <a:pPr indent="-342900" lvl="0" marL="457200" rtl="0" algn="l">
              <a:spcBef>
                <a:spcPts val="0"/>
              </a:spcBef>
              <a:spcAft>
                <a:spcPts val="0"/>
              </a:spcAft>
              <a:buClr>
                <a:schemeClr val="dk1"/>
              </a:buClr>
              <a:buSzPts val="1800"/>
              <a:buAutoNum type="arabicPeriod"/>
            </a:pPr>
            <a:r>
              <a:rPr b="1" lang="en">
                <a:solidFill>
                  <a:schemeClr val="dk1"/>
                </a:solidFill>
              </a:rPr>
              <a:t>Engagement Through Orientations and Meetings:</a:t>
            </a:r>
            <a:r>
              <a:rPr lang="en">
                <a:solidFill>
                  <a:schemeClr val="dk1"/>
                </a:solidFill>
              </a:rPr>
              <a:t> Our Enrollment Analyst attended school orientations and met with parents to foster a sense of support and inclusivity. These interactions were designed to address any questions or concerns, ensuring that families feel welcomed and informed about the enrollment procedures.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Technology Procurement and Network Upgrades</a:t>
            </a:r>
            <a:endParaRPr/>
          </a:p>
        </p:txBody>
      </p:sp>
      <p:sp>
        <p:nvSpPr>
          <p:cNvPr id="81" name="Google Shape;81;p15"/>
          <p:cNvSpPr txBox="1"/>
          <p:nvPr>
            <p:ph idx="1" type="body"/>
          </p:nvPr>
        </p:nvSpPr>
        <p:spPr>
          <a:xfrm>
            <a:off x="311700" y="726725"/>
            <a:ext cx="8520600" cy="4330200"/>
          </a:xfrm>
          <a:prstGeom prst="rect">
            <a:avLst/>
          </a:prstGeom>
        </p:spPr>
        <p:txBody>
          <a:bodyPr anchorCtr="0" anchor="t" bIns="91425" lIns="91425" spcFirstLastPara="1" rIns="91425" wrap="square" tIns="91425">
            <a:normAutofit/>
          </a:bodyPr>
          <a:lstStyle/>
          <a:p>
            <a:pPr indent="-342900" lvl="0" marL="457200" rtl="0" algn="l">
              <a:spcBef>
                <a:spcPts val="1200"/>
              </a:spcBef>
              <a:spcAft>
                <a:spcPts val="0"/>
              </a:spcAft>
              <a:buClr>
                <a:schemeClr val="dk1"/>
              </a:buClr>
              <a:buSzPts val="1800"/>
              <a:buAutoNum type="arabicPeriod"/>
            </a:pPr>
            <a:r>
              <a:rPr b="1" lang="en">
                <a:solidFill>
                  <a:schemeClr val="dk1"/>
                </a:solidFill>
              </a:rPr>
              <a:t>School Site Technology Needs:</a:t>
            </a:r>
            <a:r>
              <a:rPr lang="en">
                <a:solidFill>
                  <a:schemeClr val="dk1"/>
                </a:solidFill>
              </a:rPr>
              <a:t> Our technology director has procured essential technology for both staff and students across all school sites. This includes devices, software, and other necessary tools to support effective teaching and learning.</a:t>
            </a:r>
            <a:endParaRPr>
              <a:solidFill>
                <a:schemeClr val="dk1"/>
              </a:solidFill>
            </a:endParaRPr>
          </a:p>
          <a:p>
            <a:pPr indent="-342900" lvl="0" marL="457200" rtl="0" algn="l">
              <a:spcBef>
                <a:spcPts val="0"/>
              </a:spcBef>
              <a:spcAft>
                <a:spcPts val="0"/>
              </a:spcAft>
              <a:buClr>
                <a:schemeClr val="dk1"/>
              </a:buClr>
              <a:buSzPts val="1800"/>
              <a:buAutoNum type="arabicPeriod"/>
            </a:pPr>
            <a:r>
              <a:rPr b="1" lang="en">
                <a:solidFill>
                  <a:schemeClr val="dk1"/>
                </a:solidFill>
              </a:rPr>
              <a:t>Network Upgrades:</a:t>
            </a:r>
            <a:r>
              <a:rPr lang="en">
                <a:solidFill>
                  <a:schemeClr val="dk1"/>
                </a:solidFill>
              </a:rPr>
              <a:t> Upgrades to network infrastructure at the high school level to enhance connectivity, ensure reliable access to digital resources, and support the increased demand for online learning and administrative functions.</a:t>
            </a:r>
            <a:endParaRPr>
              <a:solidFill>
                <a:schemeClr val="dk1"/>
              </a:solidFill>
            </a:endParaRPr>
          </a:p>
          <a:p>
            <a:pPr indent="-342900" lvl="0" marL="457200" rtl="0" algn="l">
              <a:spcBef>
                <a:spcPts val="0"/>
              </a:spcBef>
              <a:spcAft>
                <a:spcPts val="0"/>
              </a:spcAft>
              <a:buClr>
                <a:schemeClr val="dk1"/>
              </a:buClr>
              <a:buSzPts val="1800"/>
              <a:buAutoNum type="arabicPeriod"/>
            </a:pPr>
            <a:r>
              <a:rPr b="1" lang="en">
                <a:solidFill>
                  <a:schemeClr val="dk1"/>
                </a:solidFill>
              </a:rPr>
              <a:t>Inventory and Software Procurement:</a:t>
            </a:r>
            <a:r>
              <a:rPr lang="en">
                <a:solidFill>
                  <a:schemeClr val="dk1"/>
                </a:solidFill>
              </a:rPr>
              <a:t> A comprehensive inventory of existing technology assets was completed, enabling us to identify gaps and prioritize needs.</a:t>
            </a:r>
            <a:endParaRPr>
              <a:solidFill>
                <a:schemeClr val="dk1"/>
              </a:solidFill>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Department Goals 2024-2025</a:t>
            </a:r>
            <a:endParaRPr/>
          </a:p>
        </p:txBody>
      </p:sp>
      <p:sp>
        <p:nvSpPr>
          <p:cNvPr id="87" name="Google Shape;87;p16"/>
          <p:cNvSpPr txBox="1"/>
          <p:nvPr>
            <p:ph idx="1" type="body"/>
          </p:nvPr>
        </p:nvSpPr>
        <p:spPr>
          <a:xfrm>
            <a:off x="311700" y="726725"/>
            <a:ext cx="8520600" cy="4330200"/>
          </a:xfrm>
          <a:prstGeom prst="rect">
            <a:avLst/>
          </a:prstGeom>
        </p:spPr>
        <p:txBody>
          <a:bodyPr anchorCtr="0" anchor="t" bIns="91425" lIns="91425" spcFirstLastPara="1" rIns="91425" wrap="square" tIns="91425">
            <a:normAutofit/>
          </a:bodyPr>
          <a:lstStyle/>
          <a:p>
            <a:pPr indent="-266700" lvl="0" marL="342900" rtl="0" algn="l">
              <a:lnSpc>
                <a:spcPct val="115000"/>
              </a:lnSpc>
              <a:spcBef>
                <a:spcPts val="900"/>
              </a:spcBef>
              <a:spcAft>
                <a:spcPts val="0"/>
              </a:spcAft>
              <a:buClr>
                <a:schemeClr val="dk1"/>
              </a:buClr>
              <a:buSzPts val="1600"/>
              <a:buChar char="●"/>
            </a:pPr>
            <a:r>
              <a:rPr b="1" lang="en" sz="1600">
                <a:latin typeface="Arial"/>
                <a:ea typeface="Arial"/>
                <a:cs typeface="Arial"/>
                <a:sym typeface="Arial"/>
              </a:rPr>
              <a:t>Collaboration and Communication</a:t>
            </a:r>
            <a:r>
              <a:rPr lang="en" sz="1600">
                <a:latin typeface="Arial"/>
                <a:ea typeface="Arial"/>
                <a:cs typeface="Arial"/>
                <a:sym typeface="Arial"/>
              </a:rPr>
              <a:t>: Foster a collaborative environment within the department and across the</a:t>
            </a:r>
            <a:r>
              <a:rPr lang="en" sz="1600"/>
              <a:t> schools and central office</a:t>
            </a:r>
            <a:r>
              <a:rPr lang="en" sz="1600">
                <a:latin typeface="Arial"/>
                <a:ea typeface="Arial"/>
                <a:cs typeface="Arial"/>
                <a:sym typeface="Arial"/>
              </a:rPr>
              <a:t>, ensuring clear communication channels and strong relationships with other departments.</a:t>
            </a:r>
            <a:endParaRPr b="1" sz="1600">
              <a:latin typeface="Arial"/>
              <a:ea typeface="Arial"/>
              <a:cs typeface="Arial"/>
              <a:sym typeface="Arial"/>
            </a:endParaRPr>
          </a:p>
          <a:p>
            <a:pPr indent="-266700" lvl="0" marL="342900" rtl="0" algn="l">
              <a:lnSpc>
                <a:spcPct val="115000"/>
              </a:lnSpc>
              <a:spcBef>
                <a:spcPts val="0"/>
              </a:spcBef>
              <a:spcAft>
                <a:spcPts val="0"/>
              </a:spcAft>
              <a:buClr>
                <a:schemeClr val="dk1"/>
              </a:buClr>
              <a:buSzPts val="1600"/>
              <a:buChar char="●"/>
            </a:pPr>
            <a:r>
              <a:rPr b="1" lang="en" sz="1600">
                <a:latin typeface="Arial"/>
                <a:ea typeface="Arial"/>
                <a:cs typeface="Arial"/>
                <a:sym typeface="Arial"/>
              </a:rPr>
              <a:t>Emergency Preparedness</a:t>
            </a:r>
            <a:r>
              <a:rPr lang="en" sz="1600">
                <a:latin typeface="Arial"/>
                <a:ea typeface="Arial"/>
                <a:cs typeface="Arial"/>
                <a:sym typeface="Arial"/>
              </a:rPr>
              <a:t>: Ensure the school</a:t>
            </a:r>
            <a:r>
              <a:rPr lang="en" sz="1600"/>
              <a:t>s are </a:t>
            </a:r>
            <a:r>
              <a:rPr lang="en" sz="1600">
                <a:latin typeface="Arial"/>
                <a:ea typeface="Arial"/>
                <a:cs typeface="Arial"/>
                <a:sym typeface="Arial"/>
              </a:rPr>
              <a:t>prepared for health-related emergencies by conducting training for staff on first aid, CPR, and crisis response, and by updating health and safety protocols.</a:t>
            </a:r>
            <a:endParaRPr sz="1600">
              <a:latin typeface="Arial"/>
              <a:ea typeface="Arial"/>
              <a:cs typeface="Arial"/>
              <a:sym typeface="Arial"/>
            </a:endParaRPr>
          </a:p>
          <a:p>
            <a:pPr indent="-266700" lvl="0" marL="342900" rtl="0" algn="l">
              <a:lnSpc>
                <a:spcPct val="115000"/>
              </a:lnSpc>
              <a:spcBef>
                <a:spcPts val="0"/>
              </a:spcBef>
              <a:spcAft>
                <a:spcPts val="0"/>
              </a:spcAft>
              <a:buClr>
                <a:schemeClr val="dk1"/>
              </a:buClr>
              <a:buSzPts val="1600"/>
              <a:buChar char="●"/>
            </a:pPr>
            <a:r>
              <a:rPr b="1" lang="en" sz="1600">
                <a:latin typeface="Arial"/>
                <a:ea typeface="Arial"/>
                <a:cs typeface="Arial"/>
                <a:sym typeface="Arial"/>
              </a:rPr>
              <a:t>Effective Grant Management</a:t>
            </a:r>
            <a:r>
              <a:rPr lang="en" sz="1600">
                <a:latin typeface="Arial"/>
                <a:ea typeface="Arial"/>
                <a:cs typeface="Arial"/>
                <a:sym typeface="Arial"/>
              </a:rPr>
              <a:t>: Develop efficient systems for managing grant funds to ensure compliance with grant requirements and maximize the impact of funding.</a:t>
            </a:r>
            <a:endParaRPr sz="1600">
              <a:latin typeface="Arial"/>
              <a:ea typeface="Arial"/>
              <a:cs typeface="Arial"/>
              <a:sym typeface="Arial"/>
            </a:endParaRPr>
          </a:p>
          <a:p>
            <a:pPr indent="-266700" lvl="0" marL="342900" rtl="0" algn="l">
              <a:lnSpc>
                <a:spcPct val="115000"/>
              </a:lnSpc>
              <a:spcBef>
                <a:spcPts val="0"/>
              </a:spcBef>
              <a:spcAft>
                <a:spcPts val="0"/>
              </a:spcAft>
              <a:buClr>
                <a:schemeClr val="dk1"/>
              </a:buClr>
              <a:buSzPts val="1600"/>
              <a:buChar char="●"/>
            </a:pPr>
            <a:r>
              <a:rPr b="1" lang="en" sz="1600">
                <a:latin typeface="Arial"/>
                <a:ea typeface="Arial"/>
                <a:cs typeface="Arial"/>
                <a:sym typeface="Arial"/>
              </a:rPr>
              <a:t>Continuous Improvement</a:t>
            </a:r>
            <a:r>
              <a:rPr lang="en" sz="1600">
                <a:latin typeface="Arial"/>
                <a:ea typeface="Arial"/>
                <a:cs typeface="Arial"/>
                <a:sym typeface="Arial"/>
              </a:rPr>
              <a:t>: Commit to ongoing evaluation and refinement of all processes and programs to better serve students, families, and staff, and to align with the </a:t>
            </a:r>
            <a:r>
              <a:rPr lang="en" sz="1600"/>
              <a:t>district’s</a:t>
            </a:r>
            <a:r>
              <a:rPr lang="en" sz="1600">
                <a:latin typeface="Arial"/>
                <a:ea typeface="Arial"/>
                <a:cs typeface="Arial"/>
                <a:sym typeface="Arial"/>
              </a:rPr>
              <a:t> mission and strategic goals.</a:t>
            </a:r>
            <a:endParaRPr sz="1600">
              <a:latin typeface="Arial"/>
              <a:ea typeface="Arial"/>
              <a:cs typeface="Arial"/>
              <a:sym typeface="Arial"/>
            </a:endParaRPr>
          </a:p>
          <a:p>
            <a:pPr indent="0" lvl="0" marL="342900" rtl="0" algn="l">
              <a:spcBef>
                <a:spcPts val="900"/>
              </a:spcBef>
              <a:spcAft>
                <a:spcPts val="1200"/>
              </a:spcAft>
              <a:buNone/>
            </a:pPr>
            <a:r>
              <a:t/>
            </a:r>
            <a:endParaRPr sz="1400">
              <a:highlight>
                <a:schemeClr val="lt1"/>
              </a:highlight>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311700" y="154033"/>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a:t>Thank you!</a:t>
            </a:r>
            <a:endParaRPr/>
          </a:p>
          <a:p>
            <a:pPr indent="0" lvl="0" marL="0" rtl="0" algn="ctr">
              <a:spcBef>
                <a:spcPts val="0"/>
              </a:spcBef>
              <a:spcAft>
                <a:spcPts val="0"/>
              </a:spcAft>
              <a:buNone/>
            </a:pPr>
            <a:r>
              <a:rPr lang="en" sz="3200">
                <a:solidFill>
                  <a:schemeClr val="dk1"/>
                </a:solidFill>
              </a:rPr>
              <a:t>If you have any questions about this presentation please contact the department at HSSS@aimsk12.org</a:t>
            </a:r>
            <a:endParaRPr sz="32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