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7772400" cx="10058400"/>
  <p:notesSz cx="10058400" cy="7772400"/>
  <p:embeddedFontLst>
    <p:embeddedFont>
      <p:font typeface="PT Sans Narrow"/>
      <p:regular r:id="rId13"/>
      <p:bold r:id="rId14"/>
    </p:embeddedFont>
    <p:embeddedFont>
      <p:font typeface="Century Gothic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19" roundtripDataSignature="AMtx7mi1XffYW3KcRW+RLJhJ7KY/EjGi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PTSansNarrow-regular.fntdata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CenturyGothic-regular.fntdata"/><Relationship Id="rId14" Type="http://schemas.openxmlformats.org/officeDocument/2006/relationships/font" Target="fonts/PTSansNarrow-bold.fntdata"/><Relationship Id="rId17" Type="http://schemas.openxmlformats.org/officeDocument/2006/relationships/font" Target="fonts/CenturyGothic-italic.fntdata"/><Relationship Id="rId16" Type="http://schemas.openxmlformats.org/officeDocument/2006/relationships/font" Target="fonts/CenturyGothic-bold.fntdata"/><Relationship Id="rId5" Type="http://schemas.openxmlformats.org/officeDocument/2006/relationships/slideMaster" Target="slideMasters/slideMaster2.xml"/><Relationship Id="rId19" Type="http://customschemas.google.com/relationships/presentationmetadata" Target="metadata"/><Relationship Id="rId6" Type="http://schemas.openxmlformats.org/officeDocument/2006/relationships/notesMaster" Target="notesMasters/notesMaster1.xml"/><Relationship Id="rId18" Type="http://schemas.openxmlformats.org/officeDocument/2006/relationships/font" Target="fonts/CenturyGothic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54947e949b_0_0:notes"/>
          <p:cNvSpPr txBox="1"/>
          <p:nvPr>
            <p:ph idx="1" type="body"/>
          </p:nvPr>
        </p:nvSpPr>
        <p:spPr>
          <a:xfrm>
            <a:off x="1005840" y="3691890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7" name="Google Shape;97;g254947e949b_0_0:notes"/>
          <p:cNvSpPr/>
          <p:nvPr>
            <p:ph idx="2" type="sldImg"/>
          </p:nvPr>
        </p:nvSpPr>
        <p:spPr>
          <a:xfrm>
            <a:off x="3656508" y="582930"/>
            <a:ext cx="2746500" cy="29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54947e949b_0_209:notes"/>
          <p:cNvSpPr txBox="1"/>
          <p:nvPr>
            <p:ph idx="1" type="body"/>
          </p:nvPr>
        </p:nvSpPr>
        <p:spPr>
          <a:xfrm>
            <a:off x="1005840" y="3691890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4" name="Google Shape;104;g254947e949b_0_209:notes"/>
          <p:cNvSpPr/>
          <p:nvPr>
            <p:ph idx="2" type="sldImg"/>
          </p:nvPr>
        </p:nvSpPr>
        <p:spPr>
          <a:xfrm>
            <a:off x="3656508" y="582930"/>
            <a:ext cx="2746500" cy="29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54947e949b_0_257:notes"/>
          <p:cNvSpPr/>
          <p:nvPr>
            <p:ph idx="2" type="sldImg"/>
          </p:nvPr>
        </p:nvSpPr>
        <p:spPr>
          <a:xfrm>
            <a:off x="1676725" y="582925"/>
            <a:ext cx="6705900" cy="2914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54947e949b_0_257:notes"/>
          <p:cNvSpPr txBox="1"/>
          <p:nvPr>
            <p:ph idx="1" type="body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54947e949b_0_262:notes"/>
          <p:cNvSpPr/>
          <p:nvPr>
            <p:ph idx="2" type="sldImg"/>
          </p:nvPr>
        </p:nvSpPr>
        <p:spPr>
          <a:xfrm>
            <a:off x="1676725" y="582925"/>
            <a:ext cx="6705900" cy="2914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54947e949b_0_262:notes"/>
          <p:cNvSpPr txBox="1"/>
          <p:nvPr>
            <p:ph idx="1" type="body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54947e949b_0_320:notes"/>
          <p:cNvSpPr/>
          <p:nvPr>
            <p:ph idx="2" type="sldImg"/>
          </p:nvPr>
        </p:nvSpPr>
        <p:spPr>
          <a:xfrm>
            <a:off x="1676725" y="582925"/>
            <a:ext cx="6705900" cy="2914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54947e949b_0_320:notes"/>
          <p:cNvSpPr txBox="1"/>
          <p:nvPr>
            <p:ph idx="1" type="body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54947e949b_0_315:notes"/>
          <p:cNvSpPr/>
          <p:nvPr>
            <p:ph idx="2" type="sldImg"/>
          </p:nvPr>
        </p:nvSpPr>
        <p:spPr>
          <a:xfrm>
            <a:off x="1676725" y="582925"/>
            <a:ext cx="6705900" cy="2914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54947e949b_0_315:notes"/>
          <p:cNvSpPr txBox="1"/>
          <p:nvPr>
            <p:ph idx="1" type="body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 type="obj">
  <p:cSld name="OBJECT">
    <p:bg>
      <p:bgPr>
        <a:solidFill>
          <a:schemeClr val="lt1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7"/>
          <p:cNvSpPr/>
          <p:nvPr/>
        </p:nvSpPr>
        <p:spPr>
          <a:xfrm>
            <a:off x="0" y="1235455"/>
            <a:ext cx="10058400" cy="5659120"/>
          </a:xfrm>
          <a:custGeom>
            <a:rect b="b" l="l" r="r" t="t"/>
            <a:pathLst>
              <a:path extrusionOk="0" h="5659120" w="10058400">
                <a:moveTo>
                  <a:pt x="10058400" y="5658612"/>
                </a:moveTo>
                <a:lnTo>
                  <a:pt x="0" y="5658612"/>
                </a:lnTo>
                <a:lnTo>
                  <a:pt x="0" y="0"/>
                </a:lnTo>
                <a:lnTo>
                  <a:pt x="10058400" y="0"/>
                </a:lnTo>
                <a:lnTo>
                  <a:pt x="10058400" y="5658612"/>
                </a:lnTo>
                <a:close/>
              </a:path>
            </a:pathLst>
          </a:custGeom>
          <a:solidFill>
            <a:srgbClr val="002077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" name="Google Shape;14;p7"/>
          <p:cNvSpPr txBox="1"/>
          <p:nvPr>
            <p:ph type="title"/>
          </p:nvPr>
        </p:nvSpPr>
        <p:spPr>
          <a:xfrm>
            <a:off x="599856" y="1433698"/>
            <a:ext cx="4114800" cy="4279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5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0" type="dt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2" type="sldNum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54947e949b_0_248"/>
          <p:cNvSpPr txBox="1"/>
          <p:nvPr>
            <p:ph type="title"/>
          </p:nvPr>
        </p:nvSpPr>
        <p:spPr>
          <a:xfrm>
            <a:off x="426690" y="488098"/>
            <a:ext cx="9204900" cy="10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g254947e949b_0_248"/>
          <p:cNvSpPr txBox="1"/>
          <p:nvPr>
            <p:ph idx="11" type="ftr"/>
          </p:nvPr>
        </p:nvSpPr>
        <p:spPr>
          <a:xfrm>
            <a:off x="3419856" y="7228332"/>
            <a:ext cx="32187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g254947e949b_0_248"/>
          <p:cNvSpPr txBox="1"/>
          <p:nvPr>
            <p:ph idx="10" type="dt"/>
          </p:nvPr>
        </p:nvSpPr>
        <p:spPr>
          <a:xfrm>
            <a:off x="502920" y="7228332"/>
            <a:ext cx="23133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g254947e949b_0_248"/>
          <p:cNvSpPr txBox="1"/>
          <p:nvPr>
            <p:ph idx="12" type="sldNum"/>
          </p:nvPr>
        </p:nvSpPr>
        <p:spPr>
          <a:xfrm>
            <a:off x="7242048" y="7228332"/>
            <a:ext cx="23133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54947e949b_0_253"/>
          <p:cNvSpPr txBox="1"/>
          <p:nvPr>
            <p:ph idx="11" type="ftr"/>
          </p:nvPr>
        </p:nvSpPr>
        <p:spPr>
          <a:xfrm>
            <a:off x="3419856" y="7228332"/>
            <a:ext cx="32187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g254947e949b_0_253"/>
          <p:cNvSpPr txBox="1"/>
          <p:nvPr>
            <p:ph idx="10" type="dt"/>
          </p:nvPr>
        </p:nvSpPr>
        <p:spPr>
          <a:xfrm>
            <a:off x="502920" y="7228332"/>
            <a:ext cx="23133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g254947e949b_0_253"/>
          <p:cNvSpPr txBox="1"/>
          <p:nvPr>
            <p:ph idx="12" type="sldNum"/>
          </p:nvPr>
        </p:nvSpPr>
        <p:spPr>
          <a:xfrm>
            <a:off x="7242048" y="7228332"/>
            <a:ext cx="23133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/>
          <p:nvPr>
            <p:ph type="title"/>
          </p:nvPr>
        </p:nvSpPr>
        <p:spPr>
          <a:xfrm>
            <a:off x="599856" y="1433698"/>
            <a:ext cx="4114800" cy="4279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5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" type="body"/>
          </p:nvPr>
        </p:nvSpPr>
        <p:spPr>
          <a:xfrm>
            <a:off x="600007" y="2032351"/>
            <a:ext cx="8653145" cy="41592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5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0" type="dt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2" type="sldNum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9"/>
          <p:cNvSpPr txBox="1"/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5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" type="subTitle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5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0" type="dt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2" type="sldNum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0"/>
          <p:cNvSpPr txBox="1"/>
          <p:nvPr>
            <p:ph type="title"/>
          </p:nvPr>
        </p:nvSpPr>
        <p:spPr>
          <a:xfrm>
            <a:off x="599856" y="1433698"/>
            <a:ext cx="4114800" cy="4279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5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" type="body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2" type="body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0" type="dt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12" type="sldNum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0" type="dt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 showMasterSp="0">
  <p:cSld name="OBJECT_1">
    <p:bg>
      <p:bgPr>
        <a:solidFill>
          <a:schemeClr val="lt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254947e949b_0_48"/>
          <p:cNvSpPr/>
          <p:nvPr/>
        </p:nvSpPr>
        <p:spPr>
          <a:xfrm>
            <a:off x="-82" y="7624613"/>
            <a:ext cx="10058400" cy="148141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g254947e949b_0_48"/>
          <p:cNvSpPr/>
          <p:nvPr/>
        </p:nvSpPr>
        <p:spPr>
          <a:xfrm>
            <a:off x="0" y="0"/>
            <a:ext cx="10058400" cy="148142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g254947e949b_0_48"/>
          <p:cNvSpPr/>
          <p:nvPr/>
        </p:nvSpPr>
        <p:spPr>
          <a:xfrm>
            <a:off x="7708508" y="3712743"/>
            <a:ext cx="618696" cy="0"/>
          </a:xfrm>
          <a:custGeom>
            <a:rect b="b" l="l" r="r" t="t"/>
            <a:pathLst>
              <a:path extrusionOk="0" h="120000" w="749934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g254947e949b_0_48"/>
          <p:cNvSpPr/>
          <p:nvPr/>
        </p:nvSpPr>
        <p:spPr>
          <a:xfrm>
            <a:off x="1732539" y="3684581"/>
            <a:ext cx="618696" cy="0"/>
          </a:xfrm>
          <a:custGeom>
            <a:rect b="b" l="l" r="r" t="t"/>
            <a:pathLst>
              <a:path extrusionOk="0" h="120000" w="749935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g254947e949b_0_48"/>
          <p:cNvSpPr/>
          <p:nvPr/>
        </p:nvSpPr>
        <p:spPr>
          <a:xfrm>
            <a:off x="1104565" y="5140001"/>
            <a:ext cx="7850791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761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g254947e949b_0_48"/>
          <p:cNvSpPr/>
          <p:nvPr/>
        </p:nvSpPr>
        <p:spPr>
          <a:xfrm>
            <a:off x="1104565" y="4909713"/>
            <a:ext cx="7850791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g254947e949b_0_48"/>
          <p:cNvSpPr txBox="1"/>
          <p:nvPr>
            <p:ph type="ctrTitle"/>
          </p:nvPr>
        </p:nvSpPr>
        <p:spPr>
          <a:xfrm>
            <a:off x="2839184" y="2187758"/>
            <a:ext cx="4380000" cy="8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g254947e949b_0_48"/>
          <p:cNvSpPr txBox="1"/>
          <p:nvPr>
            <p:ph idx="1" type="subTitle"/>
          </p:nvPr>
        </p:nvSpPr>
        <p:spPr>
          <a:xfrm>
            <a:off x="1508760" y="4352544"/>
            <a:ext cx="70410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g254947e949b_0_48"/>
          <p:cNvSpPr txBox="1"/>
          <p:nvPr>
            <p:ph idx="11" type="ftr"/>
          </p:nvPr>
        </p:nvSpPr>
        <p:spPr>
          <a:xfrm>
            <a:off x="3419856" y="7228332"/>
            <a:ext cx="32187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g254947e949b_0_48"/>
          <p:cNvSpPr txBox="1"/>
          <p:nvPr>
            <p:ph idx="10" type="dt"/>
          </p:nvPr>
        </p:nvSpPr>
        <p:spPr>
          <a:xfrm>
            <a:off x="502920" y="7228332"/>
            <a:ext cx="23133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g254947e949b_0_48"/>
          <p:cNvSpPr txBox="1"/>
          <p:nvPr>
            <p:ph idx="12" type="sldNum"/>
          </p:nvPr>
        </p:nvSpPr>
        <p:spPr>
          <a:xfrm>
            <a:off x="7242048" y="7228332"/>
            <a:ext cx="2313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obj">
  <p:cSld name="OBJECT">
    <p:bg>
      <p:bgPr>
        <a:solidFill>
          <a:schemeClr val="lt1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54947e949b_0_223"/>
          <p:cNvSpPr/>
          <p:nvPr/>
        </p:nvSpPr>
        <p:spPr>
          <a:xfrm>
            <a:off x="-82" y="7624613"/>
            <a:ext cx="10058400" cy="148141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g254947e949b_0_223"/>
          <p:cNvSpPr/>
          <p:nvPr/>
        </p:nvSpPr>
        <p:spPr>
          <a:xfrm>
            <a:off x="0" y="0"/>
            <a:ext cx="10058400" cy="148142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g254947e949b_0_223"/>
          <p:cNvSpPr/>
          <p:nvPr/>
        </p:nvSpPr>
        <p:spPr>
          <a:xfrm>
            <a:off x="7708508" y="3712743"/>
            <a:ext cx="618696" cy="0"/>
          </a:xfrm>
          <a:custGeom>
            <a:rect b="b" l="l" r="r" t="t"/>
            <a:pathLst>
              <a:path extrusionOk="0" h="120000" w="749934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g254947e949b_0_223"/>
          <p:cNvSpPr/>
          <p:nvPr/>
        </p:nvSpPr>
        <p:spPr>
          <a:xfrm>
            <a:off x="1732539" y="3684581"/>
            <a:ext cx="618696" cy="0"/>
          </a:xfrm>
          <a:custGeom>
            <a:rect b="b" l="l" r="r" t="t"/>
            <a:pathLst>
              <a:path extrusionOk="0" h="120000" w="749935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g254947e949b_0_223"/>
          <p:cNvSpPr/>
          <p:nvPr/>
        </p:nvSpPr>
        <p:spPr>
          <a:xfrm>
            <a:off x="1104565" y="5140001"/>
            <a:ext cx="7850791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761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g254947e949b_0_223"/>
          <p:cNvSpPr/>
          <p:nvPr/>
        </p:nvSpPr>
        <p:spPr>
          <a:xfrm>
            <a:off x="1104565" y="4909713"/>
            <a:ext cx="7850791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g254947e949b_0_223"/>
          <p:cNvSpPr txBox="1"/>
          <p:nvPr>
            <p:ph type="ctrTitle"/>
          </p:nvPr>
        </p:nvSpPr>
        <p:spPr>
          <a:xfrm>
            <a:off x="2839184" y="2187758"/>
            <a:ext cx="4380000" cy="8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g254947e949b_0_223"/>
          <p:cNvSpPr txBox="1"/>
          <p:nvPr>
            <p:ph idx="1" type="subTitle"/>
          </p:nvPr>
        </p:nvSpPr>
        <p:spPr>
          <a:xfrm>
            <a:off x="1508760" y="4352544"/>
            <a:ext cx="70410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g254947e949b_0_223"/>
          <p:cNvSpPr txBox="1"/>
          <p:nvPr>
            <p:ph idx="11" type="ftr"/>
          </p:nvPr>
        </p:nvSpPr>
        <p:spPr>
          <a:xfrm>
            <a:off x="3419856" y="7228332"/>
            <a:ext cx="32187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g254947e949b_0_223"/>
          <p:cNvSpPr txBox="1"/>
          <p:nvPr>
            <p:ph idx="10" type="dt"/>
          </p:nvPr>
        </p:nvSpPr>
        <p:spPr>
          <a:xfrm>
            <a:off x="502920" y="7228332"/>
            <a:ext cx="23133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g254947e949b_0_223"/>
          <p:cNvSpPr txBox="1"/>
          <p:nvPr>
            <p:ph idx="12" type="sldNum"/>
          </p:nvPr>
        </p:nvSpPr>
        <p:spPr>
          <a:xfrm>
            <a:off x="7242048" y="7228332"/>
            <a:ext cx="23133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54947e949b_0_235"/>
          <p:cNvSpPr txBox="1"/>
          <p:nvPr>
            <p:ph type="title"/>
          </p:nvPr>
        </p:nvSpPr>
        <p:spPr>
          <a:xfrm>
            <a:off x="426690" y="488098"/>
            <a:ext cx="9204900" cy="10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g254947e949b_0_235"/>
          <p:cNvSpPr txBox="1"/>
          <p:nvPr>
            <p:ph idx="1" type="body"/>
          </p:nvPr>
        </p:nvSpPr>
        <p:spPr>
          <a:xfrm>
            <a:off x="257998" y="1928149"/>
            <a:ext cx="9542400" cy="47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g254947e949b_0_235"/>
          <p:cNvSpPr txBox="1"/>
          <p:nvPr>
            <p:ph idx="11" type="ftr"/>
          </p:nvPr>
        </p:nvSpPr>
        <p:spPr>
          <a:xfrm>
            <a:off x="3419856" y="7228332"/>
            <a:ext cx="32187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g254947e949b_0_235"/>
          <p:cNvSpPr txBox="1"/>
          <p:nvPr>
            <p:ph idx="10" type="dt"/>
          </p:nvPr>
        </p:nvSpPr>
        <p:spPr>
          <a:xfrm>
            <a:off x="502920" y="7228332"/>
            <a:ext cx="23133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g254947e949b_0_235"/>
          <p:cNvSpPr txBox="1"/>
          <p:nvPr>
            <p:ph idx="12" type="sldNum"/>
          </p:nvPr>
        </p:nvSpPr>
        <p:spPr>
          <a:xfrm>
            <a:off x="7242048" y="7228332"/>
            <a:ext cx="23133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54947e949b_0_241"/>
          <p:cNvSpPr txBox="1"/>
          <p:nvPr>
            <p:ph type="title"/>
          </p:nvPr>
        </p:nvSpPr>
        <p:spPr>
          <a:xfrm>
            <a:off x="426690" y="488098"/>
            <a:ext cx="9204900" cy="10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g254947e949b_0_241"/>
          <p:cNvSpPr txBox="1"/>
          <p:nvPr>
            <p:ph idx="1" type="body"/>
          </p:nvPr>
        </p:nvSpPr>
        <p:spPr>
          <a:xfrm>
            <a:off x="502920" y="1787652"/>
            <a:ext cx="4375200" cy="51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g254947e949b_0_241"/>
          <p:cNvSpPr txBox="1"/>
          <p:nvPr>
            <p:ph idx="2" type="body"/>
          </p:nvPr>
        </p:nvSpPr>
        <p:spPr>
          <a:xfrm>
            <a:off x="5180076" y="1787652"/>
            <a:ext cx="4375200" cy="51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g254947e949b_0_241"/>
          <p:cNvSpPr txBox="1"/>
          <p:nvPr>
            <p:ph idx="11" type="ftr"/>
          </p:nvPr>
        </p:nvSpPr>
        <p:spPr>
          <a:xfrm>
            <a:off x="3419856" y="7228332"/>
            <a:ext cx="32187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g254947e949b_0_241"/>
          <p:cNvSpPr txBox="1"/>
          <p:nvPr>
            <p:ph idx="10" type="dt"/>
          </p:nvPr>
        </p:nvSpPr>
        <p:spPr>
          <a:xfrm>
            <a:off x="502920" y="7228332"/>
            <a:ext cx="23133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g254947e949b_0_241"/>
          <p:cNvSpPr txBox="1"/>
          <p:nvPr>
            <p:ph idx="12" type="sldNum"/>
          </p:nvPr>
        </p:nvSpPr>
        <p:spPr>
          <a:xfrm>
            <a:off x="7242048" y="7228332"/>
            <a:ext cx="23133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/>
          <p:nvPr/>
        </p:nvSpPr>
        <p:spPr>
          <a:xfrm>
            <a:off x="0" y="1057655"/>
            <a:ext cx="10058400" cy="5659120"/>
          </a:xfrm>
          <a:custGeom>
            <a:rect b="b" l="l" r="r" t="t"/>
            <a:pathLst>
              <a:path extrusionOk="0" h="5659120" w="10058400">
                <a:moveTo>
                  <a:pt x="10058400" y="5658612"/>
                </a:moveTo>
                <a:lnTo>
                  <a:pt x="0" y="5658612"/>
                </a:lnTo>
                <a:lnTo>
                  <a:pt x="0" y="0"/>
                </a:lnTo>
                <a:lnTo>
                  <a:pt x="10058400" y="0"/>
                </a:lnTo>
                <a:lnTo>
                  <a:pt x="10058400" y="5658612"/>
                </a:lnTo>
                <a:close/>
              </a:path>
            </a:pathLst>
          </a:custGeom>
          <a:solidFill>
            <a:srgbClr val="002077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" name="Google Shape;7;p6"/>
          <p:cNvSpPr txBox="1"/>
          <p:nvPr>
            <p:ph type="title"/>
          </p:nvPr>
        </p:nvSpPr>
        <p:spPr>
          <a:xfrm>
            <a:off x="599856" y="1433698"/>
            <a:ext cx="4114800" cy="4279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5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6"/>
          <p:cNvSpPr txBox="1"/>
          <p:nvPr>
            <p:ph idx="1" type="body"/>
          </p:nvPr>
        </p:nvSpPr>
        <p:spPr>
          <a:xfrm>
            <a:off x="600007" y="2032351"/>
            <a:ext cx="8653145" cy="41592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55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" name="Google Shape;10;p6"/>
          <p:cNvSpPr txBox="1"/>
          <p:nvPr>
            <p:ph idx="10" type="dt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6"/>
          <p:cNvSpPr txBox="1"/>
          <p:nvPr>
            <p:ph idx="12" type="sldNum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54947e949b_0_215"/>
          <p:cNvSpPr/>
          <p:nvPr/>
        </p:nvSpPr>
        <p:spPr>
          <a:xfrm>
            <a:off x="0" y="0"/>
            <a:ext cx="10058400" cy="148142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g254947e949b_0_215"/>
          <p:cNvSpPr/>
          <p:nvPr/>
        </p:nvSpPr>
        <p:spPr>
          <a:xfrm>
            <a:off x="-82" y="7624613"/>
            <a:ext cx="10058400" cy="148141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g254947e949b_0_215"/>
          <p:cNvSpPr txBox="1"/>
          <p:nvPr>
            <p:ph type="title"/>
          </p:nvPr>
        </p:nvSpPr>
        <p:spPr>
          <a:xfrm>
            <a:off x="426690" y="488098"/>
            <a:ext cx="9204900" cy="10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6000" u="none" cap="none" strike="noStrike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g254947e949b_0_215"/>
          <p:cNvSpPr txBox="1"/>
          <p:nvPr>
            <p:ph idx="1" type="body"/>
          </p:nvPr>
        </p:nvSpPr>
        <p:spPr>
          <a:xfrm>
            <a:off x="257998" y="1928149"/>
            <a:ext cx="9542400" cy="47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g254947e949b_0_215"/>
          <p:cNvSpPr txBox="1"/>
          <p:nvPr>
            <p:ph idx="11" type="ftr"/>
          </p:nvPr>
        </p:nvSpPr>
        <p:spPr>
          <a:xfrm>
            <a:off x="3419856" y="7228332"/>
            <a:ext cx="32187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g254947e949b_0_215"/>
          <p:cNvSpPr txBox="1"/>
          <p:nvPr>
            <p:ph idx="10" type="dt"/>
          </p:nvPr>
        </p:nvSpPr>
        <p:spPr>
          <a:xfrm>
            <a:off x="502920" y="7228332"/>
            <a:ext cx="23133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g254947e949b_0_215"/>
          <p:cNvSpPr txBox="1"/>
          <p:nvPr>
            <p:ph idx="12" type="sldNum"/>
          </p:nvPr>
        </p:nvSpPr>
        <p:spPr>
          <a:xfrm>
            <a:off x="7242048" y="7228332"/>
            <a:ext cx="23133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54947e949b_0_0"/>
          <p:cNvSpPr txBox="1"/>
          <p:nvPr>
            <p:ph type="ctrTitle"/>
          </p:nvPr>
        </p:nvSpPr>
        <p:spPr>
          <a:xfrm>
            <a:off x="2053450" y="796325"/>
            <a:ext cx="6112800" cy="24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 sz="5200"/>
              <a:t>What is Local Assignment Option (LAO)</a:t>
            </a:r>
            <a:endParaRPr b="1" sz="3200"/>
          </a:p>
        </p:txBody>
      </p:sp>
      <p:sp>
        <p:nvSpPr>
          <p:cNvPr id="100" name="Google Shape;100;g254947e949b_0_0"/>
          <p:cNvSpPr/>
          <p:nvPr/>
        </p:nvSpPr>
        <p:spPr>
          <a:xfrm>
            <a:off x="4459977" y="5584427"/>
            <a:ext cx="581100" cy="751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g254947e949b_0_0"/>
          <p:cNvSpPr/>
          <p:nvPr/>
        </p:nvSpPr>
        <p:spPr>
          <a:xfrm>
            <a:off x="3923946" y="5419173"/>
            <a:ext cx="2210400" cy="14895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54947e949b_0_209"/>
          <p:cNvSpPr txBox="1"/>
          <p:nvPr>
            <p:ph type="title"/>
          </p:nvPr>
        </p:nvSpPr>
        <p:spPr>
          <a:xfrm>
            <a:off x="426690" y="759985"/>
            <a:ext cx="8557800" cy="8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Local Assignment Options</a:t>
            </a:r>
            <a:endParaRPr/>
          </a:p>
        </p:txBody>
      </p:sp>
      <p:sp>
        <p:nvSpPr>
          <p:cNvPr id="107" name="Google Shape;107;g254947e949b_0_209"/>
          <p:cNvSpPr txBox="1"/>
          <p:nvPr/>
        </p:nvSpPr>
        <p:spPr>
          <a:xfrm>
            <a:off x="407026" y="1351775"/>
            <a:ext cx="9194700" cy="614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/>
              <a:t>Are offered to a Local Educational Agency (LEA) to authorize an assignment via a specific Education Code (EC) or Title 5 Regulation (T5)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/>
              <a:t>Allow for flexibility at the local level and are used solely at the discretion of the LEA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/>
              <a:t>Place the responsibility for verifying requirements set forth by the corresponding Education Code or Title 5 Regulation on the LEA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/>
              <a:t>Are not CTC issued authorizations and therefore do not require Credentialing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/>
              <a:t>Are only valid for one fiscal year and must be re-issued annually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/>
              <a:t>Require the charter school submit requested documentation specific to the	Education Code or Title 5 Regulation to the requesting Monitoring Authority (MA)</a:t>
            </a:r>
            <a:endParaRPr sz="23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254947e949b_0_209"/>
          <p:cNvSpPr txBox="1"/>
          <p:nvPr/>
        </p:nvSpPr>
        <p:spPr>
          <a:xfrm>
            <a:off x="5080556" y="935850"/>
            <a:ext cx="4249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54947e949b_0_257"/>
          <p:cNvSpPr txBox="1"/>
          <p:nvPr>
            <p:ph type="title"/>
          </p:nvPr>
        </p:nvSpPr>
        <p:spPr>
          <a:xfrm>
            <a:off x="426690" y="488098"/>
            <a:ext cx="9204900" cy="106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All Local Assignment Options Require Teacher Consent</a:t>
            </a:r>
            <a:endParaRPr/>
          </a:p>
        </p:txBody>
      </p:sp>
      <p:sp>
        <p:nvSpPr>
          <p:cNvPr id="114" name="Google Shape;114;g254947e949b_0_257"/>
          <p:cNvSpPr txBox="1"/>
          <p:nvPr>
            <p:ph idx="1" type="body"/>
          </p:nvPr>
        </p:nvSpPr>
        <p:spPr>
          <a:xfrm>
            <a:off x="257998" y="1928149"/>
            <a:ext cx="9542400" cy="4704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Educators asked to serve outside of their preparation need to consent to their assignment(s)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Consent should be documented and kept on file with the LEA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Educators who do not consent should	not be assigned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54947e949b_0_262"/>
          <p:cNvSpPr txBox="1"/>
          <p:nvPr>
            <p:ph type="title"/>
          </p:nvPr>
        </p:nvSpPr>
        <p:spPr>
          <a:xfrm>
            <a:off x="426690" y="488098"/>
            <a:ext cx="9204900" cy="106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</a:t>
            </a:r>
            <a:r>
              <a:rPr lang="en-US"/>
              <a:t>C 44263 Self Contained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g254947e949b_0_262"/>
          <p:cNvSpPr txBox="1"/>
          <p:nvPr>
            <p:ph idx="1" type="body"/>
          </p:nvPr>
        </p:nvSpPr>
        <p:spPr>
          <a:xfrm>
            <a:off x="257998" y="1928149"/>
            <a:ext cx="9542400" cy="4704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uthorizes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 the  holder of a teaching credential to teach self-contained  in grades K-12.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The charter is responsible for verifying: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Educator holds a qualifying teaching credential.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Educator has completed 60 semester units of coursework equally distributed among 10 subject areas of a diversified major set. Refer to Section 44314 of the Ed Code.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Educator has consented to the assignment.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The charter must submit to the Monitoring Authority: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Annual governing board approval to include all of the following: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Education Code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Description of the Education Code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Name of the educator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Subject area of the content to be taught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Date the teacher consented to the assignment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Does not authorize CTE, ELD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54947e949b_0_320"/>
          <p:cNvSpPr txBox="1"/>
          <p:nvPr>
            <p:ph type="title"/>
          </p:nvPr>
        </p:nvSpPr>
        <p:spPr>
          <a:xfrm>
            <a:off x="426690" y="488098"/>
            <a:ext cx="9204900" cy="106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EC 44256(b) Departmentalized</a:t>
            </a:r>
            <a:endParaRPr/>
          </a:p>
        </p:txBody>
      </p:sp>
      <p:sp>
        <p:nvSpPr>
          <p:cNvPr id="126" name="Google Shape;126;g254947e949b_0_320"/>
          <p:cNvSpPr txBox="1"/>
          <p:nvPr>
            <p:ph idx="1" type="body"/>
          </p:nvPr>
        </p:nvSpPr>
        <p:spPr>
          <a:xfrm>
            <a:off x="258000" y="1722475"/>
            <a:ext cx="9542400" cy="4910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Authorizes the holder of an Elementary credential obtained via a BA degree and student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Teaching to be authorized to teach a departmentalized course in grades 8 and below.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The charter is responsible for verifying: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Educator holds a qualifying Multiple Subject or Standard Secondary teaching credential.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Educator has completed 12 lower division or 6 upper division semester units of coursework at an accredited institution in the content to be taught.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Educator has consented to the assignment.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The charter must submit to the Monitoring Authority: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Annual governing board approval to include all of the following: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Education Code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Description of the Education Code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Name of the educator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Subject area of the content to be taught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Date the teacher consented to the assignment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Does not authorize CTE, ELD or Sp Ed courses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54947e949b_0_315"/>
          <p:cNvSpPr txBox="1"/>
          <p:nvPr>
            <p:ph type="title"/>
          </p:nvPr>
        </p:nvSpPr>
        <p:spPr>
          <a:xfrm>
            <a:off x="426690" y="488098"/>
            <a:ext cx="9204900" cy="106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254947e949b_0_315"/>
          <p:cNvSpPr txBox="1"/>
          <p:nvPr>
            <p:ph idx="1" type="body"/>
          </p:nvPr>
        </p:nvSpPr>
        <p:spPr>
          <a:xfrm>
            <a:off x="257998" y="1928149"/>
            <a:ext cx="9542400" cy="4704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2023-06-22T18:39:37Z</dcterms:created>
  <dc:creator>sally.buchanan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2023-05-17T00:00:00Z</vt:filetime>
  </property>
  <property fmtid="{D5CDD505-2E9C-101B-9397-08002B2CF9AE}" pid="3" name="LastSaved">
    <vt:filetime>2023-06-22T00:00:00Z</vt:filetime>
  </property>
  <property fmtid="{D5CDD505-2E9C-101B-9397-08002B2CF9AE}" pid="4" name="Producer">
    <vt:lpwstr>Microsoft: Print To PDF</vt:lpwstr>
  </property>
</Properties>
</file>