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5143500" cx="9144000"/>
  <p:notesSz cx="6858000" cy="9144000"/>
  <p:embeddedFontLst>
    <p:embeddedFont>
      <p:font typeface="PT Sans Narrow"/>
      <p:regular r:id="rId18"/>
      <p:bold r:id="rId19"/>
    </p:embeddedFont>
    <p:embeddedFont>
      <p:font typeface="Helvetica Neue"/>
      <p:regular r:id="rId20"/>
      <p:bold r:id="rId21"/>
      <p:italic r:id="rId22"/>
      <p:boldItalic r:id="rId23"/>
    </p:embeddedFont>
    <p:embeddedFont>
      <p:font typeface="Open Sans"/>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8" roundtripDataSignature="AMtx7miFNkyj74XfkBPjM4rqD4sF6h5Hn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HelveticaNeue-regular.fntdata"/><Relationship Id="rId22" Type="http://schemas.openxmlformats.org/officeDocument/2006/relationships/font" Target="fonts/HelveticaNeue-italic.fntdata"/><Relationship Id="rId21" Type="http://schemas.openxmlformats.org/officeDocument/2006/relationships/font" Target="fonts/HelveticaNeue-bold.fntdata"/><Relationship Id="rId24" Type="http://schemas.openxmlformats.org/officeDocument/2006/relationships/font" Target="fonts/OpenSans-regular.fntdata"/><Relationship Id="rId23" Type="http://schemas.openxmlformats.org/officeDocument/2006/relationships/font" Target="fonts/HelveticaNeue-bold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OpenSans-italic.fntdata"/><Relationship Id="rId25" Type="http://schemas.openxmlformats.org/officeDocument/2006/relationships/font" Target="fonts/OpenSans-bold.fntdata"/><Relationship Id="rId28" Type="http://customschemas.google.com/relationships/presentationmetadata" Target="metadata"/><Relationship Id="rId27" Type="http://schemas.openxmlformats.org/officeDocument/2006/relationships/font" Target="fonts/OpenSans-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font" Target="fonts/PTSansNarrow-bold.fntdata"/><Relationship Id="rId18" Type="http://schemas.openxmlformats.org/officeDocument/2006/relationships/font" Target="fonts/PTSansNarrow-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5pPr>
            <a:lvl6pPr indent="-317500" lvl="5" marL="2743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6pPr>
            <a:lvl7pPr indent="-317500" lvl="6" marL="3200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7pPr>
            <a:lvl8pPr indent="-317500" lvl="7" marL="3657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8pPr>
            <a:lvl9pPr indent="-317500" lvl="8" marL="4114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6" name="Google Shape;76;p1:notes"/>
          <p:cNvSpPr/>
          <p:nvPr>
            <p:ph idx="2" type="sldImg"/>
          </p:nvPr>
        </p:nvSpPr>
        <p:spPr>
          <a:xfrm>
            <a:off x="2143125" y="685800"/>
            <a:ext cx="2572500" cy="3428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3" name="Google Shape;133;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9" name="Google Shape;139;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5" name="Google Shape;145;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1" name="Google Shape;151;p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5" name="Google Shape;85;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1" name="Google Shape;91;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7" name="Google Shape;97;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3" name="Google Shape;103;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9" name="Google Shape;109;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5" name="Google Shape;115;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1" name="Google Shape;121;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7" name="Google Shape;127;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obj">
  <p:cSld name="OBJECT">
    <p:bg>
      <p:bgPr>
        <a:solidFill>
          <a:schemeClr val="lt1"/>
        </a:solidFill>
      </p:bgPr>
    </p:bg>
    <p:spTree>
      <p:nvGrpSpPr>
        <p:cNvPr id="9" name="Shape 9"/>
        <p:cNvGrpSpPr/>
        <p:nvPr/>
      </p:nvGrpSpPr>
      <p:grpSpPr>
        <a:xfrm>
          <a:off x="0" y="0"/>
          <a:ext cx="0" cy="0"/>
          <a:chOff x="0" y="0"/>
          <a:chExt cx="0" cy="0"/>
        </a:xfrm>
      </p:grpSpPr>
      <p:sp>
        <p:nvSpPr>
          <p:cNvPr id="10" name="Google Shape;10;p31"/>
          <p:cNvSpPr/>
          <p:nvPr/>
        </p:nvSpPr>
        <p:spPr>
          <a:xfrm>
            <a:off x="-74" y="5045700"/>
            <a:ext cx="9144000" cy="98107"/>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1" name="Google Shape;11;p31"/>
          <p:cNvSpPr/>
          <p:nvPr/>
        </p:nvSpPr>
        <p:spPr>
          <a:xfrm>
            <a:off x="0" y="0"/>
            <a:ext cx="9144000" cy="98107"/>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2" name="Google Shape;12;p31"/>
          <p:cNvSpPr/>
          <p:nvPr/>
        </p:nvSpPr>
        <p:spPr>
          <a:xfrm>
            <a:off x="7007735" y="2456963"/>
            <a:ext cx="562451" cy="0"/>
          </a:xfrm>
          <a:custGeom>
            <a:rect b="b" l="l" r="r" t="t"/>
            <a:pathLst>
              <a:path extrusionOk="0" h="120000" w="749934">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3" name="Google Shape;13;p31"/>
          <p:cNvSpPr/>
          <p:nvPr/>
        </p:nvSpPr>
        <p:spPr>
          <a:xfrm>
            <a:off x="1575035" y="2438326"/>
            <a:ext cx="562451" cy="0"/>
          </a:xfrm>
          <a:custGeom>
            <a:rect b="b" l="l" r="r" t="t"/>
            <a:pathLst>
              <a:path extrusionOk="0" h="120000" w="749935">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4" name="Google Shape;14;p31"/>
          <p:cNvSpPr/>
          <p:nvPr/>
        </p:nvSpPr>
        <p:spPr>
          <a:xfrm>
            <a:off x="1004150" y="3401471"/>
            <a:ext cx="7137083" cy="0"/>
          </a:xfrm>
          <a:custGeom>
            <a:rect b="b" l="l" r="r" t="t"/>
            <a:pathLst>
              <a:path extrusionOk="0" h="120000" w="9516110">
                <a:moveTo>
                  <a:pt x="0" y="0"/>
                </a:moveTo>
                <a:lnTo>
                  <a:pt x="9515556" y="0"/>
                </a:lnTo>
              </a:path>
            </a:pathLst>
          </a:custGeom>
          <a:noFill/>
          <a:ln cap="flat" cmpd="sng" w="7617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5" name="Google Shape;15;p31"/>
          <p:cNvSpPr/>
          <p:nvPr/>
        </p:nvSpPr>
        <p:spPr>
          <a:xfrm>
            <a:off x="1004150" y="3249075"/>
            <a:ext cx="7137083" cy="0"/>
          </a:xfrm>
          <a:custGeom>
            <a:rect b="b" l="l" r="r" t="t"/>
            <a:pathLst>
              <a:path extrusionOk="0" h="120000" w="9516110">
                <a:moveTo>
                  <a:pt x="0" y="0"/>
                </a:moveTo>
                <a:lnTo>
                  <a:pt x="9515556" y="0"/>
                </a:lnTo>
              </a:path>
            </a:pathLst>
          </a:custGeom>
          <a:noFill/>
          <a:ln cap="flat" cmpd="sng" w="952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6" name="Google Shape;16;p31"/>
          <p:cNvSpPr txBox="1"/>
          <p:nvPr>
            <p:ph type="ctrTitle"/>
          </p:nvPr>
        </p:nvSpPr>
        <p:spPr>
          <a:xfrm>
            <a:off x="2581076" y="1447781"/>
            <a:ext cx="3981900" cy="5676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100"/>
              <a:buNone/>
              <a:defRPr b="0" i="0" sz="3600">
                <a:solidFill>
                  <a:srgbClr val="980000"/>
                </a:solidFill>
                <a:latin typeface="Arial"/>
                <a:ea typeface="Arial"/>
                <a:cs typeface="Arial"/>
                <a:sym typeface="Aria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7" name="Google Shape;17;p31"/>
          <p:cNvSpPr txBox="1"/>
          <p:nvPr>
            <p:ph idx="1" type="subTitle"/>
          </p:nvPr>
        </p:nvSpPr>
        <p:spPr>
          <a:xfrm>
            <a:off x="1371600" y="2880360"/>
            <a:ext cx="6400800" cy="1285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8" name="Google Shape;18;p31"/>
          <p:cNvSpPr txBox="1"/>
          <p:nvPr>
            <p:ph idx="11" type="ftr"/>
          </p:nvPr>
        </p:nvSpPr>
        <p:spPr>
          <a:xfrm>
            <a:off x="3108960" y="4783455"/>
            <a:ext cx="2926200" cy="257100"/>
          </a:xfrm>
          <a:prstGeom prst="rect">
            <a:avLst/>
          </a:prstGeom>
          <a:noFill/>
          <a:ln>
            <a:noFill/>
          </a:ln>
        </p:spPr>
        <p:txBody>
          <a:bodyPr anchorCtr="0" anchor="t" bIns="0" lIns="0" spcFirstLastPara="1" rIns="0" wrap="square" tIns="0">
            <a:noAutofit/>
          </a:bodyPr>
          <a:lstStyle>
            <a:lvl1pPr lvl="0" marR="0" rtl="0" algn="ctr">
              <a:lnSpc>
                <a:spcPct val="100000"/>
              </a:lnSpc>
              <a:spcBef>
                <a:spcPts val="0"/>
              </a:spcBef>
              <a:spcAft>
                <a:spcPts val="0"/>
              </a:spcAft>
              <a:buClr>
                <a:srgbClr val="000000"/>
              </a:buClr>
              <a:buSzPts val="1100"/>
              <a:buFont typeface="Arial"/>
              <a:buNone/>
              <a:defRPr b="0" i="0" sz="11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9pPr>
          </a:lstStyle>
          <a:p/>
        </p:txBody>
      </p:sp>
      <p:sp>
        <p:nvSpPr>
          <p:cNvPr id="19" name="Google Shape;19;p31"/>
          <p:cNvSpPr txBox="1"/>
          <p:nvPr>
            <p:ph idx="10" type="dt"/>
          </p:nvPr>
        </p:nvSpPr>
        <p:spPr>
          <a:xfrm>
            <a:off x="457200" y="4783455"/>
            <a:ext cx="2103000" cy="2571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100"/>
              <a:buFont typeface="Arial"/>
              <a:buNone/>
              <a:defRPr b="0" i="0" sz="11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9pPr>
          </a:lstStyle>
          <a:p/>
        </p:txBody>
      </p:sp>
      <p:sp>
        <p:nvSpPr>
          <p:cNvPr id="20" name="Google Shape;20;p31"/>
          <p:cNvSpPr txBox="1"/>
          <p:nvPr>
            <p:ph idx="12" type="sldNum"/>
          </p:nvPr>
        </p:nvSpPr>
        <p:spPr>
          <a:xfrm>
            <a:off x="6583680" y="4783455"/>
            <a:ext cx="2103000" cy="2571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4" name="Shape 64"/>
        <p:cNvGrpSpPr/>
        <p:nvPr/>
      </p:nvGrpSpPr>
      <p:grpSpPr>
        <a:xfrm>
          <a:off x="0" y="0"/>
          <a:ext cx="0" cy="0"/>
          <a:chOff x="0" y="0"/>
          <a:chExt cx="0" cy="0"/>
        </a:xfrm>
      </p:grpSpPr>
      <p:sp>
        <p:nvSpPr>
          <p:cNvPr id="65" name="Google Shape;65;p40"/>
          <p:cNvSpPr txBox="1"/>
          <p:nvPr>
            <p:ph idx="1" type="body"/>
          </p:nvPr>
        </p:nvSpPr>
        <p:spPr>
          <a:xfrm>
            <a:off x="311700" y="4230725"/>
            <a:ext cx="5998800" cy="5988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p:txBody>
      </p:sp>
      <p:sp>
        <p:nvSpPr>
          <p:cNvPr id="66" name="Google Shape;66;p4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67" name="Shape 67"/>
        <p:cNvGrpSpPr/>
        <p:nvPr/>
      </p:nvGrpSpPr>
      <p:grpSpPr>
        <a:xfrm>
          <a:off x="0" y="0"/>
          <a:ext cx="0" cy="0"/>
          <a:chOff x="0" y="0"/>
          <a:chExt cx="0" cy="0"/>
        </a:xfrm>
      </p:grpSpPr>
      <p:sp>
        <p:nvSpPr>
          <p:cNvPr id="68" name="Google Shape;68;p41"/>
          <p:cNvSpPr/>
          <p:nvPr/>
        </p:nvSpPr>
        <p:spPr>
          <a:xfrm>
            <a:off x="-75"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9" name="Google Shape;69;p41"/>
          <p:cNvSpPr txBox="1"/>
          <p:nvPr>
            <p:ph hasCustomPrompt="1" type="title"/>
          </p:nvPr>
        </p:nvSpPr>
        <p:spPr>
          <a:xfrm>
            <a:off x="311700" y="1304850"/>
            <a:ext cx="8520600" cy="15384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chemeClr val="accent3"/>
              </a:buClr>
              <a:buSzPts val="13000"/>
              <a:buNone/>
              <a:defRPr sz="13000">
                <a:solidFill>
                  <a:schemeClr val="accent3"/>
                </a:solidFill>
              </a:defRPr>
            </a:lvl1pPr>
            <a:lvl2pPr lvl="1" algn="ctr">
              <a:lnSpc>
                <a:spcPct val="100000"/>
              </a:lnSpc>
              <a:spcBef>
                <a:spcPts val="0"/>
              </a:spcBef>
              <a:spcAft>
                <a:spcPts val="0"/>
              </a:spcAft>
              <a:buClr>
                <a:schemeClr val="accent3"/>
              </a:buClr>
              <a:buSzPts val="13000"/>
              <a:buNone/>
              <a:defRPr sz="13000">
                <a:solidFill>
                  <a:schemeClr val="accent3"/>
                </a:solidFill>
              </a:defRPr>
            </a:lvl2pPr>
            <a:lvl3pPr lvl="2" algn="ctr">
              <a:lnSpc>
                <a:spcPct val="100000"/>
              </a:lnSpc>
              <a:spcBef>
                <a:spcPts val="0"/>
              </a:spcBef>
              <a:spcAft>
                <a:spcPts val="0"/>
              </a:spcAft>
              <a:buClr>
                <a:schemeClr val="accent3"/>
              </a:buClr>
              <a:buSzPts val="13000"/>
              <a:buNone/>
              <a:defRPr sz="13000">
                <a:solidFill>
                  <a:schemeClr val="accent3"/>
                </a:solidFill>
              </a:defRPr>
            </a:lvl3pPr>
            <a:lvl4pPr lvl="3" algn="ctr">
              <a:lnSpc>
                <a:spcPct val="100000"/>
              </a:lnSpc>
              <a:spcBef>
                <a:spcPts val="0"/>
              </a:spcBef>
              <a:spcAft>
                <a:spcPts val="0"/>
              </a:spcAft>
              <a:buClr>
                <a:schemeClr val="accent3"/>
              </a:buClr>
              <a:buSzPts val="13000"/>
              <a:buNone/>
              <a:defRPr sz="13000">
                <a:solidFill>
                  <a:schemeClr val="accent3"/>
                </a:solidFill>
              </a:defRPr>
            </a:lvl4pPr>
            <a:lvl5pPr lvl="4" algn="ctr">
              <a:lnSpc>
                <a:spcPct val="100000"/>
              </a:lnSpc>
              <a:spcBef>
                <a:spcPts val="0"/>
              </a:spcBef>
              <a:spcAft>
                <a:spcPts val="0"/>
              </a:spcAft>
              <a:buClr>
                <a:schemeClr val="accent3"/>
              </a:buClr>
              <a:buSzPts val="13000"/>
              <a:buNone/>
              <a:defRPr sz="13000">
                <a:solidFill>
                  <a:schemeClr val="accent3"/>
                </a:solidFill>
              </a:defRPr>
            </a:lvl5pPr>
            <a:lvl6pPr lvl="5" algn="ctr">
              <a:lnSpc>
                <a:spcPct val="100000"/>
              </a:lnSpc>
              <a:spcBef>
                <a:spcPts val="0"/>
              </a:spcBef>
              <a:spcAft>
                <a:spcPts val="0"/>
              </a:spcAft>
              <a:buClr>
                <a:schemeClr val="accent3"/>
              </a:buClr>
              <a:buSzPts val="13000"/>
              <a:buNone/>
              <a:defRPr sz="13000">
                <a:solidFill>
                  <a:schemeClr val="accent3"/>
                </a:solidFill>
              </a:defRPr>
            </a:lvl6pPr>
            <a:lvl7pPr lvl="6" algn="ctr">
              <a:lnSpc>
                <a:spcPct val="100000"/>
              </a:lnSpc>
              <a:spcBef>
                <a:spcPts val="0"/>
              </a:spcBef>
              <a:spcAft>
                <a:spcPts val="0"/>
              </a:spcAft>
              <a:buClr>
                <a:schemeClr val="accent3"/>
              </a:buClr>
              <a:buSzPts val="13000"/>
              <a:buNone/>
              <a:defRPr sz="13000">
                <a:solidFill>
                  <a:schemeClr val="accent3"/>
                </a:solidFill>
              </a:defRPr>
            </a:lvl7pPr>
            <a:lvl8pPr lvl="7" algn="ctr">
              <a:lnSpc>
                <a:spcPct val="100000"/>
              </a:lnSpc>
              <a:spcBef>
                <a:spcPts val="0"/>
              </a:spcBef>
              <a:spcAft>
                <a:spcPts val="0"/>
              </a:spcAft>
              <a:buClr>
                <a:schemeClr val="accent3"/>
              </a:buClr>
              <a:buSzPts val="13000"/>
              <a:buNone/>
              <a:defRPr sz="13000">
                <a:solidFill>
                  <a:schemeClr val="accent3"/>
                </a:solidFill>
              </a:defRPr>
            </a:lvl8pPr>
            <a:lvl9pPr lvl="8" algn="ctr">
              <a:lnSpc>
                <a:spcPct val="100000"/>
              </a:lnSpc>
              <a:spcBef>
                <a:spcPts val="0"/>
              </a:spcBef>
              <a:spcAft>
                <a:spcPts val="0"/>
              </a:spcAft>
              <a:buClr>
                <a:schemeClr val="accent3"/>
              </a:buClr>
              <a:buSzPts val="13000"/>
              <a:buNone/>
              <a:defRPr sz="13000">
                <a:solidFill>
                  <a:schemeClr val="accent3"/>
                </a:solidFill>
              </a:defRPr>
            </a:lvl9pPr>
          </a:lstStyle>
          <a:p>
            <a:r>
              <a:t>xx%</a:t>
            </a:r>
          </a:p>
        </p:txBody>
      </p:sp>
      <p:sp>
        <p:nvSpPr>
          <p:cNvPr id="70" name="Google Shape;70;p41"/>
          <p:cNvSpPr txBox="1"/>
          <p:nvPr>
            <p:ph idx="1" type="body"/>
          </p:nvPr>
        </p:nvSpPr>
        <p:spPr>
          <a:xfrm>
            <a:off x="311700" y="2995650"/>
            <a:ext cx="8520600" cy="10716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71" name="Google Shape;71;p4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2" name="Shape 72"/>
        <p:cNvGrpSpPr/>
        <p:nvPr/>
      </p:nvGrpSpPr>
      <p:grpSpPr>
        <a:xfrm>
          <a:off x="0" y="0"/>
          <a:ext cx="0" cy="0"/>
          <a:chOff x="0" y="0"/>
          <a:chExt cx="0" cy="0"/>
        </a:xfrm>
      </p:grpSpPr>
      <p:sp>
        <p:nvSpPr>
          <p:cNvPr id="73" name="Google Shape;73;p4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1" name="Shape 21"/>
        <p:cNvGrpSpPr/>
        <p:nvPr/>
      </p:nvGrpSpPr>
      <p:grpSpPr>
        <a:xfrm>
          <a:off x="0" y="0"/>
          <a:ext cx="0" cy="0"/>
          <a:chOff x="0" y="0"/>
          <a:chExt cx="0" cy="0"/>
        </a:xfrm>
      </p:grpSpPr>
      <p:sp>
        <p:nvSpPr>
          <p:cNvPr id="22" name="Google Shape;22;p32"/>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3600"/>
              <a:buNone/>
              <a:defRPr/>
            </a:lvl2pPr>
            <a:lvl3pPr lvl="2" algn="l">
              <a:lnSpc>
                <a:spcPct val="100000"/>
              </a:lnSpc>
              <a:spcBef>
                <a:spcPts val="0"/>
              </a:spcBef>
              <a:spcAft>
                <a:spcPts val="0"/>
              </a:spcAft>
              <a:buSzPts val="3600"/>
              <a:buNone/>
              <a:defRPr/>
            </a:lvl3pPr>
            <a:lvl4pPr lvl="3" algn="l">
              <a:lnSpc>
                <a:spcPct val="100000"/>
              </a:lnSpc>
              <a:spcBef>
                <a:spcPts val="0"/>
              </a:spcBef>
              <a:spcAft>
                <a:spcPts val="0"/>
              </a:spcAft>
              <a:buSzPts val="3600"/>
              <a:buNone/>
              <a:defRPr/>
            </a:lvl4pPr>
            <a:lvl5pPr lvl="4" algn="l">
              <a:lnSpc>
                <a:spcPct val="100000"/>
              </a:lnSpc>
              <a:spcBef>
                <a:spcPts val="0"/>
              </a:spcBef>
              <a:spcAft>
                <a:spcPts val="0"/>
              </a:spcAft>
              <a:buSzPts val="3600"/>
              <a:buNone/>
              <a:defRPr/>
            </a:lvl5pPr>
            <a:lvl6pPr lvl="5" algn="l">
              <a:lnSpc>
                <a:spcPct val="100000"/>
              </a:lnSpc>
              <a:spcBef>
                <a:spcPts val="0"/>
              </a:spcBef>
              <a:spcAft>
                <a:spcPts val="0"/>
              </a:spcAft>
              <a:buSzPts val="3600"/>
              <a:buNone/>
              <a:defRPr/>
            </a:lvl6pPr>
            <a:lvl7pPr lvl="6" algn="l">
              <a:lnSpc>
                <a:spcPct val="100000"/>
              </a:lnSpc>
              <a:spcBef>
                <a:spcPts val="0"/>
              </a:spcBef>
              <a:spcAft>
                <a:spcPts val="0"/>
              </a:spcAft>
              <a:buSzPts val="3600"/>
              <a:buNone/>
              <a:defRPr/>
            </a:lvl7pPr>
            <a:lvl8pPr lvl="7" algn="l">
              <a:lnSpc>
                <a:spcPct val="100000"/>
              </a:lnSpc>
              <a:spcBef>
                <a:spcPts val="0"/>
              </a:spcBef>
              <a:spcAft>
                <a:spcPts val="0"/>
              </a:spcAft>
              <a:buSzPts val="3600"/>
              <a:buNone/>
              <a:defRPr/>
            </a:lvl8pPr>
            <a:lvl9pPr lvl="8" algn="l">
              <a:lnSpc>
                <a:spcPct val="100000"/>
              </a:lnSpc>
              <a:spcBef>
                <a:spcPts val="0"/>
              </a:spcBef>
              <a:spcAft>
                <a:spcPts val="0"/>
              </a:spcAft>
              <a:buSzPts val="3600"/>
              <a:buNone/>
              <a:defRPr/>
            </a:lvl9pPr>
          </a:lstStyle>
          <a:p/>
        </p:txBody>
      </p:sp>
      <p:sp>
        <p:nvSpPr>
          <p:cNvPr id="23" name="Google Shape;23;p3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4" name="Shape 24"/>
        <p:cNvGrpSpPr/>
        <p:nvPr/>
      </p:nvGrpSpPr>
      <p:grpSpPr>
        <a:xfrm>
          <a:off x="0" y="0"/>
          <a:ext cx="0" cy="0"/>
          <a:chOff x="0" y="0"/>
          <a:chExt cx="0" cy="0"/>
        </a:xfrm>
      </p:grpSpPr>
      <p:cxnSp>
        <p:nvCxnSpPr>
          <p:cNvPr id="25" name="Google Shape;25;p33"/>
          <p:cNvCxnSpPr/>
          <p:nvPr/>
        </p:nvCxnSpPr>
        <p:spPr>
          <a:xfrm>
            <a:off x="7007735" y="3176888"/>
            <a:ext cx="562200" cy="0"/>
          </a:xfrm>
          <a:prstGeom prst="straightConnector1">
            <a:avLst/>
          </a:prstGeom>
          <a:noFill/>
          <a:ln cap="flat" cmpd="sng" w="76200">
            <a:solidFill>
              <a:schemeClr val="lt2"/>
            </a:solidFill>
            <a:prstDash val="solid"/>
            <a:round/>
            <a:headEnd len="sm" w="sm" type="none"/>
            <a:tailEnd len="sm" w="sm" type="none"/>
          </a:ln>
        </p:spPr>
      </p:cxnSp>
      <p:cxnSp>
        <p:nvCxnSpPr>
          <p:cNvPr id="26" name="Google Shape;26;p33"/>
          <p:cNvCxnSpPr/>
          <p:nvPr/>
        </p:nvCxnSpPr>
        <p:spPr>
          <a:xfrm>
            <a:off x="1575035" y="3158252"/>
            <a:ext cx="562200" cy="0"/>
          </a:xfrm>
          <a:prstGeom prst="straightConnector1">
            <a:avLst/>
          </a:prstGeom>
          <a:noFill/>
          <a:ln cap="flat" cmpd="sng" w="76200">
            <a:solidFill>
              <a:schemeClr val="lt2"/>
            </a:solidFill>
            <a:prstDash val="solid"/>
            <a:round/>
            <a:headEnd len="sm" w="sm" type="none"/>
            <a:tailEnd len="sm" w="sm" type="none"/>
          </a:ln>
        </p:spPr>
      </p:cxnSp>
      <p:grpSp>
        <p:nvGrpSpPr>
          <p:cNvPr id="27" name="Google Shape;27;p33"/>
          <p:cNvGrpSpPr/>
          <p:nvPr/>
        </p:nvGrpSpPr>
        <p:grpSpPr>
          <a:xfrm>
            <a:off x="1004144" y="1022025"/>
            <a:ext cx="7136668" cy="152400"/>
            <a:chOff x="1346429" y="1011300"/>
            <a:chExt cx="6452100" cy="152400"/>
          </a:xfrm>
        </p:grpSpPr>
        <p:cxnSp>
          <p:nvCxnSpPr>
            <p:cNvPr id="28" name="Google Shape;28;p33"/>
            <p:cNvCxnSpPr/>
            <p:nvPr/>
          </p:nvCxnSpPr>
          <p:spPr>
            <a:xfrm rot="10800000">
              <a:off x="1346429" y="1011300"/>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29" name="Google Shape;29;p33"/>
            <p:cNvCxnSpPr/>
            <p:nvPr/>
          </p:nvCxnSpPr>
          <p:spPr>
            <a:xfrm rot="10800000">
              <a:off x="1346429" y="1163700"/>
              <a:ext cx="6452100" cy="0"/>
            </a:xfrm>
            <a:prstGeom prst="straightConnector1">
              <a:avLst/>
            </a:prstGeom>
            <a:noFill/>
            <a:ln cap="flat" cmpd="sng" w="9525">
              <a:solidFill>
                <a:schemeClr val="accent3"/>
              </a:solidFill>
              <a:prstDash val="solid"/>
              <a:round/>
              <a:headEnd len="sm" w="sm" type="none"/>
              <a:tailEnd len="sm" w="sm" type="none"/>
            </a:ln>
          </p:spPr>
        </p:cxnSp>
      </p:grpSp>
      <p:grpSp>
        <p:nvGrpSpPr>
          <p:cNvPr id="30" name="Google Shape;30;p33"/>
          <p:cNvGrpSpPr/>
          <p:nvPr/>
        </p:nvGrpSpPr>
        <p:grpSpPr>
          <a:xfrm>
            <a:off x="1004151" y="3969100"/>
            <a:ext cx="7136668" cy="152400"/>
            <a:chOff x="1346435" y="3969088"/>
            <a:chExt cx="6452100" cy="152400"/>
          </a:xfrm>
        </p:grpSpPr>
        <p:cxnSp>
          <p:nvCxnSpPr>
            <p:cNvPr id="31" name="Google Shape;31;p33"/>
            <p:cNvCxnSpPr/>
            <p:nvPr/>
          </p:nvCxnSpPr>
          <p:spPr>
            <a:xfrm>
              <a:off x="1346435" y="4121488"/>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32" name="Google Shape;32;p33"/>
            <p:cNvCxnSpPr/>
            <p:nvPr/>
          </p:nvCxnSpPr>
          <p:spPr>
            <a:xfrm>
              <a:off x="1346435" y="3969088"/>
              <a:ext cx="6452100" cy="0"/>
            </a:xfrm>
            <a:prstGeom prst="straightConnector1">
              <a:avLst/>
            </a:prstGeom>
            <a:noFill/>
            <a:ln cap="flat" cmpd="sng" w="9525">
              <a:solidFill>
                <a:schemeClr val="accent3"/>
              </a:solidFill>
              <a:prstDash val="solid"/>
              <a:round/>
              <a:headEnd len="sm" w="sm" type="none"/>
              <a:tailEnd len="sm" w="sm" type="none"/>
            </a:ln>
          </p:spPr>
        </p:cxnSp>
      </p:grpSp>
      <p:sp>
        <p:nvSpPr>
          <p:cNvPr id="33" name="Google Shape;33;p33"/>
          <p:cNvSpPr txBox="1"/>
          <p:nvPr>
            <p:ph type="ctrTitle"/>
          </p:nvPr>
        </p:nvSpPr>
        <p:spPr>
          <a:xfrm>
            <a:off x="1004150" y="1751764"/>
            <a:ext cx="7136700" cy="10224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400"/>
              <a:buNone/>
              <a:defRPr sz="5400"/>
            </a:lvl1pPr>
            <a:lvl2pPr lvl="1" algn="ctr">
              <a:lnSpc>
                <a:spcPct val="100000"/>
              </a:lnSpc>
              <a:spcBef>
                <a:spcPts val="0"/>
              </a:spcBef>
              <a:spcAft>
                <a:spcPts val="0"/>
              </a:spcAft>
              <a:buSzPts val="5400"/>
              <a:buNone/>
              <a:defRPr sz="5400"/>
            </a:lvl2pPr>
            <a:lvl3pPr lvl="2" algn="ctr">
              <a:lnSpc>
                <a:spcPct val="100000"/>
              </a:lnSpc>
              <a:spcBef>
                <a:spcPts val="0"/>
              </a:spcBef>
              <a:spcAft>
                <a:spcPts val="0"/>
              </a:spcAft>
              <a:buSzPts val="5400"/>
              <a:buNone/>
              <a:defRPr sz="5400"/>
            </a:lvl3pPr>
            <a:lvl4pPr lvl="3" algn="ctr">
              <a:lnSpc>
                <a:spcPct val="100000"/>
              </a:lnSpc>
              <a:spcBef>
                <a:spcPts val="0"/>
              </a:spcBef>
              <a:spcAft>
                <a:spcPts val="0"/>
              </a:spcAft>
              <a:buSzPts val="5400"/>
              <a:buNone/>
              <a:defRPr sz="5400"/>
            </a:lvl4pPr>
            <a:lvl5pPr lvl="4" algn="ctr">
              <a:lnSpc>
                <a:spcPct val="100000"/>
              </a:lnSpc>
              <a:spcBef>
                <a:spcPts val="0"/>
              </a:spcBef>
              <a:spcAft>
                <a:spcPts val="0"/>
              </a:spcAft>
              <a:buSzPts val="5400"/>
              <a:buNone/>
              <a:defRPr sz="5400"/>
            </a:lvl5pPr>
            <a:lvl6pPr lvl="5" algn="ctr">
              <a:lnSpc>
                <a:spcPct val="100000"/>
              </a:lnSpc>
              <a:spcBef>
                <a:spcPts val="0"/>
              </a:spcBef>
              <a:spcAft>
                <a:spcPts val="0"/>
              </a:spcAft>
              <a:buSzPts val="5400"/>
              <a:buNone/>
              <a:defRPr sz="5400"/>
            </a:lvl6pPr>
            <a:lvl7pPr lvl="6" algn="ctr">
              <a:lnSpc>
                <a:spcPct val="100000"/>
              </a:lnSpc>
              <a:spcBef>
                <a:spcPts val="0"/>
              </a:spcBef>
              <a:spcAft>
                <a:spcPts val="0"/>
              </a:spcAft>
              <a:buSzPts val="5400"/>
              <a:buNone/>
              <a:defRPr sz="5400"/>
            </a:lvl7pPr>
            <a:lvl8pPr lvl="7" algn="ctr">
              <a:lnSpc>
                <a:spcPct val="100000"/>
              </a:lnSpc>
              <a:spcBef>
                <a:spcPts val="0"/>
              </a:spcBef>
              <a:spcAft>
                <a:spcPts val="0"/>
              </a:spcAft>
              <a:buSzPts val="5400"/>
              <a:buNone/>
              <a:defRPr sz="5400"/>
            </a:lvl8pPr>
            <a:lvl9pPr lvl="8" algn="ctr">
              <a:lnSpc>
                <a:spcPct val="100000"/>
              </a:lnSpc>
              <a:spcBef>
                <a:spcPts val="0"/>
              </a:spcBef>
              <a:spcAft>
                <a:spcPts val="0"/>
              </a:spcAft>
              <a:buSzPts val="5400"/>
              <a:buNone/>
              <a:defRPr sz="5400"/>
            </a:lvl9pPr>
          </a:lstStyle>
          <a:p/>
        </p:txBody>
      </p:sp>
      <p:sp>
        <p:nvSpPr>
          <p:cNvPr id="34" name="Google Shape;34;p33"/>
          <p:cNvSpPr txBox="1"/>
          <p:nvPr>
            <p:ph idx="1" type="subTitle"/>
          </p:nvPr>
        </p:nvSpPr>
        <p:spPr>
          <a:xfrm>
            <a:off x="2137225" y="2850039"/>
            <a:ext cx="48705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35" name="Google Shape;35;p3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6" name="Shape 36"/>
        <p:cNvGrpSpPr/>
        <p:nvPr/>
      </p:nvGrpSpPr>
      <p:grpSpPr>
        <a:xfrm>
          <a:off x="0" y="0"/>
          <a:ext cx="0" cy="0"/>
          <a:chOff x="0" y="0"/>
          <a:chExt cx="0" cy="0"/>
        </a:xfrm>
      </p:grpSpPr>
      <p:sp>
        <p:nvSpPr>
          <p:cNvPr id="37" name="Google Shape;37;p34"/>
          <p:cNvSpPr/>
          <p:nvPr/>
        </p:nvSpPr>
        <p:spPr>
          <a:xfrm>
            <a:off x="-50" y="2571900"/>
            <a:ext cx="9144000" cy="2571600"/>
          </a:xfrm>
          <a:prstGeom prst="rect">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 name="Google Shape;38;p34"/>
          <p:cNvSpPr txBox="1"/>
          <p:nvPr>
            <p:ph type="title"/>
          </p:nvPr>
        </p:nvSpPr>
        <p:spPr>
          <a:xfrm>
            <a:off x="311700" y="814800"/>
            <a:ext cx="8571300" cy="9420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a:lvl1pPr>
            <a:lvl2pPr lvl="1" algn="ctr">
              <a:lnSpc>
                <a:spcPct val="100000"/>
              </a:lnSpc>
              <a:spcBef>
                <a:spcPts val="0"/>
              </a:spcBef>
              <a:spcAft>
                <a:spcPts val="0"/>
              </a:spcAft>
              <a:buSzPts val="3600"/>
              <a:buNone/>
              <a:defRPr/>
            </a:lvl2pPr>
            <a:lvl3pPr lvl="2" algn="ctr">
              <a:lnSpc>
                <a:spcPct val="100000"/>
              </a:lnSpc>
              <a:spcBef>
                <a:spcPts val="0"/>
              </a:spcBef>
              <a:spcAft>
                <a:spcPts val="0"/>
              </a:spcAft>
              <a:buSzPts val="3600"/>
              <a:buNone/>
              <a:defRPr/>
            </a:lvl3pPr>
            <a:lvl4pPr lvl="3" algn="ctr">
              <a:lnSpc>
                <a:spcPct val="100000"/>
              </a:lnSpc>
              <a:spcBef>
                <a:spcPts val="0"/>
              </a:spcBef>
              <a:spcAft>
                <a:spcPts val="0"/>
              </a:spcAft>
              <a:buSzPts val="3600"/>
              <a:buNone/>
              <a:defRPr/>
            </a:lvl4pPr>
            <a:lvl5pPr lvl="4" algn="ctr">
              <a:lnSpc>
                <a:spcPct val="100000"/>
              </a:lnSpc>
              <a:spcBef>
                <a:spcPts val="0"/>
              </a:spcBef>
              <a:spcAft>
                <a:spcPts val="0"/>
              </a:spcAft>
              <a:buSzPts val="3600"/>
              <a:buNone/>
              <a:defRPr/>
            </a:lvl5pPr>
            <a:lvl6pPr lvl="5" algn="ctr">
              <a:lnSpc>
                <a:spcPct val="100000"/>
              </a:lnSpc>
              <a:spcBef>
                <a:spcPts val="0"/>
              </a:spcBef>
              <a:spcAft>
                <a:spcPts val="0"/>
              </a:spcAft>
              <a:buSzPts val="3600"/>
              <a:buNone/>
              <a:defRPr/>
            </a:lvl6pPr>
            <a:lvl7pPr lvl="6" algn="ctr">
              <a:lnSpc>
                <a:spcPct val="100000"/>
              </a:lnSpc>
              <a:spcBef>
                <a:spcPts val="0"/>
              </a:spcBef>
              <a:spcAft>
                <a:spcPts val="0"/>
              </a:spcAft>
              <a:buSzPts val="3600"/>
              <a:buNone/>
              <a:defRPr/>
            </a:lvl7pPr>
            <a:lvl8pPr lvl="7" algn="ctr">
              <a:lnSpc>
                <a:spcPct val="100000"/>
              </a:lnSpc>
              <a:spcBef>
                <a:spcPts val="0"/>
              </a:spcBef>
              <a:spcAft>
                <a:spcPts val="0"/>
              </a:spcAft>
              <a:buSzPts val="3600"/>
              <a:buNone/>
              <a:defRPr/>
            </a:lvl8pPr>
            <a:lvl9pPr lvl="8" algn="ctr">
              <a:lnSpc>
                <a:spcPct val="100000"/>
              </a:lnSpc>
              <a:spcBef>
                <a:spcPts val="0"/>
              </a:spcBef>
              <a:spcAft>
                <a:spcPts val="0"/>
              </a:spcAft>
              <a:buSzPts val="3600"/>
              <a:buNone/>
              <a:defRPr/>
            </a:lvl9pPr>
          </a:lstStyle>
          <a:p/>
        </p:txBody>
      </p:sp>
      <p:sp>
        <p:nvSpPr>
          <p:cNvPr id="39" name="Google Shape;39;p3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0" name="Shape 40"/>
        <p:cNvGrpSpPr/>
        <p:nvPr/>
      </p:nvGrpSpPr>
      <p:grpSpPr>
        <a:xfrm>
          <a:off x="0" y="0"/>
          <a:ext cx="0" cy="0"/>
          <a:chOff x="0" y="0"/>
          <a:chExt cx="0" cy="0"/>
        </a:xfrm>
      </p:grpSpPr>
      <p:sp>
        <p:nvSpPr>
          <p:cNvPr id="41" name="Google Shape;41;p35"/>
          <p:cNvSpPr/>
          <p:nvPr/>
        </p:nvSpPr>
        <p:spPr>
          <a:xfrm>
            <a:off x="-75" y="5045700"/>
            <a:ext cx="9144000" cy="97800"/>
          </a:xfrm>
          <a:prstGeom prst="rect">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 name="Google Shape;42;p35"/>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3600"/>
              <a:buNone/>
              <a:defRPr/>
            </a:lvl2pPr>
            <a:lvl3pPr lvl="2" algn="l">
              <a:lnSpc>
                <a:spcPct val="100000"/>
              </a:lnSpc>
              <a:spcBef>
                <a:spcPts val="0"/>
              </a:spcBef>
              <a:spcAft>
                <a:spcPts val="0"/>
              </a:spcAft>
              <a:buSzPts val="3600"/>
              <a:buNone/>
              <a:defRPr/>
            </a:lvl3pPr>
            <a:lvl4pPr lvl="3" algn="l">
              <a:lnSpc>
                <a:spcPct val="100000"/>
              </a:lnSpc>
              <a:spcBef>
                <a:spcPts val="0"/>
              </a:spcBef>
              <a:spcAft>
                <a:spcPts val="0"/>
              </a:spcAft>
              <a:buSzPts val="3600"/>
              <a:buNone/>
              <a:defRPr/>
            </a:lvl4pPr>
            <a:lvl5pPr lvl="4" algn="l">
              <a:lnSpc>
                <a:spcPct val="100000"/>
              </a:lnSpc>
              <a:spcBef>
                <a:spcPts val="0"/>
              </a:spcBef>
              <a:spcAft>
                <a:spcPts val="0"/>
              </a:spcAft>
              <a:buSzPts val="3600"/>
              <a:buNone/>
              <a:defRPr/>
            </a:lvl5pPr>
            <a:lvl6pPr lvl="5" algn="l">
              <a:lnSpc>
                <a:spcPct val="100000"/>
              </a:lnSpc>
              <a:spcBef>
                <a:spcPts val="0"/>
              </a:spcBef>
              <a:spcAft>
                <a:spcPts val="0"/>
              </a:spcAft>
              <a:buSzPts val="3600"/>
              <a:buNone/>
              <a:defRPr/>
            </a:lvl6pPr>
            <a:lvl7pPr lvl="6" algn="l">
              <a:lnSpc>
                <a:spcPct val="100000"/>
              </a:lnSpc>
              <a:spcBef>
                <a:spcPts val="0"/>
              </a:spcBef>
              <a:spcAft>
                <a:spcPts val="0"/>
              </a:spcAft>
              <a:buSzPts val="3600"/>
              <a:buNone/>
              <a:defRPr/>
            </a:lvl7pPr>
            <a:lvl8pPr lvl="7" algn="l">
              <a:lnSpc>
                <a:spcPct val="100000"/>
              </a:lnSpc>
              <a:spcBef>
                <a:spcPts val="0"/>
              </a:spcBef>
              <a:spcAft>
                <a:spcPts val="0"/>
              </a:spcAft>
              <a:buSzPts val="3600"/>
              <a:buNone/>
              <a:defRPr/>
            </a:lvl8pPr>
            <a:lvl9pPr lvl="8" algn="l">
              <a:lnSpc>
                <a:spcPct val="100000"/>
              </a:lnSpc>
              <a:spcBef>
                <a:spcPts val="0"/>
              </a:spcBef>
              <a:spcAft>
                <a:spcPts val="0"/>
              </a:spcAft>
              <a:buSzPts val="3600"/>
              <a:buNone/>
              <a:defRPr/>
            </a:lvl9pPr>
          </a:lstStyle>
          <a:p/>
        </p:txBody>
      </p:sp>
      <p:sp>
        <p:nvSpPr>
          <p:cNvPr id="43" name="Google Shape;43;p35"/>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44" name="Google Shape;44;p3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5" name="Shape 45"/>
        <p:cNvGrpSpPr/>
        <p:nvPr/>
      </p:nvGrpSpPr>
      <p:grpSpPr>
        <a:xfrm>
          <a:off x="0" y="0"/>
          <a:ext cx="0" cy="0"/>
          <a:chOff x="0" y="0"/>
          <a:chExt cx="0" cy="0"/>
        </a:xfrm>
      </p:grpSpPr>
      <p:sp>
        <p:nvSpPr>
          <p:cNvPr id="46" name="Google Shape;46;p36"/>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3600"/>
              <a:buNone/>
              <a:defRPr/>
            </a:lvl2pPr>
            <a:lvl3pPr lvl="2" algn="l">
              <a:lnSpc>
                <a:spcPct val="100000"/>
              </a:lnSpc>
              <a:spcBef>
                <a:spcPts val="0"/>
              </a:spcBef>
              <a:spcAft>
                <a:spcPts val="0"/>
              </a:spcAft>
              <a:buSzPts val="3600"/>
              <a:buNone/>
              <a:defRPr/>
            </a:lvl3pPr>
            <a:lvl4pPr lvl="3" algn="l">
              <a:lnSpc>
                <a:spcPct val="100000"/>
              </a:lnSpc>
              <a:spcBef>
                <a:spcPts val="0"/>
              </a:spcBef>
              <a:spcAft>
                <a:spcPts val="0"/>
              </a:spcAft>
              <a:buSzPts val="3600"/>
              <a:buNone/>
              <a:defRPr/>
            </a:lvl4pPr>
            <a:lvl5pPr lvl="4" algn="l">
              <a:lnSpc>
                <a:spcPct val="100000"/>
              </a:lnSpc>
              <a:spcBef>
                <a:spcPts val="0"/>
              </a:spcBef>
              <a:spcAft>
                <a:spcPts val="0"/>
              </a:spcAft>
              <a:buSzPts val="3600"/>
              <a:buNone/>
              <a:defRPr/>
            </a:lvl5pPr>
            <a:lvl6pPr lvl="5" algn="l">
              <a:lnSpc>
                <a:spcPct val="100000"/>
              </a:lnSpc>
              <a:spcBef>
                <a:spcPts val="0"/>
              </a:spcBef>
              <a:spcAft>
                <a:spcPts val="0"/>
              </a:spcAft>
              <a:buSzPts val="3600"/>
              <a:buNone/>
              <a:defRPr/>
            </a:lvl6pPr>
            <a:lvl7pPr lvl="6" algn="l">
              <a:lnSpc>
                <a:spcPct val="100000"/>
              </a:lnSpc>
              <a:spcBef>
                <a:spcPts val="0"/>
              </a:spcBef>
              <a:spcAft>
                <a:spcPts val="0"/>
              </a:spcAft>
              <a:buSzPts val="3600"/>
              <a:buNone/>
              <a:defRPr/>
            </a:lvl7pPr>
            <a:lvl8pPr lvl="7" algn="l">
              <a:lnSpc>
                <a:spcPct val="100000"/>
              </a:lnSpc>
              <a:spcBef>
                <a:spcPts val="0"/>
              </a:spcBef>
              <a:spcAft>
                <a:spcPts val="0"/>
              </a:spcAft>
              <a:buSzPts val="3600"/>
              <a:buNone/>
              <a:defRPr/>
            </a:lvl8pPr>
            <a:lvl9pPr lvl="8" algn="l">
              <a:lnSpc>
                <a:spcPct val="100000"/>
              </a:lnSpc>
              <a:spcBef>
                <a:spcPts val="0"/>
              </a:spcBef>
              <a:spcAft>
                <a:spcPts val="0"/>
              </a:spcAft>
              <a:buSzPts val="3600"/>
              <a:buNone/>
              <a:defRPr/>
            </a:lvl9pPr>
          </a:lstStyle>
          <a:p/>
        </p:txBody>
      </p:sp>
      <p:sp>
        <p:nvSpPr>
          <p:cNvPr id="47" name="Google Shape;47;p36"/>
          <p:cNvSpPr txBox="1"/>
          <p:nvPr>
            <p:ph idx="1" type="body"/>
          </p:nvPr>
        </p:nvSpPr>
        <p:spPr>
          <a:xfrm>
            <a:off x="311700" y="1266175"/>
            <a:ext cx="3999900" cy="33027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48" name="Google Shape;48;p36"/>
          <p:cNvSpPr txBox="1"/>
          <p:nvPr>
            <p:ph idx="2" type="body"/>
          </p:nvPr>
        </p:nvSpPr>
        <p:spPr>
          <a:xfrm>
            <a:off x="4832400" y="1266175"/>
            <a:ext cx="3999900" cy="33027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49" name="Google Shape;49;p3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50" name="Shape 50"/>
        <p:cNvGrpSpPr/>
        <p:nvPr/>
      </p:nvGrpSpPr>
      <p:grpSpPr>
        <a:xfrm>
          <a:off x="0" y="0"/>
          <a:ext cx="0" cy="0"/>
          <a:chOff x="0" y="0"/>
          <a:chExt cx="0" cy="0"/>
        </a:xfrm>
      </p:grpSpPr>
      <p:sp>
        <p:nvSpPr>
          <p:cNvPr id="51" name="Google Shape;51;p37"/>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52" name="Google Shape;52;p37"/>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53" name="Google Shape;53;p3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6"/>
        </a:solidFill>
      </p:bgPr>
    </p:bg>
    <p:spTree>
      <p:nvGrpSpPr>
        <p:cNvPr id="54" name="Shape 54"/>
        <p:cNvGrpSpPr/>
        <p:nvPr/>
      </p:nvGrpSpPr>
      <p:grpSpPr>
        <a:xfrm>
          <a:off x="0" y="0"/>
          <a:ext cx="0" cy="0"/>
          <a:chOff x="0" y="0"/>
          <a:chExt cx="0" cy="0"/>
        </a:xfrm>
      </p:grpSpPr>
      <p:sp>
        <p:nvSpPr>
          <p:cNvPr id="55" name="Google Shape;55;p38"/>
          <p:cNvSpPr txBox="1"/>
          <p:nvPr>
            <p:ph type="title"/>
          </p:nvPr>
        </p:nvSpPr>
        <p:spPr>
          <a:xfrm>
            <a:off x="490250" y="526350"/>
            <a:ext cx="56136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Clr>
                <a:schemeClr val="dk2"/>
              </a:buClr>
              <a:buSzPts val="5400"/>
              <a:buNone/>
              <a:defRPr b="0" sz="5400">
                <a:solidFill>
                  <a:schemeClr val="dk2"/>
                </a:solidFill>
              </a:defRPr>
            </a:lvl1pPr>
            <a:lvl2pPr lvl="1" algn="l">
              <a:lnSpc>
                <a:spcPct val="100000"/>
              </a:lnSpc>
              <a:spcBef>
                <a:spcPts val="0"/>
              </a:spcBef>
              <a:spcAft>
                <a:spcPts val="0"/>
              </a:spcAft>
              <a:buClr>
                <a:schemeClr val="dk2"/>
              </a:buClr>
              <a:buSzPts val="5400"/>
              <a:buNone/>
              <a:defRPr b="0" sz="5400">
                <a:solidFill>
                  <a:schemeClr val="dk2"/>
                </a:solidFill>
              </a:defRPr>
            </a:lvl2pPr>
            <a:lvl3pPr lvl="2" algn="l">
              <a:lnSpc>
                <a:spcPct val="100000"/>
              </a:lnSpc>
              <a:spcBef>
                <a:spcPts val="0"/>
              </a:spcBef>
              <a:spcAft>
                <a:spcPts val="0"/>
              </a:spcAft>
              <a:buClr>
                <a:schemeClr val="dk2"/>
              </a:buClr>
              <a:buSzPts val="5400"/>
              <a:buNone/>
              <a:defRPr b="0" sz="5400">
                <a:solidFill>
                  <a:schemeClr val="dk2"/>
                </a:solidFill>
              </a:defRPr>
            </a:lvl3pPr>
            <a:lvl4pPr lvl="3" algn="l">
              <a:lnSpc>
                <a:spcPct val="100000"/>
              </a:lnSpc>
              <a:spcBef>
                <a:spcPts val="0"/>
              </a:spcBef>
              <a:spcAft>
                <a:spcPts val="0"/>
              </a:spcAft>
              <a:buClr>
                <a:schemeClr val="dk2"/>
              </a:buClr>
              <a:buSzPts val="5400"/>
              <a:buNone/>
              <a:defRPr b="0" sz="5400">
                <a:solidFill>
                  <a:schemeClr val="dk2"/>
                </a:solidFill>
              </a:defRPr>
            </a:lvl4pPr>
            <a:lvl5pPr lvl="4" algn="l">
              <a:lnSpc>
                <a:spcPct val="100000"/>
              </a:lnSpc>
              <a:spcBef>
                <a:spcPts val="0"/>
              </a:spcBef>
              <a:spcAft>
                <a:spcPts val="0"/>
              </a:spcAft>
              <a:buClr>
                <a:schemeClr val="dk2"/>
              </a:buClr>
              <a:buSzPts val="5400"/>
              <a:buNone/>
              <a:defRPr b="0" sz="5400">
                <a:solidFill>
                  <a:schemeClr val="dk2"/>
                </a:solidFill>
              </a:defRPr>
            </a:lvl5pPr>
            <a:lvl6pPr lvl="5" algn="l">
              <a:lnSpc>
                <a:spcPct val="100000"/>
              </a:lnSpc>
              <a:spcBef>
                <a:spcPts val="0"/>
              </a:spcBef>
              <a:spcAft>
                <a:spcPts val="0"/>
              </a:spcAft>
              <a:buClr>
                <a:schemeClr val="dk2"/>
              </a:buClr>
              <a:buSzPts val="5400"/>
              <a:buNone/>
              <a:defRPr b="0" sz="5400">
                <a:solidFill>
                  <a:schemeClr val="dk2"/>
                </a:solidFill>
              </a:defRPr>
            </a:lvl6pPr>
            <a:lvl7pPr lvl="6" algn="l">
              <a:lnSpc>
                <a:spcPct val="100000"/>
              </a:lnSpc>
              <a:spcBef>
                <a:spcPts val="0"/>
              </a:spcBef>
              <a:spcAft>
                <a:spcPts val="0"/>
              </a:spcAft>
              <a:buClr>
                <a:schemeClr val="dk2"/>
              </a:buClr>
              <a:buSzPts val="5400"/>
              <a:buNone/>
              <a:defRPr b="0" sz="5400">
                <a:solidFill>
                  <a:schemeClr val="dk2"/>
                </a:solidFill>
              </a:defRPr>
            </a:lvl7pPr>
            <a:lvl8pPr lvl="7" algn="l">
              <a:lnSpc>
                <a:spcPct val="100000"/>
              </a:lnSpc>
              <a:spcBef>
                <a:spcPts val="0"/>
              </a:spcBef>
              <a:spcAft>
                <a:spcPts val="0"/>
              </a:spcAft>
              <a:buClr>
                <a:schemeClr val="dk2"/>
              </a:buClr>
              <a:buSzPts val="5400"/>
              <a:buNone/>
              <a:defRPr b="0" sz="5400">
                <a:solidFill>
                  <a:schemeClr val="dk2"/>
                </a:solidFill>
              </a:defRPr>
            </a:lvl8pPr>
            <a:lvl9pPr lvl="8" algn="l">
              <a:lnSpc>
                <a:spcPct val="100000"/>
              </a:lnSpc>
              <a:spcBef>
                <a:spcPts val="0"/>
              </a:spcBef>
              <a:spcAft>
                <a:spcPts val="0"/>
              </a:spcAft>
              <a:buClr>
                <a:schemeClr val="dk2"/>
              </a:buClr>
              <a:buSzPts val="5400"/>
              <a:buNone/>
              <a:defRPr b="0" sz="5400">
                <a:solidFill>
                  <a:schemeClr val="dk2"/>
                </a:solidFill>
              </a:defRPr>
            </a:lvl9pPr>
          </a:lstStyle>
          <a:p/>
        </p:txBody>
      </p:sp>
      <p:sp>
        <p:nvSpPr>
          <p:cNvPr id="56" name="Google Shape;56;p3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7" name="Shape 57"/>
        <p:cNvGrpSpPr/>
        <p:nvPr/>
      </p:nvGrpSpPr>
      <p:grpSpPr>
        <a:xfrm>
          <a:off x="0" y="0"/>
          <a:ext cx="0" cy="0"/>
          <a:chOff x="0" y="0"/>
          <a:chExt cx="0" cy="0"/>
        </a:xfrm>
      </p:grpSpPr>
      <p:sp>
        <p:nvSpPr>
          <p:cNvPr id="58" name="Google Shape;58;p39"/>
          <p:cNvSpPr/>
          <p:nvPr/>
        </p:nvSpPr>
        <p:spPr>
          <a:xfrm>
            <a:off x="4572000" y="0"/>
            <a:ext cx="4572000" cy="5143500"/>
          </a:xfrm>
          <a:prstGeom prst="rect">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59" name="Google Shape;59;p3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0" name="Google Shape;60;p39"/>
          <p:cNvSpPr txBox="1"/>
          <p:nvPr>
            <p:ph type="title"/>
          </p:nvPr>
        </p:nvSpPr>
        <p:spPr>
          <a:xfrm>
            <a:off x="265500" y="1039675"/>
            <a:ext cx="4045200" cy="16758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61" name="Google Shape;61;p39"/>
          <p:cNvSpPr txBox="1"/>
          <p:nvPr>
            <p:ph idx="1" type="subTitle"/>
          </p:nvPr>
        </p:nvSpPr>
        <p:spPr>
          <a:xfrm>
            <a:off x="265500" y="27268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2" name="Google Shape;62;p39"/>
          <p:cNvSpPr txBox="1"/>
          <p:nvPr>
            <p:ph idx="2" type="body"/>
          </p:nvPr>
        </p:nvSpPr>
        <p:spPr>
          <a:xfrm>
            <a:off x="4939500" y="724200"/>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lt1"/>
              </a:buClr>
              <a:buSzPts val="1800"/>
              <a:buChar char="●"/>
              <a:defRPr>
                <a:solidFill>
                  <a:schemeClr val="lt1"/>
                </a:solidFill>
              </a:defRPr>
            </a:lvl1pPr>
            <a:lvl2pPr indent="-317500" lvl="1" marL="914400" algn="l">
              <a:lnSpc>
                <a:spcPct val="115000"/>
              </a:lnSpc>
              <a:spcBef>
                <a:spcPts val="1600"/>
              </a:spcBef>
              <a:spcAft>
                <a:spcPts val="0"/>
              </a:spcAft>
              <a:buClr>
                <a:schemeClr val="lt1"/>
              </a:buClr>
              <a:buSzPts val="1400"/>
              <a:buChar char="○"/>
              <a:defRPr>
                <a:solidFill>
                  <a:schemeClr val="lt1"/>
                </a:solidFill>
              </a:defRPr>
            </a:lvl2pPr>
            <a:lvl3pPr indent="-317500" lvl="2" marL="1371600" algn="l">
              <a:lnSpc>
                <a:spcPct val="115000"/>
              </a:lnSpc>
              <a:spcBef>
                <a:spcPts val="1600"/>
              </a:spcBef>
              <a:spcAft>
                <a:spcPts val="0"/>
              </a:spcAft>
              <a:buClr>
                <a:schemeClr val="lt1"/>
              </a:buClr>
              <a:buSzPts val="1400"/>
              <a:buChar char="■"/>
              <a:defRPr>
                <a:solidFill>
                  <a:schemeClr val="lt1"/>
                </a:solidFill>
              </a:defRPr>
            </a:lvl3pPr>
            <a:lvl4pPr indent="-317500" lvl="3" marL="1828800" algn="l">
              <a:lnSpc>
                <a:spcPct val="115000"/>
              </a:lnSpc>
              <a:spcBef>
                <a:spcPts val="1600"/>
              </a:spcBef>
              <a:spcAft>
                <a:spcPts val="0"/>
              </a:spcAft>
              <a:buClr>
                <a:schemeClr val="lt1"/>
              </a:buClr>
              <a:buSzPts val="1400"/>
              <a:buChar char="●"/>
              <a:defRPr>
                <a:solidFill>
                  <a:schemeClr val="lt1"/>
                </a:solidFill>
              </a:defRPr>
            </a:lvl4pPr>
            <a:lvl5pPr indent="-317500" lvl="4" marL="2286000" algn="l">
              <a:lnSpc>
                <a:spcPct val="115000"/>
              </a:lnSpc>
              <a:spcBef>
                <a:spcPts val="1600"/>
              </a:spcBef>
              <a:spcAft>
                <a:spcPts val="0"/>
              </a:spcAft>
              <a:buClr>
                <a:schemeClr val="lt1"/>
              </a:buClr>
              <a:buSzPts val="1400"/>
              <a:buChar char="○"/>
              <a:defRPr>
                <a:solidFill>
                  <a:schemeClr val="lt1"/>
                </a:solidFill>
              </a:defRPr>
            </a:lvl5pPr>
            <a:lvl6pPr indent="-317500" lvl="5" marL="2743200" algn="l">
              <a:lnSpc>
                <a:spcPct val="115000"/>
              </a:lnSpc>
              <a:spcBef>
                <a:spcPts val="1600"/>
              </a:spcBef>
              <a:spcAft>
                <a:spcPts val="0"/>
              </a:spcAft>
              <a:buClr>
                <a:schemeClr val="lt1"/>
              </a:buClr>
              <a:buSzPts val="1400"/>
              <a:buChar char="■"/>
              <a:defRPr>
                <a:solidFill>
                  <a:schemeClr val="lt1"/>
                </a:solidFill>
              </a:defRPr>
            </a:lvl6pPr>
            <a:lvl7pPr indent="-317500" lvl="6" marL="3200400" algn="l">
              <a:lnSpc>
                <a:spcPct val="115000"/>
              </a:lnSpc>
              <a:spcBef>
                <a:spcPts val="1600"/>
              </a:spcBef>
              <a:spcAft>
                <a:spcPts val="0"/>
              </a:spcAft>
              <a:buClr>
                <a:schemeClr val="lt1"/>
              </a:buClr>
              <a:buSzPts val="1400"/>
              <a:buChar char="●"/>
              <a:defRPr>
                <a:solidFill>
                  <a:schemeClr val="lt1"/>
                </a:solidFill>
              </a:defRPr>
            </a:lvl7pPr>
            <a:lvl8pPr indent="-317500" lvl="7" marL="3657600" algn="l">
              <a:lnSpc>
                <a:spcPct val="115000"/>
              </a:lnSpc>
              <a:spcBef>
                <a:spcPts val="1600"/>
              </a:spcBef>
              <a:spcAft>
                <a:spcPts val="0"/>
              </a:spcAft>
              <a:buClr>
                <a:schemeClr val="lt1"/>
              </a:buClr>
              <a:buSzPts val="1400"/>
              <a:buChar char="○"/>
              <a:defRPr>
                <a:solidFill>
                  <a:schemeClr val="lt1"/>
                </a:solidFill>
              </a:defRPr>
            </a:lvl8pPr>
            <a:lvl9pPr indent="-317500" lvl="8" marL="4114800" algn="l">
              <a:lnSpc>
                <a:spcPct val="115000"/>
              </a:lnSpc>
              <a:spcBef>
                <a:spcPts val="1600"/>
              </a:spcBef>
              <a:spcAft>
                <a:spcPts val="1600"/>
              </a:spcAft>
              <a:buClr>
                <a:schemeClr val="lt1"/>
              </a:buClr>
              <a:buSzPts val="1400"/>
              <a:buChar char="■"/>
              <a:defRPr>
                <a:solidFill>
                  <a:schemeClr val="lt1"/>
                </a:solidFill>
              </a:defRPr>
            </a:lvl9pPr>
          </a:lstStyle>
          <a:p/>
        </p:txBody>
      </p:sp>
      <p:sp>
        <p:nvSpPr>
          <p:cNvPr id="63" name="Google Shape;63;p3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tropic">
    <p:bg>
      <p:bgPr>
        <a:solidFill>
          <a:schemeClr val="lt1"/>
        </a:solidFill>
      </p:bgPr>
    </p:bg>
    <p:spTree>
      <p:nvGrpSpPr>
        <p:cNvPr id="5" name="Shape 5"/>
        <p:cNvGrpSpPr/>
        <p:nvPr/>
      </p:nvGrpSpPr>
      <p:grpSpPr>
        <a:xfrm>
          <a:off x="0" y="0"/>
          <a:ext cx="0" cy="0"/>
          <a:chOff x="0" y="0"/>
          <a:chExt cx="0" cy="0"/>
        </a:xfrm>
      </p:grpSpPr>
      <p:sp>
        <p:nvSpPr>
          <p:cNvPr id="6" name="Google Shape;6;p30"/>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accent1"/>
              </a:buClr>
              <a:buSzPts val="3600"/>
              <a:buFont typeface="PT Sans Narrow"/>
              <a:buNone/>
              <a:defRPr b="1" i="0" sz="3600" u="none" cap="none" strike="noStrike">
                <a:solidFill>
                  <a:schemeClr val="accent1"/>
                </a:solidFill>
                <a:latin typeface="PT Sans Narrow"/>
                <a:ea typeface="PT Sans Narrow"/>
                <a:cs typeface="PT Sans Narrow"/>
                <a:sym typeface="PT Sans Narrow"/>
              </a:defRPr>
            </a:lvl1pPr>
            <a:lvl2pPr lvl="1" marR="0" rtl="0" algn="l">
              <a:lnSpc>
                <a:spcPct val="100000"/>
              </a:lnSpc>
              <a:spcBef>
                <a:spcPts val="0"/>
              </a:spcBef>
              <a:spcAft>
                <a:spcPts val="0"/>
              </a:spcAft>
              <a:buClr>
                <a:schemeClr val="accent1"/>
              </a:buClr>
              <a:buSzPts val="3600"/>
              <a:buFont typeface="PT Sans Narrow"/>
              <a:buNone/>
              <a:defRPr b="1" i="0" sz="3600" u="none" cap="none" strike="noStrike">
                <a:solidFill>
                  <a:schemeClr val="accent1"/>
                </a:solidFill>
                <a:latin typeface="PT Sans Narrow"/>
                <a:ea typeface="PT Sans Narrow"/>
                <a:cs typeface="PT Sans Narrow"/>
                <a:sym typeface="PT Sans Narrow"/>
              </a:defRPr>
            </a:lvl2pPr>
            <a:lvl3pPr lvl="2" marR="0" rtl="0" algn="l">
              <a:lnSpc>
                <a:spcPct val="100000"/>
              </a:lnSpc>
              <a:spcBef>
                <a:spcPts val="0"/>
              </a:spcBef>
              <a:spcAft>
                <a:spcPts val="0"/>
              </a:spcAft>
              <a:buClr>
                <a:schemeClr val="accent1"/>
              </a:buClr>
              <a:buSzPts val="3600"/>
              <a:buFont typeface="PT Sans Narrow"/>
              <a:buNone/>
              <a:defRPr b="1" i="0" sz="3600" u="none" cap="none" strike="noStrike">
                <a:solidFill>
                  <a:schemeClr val="accent1"/>
                </a:solidFill>
                <a:latin typeface="PT Sans Narrow"/>
                <a:ea typeface="PT Sans Narrow"/>
                <a:cs typeface="PT Sans Narrow"/>
                <a:sym typeface="PT Sans Narrow"/>
              </a:defRPr>
            </a:lvl3pPr>
            <a:lvl4pPr lvl="3" marR="0" rtl="0" algn="l">
              <a:lnSpc>
                <a:spcPct val="100000"/>
              </a:lnSpc>
              <a:spcBef>
                <a:spcPts val="0"/>
              </a:spcBef>
              <a:spcAft>
                <a:spcPts val="0"/>
              </a:spcAft>
              <a:buClr>
                <a:schemeClr val="accent1"/>
              </a:buClr>
              <a:buSzPts val="3600"/>
              <a:buFont typeface="PT Sans Narrow"/>
              <a:buNone/>
              <a:defRPr b="1" i="0" sz="3600" u="none" cap="none" strike="noStrike">
                <a:solidFill>
                  <a:schemeClr val="accent1"/>
                </a:solidFill>
                <a:latin typeface="PT Sans Narrow"/>
                <a:ea typeface="PT Sans Narrow"/>
                <a:cs typeface="PT Sans Narrow"/>
                <a:sym typeface="PT Sans Narrow"/>
              </a:defRPr>
            </a:lvl4pPr>
            <a:lvl5pPr lvl="4" marR="0" rtl="0" algn="l">
              <a:lnSpc>
                <a:spcPct val="100000"/>
              </a:lnSpc>
              <a:spcBef>
                <a:spcPts val="0"/>
              </a:spcBef>
              <a:spcAft>
                <a:spcPts val="0"/>
              </a:spcAft>
              <a:buClr>
                <a:schemeClr val="accent1"/>
              </a:buClr>
              <a:buSzPts val="3600"/>
              <a:buFont typeface="PT Sans Narrow"/>
              <a:buNone/>
              <a:defRPr b="1" i="0" sz="3600" u="none" cap="none" strike="noStrike">
                <a:solidFill>
                  <a:schemeClr val="accent1"/>
                </a:solidFill>
                <a:latin typeface="PT Sans Narrow"/>
                <a:ea typeface="PT Sans Narrow"/>
                <a:cs typeface="PT Sans Narrow"/>
                <a:sym typeface="PT Sans Narrow"/>
              </a:defRPr>
            </a:lvl5pPr>
            <a:lvl6pPr lvl="5" marR="0" rtl="0" algn="l">
              <a:lnSpc>
                <a:spcPct val="100000"/>
              </a:lnSpc>
              <a:spcBef>
                <a:spcPts val="0"/>
              </a:spcBef>
              <a:spcAft>
                <a:spcPts val="0"/>
              </a:spcAft>
              <a:buClr>
                <a:schemeClr val="accent1"/>
              </a:buClr>
              <a:buSzPts val="3600"/>
              <a:buFont typeface="PT Sans Narrow"/>
              <a:buNone/>
              <a:defRPr b="1" i="0" sz="3600" u="none" cap="none" strike="noStrike">
                <a:solidFill>
                  <a:schemeClr val="accent1"/>
                </a:solidFill>
                <a:latin typeface="PT Sans Narrow"/>
                <a:ea typeface="PT Sans Narrow"/>
                <a:cs typeface="PT Sans Narrow"/>
                <a:sym typeface="PT Sans Narrow"/>
              </a:defRPr>
            </a:lvl6pPr>
            <a:lvl7pPr lvl="6" marR="0" rtl="0" algn="l">
              <a:lnSpc>
                <a:spcPct val="100000"/>
              </a:lnSpc>
              <a:spcBef>
                <a:spcPts val="0"/>
              </a:spcBef>
              <a:spcAft>
                <a:spcPts val="0"/>
              </a:spcAft>
              <a:buClr>
                <a:schemeClr val="accent1"/>
              </a:buClr>
              <a:buSzPts val="3600"/>
              <a:buFont typeface="PT Sans Narrow"/>
              <a:buNone/>
              <a:defRPr b="1" i="0" sz="3600" u="none" cap="none" strike="noStrike">
                <a:solidFill>
                  <a:schemeClr val="accent1"/>
                </a:solidFill>
                <a:latin typeface="PT Sans Narrow"/>
                <a:ea typeface="PT Sans Narrow"/>
                <a:cs typeface="PT Sans Narrow"/>
                <a:sym typeface="PT Sans Narrow"/>
              </a:defRPr>
            </a:lvl7pPr>
            <a:lvl8pPr lvl="7" marR="0" rtl="0" algn="l">
              <a:lnSpc>
                <a:spcPct val="100000"/>
              </a:lnSpc>
              <a:spcBef>
                <a:spcPts val="0"/>
              </a:spcBef>
              <a:spcAft>
                <a:spcPts val="0"/>
              </a:spcAft>
              <a:buClr>
                <a:schemeClr val="accent1"/>
              </a:buClr>
              <a:buSzPts val="3600"/>
              <a:buFont typeface="PT Sans Narrow"/>
              <a:buNone/>
              <a:defRPr b="1" i="0" sz="3600" u="none" cap="none" strike="noStrike">
                <a:solidFill>
                  <a:schemeClr val="accent1"/>
                </a:solidFill>
                <a:latin typeface="PT Sans Narrow"/>
                <a:ea typeface="PT Sans Narrow"/>
                <a:cs typeface="PT Sans Narrow"/>
                <a:sym typeface="PT Sans Narrow"/>
              </a:defRPr>
            </a:lvl8pPr>
            <a:lvl9pPr lvl="8" marR="0" rtl="0" algn="l">
              <a:lnSpc>
                <a:spcPct val="100000"/>
              </a:lnSpc>
              <a:spcBef>
                <a:spcPts val="0"/>
              </a:spcBef>
              <a:spcAft>
                <a:spcPts val="0"/>
              </a:spcAft>
              <a:buClr>
                <a:schemeClr val="accent1"/>
              </a:buClr>
              <a:buSzPts val="3600"/>
              <a:buFont typeface="PT Sans Narrow"/>
              <a:buNone/>
              <a:defRPr b="1" i="0" sz="3600" u="none" cap="none" strike="noStrike">
                <a:solidFill>
                  <a:schemeClr val="accent1"/>
                </a:solidFill>
                <a:latin typeface="PT Sans Narrow"/>
                <a:ea typeface="PT Sans Narrow"/>
                <a:cs typeface="PT Sans Narrow"/>
                <a:sym typeface="PT Sans Narrow"/>
              </a:defRPr>
            </a:lvl9pPr>
          </a:lstStyle>
          <a:p/>
        </p:txBody>
      </p:sp>
      <p:sp>
        <p:nvSpPr>
          <p:cNvPr id="7" name="Google Shape;7;p30"/>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Open Sans"/>
              <a:buChar char="●"/>
              <a:defRPr b="0" i="0" sz="1800" u="none" cap="none" strike="noStrike">
                <a:solidFill>
                  <a:schemeClr val="dk2"/>
                </a:solidFill>
                <a:latin typeface="Open Sans"/>
                <a:ea typeface="Open Sans"/>
                <a:cs typeface="Open Sans"/>
                <a:sym typeface="Open Sans"/>
              </a:defRPr>
            </a:lvl1pPr>
            <a:lvl2pPr indent="-317500" lvl="1" marL="914400" marR="0" rtl="0" algn="l">
              <a:lnSpc>
                <a:spcPct val="115000"/>
              </a:lnSpc>
              <a:spcBef>
                <a:spcPts val="1600"/>
              </a:spcBef>
              <a:spcAft>
                <a:spcPts val="0"/>
              </a:spcAft>
              <a:buClr>
                <a:schemeClr val="dk2"/>
              </a:buClr>
              <a:buSzPts val="1400"/>
              <a:buFont typeface="Open Sans"/>
              <a:buChar char="○"/>
              <a:defRPr b="0" i="0" sz="1400" u="none" cap="none" strike="noStrike">
                <a:solidFill>
                  <a:schemeClr val="dk2"/>
                </a:solidFill>
                <a:latin typeface="Open Sans"/>
                <a:ea typeface="Open Sans"/>
                <a:cs typeface="Open Sans"/>
                <a:sym typeface="Open Sans"/>
              </a:defRPr>
            </a:lvl2pPr>
            <a:lvl3pPr indent="-317500" lvl="2" marL="1371600" marR="0" rtl="0" algn="l">
              <a:lnSpc>
                <a:spcPct val="115000"/>
              </a:lnSpc>
              <a:spcBef>
                <a:spcPts val="1600"/>
              </a:spcBef>
              <a:spcAft>
                <a:spcPts val="0"/>
              </a:spcAft>
              <a:buClr>
                <a:schemeClr val="dk2"/>
              </a:buClr>
              <a:buSzPts val="1400"/>
              <a:buFont typeface="Open Sans"/>
              <a:buChar char="■"/>
              <a:defRPr b="0" i="0" sz="1400" u="none" cap="none" strike="noStrike">
                <a:solidFill>
                  <a:schemeClr val="dk2"/>
                </a:solidFill>
                <a:latin typeface="Open Sans"/>
                <a:ea typeface="Open Sans"/>
                <a:cs typeface="Open Sans"/>
                <a:sym typeface="Open Sans"/>
              </a:defRPr>
            </a:lvl3pPr>
            <a:lvl4pPr indent="-317500" lvl="3" marL="1828800" marR="0" rtl="0" algn="l">
              <a:lnSpc>
                <a:spcPct val="115000"/>
              </a:lnSpc>
              <a:spcBef>
                <a:spcPts val="1600"/>
              </a:spcBef>
              <a:spcAft>
                <a:spcPts val="0"/>
              </a:spcAft>
              <a:buClr>
                <a:schemeClr val="dk2"/>
              </a:buClr>
              <a:buSzPts val="1400"/>
              <a:buFont typeface="Open Sans"/>
              <a:buChar char="●"/>
              <a:defRPr b="0" i="0" sz="1400" u="none" cap="none" strike="noStrike">
                <a:solidFill>
                  <a:schemeClr val="dk2"/>
                </a:solidFill>
                <a:latin typeface="Open Sans"/>
                <a:ea typeface="Open Sans"/>
                <a:cs typeface="Open Sans"/>
                <a:sym typeface="Open Sans"/>
              </a:defRPr>
            </a:lvl4pPr>
            <a:lvl5pPr indent="-317500" lvl="4" marL="2286000" marR="0" rtl="0" algn="l">
              <a:lnSpc>
                <a:spcPct val="115000"/>
              </a:lnSpc>
              <a:spcBef>
                <a:spcPts val="1600"/>
              </a:spcBef>
              <a:spcAft>
                <a:spcPts val="0"/>
              </a:spcAft>
              <a:buClr>
                <a:schemeClr val="dk2"/>
              </a:buClr>
              <a:buSzPts val="1400"/>
              <a:buFont typeface="Open Sans"/>
              <a:buChar char="○"/>
              <a:defRPr b="0" i="0" sz="1400" u="none" cap="none" strike="noStrike">
                <a:solidFill>
                  <a:schemeClr val="dk2"/>
                </a:solidFill>
                <a:latin typeface="Open Sans"/>
                <a:ea typeface="Open Sans"/>
                <a:cs typeface="Open Sans"/>
                <a:sym typeface="Open Sans"/>
              </a:defRPr>
            </a:lvl5pPr>
            <a:lvl6pPr indent="-317500" lvl="5" marL="2743200" marR="0" rtl="0" algn="l">
              <a:lnSpc>
                <a:spcPct val="115000"/>
              </a:lnSpc>
              <a:spcBef>
                <a:spcPts val="1600"/>
              </a:spcBef>
              <a:spcAft>
                <a:spcPts val="0"/>
              </a:spcAft>
              <a:buClr>
                <a:schemeClr val="dk2"/>
              </a:buClr>
              <a:buSzPts val="1400"/>
              <a:buFont typeface="Open Sans"/>
              <a:buChar char="■"/>
              <a:defRPr b="0" i="0" sz="1400" u="none" cap="none" strike="noStrike">
                <a:solidFill>
                  <a:schemeClr val="dk2"/>
                </a:solidFill>
                <a:latin typeface="Open Sans"/>
                <a:ea typeface="Open Sans"/>
                <a:cs typeface="Open Sans"/>
                <a:sym typeface="Open Sans"/>
              </a:defRPr>
            </a:lvl6pPr>
            <a:lvl7pPr indent="-317500" lvl="6" marL="3200400" marR="0" rtl="0" algn="l">
              <a:lnSpc>
                <a:spcPct val="115000"/>
              </a:lnSpc>
              <a:spcBef>
                <a:spcPts val="1600"/>
              </a:spcBef>
              <a:spcAft>
                <a:spcPts val="0"/>
              </a:spcAft>
              <a:buClr>
                <a:schemeClr val="dk2"/>
              </a:buClr>
              <a:buSzPts val="1400"/>
              <a:buFont typeface="Open Sans"/>
              <a:buChar char="●"/>
              <a:defRPr b="0" i="0" sz="1400" u="none" cap="none" strike="noStrike">
                <a:solidFill>
                  <a:schemeClr val="dk2"/>
                </a:solidFill>
                <a:latin typeface="Open Sans"/>
                <a:ea typeface="Open Sans"/>
                <a:cs typeface="Open Sans"/>
                <a:sym typeface="Open Sans"/>
              </a:defRPr>
            </a:lvl7pPr>
            <a:lvl8pPr indent="-317500" lvl="7" marL="3657600" marR="0" rtl="0" algn="l">
              <a:lnSpc>
                <a:spcPct val="115000"/>
              </a:lnSpc>
              <a:spcBef>
                <a:spcPts val="1600"/>
              </a:spcBef>
              <a:spcAft>
                <a:spcPts val="0"/>
              </a:spcAft>
              <a:buClr>
                <a:schemeClr val="dk2"/>
              </a:buClr>
              <a:buSzPts val="1400"/>
              <a:buFont typeface="Open Sans"/>
              <a:buChar char="○"/>
              <a:defRPr b="0" i="0" sz="1400" u="none" cap="none" strike="noStrike">
                <a:solidFill>
                  <a:schemeClr val="dk2"/>
                </a:solidFill>
                <a:latin typeface="Open Sans"/>
                <a:ea typeface="Open Sans"/>
                <a:cs typeface="Open Sans"/>
                <a:sym typeface="Open Sans"/>
              </a:defRPr>
            </a:lvl8pPr>
            <a:lvl9pPr indent="-317500" lvl="8" marL="4114800" marR="0" rtl="0" algn="l">
              <a:lnSpc>
                <a:spcPct val="115000"/>
              </a:lnSpc>
              <a:spcBef>
                <a:spcPts val="1600"/>
              </a:spcBef>
              <a:spcAft>
                <a:spcPts val="1600"/>
              </a:spcAft>
              <a:buClr>
                <a:schemeClr val="dk2"/>
              </a:buClr>
              <a:buSzPts val="1400"/>
              <a:buFont typeface="Open Sans"/>
              <a:buChar char="■"/>
              <a:defRPr b="0" i="0" sz="1400" u="none" cap="none" strike="noStrike">
                <a:solidFill>
                  <a:schemeClr val="dk2"/>
                </a:solidFill>
                <a:latin typeface="Open Sans"/>
                <a:ea typeface="Open Sans"/>
                <a:cs typeface="Open Sans"/>
                <a:sym typeface="Open Sans"/>
              </a:defRPr>
            </a:lvl9pPr>
          </a:lstStyle>
          <a:p/>
        </p:txBody>
      </p:sp>
      <p:sp>
        <p:nvSpPr>
          <p:cNvPr id="8" name="Google Shape;8;p3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 Id="rId5"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
          <p:cNvSpPr txBox="1"/>
          <p:nvPr>
            <p:ph type="ctrTitle"/>
          </p:nvPr>
        </p:nvSpPr>
        <p:spPr>
          <a:xfrm>
            <a:off x="1805188" y="332567"/>
            <a:ext cx="5130600" cy="1995000"/>
          </a:xfrm>
          <a:prstGeom prst="rect">
            <a:avLst/>
          </a:prstGeom>
          <a:noFill/>
          <a:ln>
            <a:noFill/>
          </a:ln>
        </p:spPr>
        <p:txBody>
          <a:bodyPr anchorCtr="0" anchor="t" bIns="0" lIns="0" spcFirstLastPara="1" rIns="0" wrap="square" tIns="9525">
            <a:noAutofit/>
          </a:bodyPr>
          <a:lstStyle/>
          <a:p>
            <a:pPr indent="0" lvl="0" marL="12700" rtl="0" algn="ctr">
              <a:lnSpc>
                <a:spcPct val="100000"/>
              </a:lnSpc>
              <a:spcBef>
                <a:spcPts val="0"/>
              </a:spcBef>
              <a:spcAft>
                <a:spcPts val="0"/>
              </a:spcAft>
              <a:buSzPts val="1100"/>
              <a:buNone/>
            </a:pPr>
            <a:r>
              <a:rPr lang="en"/>
              <a:t> </a:t>
            </a:r>
            <a:r>
              <a:rPr b="1" lang="en">
                <a:solidFill>
                  <a:srgbClr val="990000"/>
                </a:solidFill>
                <a:highlight>
                  <a:schemeClr val="lt1"/>
                </a:highlight>
              </a:rPr>
              <a:t>California School Dashboard Local Indicators </a:t>
            </a:r>
            <a:endParaRPr b="1">
              <a:solidFill>
                <a:srgbClr val="990000"/>
              </a:solidFill>
              <a:highlight>
                <a:schemeClr val="lt1"/>
              </a:highlight>
            </a:endParaRPr>
          </a:p>
          <a:p>
            <a:pPr indent="0" lvl="0" marL="0" rtl="0" algn="ctr">
              <a:lnSpc>
                <a:spcPct val="100000"/>
              </a:lnSpc>
              <a:spcBef>
                <a:spcPts val="0"/>
              </a:spcBef>
              <a:spcAft>
                <a:spcPts val="0"/>
              </a:spcAft>
              <a:buSzPts val="1100"/>
              <a:buNone/>
            </a:pPr>
            <a:r>
              <a:t/>
            </a:r>
            <a:endParaRPr b="1" sz="5400">
              <a:solidFill>
                <a:schemeClr val="accent1"/>
              </a:solidFill>
              <a:latin typeface="PT Sans Narrow"/>
              <a:ea typeface="PT Sans Narrow"/>
              <a:cs typeface="PT Sans Narrow"/>
              <a:sym typeface="PT Sans Narrow"/>
            </a:endParaRPr>
          </a:p>
          <a:p>
            <a:pPr indent="0" lvl="0" marL="12700" rtl="0" algn="ctr">
              <a:lnSpc>
                <a:spcPct val="100000"/>
              </a:lnSpc>
              <a:spcBef>
                <a:spcPts val="0"/>
              </a:spcBef>
              <a:spcAft>
                <a:spcPts val="0"/>
              </a:spcAft>
              <a:buSzPts val="1100"/>
              <a:buNone/>
            </a:pPr>
            <a:r>
              <a:t/>
            </a:r>
            <a:endParaRPr/>
          </a:p>
        </p:txBody>
      </p:sp>
      <p:sp>
        <p:nvSpPr>
          <p:cNvPr id="79" name="Google Shape;79;p1"/>
          <p:cNvSpPr txBox="1"/>
          <p:nvPr/>
        </p:nvSpPr>
        <p:spPr>
          <a:xfrm>
            <a:off x="2500725" y="2662172"/>
            <a:ext cx="3636000" cy="571500"/>
          </a:xfrm>
          <a:prstGeom prst="rect">
            <a:avLst/>
          </a:prstGeom>
          <a:noFill/>
          <a:ln>
            <a:noFill/>
          </a:ln>
        </p:spPr>
        <p:txBody>
          <a:bodyPr anchorCtr="0" anchor="t" bIns="0" lIns="0" spcFirstLastPara="1" rIns="0" wrap="square" tIns="22375">
            <a:noAutofit/>
          </a:bodyPr>
          <a:lstStyle/>
          <a:p>
            <a:pPr indent="0" lvl="0" marL="12700" marR="0" rtl="0" algn="ctr">
              <a:lnSpc>
                <a:spcPct val="119656"/>
              </a:lnSpc>
              <a:spcBef>
                <a:spcPts val="0"/>
              </a:spcBef>
              <a:spcAft>
                <a:spcPts val="0"/>
              </a:spcAft>
              <a:buClr>
                <a:schemeClr val="dk1"/>
              </a:buClr>
              <a:buSzPts val="1100"/>
              <a:buFont typeface="Arial"/>
              <a:buNone/>
            </a:pPr>
            <a:r>
              <a:rPr b="1" i="0" lang="en" sz="1100" u="none" cap="none" strike="noStrike">
                <a:solidFill>
                  <a:srgbClr val="685D46"/>
                </a:solidFill>
                <a:latin typeface="Arial"/>
                <a:ea typeface="Arial"/>
                <a:cs typeface="Arial"/>
                <a:sym typeface="Arial"/>
              </a:rPr>
              <a:t>Maryetta Golden, Head of School (K-5th)</a:t>
            </a:r>
            <a:endParaRPr b="1" i="0" sz="1100" u="none" cap="none" strike="noStrike">
              <a:solidFill>
                <a:srgbClr val="685D46"/>
              </a:solidFill>
              <a:latin typeface="Arial"/>
              <a:ea typeface="Arial"/>
              <a:cs typeface="Arial"/>
              <a:sym typeface="Arial"/>
            </a:endParaRPr>
          </a:p>
          <a:p>
            <a:pPr indent="0" lvl="0" marL="12700" marR="0" rtl="0" algn="ctr">
              <a:lnSpc>
                <a:spcPct val="119656"/>
              </a:lnSpc>
              <a:spcBef>
                <a:spcPts val="0"/>
              </a:spcBef>
              <a:spcAft>
                <a:spcPts val="0"/>
              </a:spcAft>
              <a:buClr>
                <a:schemeClr val="dk1"/>
              </a:buClr>
              <a:buSzPts val="1100"/>
              <a:buFont typeface="Arial"/>
              <a:buNone/>
            </a:pPr>
            <a:r>
              <a:rPr b="1" i="0" lang="en" sz="1100" u="none" cap="none" strike="noStrike">
                <a:solidFill>
                  <a:srgbClr val="685D46"/>
                </a:solidFill>
                <a:latin typeface="Arial"/>
                <a:ea typeface="Arial"/>
                <a:cs typeface="Arial"/>
                <a:sym typeface="Arial"/>
              </a:rPr>
              <a:t>Riffat Akram, Head of Schools (6th - 8th)</a:t>
            </a:r>
            <a:endParaRPr b="1" i="0" sz="1100" u="none" cap="none" strike="noStrike">
              <a:solidFill>
                <a:srgbClr val="685D46"/>
              </a:solidFill>
              <a:latin typeface="Arial"/>
              <a:ea typeface="Arial"/>
              <a:cs typeface="Arial"/>
              <a:sym typeface="Arial"/>
            </a:endParaRPr>
          </a:p>
          <a:p>
            <a:pPr indent="0" lvl="0" marL="12700" marR="0" rtl="0" algn="ctr">
              <a:lnSpc>
                <a:spcPct val="119656"/>
              </a:lnSpc>
              <a:spcBef>
                <a:spcPts val="0"/>
              </a:spcBef>
              <a:spcAft>
                <a:spcPts val="0"/>
              </a:spcAft>
              <a:buClr>
                <a:schemeClr val="dk1"/>
              </a:buClr>
              <a:buSzPts val="1100"/>
              <a:buFont typeface="Arial"/>
              <a:buNone/>
            </a:pPr>
            <a:r>
              <a:rPr b="1" i="0" lang="en" sz="1100" u="none" cap="none" strike="noStrike">
                <a:solidFill>
                  <a:srgbClr val="685D46"/>
                </a:solidFill>
                <a:latin typeface="Arial"/>
                <a:ea typeface="Arial"/>
                <a:cs typeface="Arial"/>
                <a:sym typeface="Arial"/>
              </a:rPr>
              <a:t>Maurice Williams, Head of School (9th - 12th)</a:t>
            </a:r>
            <a:endParaRPr b="1" i="0" sz="1100" u="none" cap="none" strike="noStrike">
              <a:solidFill>
                <a:srgbClr val="685D46"/>
              </a:solidFill>
              <a:latin typeface="Arial"/>
              <a:ea typeface="Arial"/>
              <a:cs typeface="Arial"/>
              <a:sym typeface="Arial"/>
            </a:endParaRPr>
          </a:p>
          <a:p>
            <a:pPr indent="673100" lvl="0" marL="12700" marR="0" rtl="0" algn="ctr">
              <a:lnSpc>
                <a:spcPct val="119656"/>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80" name="Google Shape;80;p1"/>
          <p:cNvSpPr/>
          <p:nvPr/>
        </p:nvSpPr>
        <p:spPr>
          <a:xfrm>
            <a:off x="4054525" y="3695576"/>
            <a:ext cx="528300" cy="497400"/>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81" name="Google Shape;81;p1"/>
          <p:cNvSpPr/>
          <p:nvPr/>
        </p:nvSpPr>
        <p:spPr>
          <a:xfrm>
            <a:off x="3567224" y="3586217"/>
            <a:ext cx="2009400" cy="985800"/>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pic>
        <p:nvPicPr>
          <p:cNvPr id="82" name="Google Shape;82;p1"/>
          <p:cNvPicPr preferRelativeResize="0"/>
          <p:nvPr/>
        </p:nvPicPr>
        <p:blipFill rotWithShape="1">
          <a:blip r:embed="rId5">
            <a:alphaModFix/>
          </a:blip>
          <a:srcRect b="0" l="0" r="0" t="0"/>
          <a:stretch/>
        </p:blipFill>
        <p:spPr>
          <a:xfrm>
            <a:off x="2715750" y="1940950"/>
            <a:ext cx="3781425" cy="5715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0"/>
          <p:cNvSpPr txBox="1"/>
          <p:nvPr>
            <p:ph type="title"/>
          </p:nvPr>
        </p:nvSpPr>
        <p:spPr>
          <a:xfrm>
            <a:off x="269300" y="91850"/>
            <a:ext cx="8520600" cy="7560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600"/>
              <a:buNone/>
            </a:pPr>
            <a:r>
              <a:rPr lang="en">
                <a:solidFill>
                  <a:srgbClr val="990000"/>
                </a:solidFill>
              </a:rPr>
              <a:t>AIMS MS - Priority 6</a:t>
            </a:r>
            <a:endParaRPr>
              <a:solidFill>
                <a:srgbClr val="990000"/>
              </a:solidFill>
            </a:endParaRPr>
          </a:p>
        </p:txBody>
      </p:sp>
      <p:sp>
        <p:nvSpPr>
          <p:cNvPr id="136" name="Google Shape;136;p10"/>
          <p:cNvSpPr txBox="1"/>
          <p:nvPr/>
        </p:nvSpPr>
        <p:spPr>
          <a:xfrm>
            <a:off x="508700" y="890225"/>
            <a:ext cx="8160300" cy="4253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 sz="1800" u="none" cap="none" strike="noStrike">
                <a:solidFill>
                  <a:srgbClr val="000000"/>
                </a:solidFill>
                <a:latin typeface="Arial"/>
                <a:ea typeface="Arial"/>
                <a:cs typeface="Arial"/>
                <a:sym typeface="Arial"/>
              </a:rPr>
              <a:t>Priority 6 - School Climate: Met</a:t>
            </a:r>
            <a:endParaRPr b="1" i="0" sz="18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100"/>
              <a:buFont typeface="Arial"/>
              <a:buNone/>
            </a:pPr>
            <a:r>
              <a:t/>
            </a:r>
            <a:endParaRPr b="1" i="0" sz="11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100"/>
              <a:buFont typeface="Arial"/>
              <a:buNone/>
            </a:pPr>
            <a:r>
              <a:rPr b="1" i="0" lang="en" sz="1100" u="none" cap="none" strike="noStrike">
                <a:solidFill>
                  <a:srgbClr val="000000"/>
                </a:solidFill>
                <a:latin typeface="Arial"/>
                <a:ea typeface="Arial"/>
                <a:cs typeface="Arial"/>
                <a:sym typeface="Arial"/>
              </a:rPr>
              <a:t>Family Survey (Strongly agree or agree responses)</a:t>
            </a:r>
            <a:endParaRPr b="1" i="0" sz="11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100"/>
              <a:buFont typeface="Arial"/>
              <a:buNone/>
            </a:pPr>
            <a:r>
              <a:rPr b="1" i="0" lang="en" sz="1100" u="none" cap="none" strike="noStrike">
                <a:solidFill>
                  <a:srgbClr val="000000"/>
                </a:solidFill>
                <a:latin typeface="Arial"/>
                <a:ea typeface="Arial"/>
                <a:cs typeface="Arial"/>
                <a:sym typeface="Arial"/>
              </a:rPr>
              <a:t>1: At school my child is able to do his/her work without worrying about his/her physical or emotional safety.  </a:t>
            </a:r>
            <a:endParaRPr b="1" i="0" sz="11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100"/>
              <a:buFont typeface="Arial"/>
              <a:buNone/>
            </a:pPr>
            <a:r>
              <a:rPr b="1" i="0" lang="en" sz="1100" u="none" cap="none" strike="noStrike">
                <a:solidFill>
                  <a:srgbClr val="000000"/>
                </a:solidFill>
                <a:latin typeface="Arial"/>
                <a:ea typeface="Arial"/>
                <a:cs typeface="Arial"/>
                <a:sym typeface="Arial"/>
              </a:rPr>
              <a:t>2: This school has a supportive learning environment for my child. </a:t>
            </a:r>
            <a:r>
              <a:rPr b="0" i="0" lang="en" sz="1100" u="none" cap="none" strike="noStrike">
                <a:solidFill>
                  <a:srgbClr val="000000"/>
                </a:solidFill>
                <a:latin typeface="Arial"/>
                <a:ea typeface="Arial"/>
                <a:cs typeface="Arial"/>
                <a:sym typeface="Arial"/>
              </a:rPr>
              <a:t> </a:t>
            </a:r>
            <a:endParaRPr b="1" i="0" sz="11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lang="en" sz="1100"/>
              <a:t>Providing students a healthy and inviting learning environment where they are protected from physical and emotional harm is essential to the mission of our schools. Safe schools are not just places with advanced security procedures. They are also places that help students develop that allow them to succeed even in difficult circumstances. Safe schools encourage healthy behaviors that help students learn about fitness, nutrition, and healthy choices.</a:t>
            </a:r>
            <a:endParaRPr sz="1100"/>
          </a:p>
          <a:p>
            <a:pPr indent="0" lvl="0" marL="0" marR="0" rtl="0" algn="l">
              <a:lnSpc>
                <a:spcPct val="115000"/>
              </a:lnSpc>
              <a:spcBef>
                <a:spcPts val="0"/>
              </a:spcBef>
              <a:spcAft>
                <a:spcPts val="0"/>
              </a:spcAft>
              <a:buClr>
                <a:srgbClr val="000000"/>
              </a:buClr>
              <a:buSzPts val="1100"/>
              <a:buFont typeface="Arial"/>
              <a:buNone/>
            </a:pPr>
            <a:r>
              <a:t/>
            </a:r>
            <a:endParaRPr sz="11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11"/>
          <p:cNvSpPr txBox="1"/>
          <p:nvPr>
            <p:ph type="title"/>
          </p:nvPr>
        </p:nvSpPr>
        <p:spPr>
          <a:xfrm>
            <a:off x="269300" y="302100"/>
            <a:ext cx="8520600" cy="5226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600"/>
              <a:buNone/>
            </a:pPr>
            <a:r>
              <a:rPr lang="en">
                <a:solidFill>
                  <a:srgbClr val="990000"/>
                </a:solidFill>
                <a:latin typeface="Arial"/>
                <a:ea typeface="Arial"/>
                <a:cs typeface="Arial"/>
                <a:sym typeface="Arial"/>
              </a:rPr>
              <a:t>AIMS MS- Priority 7</a:t>
            </a:r>
            <a:endParaRPr>
              <a:solidFill>
                <a:srgbClr val="990000"/>
              </a:solidFill>
              <a:latin typeface="Arial"/>
              <a:ea typeface="Arial"/>
              <a:cs typeface="Arial"/>
              <a:sym typeface="Arial"/>
            </a:endParaRPr>
          </a:p>
        </p:txBody>
      </p:sp>
      <p:sp>
        <p:nvSpPr>
          <p:cNvPr id="142" name="Google Shape;142;p11"/>
          <p:cNvSpPr txBox="1"/>
          <p:nvPr/>
        </p:nvSpPr>
        <p:spPr>
          <a:xfrm>
            <a:off x="491850" y="890100"/>
            <a:ext cx="8160300" cy="4253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1" i="0" lang="en" sz="1800" u="none" cap="none" strike="noStrike">
                <a:solidFill>
                  <a:srgbClr val="000000"/>
                </a:solidFill>
                <a:latin typeface="Arial"/>
                <a:ea typeface="Arial"/>
                <a:cs typeface="Arial"/>
                <a:sym typeface="Arial"/>
              </a:rPr>
              <a:t>Priority 7- </a:t>
            </a:r>
            <a:r>
              <a:rPr b="1" i="0" lang="en" sz="1800" u="none" cap="none" strike="noStrike">
                <a:solidFill>
                  <a:srgbClr val="222222"/>
                </a:solidFill>
                <a:latin typeface="Arial"/>
                <a:ea typeface="Arial"/>
                <a:cs typeface="Arial"/>
                <a:sym typeface="Arial"/>
              </a:rPr>
              <a:t>Access to a Broad Course of Study</a:t>
            </a:r>
            <a:r>
              <a:rPr b="1" i="0" lang="en" sz="1800" u="none" cap="none" strike="noStrike">
                <a:solidFill>
                  <a:srgbClr val="000000"/>
                </a:solidFill>
                <a:latin typeface="Arial"/>
                <a:ea typeface="Arial"/>
                <a:cs typeface="Arial"/>
                <a:sym typeface="Arial"/>
              </a:rPr>
              <a:t>: Met</a:t>
            </a:r>
            <a:endParaRPr b="1" i="0" sz="11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rPr b="1" i="0" lang="en" sz="900" u="none" cap="none" strike="noStrike">
                <a:solidFill>
                  <a:srgbClr val="333333"/>
                </a:solidFill>
                <a:highlight>
                  <a:srgbClr val="FFFFFF"/>
                </a:highlight>
                <a:latin typeface="Helvetica Neue"/>
                <a:ea typeface="Helvetica Neue"/>
                <a:cs typeface="Helvetica Neue"/>
                <a:sym typeface="Helvetica Neue"/>
              </a:rPr>
              <a:t>1. Briefly identify the locally selected measures or tools that the LEA is using to track the extent to which all students have access to, and are enrolled in, a broad course of study, based on grade spans, unduplicated student groups, and individuals with exceptional needs served.</a:t>
            </a:r>
            <a:endParaRPr b="1" i="0" sz="900" u="none" cap="none" strike="noStrike">
              <a:solidFill>
                <a:srgbClr val="333333"/>
              </a:solidFill>
              <a:highlight>
                <a:srgbClr val="FFFFFF"/>
              </a:highlight>
              <a:latin typeface="Helvetica Neue"/>
              <a:ea typeface="Helvetica Neue"/>
              <a:cs typeface="Helvetica Neue"/>
              <a:sym typeface="Helvetica Neue"/>
            </a:endParaRPr>
          </a:p>
          <a:p>
            <a:pPr indent="0" lvl="0" marL="0" rtl="0" algn="l">
              <a:spcBef>
                <a:spcPts val="0"/>
              </a:spcBef>
              <a:spcAft>
                <a:spcPts val="0"/>
              </a:spcAft>
              <a:buNone/>
            </a:pPr>
            <a:r>
              <a:rPr lang="en" sz="900"/>
              <a:t>At AIMS MS, all students were enrolled in the following courses: </a:t>
            </a:r>
            <a:endParaRPr sz="900"/>
          </a:p>
          <a:p>
            <a:pPr indent="-285750" lvl="0" marL="457200" rtl="0" algn="l">
              <a:spcBef>
                <a:spcPts val="0"/>
              </a:spcBef>
              <a:spcAft>
                <a:spcPts val="0"/>
              </a:spcAft>
              <a:buSzPts val="900"/>
              <a:buChar char="●"/>
            </a:pPr>
            <a:r>
              <a:rPr lang="en" sz="900"/>
              <a:t>English Language Arts</a:t>
            </a:r>
            <a:endParaRPr sz="900"/>
          </a:p>
          <a:p>
            <a:pPr indent="-285750" lvl="0" marL="457200" rtl="0" algn="l">
              <a:spcBef>
                <a:spcPts val="0"/>
              </a:spcBef>
              <a:spcAft>
                <a:spcPts val="0"/>
              </a:spcAft>
              <a:buSzPts val="900"/>
              <a:buChar char="●"/>
            </a:pPr>
            <a:r>
              <a:rPr lang="en" sz="900"/>
              <a:t>Mathematics</a:t>
            </a:r>
            <a:endParaRPr sz="900"/>
          </a:p>
          <a:p>
            <a:pPr indent="-285750" lvl="0" marL="457200" rtl="0" algn="l">
              <a:spcBef>
                <a:spcPts val="0"/>
              </a:spcBef>
              <a:spcAft>
                <a:spcPts val="0"/>
              </a:spcAft>
              <a:buSzPts val="900"/>
              <a:buChar char="●"/>
            </a:pPr>
            <a:r>
              <a:rPr lang="en" sz="900"/>
              <a:t>Social Studies</a:t>
            </a:r>
            <a:endParaRPr sz="900"/>
          </a:p>
          <a:p>
            <a:pPr indent="-285750" lvl="0" marL="457200" rtl="0" algn="l">
              <a:spcBef>
                <a:spcPts val="0"/>
              </a:spcBef>
              <a:spcAft>
                <a:spcPts val="0"/>
              </a:spcAft>
              <a:buSzPts val="900"/>
              <a:buChar char="●"/>
            </a:pPr>
            <a:r>
              <a:rPr lang="en" sz="900"/>
              <a:t>Science</a:t>
            </a:r>
            <a:endParaRPr sz="900"/>
          </a:p>
          <a:p>
            <a:pPr indent="-285750" lvl="0" marL="457200" rtl="0" algn="l">
              <a:spcBef>
                <a:spcPts val="0"/>
              </a:spcBef>
              <a:spcAft>
                <a:spcPts val="0"/>
              </a:spcAft>
              <a:buSzPts val="900"/>
              <a:buChar char="●"/>
            </a:pPr>
            <a:r>
              <a:rPr lang="en" sz="900"/>
              <a:t>Physical Education</a:t>
            </a:r>
            <a:endParaRPr sz="900"/>
          </a:p>
          <a:p>
            <a:pPr indent="-285750" lvl="0" marL="457200" rtl="0" algn="l">
              <a:spcBef>
                <a:spcPts val="0"/>
              </a:spcBef>
              <a:spcAft>
                <a:spcPts val="0"/>
              </a:spcAft>
              <a:buSzPts val="900"/>
              <a:buChar char="●"/>
            </a:pPr>
            <a:r>
              <a:rPr lang="en" sz="900"/>
              <a:t>World Languages Courses (Mandarin/Spanish)</a:t>
            </a:r>
            <a:endParaRPr sz="900"/>
          </a:p>
          <a:p>
            <a:pPr indent="-285750" lvl="0" marL="457200" rtl="0" algn="l">
              <a:spcBef>
                <a:spcPts val="0"/>
              </a:spcBef>
              <a:spcAft>
                <a:spcPts val="0"/>
              </a:spcAft>
              <a:buSzPts val="900"/>
              <a:buChar char="●"/>
            </a:pPr>
            <a:r>
              <a:rPr lang="en" sz="900"/>
              <a:t>Visual &amp; Performing Art courses (Art/Graphic Design/Music)</a:t>
            </a:r>
            <a:endParaRPr b="1" sz="900">
              <a:solidFill>
                <a:srgbClr val="333333"/>
              </a:solidFill>
              <a:highlight>
                <a:srgbClr val="FFFFFF"/>
              </a:highlight>
              <a:latin typeface="Helvetica Neue"/>
              <a:ea typeface="Helvetica Neue"/>
              <a:cs typeface="Helvetica Neue"/>
              <a:sym typeface="Helvetica Neue"/>
            </a:endParaRPr>
          </a:p>
          <a:p>
            <a:pPr indent="0" lvl="0" marL="45720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900"/>
              <a:buFont typeface="Arial"/>
              <a:buNone/>
            </a:pPr>
            <a:r>
              <a:rPr b="1" i="0" lang="en" sz="900" u="none" cap="none" strike="noStrike">
                <a:solidFill>
                  <a:srgbClr val="333333"/>
                </a:solidFill>
                <a:highlight>
                  <a:srgbClr val="FFFFFF"/>
                </a:highlight>
                <a:latin typeface="Helvetica Neue"/>
                <a:ea typeface="Helvetica Neue"/>
                <a:cs typeface="Helvetica Neue"/>
                <a:sym typeface="Helvetica Neue"/>
              </a:rPr>
              <a:t>2. Using the locally selected measures or tools, summarize the extent to which all students have access to, and are enrolled in, a broad course of study. The summary should identify any differences across school sites and student groups in access to, and enrollment in, a broad course of study. LEAs may describe progress over time in the extent to which all students have access to, and are enrolled in, a broad course of study.</a:t>
            </a:r>
            <a:endParaRPr b="1" i="0" sz="900" u="none" cap="none" strike="noStrike">
              <a:solidFill>
                <a:srgbClr val="333333"/>
              </a:solidFill>
              <a:highlight>
                <a:srgbClr val="FFFFFF"/>
              </a:highlight>
              <a:latin typeface="Helvetica Neue"/>
              <a:ea typeface="Helvetica Neue"/>
              <a:cs typeface="Helvetica Neue"/>
              <a:sym typeface="Helvetica Neue"/>
            </a:endParaRPr>
          </a:p>
          <a:p>
            <a:pPr indent="0" lvl="0" marL="0" rtl="0" algn="l">
              <a:spcBef>
                <a:spcPts val="0"/>
              </a:spcBef>
              <a:spcAft>
                <a:spcPts val="0"/>
              </a:spcAft>
              <a:buClr>
                <a:srgbClr val="000000"/>
              </a:buClr>
              <a:buSzPts val="900"/>
              <a:buFont typeface="Arial"/>
              <a:buNone/>
            </a:pPr>
            <a:r>
              <a:rPr lang="en" sz="900"/>
              <a:t>At AIMS MS, all students were enrolled in the following courses: </a:t>
            </a:r>
            <a:endParaRPr sz="900"/>
          </a:p>
          <a:p>
            <a:pPr indent="0" lvl="0" marL="0" marR="0" rtl="0" algn="l">
              <a:lnSpc>
                <a:spcPct val="100000"/>
              </a:lnSpc>
              <a:spcBef>
                <a:spcPts val="0"/>
              </a:spcBef>
              <a:spcAft>
                <a:spcPts val="0"/>
              </a:spcAft>
              <a:buClr>
                <a:srgbClr val="000000"/>
              </a:buClr>
              <a:buSzPts val="900"/>
              <a:buFont typeface="Arial"/>
              <a:buNone/>
            </a:pPr>
            <a:r>
              <a:t/>
            </a:r>
            <a:endParaRPr b="1" sz="900">
              <a:solidFill>
                <a:srgbClr val="333333"/>
              </a:solidFill>
              <a:highlight>
                <a:srgbClr val="FFFFFF"/>
              </a:highlight>
              <a:latin typeface="Helvetica Neue"/>
              <a:ea typeface="Helvetica Neue"/>
              <a:cs typeface="Helvetica Neue"/>
              <a:sym typeface="Helvetica Neue"/>
            </a:endParaRPr>
          </a:p>
          <a:p>
            <a:pPr indent="-285750" lvl="0" marL="457200" rtl="0" algn="l">
              <a:spcBef>
                <a:spcPts val="0"/>
              </a:spcBef>
              <a:spcAft>
                <a:spcPts val="0"/>
              </a:spcAft>
              <a:buSzPts val="900"/>
              <a:buChar char="●"/>
            </a:pPr>
            <a:r>
              <a:rPr lang="en" sz="900"/>
              <a:t>English Language Arts</a:t>
            </a:r>
            <a:endParaRPr sz="900"/>
          </a:p>
          <a:p>
            <a:pPr indent="-285750" lvl="0" marL="457200" rtl="0" algn="l">
              <a:spcBef>
                <a:spcPts val="0"/>
              </a:spcBef>
              <a:spcAft>
                <a:spcPts val="0"/>
              </a:spcAft>
              <a:buSzPts val="900"/>
              <a:buChar char="●"/>
            </a:pPr>
            <a:r>
              <a:rPr lang="en" sz="900"/>
              <a:t>Mathematics</a:t>
            </a:r>
            <a:endParaRPr sz="900"/>
          </a:p>
          <a:p>
            <a:pPr indent="-285750" lvl="0" marL="457200" rtl="0" algn="l">
              <a:spcBef>
                <a:spcPts val="0"/>
              </a:spcBef>
              <a:spcAft>
                <a:spcPts val="0"/>
              </a:spcAft>
              <a:buSzPts val="900"/>
              <a:buChar char="●"/>
            </a:pPr>
            <a:r>
              <a:rPr lang="en" sz="900"/>
              <a:t>Social Studies</a:t>
            </a:r>
            <a:endParaRPr sz="900"/>
          </a:p>
          <a:p>
            <a:pPr indent="-285750" lvl="0" marL="457200" rtl="0" algn="l">
              <a:spcBef>
                <a:spcPts val="0"/>
              </a:spcBef>
              <a:spcAft>
                <a:spcPts val="0"/>
              </a:spcAft>
              <a:buSzPts val="900"/>
              <a:buChar char="●"/>
            </a:pPr>
            <a:r>
              <a:rPr lang="en" sz="900"/>
              <a:t>Science</a:t>
            </a:r>
            <a:endParaRPr sz="900"/>
          </a:p>
          <a:p>
            <a:pPr indent="-285750" lvl="0" marL="457200" rtl="0" algn="l">
              <a:spcBef>
                <a:spcPts val="0"/>
              </a:spcBef>
              <a:spcAft>
                <a:spcPts val="0"/>
              </a:spcAft>
              <a:buSzPts val="900"/>
              <a:buChar char="●"/>
            </a:pPr>
            <a:r>
              <a:rPr lang="en" sz="900"/>
              <a:t>Physical Education</a:t>
            </a:r>
            <a:endParaRPr sz="900"/>
          </a:p>
          <a:p>
            <a:pPr indent="-285750" lvl="0" marL="457200" rtl="0" algn="l">
              <a:spcBef>
                <a:spcPts val="0"/>
              </a:spcBef>
              <a:spcAft>
                <a:spcPts val="0"/>
              </a:spcAft>
              <a:buSzPts val="900"/>
              <a:buChar char="●"/>
            </a:pPr>
            <a:r>
              <a:rPr lang="en" sz="900"/>
              <a:t>World Languages Courses (Mandarin/Spanish)</a:t>
            </a:r>
            <a:endParaRPr sz="900"/>
          </a:p>
          <a:p>
            <a:pPr indent="-285750" lvl="0" marL="457200" rtl="0" algn="l">
              <a:spcBef>
                <a:spcPts val="0"/>
              </a:spcBef>
              <a:spcAft>
                <a:spcPts val="0"/>
              </a:spcAft>
              <a:buSzPts val="900"/>
              <a:buChar char="●"/>
            </a:pPr>
            <a:r>
              <a:rPr lang="en" sz="900"/>
              <a:t>Visual &amp; Performing Art courses (Art/Graphic Design/Music)</a:t>
            </a:r>
            <a:endParaRPr sz="900"/>
          </a:p>
          <a:p>
            <a:pPr indent="-285750" lvl="0" marL="457200" rtl="0" algn="l">
              <a:spcBef>
                <a:spcPts val="0"/>
              </a:spcBef>
              <a:spcAft>
                <a:spcPts val="0"/>
              </a:spcAft>
              <a:buSzPts val="900"/>
              <a:buChar char="●"/>
            </a:pPr>
            <a:r>
              <a:t/>
            </a:r>
            <a:endParaRPr sz="900"/>
          </a:p>
          <a:p>
            <a:pPr indent="0" lvl="0" marL="0" rtl="0" algn="l">
              <a:spcBef>
                <a:spcPts val="0"/>
              </a:spcBef>
              <a:spcAft>
                <a:spcPts val="0"/>
              </a:spcAft>
              <a:buClr>
                <a:srgbClr val="000000"/>
              </a:buClr>
              <a:buSzPts val="900"/>
              <a:buFont typeface="Arial"/>
              <a:buNone/>
            </a:pPr>
            <a:r>
              <a:rPr lang="en" sz="900"/>
              <a:t>This is ensured by enrollment as well as consistent progress monitoring. Students who required additional support in core subjects, through pull-out support, received services from instructional aids.Students with exceptional needs, as mandated by their IEP or 504, will still have access to general education classrooms based on standard compliance with IEPs. Additionally, students who are English learners either received push-in and/or pull-out services so that they could access coursework in the general education classroom. Newcomer ELs have designated ELD class. </a:t>
            </a:r>
            <a:endParaRPr sz="900"/>
          </a:p>
          <a:p>
            <a:pPr indent="0" lvl="0" marL="0" marR="0" rtl="0" algn="l">
              <a:lnSpc>
                <a:spcPct val="115000"/>
              </a:lnSpc>
              <a:spcBef>
                <a:spcPts val="0"/>
              </a:spcBef>
              <a:spcAft>
                <a:spcPts val="0"/>
              </a:spcAft>
              <a:buClr>
                <a:srgbClr val="000000"/>
              </a:buClr>
              <a:buSzPts val="700"/>
              <a:buFont typeface="Arial"/>
              <a:buNone/>
            </a:pPr>
            <a:r>
              <a:t/>
            </a:r>
            <a:endParaRPr b="1" sz="7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12"/>
          <p:cNvSpPr txBox="1"/>
          <p:nvPr>
            <p:ph type="title"/>
          </p:nvPr>
        </p:nvSpPr>
        <p:spPr>
          <a:xfrm>
            <a:off x="269300" y="302100"/>
            <a:ext cx="8520600" cy="5226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600"/>
              <a:buNone/>
            </a:pPr>
            <a:r>
              <a:rPr lang="en">
                <a:solidFill>
                  <a:srgbClr val="990000"/>
                </a:solidFill>
                <a:latin typeface="Arial"/>
                <a:ea typeface="Arial"/>
                <a:cs typeface="Arial"/>
                <a:sym typeface="Arial"/>
              </a:rPr>
              <a:t>AIMS MS- Priority 7</a:t>
            </a:r>
            <a:endParaRPr>
              <a:solidFill>
                <a:srgbClr val="990000"/>
              </a:solidFill>
              <a:latin typeface="Arial"/>
              <a:ea typeface="Arial"/>
              <a:cs typeface="Arial"/>
              <a:sym typeface="Arial"/>
            </a:endParaRPr>
          </a:p>
        </p:txBody>
      </p:sp>
      <p:sp>
        <p:nvSpPr>
          <p:cNvPr id="148" name="Google Shape;148;p12"/>
          <p:cNvSpPr txBox="1"/>
          <p:nvPr/>
        </p:nvSpPr>
        <p:spPr>
          <a:xfrm>
            <a:off x="491850" y="890100"/>
            <a:ext cx="8160300" cy="4253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1" i="0" lang="en" sz="1800" u="none" cap="none" strike="noStrike">
                <a:solidFill>
                  <a:srgbClr val="000000"/>
                </a:solidFill>
                <a:latin typeface="Arial"/>
                <a:ea typeface="Arial"/>
                <a:cs typeface="Arial"/>
                <a:sym typeface="Arial"/>
              </a:rPr>
              <a:t>Priority 7- </a:t>
            </a:r>
            <a:r>
              <a:rPr b="1" i="0" lang="en" sz="1800" u="none" cap="none" strike="noStrike">
                <a:solidFill>
                  <a:srgbClr val="222222"/>
                </a:solidFill>
                <a:latin typeface="Arial"/>
                <a:ea typeface="Arial"/>
                <a:cs typeface="Arial"/>
                <a:sym typeface="Arial"/>
              </a:rPr>
              <a:t>Access to a Broad Course of Study</a:t>
            </a:r>
            <a:r>
              <a:rPr b="1" i="0" lang="en" sz="1800" u="none" cap="none" strike="noStrike">
                <a:solidFill>
                  <a:srgbClr val="000000"/>
                </a:solidFill>
                <a:latin typeface="Arial"/>
                <a:ea typeface="Arial"/>
                <a:cs typeface="Arial"/>
                <a:sym typeface="Arial"/>
              </a:rPr>
              <a:t>: Met</a:t>
            </a:r>
            <a:endParaRPr b="1" i="0" sz="11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t/>
            </a:r>
            <a:endParaRPr b="1" i="0" sz="11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050"/>
              <a:buFont typeface="Arial"/>
              <a:buNone/>
            </a:pPr>
            <a:r>
              <a:rPr b="1" i="0" lang="en" sz="1050" u="none" cap="none" strike="noStrike">
                <a:solidFill>
                  <a:srgbClr val="333333"/>
                </a:solidFill>
                <a:highlight>
                  <a:srgbClr val="FFFFFF"/>
                </a:highlight>
                <a:latin typeface="Helvetica Neue"/>
                <a:ea typeface="Helvetica Neue"/>
                <a:cs typeface="Helvetica Neue"/>
                <a:sym typeface="Helvetica Neue"/>
              </a:rPr>
              <a:t>3. Given the results of the tool or locally selected measures, identify the barriers preventing the LEA from providing access to a broad course of study for all students.</a:t>
            </a:r>
            <a:endParaRPr b="1" i="0" sz="1050" u="none" cap="none" strike="noStrike">
              <a:solidFill>
                <a:srgbClr val="333333"/>
              </a:solidFill>
              <a:highlight>
                <a:srgbClr val="FFFFFF"/>
              </a:highlight>
              <a:latin typeface="Helvetica Neue"/>
              <a:ea typeface="Helvetica Neue"/>
              <a:cs typeface="Helvetica Neue"/>
              <a:sym typeface="Helvetica Neue"/>
            </a:endParaRPr>
          </a:p>
          <a:p>
            <a:pPr indent="0" lvl="0" marL="0" rtl="0" algn="l">
              <a:lnSpc>
                <a:spcPct val="115000"/>
              </a:lnSpc>
              <a:spcBef>
                <a:spcPts val="0"/>
              </a:spcBef>
              <a:spcAft>
                <a:spcPts val="0"/>
              </a:spcAft>
              <a:buNone/>
            </a:pPr>
            <a:r>
              <a:rPr lang="en" sz="1100"/>
              <a:t>During the 2022-23 academic school year, there were several unprecedented challenges due to school closures during Covid-19 pandemic that prevented a greater access to a broad course of study for all students, particularly as it pertained to implementing the instructions virtually via zoom and the online platforms. Students have lost great deal og learning as well as social </a:t>
            </a:r>
            <a:r>
              <a:rPr lang="en" sz="1100"/>
              <a:t>emotional</a:t>
            </a:r>
            <a:r>
              <a:rPr lang="en" sz="1100"/>
              <a:t> growth since 2020. </a:t>
            </a:r>
            <a:endParaRPr b="1" sz="1050">
              <a:solidFill>
                <a:srgbClr val="333333"/>
              </a:solidFill>
              <a:highlight>
                <a:schemeClr val="lt1"/>
              </a:highlight>
              <a:latin typeface="Helvetica Neue"/>
              <a:ea typeface="Helvetica Neue"/>
              <a:cs typeface="Helvetica Neue"/>
              <a:sym typeface="Helvetica Neue"/>
            </a:endParaRPr>
          </a:p>
          <a:p>
            <a:pPr indent="0" lvl="0" marL="0" marR="0" rtl="0" algn="l">
              <a:lnSpc>
                <a:spcPct val="115000"/>
              </a:lnSpc>
              <a:spcBef>
                <a:spcPts val="0"/>
              </a:spcBef>
              <a:spcAft>
                <a:spcPts val="0"/>
              </a:spcAft>
              <a:buClr>
                <a:srgbClr val="000000"/>
              </a:buClr>
              <a:buSzPts val="1050"/>
              <a:buFont typeface="Arial"/>
              <a:buNone/>
            </a:pPr>
            <a:r>
              <a:t/>
            </a:r>
            <a:endParaRPr b="1" sz="1050">
              <a:solidFill>
                <a:srgbClr val="333333"/>
              </a:solidFill>
              <a:highlight>
                <a:srgbClr val="FFFFFF"/>
              </a:highlight>
              <a:latin typeface="Helvetica Neue"/>
              <a:ea typeface="Helvetica Neue"/>
              <a:cs typeface="Helvetica Neue"/>
              <a:sym typeface="Helvetica Neue"/>
            </a:endParaRPr>
          </a:p>
          <a:p>
            <a:pPr indent="0" lvl="0" marL="0" marR="0" rtl="0" algn="l">
              <a:lnSpc>
                <a:spcPct val="115000"/>
              </a:lnSpc>
              <a:spcBef>
                <a:spcPts val="900"/>
              </a:spcBef>
              <a:spcAft>
                <a:spcPts val="0"/>
              </a:spcAft>
              <a:buClr>
                <a:srgbClr val="000000"/>
              </a:buClr>
              <a:buSzPts val="1050"/>
              <a:buFont typeface="Arial"/>
              <a:buNone/>
            </a:pPr>
            <a:r>
              <a:t/>
            </a:r>
            <a:endParaRPr b="1" i="0" sz="1050" u="none" cap="none" strike="noStrike">
              <a:solidFill>
                <a:srgbClr val="333333"/>
              </a:solidFill>
              <a:highlight>
                <a:srgbClr val="FFFFFF"/>
              </a:highlight>
              <a:latin typeface="Helvetica Neue"/>
              <a:ea typeface="Helvetica Neue"/>
              <a:cs typeface="Helvetica Neue"/>
              <a:sym typeface="Helvetica Neue"/>
            </a:endParaRPr>
          </a:p>
          <a:p>
            <a:pPr indent="0" lvl="0" marL="0" marR="0" rtl="0" algn="l">
              <a:lnSpc>
                <a:spcPct val="115000"/>
              </a:lnSpc>
              <a:spcBef>
                <a:spcPts val="0"/>
              </a:spcBef>
              <a:spcAft>
                <a:spcPts val="0"/>
              </a:spcAft>
              <a:buClr>
                <a:srgbClr val="000000"/>
              </a:buClr>
              <a:buSzPts val="1050"/>
              <a:buFont typeface="Arial"/>
              <a:buNone/>
            </a:pPr>
            <a:r>
              <a:rPr b="1" i="0" lang="en" sz="1050" u="none" cap="none" strike="noStrike">
                <a:solidFill>
                  <a:srgbClr val="333333"/>
                </a:solidFill>
                <a:highlight>
                  <a:srgbClr val="FFFFFF"/>
                </a:highlight>
                <a:latin typeface="Helvetica Neue"/>
                <a:ea typeface="Helvetica Neue"/>
                <a:cs typeface="Helvetica Neue"/>
                <a:sym typeface="Helvetica Neue"/>
              </a:rPr>
              <a:t>4. In response to the results of the tool or locally selected measures, what revisions, decisions, or new actions will the LEA implement, or has the LEA implemented, to ensure access to a broad course of study for all students?</a:t>
            </a:r>
            <a:endParaRPr b="1" i="0" sz="1050" u="none" cap="none" strike="noStrike">
              <a:solidFill>
                <a:srgbClr val="333333"/>
              </a:solidFill>
              <a:highlight>
                <a:srgbClr val="FFFFFF"/>
              </a:highlight>
              <a:latin typeface="Helvetica Neue"/>
              <a:ea typeface="Helvetica Neue"/>
              <a:cs typeface="Helvetica Neue"/>
              <a:sym typeface="Helvetica Neue"/>
            </a:endParaRPr>
          </a:p>
          <a:p>
            <a:pPr indent="0" lvl="0" marL="0" marR="0" rtl="0" algn="l">
              <a:lnSpc>
                <a:spcPct val="115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lang="en" sz="1100"/>
              <a:t>During the 2022-23 school year, returning from the Covid-19 pandemic forced us to make several changes throughout the year. At the beginning of the school year,we shifted our focus in recovering the learning loss and </a:t>
            </a:r>
            <a:r>
              <a:rPr lang="en" sz="1100"/>
              <a:t>providing</a:t>
            </a:r>
            <a:r>
              <a:rPr lang="en" sz="1100"/>
              <a:t> social emotional support, that required us to modify our master schedules, intervention support plans. We added 30 minutes of social emotional learning for all students into their daily master schedules. Our teachers has to add additional focus on Students’ social emotional well being. Our schools are also facing challenges in hiring highly qualified teachers and support staff as a result of nationwide teacher shortage. </a:t>
            </a:r>
            <a:endParaRPr sz="1100"/>
          </a:p>
          <a:p>
            <a:pPr indent="0" lvl="0" marL="0" rtl="0" algn="l">
              <a:lnSpc>
                <a:spcPct val="115000"/>
              </a:lnSpc>
              <a:spcBef>
                <a:spcPts val="0"/>
              </a:spcBef>
              <a:spcAft>
                <a:spcPts val="0"/>
              </a:spcAft>
              <a:buNone/>
            </a:pPr>
            <a:r>
              <a:t/>
            </a:r>
            <a:endParaRPr b="1" sz="1100"/>
          </a:p>
          <a:p>
            <a:pPr indent="0" lvl="0" marL="0" marR="0" rtl="0" algn="l">
              <a:lnSpc>
                <a:spcPct val="115000"/>
              </a:lnSpc>
              <a:spcBef>
                <a:spcPts val="0"/>
              </a:spcBef>
              <a:spcAft>
                <a:spcPts val="0"/>
              </a:spcAft>
              <a:buClr>
                <a:srgbClr val="000000"/>
              </a:buClr>
              <a:buSzPts val="1100"/>
              <a:buFont typeface="Arial"/>
              <a:buNone/>
            </a:pPr>
            <a:r>
              <a:t/>
            </a:r>
            <a:endParaRPr b="1" sz="11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9"/>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600"/>
              <a:buNone/>
            </a:pPr>
            <a:r>
              <a:rPr lang="en" sz="2300"/>
              <a:t>The school is engaging with various stakeholders to ensure that we are gathering information and to include all families. </a:t>
            </a:r>
            <a:endParaRPr sz="2300"/>
          </a:p>
          <a:p>
            <a:pPr indent="0" lvl="0" marL="0" rtl="0" algn="l">
              <a:lnSpc>
                <a:spcPct val="100000"/>
              </a:lnSpc>
              <a:spcBef>
                <a:spcPts val="0"/>
              </a:spcBef>
              <a:spcAft>
                <a:spcPts val="0"/>
              </a:spcAft>
              <a:buSzPts val="3600"/>
              <a:buNone/>
            </a:pPr>
            <a:r>
              <a:t/>
            </a:r>
            <a:endParaRPr sz="2300"/>
          </a:p>
          <a:p>
            <a:pPr indent="0" lvl="0" marL="0" rtl="0" algn="l">
              <a:lnSpc>
                <a:spcPct val="100000"/>
              </a:lnSpc>
              <a:spcBef>
                <a:spcPts val="0"/>
              </a:spcBef>
              <a:spcAft>
                <a:spcPts val="0"/>
              </a:spcAft>
              <a:buSzPts val="3600"/>
              <a:buNone/>
            </a:pPr>
            <a:r>
              <a:rPr lang="en" sz="2300"/>
              <a:t>The LEA is working on strengthening the way that we are providing information and resources to support student learning and development in the home.</a:t>
            </a:r>
            <a:endParaRPr sz="2300"/>
          </a:p>
          <a:p>
            <a:pPr indent="0" lvl="0" marL="0" rtl="0" algn="l">
              <a:lnSpc>
                <a:spcPct val="100000"/>
              </a:lnSpc>
              <a:spcBef>
                <a:spcPts val="0"/>
              </a:spcBef>
              <a:spcAft>
                <a:spcPts val="0"/>
              </a:spcAft>
              <a:buSzPts val="3600"/>
              <a:buNone/>
            </a:pPr>
            <a:r>
              <a:t/>
            </a:r>
            <a:endParaRPr sz="2300"/>
          </a:p>
          <a:p>
            <a:pPr indent="0" lvl="0" marL="0" rtl="0" algn="l">
              <a:lnSpc>
                <a:spcPct val="100000"/>
              </a:lnSpc>
              <a:spcBef>
                <a:spcPts val="0"/>
              </a:spcBef>
              <a:spcAft>
                <a:spcPts val="0"/>
              </a:spcAft>
              <a:buSzPts val="3600"/>
              <a:buNone/>
            </a:pPr>
            <a:r>
              <a:rPr lang="en" sz="2300"/>
              <a:t>The LEA is working towards strengthening the way in which we seek input for decision making. </a:t>
            </a:r>
            <a:endParaRPr sz="2300"/>
          </a:p>
          <a:p>
            <a:pPr indent="0" lvl="0" marL="0" rtl="0" algn="l">
              <a:lnSpc>
                <a:spcPct val="100000"/>
              </a:lnSpc>
              <a:spcBef>
                <a:spcPts val="0"/>
              </a:spcBef>
              <a:spcAft>
                <a:spcPts val="0"/>
              </a:spcAft>
              <a:buSzPts val="3600"/>
              <a:buNone/>
            </a:pPr>
            <a:r>
              <a:t/>
            </a:r>
            <a:endParaRPr sz="2300"/>
          </a:p>
          <a:p>
            <a:pPr indent="0" lvl="0" marL="0" rtl="0" algn="l">
              <a:lnSpc>
                <a:spcPct val="100000"/>
              </a:lnSpc>
              <a:spcBef>
                <a:spcPts val="0"/>
              </a:spcBef>
              <a:spcAft>
                <a:spcPts val="0"/>
              </a:spcAft>
              <a:buSzPts val="360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2"/>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600"/>
              <a:buNone/>
            </a:pPr>
            <a:r>
              <a:rPr lang="en">
                <a:solidFill>
                  <a:srgbClr val="990000"/>
                </a:solidFill>
              </a:rPr>
              <a:t>CA Dashboard</a:t>
            </a:r>
            <a:endParaRPr>
              <a:solidFill>
                <a:srgbClr val="CC0000"/>
              </a:solidFill>
            </a:endParaRPr>
          </a:p>
        </p:txBody>
      </p:sp>
      <p:sp>
        <p:nvSpPr>
          <p:cNvPr id="88" name="Google Shape;88;p2"/>
          <p:cNvSpPr txBox="1"/>
          <p:nvPr>
            <p:ph idx="4294967295" type="body"/>
          </p:nvPr>
        </p:nvSpPr>
        <p:spPr>
          <a:xfrm>
            <a:off x="311700" y="1152425"/>
            <a:ext cx="8520600" cy="3756600"/>
          </a:xfrm>
          <a:prstGeom prst="rect">
            <a:avLst/>
          </a:prstGeom>
          <a:noFill/>
          <a:ln>
            <a:noFill/>
          </a:ln>
        </p:spPr>
        <p:txBody>
          <a:bodyPr anchorCtr="0" anchor="t" bIns="91425" lIns="91425" spcFirstLastPara="1" rIns="91425" wrap="square" tIns="91425">
            <a:noAutofit/>
          </a:bodyPr>
          <a:lstStyle/>
          <a:p>
            <a:pPr indent="0" lvl="0" marL="0" rtl="0" algn="l">
              <a:lnSpc>
                <a:spcPct val="131250"/>
              </a:lnSpc>
              <a:spcBef>
                <a:spcPts val="0"/>
              </a:spcBef>
              <a:spcAft>
                <a:spcPts val="0"/>
              </a:spcAft>
              <a:buSzPts val="1800"/>
              <a:buNone/>
            </a:pPr>
            <a:r>
              <a:rPr lang="en" sz="1400">
                <a:solidFill>
                  <a:srgbClr val="131516"/>
                </a:solidFill>
                <a:highlight>
                  <a:srgbClr val="FFFFFF"/>
                </a:highlight>
                <a:latin typeface="Arial"/>
                <a:ea typeface="Arial"/>
                <a:cs typeface="Arial"/>
                <a:sym typeface="Arial"/>
              </a:rPr>
              <a:t>What Is the California School Dashboard? </a:t>
            </a:r>
            <a:endParaRPr sz="1400">
              <a:solidFill>
                <a:srgbClr val="131516"/>
              </a:solidFill>
              <a:highlight>
                <a:srgbClr val="FFFFFF"/>
              </a:highlight>
              <a:latin typeface="Arial"/>
              <a:ea typeface="Arial"/>
              <a:cs typeface="Arial"/>
              <a:sym typeface="Arial"/>
            </a:endParaRPr>
          </a:p>
          <a:p>
            <a:pPr indent="0" lvl="0" marL="0" rtl="0" algn="l">
              <a:lnSpc>
                <a:spcPct val="131250"/>
              </a:lnSpc>
              <a:spcBef>
                <a:spcPts val="0"/>
              </a:spcBef>
              <a:spcAft>
                <a:spcPts val="0"/>
              </a:spcAft>
              <a:buSzPts val="1800"/>
              <a:buNone/>
            </a:pPr>
            <a:r>
              <a:t/>
            </a:r>
            <a:endParaRPr sz="1400">
              <a:solidFill>
                <a:srgbClr val="131516"/>
              </a:solidFill>
              <a:highlight>
                <a:srgbClr val="FFFFFF"/>
              </a:highlight>
              <a:latin typeface="Arial"/>
              <a:ea typeface="Arial"/>
              <a:cs typeface="Arial"/>
              <a:sym typeface="Arial"/>
            </a:endParaRPr>
          </a:p>
          <a:p>
            <a:pPr indent="0" lvl="0" marL="0" rtl="0" algn="l">
              <a:lnSpc>
                <a:spcPct val="131250"/>
              </a:lnSpc>
              <a:spcBef>
                <a:spcPts val="0"/>
              </a:spcBef>
              <a:spcAft>
                <a:spcPts val="0"/>
              </a:spcAft>
              <a:buSzPts val="1800"/>
              <a:buNone/>
            </a:pPr>
            <a:r>
              <a:rPr lang="en" sz="1400">
                <a:solidFill>
                  <a:srgbClr val="131516"/>
                </a:solidFill>
                <a:highlight>
                  <a:srgbClr val="FFFFFF"/>
                </a:highlight>
                <a:latin typeface="Arial"/>
                <a:ea typeface="Arial"/>
                <a:cs typeface="Arial"/>
                <a:sym typeface="Arial"/>
              </a:rPr>
              <a:t>The California School Dashboard (or the Dashboard) is an online tool that shows parents and communities how schools and districts are performing on test scores, graduation rates, and other measures of student success. These multiple measures of success reflect California’s new accountability system, which is based on the ten priority areas of the Local Control Funding Formula (LCFF) available at http://www.cde.ca.gov/fg/aa/lc/lcffoverview.asp. </a:t>
            </a:r>
            <a:endParaRPr sz="1200">
              <a:solidFill>
                <a:srgbClr val="222222"/>
              </a:solidFill>
              <a:highlight>
                <a:srgbClr val="FFFFFF"/>
              </a:highlight>
              <a:latin typeface="Arial"/>
              <a:ea typeface="Arial"/>
              <a:cs typeface="Arial"/>
              <a:sym typeface="Arial"/>
            </a:endParaRPr>
          </a:p>
          <a:p>
            <a:pPr indent="0" lvl="0" marL="0" rtl="0" algn="l">
              <a:lnSpc>
                <a:spcPct val="100000"/>
              </a:lnSpc>
              <a:spcBef>
                <a:spcPts val="0"/>
              </a:spcBef>
              <a:spcAft>
                <a:spcPts val="0"/>
              </a:spcAft>
              <a:buSzPts val="1800"/>
              <a:buNone/>
            </a:pPr>
            <a:r>
              <a:t/>
            </a:r>
            <a:endParaRPr sz="1200">
              <a:solidFill>
                <a:srgbClr val="222222"/>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3"/>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600"/>
              <a:buNone/>
            </a:pPr>
            <a:r>
              <a:rPr lang="en">
                <a:solidFill>
                  <a:srgbClr val="990000"/>
                </a:solidFill>
              </a:rPr>
              <a:t>Local Indicators</a:t>
            </a:r>
            <a:endParaRPr>
              <a:solidFill>
                <a:srgbClr val="990000"/>
              </a:solidFill>
            </a:endParaRPr>
          </a:p>
        </p:txBody>
      </p:sp>
      <p:sp>
        <p:nvSpPr>
          <p:cNvPr id="94" name="Google Shape;94;p3"/>
          <p:cNvSpPr txBox="1"/>
          <p:nvPr/>
        </p:nvSpPr>
        <p:spPr>
          <a:xfrm>
            <a:off x="470275" y="1313250"/>
            <a:ext cx="7875000" cy="33159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0" i="0" lang="en" sz="1800" u="none" cap="none" strike="noStrike">
                <a:solidFill>
                  <a:srgbClr val="000000"/>
                </a:solidFill>
                <a:latin typeface="Open Sans"/>
                <a:ea typeface="Open Sans"/>
                <a:cs typeface="Open Sans"/>
                <a:sym typeface="Open Sans"/>
              </a:rPr>
              <a:t>Local indicators are a part of a seamless accountability system that: </a:t>
            </a:r>
            <a:endParaRPr b="0" i="0" sz="1800" u="none" cap="none" strike="noStrike">
              <a:solidFill>
                <a:srgbClr val="000000"/>
              </a:solidFill>
              <a:latin typeface="Open Sans"/>
              <a:ea typeface="Open Sans"/>
              <a:cs typeface="Open Sans"/>
              <a:sym typeface="Open Sans"/>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Open Sans"/>
              <a:ea typeface="Open Sans"/>
              <a:cs typeface="Open Sans"/>
              <a:sym typeface="Open Sans"/>
            </a:endParaRPr>
          </a:p>
          <a:p>
            <a:pPr indent="-342900" lvl="0" marL="457200" marR="0" rtl="0" algn="l">
              <a:lnSpc>
                <a:spcPct val="100000"/>
              </a:lnSpc>
              <a:spcBef>
                <a:spcPts val="0"/>
              </a:spcBef>
              <a:spcAft>
                <a:spcPts val="0"/>
              </a:spcAft>
              <a:buClr>
                <a:srgbClr val="000000"/>
              </a:buClr>
              <a:buSzPts val="1800"/>
              <a:buFont typeface="Open Sans"/>
              <a:buChar char="●"/>
            </a:pPr>
            <a:r>
              <a:rPr b="0" i="0" lang="en" sz="1800" u="none" cap="none" strike="noStrike">
                <a:solidFill>
                  <a:srgbClr val="000000"/>
                </a:solidFill>
                <a:latin typeface="Open Sans"/>
                <a:ea typeface="Open Sans"/>
                <a:cs typeface="Open Sans"/>
                <a:sym typeface="Open Sans"/>
              </a:rPr>
              <a:t>Reflects the emphasis on ‘local control’ </a:t>
            </a:r>
            <a:endParaRPr b="0" i="0" sz="1800" u="none" cap="none" strike="noStrike">
              <a:solidFill>
                <a:srgbClr val="000000"/>
              </a:solidFill>
              <a:latin typeface="Open Sans"/>
              <a:ea typeface="Open Sans"/>
              <a:cs typeface="Open Sans"/>
              <a:sym typeface="Open Sans"/>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Open Sans"/>
              <a:ea typeface="Open Sans"/>
              <a:cs typeface="Open Sans"/>
              <a:sym typeface="Open Sans"/>
            </a:endParaRPr>
          </a:p>
          <a:p>
            <a:pPr indent="-342900" lvl="0" marL="457200" marR="0" rtl="0" algn="l">
              <a:lnSpc>
                <a:spcPct val="100000"/>
              </a:lnSpc>
              <a:spcBef>
                <a:spcPts val="0"/>
              </a:spcBef>
              <a:spcAft>
                <a:spcPts val="0"/>
              </a:spcAft>
              <a:buClr>
                <a:srgbClr val="000000"/>
              </a:buClr>
              <a:buSzPts val="1800"/>
              <a:buFont typeface="Open Sans"/>
              <a:buChar char="●"/>
            </a:pPr>
            <a:r>
              <a:rPr b="0" i="0" lang="en" sz="1800" u="none" cap="none" strike="noStrike">
                <a:solidFill>
                  <a:srgbClr val="000000"/>
                </a:solidFill>
                <a:latin typeface="Open Sans"/>
                <a:ea typeface="Open Sans"/>
                <a:cs typeface="Open Sans"/>
                <a:sym typeface="Open Sans"/>
              </a:rPr>
              <a:t>Enables LEAs to measure its progress using local data </a:t>
            </a:r>
            <a:endParaRPr b="0" i="0" sz="1800" u="none" cap="none" strike="noStrike">
              <a:solidFill>
                <a:srgbClr val="000000"/>
              </a:solidFill>
              <a:latin typeface="Open Sans"/>
              <a:ea typeface="Open Sans"/>
              <a:cs typeface="Open Sans"/>
              <a:sym typeface="Open Sans"/>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Open Sans"/>
              <a:ea typeface="Open Sans"/>
              <a:cs typeface="Open Sans"/>
              <a:sym typeface="Open Sans"/>
            </a:endParaRPr>
          </a:p>
          <a:p>
            <a:pPr indent="-342900" lvl="0" marL="457200" marR="0" rtl="0" algn="l">
              <a:lnSpc>
                <a:spcPct val="100000"/>
              </a:lnSpc>
              <a:spcBef>
                <a:spcPts val="0"/>
              </a:spcBef>
              <a:spcAft>
                <a:spcPts val="0"/>
              </a:spcAft>
              <a:buClr>
                <a:srgbClr val="000000"/>
              </a:buClr>
              <a:buSzPts val="1800"/>
              <a:buFont typeface="Open Sans"/>
              <a:buChar char="●"/>
            </a:pPr>
            <a:r>
              <a:rPr b="0" i="0" lang="en" sz="1800" u="none" cap="none" strike="noStrike">
                <a:solidFill>
                  <a:srgbClr val="000000"/>
                </a:solidFill>
                <a:latin typeface="Open Sans"/>
                <a:ea typeface="Open Sans"/>
                <a:cs typeface="Open Sans"/>
                <a:sym typeface="Open Sans"/>
              </a:rPr>
              <a:t>Provides valuable information necessary for stakeholders to engage in meaningful engagement with a holistic understanding of local successes and challenges </a:t>
            </a:r>
            <a:endParaRPr b="0" i="0" sz="1800" u="none" cap="none" strike="noStrike">
              <a:solidFill>
                <a:srgbClr val="000000"/>
              </a:solidFill>
              <a:latin typeface="Open Sans"/>
              <a:ea typeface="Open Sans"/>
              <a:cs typeface="Open Sans"/>
              <a:sym typeface="Open Sans"/>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Open Sans"/>
              <a:ea typeface="Open Sans"/>
              <a:cs typeface="Open Sans"/>
              <a:sym typeface="Open Sans"/>
            </a:endParaRPr>
          </a:p>
          <a:p>
            <a:pPr indent="-342900" lvl="0" marL="457200" marR="0" rtl="0" algn="l">
              <a:lnSpc>
                <a:spcPct val="100000"/>
              </a:lnSpc>
              <a:spcBef>
                <a:spcPts val="0"/>
              </a:spcBef>
              <a:spcAft>
                <a:spcPts val="0"/>
              </a:spcAft>
              <a:buClr>
                <a:srgbClr val="000000"/>
              </a:buClr>
              <a:buSzPts val="1800"/>
              <a:buFont typeface="Open Sans"/>
              <a:buChar char="●"/>
            </a:pPr>
            <a:r>
              <a:rPr b="0" i="0" lang="en" sz="1800" u="none" cap="none" strike="noStrike">
                <a:solidFill>
                  <a:srgbClr val="000000"/>
                </a:solidFill>
                <a:latin typeface="Open Sans"/>
                <a:ea typeface="Open Sans"/>
                <a:cs typeface="Open Sans"/>
                <a:sym typeface="Open Sans"/>
              </a:rPr>
              <a:t>Informs the Local Control and Accountability Plan (LCAP) planning process </a:t>
            </a:r>
            <a:endParaRPr b="0" i="0" sz="1800" u="none" cap="none" strike="noStrike">
              <a:solidFill>
                <a:srgbClr val="000000"/>
              </a:solidFill>
              <a:latin typeface="Open Sans"/>
              <a:ea typeface="Open Sans"/>
              <a:cs typeface="Open Sans"/>
              <a:sym typeface="Open San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4"/>
          <p:cNvSpPr txBox="1"/>
          <p:nvPr>
            <p:ph type="title"/>
          </p:nvPr>
        </p:nvSpPr>
        <p:spPr>
          <a:xfrm>
            <a:off x="311700" y="183700"/>
            <a:ext cx="8520600" cy="706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600"/>
              <a:buNone/>
            </a:pPr>
            <a:r>
              <a:rPr lang="en">
                <a:solidFill>
                  <a:srgbClr val="990000"/>
                </a:solidFill>
              </a:rPr>
              <a:t>Local Indicators</a:t>
            </a:r>
            <a:endParaRPr>
              <a:solidFill>
                <a:srgbClr val="990000"/>
              </a:solidFill>
            </a:endParaRPr>
          </a:p>
        </p:txBody>
      </p:sp>
      <p:sp>
        <p:nvSpPr>
          <p:cNvPr id="100" name="Google Shape;100;p4"/>
          <p:cNvSpPr txBox="1"/>
          <p:nvPr/>
        </p:nvSpPr>
        <p:spPr>
          <a:xfrm>
            <a:off x="410325" y="728150"/>
            <a:ext cx="8198100" cy="4322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 sz="1400" u="none" cap="none" strike="noStrike">
                <a:solidFill>
                  <a:srgbClr val="000000"/>
                </a:solidFill>
                <a:latin typeface="Arial"/>
                <a:ea typeface="Arial"/>
                <a:cs typeface="Arial"/>
                <a:sym typeface="Arial"/>
              </a:rPr>
              <a:t>Priority 1: </a:t>
            </a:r>
            <a:endParaRPr b="1"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Char char="●"/>
            </a:pPr>
            <a:r>
              <a:rPr b="1" i="0" lang="en" sz="1400" u="none" cap="none" strike="noStrike">
                <a:solidFill>
                  <a:srgbClr val="000000"/>
                </a:solidFill>
                <a:latin typeface="Arial"/>
                <a:ea typeface="Arial"/>
                <a:cs typeface="Arial"/>
                <a:sym typeface="Arial"/>
              </a:rPr>
              <a:t>Basic Services and Conditions</a:t>
            </a:r>
            <a:endParaRPr b="1" i="0" sz="1400" u="none" cap="none" strike="noStrike">
              <a:solidFill>
                <a:srgbClr val="000000"/>
              </a:solidFill>
              <a:latin typeface="Arial"/>
              <a:ea typeface="Arial"/>
              <a:cs typeface="Arial"/>
              <a:sym typeface="Arial"/>
            </a:endParaRPr>
          </a:p>
          <a:p>
            <a:pPr indent="457200" lvl="0" marL="457200" marR="0" rtl="0" algn="l">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Arial"/>
                <a:ea typeface="Arial"/>
                <a:cs typeface="Arial"/>
                <a:sym typeface="Arial"/>
              </a:rPr>
              <a:t>Teacher misassignment</a:t>
            </a:r>
            <a:endParaRPr b="0" i="0" sz="1400" u="none" cap="none" strike="noStrike">
              <a:solidFill>
                <a:srgbClr val="000000"/>
              </a:solidFill>
              <a:latin typeface="Arial"/>
              <a:ea typeface="Arial"/>
              <a:cs typeface="Arial"/>
              <a:sym typeface="Arial"/>
            </a:endParaRPr>
          </a:p>
          <a:p>
            <a:pPr indent="457200" lvl="0" marL="457200" marR="0" rtl="0" algn="l">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Arial"/>
                <a:ea typeface="Arial"/>
                <a:cs typeface="Arial"/>
                <a:sym typeface="Arial"/>
              </a:rPr>
              <a:t>Student access to instructional material</a:t>
            </a:r>
            <a:endParaRPr b="0" i="0" sz="1400" u="none" cap="none" strike="noStrike">
              <a:solidFill>
                <a:srgbClr val="000000"/>
              </a:solidFill>
              <a:latin typeface="Arial"/>
              <a:ea typeface="Arial"/>
              <a:cs typeface="Arial"/>
              <a:sym typeface="Arial"/>
            </a:endParaRPr>
          </a:p>
          <a:p>
            <a:pPr indent="457200" lvl="0" marL="457200" marR="0" rtl="0" algn="l">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Arial"/>
                <a:ea typeface="Arial"/>
                <a:cs typeface="Arial"/>
                <a:sym typeface="Arial"/>
              </a:rPr>
              <a:t>Conditions of school facilities</a:t>
            </a:r>
            <a:endParaRPr b="0" i="0" sz="1400" u="none" cap="none" strike="noStrike">
              <a:solidFill>
                <a:srgbClr val="000000"/>
              </a:solidFill>
              <a:latin typeface="Arial"/>
              <a:ea typeface="Arial"/>
              <a:cs typeface="Arial"/>
              <a:sym typeface="Arial"/>
            </a:endParaRPr>
          </a:p>
          <a:p>
            <a:pPr indent="457200" lvl="0" marL="45720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n" sz="1400" u="none" cap="none" strike="noStrike">
                <a:solidFill>
                  <a:srgbClr val="000000"/>
                </a:solidFill>
                <a:latin typeface="Arial"/>
                <a:ea typeface="Arial"/>
                <a:cs typeface="Arial"/>
                <a:sym typeface="Arial"/>
              </a:rPr>
              <a:t>Priority 2: </a:t>
            </a:r>
            <a:endParaRPr b="1" i="0" sz="1400" u="none" cap="none" strike="noStrike">
              <a:solidFill>
                <a:schemeClr val="accent1"/>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Char char="●"/>
            </a:pPr>
            <a:r>
              <a:rPr b="0" i="0" lang="en" sz="1400" u="none" cap="none" strike="noStrike">
                <a:solidFill>
                  <a:srgbClr val="000000"/>
                </a:solidFill>
                <a:latin typeface="Arial"/>
                <a:ea typeface="Arial"/>
                <a:cs typeface="Arial"/>
                <a:sym typeface="Arial"/>
              </a:rPr>
              <a:t> Implementation of State Academic Standards</a:t>
            </a:r>
            <a:endParaRPr b="0" i="0" sz="1400" u="none" cap="none" strike="noStrike">
              <a:solidFill>
                <a:srgbClr val="000000"/>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n" sz="1400" u="none" cap="none" strike="noStrike">
                <a:solidFill>
                  <a:srgbClr val="000000"/>
                </a:solidFill>
                <a:latin typeface="Arial"/>
                <a:ea typeface="Arial"/>
                <a:cs typeface="Arial"/>
                <a:sym typeface="Arial"/>
              </a:rPr>
              <a:t>Priority 3: </a:t>
            </a:r>
            <a:endParaRPr b="1"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Char char="●"/>
            </a:pPr>
            <a:r>
              <a:rPr b="0" i="0" lang="en" sz="1400" u="none" cap="none" strike="noStrike">
                <a:solidFill>
                  <a:srgbClr val="000000"/>
                </a:solidFill>
                <a:latin typeface="Arial"/>
                <a:ea typeface="Arial"/>
                <a:cs typeface="Arial"/>
                <a:sym typeface="Arial"/>
              </a:rPr>
              <a:t>Parent Engagement</a:t>
            </a:r>
            <a:endParaRPr b="0" i="0" sz="1400" u="none" cap="none" strike="noStrike">
              <a:solidFill>
                <a:srgbClr val="000000"/>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n" sz="1400" u="none" cap="none" strike="noStrike">
                <a:solidFill>
                  <a:srgbClr val="000000"/>
                </a:solidFill>
                <a:latin typeface="Arial"/>
                <a:ea typeface="Arial"/>
                <a:cs typeface="Arial"/>
                <a:sym typeface="Arial"/>
              </a:rPr>
              <a:t>Priority 6:</a:t>
            </a:r>
            <a:endParaRPr b="1"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Char char="●"/>
            </a:pPr>
            <a:r>
              <a:rPr b="0" i="0" lang="en" sz="1400" u="none" cap="none" strike="noStrike">
                <a:solidFill>
                  <a:srgbClr val="000000"/>
                </a:solidFill>
                <a:latin typeface="Arial"/>
                <a:ea typeface="Arial"/>
                <a:cs typeface="Arial"/>
                <a:sym typeface="Arial"/>
              </a:rPr>
              <a:t>School Climate</a:t>
            </a:r>
            <a:endParaRPr b="0" i="0" sz="1400" u="none" cap="none" strike="noStrike">
              <a:solidFill>
                <a:srgbClr val="000000"/>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n" sz="1400" u="none" cap="none" strike="noStrike">
                <a:solidFill>
                  <a:srgbClr val="000000"/>
                </a:solidFill>
                <a:latin typeface="Arial"/>
                <a:ea typeface="Arial"/>
                <a:cs typeface="Arial"/>
                <a:sym typeface="Arial"/>
              </a:rPr>
              <a:t>Priority 7:</a:t>
            </a:r>
            <a:endParaRPr b="1" i="0" sz="1400" u="none" cap="none" strike="noStrike">
              <a:solidFill>
                <a:srgbClr val="000000"/>
              </a:solidFill>
              <a:highlight>
                <a:srgbClr val="FFFF00"/>
              </a:highlight>
              <a:latin typeface="Arial"/>
              <a:ea typeface="Arial"/>
              <a:cs typeface="Arial"/>
              <a:sym typeface="Arial"/>
            </a:endParaRPr>
          </a:p>
          <a:p>
            <a:pPr indent="-317500" lvl="0" marL="596900" marR="0" rtl="0" algn="l">
              <a:lnSpc>
                <a:spcPct val="120000"/>
              </a:lnSpc>
              <a:spcBef>
                <a:spcPts val="0"/>
              </a:spcBef>
              <a:spcAft>
                <a:spcPts val="0"/>
              </a:spcAft>
              <a:buClr>
                <a:srgbClr val="000000"/>
              </a:buClr>
              <a:buSzPts val="1400"/>
              <a:buFont typeface="Arial"/>
              <a:buChar char="●"/>
            </a:pPr>
            <a:r>
              <a:rPr b="0" i="0" lang="en" sz="1400" u="none" cap="none" strike="noStrike">
                <a:solidFill>
                  <a:srgbClr val="222222"/>
                </a:solidFill>
                <a:latin typeface="Arial"/>
                <a:ea typeface="Arial"/>
                <a:cs typeface="Arial"/>
                <a:sym typeface="Arial"/>
              </a:rPr>
              <a:t>Access to a Broad Course of Study</a:t>
            </a:r>
            <a:endParaRPr b="0" i="0" sz="1400" u="none" cap="none" strike="noStrike">
              <a:solidFill>
                <a:srgbClr val="222222"/>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5"/>
          <p:cNvSpPr txBox="1"/>
          <p:nvPr>
            <p:ph type="title"/>
          </p:nvPr>
        </p:nvSpPr>
        <p:spPr>
          <a:xfrm>
            <a:off x="269300" y="91850"/>
            <a:ext cx="8520600" cy="7560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600"/>
              <a:buNone/>
            </a:pPr>
            <a:r>
              <a:rPr lang="en">
                <a:solidFill>
                  <a:srgbClr val="990000"/>
                </a:solidFill>
              </a:rPr>
              <a:t>AIMS MS - Priority 1</a:t>
            </a:r>
            <a:endParaRPr>
              <a:solidFill>
                <a:srgbClr val="990000"/>
              </a:solidFill>
            </a:endParaRPr>
          </a:p>
        </p:txBody>
      </p:sp>
      <p:sp>
        <p:nvSpPr>
          <p:cNvPr id="106" name="Google Shape;106;p5"/>
          <p:cNvSpPr txBox="1"/>
          <p:nvPr/>
        </p:nvSpPr>
        <p:spPr>
          <a:xfrm>
            <a:off x="491850" y="620900"/>
            <a:ext cx="8160300" cy="4332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 sz="1800" u="none" cap="none" strike="noStrike">
                <a:solidFill>
                  <a:srgbClr val="000000"/>
                </a:solidFill>
                <a:latin typeface="Arial"/>
                <a:ea typeface="Arial"/>
                <a:cs typeface="Arial"/>
                <a:sym typeface="Arial"/>
              </a:rPr>
              <a:t>Priority 1 - Basic Services and Conditions: Met</a:t>
            </a:r>
            <a:endParaRPr b="1" i="0" sz="1800" u="none" cap="none" strike="noStrike">
              <a:solidFill>
                <a:srgbClr val="000000"/>
              </a:solidFill>
              <a:latin typeface="Arial"/>
              <a:ea typeface="Arial"/>
              <a:cs typeface="Arial"/>
              <a:sym typeface="Arial"/>
            </a:endParaRPr>
          </a:p>
          <a:p>
            <a:pPr indent="-342900" lvl="0" marL="457200" marR="0" rtl="0" algn="l">
              <a:lnSpc>
                <a:spcPct val="100000"/>
              </a:lnSpc>
              <a:spcBef>
                <a:spcPts val="0"/>
              </a:spcBef>
              <a:spcAft>
                <a:spcPts val="0"/>
              </a:spcAft>
              <a:buClr>
                <a:srgbClr val="000000"/>
              </a:buClr>
              <a:buSzPts val="1800"/>
              <a:buFont typeface="Arial"/>
              <a:buChar char="●"/>
            </a:pPr>
            <a:r>
              <a:rPr b="0" i="0" lang="en" sz="1800" u="none" cap="none" strike="noStrike">
                <a:solidFill>
                  <a:srgbClr val="000000"/>
                </a:solidFill>
                <a:latin typeface="Arial"/>
                <a:ea typeface="Arial"/>
                <a:cs typeface="Arial"/>
                <a:sym typeface="Arial"/>
              </a:rPr>
              <a:t>Teacher misassignment - </a:t>
            </a:r>
            <a:r>
              <a:rPr b="0" i="0" lang="en" sz="1800" u="none" cap="none" strike="noStrike">
                <a:solidFill>
                  <a:srgbClr val="000000"/>
                </a:solidFill>
                <a:highlight>
                  <a:schemeClr val="accent6"/>
                </a:highlight>
                <a:latin typeface="Arial"/>
                <a:ea typeface="Arial"/>
                <a:cs typeface="Arial"/>
                <a:sym typeface="Arial"/>
              </a:rPr>
              <a:t>20%</a:t>
            </a:r>
            <a:endParaRPr b="0" i="0" sz="1800" u="none" cap="none" strike="noStrike">
              <a:solidFill>
                <a:srgbClr val="000000"/>
              </a:solidFill>
              <a:highlight>
                <a:schemeClr val="accent6"/>
              </a:highlight>
              <a:latin typeface="Arial"/>
              <a:ea typeface="Arial"/>
              <a:cs typeface="Arial"/>
              <a:sym typeface="Arial"/>
            </a:endParaRPr>
          </a:p>
          <a:p>
            <a:pPr indent="-342900" lvl="0" marL="457200" marR="0" rtl="0" algn="l">
              <a:lnSpc>
                <a:spcPct val="100000"/>
              </a:lnSpc>
              <a:spcBef>
                <a:spcPts val="0"/>
              </a:spcBef>
              <a:spcAft>
                <a:spcPts val="0"/>
              </a:spcAft>
              <a:buClr>
                <a:srgbClr val="000000"/>
              </a:buClr>
              <a:buSzPts val="1800"/>
              <a:buFont typeface="Arial"/>
              <a:buChar char="●"/>
            </a:pPr>
            <a:r>
              <a:rPr b="0" i="0" lang="en" sz="1800" u="none" cap="none" strike="noStrike">
                <a:solidFill>
                  <a:srgbClr val="000000"/>
                </a:solidFill>
                <a:latin typeface="Arial"/>
                <a:ea typeface="Arial"/>
                <a:cs typeface="Arial"/>
                <a:sym typeface="Arial"/>
              </a:rPr>
              <a:t>Student access to instructional material - 100%</a:t>
            </a:r>
            <a:endParaRPr b="0" i="0" sz="1800" u="none" cap="none" strike="noStrike">
              <a:solidFill>
                <a:srgbClr val="000000"/>
              </a:solidFill>
              <a:latin typeface="Arial"/>
              <a:ea typeface="Arial"/>
              <a:cs typeface="Arial"/>
              <a:sym typeface="Arial"/>
            </a:endParaRPr>
          </a:p>
          <a:p>
            <a:pPr indent="-342900" lvl="0" marL="457200" marR="0" rtl="0" algn="l">
              <a:lnSpc>
                <a:spcPct val="100000"/>
              </a:lnSpc>
              <a:spcBef>
                <a:spcPts val="0"/>
              </a:spcBef>
              <a:spcAft>
                <a:spcPts val="0"/>
              </a:spcAft>
              <a:buClr>
                <a:srgbClr val="000000"/>
              </a:buClr>
              <a:buSzPts val="1800"/>
              <a:buFont typeface="Arial"/>
              <a:buChar char="●"/>
            </a:pPr>
            <a:r>
              <a:rPr b="0" i="0" lang="en" sz="1800" u="none" cap="none" strike="noStrike">
                <a:solidFill>
                  <a:srgbClr val="000000"/>
                </a:solidFill>
                <a:latin typeface="Arial"/>
                <a:ea typeface="Arial"/>
                <a:cs typeface="Arial"/>
                <a:sym typeface="Arial"/>
              </a:rPr>
              <a:t>Conditions of school facilities - Good </a:t>
            </a:r>
            <a:endParaRPr b="0" i="0" sz="1800" u="none" cap="none" strike="noStrike">
              <a:solidFill>
                <a:srgbClr val="000000"/>
              </a:solidFill>
              <a:latin typeface="Arial"/>
              <a:ea typeface="Arial"/>
              <a:cs typeface="Arial"/>
              <a:sym typeface="Arial"/>
            </a:endParaRPr>
          </a:p>
          <a:p>
            <a:pPr indent="0" lvl="0" marL="0" marR="0" rtl="0" algn="l">
              <a:lnSpc>
                <a:spcPct val="142857"/>
              </a:lnSpc>
              <a:spcBef>
                <a:spcPts val="0"/>
              </a:spcBef>
              <a:spcAft>
                <a:spcPts val="0"/>
              </a:spcAft>
              <a:buClr>
                <a:srgbClr val="000000"/>
              </a:buClr>
              <a:buSzPts val="1100"/>
              <a:buFont typeface="Arial"/>
              <a:buNone/>
            </a:pPr>
            <a:r>
              <a:t/>
            </a:r>
            <a:endParaRPr b="0" i="0" sz="1100" u="none" cap="none" strike="noStrike">
              <a:solidFill>
                <a:srgbClr val="000000"/>
              </a:solidFill>
              <a:latin typeface="Times New Roman"/>
              <a:ea typeface="Times New Roman"/>
              <a:cs typeface="Times New Roman"/>
              <a:sym typeface="Times New Roman"/>
            </a:endParaRPr>
          </a:p>
          <a:p>
            <a:pPr indent="0" lvl="0" marL="0" rtl="0" algn="l">
              <a:lnSpc>
                <a:spcPct val="142857"/>
              </a:lnSpc>
              <a:spcBef>
                <a:spcPts val="0"/>
              </a:spcBef>
              <a:spcAft>
                <a:spcPts val="0"/>
              </a:spcAft>
              <a:buNone/>
            </a:pPr>
            <a:r>
              <a:rPr lang="en" sz="1100"/>
              <a:t>Teacher credentialing continues to be a priority. Several teachers who are in need of clearing their preliminary credential participated in the induction program, a cost for which the school pays. Several other teachers are enrolled in teacher credential programs and working as interns. </a:t>
            </a:r>
            <a:endParaRPr sz="1100"/>
          </a:p>
          <a:p>
            <a:pPr indent="0" lvl="0" marL="0" rtl="0" algn="l">
              <a:lnSpc>
                <a:spcPct val="142857"/>
              </a:lnSpc>
              <a:spcBef>
                <a:spcPts val="1100"/>
              </a:spcBef>
              <a:spcAft>
                <a:spcPts val="0"/>
              </a:spcAft>
              <a:buNone/>
            </a:pPr>
            <a:r>
              <a:rPr lang="en" sz="1100"/>
              <a:t>All of our students have access to standards-aligned instructional materials including technology devices and internet access for use at school and home. </a:t>
            </a:r>
            <a:endParaRPr sz="1100"/>
          </a:p>
          <a:p>
            <a:pPr indent="0" lvl="0" marL="0" rtl="0" algn="l">
              <a:lnSpc>
                <a:spcPct val="142857"/>
              </a:lnSpc>
              <a:spcBef>
                <a:spcPts val="1100"/>
              </a:spcBef>
              <a:spcAft>
                <a:spcPts val="0"/>
              </a:spcAft>
              <a:buNone/>
            </a:pPr>
            <a:r>
              <a:rPr lang="en" sz="1100"/>
              <a:t>We are still following CDE guidelines for safe in-person learning. Students are required to wear mask at all time when indoors,  facilities are checked, sanitized and maintained throughout the day .  The school created a partnership with an on-site janitorial company to provide additional daily cleaning, sanitization and maintenance services.  This provides students a COVID-19 safe, healthy and inviting learning environment where they are protected from physical and emotional harm and is essential to the mission of our schools. Safe schools are not just places with advanced security procedures. They are also places that help students develop and that allow them to succeed even in difficult circumstances. We believe safe schools encourage healthy behaviors that help students learn about fitness, nutrition, and healthy choices.</a:t>
            </a:r>
            <a:endParaRPr sz="1100"/>
          </a:p>
          <a:p>
            <a:pPr indent="0" lvl="0" marL="0" marR="0" rtl="0" algn="l">
              <a:lnSpc>
                <a:spcPct val="100000"/>
              </a:lnSpc>
              <a:spcBef>
                <a:spcPts val="1100"/>
              </a:spcBef>
              <a:spcAft>
                <a:spcPts val="0"/>
              </a:spcAft>
              <a:buClr>
                <a:srgbClr val="000000"/>
              </a:buClr>
              <a:buSzPts val="1800"/>
              <a:buFont typeface="Arial"/>
              <a:buNone/>
            </a:pPr>
            <a:r>
              <a:t/>
            </a:r>
            <a:endParaRPr b="1" sz="18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6"/>
          <p:cNvSpPr txBox="1"/>
          <p:nvPr>
            <p:ph type="title"/>
          </p:nvPr>
        </p:nvSpPr>
        <p:spPr>
          <a:xfrm>
            <a:off x="269300" y="240125"/>
            <a:ext cx="8520600" cy="607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600"/>
              <a:buNone/>
            </a:pPr>
            <a:r>
              <a:rPr lang="en">
                <a:solidFill>
                  <a:srgbClr val="990000"/>
                </a:solidFill>
              </a:rPr>
              <a:t>AIMS MS - Priority 2</a:t>
            </a:r>
            <a:r>
              <a:rPr lang="en"/>
              <a:t> </a:t>
            </a:r>
            <a:endParaRPr/>
          </a:p>
        </p:txBody>
      </p:sp>
      <p:sp>
        <p:nvSpPr>
          <p:cNvPr id="112" name="Google Shape;112;p6"/>
          <p:cNvSpPr txBox="1"/>
          <p:nvPr/>
        </p:nvSpPr>
        <p:spPr>
          <a:xfrm>
            <a:off x="339850" y="847925"/>
            <a:ext cx="8160300" cy="3809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 sz="1800" u="none" cap="none" strike="noStrike">
                <a:solidFill>
                  <a:srgbClr val="000000"/>
                </a:solidFill>
                <a:latin typeface="Arial"/>
                <a:ea typeface="Arial"/>
                <a:cs typeface="Arial"/>
                <a:sym typeface="Arial"/>
              </a:rPr>
              <a:t>Priority 2 - Implementation of State Academic Standards: Met</a:t>
            </a:r>
            <a:endParaRPr b="1" i="0" sz="1800" u="none" cap="none" strike="noStrike">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lang="en" sz="1100"/>
              <a:t>The district conducted several needs assessments in order to determine the most appropriate strategies for in-person learning learning as well as recovering learning loss from the year of distant learning.  </a:t>
            </a:r>
            <a:endParaRPr sz="1100"/>
          </a:p>
          <a:p>
            <a:pPr indent="0" lvl="0" marL="0" rtl="0" algn="l">
              <a:lnSpc>
                <a:spcPct val="115000"/>
              </a:lnSpc>
              <a:spcBef>
                <a:spcPts val="0"/>
              </a:spcBef>
              <a:spcAft>
                <a:spcPts val="0"/>
              </a:spcAft>
              <a:buNone/>
            </a:pPr>
            <a:r>
              <a:rPr lang="en" sz="1100"/>
              <a:t>Teachers were provided with resources, individulaized supplemental curricula, and technology to provided differentiated learning in the classrooms.Teachers were provided professional development required for implementation of State Academic standards and tools to support students in recovering their learning </a:t>
            </a:r>
            <a:r>
              <a:rPr lang="en" sz="1100"/>
              <a:t>loss</a:t>
            </a:r>
            <a:r>
              <a:rPr lang="en" sz="1100"/>
              <a:t> due to COVID-19 school closures.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rPr lang="en" sz="1100"/>
              <a:t>The district conducted several needs assessments in order to determine proper ELA curriculum and teacher training required to build vertical alignment between K-12; the ultimate goal is college-readiness. Schools determined a need for more higher order thinking materials to support a college-ready literacy program. Teachers began to receive training on building higher order thinking literacy protocols to build upon a robust reading comprehension program.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rPr lang="en" sz="1100"/>
              <a:t>The district conducted additional needs assessments in order to determine </a:t>
            </a:r>
            <a:r>
              <a:rPr lang="en" sz="1100"/>
              <a:t>better</a:t>
            </a:r>
            <a:r>
              <a:rPr lang="en" sz="1100"/>
              <a:t> toimprove instructions in math curriculum. New math curriculum is adopted for 6th,7th &amp; 8th grades. Teachers required additional training in emphasizing Common Core approaches to math in order to supplement the curriculum effectively. Teachers received this training. Professional development towards Next Generation Science Standards implementation of Inspire Science curriculum from MGrawhill that focuses on hands on inquire based learning.  Teachers are trained using the text and digital instructional materials from History Alive for Social Science. Mandarin and Spanish were both offered for students in the middle school.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rPr lang="en" sz="1100">
                <a:highlight>
                  <a:schemeClr val="lt1"/>
                </a:highlight>
              </a:rPr>
              <a:t>In addition, the school applied for Measure G1 which allow students to be provided innovative courses that cover visual and performing arts. We envision a program that will offer a unique combination of rigorous curriculum and artistic immersion. </a:t>
            </a:r>
            <a:endParaRPr sz="1100"/>
          </a:p>
          <a:p>
            <a:pPr indent="0" lvl="0" marL="0" marR="0" rtl="0" algn="l">
              <a:lnSpc>
                <a:spcPct val="100000"/>
              </a:lnSpc>
              <a:spcBef>
                <a:spcPts val="0"/>
              </a:spcBef>
              <a:spcAft>
                <a:spcPts val="0"/>
              </a:spcAft>
              <a:buClr>
                <a:srgbClr val="000000"/>
              </a:buClr>
              <a:buSzPts val="1800"/>
              <a:buFont typeface="Arial"/>
              <a:buNone/>
            </a:pPr>
            <a:r>
              <a:t/>
            </a:r>
            <a:endParaRPr b="1" sz="1800"/>
          </a:p>
          <a:p>
            <a:pPr indent="0" lvl="0" marL="0" marR="0" rtl="0" algn="l">
              <a:lnSpc>
                <a:spcPct val="115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a:p>
            <a:pPr indent="0" lvl="0" marL="0" marR="0" rtl="0" algn="l">
              <a:lnSpc>
                <a:spcPct val="142857"/>
              </a:lnSpc>
              <a:spcBef>
                <a:spcPts val="0"/>
              </a:spcBef>
              <a:spcAft>
                <a:spcPts val="0"/>
              </a:spcAft>
              <a:buClr>
                <a:srgbClr val="000000"/>
              </a:buClr>
              <a:buSzPts val="1100"/>
              <a:buFont typeface="Arial"/>
              <a:buNone/>
            </a:pPr>
            <a:r>
              <a:t/>
            </a:r>
            <a:endParaRPr b="0" i="0" sz="11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1100"/>
              </a:spcBef>
              <a:spcAft>
                <a:spcPts val="0"/>
              </a:spcAft>
              <a:buClr>
                <a:srgbClr val="000000"/>
              </a:buClr>
              <a:buSzPts val="1100"/>
              <a:buFont typeface="Arial"/>
              <a:buNone/>
            </a:pPr>
            <a:r>
              <a:t/>
            </a:r>
            <a:endParaRPr b="0" i="0" sz="110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7"/>
          <p:cNvSpPr txBox="1"/>
          <p:nvPr>
            <p:ph type="title"/>
          </p:nvPr>
        </p:nvSpPr>
        <p:spPr>
          <a:xfrm>
            <a:off x="269300" y="91850"/>
            <a:ext cx="8520600" cy="7560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600"/>
              <a:buNone/>
            </a:pPr>
            <a:r>
              <a:rPr lang="en">
                <a:solidFill>
                  <a:srgbClr val="990000"/>
                </a:solidFill>
              </a:rPr>
              <a:t>AIMS MS - Priority 3</a:t>
            </a:r>
            <a:endParaRPr>
              <a:solidFill>
                <a:srgbClr val="990000"/>
              </a:solidFill>
            </a:endParaRPr>
          </a:p>
        </p:txBody>
      </p:sp>
      <p:sp>
        <p:nvSpPr>
          <p:cNvPr id="118" name="Google Shape;118;p7"/>
          <p:cNvSpPr txBox="1"/>
          <p:nvPr/>
        </p:nvSpPr>
        <p:spPr>
          <a:xfrm>
            <a:off x="449450" y="675600"/>
            <a:ext cx="8160300" cy="4253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 sz="1800" u="none" cap="none" strike="noStrike">
                <a:solidFill>
                  <a:srgbClr val="000000"/>
                </a:solidFill>
                <a:latin typeface="Arial"/>
                <a:ea typeface="Arial"/>
                <a:cs typeface="Arial"/>
                <a:sym typeface="Arial"/>
              </a:rPr>
              <a:t>Priority 3 - Parent Engagement: Met</a:t>
            </a:r>
            <a:endParaRPr b="1" i="0" sz="1800" u="none" cap="none" strike="noStrike">
              <a:solidFill>
                <a:srgbClr val="000000"/>
              </a:solidFill>
              <a:latin typeface="Arial"/>
              <a:ea typeface="Arial"/>
              <a:cs typeface="Arial"/>
              <a:sym typeface="Arial"/>
            </a:endParaRPr>
          </a:p>
          <a:p>
            <a:pPr indent="0" lvl="0" marL="0" marR="0" rtl="0" algn="l">
              <a:lnSpc>
                <a:spcPct val="110000"/>
              </a:lnSpc>
              <a:spcBef>
                <a:spcPts val="0"/>
              </a:spcBef>
              <a:spcAft>
                <a:spcPts val="0"/>
              </a:spcAft>
              <a:buClr>
                <a:srgbClr val="000000"/>
              </a:buClr>
              <a:buSzPts val="1800"/>
              <a:buFont typeface="Arial"/>
              <a:buNone/>
            </a:pPr>
            <a:r>
              <a:rPr b="1" i="0" lang="en" sz="1800" u="none" cap="none" strike="noStrike">
                <a:solidFill>
                  <a:srgbClr val="333333"/>
                </a:solidFill>
                <a:highlight>
                  <a:srgbClr val="FFFFFF"/>
                </a:highlight>
                <a:latin typeface="Arial"/>
                <a:ea typeface="Arial"/>
                <a:cs typeface="Arial"/>
                <a:sym typeface="Arial"/>
              </a:rPr>
              <a:t>Building Relationships</a:t>
            </a:r>
            <a:endParaRPr b="1" i="0" sz="1800" u="none" cap="none" strike="noStrike">
              <a:solidFill>
                <a:srgbClr val="333333"/>
              </a:solidFill>
              <a:highlight>
                <a:srgbClr val="FFFFFF"/>
              </a:highlight>
              <a:latin typeface="Arial"/>
              <a:ea typeface="Arial"/>
              <a:cs typeface="Arial"/>
              <a:sym typeface="Arial"/>
            </a:endParaRPr>
          </a:p>
          <a:p>
            <a:pPr indent="0" lvl="0" marL="0" marR="0" rtl="0" algn="l">
              <a:lnSpc>
                <a:spcPct val="110000"/>
              </a:lnSpc>
              <a:spcBef>
                <a:spcPts val="0"/>
              </a:spcBef>
              <a:spcAft>
                <a:spcPts val="0"/>
              </a:spcAft>
              <a:buClr>
                <a:srgbClr val="000000"/>
              </a:buClr>
              <a:buSzPts val="1000"/>
              <a:buFont typeface="Arial"/>
              <a:buNone/>
            </a:pPr>
            <a:r>
              <a:rPr b="1" i="0" lang="en" sz="1000" u="none" cap="none" strike="noStrike">
                <a:solidFill>
                  <a:srgbClr val="333333"/>
                </a:solidFill>
                <a:highlight>
                  <a:srgbClr val="FFFFFF"/>
                </a:highlight>
                <a:latin typeface="Arial"/>
                <a:ea typeface="Arial"/>
                <a:cs typeface="Arial"/>
                <a:sym typeface="Arial"/>
              </a:rPr>
              <a:t>1.Rate the LEA’s progress in developing the capacity of staff (i.e. administrators, teachers, and classified staff) to build trusting and respectful relationships with families. </a:t>
            </a:r>
            <a:r>
              <a:rPr b="1" i="0" lang="en" sz="1000" u="none" cap="none" strike="noStrike">
                <a:solidFill>
                  <a:srgbClr val="FF0000"/>
                </a:solidFill>
                <a:highlight>
                  <a:srgbClr val="FFFFFF"/>
                </a:highlight>
                <a:latin typeface="Arial"/>
                <a:ea typeface="Arial"/>
                <a:cs typeface="Arial"/>
                <a:sym typeface="Arial"/>
              </a:rPr>
              <a:t>*</a:t>
            </a:r>
            <a:br>
              <a:rPr b="1" i="0" lang="en" sz="1000" u="none" cap="none" strike="noStrike">
                <a:solidFill>
                  <a:srgbClr val="FF0000"/>
                </a:solidFill>
                <a:highlight>
                  <a:srgbClr val="FFFFFF"/>
                </a:highlight>
                <a:latin typeface="Arial"/>
                <a:ea typeface="Arial"/>
                <a:cs typeface="Arial"/>
                <a:sym typeface="Arial"/>
              </a:rPr>
            </a:br>
            <a:r>
              <a:rPr b="0" i="0" lang="en" sz="1000" u="none" cap="none" strike="noStrike">
                <a:solidFill>
                  <a:srgbClr val="333333"/>
                </a:solidFill>
                <a:highlight>
                  <a:srgbClr val="FFFFFF"/>
                </a:highlight>
                <a:latin typeface="Arial"/>
                <a:ea typeface="Arial"/>
                <a:cs typeface="Arial"/>
                <a:sym typeface="Arial"/>
              </a:rPr>
              <a:t>Rating Scale (lowest to highest): 1 – Exploration and Research Phase; 2 – Beginning Development; 3 – Initial Implementation; 4 – Full Implementation; 5 – Full Implementation and Sustainability</a:t>
            </a:r>
            <a:endParaRPr b="0" i="0" sz="1000" u="none" cap="none" strike="noStrike">
              <a:solidFill>
                <a:srgbClr val="333333"/>
              </a:solidFill>
              <a:highlight>
                <a:srgbClr val="FFFFFF"/>
              </a:highlight>
              <a:latin typeface="Arial"/>
              <a:ea typeface="Arial"/>
              <a:cs typeface="Arial"/>
              <a:sym typeface="Arial"/>
            </a:endParaRPr>
          </a:p>
          <a:p>
            <a:pPr indent="0" lvl="0" marL="0" marR="0" rtl="0" algn="l">
              <a:lnSpc>
                <a:spcPct val="110000"/>
              </a:lnSpc>
              <a:spcBef>
                <a:spcPts val="0"/>
              </a:spcBef>
              <a:spcAft>
                <a:spcPts val="0"/>
              </a:spcAft>
              <a:buClr>
                <a:srgbClr val="000000"/>
              </a:buClr>
              <a:buSzPts val="1000"/>
              <a:buFont typeface="Arial"/>
              <a:buNone/>
            </a:pPr>
            <a:r>
              <a:rPr b="1" i="0" lang="en" sz="1000" u="none" cap="none" strike="noStrike">
                <a:solidFill>
                  <a:srgbClr val="333333"/>
                </a:solidFill>
                <a:highlight>
                  <a:srgbClr val="FFFFFF"/>
                </a:highlight>
                <a:latin typeface="Arial"/>
                <a:ea typeface="Arial"/>
                <a:cs typeface="Arial"/>
                <a:sym typeface="Arial"/>
              </a:rPr>
              <a:t>School’s Answer: </a:t>
            </a:r>
            <a:r>
              <a:rPr b="1" lang="en" sz="1000">
                <a:solidFill>
                  <a:srgbClr val="333333"/>
                </a:solidFill>
                <a:highlight>
                  <a:schemeClr val="lt1"/>
                </a:highlight>
              </a:rPr>
              <a:t> 5 - Full Implementation and Sustainability</a:t>
            </a:r>
            <a:endParaRPr b="1" sz="1000">
              <a:solidFill>
                <a:srgbClr val="333333"/>
              </a:solidFill>
              <a:highlight>
                <a:schemeClr val="lt1"/>
              </a:highlight>
            </a:endParaRPr>
          </a:p>
          <a:p>
            <a:pPr indent="0" lvl="0" marL="0" marR="0" rtl="0" algn="l">
              <a:lnSpc>
                <a:spcPct val="110000"/>
              </a:lnSpc>
              <a:spcBef>
                <a:spcPts val="0"/>
              </a:spcBef>
              <a:spcAft>
                <a:spcPts val="0"/>
              </a:spcAft>
              <a:buClr>
                <a:srgbClr val="000000"/>
              </a:buClr>
              <a:buSzPts val="1000"/>
              <a:buFont typeface="Arial"/>
              <a:buNone/>
            </a:pPr>
            <a:r>
              <a:t/>
            </a:r>
            <a:endParaRPr b="1" i="0" sz="1000" u="none" cap="none" strike="noStrike">
              <a:solidFill>
                <a:srgbClr val="333333"/>
              </a:solidFill>
              <a:highlight>
                <a:srgbClr val="FFFFFF"/>
              </a:highlight>
              <a:latin typeface="Arial"/>
              <a:ea typeface="Arial"/>
              <a:cs typeface="Arial"/>
              <a:sym typeface="Arial"/>
            </a:endParaRPr>
          </a:p>
          <a:p>
            <a:pPr indent="0" lvl="0" marL="0" marR="0" rtl="0" algn="l">
              <a:lnSpc>
                <a:spcPct val="110000"/>
              </a:lnSpc>
              <a:spcBef>
                <a:spcPts val="0"/>
              </a:spcBef>
              <a:spcAft>
                <a:spcPts val="0"/>
              </a:spcAft>
              <a:buClr>
                <a:srgbClr val="000000"/>
              </a:buClr>
              <a:buSzPts val="1050"/>
              <a:buFont typeface="Arial"/>
              <a:buNone/>
            </a:pPr>
            <a:r>
              <a:rPr b="1" i="0" lang="en" sz="1050" u="none" cap="none" strike="noStrike">
                <a:solidFill>
                  <a:srgbClr val="333333"/>
                </a:solidFill>
                <a:highlight>
                  <a:srgbClr val="FFFFFF"/>
                </a:highlight>
                <a:latin typeface="Helvetica Neue"/>
                <a:ea typeface="Helvetica Neue"/>
                <a:cs typeface="Helvetica Neue"/>
                <a:sym typeface="Helvetica Neue"/>
              </a:rPr>
              <a:t>2. Rate the LEA’s progress in creating welcoming environments for all families in the community. </a:t>
            </a:r>
            <a:r>
              <a:rPr b="1" i="0" lang="en" sz="1050" u="none" cap="none" strike="noStrike">
                <a:solidFill>
                  <a:srgbClr val="FF0000"/>
                </a:solidFill>
                <a:highlight>
                  <a:srgbClr val="FFFFFF"/>
                </a:highlight>
                <a:latin typeface="Helvetica Neue"/>
                <a:ea typeface="Helvetica Neue"/>
                <a:cs typeface="Helvetica Neue"/>
                <a:sym typeface="Helvetica Neue"/>
              </a:rPr>
              <a:t>*</a:t>
            </a:r>
            <a:br>
              <a:rPr b="1" i="0" lang="en" sz="1050" u="none" cap="none" strike="noStrike">
                <a:solidFill>
                  <a:srgbClr val="FF0000"/>
                </a:solidFill>
                <a:highlight>
                  <a:srgbClr val="FFFFFF"/>
                </a:highlight>
                <a:latin typeface="Helvetica Neue"/>
                <a:ea typeface="Helvetica Neue"/>
                <a:cs typeface="Helvetica Neue"/>
                <a:sym typeface="Helvetica Neue"/>
              </a:rPr>
            </a:br>
            <a:r>
              <a:rPr b="0" i="0" lang="en" sz="1050" u="none" cap="none" strike="noStrike">
                <a:solidFill>
                  <a:srgbClr val="333333"/>
                </a:solidFill>
                <a:highlight>
                  <a:srgbClr val="FFFFFF"/>
                </a:highlight>
                <a:latin typeface="Helvetica Neue"/>
                <a:ea typeface="Helvetica Neue"/>
                <a:cs typeface="Helvetica Neue"/>
                <a:sym typeface="Helvetica Neue"/>
              </a:rPr>
              <a:t>Rating Scale (lowest to highest): 1 – Exploration and Research Phase; 2 – Beginning Development; 3 – Initial Implementation; 4 – Full Implementation; 5 – Full Implementation and Sustainability</a:t>
            </a:r>
            <a:endParaRPr b="0" i="0" sz="1050" u="none" cap="none" strike="noStrike">
              <a:solidFill>
                <a:srgbClr val="333333"/>
              </a:solidFill>
              <a:highlight>
                <a:srgbClr val="FFFFFF"/>
              </a:highlight>
              <a:latin typeface="Helvetica Neue"/>
              <a:ea typeface="Helvetica Neue"/>
              <a:cs typeface="Helvetica Neue"/>
              <a:sym typeface="Helvetica Neue"/>
            </a:endParaRPr>
          </a:p>
          <a:p>
            <a:pPr indent="0" lvl="0" marL="0" marR="0" rtl="0" algn="l">
              <a:lnSpc>
                <a:spcPct val="110000"/>
              </a:lnSpc>
              <a:spcBef>
                <a:spcPts val="0"/>
              </a:spcBef>
              <a:spcAft>
                <a:spcPts val="0"/>
              </a:spcAft>
              <a:buClr>
                <a:srgbClr val="000000"/>
              </a:buClr>
              <a:buSzPts val="1000"/>
              <a:buFont typeface="Arial"/>
              <a:buNone/>
            </a:pPr>
            <a:r>
              <a:rPr b="1" i="0" lang="en" sz="1000" u="none" cap="none" strike="noStrike">
                <a:solidFill>
                  <a:srgbClr val="333333"/>
                </a:solidFill>
                <a:highlight>
                  <a:srgbClr val="FFFFFF"/>
                </a:highlight>
                <a:latin typeface="Arial"/>
                <a:ea typeface="Arial"/>
                <a:cs typeface="Arial"/>
                <a:sym typeface="Arial"/>
              </a:rPr>
              <a:t>School’s Answer:  </a:t>
            </a:r>
            <a:r>
              <a:rPr b="1" lang="en" sz="1000">
                <a:solidFill>
                  <a:srgbClr val="333333"/>
                </a:solidFill>
                <a:highlight>
                  <a:schemeClr val="lt1"/>
                </a:highlight>
              </a:rPr>
              <a:t> 5 - Full Implementation and Sustainability</a:t>
            </a:r>
            <a:endParaRPr b="1" sz="1000">
              <a:solidFill>
                <a:srgbClr val="333333"/>
              </a:solidFill>
              <a:highlight>
                <a:schemeClr val="lt1"/>
              </a:highlight>
            </a:endParaRPr>
          </a:p>
          <a:p>
            <a:pPr indent="0" lvl="0" marL="0" marR="0" rtl="0" algn="l">
              <a:lnSpc>
                <a:spcPct val="110000"/>
              </a:lnSpc>
              <a:spcBef>
                <a:spcPts val="0"/>
              </a:spcBef>
              <a:spcAft>
                <a:spcPts val="0"/>
              </a:spcAft>
              <a:buClr>
                <a:srgbClr val="000000"/>
              </a:buClr>
              <a:buSzPts val="1000"/>
              <a:buFont typeface="Arial"/>
              <a:buNone/>
            </a:pPr>
            <a:r>
              <a:rPr b="1" i="0" lang="en" sz="1000" u="none" cap="none" strike="noStrike">
                <a:solidFill>
                  <a:srgbClr val="333333"/>
                </a:solidFill>
                <a:highlight>
                  <a:srgbClr val="FFFFFF"/>
                </a:highlight>
                <a:latin typeface="Arial"/>
                <a:ea typeface="Arial"/>
                <a:cs typeface="Arial"/>
                <a:sym typeface="Arial"/>
              </a:rPr>
              <a:t> </a:t>
            </a:r>
            <a:endParaRPr b="1" i="0" sz="1000" u="none" cap="none" strike="noStrike">
              <a:solidFill>
                <a:srgbClr val="333333"/>
              </a:solidFill>
              <a:highlight>
                <a:srgbClr val="FFFFFF"/>
              </a:highlight>
              <a:latin typeface="Arial"/>
              <a:ea typeface="Arial"/>
              <a:cs typeface="Arial"/>
              <a:sym typeface="Arial"/>
            </a:endParaRPr>
          </a:p>
          <a:p>
            <a:pPr indent="0" lvl="0" marL="0" marR="0" rtl="0" algn="l">
              <a:lnSpc>
                <a:spcPct val="110000"/>
              </a:lnSpc>
              <a:spcBef>
                <a:spcPts val="0"/>
              </a:spcBef>
              <a:spcAft>
                <a:spcPts val="0"/>
              </a:spcAft>
              <a:buClr>
                <a:srgbClr val="000000"/>
              </a:buClr>
              <a:buSzPts val="1050"/>
              <a:buFont typeface="Arial"/>
              <a:buNone/>
            </a:pPr>
            <a:r>
              <a:rPr b="1" i="0" lang="en" sz="1050" u="none" cap="none" strike="noStrike">
                <a:solidFill>
                  <a:srgbClr val="333333"/>
                </a:solidFill>
                <a:highlight>
                  <a:srgbClr val="FFFFFF"/>
                </a:highlight>
                <a:latin typeface="Helvetica Neue"/>
                <a:ea typeface="Helvetica Neue"/>
                <a:cs typeface="Helvetica Neue"/>
                <a:sym typeface="Helvetica Neue"/>
              </a:rPr>
              <a:t>3. Rate the LEA’s progress in supporting staff to learn about each family’s strengths, cultures, languages, and goals for their children.  </a:t>
            </a:r>
            <a:r>
              <a:rPr b="0" i="0" lang="en" sz="1050" u="none" cap="none" strike="noStrike">
                <a:solidFill>
                  <a:srgbClr val="333333"/>
                </a:solidFill>
                <a:highlight>
                  <a:srgbClr val="FFFFFF"/>
                </a:highlight>
                <a:latin typeface="Helvetica Neue"/>
                <a:ea typeface="Helvetica Neue"/>
                <a:cs typeface="Helvetica Neue"/>
                <a:sym typeface="Helvetica Neue"/>
              </a:rPr>
              <a:t>Rating Scale (lowest to highest): 1 – Exploration and Research Phase; 2 – Beginning Development; 3 – Initial Implementation; 4 – Full Implementation; 5 – Full Implementation and Sustainability</a:t>
            </a:r>
            <a:endParaRPr b="0" i="0" sz="1050" u="none" cap="none" strike="noStrike">
              <a:solidFill>
                <a:srgbClr val="333333"/>
              </a:solidFill>
              <a:highlight>
                <a:srgbClr val="FFFFFF"/>
              </a:highlight>
              <a:latin typeface="Helvetica Neue"/>
              <a:ea typeface="Helvetica Neue"/>
              <a:cs typeface="Helvetica Neue"/>
              <a:sym typeface="Helvetica Neue"/>
            </a:endParaRPr>
          </a:p>
          <a:p>
            <a:pPr indent="0" lvl="0" marL="0" marR="0" rtl="0" algn="l">
              <a:lnSpc>
                <a:spcPct val="110000"/>
              </a:lnSpc>
              <a:spcBef>
                <a:spcPts val="0"/>
              </a:spcBef>
              <a:spcAft>
                <a:spcPts val="0"/>
              </a:spcAft>
              <a:buClr>
                <a:srgbClr val="000000"/>
              </a:buClr>
              <a:buSzPts val="1000"/>
              <a:buFont typeface="Arial"/>
              <a:buNone/>
            </a:pPr>
            <a:r>
              <a:rPr b="1" i="0" lang="en" sz="1000" u="none" cap="none" strike="noStrike">
                <a:solidFill>
                  <a:srgbClr val="333333"/>
                </a:solidFill>
                <a:highlight>
                  <a:srgbClr val="FFFFFF"/>
                </a:highlight>
                <a:latin typeface="Arial"/>
                <a:ea typeface="Arial"/>
                <a:cs typeface="Arial"/>
                <a:sym typeface="Arial"/>
              </a:rPr>
              <a:t>School’s Answer: </a:t>
            </a:r>
            <a:r>
              <a:rPr b="1" lang="en" sz="1000">
                <a:solidFill>
                  <a:srgbClr val="333333"/>
                </a:solidFill>
                <a:highlight>
                  <a:schemeClr val="lt1"/>
                </a:highlight>
              </a:rPr>
              <a:t> 5 - Full Implementation and Sustainability</a:t>
            </a:r>
            <a:endParaRPr b="1" sz="1000">
              <a:solidFill>
                <a:srgbClr val="333333"/>
              </a:solidFill>
              <a:highlight>
                <a:schemeClr val="lt1"/>
              </a:highlight>
            </a:endParaRPr>
          </a:p>
          <a:p>
            <a:pPr indent="0" lvl="0" marL="0" marR="0" rtl="0" algn="l">
              <a:lnSpc>
                <a:spcPct val="110000"/>
              </a:lnSpc>
              <a:spcBef>
                <a:spcPts val="0"/>
              </a:spcBef>
              <a:spcAft>
                <a:spcPts val="0"/>
              </a:spcAft>
              <a:buClr>
                <a:srgbClr val="000000"/>
              </a:buClr>
              <a:buSzPts val="1000"/>
              <a:buFont typeface="Arial"/>
              <a:buNone/>
            </a:pPr>
            <a:r>
              <a:t/>
            </a:r>
            <a:endParaRPr b="0" i="0" sz="1000" u="none" cap="none" strike="noStrike">
              <a:solidFill>
                <a:srgbClr val="333333"/>
              </a:solidFill>
              <a:highlight>
                <a:srgbClr val="FFFFFF"/>
              </a:highlight>
              <a:latin typeface="Arial"/>
              <a:ea typeface="Arial"/>
              <a:cs typeface="Arial"/>
              <a:sym typeface="Arial"/>
            </a:endParaRPr>
          </a:p>
          <a:p>
            <a:pPr indent="0" lvl="0" marL="0" marR="0" rtl="0" algn="l">
              <a:lnSpc>
                <a:spcPct val="110000"/>
              </a:lnSpc>
              <a:spcBef>
                <a:spcPts val="0"/>
              </a:spcBef>
              <a:spcAft>
                <a:spcPts val="0"/>
              </a:spcAft>
              <a:buClr>
                <a:srgbClr val="000000"/>
              </a:buClr>
              <a:buSzPts val="1050"/>
              <a:buFont typeface="Arial"/>
              <a:buNone/>
            </a:pPr>
            <a:r>
              <a:rPr b="1" i="0" lang="en" sz="1050" u="none" cap="none" strike="noStrike">
                <a:solidFill>
                  <a:srgbClr val="333333"/>
                </a:solidFill>
                <a:highlight>
                  <a:srgbClr val="FFFFFF"/>
                </a:highlight>
                <a:latin typeface="Helvetica Neue"/>
                <a:ea typeface="Helvetica Neue"/>
                <a:cs typeface="Helvetica Neue"/>
                <a:sym typeface="Helvetica Neue"/>
              </a:rPr>
              <a:t>4. Rate the LEA’s progress in developing multiple opportunities for the LEA and school sites to engage in 2-way communication between families and educators using language that is understandable and accessible to families. </a:t>
            </a:r>
            <a:r>
              <a:rPr b="1" i="0" lang="en" sz="1050" u="none" cap="none" strike="noStrike">
                <a:solidFill>
                  <a:srgbClr val="FF0000"/>
                </a:solidFill>
                <a:highlight>
                  <a:srgbClr val="FFFFFF"/>
                </a:highlight>
                <a:latin typeface="Helvetica Neue"/>
                <a:ea typeface="Helvetica Neue"/>
                <a:cs typeface="Helvetica Neue"/>
                <a:sym typeface="Helvetica Neue"/>
              </a:rPr>
              <a:t>*</a:t>
            </a:r>
            <a:br>
              <a:rPr b="1" i="0" lang="en" sz="1050" u="none" cap="none" strike="noStrike">
                <a:solidFill>
                  <a:srgbClr val="FF0000"/>
                </a:solidFill>
                <a:highlight>
                  <a:srgbClr val="FFFFFF"/>
                </a:highlight>
                <a:latin typeface="Helvetica Neue"/>
                <a:ea typeface="Helvetica Neue"/>
                <a:cs typeface="Helvetica Neue"/>
                <a:sym typeface="Helvetica Neue"/>
              </a:rPr>
            </a:br>
            <a:r>
              <a:rPr b="0" i="0" lang="en" sz="1050" u="none" cap="none" strike="noStrike">
                <a:solidFill>
                  <a:srgbClr val="333333"/>
                </a:solidFill>
                <a:highlight>
                  <a:srgbClr val="FFFFFF"/>
                </a:highlight>
                <a:latin typeface="Helvetica Neue"/>
                <a:ea typeface="Helvetica Neue"/>
                <a:cs typeface="Helvetica Neue"/>
                <a:sym typeface="Helvetica Neue"/>
              </a:rPr>
              <a:t>Rating Scale (lowest to highest): 1 – Exploration and Research Phase; 2 – Beginning Development; 3 – Initial Implementation; 4 – Full Implementation; 5 – Full Implementation and Sustainability</a:t>
            </a:r>
            <a:endParaRPr b="0" i="0" sz="1050" u="none" cap="none" strike="noStrike">
              <a:solidFill>
                <a:srgbClr val="333333"/>
              </a:solidFill>
              <a:highlight>
                <a:srgbClr val="FFFFFF"/>
              </a:highlight>
              <a:latin typeface="Helvetica Neue"/>
              <a:ea typeface="Helvetica Neue"/>
              <a:cs typeface="Helvetica Neue"/>
              <a:sym typeface="Helvetica Neue"/>
            </a:endParaRPr>
          </a:p>
          <a:p>
            <a:pPr indent="0" lvl="0" marL="0" marR="0" rtl="0" algn="l">
              <a:lnSpc>
                <a:spcPct val="110000"/>
              </a:lnSpc>
              <a:spcBef>
                <a:spcPts val="0"/>
              </a:spcBef>
              <a:spcAft>
                <a:spcPts val="0"/>
              </a:spcAft>
              <a:buClr>
                <a:srgbClr val="000000"/>
              </a:buClr>
              <a:buSzPts val="1000"/>
              <a:buFont typeface="Arial"/>
              <a:buNone/>
            </a:pPr>
            <a:r>
              <a:rPr b="1" i="0" lang="en" sz="1000" u="none" cap="none" strike="noStrike">
                <a:solidFill>
                  <a:srgbClr val="333333"/>
                </a:solidFill>
                <a:highlight>
                  <a:srgbClr val="FFFFFF"/>
                </a:highlight>
                <a:latin typeface="Arial"/>
                <a:ea typeface="Arial"/>
                <a:cs typeface="Arial"/>
                <a:sym typeface="Arial"/>
              </a:rPr>
              <a:t>School’s Answer: </a:t>
            </a:r>
            <a:r>
              <a:rPr b="1" lang="en" sz="1000">
                <a:solidFill>
                  <a:srgbClr val="333333"/>
                </a:solidFill>
                <a:highlight>
                  <a:schemeClr val="lt1"/>
                </a:highlight>
              </a:rPr>
              <a:t> 5 - Full Implementation and Sustainability</a:t>
            </a:r>
            <a:endParaRPr b="1" sz="1000">
              <a:solidFill>
                <a:srgbClr val="333333"/>
              </a:solidFill>
              <a:highlight>
                <a:schemeClr val="lt1"/>
              </a:highlight>
            </a:endParaRPr>
          </a:p>
          <a:p>
            <a:pPr indent="0" lvl="0" marL="0" marR="0" rtl="0" algn="l">
              <a:lnSpc>
                <a:spcPct val="110000"/>
              </a:lnSpc>
              <a:spcBef>
                <a:spcPts val="0"/>
              </a:spcBef>
              <a:spcAft>
                <a:spcPts val="0"/>
              </a:spcAft>
              <a:buClr>
                <a:srgbClr val="000000"/>
              </a:buClr>
              <a:buSzPts val="1000"/>
              <a:buFont typeface="Arial"/>
              <a:buNone/>
            </a:pPr>
            <a:r>
              <a:t/>
            </a:r>
            <a:endParaRPr b="1" sz="1000">
              <a:solidFill>
                <a:srgbClr val="333333"/>
              </a:solidFill>
              <a:highlight>
                <a:srgbClr val="FFFFFF"/>
              </a:highlight>
            </a:endParaRPr>
          </a:p>
          <a:p>
            <a:pPr indent="0" lvl="0" marL="0" marR="0" rtl="0" algn="l">
              <a:lnSpc>
                <a:spcPct val="115000"/>
              </a:lnSpc>
              <a:spcBef>
                <a:spcPts val="0"/>
              </a:spcBef>
              <a:spcAft>
                <a:spcPts val="0"/>
              </a:spcAft>
              <a:buClr>
                <a:srgbClr val="000000"/>
              </a:buClr>
              <a:buSzPts val="1050"/>
              <a:buFont typeface="Arial"/>
              <a:buNone/>
            </a:pPr>
            <a:r>
              <a:t/>
            </a:r>
            <a:endParaRPr b="1" i="0" sz="1050" u="none" cap="none" strike="noStrike">
              <a:solidFill>
                <a:srgbClr val="FF0000"/>
              </a:solidFill>
              <a:highlight>
                <a:srgbClr val="FFFFFF"/>
              </a:highlight>
              <a:latin typeface="Helvetica Neue"/>
              <a:ea typeface="Helvetica Neue"/>
              <a:cs typeface="Helvetica Neue"/>
              <a:sym typeface="Helvetica Neue"/>
            </a:endParaRPr>
          </a:p>
          <a:p>
            <a:pPr indent="0" lvl="0" marL="0" marR="0" rtl="0" algn="l">
              <a:lnSpc>
                <a:spcPct val="115000"/>
              </a:lnSpc>
              <a:spcBef>
                <a:spcPts val="800"/>
              </a:spcBef>
              <a:spcAft>
                <a:spcPts val="0"/>
              </a:spcAft>
              <a:buClr>
                <a:srgbClr val="000000"/>
              </a:buClr>
              <a:buSzPts val="1000"/>
              <a:buFont typeface="Arial"/>
              <a:buNone/>
            </a:pPr>
            <a:r>
              <a:t/>
            </a:r>
            <a:endParaRPr b="0" i="0" sz="1000" u="none" cap="none" strike="noStrike">
              <a:solidFill>
                <a:srgbClr val="333333"/>
              </a:solidFill>
              <a:highlight>
                <a:srgbClr val="FFFFFF"/>
              </a:highlight>
              <a:latin typeface="Arial"/>
              <a:ea typeface="Arial"/>
              <a:cs typeface="Arial"/>
              <a:sym typeface="Arial"/>
            </a:endParaRPr>
          </a:p>
          <a:p>
            <a:pPr indent="0" lvl="0" marL="0" marR="0" rtl="0" algn="l">
              <a:lnSpc>
                <a:spcPct val="110000"/>
              </a:lnSpc>
              <a:spcBef>
                <a:spcPts val="1500"/>
              </a:spcBef>
              <a:spcAft>
                <a:spcPts val="0"/>
              </a:spcAft>
              <a:buClr>
                <a:srgbClr val="000000"/>
              </a:buClr>
              <a:buSzPts val="2700"/>
              <a:buFont typeface="Arial"/>
              <a:buNone/>
            </a:pPr>
            <a:r>
              <a:t/>
            </a:r>
            <a:endParaRPr b="0" i="0" sz="2700" u="none" cap="none" strike="noStrike">
              <a:solidFill>
                <a:srgbClr val="333333"/>
              </a:solidFill>
              <a:highlight>
                <a:srgbClr val="FFFFFF"/>
              </a:highlight>
              <a:latin typeface="Helvetica Neue"/>
              <a:ea typeface="Helvetica Neue"/>
              <a:cs typeface="Helvetica Neue"/>
              <a:sym typeface="Helvetica Neue"/>
            </a:endParaRPr>
          </a:p>
          <a:p>
            <a:pPr indent="0" lvl="0" marL="0" marR="0" rtl="0" algn="l">
              <a:lnSpc>
                <a:spcPct val="115000"/>
              </a:lnSpc>
              <a:spcBef>
                <a:spcPts val="800"/>
              </a:spcBef>
              <a:spcAft>
                <a:spcPts val="0"/>
              </a:spcAft>
              <a:buClr>
                <a:srgbClr val="000000"/>
              </a:buClr>
              <a:buSzPts val="1400"/>
              <a:buFont typeface="Arial"/>
              <a:buNone/>
            </a:pPr>
            <a:r>
              <a:t/>
            </a:r>
            <a:endParaRPr b="1" i="0" sz="1400" u="none" cap="none" strike="noStrik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8"/>
          <p:cNvSpPr txBox="1"/>
          <p:nvPr>
            <p:ph type="title"/>
          </p:nvPr>
        </p:nvSpPr>
        <p:spPr>
          <a:xfrm>
            <a:off x="269300" y="91850"/>
            <a:ext cx="8520600" cy="7560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600"/>
              <a:buNone/>
            </a:pPr>
            <a:r>
              <a:rPr lang="en">
                <a:solidFill>
                  <a:srgbClr val="990000"/>
                </a:solidFill>
              </a:rPr>
              <a:t>AIMS MS - Priority 3</a:t>
            </a:r>
            <a:endParaRPr>
              <a:solidFill>
                <a:srgbClr val="990000"/>
              </a:solidFill>
            </a:endParaRPr>
          </a:p>
        </p:txBody>
      </p:sp>
      <p:sp>
        <p:nvSpPr>
          <p:cNvPr id="124" name="Google Shape;124;p8"/>
          <p:cNvSpPr txBox="1"/>
          <p:nvPr/>
        </p:nvSpPr>
        <p:spPr>
          <a:xfrm>
            <a:off x="449450" y="675600"/>
            <a:ext cx="8160300" cy="4467900"/>
          </a:xfrm>
          <a:prstGeom prst="rect">
            <a:avLst/>
          </a:prstGeom>
          <a:noFill/>
          <a:ln>
            <a:noFill/>
          </a:ln>
        </p:spPr>
        <p:txBody>
          <a:bodyPr anchorCtr="0" anchor="t" bIns="91425" lIns="91425" spcFirstLastPara="1" rIns="91425" wrap="square" tIns="91425">
            <a:noAutofit/>
          </a:bodyPr>
          <a:lstStyle/>
          <a:p>
            <a:pPr indent="0" lvl="0" marL="0" marR="0" rtl="0" algn="l">
              <a:lnSpc>
                <a:spcPct val="110000"/>
              </a:lnSpc>
              <a:spcBef>
                <a:spcPts val="0"/>
              </a:spcBef>
              <a:spcAft>
                <a:spcPts val="0"/>
              </a:spcAft>
              <a:buClr>
                <a:srgbClr val="000000"/>
              </a:buClr>
              <a:buSzPts val="1800"/>
              <a:buFont typeface="Arial"/>
              <a:buNone/>
            </a:pPr>
            <a:r>
              <a:rPr b="0" i="0" lang="en" sz="1800" u="none" cap="none" strike="noStrike">
                <a:solidFill>
                  <a:srgbClr val="333333"/>
                </a:solidFill>
                <a:highlight>
                  <a:srgbClr val="FFFFFF"/>
                </a:highlight>
                <a:latin typeface="Helvetica Neue"/>
                <a:ea typeface="Helvetica Neue"/>
                <a:cs typeface="Helvetica Neue"/>
                <a:sym typeface="Helvetica Neue"/>
              </a:rPr>
              <a:t>Building Partnerships for Student Outcomes</a:t>
            </a:r>
            <a:endParaRPr b="0" i="0" sz="1800" u="none" cap="none" strike="noStrike">
              <a:solidFill>
                <a:srgbClr val="333333"/>
              </a:solidFill>
              <a:highlight>
                <a:srgbClr val="FFFFFF"/>
              </a:highlight>
              <a:latin typeface="Helvetica Neue"/>
              <a:ea typeface="Helvetica Neue"/>
              <a:cs typeface="Helvetica Neue"/>
              <a:sym typeface="Helvetica Neue"/>
            </a:endParaRPr>
          </a:p>
          <a:p>
            <a:pPr indent="0" lvl="0" marL="0" marR="0" rtl="0" algn="l">
              <a:lnSpc>
                <a:spcPct val="110000"/>
              </a:lnSpc>
              <a:spcBef>
                <a:spcPts val="0"/>
              </a:spcBef>
              <a:spcAft>
                <a:spcPts val="0"/>
              </a:spcAft>
              <a:buClr>
                <a:srgbClr val="000000"/>
              </a:buClr>
              <a:buSzPts val="1050"/>
              <a:buFont typeface="Arial"/>
              <a:buNone/>
            </a:pPr>
            <a:r>
              <a:rPr b="1" i="0" lang="en" sz="1050" u="none" cap="none" strike="noStrike">
                <a:solidFill>
                  <a:srgbClr val="333333"/>
                </a:solidFill>
                <a:highlight>
                  <a:srgbClr val="FFFFFF"/>
                </a:highlight>
                <a:latin typeface="Helvetica Neue"/>
                <a:ea typeface="Helvetica Neue"/>
                <a:cs typeface="Helvetica Neue"/>
                <a:sym typeface="Helvetica Neue"/>
              </a:rPr>
              <a:t>5. Rate the LEA’s progress in providing professional learning and support to teachers and principals to improve a school’s capacity to partner with families. </a:t>
            </a:r>
            <a:r>
              <a:rPr b="1" i="0" lang="en" sz="1050" u="none" cap="none" strike="noStrike">
                <a:solidFill>
                  <a:srgbClr val="FF0000"/>
                </a:solidFill>
                <a:highlight>
                  <a:srgbClr val="FFFFFF"/>
                </a:highlight>
                <a:latin typeface="Helvetica Neue"/>
                <a:ea typeface="Helvetica Neue"/>
                <a:cs typeface="Helvetica Neue"/>
                <a:sym typeface="Helvetica Neue"/>
              </a:rPr>
              <a:t>*</a:t>
            </a:r>
            <a:br>
              <a:rPr b="1" i="0" lang="en" sz="1050" u="none" cap="none" strike="noStrike">
                <a:solidFill>
                  <a:srgbClr val="FF0000"/>
                </a:solidFill>
                <a:highlight>
                  <a:srgbClr val="FFFFFF"/>
                </a:highlight>
                <a:latin typeface="Helvetica Neue"/>
                <a:ea typeface="Helvetica Neue"/>
                <a:cs typeface="Helvetica Neue"/>
                <a:sym typeface="Helvetica Neue"/>
              </a:rPr>
            </a:br>
            <a:r>
              <a:rPr b="0" i="0" lang="en" sz="1050" u="none" cap="none" strike="noStrike">
                <a:solidFill>
                  <a:srgbClr val="333333"/>
                </a:solidFill>
                <a:highlight>
                  <a:srgbClr val="FFFFFF"/>
                </a:highlight>
                <a:latin typeface="Helvetica Neue"/>
                <a:ea typeface="Helvetica Neue"/>
                <a:cs typeface="Helvetica Neue"/>
                <a:sym typeface="Helvetica Neue"/>
              </a:rPr>
              <a:t>Rating Scale (lowest to highest): 1 – Exploration and Research Phase; 2 – Beginning Development; 3 – Initial Implementation; 4 – Full Implementation; 5 – Full Implementation and Sustainability</a:t>
            </a:r>
            <a:endParaRPr b="0" i="0" sz="1050" u="none" cap="none" strike="noStrike">
              <a:solidFill>
                <a:srgbClr val="333333"/>
              </a:solidFill>
              <a:highlight>
                <a:srgbClr val="FFFFFF"/>
              </a:highlight>
              <a:latin typeface="Helvetica Neue"/>
              <a:ea typeface="Helvetica Neue"/>
              <a:cs typeface="Helvetica Neue"/>
              <a:sym typeface="Helvetica Neue"/>
            </a:endParaRPr>
          </a:p>
          <a:p>
            <a:pPr indent="0" lvl="0" marL="0" marR="0" rtl="0" algn="l">
              <a:lnSpc>
                <a:spcPct val="110000"/>
              </a:lnSpc>
              <a:spcBef>
                <a:spcPts val="0"/>
              </a:spcBef>
              <a:spcAft>
                <a:spcPts val="0"/>
              </a:spcAft>
              <a:buClr>
                <a:srgbClr val="000000"/>
              </a:buClr>
              <a:buSzPts val="1000"/>
              <a:buFont typeface="Arial"/>
              <a:buNone/>
            </a:pPr>
            <a:r>
              <a:rPr b="1" i="0" lang="en" sz="1000" u="none" cap="none" strike="noStrike">
                <a:solidFill>
                  <a:srgbClr val="333333"/>
                </a:solidFill>
                <a:highlight>
                  <a:srgbClr val="FFFFFF"/>
                </a:highlight>
                <a:latin typeface="Arial"/>
                <a:ea typeface="Arial"/>
                <a:cs typeface="Arial"/>
                <a:sym typeface="Arial"/>
              </a:rPr>
              <a:t>School’s Answer: </a:t>
            </a:r>
            <a:r>
              <a:rPr b="1" lang="en" sz="1000">
                <a:solidFill>
                  <a:srgbClr val="333333"/>
                </a:solidFill>
                <a:highlight>
                  <a:schemeClr val="lt1"/>
                </a:highlight>
              </a:rPr>
              <a:t> 5 - Full Implementation and sustainability</a:t>
            </a:r>
            <a:endParaRPr sz="1050">
              <a:solidFill>
                <a:srgbClr val="333333"/>
              </a:solidFill>
              <a:highlight>
                <a:schemeClr val="lt1"/>
              </a:highlight>
              <a:latin typeface="Helvetica Neue"/>
              <a:ea typeface="Helvetica Neue"/>
              <a:cs typeface="Helvetica Neue"/>
              <a:sym typeface="Helvetica Neue"/>
            </a:endParaRPr>
          </a:p>
          <a:p>
            <a:pPr indent="0" lvl="0" marL="0" marR="0" rtl="0" algn="l">
              <a:lnSpc>
                <a:spcPct val="110000"/>
              </a:lnSpc>
              <a:spcBef>
                <a:spcPts val="0"/>
              </a:spcBef>
              <a:spcAft>
                <a:spcPts val="0"/>
              </a:spcAft>
              <a:buClr>
                <a:srgbClr val="000000"/>
              </a:buClr>
              <a:buSzPts val="1050"/>
              <a:buFont typeface="Arial"/>
              <a:buNone/>
            </a:pPr>
            <a:r>
              <a:t/>
            </a:r>
            <a:endParaRPr b="0" i="0" sz="1050" u="none" cap="none" strike="noStrike">
              <a:solidFill>
                <a:srgbClr val="333333"/>
              </a:solidFill>
              <a:highlight>
                <a:srgbClr val="FFFFFF"/>
              </a:highlight>
              <a:latin typeface="Helvetica Neue"/>
              <a:ea typeface="Helvetica Neue"/>
              <a:cs typeface="Helvetica Neue"/>
              <a:sym typeface="Helvetica Neue"/>
            </a:endParaRPr>
          </a:p>
          <a:p>
            <a:pPr indent="0" lvl="0" marL="0" marR="0" rtl="0" algn="l">
              <a:lnSpc>
                <a:spcPct val="110000"/>
              </a:lnSpc>
              <a:spcBef>
                <a:spcPts val="0"/>
              </a:spcBef>
              <a:spcAft>
                <a:spcPts val="0"/>
              </a:spcAft>
              <a:buClr>
                <a:srgbClr val="000000"/>
              </a:buClr>
              <a:buSzPts val="1050"/>
              <a:buFont typeface="Arial"/>
              <a:buNone/>
            </a:pPr>
            <a:r>
              <a:rPr b="1" i="0" lang="en" sz="1050" u="none" cap="none" strike="noStrike">
                <a:solidFill>
                  <a:srgbClr val="333333"/>
                </a:solidFill>
                <a:highlight>
                  <a:srgbClr val="FFFFFF"/>
                </a:highlight>
                <a:latin typeface="Helvetica Neue"/>
                <a:ea typeface="Helvetica Neue"/>
                <a:cs typeface="Helvetica Neue"/>
                <a:sym typeface="Helvetica Neue"/>
              </a:rPr>
              <a:t>6. Rate the LEA’s progress in providing families with information and resources to support student learning and development in the home. </a:t>
            </a:r>
            <a:r>
              <a:rPr b="1" i="0" lang="en" sz="1050" u="none" cap="none" strike="noStrike">
                <a:solidFill>
                  <a:srgbClr val="FF0000"/>
                </a:solidFill>
                <a:highlight>
                  <a:srgbClr val="FFFFFF"/>
                </a:highlight>
                <a:latin typeface="Helvetica Neue"/>
                <a:ea typeface="Helvetica Neue"/>
                <a:cs typeface="Helvetica Neue"/>
                <a:sym typeface="Helvetica Neue"/>
              </a:rPr>
              <a:t>*</a:t>
            </a:r>
            <a:br>
              <a:rPr b="1" i="0" lang="en" sz="1050" u="none" cap="none" strike="noStrike">
                <a:solidFill>
                  <a:srgbClr val="FF0000"/>
                </a:solidFill>
                <a:highlight>
                  <a:srgbClr val="FFFFFF"/>
                </a:highlight>
                <a:latin typeface="Helvetica Neue"/>
                <a:ea typeface="Helvetica Neue"/>
                <a:cs typeface="Helvetica Neue"/>
                <a:sym typeface="Helvetica Neue"/>
              </a:rPr>
            </a:br>
            <a:r>
              <a:rPr b="0" i="0" lang="en" sz="1050" u="none" cap="none" strike="noStrike">
                <a:solidFill>
                  <a:srgbClr val="333333"/>
                </a:solidFill>
                <a:highlight>
                  <a:srgbClr val="FFFFFF"/>
                </a:highlight>
                <a:latin typeface="Helvetica Neue"/>
                <a:ea typeface="Helvetica Neue"/>
                <a:cs typeface="Helvetica Neue"/>
                <a:sym typeface="Helvetica Neue"/>
              </a:rPr>
              <a:t>Rating Scale (lowest to highest): 1 – Exploration and Research Phase; 2 – Beginning Development; 3 – Initial Implementation; 4 – Full Implementation; 5 – Full Implementation and Sustainability</a:t>
            </a:r>
            <a:endParaRPr b="0" i="0" sz="1050" u="none" cap="none" strike="noStrike">
              <a:solidFill>
                <a:srgbClr val="333333"/>
              </a:solidFill>
              <a:highlight>
                <a:srgbClr val="FFFFFF"/>
              </a:highlight>
              <a:latin typeface="Helvetica Neue"/>
              <a:ea typeface="Helvetica Neue"/>
              <a:cs typeface="Helvetica Neue"/>
              <a:sym typeface="Helvetica Neue"/>
            </a:endParaRPr>
          </a:p>
          <a:p>
            <a:pPr indent="0" lvl="0" marL="0" marR="0" rtl="0" algn="l">
              <a:lnSpc>
                <a:spcPct val="110000"/>
              </a:lnSpc>
              <a:spcBef>
                <a:spcPts val="0"/>
              </a:spcBef>
              <a:spcAft>
                <a:spcPts val="0"/>
              </a:spcAft>
              <a:buClr>
                <a:srgbClr val="000000"/>
              </a:buClr>
              <a:buSzPts val="1000"/>
              <a:buFont typeface="Arial"/>
              <a:buNone/>
            </a:pPr>
            <a:r>
              <a:rPr b="1" i="0" lang="en" sz="1000" u="none" cap="none" strike="noStrike">
                <a:solidFill>
                  <a:srgbClr val="333333"/>
                </a:solidFill>
                <a:highlight>
                  <a:srgbClr val="FFFFFF"/>
                </a:highlight>
                <a:latin typeface="Arial"/>
                <a:ea typeface="Arial"/>
                <a:cs typeface="Arial"/>
                <a:sym typeface="Arial"/>
              </a:rPr>
              <a:t>School’s Answer: </a:t>
            </a:r>
            <a:r>
              <a:rPr b="1" lang="en" sz="1000">
                <a:solidFill>
                  <a:srgbClr val="333333"/>
                </a:solidFill>
                <a:highlight>
                  <a:schemeClr val="lt1"/>
                </a:highlight>
              </a:rPr>
              <a:t>5 - Full Implementation and sustainability</a:t>
            </a:r>
            <a:endParaRPr sz="1050">
              <a:solidFill>
                <a:srgbClr val="333333"/>
              </a:solidFill>
              <a:highlight>
                <a:schemeClr val="lt1"/>
              </a:highlight>
              <a:latin typeface="Helvetica Neue"/>
              <a:ea typeface="Helvetica Neue"/>
              <a:cs typeface="Helvetica Neue"/>
              <a:sym typeface="Helvetica Neue"/>
            </a:endParaRPr>
          </a:p>
          <a:p>
            <a:pPr indent="0" lvl="0" marL="0" marR="0" rtl="0" algn="l">
              <a:lnSpc>
                <a:spcPct val="110000"/>
              </a:lnSpc>
              <a:spcBef>
                <a:spcPts val="0"/>
              </a:spcBef>
              <a:spcAft>
                <a:spcPts val="0"/>
              </a:spcAft>
              <a:buClr>
                <a:srgbClr val="000000"/>
              </a:buClr>
              <a:buSzPts val="1050"/>
              <a:buFont typeface="Arial"/>
              <a:buNone/>
            </a:pPr>
            <a:r>
              <a:t/>
            </a:r>
            <a:endParaRPr b="0" i="0" sz="1050" u="none" cap="none" strike="noStrike">
              <a:solidFill>
                <a:srgbClr val="333333"/>
              </a:solidFill>
              <a:highlight>
                <a:srgbClr val="FFFFFF"/>
              </a:highlight>
              <a:latin typeface="Helvetica Neue"/>
              <a:ea typeface="Helvetica Neue"/>
              <a:cs typeface="Helvetica Neue"/>
              <a:sym typeface="Helvetica Neue"/>
            </a:endParaRPr>
          </a:p>
          <a:p>
            <a:pPr indent="0" lvl="0" marL="0" marR="0" rtl="0" algn="l">
              <a:lnSpc>
                <a:spcPct val="110000"/>
              </a:lnSpc>
              <a:spcBef>
                <a:spcPts val="0"/>
              </a:spcBef>
              <a:spcAft>
                <a:spcPts val="0"/>
              </a:spcAft>
              <a:buClr>
                <a:srgbClr val="000000"/>
              </a:buClr>
              <a:buSzPts val="1050"/>
              <a:buFont typeface="Arial"/>
              <a:buNone/>
            </a:pPr>
            <a:r>
              <a:rPr b="1" i="0" lang="en" sz="1050" u="none" cap="none" strike="noStrike">
                <a:solidFill>
                  <a:srgbClr val="333333"/>
                </a:solidFill>
                <a:highlight>
                  <a:srgbClr val="FFFFFF"/>
                </a:highlight>
                <a:latin typeface="Helvetica Neue"/>
                <a:ea typeface="Helvetica Neue"/>
                <a:cs typeface="Helvetica Neue"/>
                <a:sym typeface="Helvetica Neue"/>
              </a:rPr>
              <a:t>7. Rate the LEA’s progress in implementing policies or programs for teachers to meet with families and students to discuss student progress and ways to work together to support improved student outcomes. </a:t>
            </a:r>
            <a:r>
              <a:rPr b="1" i="0" lang="en" sz="1050" u="none" cap="none" strike="noStrike">
                <a:solidFill>
                  <a:srgbClr val="FF0000"/>
                </a:solidFill>
                <a:highlight>
                  <a:srgbClr val="FFFFFF"/>
                </a:highlight>
                <a:latin typeface="Helvetica Neue"/>
                <a:ea typeface="Helvetica Neue"/>
                <a:cs typeface="Helvetica Neue"/>
                <a:sym typeface="Helvetica Neue"/>
              </a:rPr>
              <a:t>*</a:t>
            </a:r>
            <a:br>
              <a:rPr b="1" i="0" lang="en" sz="1050" u="none" cap="none" strike="noStrike">
                <a:solidFill>
                  <a:srgbClr val="FF0000"/>
                </a:solidFill>
                <a:highlight>
                  <a:srgbClr val="FFFFFF"/>
                </a:highlight>
                <a:latin typeface="Helvetica Neue"/>
                <a:ea typeface="Helvetica Neue"/>
                <a:cs typeface="Helvetica Neue"/>
                <a:sym typeface="Helvetica Neue"/>
              </a:rPr>
            </a:br>
            <a:r>
              <a:rPr b="0" i="0" lang="en" sz="1050" u="none" cap="none" strike="noStrike">
                <a:solidFill>
                  <a:srgbClr val="333333"/>
                </a:solidFill>
                <a:highlight>
                  <a:srgbClr val="FFFFFF"/>
                </a:highlight>
                <a:latin typeface="Helvetica Neue"/>
                <a:ea typeface="Helvetica Neue"/>
                <a:cs typeface="Helvetica Neue"/>
                <a:sym typeface="Helvetica Neue"/>
              </a:rPr>
              <a:t>Rating Scale (lowest to highest): 1 – Exploration and Research Phase; 2 – Beginning Development; 3 – Initial Implementation; 4 – Full Implementation; 5 – Full Implementation and Sustainability</a:t>
            </a:r>
            <a:endParaRPr b="0" i="0" sz="1050" u="none" cap="none" strike="noStrike">
              <a:solidFill>
                <a:srgbClr val="333333"/>
              </a:solidFill>
              <a:highlight>
                <a:srgbClr val="FFFFFF"/>
              </a:highlight>
              <a:latin typeface="Helvetica Neue"/>
              <a:ea typeface="Helvetica Neue"/>
              <a:cs typeface="Helvetica Neue"/>
              <a:sym typeface="Helvetica Neue"/>
            </a:endParaRPr>
          </a:p>
          <a:p>
            <a:pPr indent="0" lvl="0" marL="0" marR="0" rtl="0" algn="l">
              <a:lnSpc>
                <a:spcPct val="110000"/>
              </a:lnSpc>
              <a:spcBef>
                <a:spcPts val="0"/>
              </a:spcBef>
              <a:spcAft>
                <a:spcPts val="0"/>
              </a:spcAft>
              <a:buClr>
                <a:srgbClr val="000000"/>
              </a:buClr>
              <a:buSzPts val="1000"/>
              <a:buFont typeface="Arial"/>
              <a:buNone/>
            </a:pPr>
            <a:r>
              <a:rPr b="1" i="0" lang="en" sz="1000" u="none" cap="none" strike="noStrike">
                <a:solidFill>
                  <a:srgbClr val="333333"/>
                </a:solidFill>
                <a:highlight>
                  <a:srgbClr val="FFFFFF"/>
                </a:highlight>
                <a:latin typeface="Arial"/>
                <a:ea typeface="Arial"/>
                <a:cs typeface="Arial"/>
                <a:sym typeface="Arial"/>
              </a:rPr>
              <a:t>School’s Answer: </a:t>
            </a:r>
            <a:r>
              <a:rPr b="1" lang="en" sz="1000">
                <a:solidFill>
                  <a:srgbClr val="333333"/>
                </a:solidFill>
                <a:highlight>
                  <a:schemeClr val="lt1"/>
                </a:highlight>
              </a:rPr>
              <a:t> 5 - Full Implementation and sustainability</a:t>
            </a:r>
            <a:endParaRPr sz="1050">
              <a:solidFill>
                <a:srgbClr val="333333"/>
              </a:solidFill>
              <a:highlight>
                <a:schemeClr val="lt1"/>
              </a:highlight>
              <a:latin typeface="Helvetica Neue"/>
              <a:ea typeface="Helvetica Neue"/>
              <a:cs typeface="Helvetica Neue"/>
              <a:sym typeface="Helvetica Neue"/>
            </a:endParaRPr>
          </a:p>
          <a:p>
            <a:pPr indent="0" lvl="0" marL="0" marR="0" rtl="0" algn="l">
              <a:lnSpc>
                <a:spcPct val="110000"/>
              </a:lnSpc>
              <a:spcBef>
                <a:spcPts val="0"/>
              </a:spcBef>
              <a:spcAft>
                <a:spcPts val="0"/>
              </a:spcAft>
              <a:buClr>
                <a:srgbClr val="000000"/>
              </a:buClr>
              <a:buSzPts val="1050"/>
              <a:buFont typeface="Arial"/>
              <a:buNone/>
            </a:pPr>
            <a:r>
              <a:t/>
            </a:r>
            <a:endParaRPr b="0" i="0" sz="1050" u="none" cap="none" strike="noStrike">
              <a:solidFill>
                <a:srgbClr val="333333"/>
              </a:solidFill>
              <a:highlight>
                <a:srgbClr val="FFFFFF"/>
              </a:highlight>
              <a:latin typeface="Helvetica Neue"/>
              <a:ea typeface="Helvetica Neue"/>
              <a:cs typeface="Helvetica Neue"/>
              <a:sym typeface="Helvetica Neue"/>
            </a:endParaRPr>
          </a:p>
          <a:p>
            <a:pPr indent="0" lvl="0" marL="0" marR="0" rtl="0" algn="l">
              <a:lnSpc>
                <a:spcPct val="110000"/>
              </a:lnSpc>
              <a:spcBef>
                <a:spcPts val="0"/>
              </a:spcBef>
              <a:spcAft>
                <a:spcPts val="0"/>
              </a:spcAft>
              <a:buClr>
                <a:srgbClr val="000000"/>
              </a:buClr>
              <a:buSzPts val="1050"/>
              <a:buFont typeface="Arial"/>
              <a:buNone/>
            </a:pPr>
            <a:r>
              <a:rPr b="1" i="0" lang="en" sz="1050" u="none" cap="none" strike="noStrike">
                <a:solidFill>
                  <a:srgbClr val="333333"/>
                </a:solidFill>
                <a:highlight>
                  <a:srgbClr val="FFFFFF"/>
                </a:highlight>
                <a:latin typeface="Helvetica Neue"/>
                <a:ea typeface="Helvetica Neue"/>
                <a:cs typeface="Helvetica Neue"/>
                <a:sym typeface="Helvetica Neue"/>
              </a:rPr>
              <a:t>8. Rate the LEA’s progress in supporting families to understand and exercise their legal rights and advocate for their own students and all students. </a:t>
            </a:r>
            <a:r>
              <a:rPr b="1" i="0" lang="en" sz="1050" u="none" cap="none" strike="noStrike">
                <a:solidFill>
                  <a:srgbClr val="FF0000"/>
                </a:solidFill>
                <a:highlight>
                  <a:srgbClr val="FFFFFF"/>
                </a:highlight>
                <a:latin typeface="Helvetica Neue"/>
                <a:ea typeface="Helvetica Neue"/>
                <a:cs typeface="Helvetica Neue"/>
                <a:sym typeface="Helvetica Neue"/>
              </a:rPr>
              <a:t>*</a:t>
            </a:r>
            <a:br>
              <a:rPr b="1" i="0" lang="en" sz="1050" u="none" cap="none" strike="noStrike">
                <a:solidFill>
                  <a:srgbClr val="FF0000"/>
                </a:solidFill>
                <a:highlight>
                  <a:srgbClr val="FFFFFF"/>
                </a:highlight>
                <a:latin typeface="Helvetica Neue"/>
                <a:ea typeface="Helvetica Neue"/>
                <a:cs typeface="Helvetica Neue"/>
                <a:sym typeface="Helvetica Neue"/>
              </a:rPr>
            </a:br>
            <a:r>
              <a:rPr b="0" i="0" lang="en" sz="1050" u="none" cap="none" strike="noStrike">
                <a:solidFill>
                  <a:srgbClr val="333333"/>
                </a:solidFill>
                <a:highlight>
                  <a:srgbClr val="FFFFFF"/>
                </a:highlight>
                <a:latin typeface="Helvetica Neue"/>
                <a:ea typeface="Helvetica Neue"/>
                <a:cs typeface="Helvetica Neue"/>
                <a:sym typeface="Helvetica Neue"/>
              </a:rPr>
              <a:t>Rating Scale (lowest to highest): 1 – Exploration and Research Phase; 2 – Beginning Development; 3 – Initial Implementation; 4 – Full Implementation; 5 – Full Implementation and Sustainability</a:t>
            </a:r>
            <a:endParaRPr b="0" i="0" sz="1050" u="none" cap="none" strike="noStrike">
              <a:solidFill>
                <a:srgbClr val="333333"/>
              </a:solidFill>
              <a:highlight>
                <a:srgbClr val="FFFFFF"/>
              </a:highlight>
              <a:latin typeface="Helvetica Neue"/>
              <a:ea typeface="Helvetica Neue"/>
              <a:cs typeface="Helvetica Neue"/>
              <a:sym typeface="Helvetica Neue"/>
            </a:endParaRPr>
          </a:p>
          <a:p>
            <a:pPr indent="0" lvl="0" marL="0" marR="0" rtl="0" algn="l">
              <a:lnSpc>
                <a:spcPct val="110000"/>
              </a:lnSpc>
              <a:spcBef>
                <a:spcPts val="0"/>
              </a:spcBef>
              <a:spcAft>
                <a:spcPts val="0"/>
              </a:spcAft>
              <a:buClr>
                <a:srgbClr val="000000"/>
              </a:buClr>
              <a:buSzPts val="1000"/>
              <a:buFont typeface="Arial"/>
              <a:buNone/>
            </a:pPr>
            <a:r>
              <a:rPr b="1" i="0" lang="en" sz="1000" u="none" cap="none" strike="noStrike">
                <a:solidFill>
                  <a:srgbClr val="333333"/>
                </a:solidFill>
                <a:highlight>
                  <a:srgbClr val="FFFFFF"/>
                </a:highlight>
                <a:latin typeface="Arial"/>
                <a:ea typeface="Arial"/>
                <a:cs typeface="Arial"/>
                <a:sym typeface="Arial"/>
              </a:rPr>
              <a:t>School’s Answer: </a:t>
            </a:r>
            <a:r>
              <a:rPr b="1" lang="en" sz="1000">
                <a:solidFill>
                  <a:srgbClr val="333333"/>
                </a:solidFill>
                <a:highlight>
                  <a:schemeClr val="lt1"/>
                </a:highlight>
              </a:rPr>
              <a:t>5 - Full Implementation and sustainability</a:t>
            </a:r>
            <a:endParaRPr sz="1050">
              <a:solidFill>
                <a:srgbClr val="333333"/>
              </a:solidFill>
              <a:highlight>
                <a:schemeClr val="lt1"/>
              </a:highlight>
              <a:latin typeface="Helvetica Neue"/>
              <a:ea typeface="Helvetica Neue"/>
              <a:cs typeface="Helvetica Neue"/>
              <a:sym typeface="Helvetica Neue"/>
            </a:endParaRPr>
          </a:p>
          <a:p>
            <a:pPr indent="0" lvl="0" marL="0" marR="0" rtl="0" algn="l">
              <a:lnSpc>
                <a:spcPct val="110000"/>
              </a:lnSpc>
              <a:spcBef>
                <a:spcPts val="0"/>
              </a:spcBef>
              <a:spcAft>
                <a:spcPts val="0"/>
              </a:spcAft>
              <a:buClr>
                <a:srgbClr val="000000"/>
              </a:buClr>
              <a:buSzPts val="1000"/>
              <a:buFont typeface="Arial"/>
              <a:buNone/>
            </a:pPr>
            <a:r>
              <a:t/>
            </a:r>
            <a:endParaRPr b="1" sz="1000">
              <a:solidFill>
                <a:srgbClr val="333333"/>
              </a:solidFill>
              <a:highlight>
                <a:srgbClr val="FFFFFF"/>
              </a:highlight>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100"/>
              <a:buFont typeface="Arial"/>
              <a:buNone/>
            </a:pPr>
            <a:r>
              <a:t/>
            </a:r>
            <a:endParaRPr b="1" i="0" sz="1400" u="none" cap="none" strike="noStrik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9"/>
          <p:cNvSpPr txBox="1"/>
          <p:nvPr>
            <p:ph type="title"/>
          </p:nvPr>
        </p:nvSpPr>
        <p:spPr>
          <a:xfrm>
            <a:off x="269300" y="91850"/>
            <a:ext cx="8520600" cy="7560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600"/>
              <a:buNone/>
            </a:pPr>
            <a:r>
              <a:rPr lang="en">
                <a:solidFill>
                  <a:srgbClr val="990000"/>
                </a:solidFill>
              </a:rPr>
              <a:t>AIMS MS - Priority 3</a:t>
            </a:r>
            <a:endParaRPr>
              <a:solidFill>
                <a:srgbClr val="990000"/>
              </a:solidFill>
            </a:endParaRPr>
          </a:p>
        </p:txBody>
      </p:sp>
      <p:sp>
        <p:nvSpPr>
          <p:cNvPr id="130" name="Google Shape;130;p9"/>
          <p:cNvSpPr txBox="1"/>
          <p:nvPr/>
        </p:nvSpPr>
        <p:spPr>
          <a:xfrm>
            <a:off x="410450" y="586775"/>
            <a:ext cx="8160300" cy="4467900"/>
          </a:xfrm>
          <a:prstGeom prst="rect">
            <a:avLst/>
          </a:prstGeom>
          <a:noFill/>
          <a:ln>
            <a:noFill/>
          </a:ln>
        </p:spPr>
        <p:txBody>
          <a:bodyPr anchorCtr="0" anchor="t" bIns="91425" lIns="91425" spcFirstLastPara="1" rIns="91425" wrap="square" tIns="91425">
            <a:noAutofit/>
          </a:bodyPr>
          <a:lstStyle/>
          <a:p>
            <a:pPr indent="0" lvl="0" marL="0" marR="0" rtl="0" algn="l">
              <a:lnSpc>
                <a:spcPct val="110000"/>
              </a:lnSpc>
              <a:spcBef>
                <a:spcPts val="0"/>
              </a:spcBef>
              <a:spcAft>
                <a:spcPts val="0"/>
              </a:spcAft>
              <a:buClr>
                <a:srgbClr val="000000"/>
              </a:buClr>
              <a:buSzPts val="1800"/>
              <a:buFont typeface="Arial"/>
              <a:buNone/>
            </a:pPr>
            <a:r>
              <a:rPr b="0" i="0" lang="en" sz="1800" u="none" cap="none" strike="noStrike">
                <a:solidFill>
                  <a:srgbClr val="333333"/>
                </a:solidFill>
                <a:highlight>
                  <a:srgbClr val="FFFFFF"/>
                </a:highlight>
                <a:latin typeface="Helvetica Neue"/>
                <a:ea typeface="Helvetica Neue"/>
                <a:cs typeface="Helvetica Neue"/>
                <a:sym typeface="Helvetica Neue"/>
              </a:rPr>
              <a:t>Seeking Input for Decision Making</a:t>
            </a:r>
            <a:endParaRPr b="0" i="0" sz="1800" u="none" cap="none" strike="noStrike">
              <a:solidFill>
                <a:srgbClr val="333333"/>
              </a:solidFill>
              <a:highlight>
                <a:srgbClr val="FFFFFF"/>
              </a:highlight>
              <a:latin typeface="Helvetica Neue"/>
              <a:ea typeface="Helvetica Neue"/>
              <a:cs typeface="Helvetica Neue"/>
              <a:sym typeface="Helvetica Neue"/>
            </a:endParaRPr>
          </a:p>
          <a:p>
            <a:pPr indent="0" lvl="0" marL="0" marR="0" rtl="0" algn="l">
              <a:lnSpc>
                <a:spcPct val="110000"/>
              </a:lnSpc>
              <a:spcBef>
                <a:spcPts val="0"/>
              </a:spcBef>
              <a:spcAft>
                <a:spcPts val="0"/>
              </a:spcAft>
              <a:buClr>
                <a:srgbClr val="000000"/>
              </a:buClr>
              <a:buSzPts val="1050"/>
              <a:buFont typeface="Arial"/>
              <a:buNone/>
            </a:pPr>
            <a:r>
              <a:rPr b="1" i="0" lang="en" sz="1050" u="none" cap="none" strike="noStrike">
                <a:solidFill>
                  <a:srgbClr val="333333"/>
                </a:solidFill>
                <a:highlight>
                  <a:srgbClr val="FFFFFF"/>
                </a:highlight>
                <a:latin typeface="Helvetica Neue"/>
                <a:ea typeface="Helvetica Neue"/>
                <a:cs typeface="Helvetica Neue"/>
                <a:sym typeface="Helvetica Neue"/>
              </a:rPr>
              <a:t>9. Rate the LEA’s progress in building the capacity of and supporting principals and staff to effectively engage families in advisory groups and with decision-making. </a:t>
            </a:r>
            <a:r>
              <a:rPr b="1" i="0" lang="en" sz="1050" u="none" cap="none" strike="noStrike">
                <a:solidFill>
                  <a:srgbClr val="FF0000"/>
                </a:solidFill>
                <a:highlight>
                  <a:srgbClr val="FFFFFF"/>
                </a:highlight>
                <a:latin typeface="Helvetica Neue"/>
                <a:ea typeface="Helvetica Neue"/>
                <a:cs typeface="Helvetica Neue"/>
                <a:sym typeface="Helvetica Neue"/>
              </a:rPr>
              <a:t>*</a:t>
            </a:r>
            <a:br>
              <a:rPr b="1" i="0" lang="en" sz="1050" u="none" cap="none" strike="noStrike">
                <a:solidFill>
                  <a:srgbClr val="FF0000"/>
                </a:solidFill>
                <a:highlight>
                  <a:srgbClr val="FFFFFF"/>
                </a:highlight>
                <a:latin typeface="Helvetica Neue"/>
                <a:ea typeface="Helvetica Neue"/>
                <a:cs typeface="Helvetica Neue"/>
                <a:sym typeface="Helvetica Neue"/>
              </a:rPr>
            </a:br>
            <a:r>
              <a:rPr b="0" i="0" lang="en" sz="1050" u="none" cap="none" strike="noStrike">
                <a:solidFill>
                  <a:srgbClr val="333333"/>
                </a:solidFill>
                <a:highlight>
                  <a:srgbClr val="FFFFFF"/>
                </a:highlight>
                <a:latin typeface="Helvetica Neue"/>
                <a:ea typeface="Helvetica Neue"/>
                <a:cs typeface="Helvetica Neue"/>
                <a:sym typeface="Helvetica Neue"/>
              </a:rPr>
              <a:t>Rating Scale (lowest to highest): 1 – Exploration and Research Phase; 2 – Beginning Development; 3 – Initial Implementation; 4 – Full Implementation; 5 – Full Implementation and Sustainability</a:t>
            </a:r>
            <a:endParaRPr b="0" i="0" sz="1050" u="none" cap="none" strike="noStrike">
              <a:solidFill>
                <a:srgbClr val="333333"/>
              </a:solidFill>
              <a:highlight>
                <a:srgbClr val="FFFFFF"/>
              </a:highlight>
              <a:latin typeface="Helvetica Neue"/>
              <a:ea typeface="Helvetica Neue"/>
              <a:cs typeface="Helvetica Neue"/>
              <a:sym typeface="Helvetica Neue"/>
            </a:endParaRPr>
          </a:p>
          <a:p>
            <a:pPr indent="0" lvl="0" marL="0" marR="0" rtl="0" algn="l">
              <a:lnSpc>
                <a:spcPct val="110000"/>
              </a:lnSpc>
              <a:spcBef>
                <a:spcPts val="0"/>
              </a:spcBef>
              <a:spcAft>
                <a:spcPts val="0"/>
              </a:spcAft>
              <a:buClr>
                <a:srgbClr val="000000"/>
              </a:buClr>
              <a:buSzPts val="1000"/>
              <a:buFont typeface="Arial"/>
              <a:buNone/>
            </a:pPr>
            <a:r>
              <a:rPr b="1" i="0" lang="en" sz="1000" u="none" cap="none" strike="noStrike">
                <a:solidFill>
                  <a:srgbClr val="333333"/>
                </a:solidFill>
                <a:highlight>
                  <a:srgbClr val="FFFFFF"/>
                </a:highlight>
                <a:latin typeface="Arial"/>
                <a:ea typeface="Arial"/>
                <a:cs typeface="Arial"/>
                <a:sym typeface="Arial"/>
              </a:rPr>
              <a:t>School’s Answer: </a:t>
            </a:r>
            <a:r>
              <a:rPr b="1" lang="en" sz="1000">
                <a:solidFill>
                  <a:srgbClr val="333333"/>
                </a:solidFill>
                <a:highlight>
                  <a:schemeClr val="lt1"/>
                </a:highlight>
              </a:rPr>
              <a:t>5 - Full Implementation and sustainability</a:t>
            </a:r>
            <a:endParaRPr sz="1050">
              <a:solidFill>
                <a:srgbClr val="333333"/>
              </a:solidFill>
              <a:highlight>
                <a:schemeClr val="lt1"/>
              </a:highlight>
              <a:latin typeface="Helvetica Neue"/>
              <a:ea typeface="Helvetica Neue"/>
              <a:cs typeface="Helvetica Neue"/>
              <a:sym typeface="Helvetica Neue"/>
            </a:endParaRPr>
          </a:p>
          <a:p>
            <a:pPr indent="0" lvl="0" marL="0" marR="0" rtl="0" algn="l">
              <a:lnSpc>
                <a:spcPct val="110000"/>
              </a:lnSpc>
              <a:spcBef>
                <a:spcPts val="0"/>
              </a:spcBef>
              <a:spcAft>
                <a:spcPts val="0"/>
              </a:spcAft>
              <a:buClr>
                <a:srgbClr val="000000"/>
              </a:buClr>
              <a:buSzPts val="1050"/>
              <a:buFont typeface="Arial"/>
              <a:buNone/>
            </a:pPr>
            <a:br>
              <a:rPr b="1" i="0" lang="en" sz="1050" u="none" cap="none" strike="noStrike">
                <a:solidFill>
                  <a:srgbClr val="FF0000"/>
                </a:solidFill>
                <a:highlight>
                  <a:srgbClr val="FFFFFF"/>
                </a:highlight>
                <a:latin typeface="Helvetica Neue"/>
                <a:ea typeface="Helvetica Neue"/>
                <a:cs typeface="Helvetica Neue"/>
                <a:sym typeface="Helvetica Neue"/>
              </a:rPr>
            </a:br>
            <a:r>
              <a:rPr b="1" i="0" lang="en" sz="1050" u="none" cap="none" strike="noStrike">
                <a:solidFill>
                  <a:srgbClr val="333333"/>
                </a:solidFill>
                <a:highlight>
                  <a:srgbClr val="FFFFFF"/>
                </a:highlight>
                <a:latin typeface="Helvetica Neue"/>
                <a:ea typeface="Helvetica Neue"/>
                <a:cs typeface="Helvetica Neue"/>
                <a:sym typeface="Helvetica Neue"/>
              </a:rPr>
              <a:t>10. Rate the LEA’s progress in building the capacity of and supporting family members to effectively engage in advisory groups and decision-making. </a:t>
            </a:r>
            <a:r>
              <a:rPr b="1" i="0" lang="en" sz="1050" u="none" cap="none" strike="noStrike">
                <a:solidFill>
                  <a:srgbClr val="FF0000"/>
                </a:solidFill>
                <a:highlight>
                  <a:srgbClr val="FFFFFF"/>
                </a:highlight>
                <a:latin typeface="Helvetica Neue"/>
                <a:ea typeface="Helvetica Neue"/>
                <a:cs typeface="Helvetica Neue"/>
                <a:sym typeface="Helvetica Neue"/>
              </a:rPr>
              <a:t>*</a:t>
            </a:r>
            <a:br>
              <a:rPr b="1" i="0" lang="en" sz="1050" u="none" cap="none" strike="noStrike">
                <a:solidFill>
                  <a:srgbClr val="FF0000"/>
                </a:solidFill>
                <a:highlight>
                  <a:srgbClr val="FFFFFF"/>
                </a:highlight>
                <a:latin typeface="Helvetica Neue"/>
                <a:ea typeface="Helvetica Neue"/>
                <a:cs typeface="Helvetica Neue"/>
                <a:sym typeface="Helvetica Neue"/>
              </a:rPr>
            </a:br>
            <a:r>
              <a:rPr b="0" i="0" lang="en" sz="1050" u="none" cap="none" strike="noStrike">
                <a:solidFill>
                  <a:srgbClr val="333333"/>
                </a:solidFill>
                <a:highlight>
                  <a:srgbClr val="FFFFFF"/>
                </a:highlight>
                <a:latin typeface="Helvetica Neue"/>
                <a:ea typeface="Helvetica Neue"/>
                <a:cs typeface="Helvetica Neue"/>
                <a:sym typeface="Helvetica Neue"/>
              </a:rPr>
              <a:t>Rating Scale (lowest to highest): 1 – Exploration and Research Phase; 2 – Beginning Development; 3 – Initial Implementation; 4 – Full Implementation; 5 – Full Implementation and Sustainability</a:t>
            </a:r>
            <a:endParaRPr b="0" i="0" sz="1050" u="none" cap="none" strike="noStrike">
              <a:solidFill>
                <a:srgbClr val="333333"/>
              </a:solidFill>
              <a:highlight>
                <a:srgbClr val="FFFFFF"/>
              </a:highlight>
              <a:latin typeface="Helvetica Neue"/>
              <a:ea typeface="Helvetica Neue"/>
              <a:cs typeface="Helvetica Neue"/>
              <a:sym typeface="Helvetica Neue"/>
            </a:endParaRPr>
          </a:p>
          <a:p>
            <a:pPr indent="0" lvl="0" marL="0" marR="0" rtl="0" algn="l">
              <a:lnSpc>
                <a:spcPct val="110000"/>
              </a:lnSpc>
              <a:spcBef>
                <a:spcPts val="0"/>
              </a:spcBef>
              <a:spcAft>
                <a:spcPts val="0"/>
              </a:spcAft>
              <a:buClr>
                <a:srgbClr val="000000"/>
              </a:buClr>
              <a:buSzPts val="1000"/>
              <a:buFont typeface="Arial"/>
              <a:buNone/>
            </a:pPr>
            <a:r>
              <a:rPr b="1" i="0" lang="en" sz="1000" u="none" cap="none" strike="noStrike">
                <a:solidFill>
                  <a:srgbClr val="333333"/>
                </a:solidFill>
                <a:highlight>
                  <a:srgbClr val="FFFFFF"/>
                </a:highlight>
                <a:latin typeface="Arial"/>
                <a:ea typeface="Arial"/>
                <a:cs typeface="Arial"/>
                <a:sym typeface="Arial"/>
              </a:rPr>
              <a:t>School’s Answer: </a:t>
            </a:r>
            <a:r>
              <a:rPr b="1" lang="en" sz="1000">
                <a:solidFill>
                  <a:srgbClr val="333333"/>
                </a:solidFill>
                <a:highlight>
                  <a:schemeClr val="lt1"/>
                </a:highlight>
              </a:rPr>
              <a:t>5 - Full Implementation and sustainability</a:t>
            </a:r>
            <a:endParaRPr sz="1050">
              <a:solidFill>
                <a:srgbClr val="333333"/>
              </a:solidFill>
              <a:highlight>
                <a:schemeClr val="lt1"/>
              </a:highlight>
              <a:latin typeface="Helvetica Neue"/>
              <a:ea typeface="Helvetica Neue"/>
              <a:cs typeface="Helvetica Neue"/>
              <a:sym typeface="Helvetica Neue"/>
            </a:endParaRPr>
          </a:p>
          <a:p>
            <a:pPr indent="0" lvl="0" marL="0" marR="0" rtl="0" algn="l">
              <a:lnSpc>
                <a:spcPct val="110000"/>
              </a:lnSpc>
              <a:spcBef>
                <a:spcPts val="0"/>
              </a:spcBef>
              <a:spcAft>
                <a:spcPts val="0"/>
              </a:spcAft>
              <a:buClr>
                <a:srgbClr val="000000"/>
              </a:buClr>
              <a:buSzPts val="1050"/>
              <a:buFont typeface="Arial"/>
              <a:buNone/>
            </a:pPr>
            <a:r>
              <a:t/>
            </a:r>
            <a:endParaRPr b="0" i="0" sz="1050" u="none" cap="none" strike="noStrike">
              <a:solidFill>
                <a:srgbClr val="333333"/>
              </a:solidFill>
              <a:highlight>
                <a:srgbClr val="FFFFFF"/>
              </a:highlight>
              <a:latin typeface="Helvetica Neue"/>
              <a:ea typeface="Helvetica Neue"/>
              <a:cs typeface="Helvetica Neue"/>
              <a:sym typeface="Helvetica Neue"/>
            </a:endParaRPr>
          </a:p>
          <a:p>
            <a:pPr indent="0" lvl="0" marL="0" marR="0" rtl="0" algn="l">
              <a:lnSpc>
                <a:spcPct val="110000"/>
              </a:lnSpc>
              <a:spcBef>
                <a:spcPts val="0"/>
              </a:spcBef>
              <a:spcAft>
                <a:spcPts val="0"/>
              </a:spcAft>
              <a:buClr>
                <a:srgbClr val="000000"/>
              </a:buClr>
              <a:buSzPts val="1050"/>
              <a:buFont typeface="Arial"/>
              <a:buNone/>
            </a:pPr>
            <a:r>
              <a:rPr b="1" i="0" lang="en" sz="1050" u="none" cap="none" strike="noStrike">
                <a:solidFill>
                  <a:srgbClr val="333333"/>
                </a:solidFill>
                <a:highlight>
                  <a:srgbClr val="FFFFFF"/>
                </a:highlight>
                <a:latin typeface="Helvetica Neue"/>
                <a:ea typeface="Helvetica Neue"/>
                <a:cs typeface="Helvetica Neue"/>
                <a:sym typeface="Helvetica Neue"/>
              </a:rPr>
              <a:t>11. Rate the LEA’s progress in providing all families with opportunities to provide input on policies and programs, and implementing strategies to reach and seek input from any underrepresented groups in the school community. </a:t>
            </a:r>
            <a:r>
              <a:rPr b="1" i="0" lang="en" sz="1050" u="none" cap="none" strike="noStrike">
                <a:solidFill>
                  <a:srgbClr val="FF0000"/>
                </a:solidFill>
                <a:highlight>
                  <a:srgbClr val="FFFFFF"/>
                </a:highlight>
                <a:latin typeface="Helvetica Neue"/>
                <a:ea typeface="Helvetica Neue"/>
                <a:cs typeface="Helvetica Neue"/>
                <a:sym typeface="Helvetica Neue"/>
              </a:rPr>
              <a:t>*</a:t>
            </a:r>
            <a:br>
              <a:rPr b="1" i="0" lang="en" sz="1050" u="none" cap="none" strike="noStrike">
                <a:solidFill>
                  <a:srgbClr val="FF0000"/>
                </a:solidFill>
                <a:highlight>
                  <a:srgbClr val="FFFFFF"/>
                </a:highlight>
                <a:latin typeface="Helvetica Neue"/>
                <a:ea typeface="Helvetica Neue"/>
                <a:cs typeface="Helvetica Neue"/>
                <a:sym typeface="Helvetica Neue"/>
              </a:rPr>
            </a:br>
            <a:r>
              <a:rPr b="0" i="0" lang="en" sz="1050" u="none" cap="none" strike="noStrike">
                <a:solidFill>
                  <a:srgbClr val="333333"/>
                </a:solidFill>
                <a:highlight>
                  <a:srgbClr val="FFFFFF"/>
                </a:highlight>
                <a:latin typeface="Helvetica Neue"/>
                <a:ea typeface="Helvetica Neue"/>
                <a:cs typeface="Helvetica Neue"/>
                <a:sym typeface="Helvetica Neue"/>
              </a:rPr>
              <a:t>Rating Scale (lowest to highest): 1 – Exploration and Research Phase; 2 – Beginning Development; 3 – Initial Implementation; 4 – Full Implementation; 5 – Full Implementation and Sustainability</a:t>
            </a:r>
            <a:endParaRPr b="0" i="0" sz="1050" u="none" cap="none" strike="noStrike">
              <a:solidFill>
                <a:srgbClr val="333333"/>
              </a:solidFill>
              <a:highlight>
                <a:srgbClr val="FFFFFF"/>
              </a:highlight>
              <a:latin typeface="Helvetica Neue"/>
              <a:ea typeface="Helvetica Neue"/>
              <a:cs typeface="Helvetica Neue"/>
              <a:sym typeface="Helvetica Neue"/>
            </a:endParaRPr>
          </a:p>
          <a:p>
            <a:pPr indent="0" lvl="0" marL="0" marR="0" rtl="0" algn="l">
              <a:lnSpc>
                <a:spcPct val="110000"/>
              </a:lnSpc>
              <a:spcBef>
                <a:spcPts val="0"/>
              </a:spcBef>
              <a:spcAft>
                <a:spcPts val="0"/>
              </a:spcAft>
              <a:buClr>
                <a:srgbClr val="000000"/>
              </a:buClr>
              <a:buSzPts val="1000"/>
              <a:buFont typeface="Arial"/>
              <a:buNone/>
            </a:pPr>
            <a:r>
              <a:rPr b="1" i="0" lang="en" sz="1000" u="none" cap="none" strike="noStrike">
                <a:solidFill>
                  <a:srgbClr val="333333"/>
                </a:solidFill>
                <a:highlight>
                  <a:srgbClr val="FFFFFF"/>
                </a:highlight>
                <a:latin typeface="Arial"/>
                <a:ea typeface="Arial"/>
                <a:cs typeface="Arial"/>
                <a:sym typeface="Arial"/>
              </a:rPr>
              <a:t>School’s Answer: </a:t>
            </a:r>
            <a:r>
              <a:rPr b="1" lang="en" sz="1000">
                <a:solidFill>
                  <a:srgbClr val="333333"/>
                </a:solidFill>
                <a:highlight>
                  <a:schemeClr val="lt1"/>
                </a:highlight>
              </a:rPr>
              <a:t>5 - Full Implementation and sustainability</a:t>
            </a:r>
            <a:endParaRPr sz="1050">
              <a:solidFill>
                <a:srgbClr val="333333"/>
              </a:solidFill>
              <a:highlight>
                <a:schemeClr val="lt1"/>
              </a:highlight>
              <a:latin typeface="Helvetica Neue"/>
              <a:ea typeface="Helvetica Neue"/>
              <a:cs typeface="Helvetica Neue"/>
              <a:sym typeface="Helvetica Neue"/>
            </a:endParaRPr>
          </a:p>
          <a:p>
            <a:pPr indent="0" lvl="0" marL="0" marR="0" rtl="0" algn="l">
              <a:lnSpc>
                <a:spcPct val="110000"/>
              </a:lnSpc>
              <a:spcBef>
                <a:spcPts val="0"/>
              </a:spcBef>
              <a:spcAft>
                <a:spcPts val="0"/>
              </a:spcAft>
              <a:buClr>
                <a:srgbClr val="000000"/>
              </a:buClr>
              <a:buSzPts val="1050"/>
              <a:buFont typeface="Arial"/>
              <a:buNone/>
            </a:pPr>
            <a:r>
              <a:t/>
            </a:r>
            <a:endParaRPr b="0" i="0" sz="1050" u="none" cap="none" strike="noStrike">
              <a:solidFill>
                <a:srgbClr val="333333"/>
              </a:solidFill>
              <a:highlight>
                <a:srgbClr val="FFFFFF"/>
              </a:highlight>
              <a:latin typeface="Helvetica Neue"/>
              <a:ea typeface="Helvetica Neue"/>
              <a:cs typeface="Helvetica Neue"/>
              <a:sym typeface="Helvetica Neue"/>
            </a:endParaRPr>
          </a:p>
          <a:p>
            <a:pPr indent="0" lvl="0" marL="0" marR="0" rtl="0" algn="l">
              <a:lnSpc>
                <a:spcPct val="110000"/>
              </a:lnSpc>
              <a:spcBef>
                <a:spcPts val="0"/>
              </a:spcBef>
              <a:spcAft>
                <a:spcPts val="0"/>
              </a:spcAft>
              <a:buClr>
                <a:srgbClr val="000000"/>
              </a:buClr>
              <a:buSzPts val="1050"/>
              <a:buFont typeface="Arial"/>
              <a:buNone/>
            </a:pPr>
            <a:r>
              <a:rPr b="1" i="0" lang="en" sz="1050" u="none" cap="none" strike="noStrike">
                <a:solidFill>
                  <a:srgbClr val="333333"/>
                </a:solidFill>
                <a:highlight>
                  <a:srgbClr val="FFFFFF"/>
                </a:highlight>
                <a:latin typeface="Helvetica Neue"/>
                <a:ea typeface="Helvetica Neue"/>
                <a:cs typeface="Helvetica Neue"/>
                <a:sym typeface="Helvetica Neue"/>
              </a:rPr>
              <a:t>12. Rate the LEA’s progress in providing opportunities to have families, teachers, principals, and district administrators work together to plan, design, implement and evaluate family engagement activities at school and district levels. </a:t>
            </a:r>
            <a:r>
              <a:rPr b="1" i="0" lang="en" sz="1050" u="none" cap="none" strike="noStrike">
                <a:solidFill>
                  <a:srgbClr val="FF0000"/>
                </a:solidFill>
                <a:highlight>
                  <a:srgbClr val="FFFFFF"/>
                </a:highlight>
                <a:latin typeface="Helvetica Neue"/>
                <a:ea typeface="Helvetica Neue"/>
                <a:cs typeface="Helvetica Neue"/>
                <a:sym typeface="Helvetica Neue"/>
              </a:rPr>
              <a:t>*</a:t>
            </a:r>
            <a:br>
              <a:rPr b="1" i="0" lang="en" sz="1050" u="none" cap="none" strike="noStrike">
                <a:solidFill>
                  <a:srgbClr val="FF0000"/>
                </a:solidFill>
                <a:highlight>
                  <a:srgbClr val="FFFFFF"/>
                </a:highlight>
                <a:latin typeface="Helvetica Neue"/>
                <a:ea typeface="Helvetica Neue"/>
                <a:cs typeface="Helvetica Neue"/>
                <a:sym typeface="Helvetica Neue"/>
              </a:rPr>
            </a:br>
            <a:r>
              <a:rPr b="0" i="0" lang="en" sz="1050" u="none" cap="none" strike="noStrike">
                <a:solidFill>
                  <a:srgbClr val="333333"/>
                </a:solidFill>
                <a:highlight>
                  <a:srgbClr val="FFFFFF"/>
                </a:highlight>
                <a:latin typeface="Helvetica Neue"/>
                <a:ea typeface="Helvetica Neue"/>
                <a:cs typeface="Helvetica Neue"/>
                <a:sym typeface="Helvetica Neue"/>
              </a:rPr>
              <a:t>Rating Scale (lowest to highest): 1 – Exploration and Research Phase; 2 – Beginning Development; 3 – Initial Implementation; 4 – Full Implementation; 5 – Full Implementation and Sustainability</a:t>
            </a:r>
            <a:endParaRPr b="0" i="0" sz="1050" u="none" cap="none" strike="noStrike">
              <a:solidFill>
                <a:srgbClr val="333333"/>
              </a:solidFill>
              <a:highlight>
                <a:srgbClr val="FFFFFF"/>
              </a:highlight>
              <a:latin typeface="Helvetica Neue"/>
              <a:ea typeface="Helvetica Neue"/>
              <a:cs typeface="Helvetica Neue"/>
              <a:sym typeface="Helvetica Neue"/>
            </a:endParaRPr>
          </a:p>
          <a:p>
            <a:pPr indent="0" lvl="0" marL="0" marR="0" rtl="0" algn="l">
              <a:lnSpc>
                <a:spcPct val="110000"/>
              </a:lnSpc>
              <a:spcBef>
                <a:spcPts val="0"/>
              </a:spcBef>
              <a:spcAft>
                <a:spcPts val="0"/>
              </a:spcAft>
              <a:buClr>
                <a:srgbClr val="000000"/>
              </a:buClr>
              <a:buSzPts val="1000"/>
              <a:buFont typeface="Arial"/>
              <a:buNone/>
            </a:pPr>
            <a:r>
              <a:rPr b="1" i="0" lang="en" sz="1000" u="none" cap="none" strike="noStrike">
                <a:solidFill>
                  <a:srgbClr val="333333"/>
                </a:solidFill>
                <a:highlight>
                  <a:srgbClr val="FFFFFF"/>
                </a:highlight>
                <a:latin typeface="Arial"/>
                <a:ea typeface="Arial"/>
                <a:cs typeface="Arial"/>
                <a:sym typeface="Arial"/>
              </a:rPr>
              <a:t>School’s Answer: </a:t>
            </a:r>
            <a:r>
              <a:rPr b="1" lang="en" sz="1000">
                <a:solidFill>
                  <a:srgbClr val="333333"/>
                </a:solidFill>
                <a:highlight>
                  <a:schemeClr val="lt1"/>
                </a:highlight>
              </a:rPr>
              <a:t>5 - Full Implementation and sustainability</a:t>
            </a:r>
            <a:endParaRPr sz="1050">
              <a:solidFill>
                <a:srgbClr val="333333"/>
              </a:solidFill>
              <a:highlight>
                <a:schemeClr val="lt1"/>
              </a:highlight>
              <a:latin typeface="Helvetica Neue"/>
              <a:ea typeface="Helvetica Neue"/>
              <a:cs typeface="Helvetica Neue"/>
              <a:sym typeface="Helvetica Neue"/>
            </a:endParaRPr>
          </a:p>
          <a:p>
            <a:pPr indent="0" lvl="0" marL="0" marR="0" rtl="0" algn="l">
              <a:lnSpc>
                <a:spcPct val="110000"/>
              </a:lnSpc>
              <a:spcBef>
                <a:spcPts val="0"/>
              </a:spcBef>
              <a:spcAft>
                <a:spcPts val="0"/>
              </a:spcAft>
              <a:buClr>
                <a:srgbClr val="000000"/>
              </a:buClr>
              <a:buSzPts val="1000"/>
              <a:buFont typeface="Arial"/>
              <a:buNone/>
            </a:pPr>
            <a:r>
              <a:t/>
            </a:r>
            <a:endParaRPr b="1" sz="1000">
              <a:solidFill>
                <a:srgbClr val="333333"/>
              </a:solidFill>
              <a:highlight>
                <a:srgbClr val="FFFFFF"/>
              </a:highlight>
            </a:endParaRPr>
          </a:p>
          <a:p>
            <a:pPr indent="0" lvl="0" marL="0" marR="0" rtl="0" algn="l">
              <a:lnSpc>
                <a:spcPct val="110000"/>
              </a:lnSpc>
              <a:spcBef>
                <a:spcPts val="0"/>
              </a:spcBef>
              <a:spcAft>
                <a:spcPts val="0"/>
              </a:spcAft>
              <a:buClr>
                <a:srgbClr val="000000"/>
              </a:buClr>
              <a:buSzPts val="1800"/>
              <a:buFont typeface="Arial"/>
              <a:buNone/>
            </a:pPr>
            <a:r>
              <a:t/>
            </a:r>
            <a:endParaRPr b="1" i="0" sz="1800" u="none" cap="none" strike="noStrike">
              <a:solidFill>
                <a:srgbClr val="000000"/>
              </a:solidFill>
              <a:latin typeface="Arial"/>
              <a:ea typeface="Arial"/>
              <a:cs typeface="Arial"/>
              <a:sym typeface="Arial"/>
            </a:endParaRPr>
          </a:p>
          <a:p>
            <a:pPr indent="0" lvl="0" marL="0" marR="0" rtl="0" algn="l">
              <a:lnSpc>
                <a:spcPct val="110000"/>
              </a:lnSpc>
              <a:spcBef>
                <a:spcPts val="0"/>
              </a:spcBef>
              <a:spcAft>
                <a:spcPts val="0"/>
              </a:spcAft>
              <a:buClr>
                <a:srgbClr val="000000"/>
              </a:buClr>
              <a:buSzPts val="1400"/>
              <a:buFont typeface="Arial"/>
              <a:buNone/>
            </a:pPr>
            <a:r>
              <a:t/>
            </a:r>
            <a:endParaRPr b="1" i="0" sz="1400" u="none" cap="none" strike="noStrike">
              <a:solidFill>
                <a:srgbClr val="000000"/>
              </a:solidFill>
              <a:latin typeface="Arial"/>
              <a:ea typeface="Arial"/>
              <a:cs typeface="Arial"/>
              <a:sym typeface="Arial"/>
            </a:endParaRPr>
          </a:p>
          <a:p>
            <a:pPr indent="0" lvl="0" marL="0" marR="0" rtl="0" algn="l">
              <a:lnSpc>
                <a:spcPct val="110000"/>
              </a:lnSpc>
              <a:spcBef>
                <a:spcPts val="0"/>
              </a:spcBef>
              <a:spcAft>
                <a:spcPts val="0"/>
              </a:spcAft>
              <a:buClr>
                <a:srgbClr val="000000"/>
              </a:buClr>
              <a:buSzPts val="1100"/>
              <a:buFont typeface="Arial"/>
              <a:buNone/>
            </a:pPr>
            <a:r>
              <a:t/>
            </a:r>
            <a:endParaRPr b="1"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