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3" r:id="rId5"/>
    <p:sldMasterId id="2147483664"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6858000" cx="12192000"/>
  <p:notesSz cx="12192000" cy="6858000"/>
  <p:embeddedFontLst>
    <p:embeddedFont>
      <p:font typeface="PT Sans Narrow"/>
      <p:regular r:id="rId16"/>
      <p:bold r:id="rId17"/>
    </p:embeddedFont>
    <p:embeddedFont>
      <p:font typeface="Helvetica Neue"/>
      <p:regular r:id="rId18"/>
      <p:bold r:id="rId19"/>
      <p:italic r:id="rId20"/>
      <p:boldItalic r:id="rId21"/>
    </p:embeddedFont>
    <p:embeddedFont>
      <p:font typeface="Open Sans"/>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A24D55D-2BAC-43BA-A90C-D52D6BDC6EFE}">
  <a:tblStyle styleId="{EA24D55D-2BAC-43BA-A90C-D52D6BDC6EF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396875AA-A573-4E96-9AB7-9E417067FF36}" styleName="Table_1">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italic.fntdata"/><Relationship Id="rId22" Type="http://schemas.openxmlformats.org/officeDocument/2006/relationships/font" Target="fonts/OpenSans-regular.fntdata"/><Relationship Id="rId21" Type="http://schemas.openxmlformats.org/officeDocument/2006/relationships/font" Target="fonts/HelveticaNeue-boldItalic.fntdata"/><Relationship Id="rId24" Type="http://schemas.openxmlformats.org/officeDocument/2006/relationships/font" Target="fonts/OpenSans-italic.fntdata"/><Relationship Id="rId23" Type="http://schemas.openxmlformats.org/officeDocument/2006/relationships/font" Target="fonts/OpenSans-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5" Type="http://schemas.openxmlformats.org/officeDocument/2006/relationships/font" Target="fonts/OpenSans-bold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PTSansNarrow-bold.fntdata"/><Relationship Id="rId16" Type="http://schemas.openxmlformats.org/officeDocument/2006/relationships/font" Target="fonts/PTSansNarrow-regular.fntdata"/><Relationship Id="rId19" Type="http://schemas.openxmlformats.org/officeDocument/2006/relationships/font" Target="fonts/HelveticaNeue-bold.fntdata"/><Relationship Id="rId1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3" name="Google Shape;103;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adcc3bb2f2_0_1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gadcc3bb2f2_0_17: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adcc3bb2f2_0_2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gadcc3bb2f2_0_2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c6b0523d86_0_71:notes"/>
          <p:cNvSpPr/>
          <p:nvPr>
            <p:ph idx="2" type="sldImg"/>
          </p:nvPr>
        </p:nvSpPr>
        <p:spPr>
          <a:xfrm>
            <a:off x="677867" y="514350"/>
            <a:ext cx="10837200" cy="25719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c6b0523d86_0_7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solidFill>
                  <a:schemeClr val="dk1"/>
                </a:solidFill>
              </a:rPr>
              <a:t>Translation:</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Here you will see the number of students that will be accepted for each grade level per school.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adcc3bb2f2_0_3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8" name="Google Shape;138;gadcc3bb2f2_0_3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5" name="Google Shape;145;p4: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p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6" name="Shape 76"/>
        <p:cNvGrpSpPr/>
        <p:nvPr/>
      </p:nvGrpSpPr>
      <p:grpSpPr>
        <a:xfrm>
          <a:off x="0" y="0"/>
          <a:ext cx="0" cy="0"/>
          <a:chOff x="0" y="0"/>
          <a:chExt cx="0" cy="0"/>
        </a:xfrm>
      </p:grpSpPr>
      <p:sp>
        <p:nvSpPr>
          <p:cNvPr id="77" name="Google Shape;77;p12"/>
          <p:cNvSpPr txBox="1"/>
          <p:nvPr>
            <p:ph type="title"/>
          </p:nvPr>
        </p:nvSpPr>
        <p:spPr>
          <a:xfrm>
            <a:off x="415600" y="593367"/>
            <a:ext cx="11360700" cy="943200"/>
          </a:xfrm>
          <a:prstGeom prst="rect">
            <a:avLst/>
          </a:prstGeom>
        </p:spPr>
        <p:txBody>
          <a:bodyPr anchorCtr="0" anchor="t" bIns="121900" lIns="121900" spcFirstLastPara="1" rIns="121900" wrap="square" tIns="121900">
            <a:noAutofit/>
          </a:bodyPr>
          <a:lstStyle>
            <a:lvl1pPr lvl="0" rtl="0">
              <a:spcBef>
                <a:spcPts val="0"/>
              </a:spcBef>
              <a:spcAft>
                <a:spcPts val="0"/>
              </a:spcAft>
              <a:buSzPts val="48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p:txBody>
      </p:sp>
      <p:sp>
        <p:nvSpPr>
          <p:cNvPr id="78" name="Google Shape;78;p12"/>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9" name="Shape 79"/>
        <p:cNvGrpSpPr/>
        <p:nvPr/>
      </p:nvGrpSpPr>
      <p:grpSpPr>
        <a:xfrm>
          <a:off x="0" y="0"/>
          <a:ext cx="0" cy="0"/>
          <a:chOff x="0" y="0"/>
          <a:chExt cx="0" cy="0"/>
        </a:xfrm>
      </p:grpSpPr>
      <p:sp>
        <p:nvSpPr>
          <p:cNvPr id="80" name="Google Shape;80;p13"/>
          <p:cNvSpPr txBox="1"/>
          <p:nvPr>
            <p:ph type="title"/>
          </p:nvPr>
        </p:nvSpPr>
        <p:spPr>
          <a:xfrm>
            <a:off x="415600" y="740800"/>
            <a:ext cx="3744000" cy="1007700"/>
          </a:xfrm>
          <a:prstGeom prst="rect">
            <a:avLst/>
          </a:prstGeom>
        </p:spPr>
        <p:txBody>
          <a:bodyPr anchorCtr="0" anchor="b" bIns="121900" lIns="121900" spcFirstLastPara="1" rIns="121900" wrap="square" tIns="121900">
            <a:noAutofit/>
          </a:bodyPr>
          <a:lstStyle>
            <a:lvl1pPr lvl="0" rtl="0">
              <a:spcBef>
                <a:spcPts val="0"/>
              </a:spcBef>
              <a:spcAft>
                <a:spcPts val="0"/>
              </a:spcAft>
              <a:buSzPts val="3200"/>
              <a:buNone/>
              <a:defRPr sz="3200"/>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p:txBody>
      </p:sp>
      <p:sp>
        <p:nvSpPr>
          <p:cNvPr id="81" name="Google Shape;81;p13"/>
          <p:cNvSpPr txBox="1"/>
          <p:nvPr>
            <p:ph idx="1" type="body"/>
          </p:nvPr>
        </p:nvSpPr>
        <p:spPr>
          <a:xfrm>
            <a:off x="415600" y="1852800"/>
            <a:ext cx="3744000" cy="4239300"/>
          </a:xfrm>
          <a:prstGeom prst="rect">
            <a:avLst/>
          </a:prstGeom>
        </p:spPr>
        <p:txBody>
          <a:bodyPr anchorCtr="0" anchor="t" bIns="121900" lIns="121900" spcFirstLastPara="1" rIns="121900" wrap="square" tIns="121900">
            <a:noAutofit/>
          </a:bodyPr>
          <a:lstStyle>
            <a:lvl1pPr indent="-330200" lvl="0" marL="457200" rtl="0">
              <a:spcBef>
                <a:spcPts val="0"/>
              </a:spcBef>
              <a:spcAft>
                <a:spcPts val="0"/>
              </a:spcAft>
              <a:buSzPts val="1600"/>
              <a:buChar char="●"/>
              <a:defRPr sz="1600"/>
            </a:lvl1pPr>
            <a:lvl2pPr indent="-330200" lvl="1" marL="914400" rtl="0">
              <a:spcBef>
                <a:spcPts val="2100"/>
              </a:spcBef>
              <a:spcAft>
                <a:spcPts val="0"/>
              </a:spcAft>
              <a:buSzPts val="1600"/>
              <a:buChar char="○"/>
              <a:defRPr sz="1600"/>
            </a:lvl2pPr>
            <a:lvl3pPr indent="-330200" lvl="2" marL="1371600" rtl="0">
              <a:spcBef>
                <a:spcPts val="2100"/>
              </a:spcBef>
              <a:spcAft>
                <a:spcPts val="0"/>
              </a:spcAft>
              <a:buSzPts val="1600"/>
              <a:buChar char="■"/>
              <a:defRPr sz="1600"/>
            </a:lvl3pPr>
            <a:lvl4pPr indent="-330200" lvl="3" marL="1828800" rtl="0">
              <a:spcBef>
                <a:spcPts val="2100"/>
              </a:spcBef>
              <a:spcAft>
                <a:spcPts val="0"/>
              </a:spcAft>
              <a:buSzPts val="1600"/>
              <a:buChar char="●"/>
              <a:defRPr sz="1600"/>
            </a:lvl4pPr>
            <a:lvl5pPr indent="-330200" lvl="4" marL="2286000" rtl="0">
              <a:spcBef>
                <a:spcPts val="2100"/>
              </a:spcBef>
              <a:spcAft>
                <a:spcPts val="0"/>
              </a:spcAft>
              <a:buSzPts val="1600"/>
              <a:buChar char="○"/>
              <a:defRPr sz="1600"/>
            </a:lvl5pPr>
            <a:lvl6pPr indent="-330200" lvl="5" marL="2743200" rtl="0">
              <a:spcBef>
                <a:spcPts val="2100"/>
              </a:spcBef>
              <a:spcAft>
                <a:spcPts val="0"/>
              </a:spcAft>
              <a:buSzPts val="1600"/>
              <a:buChar char="■"/>
              <a:defRPr sz="1600"/>
            </a:lvl6pPr>
            <a:lvl7pPr indent="-330200" lvl="6" marL="3200400" rtl="0">
              <a:spcBef>
                <a:spcPts val="2100"/>
              </a:spcBef>
              <a:spcAft>
                <a:spcPts val="0"/>
              </a:spcAft>
              <a:buSzPts val="1600"/>
              <a:buChar char="●"/>
              <a:defRPr sz="1600"/>
            </a:lvl7pPr>
            <a:lvl8pPr indent="-330200" lvl="7" marL="3657600" rtl="0">
              <a:spcBef>
                <a:spcPts val="2100"/>
              </a:spcBef>
              <a:spcAft>
                <a:spcPts val="0"/>
              </a:spcAft>
              <a:buSzPts val="1600"/>
              <a:buChar char="○"/>
              <a:defRPr sz="1600"/>
            </a:lvl8pPr>
            <a:lvl9pPr indent="-330200" lvl="8" marL="4114800" rtl="0">
              <a:spcBef>
                <a:spcPts val="2100"/>
              </a:spcBef>
              <a:spcAft>
                <a:spcPts val="2100"/>
              </a:spcAft>
              <a:buSzPts val="1600"/>
              <a:buChar char="■"/>
              <a:defRPr sz="1600"/>
            </a:lvl9pPr>
          </a:lstStyle>
          <a:p/>
        </p:txBody>
      </p:sp>
      <p:sp>
        <p:nvSpPr>
          <p:cNvPr id="82" name="Google Shape;82;p13"/>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3" name="Shape 83"/>
        <p:cNvGrpSpPr/>
        <p:nvPr/>
      </p:nvGrpSpPr>
      <p:grpSpPr>
        <a:xfrm>
          <a:off x="0" y="0"/>
          <a:ext cx="0" cy="0"/>
          <a:chOff x="0" y="0"/>
          <a:chExt cx="0" cy="0"/>
        </a:xfrm>
      </p:grpSpPr>
      <p:sp>
        <p:nvSpPr>
          <p:cNvPr id="84" name="Google Shape;84;p14"/>
          <p:cNvSpPr txBox="1"/>
          <p:nvPr>
            <p:ph idx="1" type="body"/>
          </p:nvPr>
        </p:nvSpPr>
        <p:spPr>
          <a:xfrm>
            <a:off x="415600" y="5640967"/>
            <a:ext cx="7998300" cy="798300"/>
          </a:xfrm>
          <a:prstGeom prst="rect">
            <a:avLst/>
          </a:prstGeom>
        </p:spPr>
        <p:txBody>
          <a:bodyPr anchorCtr="0" anchor="ctr" bIns="121900" lIns="121900" spcFirstLastPara="1" rIns="121900" wrap="square" tIns="121900">
            <a:noAutofit/>
          </a:bodyPr>
          <a:lstStyle>
            <a:lvl1pPr indent="-228600" lvl="0" marL="457200" rtl="0">
              <a:lnSpc>
                <a:spcPct val="100000"/>
              </a:lnSpc>
              <a:spcBef>
                <a:spcPts val="0"/>
              </a:spcBef>
              <a:spcAft>
                <a:spcPts val="0"/>
              </a:spcAft>
              <a:buSzPts val="3200"/>
              <a:buFont typeface="PT Sans Narrow"/>
              <a:buNone/>
              <a:defRPr sz="3200">
                <a:latin typeface="PT Sans Narrow"/>
                <a:ea typeface="PT Sans Narrow"/>
                <a:cs typeface="PT Sans Narrow"/>
                <a:sym typeface="PT Sans Narrow"/>
              </a:defRPr>
            </a:lvl1pPr>
          </a:lstStyle>
          <a:p/>
        </p:txBody>
      </p:sp>
      <p:sp>
        <p:nvSpPr>
          <p:cNvPr id="85" name="Google Shape;85;p14"/>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6" name="Shape 86"/>
        <p:cNvGrpSpPr/>
        <p:nvPr/>
      </p:nvGrpSpPr>
      <p:grpSpPr>
        <a:xfrm>
          <a:off x="0" y="0"/>
          <a:ext cx="0" cy="0"/>
          <a:chOff x="0" y="0"/>
          <a:chExt cx="0" cy="0"/>
        </a:xfrm>
      </p:grpSpPr>
      <p:sp>
        <p:nvSpPr>
          <p:cNvPr id="87" name="Google Shape;87;p15"/>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8" name="Shape 88"/>
        <p:cNvGrpSpPr/>
        <p:nvPr/>
      </p:nvGrpSpPr>
      <p:grpSpPr>
        <a:xfrm>
          <a:off x="0" y="0"/>
          <a:ext cx="0" cy="0"/>
          <a:chOff x="0" y="0"/>
          <a:chExt cx="0" cy="0"/>
        </a:xfrm>
      </p:grpSpPr>
      <p:sp>
        <p:nvSpPr>
          <p:cNvPr id="89" name="Google Shape;89;p16"/>
          <p:cNvSpPr txBox="1"/>
          <p:nvPr>
            <p:ph type="title"/>
          </p:nvPr>
        </p:nvSpPr>
        <p:spPr>
          <a:xfrm>
            <a:off x="685801" y="685800"/>
            <a:ext cx="10396800" cy="11580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accent1"/>
              </a:buClr>
              <a:buSzPts val="19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p:txBody>
      </p:sp>
      <p:sp>
        <p:nvSpPr>
          <p:cNvPr id="90" name="Google Shape;90;p16"/>
          <p:cNvSpPr txBox="1"/>
          <p:nvPr>
            <p:ph idx="1" type="body"/>
          </p:nvPr>
        </p:nvSpPr>
        <p:spPr>
          <a:xfrm>
            <a:off x="685800" y="2063396"/>
            <a:ext cx="5088300" cy="3311100"/>
          </a:xfrm>
          <a:prstGeom prst="rect">
            <a:avLst/>
          </a:prstGeom>
          <a:noFill/>
          <a:ln>
            <a:noFill/>
          </a:ln>
        </p:spPr>
        <p:txBody>
          <a:bodyPr anchorCtr="0" anchor="t" bIns="45700" lIns="91425" spcFirstLastPara="1" rIns="91425" wrap="square" tIns="45700">
            <a:noAutofit/>
          </a:bodyPr>
          <a:lstStyle>
            <a:lvl1pPr indent="-412750" lvl="0" marL="457200" rtl="0" algn="l">
              <a:lnSpc>
                <a:spcPct val="120000"/>
              </a:lnSpc>
              <a:spcBef>
                <a:spcPts val="1100"/>
              </a:spcBef>
              <a:spcAft>
                <a:spcPts val="0"/>
              </a:spcAft>
              <a:buSzPts val="2900"/>
              <a:buChar char="●"/>
              <a:defRPr/>
            </a:lvl1pPr>
            <a:lvl2pPr indent="-412750" lvl="1" marL="914400" rtl="0" algn="l">
              <a:lnSpc>
                <a:spcPct val="120000"/>
              </a:lnSpc>
              <a:spcBef>
                <a:spcPts val="2100"/>
              </a:spcBef>
              <a:spcAft>
                <a:spcPts val="0"/>
              </a:spcAft>
              <a:buSzPts val="2900"/>
              <a:buChar char="○"/>
              <a:defRPr/>
            </a:lvl2pPr>
            <a:lvl3pPr indent="-412750" lvl="2" marL="1371600" rtl="0" algn="l">
              <a:lnSpc>
                <a:spcPct val="120000"/>
              </a:lnSpc>
              <a:spcBef>
                <a:spcPts val="2100"/>
              </a:spcBef>
              <a:spcAft>
                <a:spcPts val="0"/>
              </a:spcAft>
              <a:buSzPts val="2900"/>
              <a:buChar char="■"/>
              <a:defRPr/>
            </a:lvl3pPr>
            <a:lvl4pPr indent="-412750" lvl="3" marL="1828800" rtl="0" algn="l">
              <a:lnSpc>
                <a:spcPct val="120000"/>
              </a:lnSpc>
              <a:spcBef>
                <a:spcPts val="2100"/>
              </a:spcBef>
              <a:spcAft>
                <a:spcPts val="0"/>
              </a:spcAft>
              <a:buSzPts val="2900"/>
              <a:buChar char="●"/>
              <a:defRPr/>
            </a:lvl4pPr>
            <a:lvl5pPr indent="-412750" lvl="4" marL="2286000" rtl="0" algn="l">
              <a:lnSpc>
                <a:spcPct val="120000"/>
              </a:lnSpc>
              <a:spcBef>
                <a:spcPts val="2100"/>
              </a:spcBef>
              <a:spcAft>
                <a:spcPts val="0"/>
              </a:spcAft>
              <a:buSzPts val="2900"/>
              <a:buChar char="○"/>
              <a:defRPr/>
            </a:lvl5pPr>
            <a:lvl6pPr indent="-412750" lvl="5" marL="2743200" rtl="0" algn="l">
              <a:lnSpc>
                <a:spcPct val="120000"/>
              </a:lnSpc>
              <a:spcBef>
                <a:spcPts val="2100"/>
              </a:spcBef>
              <a:spcAft>
                <a:spcPts val="0"/>
              </a:spcAft>
              <a:buSzPts val="2900"/>
              <a:buChar char="■"/>
              <a:defRPr/>
            </a:lvl6pPr>
            <a:lvl7pPr indent="-412750" lvl="6" marL="3200400" rtl="0" algn="l">
              <a:lnSpc>
                <a:spcPct val="120000"/>
              </a:lnSpc>
              <a:spcBef>
                <a:spcPts val="2100"/>
              </a:spcBef>
              <a:spcAft>
                <a:spcPts val="0"/>
              </a:spcAft>
              <a:buSzPts val="2900"/>
              <a:buChar char="●"/>
              <a:defRPr/>
            </a:lvl7pPr>
            <a:lvl8pPr indent="-412750" lvl="7" marL="3657600" rtl="0" algn="l">
              <a:lnSpc>
                <a:spcPct val="120000"/>
              </a:lnSpc>
              <a:spcBef>
                <a:spcPts val="2100"/>
              </a:spcBef>
              <a:spcAft>
                <a:spcPts val="0"/>
              </a:spcAft>
              <a:buSzPts val="2900"/>
              <a:buChar char="○"/>
              <a:defRPr/>
            </a:lvl8pPr>
            <a:lvl9pPr indent="-412750" lvl="8" marL="4114800" rtl="0" algn="l">
              <a:lnSpc>
                <a:spcPct val="120000"/>
              </a:lnSpc>
              <a:spcBef>
                <a:spcPts val="2100"/>
              </a:spcBef>
              <a:spcAft>
                <a:spcPts val="2100"/>
              </a:spcAft>
              <a:buSzPts val="2900"/>
              <a:buChar char="■"/>
              <a:defRPr/>
            </a:lvl9pPr>
          </a:lstStyle>
          <a:p/>
        </p:txBody>
      </p:sp>
      <p:sp>
        <p:nvSpPr>
          <p:cNvPr id="91" name="Google Shape;91;p16"/>
          <p:cNvSpPr txBox="1"/>
          <p:nvPr>
            <p:ph idx="2" type="body"/>
          </p:nvPr>
        </p:nvSpPr>
        <p:spPr>
          <a:xfrm>
            <a:off x="5993971" y="2063396"/>
            <a:ext cx="5086500" cy="3311100"/>
          </a:xfrm>
          <a:prstGeom prst="rect">
            <a:avLst/>
          </a:prstGeom>
          <a:noFill/>
          <a:ln>
            <a:noFill/>
          </a:ln>
        </p:spPr>
        <p:txBody>
          <a:bodyPr anchorCtr="0" anchor="t" bIns="45700" lIns="91425" spcFirstLastPara="1" rIns="91425" wrap="square" tIns="45700">
            <a:noAutofit/>
          </a:bodyPr>
          <a:lstStyle>
            <a:lvl1pPr indent="-412750" lvl="0" marL="457200" rtl="0" algn="l">
              <a:lnSpc>
                <a:spcPct val="120000"/>
              </a:lnSpc>
              <a:spcBef>
                <a:spcPts val="1100"/>
              </a:spcBef>
              <a:spcAft>
                <a:spcPts val="0"/>
              </a:spcAft>
              <a:buSzPts val="2900"/>
              <a:buChar char="●"/>
              <a:defRPr/>
            </a:lvl1pPr>
            <a:lvl2pPr indent="-412750" lvl="1" marL="914400" rtl="0" algn="l">
              <a:lnSpc>
                <a:spcPct val="120000"/>
              </a:lnSpc>
              <a:spcBef>
                <a:spcPts val="2100"/>
              </a:spcBef>
              <a:spcAft>
                <a:spcPts val="0"/>
              </a:spcAft>
              <a:buSzPts val="2900"/>
              <a:buChar char="○"/>
              <a:defRPr/>
            </a:lvl2pPr>
            <a:lvl3pPr indent="-412750" lvl="2" marL="1371600" rtl="0" algn="l">
              <a:lnSpc>
                <a:spcPct val="120000"/>
              </a:lnSpc>
              <a:spcBef>
                <a:spcPts val="2100"/>
              </a:spcBef>
              <a:spcAft>
                <a:spcPts val="0"/>
              </a:spcAft>
              <a:buSzPts val="2900"/>
              <a:buChar char="■"/>
              <a:defRPr/>
            </a:lvl3pPr>
            <a:lvl4pPr indent="-412750" lvl="3" marL="1828800" rtl="0" algn="l">
              <a:lnSpc>
                <a:spcPct val="120000"/>
              </a:lnSpc>
              <a:spcBef>
                <a:spcPts val="2100"/>
              </a:spcBef>
              <a:spcAft>
                <a:spcPts val="0"/>
              </a:spcAft>
              <a:buSzPts val="2900"/>
              <a:buChar char="●"/>
              <a:defRPr/>
            </a:lvl4pPr>
            <a:lvl5pPr indent="-412750" lvl="4" marL="2286000" rtl="0" algn="l">
              <a:lnSpc>
                <a:spcPct val="120000"/>
              </a:lnSpc>
              <a:spcBef>
                <a:spcPts val="2100"/>
              </a:spcBef>
              <a:spcAft>
                <a:spcPts val="0"/>
              </a:spcAft>
              <a:buSzPts val="2900"/>
              <a:buChar char="○"/>
              <a:defRPr/>
            </a:lvl5pPr>
            <a:lvl6pPr indent="-412750" lvl="5" marL="2743200" rtl="0" algn="l">
              <a:lnSpc>
                <a:spcPct val="120000"/>
              </a:lnSpc>
              <a:spcBef>
                <a:spcPts val="2100"/>
              </a:spcBef>
              <a:spcAft>
                <a:spcPts val="0"/>
              </a:spcAft>
              <a:buSzPts val="2900"/>
              <a:buChar char="■"/>
              <a:defRPr/>
            </a:lvl6pPr>
            <a:lvl7pPr indent="-412750" lvl="6" marL="3200400" rtl="0" algn="l">
              <a:lnSpc>
                <a:spcPct val="120000"/>
              </a:lnSpc>
              <a:spcBef>
                <a:spcPts val="2100"/>
              </a:spcBef>
              <a:spcAft>
                <a:spcPts val="0"/>
              </a:spcAft>
              <a:buSzPts val="2900"/>
              <a:buChar char="●"/>
              <a:defRPr/>
            </a:lvl7pPr>
            <a:lvl8pPr indent="-412750" lvl="7" marL="3657600" rtl="0" algn="l">
              <a:lnSpc>
                <a:spcPct val="120000"/>
              </a:lnSpc>
              <a:spcBef>
                <a:spcPts val="2100"/>
              </a:spcBef>
              <a:spcAft>
                <a:spcPts val="0"/>
              </a:spcAft>
              <a:buSzPts val="2900"/>
              <a:buChar char="○"/>
              <a:defRPr/>
            </a:lvl8pPr>
            <a:lvl9pPr indent="-412750" lvl="8" marL="4114800" rtl="0" algn="l">
              <a:lnSpc>
                <a:spcPct val="120000"/>
              </a:lnSpc>
              <a:spcBef>
                <a:spcPts val="2100"/>
              </a:spcBef>
              <a:spcAft>
                <a:spcPts val="2100"/>
              </a:spcAft>
              <a:buSzPts val="2900"/>
              <a:buChar char="■"/>
              <a:defRPr/>
            </a:lvl9pPr>
          </a:lstStyle>
          <a:p/>
        </p:txBody>
      </p:sp>
      <p:sp>
        <p:nvSpPr>
          <p:cNvPr id="92" name="Google Shape;92;p16"/>
          <p:cNvSpPr txBox="1"/>
          <p:nvPr>
            <p:ph idx="10" type="dt"/>
          </p:nvPr>
        </p:nvSpPr>
        <p:spPr>
          <a:xfrm>
            <a:off x="7297737" y="5757862"/>
            <a:ext cx="3784500" cy="4983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500"/>
              <a:buNone/>
              <a:defRPr sz="3200">
                <a:solidFill>
                  <a:srgbClr val="5C0708"/>
                </a:solidFill>
              </a:defRPr>
            </a:lvl1pPr>
            <a:lvl2pPr lvl="1" rtl="0" algn="l">
              <a:lnSpc>
                <a:spcPct val="100000"/>
              </a:lnSpc>
              <a:spcBef>
                <a:spcPts val="0"/>
              </a:spcBef>
              <a:spcAft>
                <a:spcPts val="0"/>
              </a:spcAft>
              <a:buSzPts val="1500"/>
              <a:buNone/>
              <a:defRPr sz="1500"/>
            </a:lvl2pPr>
            <a:lvl3pPr lvl="2" rtl="0" algn="l">
              <a:lnSpc>
                <a:spcPct val="100000"/>
              </a:lnSpc>
              <a:spcBef>
                <a:spcPts val="0"/>
              </a:spcBef>
              <a:spcAft>
                <a:spcPts val="0"/>
              </a:spcAft>
              <a:buSzPts val="1500"/>
              <a:buNone/>
              <a:defRPr sz="1500"/>
            </a:lvl3pPr>
            <a:lvl4pPr lvl="3" rtl="0" algn="l">
              <a:lnSpc>
                <a:spcPct val="100000"/>
              </a:lnSpc>
              <a:spcBef>
                <a:spcPts val="0"/>
              </a:spcBef>
              <a:spcAft>
                <a:spcPts val="0"/>
              </a:spcAft>
              <a:buSzPts val="1500"/>
              <a:buNone/>
              <a:defRPr sz="1500"/>
            </a:lvl4pPr>
            <a:lvl5pPr lvl="4" rtl="0" algn="l">
              <a:lnSpc>
                <a:spcPct val="100000"/>
              </a:lnSpc>
              <a:spcBef>
                <a:spcPts val="0"/>
              </a:spcBef>
              <a:spcAft>
                <a:spcPts val="0"/>
              </a:spcAft>
              <a:buSzPts val="1500"/>
              <a:buNone/>
              <a:defRPr sz="1500"/>
            </a:lvl5pPr>
            <a:lvl6pPr lvl="5" rtl="0" algn="l">
              <a:lnSpc>
                <a:spcPct val="100000"/>
              </a:lnSpc>
              <a:spcBef>
                <a:spcPts val="0"/>
              </a:spcBef>
              <a:spcAft>
                <a:spcPts val="0"/>
              </a:spcAft>
              <a:buSzPts val="1500"/>
              <a:buNone/>
              <a:defRPr sz="1500"/>
            </a:lvl6pPr>
            <a:lvl7pPr lvl="6" rtl="0" algn="l">
              <a:lnSpc>
                <a:spcPct val="100000"/>
              </a:lnSpc>
              <a:spcBef>
                <a:spcPts val="0"/>
              </a:spcBef>
              <a:spcAft>
                <a:spcPts val="0"/>
              </a:spcAft>
              <a:buSzPts val="1500"/>
              <a:buNone/>
              <a:defRPr sz="1500"/>
            </a:lvl7pPr>
            <a:lvl8pPr lvl="7" rtl="0" algn="l">
              <a:lnSpc>
                <a:spcPct val="100000"/>
              </a:lnSpc>
              <a:spcBef>
                <a:spcPts val="0"/>
              </a:spcBef>
              <a:spcAft>
                <a:spcPts val="0"/>
              </a:spcAft>
              <a:buSzPts val="1500"/>
              <a:buNone/>
              <a:defRPr sz="1500"/>
            </a:lvl8pPr>
            <a:lvl9pPr lvl="8" rtl="0" algn="l">
              <a:lnSpc>
                <a:spcPct val="100000"/>
              </a:lnSpc>
              <a:spcBef>
                <a:spcPts val="0"/>
              </a:spcBef>
              <a:spcAft>
                <a:spcPts val="0"/>
              </a:spcAft>
              <a:buSzPts val="1500"/>
              <a:buNone/>
              <a:defRPr sz="1500"/>
            </a:lvl9pPr>
          </a:lstStyle>
          <a:p/>
        </p:txBody>
      </p:sp>
      <p:sp>
        <p:nvSpPr>
          <p:cNvPr id="93" name="Google Shape;93;p16"/>
          <p:cNvSpPr txBox="1"/>
          <p:nvPr>
            <p:ph idx="11" type="ftr"/>
          </p:nvPr>
        </p:nvSpPr>
        <p:spPr>
          <a:xfrm>
            <a:off x="685800" y="5757862"/>
            <a:ext cx="5498700" cy="4983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sz="1500"/>
            </a:lvl1pPr>
            <a:lvl2pPr lvl="1" rtl="0" algn="l">
              <a:lnSpc>
                <a:spcPct val="100000"/>
              </a:lnSpc>
              <a:spcBef>
                <a:spcPts val="0"/>
              </a:spcBef>
              <a:spcAft>
                <a:spcPts val="0"/>
              </a:spcAft>
              <a:buSzPts val="1500"/>
              <a:buNone/>
              <a:defRPr sz="1500"/>
            </a:lvl2pPr>
            <a:lvl3pPr lvl="2" rtl="0" algn="l">
              <a:lnSpc>
                <a:spcPct val="100000"/>
              </a:lnSpc>
              <a:spcBef>
                <a:spcPts val="0"/>
              </a:spcBef>
              <a:spcAft>
                <a:spcPts val="0"/>
              </a:spcAft>
              <a:buSzPts val="1500"/>
              <a:buNone/>
              <a:defRPr sz="1500"/>
            </a:lvl3pPr>
            <a:lvl4pPr lvl="3" rtl="0" algn="l">
              <a:lnSpc>
                <a:spcPct val="100000"/>
              </a:lnSpc>
              <a:spcBef>
                <a:spcPts val="0"/>
              </a:spcBef>
              <a:spcAft>
                <a:spcPts val="0"/>
              </a:spcAft>
              <a:buSzPts val="1500"/>
              <a:buNone/>
              <a:defRPr sz="1500"/>
            </a:lvl4pPr>
            <a:lvl5pPr lvl="4" rtl="0" algn="l">
              <a:lnSpc>
                <a:spcPct val="100000"/>
              </a:lnSpc>
              <a:spcBef>
                <a:spcPts val="0"/>
              </a:spcBef>
              <a:spcAft>
                <a:spcPts val="0"/>
              </a:spcAft>
              <a:buSzPts val="1500"/>
              <a:buNone/>
              <a:defRPr sz="1500"/>
            </a:lvl5pPr>
            <a:lvl6pPr lvl="5" rtl="0" algn="l">
              <a:lnSpc>
                <a:spcPct val="100000"/>
              </a:lnSpc>
              <a:spcBef>
                <a:spcPts val="0"/>
              </a:spcBef>
              <a:spcAft>
                <a:spcPts val="0"/>
              </a:spcAft>
              <a:buSzPts val="1500"/>
              <a:buNone/>
              <a:defRPr sz="1500"/>
            </a:lvl6pPr>
            <a:lvl7pPr lvl="6" rtl="0" algn="l">
              <a:lnSpc>
                <a:spcPct val="100000"/>
              </a:lnSpc>
              <a:spcBef>
                <a:spcPts val="0"/>
              </a:spcBef>
              <a:spcAft>
                <a:spcPts val="0"/>
              </a:spcAft>
              <a:buSzPts val="1500"/>
              <a:buNone/>
              <a:defRPr sz="1500"/>
            </a:lvl7pPr>
            <a:lvl8pPr lvl="7" rtl="0" algn="l">
              <a:lnSpc>
                <a:spcPct val="100000"/>
              </a:lnSpc>
              <a:spcBef>
                <a:spcPts val="0"/>
              </a:spcBef>
              <a:spcAft>
                <a:spcPts val="0"/>
              </a:spcAft>
              <a:buSzPts val="1500"/>
              <a:buNone/>
              <a:defRPr sz="1500"/>
            </a:lvl8pPr>
            <a:lvl9pPr lvl="8" rtl="0" algn="l">
              <a:lnSpc>
                <a:spcPct val="100000"/>
              </a:lnSpc>
              <a:spcBef>
                <a:spcPts val="0"/>
              </a:spcBef>
              <a:spcAft>
                <a:spcPts val="0"/>
              </a:spcAft>
              <a:buSzPts val="1500"/>
              <a:buNone/>
              <a:defRPr sz="1500"/>
            </a:lvl9pPr>
          </a:lstStyle>
          <a:p/>
        </p:txBody>
      </p:sp>
      <p:sp>
        <p:nvSpPr>
          <p:cNvPr id="94" name="Google Shape;94;p16"/>
          <p:cNvSpPr txBox="1"/>
          <p:nvPr>
            <p:ph idx="12" type="sldNum"/>
          </p:nvPr>
        </p:nvSpPr>
        <p:spPr>
          <a:xfrm>
            <a:off x="6286500" y="5757862"/>
            <a:ext cx="908100" cy="4983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1pPr>
            <a:lvl2pPr indent="0" lvl="1"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2pPr>
            <a:lvl3pPr indent="0" lvl="2"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3pPr>
            <a:lvl4pPr indent="0" lvl="3"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4pPr>
            <a:lvl5pPr indent="0" lvl="4"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5pPr>
            <a:lvl6pPr indent="0" lvl="5"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6pPr>
            <a:lvl7pPr indent="0" lvl="6"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7pPr>
            <a:lvl8pPr indent="0" lvl="7"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8pPr>
            <a:lvl9pPr indent="0" lvl="8"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9pPr>
          </a:lstStyle>
          <a:p>
            <a:pPr indent="0" lvl="0" marL="0" rtl="0" algn="ctr">
              <a:spcBef>
                <a:spcPts val="0"/>
              </a:spcBef>
              <a:spcAft>
                <a:spcPts val="0"/>
              </a:spcAft>
              <a:buNone/>
            </a:pPr>
            <a:fld id="{00000000-1234-1234-1234-123412341234}" type="slidenum">
              <a:rPr lang="en-US"/>
              <a:t>‹#›</a:t>
            </a:fld>
            <a:endParaRPr sz="1300">
              <a:solidFill>
                <a:schemeClr val="dk2"/>
              </a:solidFill>
              <a:latin typeface="Open Sans"/>
              <a:ea typeface="Open Sans"/>
              <a:cs typeface="Open Sans"/>
              <a:sym typeface="Open San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5" name="Shape 95"/>
        <p:cNvGrpSpPr/>
        <p:nvPr/>
      </p:nvGrpSpPr>
      <p:grpSpPr>
        <a:xfrm>
          <a:off x="0" y="0"/>
          <a:ext cx="0" cy="0"/>
          <a:chOff x="0" y="0"/>
          <a:chExt cx="0" cy="0"/>
        </a:xfrm>
      </p:grpSpPr>
      <p:sp>
        <p:nvSpPr>
          <p:cNvPr id="96" name="Google Shape;96;p17"/>
          <p:cNvSpPr txBox="1"/>
          <p:nvPr>
            <p:ph type="title"/>
          </p:nvPr>
        </p:nvSpPr>
        <p:spPr>
          <a:xfrm>
            <a:off x="685800" y="685800"/>
            <a:ext cx="10396500" cy="11529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accent1"/>
              </a:buClr>
              <a:buSzPts val="19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p:txBody>
      </p:sp>
      <p:sp>
        <p:nvSpPr>
          <p:cNvPr id="97" name="Google Shape;97;p17"/>
          <p:cNvSpPr txBox="1"/>
          <p:nvPr>
            <p:ph idx="1" type="body"/>
          </p:nvPr>
        </p:nvSpPr>
        <p:spPr>
          <a:xfrm>
            <a:off x="685800" y="2063396"/>
            <a:ext cx="10394700" cy="3311100"/>
          </a:xfrm>
          <a:prstGeom prst="rect">
            <a:avLst/>
          </a:prstGeom>
          <a:noFill/>
          <a:ln>
            <a:noFill/>
          </a:ln>
        </p:spPr>
        <p:txBody>
          <a:bodyPr anchorCtr="0" anchor="t" bIns="45700" lIns="91425" spcFirstLastPara="1" rIns="91425" wrap="square" tIns="45700">
            <a:noAutofit/>
          </a:bodyPr>
          <a:lstStyle>
            <a:lvl1pPr indent="-412750" lvl="0" marL="457200" rtl="0" algn="l">
              <a:lnSpc>
                <a:spcPct val="100000"/>
              </a:lnSpc>
              <a:spcBef>
                <a:spcPts val="1100"/>
              </a:spcBef>
              <a:spcAft>
                <a:spcPts val="0"/>
              </a:spcAft>
              <a:buSzPts val="2900"/>
              <a:buChar char="●"/>
              <a:defRPr sz="1900"/>
            </a:lvl1pPr>
            <a:lvl2pPr indent="-412750" lvl="1" marL="914400" rtl="0" algn="l">
              <a:lnSpc>
                <a:spcPct val="120000"/>
              </a:lnSpc>
              <a:spcBef>
                <a:spcPts val="2100"/>
              </a:spcBef>
              <a:spcAft>
                <a:spcPts val="0"/>
              </a:spcAft>
              <a:buSzPts val="2900"/>
              <a:buAutoNum type="alphaLcPeriod"/>
              <a:defRPr/>
            </a:lvl2pPr>
            <a:lvl3pPr indent="-412750" lvl="2" marL="1371600" rtl="0" algn="l">
              <a:lnSpc>
                <a:spcPct val="120000"/>
              </a:lnSpc>
              <a:spcBef>
                <a:spcPts val="2100"/>
              </a:spcBef>
              <a:spcAft>
                <a:spcPts val="0"/>
              </a:spcAft>
              <a:buSzPts val="2900"/>
              <a:buAutoNum type="romanLcPeriod"/>
              <a:defRPr/>
            </a:lvl3pPr>
            <a:lvl4pPr indent="-412750" lvl="3" marL="1828800" rtl="0" algn="l">
              <a:lnSpc>
                <a:spcPct val="120000"/>
              </a:lnSpc>
              <a:spcBef>
                <a:spcPts val="2100"/>
              </a:spcBef>
              <a:spcAft>
                <a:spcPts val="0"/>
              </a:spcAft>
              <a:buSzPts val="2900"/>
              <a:buAutoNum type="arabicPeriod"/>
              <a:defRPr/>
            </a:lvl4pPr>
            <a:lvl5pPr indent="-412750" lvl="4" marL="2286000" rtl="0" algn="l">
              <a:lnSpc>
                <a:spcPct val="120000"/>
              </a:lnSpc>
              <a:spcBef>
                <a:spcPts val="2100"/>
              </a:spcBef>
              <a:spcAft>
                <a:spcPts val="0"/>
              </a:spcAft>
              <a:buSzPts val="2900"/>
              <a:buAutoNum type="alphaLcPeriod"/>
              <a:defRPr/>
            </a:lvl5pPr>
            <a:lvl6pPr indent="-412750" lvl="5" marL="2743200" rtl="0" algn="l">
              <a:lnSpc>
                <a:spcPct val="120000"/>
              </a:lnSpc>
              <a:spcBef>
                <a:spcPts val="2100"/>
              </a:spcBef>
              <a:spcAft>
                <a:spcPts val="0"/>
              </a:spcAft>
              <a:buSzPts val="2900"/>
              <a:buAutoNum type="romanLcPeriod"/>
              <a:defRPr/>
            </a:lvl6pPr>
            <a:lvl7pPr indent="-412750" lvl="6" marL="3200400" rtl="0" algn="l">
              <a:lnSpc>
                <a:spcPct val="120000"/>
              </a:lnSpc>
              <a:spcBef>
                <a:spcPts val="2100"/>
              </a:spcBef>
              <a:spcAft>
                <a:spcPts val="0"/>
              </a:spcAft>
              <a:buSzPts val="2900"/>
              <a:buAutoNum type="arabicPeriod"/>
              <a:defRPr/>
            </a:lvl7pPr>
            <a:lvl8pPr indent="-412750" lvl="7" marL="3657600" rtl="0" algn="l">
              <a:lnSpc>
                <a:spcPct val="120000"/>
              </a:lnSpc>
              <a:spcBef>
                <a:spcPts val="2100"/>
              </a:spcBef>
              <a:spcAft>
                <a:spcPts val="0"/>
              </a:spcAft>
              <a:buSzPts val="2900"/>
              <a:buAutoNum type="alphaLcPeriod"/>
              <a:defRPr/>
            </a:lvl8pPr>
            <a:lvl9pPr indent="-412750" lvl="8" marL="4114800" rtl="0" algn="l">
              <a:lnSpc>
                <a:spcPct val="120000"/>
              </a:lnSpc>
              <a:spcBef>
                <a:spcPts val="2100"/>
              </a:spcBef>
              <a:spcAft>
                <a:spcPts val="2100"/>
              </a:spcAft>
              <a:buSzPts val="2900"/>
              <a:buAutoNum type="romanLcPeriod"/>
              <a:defRPr/>
            </a:lvl9pPr>
          </a:lstStyle>
          <a:p/>
        </p:txBody>
      </p:sp>
      <p:sp>
        <p:nvSpPr>
          <p:cNvPr id="98" name="Google Shape;98;p17"/>
          <p:cNvSpPr txBox="1"/>
          <p:nvPr>
            <p:ph idx="10" type="dt"/>
          </p:nvPr>
        </p:nvSpPr>
        <p:spPr>
          <a:xfrm>
            <a:off x="7297737" y="5757862"/>
            <a:ext cx="3784500" cy="498300"/>
          </a:xfrm>
          <a:prstGeom prst="rect">
            <a:avLst/>
          </a:prstGeom>
          <a:noFill/>
          <a:ln>
            <a:noFill/>
          </a:ln>
        </p:spPr>
        <p:txBody>
          <a:bodyPr anchorCtr="0" anchor="ctr" bIns="45700" lIns="91425" spcFirstLastPara="1" rIns="91425" wrap="square" tIns="45700">
            <a:noAutofit/>
          </a:bodyPr>
          <a:lstStyle>
            <a:lvl1pPr lvl="0" rtl="0" algn="r">
              <a:lnSpc>
                <a:spcPct val="100000"/>
              </a:lnSpc>
              <a:spcBef>
                <a:spcPts val="0"/>
              </a:spcBef>
              <a:spcAft>
                <a:spcPts val="0"/>
              </a:spcAft>
              <a:buSzPts val="1500"/>
              <a:buNone/>
              <a:defRPr sz="3200">
                <a:solidFill>
                  <a:srgbClr val="5C0708"/>
                </a:solidFill>
              </a:defRPr>
            </a:lvl1pPr>
            <a:lvl2pPr lvl="1" rtl="0" algn="l">
              <a:lnSpc>
                <a:spcPct val="100000"/>
              </a:lnSpc>
              <a:spcBef>
                <a:spcPts val="0"/>
              </a:spcBef>
              <a:spcAft>
                <a:spcPts val="0"/>
              </a:spcAft>
              <a:buSzPts val="1500"/>
              <a:buNone/>
              <a:defRPr sz="1500"/>
            </a:lvl2pPr>
            <a:lvl3pPr lvl="2" rtl="0" algn="l">
              <a:lnSpc>
                <a:spcPct val="100000"/>
              </a:lnSpc>
              <a:spcBef>
                <a:spcPts val="0"/>
              </a:spcBef>
              <a:spcAft>
                <a:spcPts val="0"/>
              </a:spcAft>
              <a:buSzPts val="1500"/>
              <a:buNone/>
              <a:defRPr sz="1500"/>
            </a:lvl3pPr>
            <a:lvl4pPr lvl="3" rtl="0" algn="l">
              <a:lnSpc>
                <a:spcPct val="100000"/>
              </a:lnSpc>
              <a:spcBef>
                <a:spcPts val="0"/>
              </a:spcBef>
              <a:spcAft>
                <a:spcPts val="0"/>
              </a:spcAft>
              <a:buSzPts val="1500"/>
              <a:buNone/>
              <a:defRPr sz="1500"/>
            </a:lvl4pPr>
            <a:lvl5pPr lvl="4" rtl="0" algn="l">
              <a:lnSpc>
                <a:spcPct val="100000"/>
              </a:lnSpc>
              <a:spcBef>
                <a:spcPts val="0"/>
              </a:spcBef>
              <a:spcAft>
                <a:spcPts val="0"/>
              </a:spcAft>
              <a:buSzPts val="1500"/>
              <a:buNone/>
              <a:defRPr sz="1500"/>
            </a:lvl5pPr>
            <a:lvl6pPr lvl="5" rtl="0" algn="l">
              <a:lnSpc>
                <a:spcPct val="100000"/>
              </a:lnSpc>
              <a:spcBef>
                <a:spcPts val="0"/>
              </a:spcBef>
              <a:spcAft>
                <a:spcPts val="0"/>
              </a:spcAft>
              <a:buSzPts val="1500"/>
              <a:buNone/>
              <a:defRPr sz="1500"/>
            </a:lvl6pPr>
            <a:lvl7pPr lvl="6" rtl="0" algn="l">
              <a:lnSpc>
                <a:spcPct val="100000"/>
              </a:lnSpc>
              <a:spcBef>
                <a:spcPts val="0"/>
              </a:spcBef>
              <a:spcAft>
                <a:spcPts val="0"/>
              </a:spcAft>
              <a:buSzPts val="1500"/>
              <a:buNone/>
              <a:defRPr sz="1500"/>
            </a:lvl7pPr>
            <a:lvl8pPr lvl="7" rtl="0" algn="l">
              <a:lnSpc>
                <a:spcPct val="100000"/>
              </a:lnSpc>
              <a:spcBef>
                <a:spcPts val="0"/>
              </a:spcBef>
              <a:spcAft>
                <a:spcPts val="0"/>
              </a:spcAft>
              <a:buSzPts val="1500"/>
              <a:buNone/>
              <a:defRPr sz="1500"/>
            </a:lvl8pPr>
            <a:lvl9pPr lvl="8" rtl="0" algn="l">
              <a:lnSpc>
                <a:spcPct val="100000"/>
              </a:lnSpc>
              <a:spcBef>
                <a:spcPts val="0"/>
              </a:spcBef>
              <a:spcAft>
                <a:spcPts val="0"/>
              </a:spcAft>
              <a:buSzPts val="1500"/>
              <a:buNone/>
              <a:defRPr sz="1500"/>
            </a:lvl9pPr>
          </a:lstStyle>
          <a:p/>
        </p:txBody>
      </p:sp>
      <p:sp>
        <p:nvSpPr>
          <p:cNvPr id="99" name="Google Shape;99;p17"/>
          <p:cNvSpPr txBox="1"/>
          <p:nvPr>
            <p:ph idx="11" type="ftr"/>
          </p:nvPr>
        </p:nvSpPr>
        <p:spPr>
          <a:xfrm>
            <a:off x="685800" y="5757862"/>
            <a:ext cx="5498700" cy="4983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sz="1500"/>
            </a:lvl1pPr>
            <a:lvl2pPr lvl="1" rtl="0" algn="l">
              <a:lnSpc>
                <a:spcPct val="100000"/>
              </a:lnSpc>
              <a:spcBef>
                <a:spcPts val="0"/>
              </a:spcBef>
              <a:spcAft>
                <a:spcPts val="0"/>
              </a:spcAft>
              <a:buSzPts val="1500"/>
              <a:buNone/>
              <a:defRPr sz="1500"/>
            </a:lvl2pPr>
            <a:lvl3pPr lvl="2" rtl="0" algn="l">
              <a:lnSpc>
                <a:spcPct val="100000"/>
              </a:lnSpc>
              <a:spcBef>
                <a:spcPts val="0"/>
              </a:spcBef>
              <a:spcAft>
                <a:spcPts val="0"/>
              </a:spcAft>
              <a:buSzPts val="1500"/>
              <a:buNone/>
              <a:defRPr sz="1500"/>
            </a:lvl3pPr>
            <a:lvl4pPr lvl="3" rtl="0" algn="l">
              <a:lnSpc>
                <a:spcPct val="100000"/>
              </a:lnSpc>
              <a:spcBef>
                <a:spcPts val="0"/>
              </a:spcBef>
              <a:spcAft>
                <a:spcPts val="0"/>
              </a:spcAft>
              <a:buSzPts val="1500"/>
              <a:buNone/>
              <a:defRPr sz="1500"/>
            </a:lvl4pPr>
            <a:lvl5pPr lvl="4" rtl="0" algn="l">
              <a:lnSpc>
                <a:spcPct val="100000"/>
              </a:lnSpc>
              <a:spcBef>
                <a:spcPts val="0"/>
              </a:spcBef>
              <a:spcAft>
                <a:spcPts val="0"/>
              </a:spcAft>
              <a:buSzPts val="1500"/>
              <a:buNone/>
              <a:defRPr sz="1500"/>
            </a:lvl5pPr>
            <a:lvl6pPr lvl="5" rtl="0" algn="l">
              <a:lnSpc>
                <a:spcPct val="100000"/>
              </a:lnSpc>
              <a:spcBef>
                <a:spcPts val="0"/>
              </a:spcBef>
              <a:spcAft>
                <a:spcPts val="0"/>
              </a:spcAft>
              <a:buSzPts val="1500"/>
              <a:buNone/>
              <a:defRPr sz="1500"/>
            </a:lvl6pPr>
            <a:lvl7pPr lvl="6" rtl="0" algn="l">
              <a:lnSpc>
                <a:spcPct val="100000"/>
              </a:lnSpc>
              <a:spcBef>
                <a:spcPts val="0"/>
              </a:spcBef>
              <a:spcAft>
                <a:spcPts val="0"/>
              </a:spcAft>
              <a:buSzPts val="1500"/>
              <a:buNone/>
              <a:defRPr sz="1500"/>
            </a:lvl7pPr>
            <a:lvl8pPr lvl="7" rtl="0" algn="l">
              <a:lnSpc>
                <a:spcPct val="100000"/>
              </a:lnSpc>
              <a:spcBef>
                <a:spcPts val="0"/>
              </a:spcBef>
              <a:spcAft>
                <a:spcPts val="0"/>
              </a:spcAft>
              <a:buSzPts val="1500"/>
              <a:buNone/>
              <a:defRPr sz="1500"/>
            </a:lvl8pPr>
            <a:lvl9pPr lvl="8" rtl="0" algn="l">
              <a:lnSpc>
                <a:spcPct val="100000"/>
              </a:lnSpc>
              <a:spcBef>
                <a:spcPts val="0"/>
              </a:spcBef>
              <a:spcAft>
                <a:spcPts val="0"/>
              </a:spcAft>
              <a:buSzPts val="1500"/>
              <a:buNone/>
              <a:defRPr sz="1500"/>
            </a:lvl9pPr>
          </a:lstStyle>
          <a:p/>
        </p:txBody>
      </p:sp>
      <p:sp>
        <p:nvSpPr>
          <p:cNvPr id="100" name="Google Shape;100;p17"/>
          <p:cNvSpPr txBox="1"/>
          <p:nvPr>
            <p:ph idx="12" type="sldNum"/>
          </p:nvPr>
        </p:nvSpPr>
        <p:spPr>
          <a:xfrm>
            <a:off x="6286500" y="5757862"/>
            <a:ext cx="908100" cy="4983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1pPr>
            <a:lvl2pPr indent="0" lvl="1"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2pPr>
            <a:lvl3pPr indent="0" lvl="2"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3pPr>
            <a:lvl4pPr indent="0" lvl="3"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4pPr>
            <a:lvl5pPr indent="0" lvl="4"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5pPr>
            <a:lvl6pPr indent="0" lvl="5"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6pPr>
            <a:lvl7pPr indent="0" lvl="6"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7pPr>
            <a:lvl8pPr indent="0" lvl="7"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8pPr>
            <a:lvl9pPr indent="0" lvl="8" marL="0" marR="0" rtl="0" algn="ctr">
              <a:lnSpc>
                <a:spcPct val="100000"/>
              </a:lnSpc>
              <a:spcBef>
                <a:spcPts val="0"/>
              </a:spcBef>
              <a:spcAft>
                <a:spcPts val="0"/>
              </a:spcAft>
              <a:buClr>
                <a:srgbClr val="5C0708"/>
              </a:buClr>
              <a:buSzPts val="3200"/>
              <a:buFont typeface="Impact"/>
              <a:buNone/>
              <a:defRPr b="0" i="0" sz="3200" u="none">
                <a:solidFill>
                  <a:srgbClr val="5C0708"/>
                </a:solidFill>
                <a:latin typeface="Impact"/>
                <a:ea typeface="Impact"/>
                <a:cs typeface="Impact"/>
                <a:sym typeface="Impact"/>
              </a:defRPr>
            </a:lvl9pPr>
          </a:lstStyle>
          <a:p>
            <a:pPr indent="0" lvl="0" marL="0" rtl="0" algn="ctr">
              <a:spcBef>
                <a:spcPts val="0"/>
              </a:spcBef>
              <a:spcAft>
                <a:spcPts val="0"/>
              </a:spcAft>
              <a:buNone/>
            </a:pPr>
            <a:fld id="{00000000-1234-1234-1234-123412341234}" type="slidenum">
              <a:rPr lang="en-US"/>
              <a:t>‹#›</a:t>
            </a:fld>
            <a:endParaRPr sz="1300">
              <a:solidFill>
                <a:schemeClr val="dk2"/>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3" name="Shape 53"/>
        <p:cNvGrpSpPr/>
        <p:nvPr/>
      </p:nvGrpSpPr>
      <p:grpSpPr>
        <a:xfrm>
          <a:off x="0" y="0"/>
          <a:ext cx="0" cy="0"/>
          <a:chOff x="0" y="0"/>
          <a:chExt cx="0" cy="0"/>
        </a:xfrm>
      </p:grpSpPr>
      <p:cxnSp>
        <p:nvCxnSpPr>
          <p:cNvPr id="54" name="Google Shape;54;p8"/>
          <p:cNvCxnSpPr/>
          <p:nvPr/>
        </p:nvCxnSpPr>
        <p:spPr>
          <a:xfrm>
            <a:off x="9343647" y="3275950"/>
            <a:ext cx="749700" cy="0"/>
          </a:xfrm>
          <a:prstGeom prst="straightConnector1">
            <a:avLst/>
          </a:prstGeom>
          <a:noFill/>
          <a:ln cap="flat" cmpd="sng" w="76200">
            <a:solidFill>
              <a:srgbClr val="FFD966"/>
            </a:solidFill>
            <a:prstDash val="solid"/>
            <a:round/>
            <a:headEnd len="sm" w="sm" type="none"/>
            <a:tailEnd len="sm" w="sm" type="none"/>
          </a:ln>
        </p:spPr>
      </p:cxnSp>
      <p:cxnSp>
        <p:nvCxnSpPr>
          <p:cNvPr id="55" name="Google Shape;55;p8"/>
          <p:cNvCxnSpPr/>
          <p:nvPr/>
        </p:nvCxnSpPr>
        <p:spPr>
          <a:xfrm>
            <a:off x="2100047" y="3251102"/>
            <a:ext cx="749700" cy="0"/>
          </a:xfrm>
          <a:prstGeom prst="straightConnector1">
            <a:avLst/>
          </a:prstGeom>
          <a:noFill/>
          <a:ln cap="flat" cmpd="sng" w="76200">
            <a:solidFill>
              <a:srgbClr val="FFD966"/>
            </a:solidFill>
            <a:prstDash val="solid"/>
            <a:round/>
            <a:headEnd len="sm" w="sm" type="none"/>
            <a:tailEnd len="sm" w="sm" type="none"/>
          </a:ln>
        </p:spPr>
      </p:cxnSp>
      <p:grpSp>
        <p:nvGrpSpPr>
          <p:cNvPr id="56" name="Google Shape;56;p8"/>
          <p:cNvGrpSpPr/>
          <p:nvPr/>
        </p:nvGrpSpPr>
        <p:grpSpPr>
          <a:xfrm>
            <a:off x="1338868" y="4332101"/>
            <a:ext cx="9515557" cy="203195"/>
            <a:chOff x="1346435" y="3969088"/>
            <a:chExt cx="6452100" cy="152400"/>
          </a:xfrm>
        </p:grpSpPr>
        <p:cxnSp>
          <p:nvCxnSpPr>
            <p:cNvPr id="57" name="Google Shape;57;p8"/>
            <p:cNvCxnSpPr/>
            <p:nvPr/>
          </p:nvCxnSpPr>
          <p:spPr>
            <a:xfrm>
              <a:off x="1346435" y="4121488"/>
              <a:ext cx="6452100" cy="0"/>
            </a:xfrm>
            <a:prstGeom prst="straightConnector1">
              <a:avLst/>
            </a:prstGeom>
            <a:noFill/>
            <a:ln cap="flat" cmpd="sng" w="76200">
              <a:solidFill>
                <a:srgbClr val="980000"/>
              </a:solidFill>
              <a:prstDash val="solid"/>
              <a:round/>
              <a:headEnd len="sm" w="sm" type="none"/>
              <a:tailEnd len="sm" w="sm" type="none"/>
            </a:ln>
          </p:spPr>
        </p:cxnSp>
        <p:cxnSp>
          <p:nvCxnSpPr>
            <p:cNvPr id="58" name="Google Shape;58;p8"/>
            <p:cNvCxnSpPr/>
            <p:nvPr/>
          </p:nvCxnSpPr>
          <p:spPr>
            <a:xfrm>
              <a:off x="1346435" y="3969088"/>
              <a:ext cx="6452100" cy="0"/>
            </a:xfrm>
            <a:prstGeom prst="straightConnector1">
              <a:avLst/>
            </a:prstGeom>
            <a:noFill/>
            <a:ln cap="flat" cmpd="sng" w="9525">
              <a:solidFill>
                <a:srgbClr val="980000"/>
              </a:solidFill>
              <a:prstDash val="solid"/>
              <a:round/>
              <a:headEnd len="sm" w="sm" type="none"/>
              <a:tailEnd len="sm" w="sm" type="none"/>
            </a:ln>
          </p:spPr>
        </p:cxnSp>
      </p:grpSp>
      <p:sp>
        <p:nvSpPr>
          <p:cNvPr id="59" name="Google Shape;59;p8"/>
          <p:cNvSpPr txBox="1"/>
          <p:nvPr>
            <p:ph type="ctrTitle"/>
          </p:nvPr>
        </p:nvSpPr>
        <p:spPr>
          <a:xfrm>
            <a:off x="1338867" y="1375785"/>
            <a:ext cx="9515700" cy="1363200"/>
          </a:xfrm>
          <a:prstGeom prst="rect">
            <a:avLst/>
          </a:prstGeom>
        </p:spPr>
        <p:txBody>
          <a:bodyPr anchorCtr="0" anchor="b" bIns="121900" lIns="121900" spcFirstLastPara="1" rIns="121900" wrap="square" tIns="121900">
            <a:noAutofit/>
          </a:bodyPr>
          <a:lstStyle>
            <a:lvl1pPr lvl="0" rtl="0" algn="ctr">
              <a:spcBef>
                <a:spcPts val="0"/>
              </a:spcBef>
              <a:spcAft>
                <a:spcPts val="0"/>
              </a:spcAft>
              <a:buSzPts val="6000"/>
              <a:buNone/>
              <a:defRPr sz="6000"/>
            </a:lvl1pPr>
            <a:lvl2pPr lvl="1" rtl="0" algn="ctr">
              <a:spcBef>
                <a:spcPts val="0"/>
              </a:spcBef>
              <a:spcAft>
                <a:spcPts val="0"/>
              </a:spcAft>
              <a:buSzPts val="7200"/>
              <a:buNone/>
              <a:defRPr sz="7200"/>
            </a:lvl2pPr>
            <a:lvl3pPr lvl="2" rtl="0" algn="ctr">
              <a:spcBef>
                <a:spcPts val="0"/>
              </a:spcBef>
              <a:spcAft>
                <a:spcPts val="0"/>
              </a:spcAft>
              <a:buSzPts val="7200"/>
              <a:buNone/>
              <a:defRPr sz="7200"/>
            </a:lvl3pPr>
            <a:lvl4pPr lvl="3" rtl="0" algn="ctr">
              <a:spcBef>
                <a:spcPts val="0"/>
              </a:spcBef>
              <a:spcAft>
                <a:spcPts val="0"/>
              </a:spcAft>
              <a:buSzPts val="7200"/>
              <a:buNone/>
              <a:defRPr sz="7200"/>
            </a:lvl4pPr>
            <a:lvl5pPr lvl="4" rtl="0" algn="ctr">
              <a:spcBef>
                <a:spcPts val="0"/>
              </a:spcBef>
              <a:spcAft>
                <a:spcPts val="0"/>
              </a:spcAft>
              <a:buSzPts val="7200"/>
              <a:buNone/>
              <a:defRPr sz="7200"/>
            </a:lvl5pPr>
            <a:lvl6pPr lvl="5" rtl="0" algn="ctr">
              <a:spcBef>
                <a:spcPts val="0"/>
              </a:spcBef>
              <a:spcAft>
                <a:spcPts val="0"/>
              </a:spcAft>
              <a:buSzPts val="7200"/>
              <a:buNone/>
              <a:defRPr sz="7200"/>
            </a:lvl6pPr>
            <a:lvl7pPr lvl="6" rtl="0" algn="ctr">
              <a:spcBef>
                <a:spcPts val="0"/>
              </a:spcBef>
              <a:spcAft>
                <a:spcPts val="0"/>
              </a:spcAft>
              <a:buSzPts val="7200"/>
              <a:buNone/>
              <a:defRPr sz="7200"/>
            </a:lvl7pPr>
            <a:lvl8pPr lvl="7" rtl="0" algn="ctr">
              <a:spcBef>
                <a:spcPts val="0"/>
              </a:spcBef>
              <a:spcAft>
                <a:spcPts val="0"/>
              </a:spcAft>
              <a:buSzPts val="7200"/>
              <a:buNone/>
              <a:defRPr sz="7200"/>
            </a:lvl8pPr>
            <a:lvl9pPr lvl="8" rtl="0" algn="ctr">
              <a:spcBef>
                <a:spcPts val="0"/>
              </a:spcBef>
              <a:spcAft>
                <a:spcPts val="0"/>
              </a:spcAft>
              <a:buSzPts val="7200"/>
              <a:buNone/>
              <a:defRPr sz="7200"/>
            </a:lvl9pPr>
          </a:lstStyle>
          <a:p/>
        </p:txBody>
      </p:sp>
      <p:sp>
        <p:nvSpPr>
          <p:cNvPr id="60" name="Google Shape;60;p8"/>
          <p:cNvSpPr txBox="1"/>
          <p:nvPr>
            <p:ph idx="1" type="subTitle"/>
          </p:nvPr>
        </p:nvSpPr>
        <p:spPr>
          <a:xfrm>
            <a:off x="2849633" y="2840152"/>
            <a:ext cx="6494100" cy="1056900"/>
          </a:xfrm>
          <a:prstGeom prst="rect">
            <a:avLst/>
          </a:prstGeom>
        </p:spPr>
        <p:txBody>
          <a:bodyPr anchorCtr="0" anchor="t" bIns="121900" lIns="121900" spcFirstLastPara="1" rIns="121900" wrap="square" tIns="121900">
            <a:noAutofit/>
          </a:bodyPr>
          <a:lstStyle>
            <a:lvl1pPr lvl="0" rtl="0" algn="ctr">
              <a:lnSpc>
                <a:spcPct val="100000"/>
              </a:lnSpc>
              <a:spcBef>
                <a:spcPts val="0"/>
              </a:spcBef>
              <a:spcAft>
                <a:spcPts val="0"/>
              </a:spcAft>
              <a:buSzPts val="3200"/>
              <a:buNone/>
              <a:defRPr sz="3200"/>
            </a:lvl1pPr>
            <a:lvl2pPr lvl="1" rtl="0" algn="ctr">
              <a:lnSpc>
                <a:spcPct val="100000"/>
              </a:lnSpc>
              <a:spcBef>
                <a:spcPts val="0"/>
              </a:spcBef>
              <a:spcAft>
                <a:spcPts val="0"/>
              </a:spcAft>
              <a:buSzPts val="3200"/>
              <a:buNone/>
              <a:defRPr sz="3200"/>
            </a:lvl2pPr>
            <a:lvl3pPr lvl="2" rtl="0" algn="ctr">
              <a:lnSpc>
                <a:spcPct val="100000"/>
              </a:lnSpc>
              <a:spcBef>
                <a:spcPts val="0"/>
              </a:spcBef>
              <a:spcAft>
                <a:spcPts val="0"/>
              </a:spcAft>
              <a:buSzPts val="3200"/>
              <a:buNone/>
              <a:defRPr sz="3200"/>
            </a:lvl3pPr>
            <a:lvl4pPr lvl="3" rtl="0" algn="ctr">
              <a:lnSpc>
                <a:spcPct val="100000"/>
              </a:lnSpc>
              <a:spcBef>
                <a:spcPts val="0"/>
              </a:spcBef>
              <a:spcAft>
                <a:spcPts val="0"/>
              </a:spcAft>
              <a:buSzPts val="3200"/>
              <a:buNone/>
              <a:defRPr sz="3200"/>
            </a:lvl4pPr>
            <a:lvl5pPr lvl="4" rtl="0" algn="ctr">
              <a:lnSpc>
                <a:spcPct val="100000"/>
              </a:lnSpc>
              <a:spcBef>
                <a:spcPts val="0"/>
              </a:spcBef>
              <a:spcAft>
                <a:spcPts val="0"/>
              </a:spcAft>
              <a:buSzPts val="3200"/>
              <a:buNone/>
              <a:defRPr sz="3200"/>
            </a:lvl5pPr>
            <a:lvl6pPr lvl="5" rtl="0" algn="ctr">
              <a:lnSpc>
                <a:spcPct val="100000"/>
              </a:lnSpc>
              <a:spcBef>
                <a:spcPts val="0"/>
              </a:spcBef>
              <a:spcAft>
                <a:spcPts val="0"/>
              </a:spcAft>
              <a:buSzPts val="3200"/>
              <a:buNone/>
              <a:defRPr sz="3200"/>
            </a:lvl6pPr>
            <a:lvl7pPr lvl="6" rtl="0" algn="ctr">
              <a:lnSpc>
                <a:spcPct val="100000"/>
              </a:lnSpc>
              <a:spcBef>
                <a:spcPts val="0"/>
              </a:spcBef>
              <a:spcAft>
                <a:spcPts val="0"/>
              </a:spcAft>
              <a:buSzPts val="3200"/>
              <a:buNone/>
              <a:defRPr sz="3200"/>
            </a:lvl7pPr>
            <a:lvl8pPr lvl="7" rtl="0" algn="ctr">
              <a:lnSpc>
                <a:spcPct val="100000"/>
              </a:lnSpc>
              <a:spcBef>
                <a:spcPts val="0"/>
              </a:spcBef>
              <a:spcAft>
                <a:spcPts val="0"/>
              </a:spcAft>
              <a:buSzPts val="3200"/>
              <a:buNone/>
              <a:defRPr sz="3200"/>
            </a:lvl8pPr>
            <a:lvl9pPr lvl="8" rtl="0" algn="ctr">
              <a:lnSpc>
                <a:spcPct val="100000"/>
              </a:lnSpc>
              <a:spcBef>
                <a:spcPts val="0"/>
              </a:spcBef>
              <a:spcAft>
                <a:spcPts val="0"/>
              </a:spcAft>
              <a:buSzPts val="3200"/>
              <a:buNone/>
              <a:defRPr sz="3200"/>
            </a:lvl9pPr>
          </a:lstStyle>
          <a:p/>
        </p:txBody>
      </p:sp>
      <p:sp>
        <p:nvSpPr>
          <p:cNvPr id="61" name="Google Shape;61;p8"/>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2" name="Shape 62"/>
        <p:cNvGrpSpPr/>
        <p:nvPr/>
      </p:nvGrpSpPr>
      <p:grpSpPr>
        <a:xfrm>
          <a:off x="0" y="0"/>
          <a:ext cx="0" cy="0"/>
          <a:chOff x="0" y="0"/>
          <a:chExt cx="0" cy="0"/>
        </a:xfrm>
      </p:grpSpPr>
      <p:sp>
        <p:nvSpPr>
          <p:cNvPr id="63" name="Google Shape;63;p9"/>
          <p:cNvSpPr/>
          <p:nvPr/>
        </p:nvSpPr>
        <p:spPr>
          <a:xfrm>
            <a:off x="-67" y="3429200"/>
            <a:ext cx="12192000" cy="3428700"/>
          </a:xfrm>
          <a:prstGeom prst="rect">
            <a:avLst/>
          </a:prstGeom>
          <a:solidFill>
            <a:srgbClr val="F1C23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4" name="Google Shape;64;p9"/>
          <p:cNvSpPr txBox="1"/>
          <p:nvPr>
            <p:ph type="title"/>
          </p:nvPr>
        </p:nvSpPr>
        <p:spPr>
          <a:xfrm>
            <a:off x="415600" y="1086400"/>
            <a:ext cx="11428500" cy="1256100"/>
          </a:xfrm>
          <a:prstGeom prst="rect">
            <a:avLst/>
          </a:prstGeom>
        </p:spPr>
        <p:txBody>
          <a:bodyPr anchorCtr="0" anchor="ctr" bIns="121900" lIns="121900" spcFirstLastPara="1" rIns="121900" wrap="square" tIns="121900">
            <a:noAutofit/>
          </a:bodyPr>
          <a:lstStyle>
            <a:lvl1pPr lvl="0" rtl="0" algn="ctr">
              <a:spcBef>
                <a:spcPts val="0"/>
              </a:spcBef>
              <a:spcAft>
                <a:spcPts val="0"/>
              </a:spcAft>
              <a:buSzPts val="4800"/>
              <a:buNone/>
              <a:defRPr/>
            </a:lvl1pPr>
            <a:lvl2pPr lvl="1" rtl="0" algn="ctr">
              <a:spcBef>
                <a:spcPts val="0"/>
              </a:spcBef>
              <a:spcAft>
                <a:spcPts val="0"/>
              </a:spcAft>
              <a:buSzPts val="4800"/>
              <a:buNone/>
              <a:defRPr/>
            </a:lvl2pPr>
            <a:lvl3pPr lvl="2" rtl="0" algn="ctr">
              <a:spcBef>
                <a:spcPts val="0"/>
              </a:spcBef>
              <a:spcAft>
                <a:spcPts val="0"/>
              </a:spcAft>
              <a:buSzPts val="4800"/>
              <a:buNone/>
              <a:defRPr/>
            </a:lvl3pPr>
            <a:lvl4pPr lvl="3" rtl="0" algn="ctr">
              <a:spcBef>
                <a:spcPts val="0"/>
              </a:spcBef>
              <a:spcAft>
                <a:spcPts val="0"/>
              </a:spcAft>
              <a:buSzPts val="4800"/>
              <a:buNone/>
              <a:defRPr/>
            </a:lvl4pPr>
            <a:lvl5pPr lvl="4" rtl="0" algn="ctr">
              <a:spcBef>
                <a:spcPts val="0"/>
              </a:spcBef>
              <a:spcAft>
                <a:spcPts val="0"/>
              </a:spcAft>
              <a:buSzPts val="4800"/>
              <a:buNone/>
              <a:defRPr/>
            </a:lvl5pPr>
            <a:lvl6pPr lvl="5" rtl="0" algn="ctr">
              <a:spcBef>
                <a:spcPts val="0"/>
              </a:spcBef>
              <a:spcAft>
                <a:spcPts val="0"/>
              </a:spcAft>
              <a:buSzPts val="4800"/>
              <a:buNone/>
              <a:defRPr/>
            </a:lvl6pPr>
            <a:lvl7pPr lvl="6" rtl="0" algn="ctr">
              <a:spcBef>
                <a:spcPts val="0"/>
              </a:spcBef>
              <a:spcAft>
                <a:spcPts val="0"/>
              </a:spcAft>
              <a:buSzPts val="4800"/>
              <a:buNone/>
              <a:defRPr/>
            </a:lvl7pPr>
            <a:lvl8pPr lvl="7" rtl="0" algn="ctr">
              <a:spcBef>
                <a:spcPts val="0"/>
              </a:spcBef>
              <a:spcAft>
                <a:spcPts val="0"/>
              </a:spcAft>
              <a:buSzPts val="4800"/>
              <a:buNone/>
              <a:defRPr/>
            </a:lvl8pPr>
            <a:lvl9pPr lvl="8" rtl="0" algn="ctr">
              <a:spcBef>
                <a:spcPts val="0"/>
              </a:spcBef>
              <a:spcAft>
                <a:spcPts val="0"/>
              </a:spcAft>
              <a:buSzPts val="4800"/>
              <a:buNone/>
              <a:defRPr/>
            </a:lvl9pPr>
          </a:lstStyle>
          <a:p/>
        </p:txBody>
      </p:sp>
      <p:sp>
        <p:nvSpPr>
          <p:cNvPr id="65" name="Google Shape;65;p9"/>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6" name="Shape 66"/>
        <p:cNvGrpSpPr/>
        <p:nvPr/>
      </p:nvGrpSpPr>
      <p:grpSpPr>
        <a:xfrm>
          <a:off x="0" y="0"/>
          <a:ext cx="0" cy="0"/>
          <a:chOff x="0" y="0"/>
          <a:chExt cx="0" cy="0"/>
        </a:xfrm>
      </p:grpSpPr>
      <p:sp>
        <p:nvSpPr>
          <p:cNvPr id="67" name="Google Shape;67;p10"/>
          <p:cNvSpPr/>
          <p:nvPr/>
        </p:nvSpPr>
        <p:spPr>
          <a:xfrm>
            <a:off x="-100" y="6727600"/>
            <a:ext cx="12192000" cy="130500"/>
          </a:xfrm>
          <a:prstGeom prst="rect">
            <a:avLst/>
          </a:prstGeom>
          <a:solidFill>
            <a:srgbClr val="980000"/>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8" name="Google Shape;68;p10"/>
          <p:cNvSpPr txBox="1"/>
          <p:nvPr>
            <p:ph type="title"/>
          </p:nvPr>
        </p:nvSpPr>
        <p:spPr>
          <a:xfrm>
            <a:off x="415600" y="593367"/>
            <a:ext cx="11360700" cy="943200"/>
          </a:xfrm>
          <a:prstGeom prst="rect">
            <a:avLst/>
          </a:prstGeom>
        </p:spPr>
        <p:txBody>
          <a:bodyPr anchorCtr="0" anchor="t" bIns="121900" lIns="121900" spcFirstLastPara="1" rIns="121900" wrap="square" tIns="121900">
            <a:noAutofit/>
          </a:bodyPr>
          <a:lstStyle>
            <a:lvl1pPr lvl="0" rtl="0">
              <a:spcBef>
                <a:spcPts val="0"/>
              </a:spcBef>
              <a:spcAft>
                <a:spcPts val="0"/>
              </a:spcAft>
              <a:buSzPts val="48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p:txBody>
      </p:sp>
      <p:sp>
        <p:nvSpPr>
          <p:cNvPr id="69" name="Google Shape;69;p10"/>
          <p:cNvSpPr txBox="1"/>
          <p:nvPr>
            <p:ph idx="1" type="body"/>
          </p:nvPr>
        </p:nvSpPr>
        <p:spPr>
          <a:xfrm>
            <a:off x="415600" y="1688433"/>
            <a:ext cx="11360700" cy="4403700"/>
          </a:xfrm>
          <a:prstGeom prst="rect">
            <a:avLst/>
          </a:prstGeom>
        </p:spPr>
        <p:txBody>
          <a:bodyPr anchorCtr="0" anchor="t" bIns="121900" lIns="121900" spcFirstLastPara="1" rIns="121900" wrap="square" tIns="121900">
            <a:noAutofit/>
          </a:bodyPr>
          <a:lstStyle>
            <a:lvl1pPr indent="-381000" lvl="0" marL="457200" rtl="0">
              <a:spcBef>
                <a:spcPts val="0"/>
              </a:spcBef>
              <a:spcAft>
                <a:spcPts val="0"/>
              </a:spcAft>
              <a:buSzPts val="2400"/>
              <a:buChar char="●"/>
              <a:defRPr/>
            </a:lvl1pPr>
            <a:lvl2pPr indent="-349250" lvl="1" marL="914400" rtl="0">
              <a:spcBef>
                <a:spcPts val="2100"/>
              </a:spcBef>
              <a:spcAft>
                <a:spcPts val="0"/>
              </a:spcAft>
              <a:buSzPts val="1900"/>
              <a:buChar char="○"/>
              <a:defRPr/>
            </a:lvl2pPr>
            <a:lvl3pPr indent="-349250" lvl="2" marL="1371600" rtl="0">
              <a:spcBef>
                <a:spcPts val="2100"/>
              </a:spcBef>
              <a:spcAft>
                <a:spcPts val="0"/>
              </a:spcAft>
              <a:buSzPts val="1900"/>
              <a:buChar char="■"/>
              <a:defRPr/>
            </a:lvl3pPr>
            <a:lvl4pPr indent="-349250" lvl="3" marL="1828800" rtl="0">
              <a:spcBef>
                <a:spcPts val="2100"/>
              </a:spcBef>
              <a:spcAft>
                <a:spcPts val="0"/>
              </a:spcAft>
              <a:buSzPts val="1900"/>
              <a:buChar char="●"/>
              <a:defRPr/>
            </a:lvl4pPr>
            <a:lvl5pPr indent="-349250" lvl="4" marL="2286000" rtl="0">
              <a:spcBef>
                <a:spcPts val="2100"/>
              </a:spcBef>
              <a:spcAft>
                <a:spcPts val="0"/>
              </a:spcAft>
              <a:buSzPts val="1900"/>
              <a:buChar char="○"/>
              <a:defRPr/>
            </a:lvl5pPr>
            <a:lvl6pPr indent="-349250" lvl="5" marL="2743200" rtl="0">
              <a:spcBef>
                <a:spcPts val="2100"/>
              </a:spcBef>
              <a:spcAft>
                <a:spcPts val="0"/>
              </a:spcAft>
              <a:buSzPts val="1900"/>
              <a:buChar char="■"/>
              <a:defRPr/>
            </a:lvl6pPr>
            <a:lvl7pPr indent="-349250" lvl="6" marL="3200400" rtl="0">
              <a:spcBef>
                <a:spcPts val="2100"/>
              </a:spcBef>
              <a:spcAft>
                <a:spcPts val="0"/>
              </a:spcAft>
              <a:buSzPts val="1900"/>
              <a:buChar char="●"/>
              <a:defRPr/>
            </a:lvl7pPr>
            <a:lvl8pPr indent="-349250" lvl="7" marL="3657600" rtl="0">
              <a:spcBef>
                <a:spcPts val="2100"/>
              </a:spcBef>
              <a:spcAft>
                <a:spcPts val="0"/>
              </a:spcAft>
              <a:buSzPts val="1900"/>
              <a:buChar char="○"/>
              <a:defRPr/>
            </a:lvl8pPr>
            <a:lvl9pPr indent="-349250" lvl="8" marL="4114800" rtl="0">
              <a:spcBef>
                <a:spcPts val="2100"/>
              </a:spcBef>
              <a:spcAft>
                <a:spcPts val="2100"/>
              </a:spcAft>
              <a:buSzPts val="1900"/>
              <a:buChar char="■"/>
              <a:defRPr/>
            </a:lvl9pPr>
          </a:lstStyle>
          <a:p/>
        </p:txBody>
      </p:sp>
      <p:sp>
        <p:nvSpPr>
          <p:cNvPr id="70" name="Google Shape;70;p10"/>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1" name="Shape 71"/>
        <p:cNvGrpSpPr/>
        <p:nvPr/>
      </p:nvGrpSpPr>
      <p:grpSpPr>
        <a:xfrm>
          <a:off x="0" y="0"/>
          <a:ext cx="0" cy="0"/>
          <a:chOff x="0" y="0"/>
          <a:chExt cx="0" cy="0"/>
        </a:xfrm>
      </p:grpSpPr>
      <p:sp>
        <p:nvSpPr>
          <p:cNvPr id="72" name="Google Shape;72;p11"/>
          <p:cNvSpPr txBox="1"/>
          <p:nvPr>
            <p:ph type="title"/>
          </p:nvPr>
        </p:nvSpPr>
        <p:spPr>
          <a:xfrm>
            <a:off x="415600" y="593367"/>
            <a:ext cx="11360700" cy="943200"/>
          </a:xfrm>
          <a:prstGeom prst="rect">
            <a:avLst/>
          </a:prstGeom>
        </p:spPr>
        <p:txBody>
          <a:bodyPr anchorCtr="0" anchor="t" bIns="121900" lIns="121900" spcFirstLastPara="1" rIns="121900" wrap="square" tIns="121900">
            <a:noAutofit/>
          </a:bodyPr>
          <a:lstStyle>
            <a:lvl1pPr lvl="0" rtl="0">
              <a:spcBef>
                <a:spcPts val="0"/>
              </a:spcBef>
              <a:spcAft>
                <a:spcPts val="0"/>
              </a:spcAft>
              <a:buSzPts val="48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p:txBody>
      </p:sp>
      <p:sp>
        <p:nvSpPr>
          <p:cNvPr id="73" name="Google Shape;73;p11"/>
          <p:cNvSpPr txBox="1"/>
          <p:nvPr>
            <p:ph idx="1" type="body"/>
          </p:nvPr>
        </p:nvSpPr>
        <p:spPr>
          <a:xfrm>
            <a:off x="415600" y="1688233"/>
            <a:ext cx="5333100" cy="4403700"/>
          </a:xfrm>
          <a:prstGeom prst="rect">
            <a:avLst/>
          </a:prstGeom>
        </p:spPr>
        <p:txBody>
          <a:bodyPr anchorCtr="0" anchor="t" bIns="121900" lIns="121900" spcFirstLastPara="1" rIns="121900" wrap="square" tIns="121900">
            <a:noAutofit/>
          </a:bodyPr>
          <a:lstStyle>
            <a:lvl1pPr indent="-349250" lvl="0" marL="457200" rtl="0">
              <a:spcBef>
                <a:spcPts val="0"/>
              </a:spcBef>
              <a:spcAft>
                <a:spcPts val="0"/>
              </a:spcAft>
              <a:buClr>
                <a:srgbClr val="980000"/>
              </a:buClr>
              <a:buSzPts val="1900"/>
              <a:buChar char="●"/>
              <a:defRPr sz="1900"/>
            </a:lvl1pPr>
            <a:lvl2pPr indent="-330200" lvl="1" marL="914400" rtl="0">
              <a:spcBef>
                <a:spcPts val="2100"/>
              </a:spcBef>
              <a:spcAft>
                <a:spcPts val="0"/>
              </a:spcAft>
              <a:buClr>
                <a:srgbClr val="BF9000"/>
              </a:buClr>
              <a:buSzPts val="1600"/>
              <a:buChar char="○"/>
              <a:defRPr sz="1600"/>
            </a:lvl2pPr>
            <a:lvl3pPr indent="-330200" lvl="2" marL="1371600" rtl="0">
              <a:spcBef>
                <a:spcPts val="2100"/>
              </a:spcBef>
              <a:spcAft>
                <a:spcPts val="0"/>
              </a:spcAft>
              <a:buClr>
                <a:srgbClr val="980000"/>
              </a:buClr>
              <a:buSzPts val="1600"/>
              <a:buChar char="■"/>
              <a:defRPr sz="1600"/>
            </a:lvl3pPr>
            <a:lvl4pPr indent="-330200" lvl="3" marL="1828800" rtl="0">
              <a:spcBef>
                <a:spcPts val="2100"/>
              </a:spcBef>
              <a:spcAft>
                <a:spcPts val="0"/>
              </a:spcAft>
              <a:buSzPts val="1600"/>
              <a:buChar char="●"/>
              <a:defRPr sz="1600"/>
            </a:lvl4pPr>
            <a:lvl5pPr indent="-330200" lvl="4" marL="2286000" rtl="0">
              <a:spcBef>
                <a:spcPts val="2100"/>
              </a:spcBef>
              <a:spcAft>
                <a:spcPts val="0"/>
              </a:spcAft>
              <a:buSzPts val="1600"/>
              <a:buChar char="○"/>
              <a:defRPr sz="1600"/>
            </a:lvl5pPr>
            <a:lvl6pPr indent="-330200" lvl="5" marL="2743200" rtl="0">
              <a:spcBef>
                <a:spcPts val="2100"/>
              </a:spcBef>
              <a:spcAft>
                <a:spcPts val="0"/>
              </a:spcAft>
              <a:buSzPts val="1600"/>
              <a:buChar char="■"/>
              <a:defRPr sz="1600"/>
            </a:lvl6pPr>
            <a:lvl7pPr indent="-330200" lvl="6" marL="3200400" rtl="0">
              <a:spcBef>
                <a:spcPts val="2100"/>
              </a:spcBef>
              <a:spcAft>
                <a:spcPts val="0"/>
              </a:spcAft>
              <a:buSzPts val="1600"/>
              <a:buChar char="●"/>
              <a:defRPr sz="1600"/>
            </a:lvl7pPr>
            <a:lvl8pPr indent="-330200" lvl="7" marL="3657600" rtl="0">
              <a:spcBef>
                <a:spcPts val="2100"/>
              </a:spcBef>
              <a:spcAft>
                <a:spcPts val="0"/>
              </a:spcAft>
              <a:buSzPts val="1600"/>
              <a:buChar char="○"/>
              <a:defRPr sz="1600"/>
            </a:lvl8pPr>
            <a:lvl9pPr indent="-330200" lvl="8" marL="4114800" rtl="0">
              <a:spcBef>
                <a:spcPts val="2100"/>
              </a:spcBef>
              <a:spcAft>
                <a:spcPts val="2100"/>
              </a:spcAft>
              <a:buSzPts val="1600"/>
              <a:buChar char="■"/>
              <a:defRPr sz="1600"/>
            </a:lvl9pPr>
          </a:lstStyle>
          <a:p/>
        </p:txBody>
      </p:sp>
      <p:sp>
        <p:nvSpPr>
          <p:cNvPr id="74" name="Google Shape;74;p11"/>
          <p:cNvSpPr txBox="1"/>
          <p:nvPr>
            <p:ph idx="2" type="body"/>
          </p:nvPr>
        </p:nvSpPr>
        <p:spPr>
          <a:xfrm>
            <a:off x="6443200" y="1688233"/>
            <a:ext cx="5333100" cy="4403700"/>
          </a:xfrm>
          <a:prstGeom prst="rect">
            <a:avLst/>
          </a:prstGeom>
        </p:spPr>
        <p:txBody>
          <a:bodyPr anchorCtr="0" anchor="t" bIns="121900" lIns="121900" spcFirstLastPara="1" rIns="121900" wrap="square" tIns="121900">
            <a:noAutofit/>
          </a:bodyPr>
          <a:lstStyle>
            <a:lvl1pPr indent="-349250" lvl="0" marL="457200" rtl="0">
              <a:spcBef>
                <a:spcPts val="0"/>
              </a:spcBef>
              <a:spcAft>
                <a:spcPts val="0"/>
              </a:spcAft>
              <a:buSzPts val="1900"/>
              <a:buChar char="●"/>
              <a:defRPr sz="1900"/>
            </a:lvl1pPr>
            <a:lvl2pPr indent="-330200" lvl="1" marL="914400" rtl="0">
              <a:spcBef>
                <a:spcPts val="2100"/>
              </a:spcBef>
              <a:spcAft>
                <a:spcPts val="0"/>
              </a:spcAft>
              <a:buSzPts val="1600"/>
              <a:buChar char="○"/>
              <a:defRPr sz="1600"/>
            </a:lvl2pPr>
            <a:lvl3pPr indent="-330200" lvl="2" marL="1371600" rtl="0">
              <a:spcBef>
                <a:spcPts val="2100"/>
              </a:spcBef>
              <a:spcAft>
                <a:spcPts val="0"/>
              </a:spcAft>
              <a:buSzPts val="1600"/>
              <a:buChar char="■"/>
              <a:defRPr sz="1600"/>
            </a:lvl3pPr>
            <a:lvl4pPr indent="-330200" lvl="3" marL="1828800" rtl="0">
              <a:spcBef>
                <a:spcPts val="2100"/>
              </a:spcBef>
              <a:spcAft>
                <a:spcPts val="0"/>
              </a:spcAft>
              <a:buSzPts val="1600"/>
              <a:buChar char="●"/>
              <a:defRPr sz="1600"/>
            </a:lvl4pPr>
            <a:lvl5pPr indent="-330200" lvl="4" marL="2286000" rtl="0">
              <a:spcBef>
                <a:spcPts val="2100"/>
              </a:spcBef>
              <a:spcAft>
                <a:spcPts val="0"/>
              </a:spcAft>
              <a:buSzPts val="1600"/>
              <a:buChar char="○"/>
              <a:defRPr sz="1600"/>
            </a:lvl5pPr>
            <a:lvl6pPr indent="-330200" lvl="5" marL="2743200" rtl="0">
              <a:spcBef>
                <a:spcPts val="2100"/>
              </a:spcBef>
              <a:spcAft>
                <a:spcPts val="0"/>
              </a:spcAft>
              <a:buSzPts val="1600"/>
              <a:buChar char="■"/>
              <a:defRPr sz="1600"/>
            </a:lvl6pPr>
            <a:lvl7pPr indent="-330200" lvl="6" marL="3200400" rtl="0">
              <a:spcBef>
                <a:spcPts val="2100"/>
              </a:spcBef>
              <a:spcAft>
                <a:spcPts val="0"/>
              </a:spcAft>
              <a:buSzPts val="1600"/>
              <a:buChar char="●"/>
              <a:defRPr sz="1600"/>
            </a:lvl7pPr>
            <a:lvl8pPr indent="-330200" lvl="7" marL="3657600" rtl="0">
              <a:spcBef>
                <a:spcPts val="2100"/>
              </a:spcBef>
              <a:spcAft>
                <a:spcPts val="0"/>
              </a:spcAft>
              <a:buSzPts val="1600"/>
              <a:buChar char="○"/>
              <a:defRPr sz="1600"/>
            </a:lvl8pPr>
            <a:lvl9pPr indent="-330200" lvl="8" marL="4114800" rtl="0">
              <a:spcBef>
                <a:spcPts val="2100"/>
              </a:spcBef>
              <a:spcAft>
                <a:spcPts val="2100"/>
              </a:spcAft>
              <a:buSzPts val="1600"/>
              <a:buChar char="■"/>
              <a:defRPr sz="1600"/>
            </a:lvl9pPr>
          </a:lstStyle>
          <a:p/>
        </p:txBody>
      </p:sp>
      <p:sp>
        <p:nvSpPr>
          <p:cNvPr id="75" name="Google Shape;75;p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11" Type="http://schemas.openxmlformats.org/officeDocument/2006/relationships/theme" Target="../theme/theme3.xml"/><Relationship Id="rId10" Type="http://schemas.openxmlformats.org/officeDocument/2006/relationships/slideLayout" Target="../slideLayouts/slideLayout15.xml"/><Relationship Id="rId9" Type="http://schemas.openxmlformats.org/officeDocument/2006/relationships/slideLayout" Target="../slideLayouts/slideLayout14.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47" name="Shape 47"/>
        <p:cNvGrpSpPr/>
        <p:nvPr/>
      </p:nvGrpSpPr>
      <p:grpSpPr>
        <a:xfrm>
          <a:off x="0" y="0"/>
          <a:ext cx="0" cy="0"/>
          <a:chOff x="0" y="0"/>
          <a:chExt cx="0" cy="0"/>
        </a:xfrm>
      </p:grpSpPr>
      <p:sp>
        <p:nvSpPr>
          <p:cNvPr id="48" name="Google Shape;48;p7"/>
          <p:cNvSpPr txBox="1"/>
          <p:nvPr>
            <p:ph type="title"/>
          </p:nvPr>
        </p:nvSpPr>
        <p:spPr>
          <a:xfrm>
            <a:off x="415600" y="593367"/>
            <a:ext cx="11360700" cy="943200"/>
          </a:xfrm>
          <a:prstGeom prst="rect">
            <a:avLst/>
          </a:prstGeom>
          <a:noFill/>
          <a:ln>
            <a:noFill/>
          </a:ln>
        </p:spPr>
        <p:txBody>
          <a:bodyPr anchorCtr="0" anchor="t" bIns="121900" lIns="121900" spcFirstLastPara="1" rIns="121900" wrap="square" tIns="121900">
            <a:noAutofit/>
          </a:bodyPr>
          <a:lstStyle>
            <a:lvl1pPr lvl="0" rtl="0">
              <a:spcBef>
                <a:spcPts val="0"/>
              </a:spcBef>
              <a:spcAft>
                <a:spcPts val="0"/>
              </a:spcAft>
              <a:buClr>
                <a:srgbClr val="980000"/>
              </a:buClr>
              <a:buSzPts val="4800"/>
              <a:buFont typeface="PT Sans Narrow"/>
              <a:buNone/>
              <a:defRPr b="1" sz="4800">
                <a:solidFill>
                  <a:srgbClr val="980000"/>
                </a:solidFill>
                <a:latin typeface="PT Sans Narrow"/>
                <a:ea typeface="PT Sans Narrow"/>
                <a:cs typeface="PT Sans Narrow"/>
                <a:sym typeface="PT Sans Narrow"/>
              </a:defRPr>
            </a:lvl1pPr>
            <a:lvl2pPr lvl="1" rtl="0">
              <a:spcBef>
                <a:spcPts val="0"/>
              </a:spcBef>
              <a:spcAft>
                <a:spcPts val="0"/>
              </a:spcAft>
              <a:buClr>
                <a:schemeClr val="accent1"/>
              </a:buClr>
              <a:buSzPts val="4800"/>
              <a:buFont typeface="PT Sans Narrow"/>
              <a:buNone/>
              <a:defRPr b="1" sz="4800">
                <a:solidFill>
                  <a:schemeClr val="accent1"/>
                </a:solidFill>
                <a:latin typeface="PT Sans Narrow"/>
                <a:ea typeface="PT Sans Narrow"/>
                <a:cs typeface="PT Sans Narrow"/>
                <a:sym typeface="PT Sans Narrow"/>
              </a:defRPr>
            </a:lvl2pPr>
            <a:lvl3pPr lvl="2" rtl="0">
              <a:spcBef>
                <a:spcPts val="0"/>
              </a:spcBef>
              <a:spcAft>
                <a:spcPts val="0"/>
              </a:spcAft>
              <a:buClr>
                <a:schemeClr val="accent1"/>
              </a:buClr>
              <a:buSzPts val="4800"/>
              <a:buFont typeface="PT Sans Narrow"/>
              <a:buNone/>
              <a:defRPr b="1" sz="4800">
                <a:solidFill>
                  <a:schemeClr val="accent1"/>
                </a:solidFill>
                <a:latin typeface="PT Sans Narrow"/>
                <a:ea typeface="PT Sans Narrow"/>
                <a:cs typeface="PT Sans Narrow"/>
                <a:sym typeface="PT Sans Narrow"/>
              </a:defRPr>
            </a:lvl3pPr>
            <a:lvl4pPr lvl="3" rtl="0">
              <a:spcBef>
                <a:spcPts val="0"/>
              </a:spcBef>
              <a:spcAft>
                <a:spcPts val="0"/>
              </a:spcAft>
              <a:buClr>
                <a:schemeClr val="accent1"/>
              </a:buClr>
              <a:buSzPts val="4800"/>
              <a:buFont typeface="PT Sans Narrow"/>
              <a:buNone/>
              <a:defRPr b="1" sz="4800">
                <a:solidFill>
                  <a:schemeClr val="accent1"/>
                </a:solidFill>
                <a:latin typeface="PT Sans Narrow"/>
                <a:ea typeface="PT Sans Narrow"/>
                <a:cs typeface="PT Sans Narrow"/>
                <a:sym typeface="PT Sans Narrow"/>
              </a:defRPr>
            </a:lvl4pPr>
            <a:lvl5pPr lvl="4" rtl="0">
              <a:spcBef>
                <a:spcPts val="0"/>
              </a:spcBef>
              <a:spcAft>
                <a:spcPts val="0"/>
              </a:spcAft>
              <a:buClr>
                <a:schemeClr val="accent1"/>
              </a:buClr>
              <a:buSzPts val="4800"/>
              <a:buFont typeface="PT Sans Narrow"/>
              <a:buNone/>
              <a:defRPr b="1" sz="4800">
                <a:solidFill>
                  <a:schemeClr val="accent1"/>
                </a:solidFill>
                <a:latin typeface="PT Sans Narrow"/>
                <a:ea typeface="PT Sans Narrow"/>
                <a:cs typeface="PT Sans Narrow"/>
                <a:sym typeface="PT Sans Narrow"/>
              </a:defRPr>
            </a:lvl5pPr>
            <a:lvl6pPr lvl="5" rtl="0">
              <a:spcBef>
                <a:spcPts val="0"/>
              </a:spcBef>
              <a:spcAft>
                <a:spcPts val="0"/>
              </a:spcAft>
              <a:buClr>
                <a:schemeClr val="accent1"/>
              </a:buClr>
              <a:buSzPts val="4800"/>
              <a:buFont typeface="PT Sans Narrow"/>
              <a:buNone/>
              <a:defRPr b="1" sz="4800">
                <a:solidFill>
                  <a:schemeClr val="accent1"/>
                </a:solidFill>
                <a:latin typeface="PT Sans Narrow"/>
                <a:ea typeface="PT Sans Narrow"/>
                <a:cs typeface="PT Sans Narrow"/>
                <a:sym typeface="PT Sans Narrow"/>
              </a:defRPr>
            </a:lvl6pPr>
            <a:lvl7pPr lvl="6" rtl="0">
              <a:spcBef>
                <a:spcPts val="0"/>
              </a:spcBef>
              <a:spcAft>
                <a:spcPts val="0"/>
              </a:spcAft>
              <a:buClr>
                <a:schemeClr val="accent1"/>
              </a:buClr>
              <a:buSzPts val="4800"/>
              <a:buFont typeface="PT Sans Narrow"/>
              <a:buNone/>
              <a:defRPr b="1" sz="4800">
                <a:solidFill>
                  <a:schemeClr val="accent1"/>
                </a:solidFill>
                <a:latin typeface="PT Sans Narrow"/>
                <a:ea typeface="PT Sans Narrow"/>
                <a:cs typeface="PT Sans Narrow"/>
                <a:sym typeface="PT Sans Narrow"/>
              </a:defRPr>
            </a:lvl7pPr>
            <a:lvl8pPr lvl="7" rtl="0">
              <a:spcBef>
                <a:spcPts val="0"/>
              </a:spcBef>
              <a:spcAft>
                <a:spcPts val="0"/>
              </a:spcAft>
              <a:buClr>
                <a:schemeClr val="accent1"/>
              </a:buClr>
              <a:buSzPts val="4800"/>
              <a:buFont typeface="PT Sans Narrow"/>
              <a:buNone/>
              <a:defRPr b="1" sz="4800">
                <a:solidFill>
                  <a:schemeClr val="accent1"/>
                </a:solidFill>
                <a:latin typeface="PT Sans Narrow"/>
                <a:ea typeface="PT Sans Narrow"/>
                <a:cs typeface="PT Sans Narrow"/>
                <a:sym typeface="PT Sans Narrow"/>
              </a:defRPr>
            </a:lvl8pPr>
            <a:lvl9pPr lvl="8" rtl="0">
              <a:spcBef>
                <a:spcPts val="0"/>
              </a:spcBef>
              <a:spcAft>
                <a:spcPts val="0"/>
              </a:spcAft>
              <a:buClr>
                <a:schemeClr val="accent1"/>
              </a:buClr>
              <a:buSzPts val="4800"/>
              <a:buFont typeface="PT Sans Narrow"/>
              <a:buNone/>
              <a:defRPr b="1" sz="4800">
                <a:solidFill>
                  <a:schemeClr val="accent1"/>
                </a:solidFill>
                <a:latin typeface="PT Sans Narrow"/>
                <a:ea typeface="PT Sans Narrow"/>
                <a:cs typeface="PT Sans Narrow"/>
                <a:sym typeface="PT Sans Narrow"/>
              </a:defRPr>
            </a:lvl9pPr>
          </a:lstStyle>
          <a:p/>
        </p:txBody>
      </p:sp>
      <p:sp>
        <p:nvSpPr>
          <p:cNvPr id="49" name="Google Shape;49;p7"/>
          <p:cNvSpPr txBox="1"/>
          <p:nvPr>
            <p:ph idx="1" type="body"/>
          </p:nvPr>
        </p:nvSpPr>
        <p:spPr>
          <a:xfrm>
            <a:off x="415600" y="1688433"/>
            <a:ext cx="11360700" cy="4403700"/>
          </a:xfrm>
          <a:prstGeom prst="rect">
            <a:avLst/>
          </a:prstGeom>
          <a:noFill/>
          <a:ln>
            <a:noFill/>
          </a:ln>
        </p:spPr>
        <p:txBody>
          <a:bodyPr anchorCtr="0" anchor="t" bIns="121900" lIns="121900" spcFirstLastPara="1" rIns="121900" wrap="square" tIns="121900">
            <a:noAutofit/>
          </a:bodyPr>
          <a:lstStyle>
            <a:lvl1pPr indent="-381000" lvl="0" marL="457200" rtl="0">
              <a:lnSpc>
                <a:spcPct val="115000"/>
              </a:lnSpc>
              <a:spcBef>
                <a:spcPts val="0"/>
              </a:spcBef>
              <a:spcAft>
                <a:spcPts val="0"/>
              </a:spcAft>
              <a:buClr>
                <a:srgbClr val="980000"/>
              </a:buClr>
              <a:buSzPts val="2400"/>
              <a:buFont typeface="Open Sans"/>
              <a:buChar char="●"/>
              <a:defRPr sz="2400">
                <a:solidFill>
                  <a:schemeClr val="dk2"/>
                </a:solidFill>
                <a:latin typeface="Open Sans"/>
                <a:ea typeface="Open Sans"/>
                <a:cs typeface="Open Sans"/>
                <a:sym typeface="Open Sans"/>
              </a:defRPr>
            </a:lvl1pPr>
            <a:lvl2pPr indent="-349250" lvl="1" marL="914400" rtl="0">
              <a:lnSpc>
                <a:spcPct val="115000"/>
              </a:lnSpc>
              <a:spcBef>
                <a:spcPts val="2100"/>
              </a:spcBef>
              <a:spcAft>
                <a:spcPts val="0"/>
              </a:spcAft>
              <a:buClr>
                <a:srgbClr val="F1C232"/>
              </a:buClr>
              <a:buSzPts val="1900"/>
              <a:buFont typeface="Open Sans"/>
              <a:buChar char="○"/>
              <a:defRPr sz="1900">
                <a:solidFill>
                  <a:schemeClr val="dk2"/>
                </a:solidFill>
                <a:latin typeface="Open Sans"/>
                <a:ea typeface="Open Sans"/>
                <a:cs typeface="Open Sans"/>
                <a:sym typeface="Open Sans"/>
              </a:defRPr>
            </a:lvl2pPr>
            <a:lvl3pPr indent="-349250" lvl="2" marL="1371600" rtl="0">
              <a:lnSpc>
                <a:spcPct val="115000"/>
              </a:lnSpc>
              <a:spcBef>
                <a:spcPts val="2100"/>
              </a:spcBef>
              <a:spcAft>
                <a:spcPts val="0"/>
              </a:spcAft>
              <a:buClr>
                <a:srgbClr val="980000"/>
              </a:buClr>
              <a:buSzPts val="1900"/>
              <a:buFont typeface="Open Sans"/>
              <a:buChar char="■"/>
              <a:defRPr sz="1900">
                <a:solidFill>
                  <a:schemeClr val="dk2"/>
                </a:solidFill>
                <a:latin typeface="Open Sans"/>
                <a:ea typeface="Open Sans"/>
                <a:cs typeface="Open Sans"/>
                <a:sym typeface="Open Sans"/>
              </a:defRPr>
            </a:lvl3pPr>
            <a:lvl4pPr indent="-349250" lvl="3" marL="1828800" rtl="0">
              <a:lnSpc>
                <a:spcPct val="115000"/>
              </a:lnSpc>
              <a:spcBef>
                <a:spcPts val="2100"/>
              </a:spcBef>
              <a:spcAft>
                <a:spcPts val="0"/>
              </a:spcAft>
              <a:buClr>
                <a:schemeClr val="dk2"/>
              </a:buClr>
              <a:buSzPts val="1900"/>
              <a:buFont typeface="Open Sans"/>
              <a:buChar char="●"/>
              <a:defRPr sz="1900">
                <a:solidFill>
                  <a:schemeClr val="dk2"/>
                </a:solidFill>
                <a:latin typeface="Open Sans"/>
                <a:ea typeface="Open Sans"/>
                <a:cs typeface="Open Sans"/>
                <a:sym typeface="Open Sans"/>
              </a:defRPr>
            </a:lvl4pPr>
            <a:lvl5pPr indent="-349250" lvl="4" marL="2286000" rtl="0">
              <a:lnSpc>
                <a:spcPct val="115000"/>
              </a:lnSpc>
              <a:spcBef>
                <a:spcPts val="2100"/>
              </a:spcBef>
              <a:spcAft>
                <a:spcPts val="0"/>
              </a:spcAft>
              <a:buClr>
                <a:schemeClr val="dk2"/>
              </a:buClr>
              <a:buSzPts val="1900"/>
              <a:buFont typeface="Open Sans"/>
              <a:buChar char="○"/>
              <a:defRPr sz="1900">
                <a:solidFill>
                  <a:schemeClr val="dk2"/>
                </a:solidFill>
                <a:latin typeface="Open Sans"/>
                <a:ea typeface="Open Sans"/>
                <a:cs typeface="Open Sans"/>
                <a:sym typeface="Open Sans"/>
              </a:defRPr>
            </a:lvl5pPr>
            <a:lvl6pPr indent="-349250" lvl="5" marL="2743200" rtl="0">
              <a:lnSpc>
                <a:spcPct val="115000"/>
              </a:lnSpc>
              <a:spcBef>
                <a:spcPts val="2100"/>
              </a:spcBef>
              <a:spcAft>
                <a:spcPts val="0"/>
              </a:spcAft>
              <a:buClr>
                <a:schemeClr val="dk2"/>
              </a:buClr>
              <a:buSzPts val="1900"/>
              <a:buFont typeface="Open Sans"/>
              <a:buChar char="■"/>
              <a:defRPr sz="1900">
                <a:solidFill>
                  <a:schemeClr val="dk2"/>
                </a:solidFill>
                <a:latin typeface="Open Sans"/>
                <a:ea typeface="Open Sans"/>
                <a:cs typeface="Open Sans"/>
                <a:sym typeface="Open Sans"/>
              </a:defRPr>
            </a:lvl6pPr>
            <a:lvl7pPr indent="-349250" lvl="6" marL="3200400" rtl="0">
              <a:lnSpc>
                <a:spcPct val="115000"/>
              </a:lnSpc>
              <a:spcBef>
                <a:spcPts val="2100"/>
              </a:spcBef>
              <a:spcAft>
                <a:spcPts val="0"/>
              </a:spcAft>
              <a:buClr>
                <a:schemeClr val="dk2"/>
              </a:buClr>
              <a:buSzPts val="1900"/>
              <a:buFont typeface="Open Sans"/>
              <a:buChar char="●"/>
              <a:defRPr sz="1900">
                <a:solidFill>
                  <a:schemeClr val="dk2"/>
                </a:solidFill>
                <a:latin typeface="Open Sans"/>
                <a:ea typeface="Open Sans"/>
                <a:cs typeface="Open Sans"/>
                <a:sym typeface="Open Sans"/>
              </a:defRPr>
            </a:lvl7pPr>
            <a:lvl8pPr indent="-349250" lvl="7" marL="3657600" rtl="0">
              <a:lnSpc>
                <a:spcPct val="115000"/>
              </a:lnSpc>
              <a:spcBef>
                <a:spcPts val="2100"/>
              </a:spcBef>
              <a:spcAft>
                <a:spcPts val="0"/>
              </a:spcAft>
              <a:buClr>
                <a:schemeClr val="dk2"/>
              </a:buClr>
              <a:buSzPts val="1900"/>
              <a:buFont typeface="Open Sans"/>
              <a:buChar char="○"/>
              <a:defRPr sz="1900">
                <a:solidFill>
                  <a:schemeClr val="dk2"/>
                </a:solidFill>
                <a:latin typeface="Open Sans"/>
                <a:ea typeface="Open Sans"/>
                <a:cs typeface="Open Sans"/>
                <a:sym typeface="Open Sans"/>
              </a:defRPr>
            </a:lvl8pPr>
            <a:lvl9pPr indent="-349250" lvl="8" marL="4114800" rtl="0">
              <a:lnSpc>
                <a:spcPct val="115000"/>
              </a:lnSpc>
              <a:spcBef>
                <a:spcPts val="2100"/>
              </a:spcBef>
              <a:spcAft>
                <a:spcPts val="2100"/>
              </a:spcAft>
              <a:buClr>
                <a:schemeClr val="dk2"/>
              </a:buClr>
              <a:buSzPts val="1900"/>
              <a:buFont typeface="Open Sans"/>
              <a:buChar char="■"/>
              <a:defRPr sz="1900">
                <a:solidFill>
                  <a:schemeClr val="dk2"/>
                </a:solidFill>
                <a:latin typeface="Open Sans"/>
                <a:ea typeface="Open Sans"/>
                <a:cs typeface="Open Sans"/>
                <a:sym typeface="Open Sans"/>
              </a:defRPr>
            </a:lvl9pPr>
          </a:lstStyle>
          <a:p/>
        </p:txBody>
      </p:sp>
      <p:sp>
        <p:nvSpPr>
          <p:cNvPr id="50" name="Google Shape;50;p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lvl="0" rtl="0" algn="r">
              <a:buNone/>
              <a:defRPr sz="1300">
                <a:solidFill>
                  <a:schemeClr val="dk2"/>
                </a:solidFill>
                <a:latin typeface="Open Sans"/>
                <a:ea typeface="Open Sans"/>
                <a:cs typeface="Open Sans"/>
                <a:sym typeface="Open Sans"/>
              </a:defRPr>
            </a:lvl1pPr>
            <a:lvl2pPr lvl="1" rtl="0" algn="r">
              <a:buNone/>
              <a:defRPr sz="1300">
                <a:solidFill>
                  <a:schemeClr val="dk2"/>
                </a:solidFill>
                <a:latin typeface="Open Sans"/>
                <a:ea typeface="Open Sans"/>
                <a:cs typeface="Open Sans"/>
                <a:sym typeface="Open Sans"/>
              </a:defRPr>
            </a:lvl2pPr>
            <a:lvl3pPr lvl="2" rtl="0" algn="r">
              <a:buNone/>
              <a:defRPr sz="1300">
                <a:solidFill>
                  <a:schemeClr val="dk2"/>
                </a:solidFill>
                <a:latin typeface="Open Sans"/>
                <a:ea typeface="Open Sans"/>
                <a:cs typeface="Open Sans"/>
                <a:sym typeface="Open Sans"/>
              </a:defRPr>
            </a:lvl3pPr>
            <a:lvl4pPr lvl="3" rtl="0" algn="r">
              <a:buNone/>
              <a:defRPr sz="1300">
                <a:solidFill>
                  <a:schemeClr val="dk2"/>
                </a:solidFill>
                <a:latin typeface="Open Sans"/>
                <a:ea typeface="Open Sans"/>
                <a:cs typeface="Open Sans"/>
                <a:sym typeface="Open Sans"/>
              </a:defRPr>
            </a:lvl4pPr>
            <a:lvl5pPr lvl="4" rtl="0" algn="r">
              <a:buNone/>
              <a:defRPr sz="1300">
                <a:solidFill>
                  <a:schemeClr val="dk2"/>
                </a:solidFill>
                <a:latin typeface="Open Sans"/>
                <a:ea typeface="Open Sans"/>
                <a:cs typeface="Open Sans"/>
                <a:sym typeface="Open Sans"/>
              </a:defRPr>
            </a:lvl5pPr>
            <a:lvl6pPr lvl="5" rtl="0" algn="r">
              <a:buNone/>
              <a:defRPr sz="1300">
                <a:solidFill>
                  <a:schemeClr val="dk2"/>
                </a:solidFill>
                <a:latin typeface="Open Sans"/>
                <a:ea typeface="Open Sans"/>
                <a:cs typeface="Open Sans"/>
                <a:sym typeface="Open Sans"/>
              </a:defRPr>
            </a:lvl6pPr>
            <a:lvl7pPr lvl="6" rtl="0" algn="r">
              <a:buNone/>
              <a:defRPr sz="1300">
                <a:solidFill>
                  <a:schemeClr val="dk2"/>
                </a:solidFill>
                <a:latin typeface="Open Sans"/>
                <a:ea typeface="Open Sans"/>
                <a:cs typeface="Open Sans"/>
                <a:sym typeface="Open Sans"/>
              </a:defRPr>
            </a:lvl7pPr>
            <a:lvl8pPr lvl="7" rtl="0" algn="r">
              <a:buNone/>
              <a:defRPr sz="1300">
                <a:solidFill>
                  <a:schemeClr val="dk2"/>
                </a:solidFill>
                <a:latin typeface="Open Sans"/>
                <a:ea typeface="Open Sans"/>
                <a:cs typeface="Open Sans"/>
                <a:sym typeface="Open Sans"/>
              </a:defRPr>
            </a:lvl8pPr>
            <a:lvl9pPr lvl="8" rtl="0" algn="r">
              <a:buNone/>
              <a:defRPr sz="13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
        <p:nvSpPr>
          <p:cNvPr id="51" name="Google Shape;51;p7"/>
          <p:cNvSpPr/>
          <p:nvPr/>
        </p:nvSpPr>
        <p:spPr>
          <a:xfrm>
            <a:off x="-100" y="6727600"/>
            <a:ext cx="12192000" cy="130500"/>
          </a:xfrm>
          <a:prstGeom prst="rect">
            <a:avLst/>
          </a:prstGeom>
          <a:solidFill>
            <a:srgbClr val="980000"/>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2" name="Google Shape;52;p7"/>
          <p:cNvSpPr/>
          <p:nvPr/>
        </p:nvSpPr>
        <p:spPr>
          <a:xfrm>
            <a:off x="0" y="0"/>
            <a:ext cx="12192000" cy="130500"/>
          </a:xfrm>
          <a:prstGeom prst="rect">
            <a:avLst/>
          </a:prstGeom>
          <a:solidFill>
            <a:srgbClr val="F1C23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8"/>
          <p:cNvSpPr txBox="1"/>
          <p:nvPr>
            <p:ph type="ctrTitle"/>
          </p:nvPr>
        </p:nvSpPr>
        <p:spPr>
          <a:xfrm>
            <a:off x="2489025" y="702648"/>
            <a:ext cx="6840900" cy="1920900"/>
          </a:xfrm>
          <a:prstGeom prst="rect">
            <a:avLst/>
          </a:prstGeom>
          <a:noFill/>
          <a:ln>
            <a:noFill/>
          </a:ln>
        </p:spPr>
        <p:txBody>
          <a:bodyPr anchorCtr="0" anchor="t" bIns="0" lIns="0" spcFirstLastPara="1" rIns="0" wrap="square" tIns="12700">
            <a:noAutofit/>
          </a:bodyPr>
          <a:lstStyle/>
          <a:p>
            <a:pPr indent="0" lvl="0" marL="0" rtl="0" algn="ctr">
              <a:lnSpc>
                <a:spcPct val="100000"/>
              </a:lnSpc>
              <a:spcBef>
                <a:spcPts val="0"/>
              </a:spcBef>
              <a:spcAft>
                <a:spcPts val="0"/>
              </a:spcAft>
              <a:buSzPts val="1400"/>
              <a:buNone/>
            </a:pPr>
            <a:r>
              <a:rPr lang="en-US"/>
              <a:t>AIMS K-12 </a:t>
            </a:r>
            <a:br>
              <a:rPr lang="en-US"/>
            </a:br>
            <a:r>
              <a:rPr lang="en-US"/>
              <a:t>Operations</a:t>
            </a:r>
            <a:br>
              <a:rPr lang="en-US"/>
            </a:br>
            <a:r>
              <a:rPr lang="en-US" sz="2800"/>
              <a:t>Reporting Period March 2021</a:t>
            </a:r>
            <a:endParaRPr sz="2800"/>
          </a:p>
        </p:txBody>
      </p:sp>
      <p:sp>
        <p:nvSpPr>
          <p:cNvPr id="106" name="Google Shape;106;p18"/>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Marisol Magana, Operations Director</a:t>
            </a:r>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Tiffany Tung, Operations Manager</a:t>
            </a:r>
            <a:endParaRPr b="0" i="0" sz="1400" u="none" cap="none" strike="noStrike">
              <a:solidFill>
                <a:srgbClr val="7F7F7F"/>
              </a:solidFill>
              <a:latin typeface="Arial"/>
              <a:ea typeface="Arial"/>
              <a:cs typeface="Arial"/>
              <a:sym typeface="Arial"/>
            </a:endParaRPr>
          </a:p>
        </p:txBody>
      </p:sp>
      <p:sp>
        <p:nvSpPr>
          <p:cNvPr id="107" name="Google Shape;107;p18"/>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8" name="Google Shape;108;p18"/>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114" name="Google Shape;114;p19"/>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434343"/>
              </a:solidFill>
              <a:latin typeface="Arial"/>
              <a:ea typeface="Arial"/>
              <a:cs typeface="Arial"/>
              <a:sym typeface="Arial"/>
            </a:endParaRPr>
          </a:p>
          <a:p>
            <a:pPr indent="0" lvl="0" marL="914400" marR="0" rtl="0" algn="l">
              <a:lnSpc>
                <a:spcPct val="100000"/>
              </a:lnSpc>
              <a:spcBef>
                <a:spcPts val="315"/>
              </a:spcBef>
              <a:spcAft>
                <a:spcPts val="0"/>
              </a:spcAft>
              <a:buClr>
                <a:srgbClr val="000000"/>
              </a:buClr>
              <a:buSzPts val="1800"/>
              <a:buFont typeface="Arial"/>
              <a:buNone/>
            </a:pPr>
            <a:r>
              <a:rPr b="1" i="0" lang="en-US" sz="1800" u="none" cap="none" strike="noStrike">
                <a:solidFill>
                  <a:srgbClr val="5B0F00"/>
                </a:solidFill>
                <a:latin typeface="Helvetica Neue"/>
                <a:ea typeface="Helvetica Neue"/>
                <a:cs typeface="Helvetica Neue"/>
                <a:sym typeface="Helvetica Neue"/>
              </a:rPr>
              <a:t>This slide deck contains information about the Operations department. It will not be read to the board. In the interest of time,the board will receive this presentation in advance, and will have questions ready for the coordinator. The Director or designee may take a short time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120" name="Google Shape;120;p20"/>
          <p:cNvSpPr txBox="1"/>
          <p:nvPr/>
        </p:nvSpPr>
        <p:spPr>
          <a:xfrm>
            <a:off x="493350" y="1192750"/>
            <a:ext cx="111210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t/>
            </a:r>
            <a:endParaRPr b="1" i="1">
              <a:solidFill>
                <a:srgbClr val="434343"/>
              </a:solidFill>
              <a:highlight>
                <a:srgbClr val="FFFFFF"/>
              </a:highlight>
            </a:endParaRPr>
          </a:p>
          <a:p>
            <a:pPr indent="0" lvl="0" marL="0" rtl="0" algn="l">
              <a:spcBef>
                <a:spcPts val="0"/>
              </a:spcBef>
              <a:spcAft>
                <a:spcPts val="0"/>
              </a:spcAft>
              <a:buClr>
                <a:schemeClr val="dk1"/>
              </a:buClr>
              <a:buSzPts val="1100"/>
              <a:buFont typeface="Arial"/>
              <a:buNone/>
            </a:pPr>
            <a:r>
              <a:rPr b="1" i="1" lang="en-US">
                <a:solidFill>
                  <a:srgbClr val="434343"/>
                </a:solidFill>
                <a:highlight>
                  <a:srgbClr val="FFFFFF"/>
                </a:highlight>
              </a:rPr>
              <a:t>Reporting </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Working on CALPADS Fall 2 for </a:t>
            </a:r>
            <a:r>
              <a:rPr lang="en-US">
                <a:solidFill>
                  <a:srgbClr val="434343"/>
                </a:solidFill>
                <a:highlight>
                  <a:schemeClr val="lt1"/>
                </a:highlight>
              </a:rPr>
              <a:t>for AIPCS, AIPCS II and AIPHS</a:t>
            </a:r>
            <a:endParaRPr>
              <a:solidFill>
                <a:srgbClr val="434343"/>
              </a:solidFill>
              <a:highlight>
                <a:schemeClr val="lt1"/>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Submitting school surveys for School Reopening Status</a:t>
            </a:r>
            <a:endParaRPr>
              <a:solidFill>
                <a:srgbClr val="434343"/>
              </a:solidFill>
              <a:highlight>
                <a:schemeClr val="lt1"/>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Continue working on Federal Program Monitoring (FPM)</a:t>
            </a:r>
            <a:endParaRPr>
              <a:solidFill>
                <a:srgbClr val="434343"/>
              </a:solidFill>
              <a:highlight>
                <a:srgbClr val="FFFFFF"/>
              </a:highlight>
            </a:endParaRPr>
          </a:p>
          <a:p>
            <a:pPr indent="0" lvl="0" marL="45720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None/>
            </a:pPr>
            <a:r>
              <a:rPr b="1" i="1" lang="en-US">
                <a:solidFill>
                  <a:srgbClr val="434343"/>
                </a:solidFill>
                <a:highlight>
                  <a:srgbClr val="FFFFFF"/>
                </a:highlight>
              </a:rPr>
              <a:t>Facilities &amp; Maintenance</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Responded to OUSD Preliminary offers for Prop 39</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Preparing Facilities Incentive Grant Documents for AIPHS</a:t>
            </a:r>
            <a:endParaRPr>
              <a:solidFill>
                <a:srgbClr val="434343"/>
              </a:solidFill>
              <a:highlight>
                <a:schemeClr val="lt1"/>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Continue preparing facilities for reopening</a:t>
            </a:r>
            <a:endParaRPr>
              <a:solidFill>
                <a:srgbClr val="434343"/>
              </a:solidFill>
              <a:highlight>
                <a:schemeClr val="lt1"/>
              </a:highlight>
            </a:endParaRPr>
          </a:p>
          <a:p>
            <a:pPr indent="0" lvl="0" marL="45720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Clr>
                <a:schemeClr val="dk1"/>
              </a:buClr>
              <a:buSzPts val="1100"/>
              <a:buFont typeface="Arial"/>
              <a:buNone/>
            </a:pPr>
            <a:r>
              <a:rPr b="1" i="1" lang="en-US">
                <a:solidFill>
                  <a:srgbClr val="434343"/>
                </a:solidFill>
                <a:highlight>
                  <a:srgbClr val="FFFFFF"/>
                </a:highlight>
              </a:rPr>
              <a:t>Food Service Program</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Reviewing lunch service guidelines for school lunch service</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Started to design in person lunch service</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Will hold 2nd Wellness Meeting in March</a:t>
            </a:r>
            <a:endParaRPr>
              <a:solidFill>
                <a:srgbClr val="434343"/>
              </a:solidFill>
              <a:highlight>
                <a:srgbClr val="FFFFFF"/>
              </a:highlight>
            </a:endParaRPr>
          </a:p>
          <a:p>
            <a:pPr indent="0" lvl="0" marL="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None/>
            </a:pPr>
            <a:r>
              <a:rPr b="1" i="1" lang="en-US">
                <a:solidFill>
                  <a:srgbClr val="434343"/>
                </a:solidFill>
                <a:highlight>
                  <a:srgbClr val="FFFFFF"/>
                </a:highlight>
              </a:rPr>
              <a:t>AIMS Lottery</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AIMS lottery was held on March 9, 2021</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Released lottery results to newly accepted families</a:t>
            </a:r>
            <a:endParaRPr>
              <a:solidFill>
                <a:srgbClr val="434343"/>
              </a:solidFill>
              <a:highlight>
                <a:srgbClr val="FFFFFF"/>
              </a:highlight>
            </a:endParaRPr>
          </a:p>
        </p:txBody>
      </p:sp>
      <p:sp>
        <p:nvSpPr>
          <p:cNvPr id="121" name="Google Shape;121;p20"/>
          <p:cNvSpPr txBox="1"/>
          <p:nvPr/>
        </p:nvSpPr>
        <p:spPr>
          <a:xfrm>
            <a:off x="6158250" y="825750"/>
            <a:ext cx="5150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1"/>
          <p:cNvSpPr txBox="1"/>
          <p:nvPr>
            <p:ph type="title"/>
          </p:nvPr>
        </p:nvSpPr>
        <p:spPr>
          <a:xfrm>
            <a:off x="353625" y="231873"/>
            <a:ext cx="11360700" cy="687600"/>
          </a:xfrm>
          <a:prstGeom prst="rect">
            <a:avLst/>
          </a:prstGeom>
        </p:spPr>
        <p:txBody>
          <a:bodyPr anchorCtr="0" anchor="t" bIns="121900" lIns="121900" spcFirstLastPara="1" rIns="121900" wrap="square" tIns="121900">
            <a:noAutofit/>
          </a:bodyPr>
          <a:lstStyle/>
          <a:p>
            <a:pPr indent="0" lvl="0" marL="0" rtl="0" algn="l">
              <a:spcBef>
                <a:spcPts val="0"/>
              </a:spcBef>
              <a:spcAft>
                <a:spcPts val="0"/>
              </a:spcAft>
              <a:buNone/>
            </a:pPr>
            <a:r>
              <a:rPr lang="en-US" sz="6000"/>
              <a:t>AIMS Lottery for 2021-2022</a:t>
            </a:r>
            <a:endParaRPr b="1" i="1" sz="4000"/>
          </a:p>
        </p:txBody>
      </p:sp>
      <p:sp>
        <p:nvSpPr>
          <p:cNvPr id="127" name="Google Shape;127;p21"/>
          <p:cNvSpPr txBox="1"/>
          <p:nvPr>
            <p:ph idx="1" type="body"/>
          </p:nvPr>
        </p:nvSpPr>
        <p:spPr>
          <a:xfrm>
            <a:off x="4378900" y="4404567"/>
            <a:ext cx="3607500" cy="4403700"/>
          </a:xfrm>
          <a:prstGeom prst="rect">
            <a:avLst/>
          </a:prstGeom>
        </p:spPr>
        <p:txBody>
          <a:bodyPr anchorCtr="0" anchor="t" bIns="121900" lIns="121900" spcFirstLastPara="1" rIns="121900" wrap="square" tIns="121900">
            <a:noAutofit/>
          </a:bodyPr>
          <a:lstStyle/>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marR="0" rtl="0" algn="l">
              <a:lnSpc>
                <a:spcPct val="115000"/>
              </a:lnSpc>
              <a:spcBef>
                <a:spcPts val="0"/>
              </a:spcBef>
              <a:spcAft>
                <a:spcPts val="2100"/>
              </a:spcAft>
              <a:buNone/>
            </a:pPr>
            <a:r>
              <a:t/>
            </a:r>
            <a:endParaRPr b="1" sz="2100">
              <a:solidFill>
                <a:srgbClr val="1C1E21"/>
              </a:solidFill>
              <a:latin typeface="Arial"/>
              <a:ea typeface="Arial"/>
              <a:cs typeface="Arial"/>
              <a:sym typeface="Arial"/>
            </a:endParaRPr>
          </a:p>
        </p:txBody>
      </p:sp>
      <p:sp>
        <p:nvSpPr>
          <p:cNvPr id="128" name="Google Shape;128;p21"/>
          <p:cNvSpPr txBox="1"/>
          <p:nvPr>
            <p:ph idx="1" type="body"/>
          </p:nvPr>
        </p:nvSpPr>
        <p:spPr>
          <a:xfrm>
            <a:off x="9408200" y="2080100"/>
            <a:ext cx="3607500" cy="4403700"/>
          </a:xfrm>
          <a:prstGeom prst="rect">
            <a:avLst/>
          </a:prstGeom>
        </p:spPr>
        <p:txBody>
          <a:bodyPr anchorCtr="0" anchor="t" bIns="121900" lIns="121900" spcFirstLastPara="1" rIns="121900" wrap="square" tIns="121900">
            <a:noAutofit/>
          </a:bodyPr>
          <a:lstStyle/>
          <a:p>
            <a:pPr indent="0" lvl="0" marL="0" rtl="0" algn="l">
              <a:lnSpc>
                <a:spcPct val="100000"/>
              </a:lnSpc>
              <a:spcBef>
                <a:spcPts val="0"/>
              </a:spcBef>
              <a:spcAft>
                <a:spcPts val="0"/>
              </a:spcAft>
              <a:buNone/>
            </a:pPr>
            <a:r>
              <a:t/>
            </a:r>
            <a:endParaRPr b="1">
              <a:solidFill>
                <a:srgbClr val="000000"/>
              </a:solidFill>
            </a:endParaRPr>
          </a:p>
          <a:p>
            <a:pPr indent="0" lvl="0" marL="0" rtl="0" algn="l">
              <a:spcBef>
                <a:spcPts val="0"/>
              </a:spcBef>
              <a:spcAft>
                <a:spcPts val="0"/>
              </a:spcAft>
              <a:buNone/>
            </a:pPr>
            <a:r>
              <a:t/>
            </a:r>
            <a:endParaRPr sz="2100">
              <a:solidFill>
                <a:srgbClr val="1C1E21"/>
              </a:solidFill>
              <a:latin typeface="Arial"/>
              <a:ea typeface="Arial"/>
              <a:cs typeface="Arial"/>
              <a:sym typeface="Arial"/>
            </a:endParaRPr>
          </a:p>
          <a:p>
            <a:pPr indent="0" lvl="0" marL="0" marR="0" rtl="0" algn="l">
              <a:lnSpc>
                <a:spcPct val="115000"/>
              </a:lnSpc>
              <a:spcBef>
                <a:spcPts val="2100"/>
              </a:spcBef>
              <a:spcAft>
                <a:spcPts val="0"/>
              </a:spcAft>
              <a:buNone/>
            </a:pPr>
            <a:r>
              <a:t/>
            </a:r>
            <a:endParaRPr sz="2100">
              <a:solidFill>
                <a:srgbClr val="1C1E21"/>
              </a:solidFill>
              <a:latin typeface="Arial"/>
              <a:ea typeface="Arial"/>
              <a:cs typeface="Arial"/>
              <a:sym typeface="Arial"/>
            </a:endParaRPr>
          </a:p>
          <a:p>
            <a:pPr indent="0" lvl="0" marL="0" marR="0" rtl="0" algn="l">
              <a:lnSpc>
                <a:spcPct val="115000"/>
              </a:lnSpc>
              <a:spcBef>
                <a:spcPts val="2100"/>
              </a:spcBef>
              <a:spcAft>
                <a:spcPts val="0"/>
              </a:spcAft>
              <a:buNone/>
            </a:pPr>
            <a:r>
              <a:t/>
            </a:r>
            <a:endParaRPr sz="2100">
              <a:solidFill>
                <a:srgbClr val="1C1E21"/>
              </a:solidFill>
              <a:latin typeface="Arial"/>
              <a:ea typeface="Arial"/>
              <a:cs typeface="Arial"/>
              <a:sym typeface="Arial"/>
            </a:endParaRPr>
          </a:p>
          <a:p>
            <a:pPr indent="0" lvl="0" marL="0" marR="0" rtl="0" algn="l">
              <a:lnSpc>
                <a:spcPct val="115000"/>
              </a:lnSpc>
              <a:spcBef>
                <a:spcPts val="2100"/>
              </a:spcBef>
              <a:spcAft>
                <a:spcPts val="2100"/>
              </a:spcAft>
              <a:buNone/>
            </a:pPr>
            <a:r>
              <a:t/>
            </a:r>
            <a:endParaRPr sz="2100">
              <a:solidFill>
                <a:srgbClr val="1C1E21"/>
              </a:solidFill>
              <a:latin typeface="Arial"/>
              <a:ea typeface="Arial"/>
              <a:cs typeface="Arial"/>
              <a:sym typeface="Arial"/>
            </a:endParaRPr>
          </a:p>
        </p:txBody>
      </p:sp>
      <p:graphicFrame>
        <p:nvGraphicFramePr>
          <p:cNvPr id="129" name="Google Shape;129;p21"/>
          <p:cNvGraphicFramePr/>
          <p:nvPr/>
        </p:nvGraphicFramePr>
        <p:xfrm>
          <a:off x="415600" y="1267417"/>
          <a:ext cx="3000000" cy="3000000"/>
        </p:xfrm>
        <a:graphic>
          <a:graphicData uri="http://schemas.openxmlformats.org/drawingml/2006/table">
            <a:tbl>
              <a:tblPr>
                <a:noFill/>
                <a:tableStyleId>{EA24D55D-2BAC-43BA-A90C-D52D6BDC6EFE}</a:tableStyleId>
              </a:tblPr>
              <a:tblGrid>
                <a:gridCol w="3786925"/>
                <a:gridCol w="3786925"/>
                <a:gridCol w="3786925"/>
              </a:tblGrid>
              <a:tr h="905900">
                <a:tc>
                  <a:txBody>
                    <a:bodyPr/>
                    <a:lstStyle/>
                    <a:p>
                      <a:pPr indent="0" lvl="0" marL="0" rtl="0" algn="l">
                        <a:lnSpc>
                          <a:spcPct val="100000"/>
                        </a:lnSpc>
                        <a:spcBef>
                          <a:spcPts val="0"/>
                        </a:spcBef>
                        <a:spcAft>
                          <a:spcPts val="0"/>
                        </a:spcAft>
                        <a:buNone/>
                      </a:pPr>
                      <a:r>
                        <a:rPr b="1" lang="en-US" sz="1500">
                          <a:latin typeface="Open Sans"/>
                          <a:ea typeface="Open Sans"/>
                          <a:cs typeface="Open Sans"/>
                          <a:sym typeface="Open Sans"/>
                        </a:rPr>
                        <a:t>AIMS College Prep Elementary formerly known as American Indian Public Charter School II (K-8th)</a:t>
                      </a:r>
                      <a:endParaRPr b="1" sz="1500">
                        <a:latin typeface="Open Sans"/>
                        <a:ea typeface="Open Sans"/>
                        <a:cs typeface="Open Sans"/>
                        <a:sym typeface="Open Sans"/>
                      </a:endParaRPr>
                    </a:p>
                  </a:txBody>
                  <a:tcPr marT="121900" marB="121900" marR="121900" marL="121900">
                    <a:lnB cap="flat" cmpd="sng" w="9525">
                      <a:solidFill>
                        <a:srgbClr val="9E9E9E"/>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rPr b="1" lang="en-US" sz="1500">
                          <a:latin typeface="Open Sans"/>
                          <a:ea typeface="Open Sans"/>
                          <a:cs typeface="Open Sans"/>
                          <a:sym typeface="Open Sans"/>
                        </a:rPr>
                        <a:t>AIMS College Prep Middle School formerly known as American Indian Public Charter School (6th - 8th)</a:t>
                      </a:r>
                      <a:endParaRPr sz="1500"/>
                    </a:p>
                  </a:txBody>
                  <a:tcPr marT="121900" marB="121900" marR="121900" marL="121900"/>
                </a:tc>
                <a:tc>
                  <a:txBody>
                    <a:bodyPr/>
                    <a:lstStyle/>
                    <a:p>
                      <a:pPr indent="0" lvl="0" marL="0" rtl="0" algn="l">
                        <a:lnSpc>
                          <a:spcPct val="100000"/>
                        </a:lnSpc>
                        <a:spcBef>
                          <a:spcPts val="0"/>
                        </a:spcBef>
                        <a:spcAft>
                          <a:spcPts val="0"/>
                        </a:spcAft>
                        <a:buNone/>
                      </a:pPr>
                      <a:r>
                        <a:rPr b="1" lang="en-US" sz="1500">
                          <a:latin typeface="Open Sans"/>
                          <a:ea typeface="Open Sans"/>
                          <a:cs typeface="Open Sans"/>
                          <a:sym typeface="Open Sans"/>
                        </a:rPr>
                        <a:t>AIMS College Prep High School formerly known as American Indian Public High School (9th - 12)</a:t>
                      </a:r>
                      <a:endParaRPr b="1" sz="1500">
                        <a:latin typeface="Open Sans"/>
                        <a:ea typeface="Open Sans"/>
                        <a:cs typeface="Open Sans"/>
                        <a:sym typeface="Open Sans"/>
                      </a:endParaRPr>
                    </a:p>
                  </a:txBody>
                  <a:tcPr marT="121900" marB="121900" marR="121900" marL="121900"/>
                </a:tc>
              </a:tr>
              <a:tr h="490050">
                <a:tc>
                  <a:txBody>
                    <a:bodyPr/>
                    <a:lstStyle/>
                    <a:p>
                      <a:pPr indent="0" lvl="0" marL="0" rtl="0" algn="l">
                        <a:lnSpc>
                          <a:spcPct val="100000"/>
                        </a:lnSpc>
                        <a:spcBef>
                          <a:spcPts val="0"/>
                        </a:spcBef>
                        <a:spcAft>
                          <a:spcPts val="2100"/>
                        </a:spcAft>
                        <a:buNone/>
                      </a:pPr>
                      <a:r>
                        <a:rPr lang="en-US" sz="1700">
                          <a:solidFill>
                            <a:srgbClr val="1C1E21"/>
                          </a:solidFill>
                        </a:rPr>
                        <a:t>K	62 </a:t>
                      </a:r>
                      <a:r>
                        <a:rPr b="1" lang="en-US" sz="1500">
                          <a:solidFill>
                            <a:srgbClr val="1C1E21"/>
                          </a:solidFill>
                          <a:highlight>
                            <a:srgbClr val="FFFFFF"/>
                          </a:highlight>
                        </a:rPr>
                        <a:t>Students</a:t>
                      </a:r>
                      <a:endParaRPr b="1" sz="1500">
                        <a:highlight>
                          <a:srgbClr val="FFFFFF"/>
                        </a:highlight>
                      </a:endParaRPr>
                    </a:p>
                  </a:txBody>
                  <a:tcPr marT="121900" marB="121900" marR="121900" marL="12190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100000"/>
                        </a:lnSpc>
                        <a:spcBef>
                          <a:spcPts val="0"/>
                        </a:spcBef>
                        <a:spcAft>
                          <a:spcPts val="2100"/>
                        </a:spcAft>
                        <a:buNone/>
                      </a:pPr>
                      <a:r>
                        <a:rPr lang="en-US" sz="1700">
                          <a:solidFill>
                            <a:srgbClr val="1C1E21"/>
                          </a:solidFill>
                        </a:rPr>
                        <a:t>6th	95 </a:t>
                      </a:r>
                      <a:r>
                        <a:rPr b="1" lang="en-US" sz="1500">
                          <a:solidFill>
                            <a:srgbClr val="1C1E21"/>
                          </a:solidFill>
                          <a:highlight>
                            <a:srgbClr val="FFFFFF"/>
                          </a:highlight>
                        </a:rPr>
                        <a:t>Students</a:t>
                      </a:r>
                      <a:endParaRPr sz="1500"/>
                    </a:p>
                  </a:txBody>
                  <a:tcPr marT="121900" marB="121900" marR="121900" marL="121900">
                    <a:lnL cap="flat" cmpd="sng" w="9525">
                      <a:solidFill>
                        <a:srgbClr val="9E9E9E"/>
                      </a:solidFill>
                      <a:prstDash val="solid"/>
                      <a:round/>
                      <a:headEnd len="sm" w="sm" type="none"/>
                      <a:tailEnd len="sm" w="sm" type="none"/>
                    </a:lnL>
                  </a:tcPr>
                </a:tc>
                <a:tc>
                  <a:txBody>
                    <a:bodyPr/>
                    <a:lstStyle/>
                    <a:p>
                      <a:pPr indent="0" lvl="0" marL="0" rtl="0" algn="l">
                        <a:lnSpc>
                          <a:spcPct val="100000"/>
                        </a:lnSpc>
                        <a:spcBef>
                          <a:spcPts val="0"/>
                        </a:spcBef>
                        <a:spcAft>
                          <a:spcPts val="2100"/>
                        </a:spcAft>
                        <a:buNone/>
                      </a:pPr>
                      <a:r>
                        <a:rPr lang="en-US" sz="1700">
                          <a:solidFill>
                            <a:srgbClr val="1C1E21"/>
                          </a:solidFill>
                        </a:rPr>
                        <a:t>9th  40 </a:t>
                      </a:r>
                      <a:r>
                        <a:rPr b="1" lang="en-US" sz="1500">
                          <a:solidFill>
                            <a:srgbClr val="1C1E21"/>
                          </a:solidFill>
                          <a:highlight>
                            <a:srgbClr val="FFFFFF"/>
                          </a:highlight>
                        </a:rPr>
                        <a:t>Students</a:t>
                      </a:r>
                      <a:endParaRPr sz="1500"/>
                    </a:p>
                  </a:txBody>
                  <a:tcPr marT="121900" marB="121900" marR="121900" marL="121900"/>
                </a:tc>
              </a:tr>
              <a:tr h="490050">
                <a:tc>
                  <a:txBody>
                    <a:bodyPr/>
                    <a:lstStyle/>
                    <a:p>
                      <a:pPr indent="0" lvl="0" marL="0" rtl="0" algn="l">
                        <a:lnSpc>
                          <a:spcPct val="100000"/>
                        </a:lnSpc>
                        <a:spcBef>
                          <a:spcPts val="0"/>
                        </a:spcBef>
                        <a:spcAft>
                          <a:spcPts val="2100"/>
                        </a:spcAft>
                        <a:buNone/>
                      </a:pPr>
                      <a:r>
                        <a:rPr lang="en-US" sz="1700">
                          <a:solidFill>
                            <a:srgbClr val="1C1E21"/>
                          </a:solidFill>
                        </a:rPr>
                        <a:t>1st 	3 </a:t>
                      </a:r>
                      <a:r>
                        <a:rPr b="1" lang="en-US" sz="1500">
                          <a:solidFill>
                            <a:srgbClr val="1C1E21"/>
                          </a:solidFill>
                          <a:highlight>
                            <a:srgbClr val="FFFFFF"/>
                          </a:highlight>
                        </a:rPr>
                        <a:t>Students</a:t>
                      </a:r>
                      <a:endParaRPr sz="1500"/>
                    </a:p>
                  </a:txBody>
                  <a:tcPr marT="121900" marB="121900" marR="121900" marL="12190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100000"/>
                        </a:lnSpc>
                        <a:spcBef>
                          <a:spcPts val="0"/>
                        </a:spcBef>
                        <a:spcAft>
                          <a:spcPts val="2100"/>
                        </a:spcAft>
                        <a:buNone/>
                      </a:pPr>
                      <a:r>
                        <a:rPr lang="en-US" sz="1700">
                          <a:solidFill>
                            <a:srgbClr val="1C1E21"/>
                          </a:solidFill>
                        </a:rPr>
                        <a:t>7th	25  </a:t>
                      </a:r>
                      <a:r>
                        <a:rPr b="1" lang="en-US" sz="1500">
                          <a:solidFill>
                            <a:srgbClr val="1C1E21"/>
                          </a:solidFill>
                          <a:highlight>
                            <a:srgbClr val="FFFFFF"/>
                          </a:highlight>
                        </a:rPr>
                        <a:t>Students</a:t>
                      </a:r>
                      <a:endParaRPr sz="1500"/>
                    </a:p>
                  </a:txBody>
                  <a:tcPr marT="121900" marB="121900" marR="121900" marL="121900">
                    <a:lnL cap="flat" cmpd="sng" w="9525">
                      <a:solidFill>
                        <a:srgbClr val="9E9E9E"/>
                      </a:solidFill>
                      <a:prstDash val="solid"/>
                      <a:round/>
                      <a:headEnd len="sm" w="sm" type="none"/>
                      <a:tailEnd len="sm" w="sm" type="none"/>
                    </a:lnL>
                  </a:tcPr>
                </a:tc>
                <a:tc>
                  <a:txBody>
                    <a:bodyPr/>
                    <a:lstStyle/>
                    <a:p>
                      <a:pPr indent="0" lvl="0" marL="0" rtl="0" algn="l">
                        <a:lnSpc>
                          <a:spcPct val="100000"/>
                        </a:lnSpc>
                        <a:spcBef>
                          <a:spcPts val="0"/>
                        </a:spcBef>
                        <a:spcAft>
                          <a:spcPts val="2100"/>
                        </a:spcAft>
                        <a:buNone/>
                      </a:pPr>
                      <a:r>
                        <a:rPr lang="en-US" sz="1700">
                          <a:solidFill>
                            <a:srgbClr val="1C1E21"/>
                          </a:solidFill>
                        </a:rPr>
                        <a:t>10th	 8 </a:t>
                      </a:r>
                      <a:r>
                        <a:rPr b="1" lang="en-US" sz="1500">
                          <a:solidFill>
                            <a:srgbClr val="1C1E21"/>
                          </a:solidFill>
                          <a:highlight>
                            <a:srgbClr val="FFFFFF"/>
                          </a:highlight>
                        </a:rPr>
                        <a:t>Students</a:t>
                      </a:r>
                      <a:endParaRPr sz="1500"/>
                    </a:p>
                  </a:txBody>
                  <a:tcPr marT="121900" marB="121900" marR="121900" marL="121900"/>
                </a:tc>
              </a:tr>
              <a:tr h="490050">
                <a:tc>
                  <a:txBody>
                    <a:bodyPr/>
                    <a:lstStyle/>
                    <a:p>
                      <a:pPr indent="0" lvl="0" marL="0" rtl="0" algn="l">
                        <a:lnSpc>
                          <a:spcPct val="100000"/>
                        </a:lnSpc>
                        <a:spcBef>
                          <a:spcPts val="0"/>
                        </a:spcBef>
                        <a:spcAft>
                          <a:spcPts val="2100"/>
                        </a:spcAft>
                        <a:buNone/>
                      </a:pPr>
                      <a:r>
                        <a:rPr lang="en-US" sz="1700">
                          <a:solidFill>
                            <a:srgbClr val="1C1E21"/>
                          </a:solidFill>
                        </a:rPr>
                        <a:t>2nd	8 </a:t>
                      </a:r>
                      <a:r>
                        <a:rPr b="1" lang="en-US" sz="1500">
                          <a:solidFill>
                            <a:srgbClr val="1C1E21"/>
                          </a:solidFill>
                          <a:highlight>
                            <a:srgbClr val="FFFFFF"/>
                          </a:highlight>
                        </a:rPr>
                        <a:t>Students</a:t>
                      </a:r>
                      <a:endParaRPr sz="1500"/>
                    </a:p>
                  </a:txBody>
                  <a:tcPr marT="121900" marB="121900" marR="121900" marL="12190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100000"/>
                        </a:lnSpc>
                        <a:spcBef>
                          <a:spcPts val="0"/>
                        </a:spcBef>
                        <a:spcAft>
                          <a:spcPts val="2100"/>
                        </a:spcAft>
                        <a:buNone/>
                      </a:pPr>
                      <a:r>
                        <a:rPr lang="en-US" sz="1700">
                          <a:solidFill>
                            <a:srgbClr val="1C1E21"/>
                          </a:solidFill>
                        </a:rPr>
                        <a:t>8th	7  </a:t>
                      </a:r>
                      <a:r>
                        <a:rPr b="1" lang="en-US" sz="1500">
                          <a:solidFill>
                            <a:srgbClr val="1C1E21"/>
                          </a:solidFill>
                          <a:highlight>
                            <a:srgbClr val="FFFFFF"/>
                          </a:highlight>
                        </a:rPr>
                        <a:t>Students</a:t>
                      </a:r>
                      <a:endParaRPr sz="1500"/>
                    </a:p>
                  </a:txBody>
                  <a:tcPr marT="121900" marB="121900" marR="121900" marL="121900">
                    <a:lnL cap="flat" cmpd="sng" w="9525">
                      <a:solidFill>
                        <a:srgbClr val="9E9E9E"/>
                      </a:solidFill>
                      <a:prstDash val="solid"/>
                      <a:round/>
                      <a:headEnd len="sm" w="sm" type="none"/>
                      <a:tailEnd len="sm" w="sm" type="none"/>
                    </a:lnL>
                  </a:tcPr>
                </a:tc>
                <a:tc>
                  <a:txBody>
                    <a:bodyPr/>
                    <a:lstStyle/>
                    <a:p>
                      <a:pPr indent="0" lvl="0" marL="0" rtl="0" algn="l">
                        <a:lnSpc>
                          <a:spcPct val="100000"/>
                        </a:lnSpc>
                        <a:spcBef>
                          <a:spcPts val="0"/>
                        </a:spcBef>
                        <a:spcAft>
                          <a:spcPts val="2100"/>
                        </a:spcAft>
                        <a:buNone/>
                      </a:pPr>
                      <a:r>
                        <a:rPr lang="en-US" sz="1700">
                          <a:solidFill>
                            <a:srgbClr val="1C1E21"/>
                          </a:solidFill>
                        </a:rPr>
                        <a:t>11th	0 </a:t>
                      </a:r>
                      <a:r>
                        <a:rPr b="1" lang="en-US" sz="1500">
                          <a:solidFill>
                            <a:srgbClr val="1C1E21"/>
                          </a:solidFill>
                          <a:highlight>
                            <a:srgbClr val="FFFFFF"/>
                          </a:highlight>
                        </a:rPr>
                        <a:t>Students</a:t>
                      </a:r>
                      <a:endParaRPr sz="1500"/>
                    </a:p>
                  </a:txBody>
                  <a:tcPr marT="121900" marB="121900" marR="121900" marL="121900"/>
                </a:tc>
              </a:tr>
              <a:tr h="490050">
                <a:tc>
                  <a:txBody>
                    <a:bodyPr/>
                    <a:lstStyle/>
                    <a:p>
                      <a:pPr indent="0" lvl="0" marL="0" rtl="0" algn="l">
                        <a:lnSpc>
                          <a:spcPct val="100000"/>
                        </a:lnSpc>
                        <a:spcBef>
                          <a:spcPts val="0"/>
                        </a:spcBef>
                        <a:spcAft>
                          <a:spcPts val="2100"/>
                        </a:spcAft>
                        <a:buNone/>
                      </a:pPr>
                      <a:r>
                        <a:rPr lang="en-US" sz="1700">
                          <a:solidFill>
                            <a:srgbClr val="1C1E21"/>
                          </a:solidFill>
                        </a:rPr>
                        <a:t>3rd	0 </a:t>
                      </a:r>
                      <a:r>
                        <a:rPr b="1" lang="en-US" sz="1500">
                          <a:solidFill>
                            <a:srgbClr val="1C1E21"/>
                          </a:solidFill>
                          <a:highlight>
                            <a:srgbClr val="FFFFFF"/>
                          </a:highlight>
                        </a:rPr>
                        <a:t>Students</a:t>
                      </a:r>
                      <a:endParaRPr sz="1500"/>
                    </a:p>
                  </a:txBody>
                  <a:tcPr marT="121900" marB="121900" marR="121900" marL="12190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1500"/>
                    </a:p>
                  </a:txBody>
                  <a:tcPr marT="121900" marB="121900" marR="121900" marL="121900">
                    <a:lnL cap="flat" cmpd="sng" w="9525">
                      <a:solidFill>
                        <a:srgbClr val="9E9E9E"/>
                      </a:solidFill>
                      <a:prstDash val="solid"/>
                      <a:round/>
                      <a:headEnd len="sm" w="sm" type="none"/>
                      <a:tailEnd len="sm" w="sm" type="none"/>
                    </a:lnL>
                  </a:tcPr>
                </a:tc>
                <a:tc>
                  <a:txBody>
                    <a:bodyPr/>
                    <a:lstStyle/>
                    <a:p>
                      <a:pPr indent="0" lvl="0" marL="0" rtl="0" algn="l">
                        <a:lnSpc>
                          <a:spcPct val="100000"/>
                        </a:lnSpc>
                        <a:spcBef>
                          <a:spcPts val="0"/>
                        </a:spcBef>
                        <a:spcAft>
                          <a:spcPts val="2100"/>
                        </a:spcAft>
                        <a:buNone/>
                      </a:pPr>
                      <a:r>
                        <a:rPr lang="en-US" sz="1700">
                          <a:solidFill>
                            <a:srgbClr val="1C1E21"/>
                          </a:solidFill>
                        </a:rPr>
                        <a:t>12th	0 </a:t>
                      </a:r>
                      <a:r>
                        <a:rPr b="1" lang="en-US" sz="1500">
                          <a:solidFill>
                            <a:srgbClr val="1C1E21"/>
                          </a:solidFill>
                          <a:highlight>
                            <a:srgbClr val="FFFFFF"/>
                          </a:highlight>
                        </a:rPr>
                        <a:t>Students</a:t>
                      </a:r>
                      <a:endParaRPr sz="1500"/>
                    </a:p>
                  </a:txBody>
                  <a:tcPr marT="121900" marB="121900" marR="121900" marL="121900"/>
                </a:tc>
              </a:tr>
              <a:tr h="490050">
                <a:tc>
                  <a:txBody>
                    <a:bodyPr/>
                    <a:lstStyle/>
                    <a:p>
                      <a:pPr indent="0" lvl="0" marL="0" rtl="0" algn="l">
                        <a:lnSpc>
                          <a:spcPct val="100000"/>
                        </a:lnSpc>
                        <a:spcBef>
                          <a:spcPts val="0"/>
                        </a:spcBef>
                        <a:spcAft>
                          <a:spcPts val="2100"/>
                        </a:spcAft>
                        <a:buNone/>
                      </a:pPr>
                      <a:r>
                        <a:rPr lang="en-US" sz="1700">
                          <a:solidFill>
                            <a:srgbClr val="1C1E21"/>
                          </a:solidFill>
                        </a:rPr>
                        <a:t>4th	0 </a:t>
                      </a:r>
                      <a:r>
                        <a:rPr b="1" lang="en-US" sz="1500">
                          <a:solidFill>
                            <a:srgbClr val="1C1E21"/>
                          </a:solidFill>
                          <a:highlight>
                            <a:srgbClr val="FFFFFF"/>
                          </a:highlight>
                        </a:rPr>
                        <a:t>Students</a:t>
                      </a:r>
                      <a:endParaRPr sz="1500"/>
                    </a:p>
                  </a:txBody>
                  <a:tcPr marT="121900" marB="121900" marR="121900" marL="12190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1500"/>
                    </a:p>
                  </a:txBody>
                  <a:tcPr marT="121900" marB="121900" marR="121900" marL="121900">
                    <a:lnL cap="flat" cmpd="sng" w="9525">
                      <a:solidFill>
                        <a:srgbClr val="9E9E9E"/>
                      </a:solidFill>
                      <a:prstDash val="solid"/>
                      <a:round/>
                      <a:headEnd len="sm" w="sm" type="none"/>
                      <a:tailEnd len="sm" w="sm" type="none"/>
                    </a:lnL>
                  </a:tcPr>
                </a:tc>
                <a:tc>
                  <a:txBody>
                    <a:bodyPr/>
                    <a:lstStyle/>
                    <a:p>
                      <a:pPr indent="0" lvl="0" marL="0" rtl="0" algn="l">
                        <a:lnSpc>
                          <a:spcPct val="100000"/>
                        </a:lnSpc>
                        <a:spcBef>
                          <a:spcPts val="0"/>
                        </a:spcBef>
                        <a:spcAft>
                          <a:spcPts val="0"/>
                        </a:spcAft>
                        <a:buNone/>
                      </a:pPr>
                      <a:r>
                        <a:t/>
                      </a:r>
                      <a:endParaRPr sz="1500"/>
                    </a:p>
                  </a:txBody>
                  <a:tcPr marT="121900" marB="121900" marR="121900" marL="121900"/>
                </a:tc>
              </a:tr>
              <a:tr h="490050">
                <a:tc>
                  <a:txBody>
                    <a:bodyPr/>
                    <a:lstStyle/>
                    <a:p>
                      <a:pPr indent="0" lvl="0" marL="0" rtl="0" algn="l">
                        <a:lnSpc>
                          <a:spcPct val="100000"/>
                        </a:lnSpc>
                        <a:spcBef>
                          <a:spcPts val="0"/>
                        </a:spcBef>
                        <a:spcAft>
                          <a:spcPts val="2100"/>
                        </a:spcAft>
                        <a:buNone/>
                      </a:pPr>
                      <a:r>
                        <a:rPr lang="en-US" sz="1700">
                          <a:solidFill>
                            <a:srgbClr val="1C1E21"/>
                          </a:solidFill>
                        </a:rPr>
                        <a:t>5th	4 </a:t>
                      </a:r>
                      <a:r>
                        <a:rPr b="1" lang="en-US" sz="1500">
                          <a:solidFill>
                            <a:srgbClr val="1C1E21"/>
                          </a:solidFill>
                          <a:highlight>
                            <a:srgbClr val="FFFFFF"/>
                          </a:highlight>
                        </a:rPr>
                        <a:t>Students</a:t>
                      </a:r>
                      <a:endParaRPr sz="1500"/>
                    </a:p>
                  </a:txBody>
                  <a:tcPr marT="121900" marB="121900" marR="121900" marL="12190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1500"/>
                    </a:p>
                  </a:txBody>
                  <a:tcPr marT="121900" marB="121900" marR="121900" marL="121900">
                    <a:lnL cap="flat" cmpd="sng" w="9525">
                      <a:solidFill>
                        <a:srgbClr val="9E9E9E"/>
                      </a:solidFill>
                      <a:prstDash val="solid"/>
                      <a:round/>
                      <a:headEnd len="sm" w="sm" type="none"/>
                      <a:tailEnd len="sm" w="sm" type="none"/>
                    </a:lnL>
                  </a:tcPr>
                </a:tc>
                <a:tc>
                  <a:txBody>
                    <a:bodyPr/>
                    <a:lstStyle/>
                    <a:p>
                      <a:pPr indent="0" lvl="0" marL="0" rtl="0" algn="l">
                        <a:lnSpc>
                          <a:spcPct val="100000"/>
                        </a:lnSpc>
                        <a:spcBef>
                          <a:spcPts val="0"/>
                        </a:spcBef>
                        <a:spcAft>
                          <a:spcPts val="0"/>
                        </a:spcAft>
                        <a:buNone/>
                      </a:pPr>
                      <a:r>
                        <a:t/>
                      </a:r>
                      <a:endParaRPr sz="1500"/>
                    </a:p>
                  </a:txBody>
                  <a:tcPr marT="121900" marB="121900" marR="121900" marL="121900"/>
                </a:tc>
              </a:tr>
              <a:tr h="490050">
                <a:tc>
                  <a:txBody>
                    <a:bodyPr/>
                    <a:lstStyle/>
                    <a:p>
                      <a:pPr indent="0" lvl="0" marL="0" rtl="0" algn="l">
                        <a:lnSpc>
                          <a:spcPct val="100000"/>
                        </a:lnSpc>
                        <a:spcBef>
                          <a:spcPts val="0"/>
                        </a:spcBef>
                        <a:spcAft>
                          <a:spcPts val="2100"/>
                        </a:spcAft>
                        <a:buNone/>
                      </a:pPr>
                      <a:r>
                        <a:rPr lang="en-US" sz="1700">
                          <a:solidFill>
                            <a:srgbClr val="1C1E21"/>
                          </a:solidFill>
                        </a:rPr>
                        <a:t>6th	25 </a:t>
                      </a:r>
                      <a:r>
                        <a:rPr b="1" lang="en-US" sz="1500">
                          <a:solidFill>
                            <a:srgbClr val="1C1E21"/>
                          </a:solidFill>
                          <a:highlight>
                            <a:srgbClr val="FFFFFF"/>
                          </a:highlight>
                        </a:rPr>
                        <a:t>Students</a:t>
                      </a:r>
                      <a:endParaRPr sz="1500"/>
                    </a:p>
                  </a:txBody>
                  <a:tcPr marT="121900" marB="121900" marR="121900" marL="12190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1500"/>
                    </a:p>
                  </a:txBody>
                  <a:tcPr marT="121900" marB="121900" marR="121900" marL="121900">
                    <a:lnL cap="flat" cmpd="sng" w="9525">
                      <a:solidFill>
                        <a:srgbClr val="9E9E9E"/>
                      </a:solidFill>
                      <a:prstDash val="solid"/>
                      <a:round/>
                      <a:headEnd len="sm" w="sm" type="none"/>
                      <a:tailEnd len="sm" w="sm" type="none"/>
                    </a:lnL>
                  </a:tcPr>
                </a:tc>
                <a:tc>
                  <a:txBody>
                    <a:bodyPr/>
                    <a:lstStyle/>
                    <a:p>
                      <a:pPr indent="0" lvl="0" marL="0" rtl="0" algn="l">
                        <a:lnSpc>
                          <a:spcPct val="100000"/>
                        </a:lnSpc>
                        <a:spcBef>
                          <a:spcPts val="0"/>
                        </a:spcBef>
                        <a:spcAft>
                          <a:spcPts val="0"/>
                        </a:spcAft>
                        <a:buNone/>
                      </a:pPr>
                      <a:r>
                        <a:t/>
                      </a:r>
                      <a:endParaRPr sz="1500"/>
                    </a:p>
                  </a:txBody>
                  <a:tcPr marT="121900" marB="121900" marR="121900" marL="121900"/>
                </a:tc>
              </a:tr>
              <a:tr h="490050">
                <a:tc>
                  <a:txBody>
                    <a:bodyPr/>
                    <a:lstStyle/>
                    <a:p>
                      <a:pPr indent="0" lvl="0" marL="0" rtl="0" algn="l">
                        <a:lnSpc>
                          <a:spcPct val="100000"/>
                        </a:lnSpc>
                        <a:spcBef>
                          <a:spcPts val="0"/>
                        </a:spcBef>
                        <a:spcAft>
                          <a:spcPts val="2100"/>
                        </a:spcAft>
                        <a:buNone/>
                      </a:pPr>
                      <a:r>
                        <a:rPr lang="en-US" sz="1700">
                          <a:solidFill>
                            <a:srgbClr val="1C1E21"/>
                          </a:solidFill>
                        </a:rPr>
                        <a:t>7th	18 </a:t>
                      </a:r>
                      <a:r>
                        <a:rPr b="1" lang="en-US" sz="1500">
                          <a:solidFill>
                            <a:srgbClr val="1C1E21"/>
                          </a:solidFill>
                          <a:highlight>
                            <a:srgbClr val="FFFFFF"/>
                          </a:highlight>
                        </a:rPr>
                        <a:t>Students</a:t>
                      </a:r>
                      <a:endParaRPr b="1" sz="1500"/>
                    </a:p>
                  </a:txBody>
                  <a:tcPr marT="121900" marB="121900" marR="121900" marL="121900">
                    <a:lnT cap="flat" cmpd="sng" w="9525">
                      <a:solidFill>
                        <a:srgbClr val="9E9E9E"/>
                      </a:solidFill>
                      <a:prstDash val="solid"/>
                      <a:round/>
                      <a:headEnd len="sm" w="sm" type="none"/>
                      <a:tailEnd len="sm" w="sm" type="none"/>
                    </a:lnT>
                  </a:tcPr>
                </a:tc>
                <a:tc>
                  <a:txBody>
                    <a:bodyPr/>
                    <a:lstStyle/>
                    <a:p>
                      <a:pPr indent="0" lvl="0" marL="0" rtl="0" algn="l">
                        <a:lnSpc>
                          <a:spcPct val="100000"/>
                        </a:lnSpc>
                        <a:spcBef>
                          <a:spcPts val="0"/>
                        </a:spcBef>
                        <a:spcAft>
                          <a:spcPts val="0"/>
                        </a:spcAft>
                        <a:buNone/>
                      </a:pPr>
                      <a:r>
                        <a:t/>
                      </a:r>
                      <a:endParaRPr sz="1500"/>
                    </a:p>
                  </a:txBody>
                  <a:tcPr marT="121900" marB="121900" marR="121900" marL="121900"/>
                </a:tc>
                <a:tc>
                  <a:txBody>
                    <a:bodyPr/>
                    <a:lstStyle/>
                    <a:p>
                      <a:pPr indent="0" lvl="0" marL="0" rtl="0" algn="l">
                        <a:lnSpc>
                          <a:spcPct val="100000"/>
                        </a:lnSpc>
                        <a:spcBef>
                          <a:spcPts val="0"/>
                        </a:spcBef>
                        <a:spcAft>
                          <a:spcPts val="0"/>
                        </a:spcAft>
                        <a:buNone/>
                      </a:pPr>
                      <a:r>
                        <a:t/>
                      </a:r>
                      <a:endParaRPr sz="1500"/>
                    </a:p>
                  </a:txBody>
                  <a:tcPr marT="121900" marB="121900" marR="121900" marL="121900"/>
                </a:tc>
              </a:tr>
              <a:tr h="490050">
                <a:tc>
                  <a:txBody>
                    <a:bodyPr/>
                    <a:lstStyle/>
                    <a:p>
                      <a:pPr indent="0" lvl="0" marL="0" rtl="0" algn="l">
                        <a:lnSpc>
                          <a:spcPct val="100000"/>
                        </a:lnSpc>
                        <a:spcBef>
                          <a:spcPts val="0"/>
                        </a:spcBef>
                        <a:spcAft>
                          <a:spcPts val="2100"/>
                        </a:spcAft>
                        <a:buNone/>
                      </a:pPr>
                      <a:r>
                        <a:rPr lang="en-US" sz="1700">
                          <a:solidFill>
                            <a:srgbClr val="1C1E21"/>
                          </a:solidFill>
                        </a:rPr>
                        <a:t>8th	13 </a:t>
                      </a:r>
                      <a:r>
                        <a:rPr b="1" lang="en-US" sz="1500">
                          <a:solidFill>
                            <a:srgbClr val="1C1E21"/>
                          </a:solidFill>
                          <a:highlight>
                            <a:srgbClr val="FFFFFF"/>
                          </a:highlight>
                        </a:rPr>
                        <a:t>Students</a:t>
                      </a:r>
                      <a:endParaRPr sz="1500"/>
                    </a:p>
                  </a:txBody>
                  <a:tcPr marT="121900" marB="121900" marR="121900" marL="121900"/>
                </a:tc>
                <a:tc>
                  <a:txBody>
                    <a:bodyPr/>
                    <a:lstStyle/>
                    <a:p>
                      <a:pPr indent="0" lvl="0" marL="0" rtl="0" algn="l">
                        <a:lnSpc>
                          <a:spcPct val="100000"/>
                        </a:lnSpc>
                        <a:spcBef>
                          <a:spcPts val="0"/>
                        </a:spcBef>
                        <a:spcAft>
                          <a:spcPts val="0"/>
                        </a:spcAft>
                        <a:buNone/>
                      </a:pPr>
                      <a:r>
                        <a:t/>
                      </a:r>
                      <a:endParaRPr sz="1500"/>
                    </a:p>
                  </a:txBody>
                  <a:tcPr marT="121900" marB="121900" marR="121900" marL="121900"/>
                </a:tc>
                <a:tc>
                  <a:txBody>
                    <a:bodyPr/>
                    <a:lstStyle/>
                    <a:p>
                      <a:pPr indent="0" lvl="0" marL="0" rtl="0" algn="l">
                        <a:lnSpc>
                          <a:spcPct val="100000"/>
                        </a:lnSpc>
                        <a:spcBef>
                          <a:spcPts val="0"/>
                        </a:spcBef>
                        <a:spcAft>
                          <a:spcPts val="0"/>
                        </a:spcAft>
                        <a:buNone/>
                      </a:pPr>
                      <a:r>
                        <a:t/>
                      </a:r>
                      <a:endParaRPr sz="1500"/>
                    </a:p>
                  </a:txBody>
                  <a:tcPr marT="121900" marB="121900" marR="121900" marL="12190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2"/>
          <p:cNvSpPr txBox="1"/>
          <p:nvPr>
            <p:ph type="title"/>
          </p:nvPr>
        </p:nvSpPr>
        <p:spPr>
          <a:xfrm>
            <a:off x="517200" y="393170"/>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established Technological Plan for Determining Daily Attendance K-12</a:t>
            </a:r>
            <a:br>
              <a:rPr lang="en-US" sz="3600"/>
            </a:br>
            <a:endParaRPr sz="3600"/>
          </a:p>
        </p:txBody>
      </p:sp>
      <p:sp>
        <p:nvSpPr>
          <p:cNvPr id="135" name="Google Shape;135;p22"/>
          <p:cNvSpPr txBox="1"/>
          <p:nvPr/>
        </p:nvSpPr>
        <p:spPr>
          <a:xfrm>
            <a:off x="517200" y="1586575"/>
            <a:ext cx="11041200" cy="4468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rPr lang="en-US" sz="1500">
                <a:solidFill>
                  <a:schemeClr val="dk1"/>
                </a:solidFill>
                <a:highlight>
                  <a:schemeClr val="lt1"/>
                </a:highlight>
              </a:rPr>
              <a:t>Attendance will be completed online through our Student Information System (SIS) PowerSchools. </a:t>
            </a:r>
            <a:endParaRPr sz="1500">
              <a:solidFill>
                <a:schemeClr val="dk1"/>
              </a:solidFill>
              <a:highlight>
                <a:schemeClr val="lt1"/>
              </a:highlight>
            </a:endParaRPr>
          </a:p>
          <a:p>
            <a:pPr indent="0" lvl="0" marL="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0" lvl="0" marL="0" rtl="0" algn="l">
              <a:lnSpc>
                <a:spcPct val="115000"/>
              </a:lnSpc>
              <a:spcBef>
                <a:spcPts val="0"/>
              </a:spcBef>
              <a:spcAft>
                <a:spcPts val="0"/>
              </a:spcAft>
              <a:buClr>
                <a:schemeClr val="dk1"/>
              </a:buClr>
              <a:buSzPts val="1100"/>
              <a:buFont typeface="Arial"/>
              <a:buNone/>
            </a:pPr>
            <a:r>
              <a:rPr b="1" lang="en-US" sz="1500">
                <a:solidFill>
                  <a:schemeClr val="dk1"/>
                </a:solidFill>
                <a:highlight>
                  <a:schemeClr val="lt1"/>
                </a:highlight>
              </a:rPr>
              <a:t>PowerSchool</a:t>
            </a:r>
            <a:r>
              <a:rPr lang="en-US" sz="1500">
                <a:solidFill>
                  <a:schemeClr val="dk1"/>
                </a:solidFill>
                <a:highlight>
                  <a:schemeClr val="lt1"/>
                </a:highlight>
              </a:rPr>
              <a:t> is a student information system, used to record and track student records, including grades and attendance. This system allows educators and administrators to effectively and conveniently manage student records.</a:t>
            </a:r>
            <a:endParaRPr sz="1500">
              <a:solidFill>
                <a:schemeClr val="dk1"/>
              </a:solidFill>
              <a:highlight>
                <a:schemeClr val="lt1"/>
              </a:highlight>
            </a:endParaRPr>
          </a:p>
          <a:p>
            <a:pPr indent="0" lvl="0" marL="0" rtl="0" algn="l">
              <a:spcBef>
                <a:spcPts val="0"/>
              </a:spcBef>
              <a:spcAft>
                <a:spcPts val="0"/>
              </a:spcAft>
              <a:buNone/>
            </a:pPr>
            <a:r>
              <a:rPr lang="en-US" sz="1500">
                <a:solidFill>
                  <a:schemeClr val="dk1"/>
                </a:solidFill>
                <a:highlight>
                  <a:schemeClr val="lt1"/>
                </a:highlight>
              </a:rPr>
              <a:t>PowerSchool stores our attendance, grades, student demographics, contact information, which syncs federal and state information to CALPADS.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codes have been created to differentiate online and in person instruction.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engagement training will be held for all teachers to ensure attendance engagement is completed accurately.</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PowerSchool Logins have been provided to all teachers and staff that will be responsible for attendance.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is taken by teachers. Administrative Assistance/Attendance Clerks confirm that attendance is submitted daily and on time.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Laptops were distributed to all teachers to ensure technology needs were met to ensure daily attendance can be taken.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Weekly and monthly attendance audit will be reviewed and signed electronically by all teachers taking attendance. </a:t>
            </a:r>
            <a:endParaRPr sz="2000">
              <a:solidFill>
                <a:schemeClr val="dk1"/>
              </a:solidFill>
            </a:endParaRPr>
          </a:p>
          <a:p>
            <a:pPr indent="0" lvl="0" marL="457200" marR="0" rtl="0" algn="l">
              <a:lnSpc>
                <a:spcPct val="100000"/>
              </a:lnSpc>
              <a:spcBef>
                <a:spcPts val="0"/>
              </a:spcBef>
              <a:spcAft>
                <a:spcPts val="0"/>
              </a:spcAft>
              <a:buNone/>
            </a:pPr>
            <a:r>
              <a:t/>
            </a:r>
            <a:endParaRPr sz="2000"/>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3"/>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ADA Attendance Results for Elementary, Middle, and High for February/March</a:t>
            </a:r>
            <a:br>
              <a:rPr lang="en-US" sz="3600"/>
            </a:br>
            <a:r>
              <a:rPr lang="en-US" sz="3600"/>
              <a:t> </a:t>
            </a:r>
            <a:endParaRPr/>
          </a:p>
        </p:txBody>
      </p:sp>
      <p:sp>
        <p:nvSpPr>
          <p:cNvPr id="141" name="Google Shape;141;p23"/>
          <p:cNvSpPr txBox="1"/>
          <p:nvPr/>
        </p:nvSpPr>
        <p:spPr>
          <a:xfrm>
            <a:off x="231050" y="1922825"/>
            <a:ext cx="11041200" cy="42027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graphicFrame>
        <p:nvGraphicFramePr>
          <p:cNvPr id="142" name="Google Shape;142;p23"/>
          <p:cNvGraphicFramePr/>
          <p:nvPr/>
        </p:nvGraphicFramePr>
        <p:xfrm>
          <a:off x="221950" y="2171785"/>
          <a:ext cx="3000000" cy="3000000"/>
        </p:xfrm>
        <a:graphic>
          <a:graphicData uri="http://schemas.openxmlformats.org/drawingml/2006/table">
            <a:tbl>
              <a:tblPr>
                <a:noFill/>
                <a:tableStyleId>{396875AA-A573-4E96-9AB7-9E417067FF36}</a:tableStyleId>
              </a:tblPr>
              <a:tblGrid>
                <a:gridCol w="2576250"/>
                <a:gridCol w="4872225"/>
                <a:gridCol w="4439975"/>
              </a:tblGrid>
              <a:tr h="932950">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a:t>
                      </a:r>
                      <a:r>
                        <a:rPr b="1" lang="en-US" sz="1800"/>
                        <a:t>2/18/21 to 2/28/21 (</a:t>
                      </a:r>
                      <a:r>
                        <a:rPr b="1" lang="en-US" sz="1800">
                          <a:highlight>
                            <a:srgbClr val="FFFFFF"/>
                          </a:highlight>
                        </a:rPr>
                        <a:t>7</a:t>
                      </a:r>
                      <a:r>
                        <a:rPr b="1" lang="en-US" sz="1800"/>
                        <a:t> Days)</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a:t>
                      </a:r>
                      <a:r>
                        <a:rPr b="1" lang="en-US" sz="1800"/>
                        <a:t>3/1/21 to 3/11/21 (</a:t>
                      </a:r>
                      <a:r>
                        <a:rPr b="1" lang="en-US" sz="1800">
                          <a:highlight>
                            <a:srgbClr val="FFFFFF"/>
                          </a:highlight>
                        </a:rPr>
                        <a:t>8 </a:t>
                      </a:r>
                      <a:r>
                        <a:rPr b="1" lang="en-US" sz="1800"/>
                        <a:t>Days)</a:t>
                      </a:r>
                      <a:endParaRPr b="1" sz="1800" u="none" cap="none" strike="noStrike"/>
                    </a:p>
                  </a:txBody>
                  <a:tcPr marT="91425" marB="91425" marR="91425" marL="91425" anchor="ctr">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Elementary - 4</a:t>
                      </a:r>
                      <a:r>
                        <a:rPr b="1" lang="en-US" sz="1800"/>
                        <a:t>32</a:t>
                      </a:r>
                      <a:endParaRPr b="1" sz="1800" u="none" cap="none" strike="noStrike"/>
                    </a:p>
                  </a:txBody>
                  <a:tcPr marT="91425" marB="91425" marR="91425" marL="91425" anchor="ctr"/>
                </a:tc>
                <a:tc>
                  <a:txBody>
                    <a:bodyPr/>
                    <a:lstStyle/>
                    <a:p>
                      <a:pPr indent="0" lvl="0" marL="0" rtl="0" algn="ctr">
                        <a:spcBef>
                          <a:spcPts val="0"/>
                        </a:spcBef>
                        <a:spcAft>
                          <a:spcPts val="0"/>
                        </a:spcAft>
                        <a:buNone/>
                      </a:pPr>
                      <a:r>
                        <a:rPr lang="en-US"/>
                        <a:t>98.57%</a:t>
                      </a:r>
                      <a:endParaRPr/>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a:t>98.96%</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Middle - 4</a:t>
                      </a:r>
                      <a:r>
                        <a:rPr b="1" lang="en-US" sz="1800"/>
                        <a:t>59</a:t>
                      </a:r>
                      <a:endParaRPr b="1" sz="1800"/>
                    </a:p>
                    <a:p>
                      <a:pPr indent="0" lvl="0" marL="0" marR="0" rtl="0" algn="l">
                        <a:lnSpc>
                          <a:spcPct val="100000"/>
                        </a:lnSpc>
                        <a:spcBef>
                          <a:spcPts val="0"/>
                        </a:spcBef>
                        <a:spcAft>
                          <a:spcPts val="0"/>
                        </a:spcAft>
                        <a:buClr>
                          <a:srgbClr val="000000"/>
                        </a:buClr>
                        <a:buSzPts val="1800"/>
                        <a:buFont typeface="Arial"/>
                        <a:buNone/>
                      </a:pPr>
                      <a:r>
                        <a:t/>
                      </a:r>
                      <a:endParaRPr b="1" sz="1800"/>
                    </a:p>
                  </a:txBody>
                  <a:tcPr marT="91425" marB="91425" marR="91425" marL="91425" anchor="ctr"/>
                </a:tc>
                <a:tc>
                  <a:txBody>
                    <a:bodyPr/>
                    <a:lstStyle/>
                    <a:p>
                      <a:pPr indent="0" lvl="0" marL="0" rtl="0" algn="ctr">
                        <a:spcBef>
                          <a:spcPts val="0"/>
                        </a:spcBef>
                        <a:spcAft>
                          <a:spcPts val="0"/>
                        </a:spcAft>
                        <a:buNone/>
                      </a:pPr>
                      <a:r>
                        <a:rPr lang="en-US"/>
                        <a:t>96.85%</a:t>
                      </a:r>
                      <a:endParaRPr/>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a:t>98.1%</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High School - 44</a:t>
                      </a:r>
                      <a:r>
                        <a:rPr b="1" lang="en-US" sz="1800"/>
                        <a:t>5</a:t>
                      </a:r>
                      <a:endParaRPr b="1" sz="1800" u="none" cap="none" strike="noStrike"/>
                    </a:p>
                  </a:txBody>
                  <a:tcPr marT="91425" marB="91425" marR="91425" marL="91425" anchor="ctr"/>
                </a:tc>
                <a:tc>
                  <a:txBody>
                    <a:bodyPr/>
                    <a:lstStyle/>
                    <a:p>
                      <a:pPr indent="0" lvl="0" marL="0" rtl="0" algn="ctr">
                        <a:spcBef>
                          <a:spcPts val="0"/>
                        </a:spcBef>
                        <a:spcAft>
                          <a:spcPts val="0"/>
                        </a:spcAft>
                        <a:buNone/>
                      </a:pPr>
                      <a:r>
                        <a:rPr lang="en-US"/>
                        <a:t>98.32%</a:t>
                      </a:r>
                      <a:endParaRPr/>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a:t>98.00%</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type="title"/>
          </p:nvPr>
        </p:nvSpPr>
        <p:spPr>
          <a:xfrm>
            <a:off x="517199" y="6705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Documentation Employed to Determine the Qualitative and Quantitative Effectiveness of The Plan Employed to Determine Daily Attendance K-12</a:t>
            </a:r>
            <a:br>
              <a:rPr lang="en-US" sz="3600"/>
            </a:br>
            <a:br>
              <a:rPr lang="en-US" sz="3600"/>
            </a:br>
            <a:endParaRPr sz="3600"/>
          </a:p>
        </p:txBody>
      </p:sp>
      <p:sp>
        <p:nvSpPr>
          <p:cNvPr id="148" name="Google Shape;148;p24"/>
          <p:cNvSpPr txBox="1"/>
          <p:nvPr/>
        </p:nvSpPr>
        <p:spPr>
          <a:xfrm>
            <a:off x="372850" y="2464400"/>
            <a:ext cx="11195700" cy="4186200"/>
          </a:xfrm>
          <a:prstGeom prst="rect">
            <a:avLst/>
          </a:prstGeom>
          <a:noFill/>
          <a:ln>
            <a:noFill/>
          </a:ln>
        </p:spPr>
        <p:txBody>
          <a:bodyPr anchorCtr="0" anchor="t" bIns="0" lIns="0" spcFirstLastPara="1" rIns="0" wrap="square" tIns="52700">
            <a:noAutofit/>
          </a:bodyPr>
          <a:lstStyle/>
          <a:p>
            <a:pPr indent="-342900" lvl="0" marL="914400" rtl="0" algn="l">
              <a:spcBef>
                <a:spcPts val="0"/>
              </a:spcBef>
              <a:spcAft>
                <a:spcPts val="0"/>
              </a:spcAft>
              <a:buClr>
                <a:srgbClr val="434343"/>
              </a:buClr>
              <a:buSzPts val="1800"/>
              <a:buChar char="●"/>
            </a:pPr>
            <a:r>
              <a:rPr lang="en-US" sz="1800">
                <a:solidFill>
                  <a:srgbClr val="434343"/>
                </a:solidFill>
              </a:rPr>
              <a:t>We are using our student information system (SIS)- PowerSchool  to ensure that attendance is taken correctly and on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Effectiveness and Daily Accountability: </a:t>
            </a:r>
            <a:r>
              <a:rPr lang="en-US" sz="1800">
                <a:solidFill>
                  <a:srgbClr val="434343"/>
                </a:solidFill>
              </a:rPr>
              <a:t>Admin staff checks that teachers are submitting attendance on time if they do not they email the teachers to ensure that they complete their attendance in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Self Assess and Analyze Data:</a:t>
            </a:r>
            <a:r>
              <a:rPr lang="en-US" sz="1800">
                <a:solidFill>
                  <a:srgbClr val="434343"/>
                </a:solidFill>
              </a:rPr>
              <a:t> If a student is marked absent - parents are called to determine why that student is absent.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Outcome &amp; Goal: </a:t>
            </a:r>
            <a:r>
              <a:rPr lang="en-US" sz="1800">
                <a:solidFill>
                  <a:srgbClr val="434343"/>
                </a:solidFill>
              </a:rPr>
              <a:t>to reduce chronic absent students during this time of virtual learning, educate students/families on the importance of attendance and supporting families w/ potential barriers to daily school attendance. </a:t>
            </a:r>
            <a:endParaRPr sz="1800">
              <a:solidFill>
                <a:srgbClr val="434343"/>
              </a:solidFill>
            </a:endParaRPr>
          </a:p>
          <a:p>
            <a:pPr indent="0" lvl="0" marL="0" rtl="0" algn="l">
              <a:spcBef>
                <a:spcPts val="0"/>
              </a:spcBef>
              <a:spcAft>
                <a:spcPts val="0"/>
              </a:spcAft>
              <a:buNone/>
            </a:pPr>
            <a:r>
              <a:t/>
            </a:r>
            <a:endParaRPr b="1" sz="1800">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5"/>
          <p:cNvSpPr txBox="1"/>
          <p:nvPr>
            <p:ph type="title"/>
          </p:nvPr>
        </p:nvSpPr>
        <p:spPr>
          <a:xfrm>
            <a:off x="517199" y="6705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Describe the Issues/Concerns and Resolution That Emanated From The Documentation and Online Communication  </a:t>
            </a:r>
            <a:br>
              <a:rPr lang="en-US" sz="3600"/>
            </a:br>
            <a:endParaRPr sz="3600"/>
          </a:p>
        </p:txBody>
      </p:sp>
      <p:sp>
        <p:nvSpPr>
          <p:cNvPr id="154" name="Google Shape;154;p25"/>
          <p:cNvSpPr txBox="1"/>
          <p:nvPr/>
        </p:nvSpPr>
        <p:spPr>
          <a:xfrm>
            <a:off x="414250" y="2107200"/>
            <a:ext cx="10693800" cy="47508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lang="en-US" sz="1800">
                <a:solidFill>
                  <a:srgbClr val="434343"/>
                </a:solidFill>
              </a:rPr>
              <a:t>  </a:t>
            </a:r>
            <a:endParaRPr sz="1800">
              <a:solidFill>
                <a:srgbClr val="434343"/>
              </a:solidFill>
            </a:endParaRPr>
          </a:p>
          <a:p>
            <a:pPr indent="0" lvl="0" marL="0" marR="0" rtl="0" algn="l">
              <a:lnSpc>
                <a:spcPct val="100000"/>
              </a:lnSpc>
              <a:spcBef>
                <a:spcPts val="0"/>
              </a:spcBef>
              <a:spcAft>
                <a:spcPts val="0"/>
              </a:spcAft>
              <a:buNone/>
            </a:pPr>
            <a:r>
              <a:t/>
            </a:r>
            <a:endParaRPr b="1"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p:txBody>
      </p:sp>
      <p:sp>
        <p:nvSpPr>
          <p:cNvPr id="155" name="Google Shape;155;p25"/>
          <p:cNvSpPr txBox="1"/>
          <p:nvPr/>
        </p:nvSpPr>
        <p:spPr>
          <a:xfrm>
            <a:off x="613700" y="2040525"/>
            <a:ext cx="11199300" cy="44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rgbClr val="434343"/>
                </a:solidFill>
              </a:rPr>
              <a:t>    </a:t>
            </a:r>
            <a:r>
              <a:rPr b="1" lang="en-US" sz="1800">
                <a:solidFill>
                  <a:srgbClr val="434343"/>
                </a:solidFill>
              </a:rPr>
              <a:t>Issues/Concerns:</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Due to distance learning, attendance may not be completed in a timely manner</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Internet connectivity may be problematic for teachers and students</a:t>
            </a:r>
            <a:endParaRPr b="1" sz="1800">
              <a:solidFill>
                <a:srgbClr val="434343"/>
              </a:solidFill>
            </a:endParaRPr>
          </a:p>
          <a:p>
            <a:pPr indent="0" lvl="0" marL="457200" rtl="0" algn="l">
              <a:spcBef>
                <a:spcPts val="0"/>
              </a:spcBef>
              <a:spcAft>
                <a:spcPts val="0"/>
              </a:spcAft>
              <a:buNone/>
            </a:pPr>
            <a:r>
              <a:t/>
            </a:r>
            <a:endParaRPr b="1" sz="1800">
              <a:solidFill>
                <a:srgbClr val="434343"/>
              </a:solidFill>
            </a:endParaRPr>
          </a:p>
          <a:p>
            <a:pPr indent="0" lvl="0" marL="0" rtl="0" algn="l">
              <a:spcBef>
                <a:spcPts val="0"/>
              </a:spcBef>
              <a:spcAft>
                <a:spcPts val="0"/>
              </a:spcAft>
              <a:buClr>
                <a:schemeClr val="dk1"/>
              </a:buClr>
              <a:buSzPts val="1100"/>
              <a:buFont typeface="Arial"/>
              <a:buNone/>
            </a:pPr>
            <a:r>
              <a:rPr b="1" lang="en-US" sz="1800">
                <a:solidFill>
                  <a:srgbClr val="434343"/>
                </a:solidFill>
              </a:rPr>
              <a:t>  Resolution/Action Plan Addressing Concerns: </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checklist was created for teachers and staff</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audits are reviewed by administrative staff to ensure attendance is accurate.</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Laptops have been distributed to students.</a:t>
            </a:r>
            <a:endParaRPr b="1" sz="1800">
              <a:solidFill>
                <a:srgbClr val="434343"/>
              </a:solidFill>
            </a:endParaRPr>
          </a:p>
          <a:p>
            <a:pPr indent="0" lvl="0" marL="45720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