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12192000" cy="6858000"/>
  <p:embeddedFontLst>
    <p:embeddedFont>
      <p:font typeface="Roboto"/>
      <p:regular r:id="rId12"/>
      <p:bold r:id="rId13"/>
      <p:italic r:id="rId14"/>
      <p:boldItalic r:id="rId15"/>
    </p:embeddedFont>
    <p:embeddedFont>
      <p:font typeface="PT Sans Narrow"/>
      <p:regular r:id="rId16"/>
      <p:bold r:id="rId17"/>
    </p:embeddedFon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HelveticaNeue-bold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1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94d1ca21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g8894d1ca21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4d1ca21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8894d1ca21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1909825" y="690123"/>
            <a:ext cx="6840900" cy="26597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English Language Development</a:t>
            </a:r>
            <a:br>
              <a:rPr lang="en-US"/>
            </a:br>
            <a:r>
              <a:rPr lang="en-US"/>
              <a:t>  </a:t>
            </a:r>
            <a:r>
              <a:rPr lang="en-US" sz="2800"/>
              <a:t>Reporting Period February </a:t>
            </a:r>
            <a:r>
              <a:rPr lang="en-US" sz="2800"/>
              <a:t> </a:t>
            </a:r>
            <a:r>
              <a:rPr lang="en-US" sz="2800"/>
              <a:t>2021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476438" y="3730925"/>
            <a:ext cx="72390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              Vannee Chand, ELD Coordinator 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Teachers attend Professional Development series on Integrated and Designated ELD.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New EL strategies, ELD Standards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Newcomers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Support with technology navigation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Parent Communication 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ELD Class Course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After-School Tutoring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Supplemental Programs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Support Gen. Ed teachers with Newcomers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Summative ELPAC 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Moodle Training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Remote Testing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ESL Class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In progress...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Summative ELPAC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649700" y="1992425"/>
            <a:ext cx="83163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Remote ELPAC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AIPCS I-72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AIPCS II-223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AIPHS-79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Four Domains-Speaking, Listening, Reading, and Writing.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Technology-Based and On-line Tools Administrators, Faculty and Support Staff Employed to Support the Transition To Remote ELD Teaching and Learning.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517200" y="2580850"/>
            <a:ext cx="11074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Curriculum/Intervention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Elementary-Benchmark Advance/Booknook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School-	Launch/Link to Literacy/Push-In support 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School-Launch/Link to Literacy/Edge/Language Lab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Blended Learning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 Newsela, Quill, Rosetta Stone, Learning Ally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Platform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Schoology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Video Conferencing: Zoom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Google Docs, Google Translate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366731" y="219161"/>
            <a:ext cx="11242677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Qualitative and Quantitative Strategies Employed to Ensure Transition To Remote ELD Teaching and Learning Is Effective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587300" y="1546266"/>
            <a:ext cx="11041200" cy="5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 Professional Development on ELD with additional 3 workshops once a month.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Focus on Integrated and Designated ELD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All teachers are required to provide support to all language levels.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Google Drive will be shared with teachers.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Newcomer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LTEL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 Strategies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SDAIE Lessons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ELD Standards and more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Intervention Staff and ELD Teacher will provide intervention and tutoring.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Schedules will be made for each teacher and a list of ELs will be provide with levels.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provide teacher support with integrated and designated ELD.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Continued training and EL Resources shared.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WIll meet teachers one on one to check for understanding.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oversee ELD platform usages for ELs.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Communication Log will be completed by all ELD staff.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send out notifications to families on their child's EL status and ELD Program. </a:t>
            </a:r>
            <a:endParaRPr b="1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517199" y="1371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Quantitative and Qualitative Issues/Concerns and Resolutions That Emanated from The Documentation and On-Line Communication With Staff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85" name="Google Shape;85;p12"/>
          <p:cNvSpPr/>
          <p:nvPr/>
        </p:nvSpPr>
        <p:spPr>
          <a:xfrm>
            <a:off x="378900" y="2093401"/>
            <a:ext cx="11434200" cy="49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Remote ELPAC 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Difficulties</a:t>
            </a:r>
            <a:r>
              <a:rPr lang="en-US" sz="2000"/>
              <a:t> with secure web browser downloading.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Not all Chromebooks are working properly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Behind in schedule 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Feb. 1-May 31st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CDE send survey to LEA Coordinators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