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3"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Lst>
  <p:sldSz cy="6858000" cx="12192000"/>
  <p:notesSz cx="12192000" cy="6858000"/>
  <p:embeddedFontLst>
    <p:embeddedFont>
      <p:font typeface="Roboto"/>
      <p:regular r:id="rId17"/>
      <p:bold r:id="rId18"/>
      <p:italic r:id="rId19"/>
      <p:boldItalic r:id="rId20"/>
    </p:embeddedFont>
    <p:embeddedFont>
      <p:font typeface="PT Sans Narrow"/>
      <p:regular r:id="rId21"/>
      <p:bold r:id="rId22"/>
    </p:embeddedFont>
    <p:embeddedFont>
      <p:font typeface="Arial Narrow"/>
      <p:regular r:id="rId23"/>
      <p:bold r:id="rId24"/>
      <p:italic r:id="rId25"/>
      <p:boldItalic r:id="rId26"/>
    </p:embeddedFont>
    <p:embeddedFont>
      <p:font typeface="Helvetica Neue"/>
      <p:regular r:id="rId27"/>
      <p:bold r:id="rId28"/>
      <p:italic r:id="rId29"/>
      <p:boldItalic r:id="rId3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56081FEF-09C0-4435-A829-D65A63E2B191}">
  <a:tblStyle styleId="{56081FEF-09C0-4435-A829-D65A63E2B191}" styleName="Table_0">
    <a:wholeTbl>
      <a:tcTxStyle b="off" i="off">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880" orient="horz"/>
        <p:guide pos="216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Roboto-boldItalic.fntdata"/><Relationship Id="rId22" Type="http://schemas.openxmlformats.org/officeDocument/2006/relationships/font" Target="fonts/PTSansNarrow-bold.fntdata"/><Relationship Id="rId21" Type="http://schemas.openxmlformats.org/officeDocument/2006/relationships/font" Target="fonts/PTSansNarrow-regular.fntdata"/><Relationship Id="rId24" Type="http://schemas.openxmlformats.org/officeDocument/2006/relationships/font" Target="fonts/ArialNarrow-bold.fntdata"/><Relationship Id="rId23" Type="http://schemas.openxmlformats.org/officeDocument/2006/relationships/font" Target="fonts/ArialNarrow-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font" Target="fonts/ArialNarrow-boldItalic.fntdata"/><Relationship Id="rId25" Type="http://schemas.openxmlformats.org/officeDocument/2006/relationships/font" Target="fonts/ArialNarrow-italic.fntdata"/><Relationship Id="rId28" Type="http://schemas.openxmlformats.org/officeDocument/2006/relationships/font" Target="fonts/HelveticaNeue-bold.fntdata"/><Relationship Id="rId27" Type="http://schemas.openxmlformats.org/officeDocument/2006/relationships/font" Target="fonts/HelveticaNeue-regular.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font" Target="fonts/HelveticaNeue-italic.fntdata"/><Relationship Id="rId7" Type="http://schemas.openxmlformats.org/officeDocument/2006/relationships/slide" Target="slides/slide1.xml"/><Relationship Id="rId8" Type="http://schemas.openxmlformats.org/officeDocument/2006/relationships/slide" Target="slides/slide2.xml"/><Relationship Id="rId30" Type="http://schemas.openxmlformats.org/officeDocument/2006/relationships/font" Target="fonts/HelveticaNeue-boldItalic.fntdata"/><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font" Target="fonts/Roboto-regular.fntdata"/><Relationship Id="rId16" Type="http://schemas.openxmlformats.org/officeDocument/2006/relationships/slide" Target="slides/slide10.xml"/><Relationship Id="rId19" Type="http://schemas.openxmlformats.org/officeDocument/2006/relationships/font" Target="fonts/Roboto-italic.fntdata"/><Relationship Id="rId18" Type="http://schemas.openxmlformats.org/officeDocument/2006/relationships/font" Target="fonts/Roboto-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2032400" y="514350"/>
            <a:ext cx="8128400"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 name="Shape 47"/>
        <p:cNvGrpSpPr/>
        <p:nvPr/>
      </p:nvGrpSpPr>
      <p:grpSpPr>
        <a:xfrm>
          <a:off x="0" y="0"/>
          <a:ext cx="0" cy="0"/>
          <a:chOff x="0" y="0"/>
          <a:chExt cx="0" cy="0"/>
        </a:xfrm>
      </p:grpSpPr>
      <p:sp>
        <p:nvSpPr>
          <p:cNvPr id="48" name="Google Shape;48;p1: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9" name="Google Shape;49;p1: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p9: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5" name="Google Shape;105;p9:notes"/>
          <p:cNvSpPr/>
          <p:nvPr>
            <p:ph idx="2" type="sldImg"/>
          </p:nvPr>
        </p:nvSpPr>
        <p:spPr>
          <a:xfrm>
            <a:off x="3810000" y="514350"/>
            <a:ext cx="4573500" cy="25716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g99f1fa3b4f_0_0: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57" name="Google Shape;57;g99f1fa3b4f_0_0:notes"/>
          <p:cNvSpPr/>
          <p:nvPr>
            <p:ph idx="2" type="sldImg"/>
          </p:nvPr>
        </p:nvSpPr>
        <p:spPr>
          <a:xfrm>
            <a:off x="3810000" y="514350"/>
            <a:ext cx="4573500" cy="25716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99f1fa3b4f_0_5: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63" name="Google Shape;63;g99f1fa3b4f_0_5:notes"/>
          <p:cNvSpPr/>
          <p:nvPr>
            <p:ph idx="2" type="sldImg"/>
          </p:nvPr>
        </p:nvSpPr>
        <p:spPr>
          <a:xfrm>
            <a:off x="3810000" y="514350"/>
            <a:ext cx="4573500" cy="25716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99f1fa3b4f_0_10:notes"/>
          <p:cNvSpPr/>
          <p:nvPr>
            <p:ph idx="2" type="sldImg"/>
          </p:nvPr>
        </p:nvSpPr>
        <p:spPr>
          <a:xfrm>
            <a:off x="2032400" y="514350"/>
            <a:ext cx="8128500" cy="2571600"/>
          </a:xfrm>
          <a:custGeom>
            <a:rect b="b" l="l" r="r" t="t"/>
            <a:pathLst>
              <a:path extrusionOk="0" h="120000" w="120000">
                <a:moveTo>
                  <a:pt x="0" y="0"/>
                </a:moveTo>
                <a:lnTo>
                  <a:pt x="120000" y="0"/>
                </a:lnTo>
                <a:lnTo>
                  <a:pt x="120000" y="120000"/>
                </a:lnTo>
                <a:lnTo>
                  <a:pt x="0" y="120000"/>
                </a:lnTo>
                <a:close/>
              </a:path>
            </a:pathLst>
          </a:custGeom>
        </p:spPr>
      </p:sp>
      <p:sp>
        <p:nvSpPr>
          <p:cNvPr id="69" name="Google Shape;69;g99f1fa3b4f_0_10:notes"/>
          <p:cNvSpPr txBox="1"/>
          <p:nvPr>
            <p:ph idx="1" type="body"/>
          </p:nvPr>
        </p:nvSpPr>
        <p:spPr>
          <a:xfrm>
            <a:off x="1219200" y="3257550"/>
            <a:ext cx="97536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p2: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75" name="Google Shape;75;p2: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p3: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1" name="Google Shape;81;p3: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p5: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7" name="Google Shape;87;p5: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6: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3" name="Google Shape;93;p6: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p7: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9" name="Google Shape;99;p7: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obj">
  <p:cSld name="OBJECT">
    <p:bg>
      <p:bgPr>
        <a:solidFill>
          <a:schemeClr val="lt1"/>
        </a:solidFill>
      </p:bgPr>
    </p:bg>
    <p:spTree>
      <p:nvGrpSpPr>
        <p:cNvPr id="13" name="Shape 13"/>
        <p:cNvGrpSpPr/>
        <p:nvPr/>
      </p:nvGrpSpPr>
      <p:grpSpPr>
        <a:xfrm>
          <a:off x="0" y="0"/>
          <a:ext cx="0" cy="0"/>
          <a:chOff x="0" y="0"/>
          <a:chExt cx="0" cy="0"/>
        </a:xfrm>
      </p:grpSpPr>
      <p:sp>
        <p:nvSpPr>
          <p:cNvPr id="14" name="Google Shape;14;p2"/>
          <p:cNvSpPr/>
          <p:nvPr/>
        </p:nvSpPr>
        <p:spPr>
          <a:xfrm>
            <a:off x="-99" y="6727600"/>
            <a:ext cx="12192000" cy="130810"/>
          </a:xfrm>
          <a:custGeom>
            <a:rect b="b" l="l" r="r" t="t"/>
            <a:pathLst>
              <a:path extrusionOk="0" h="130809" w="12192000">
                <a:moveTo>
                  <a:pt x="0" y="0"/>
                </a:moveTo>
                <a:lnTo>
                  <a:pt x="12191999" y="0"/>
                </a:lnTo>
                <a:lnTo>
                  <a:pt x="12191999" y="130499"/>
                </a:lnTo>
                <a:lnTo>
                  <a:pt x="0" y="130499"/>
                </a:lnTo>
                <a:lnTo>
                  <a:pt x="0" y="0"/>
                </a:lnTo>
                <a:close/>
              </a:path>
            </a:pathLst>
          </a:custGeom>
          <a:solidFill>
            <a:srgbClr val="98000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5" name="Google Shape;15;p2"/>
          <p:cNvSpPr/>
          <p:nvPr/>
        </p:nvSpPr>
        <p:spPr>
          <a:xfrm>
            <a:off x="0" y="0"/>
            <a:ext cx="12192000" cy="130810"/>
          </a:xfrm>
          <a:custGeom>
            <a:rect b="b" l="l" r="r" t="t"/>
            <a:pathLst>
              <a:path extrusionOk="0" h="130810" w="12192000">
                <a:moveTo>
                  <a:pt x="0" y="0"/>
                </a:moveTo>
                <a:lnTo>
                  <a:pt x="12191999" y="0"/>
                </a:lnTo>
                <a:lnTo>
                  <a:pt x="12191999" y="130499"/>
                </a:lnTo>
                <a:lnTo>
                  <a:pt x="0" y="130499"/>
                </a:lnTo>
                <a:lnTo>
                  <a:pt x="0" y="0"/>
                </a:lnTo>
                <a:close/>
              </a:path>
            </a:pathLst>
          </a:custGeom>
          <a:solidFill>
            <a:srgbClr val="F1C13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6" name="Google Shape;16;p2"/>
          <p:cNvSpPr/>
          <p:nvPr/>
        </p:nvSpPr>
        <p:spPr>
          <a:xfrm>
            <a:off x="9343646" y="3275950"/>
            <a:ext cx="749935" cy="0"/>
          </a:xfrm>
          <a:custGeom>
            <a:rect b="b" l="l" r="r" t="t"/>
            <a:pathLst>
              <a:path extrusionOk="0" h="120000" w="749934">
                <a:moveTo>
                  <a:pt x="0" y="0"/>
                </a:moveTo>
                <a:lnTo>
                  <a:pt x="749699" y="0"/>
                </a:lnTo>
              </a:path>
            </a:pathLst>
          </a:custGeom>
          <a:noFill/>
          <a:ln cap="flat" cmpd="sng" w="76175">
            <a:solidFill>
              <a:srgbClr val="FFD966"/>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7" name="Google Shape;17;p2"/>
          <p:cNvSpPr/>
          <p:nvPr/>
        </p:nvSpPr>
        <p:spPr>
          <a:xfrm>
            <a:off x="2100047" y="3251101"/>
            <a:ext cx="749935" cy="0"/>
          </a:xfrm>
          <a:custGeom>
            <a:rect b="b" l="l" r="r" t="t"/>
            <a:pathLst>
              <a:path extrusionOk="0" h="120000" w="749935">
                <a:moveTo>
                  <a:pt x="0" y="0"/>
                </a:moveTo>
                <a:lnTo>
                  <a:pt x="749699" y="0"/>
                </a:lnTo>
              </a:path>
            </a:pathLst>
          </a:custGeom>
          <a:noFill/>
          <a:ln cap="flat" cmpd="sng" w="76175">
            <a:solidFill>
              <a:srgbClr val="FFD966"/>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8" name="Google Shape;18;p2"/>
          <p:cNvSpPr/>
          <p:nvPr/>
        </p:nvSpPr>
        <p:spPr>
          <a:xfrm>
            <a:off x="1338867" y="4535295"/>
            <a:ext cx="9516110" cy="0"/>
          </a:xfrm>
          <a:custGeom>
            <a:rect b="b" l="l" r="r" t="t"/>
            <a:pathLst>
              <a:path extrusionOk="0" h="120000" w="9516110">
                <a:moveTo>
                  <a:pt x="0" y="0"/>
                </a:moveTo>
                <a:lnTo>
                  <a:pt x="9515556" y="0"/>
                </a:lnTo>
              </a:path>
            </a:pathLst>
          </a:custGeom>
          <a:noFill/>
          <a:ln cap="flat" cmpd="sng" w="76175">
            <a:solidFill>
              <a:srgbClr val="980000"/>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9" name="Google Shape;19;p2"/>
          <p:cNvSpPr/>
          <p:nvPr/>
        </p:nvSpPr>
        <p:spPr>
          <a:xfrm>
            <a:off x="1338867" y="4332100"/>
            <a:ext cx="9516110" cy="0"/>
          </a:xfrm>
          <a:custGeom>
            <a:rect b="b" l="l" r="r" t="t"/>
            <a:pathLst>
              <a:path extrusionOk="0" h="120000" w="9516110">
                <a:moveTo>
                  <a:pt x="0" y="0"/>
                </a:moveTo>
                <a:lnTo>
                  <a:pt x="9515556" y="0"/>
                </a:lnTo>
              </a:path>
            </a:pathLst>
          </a:custGeom>
          <a:noFill/>
          <a:ln cap="flat" cmpd="sng" w="9525">
            <a:solidFill>
              <a:srgbClr val="980000"/>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0" name="Google Shape;20;p2"/>
          <p:cNvSpPr txBox="1"/>
          <p:nvPr>
            <p:ph type="ctrTitle"/>
          </p:nvPr>
        </p:nvSpPr>
        <p:spPr>
          <a:xfrm>
            <a:off x="3441435" y="1930375"/>
            <a:ext cx="5309128" cy="756919"/>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b="0" i="0" sz="4800">
                <a:solidFill>
                  <a:srgbClr val="980000"/>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2"/>
          <p:cNvSpPr txBox="1"/>
          <p:nvPr>
            <p:ph idx="1" type="subTitle"/>
          </p:nvPr>
        </p:nvSpPr>
        <p:spPr>
          <a:xfrm>
            <a:off x="1828800" y="3840480"/>
            <a:ext cx="8534400" cy="17145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2"/>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2"/>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 name="Google Shape;24;p2"/>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25" name="Shape 25"/>
        <p:cNvGrpSpPr/>
        <p:nvPr/>
      </p:nvGrpSpPr>
      <p:grpSpPr>
        <a:xfrm>
          <a:off x="0" y="0"/>
          <a:ext cx="0" cy="0"/>
          <a:chOff x="0" y="0"/>
          <a:chExt cx="0" cy="0"/>
        </a:xfrm>
      </p:grpSpPr>
      <p:sp>
        <p:nvSpPr>
          <p:cNvPr id="26" name="Google Shape;26;p3"/>
          <p:cNvSpPr txBox="1"/>
          <p:nvPr>
            <p:ph type="title"/>
          </p:nvPr>
        </p:nvSpPr>
        <p:spPr>
          <a:xfrm>
            <a:off x="517200" y="430675"/>
            <a:ext cx="11157599" cy="9398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b="1" i="0" sz="6000">
                <a:solidFill>
                  <a:srgbClr val="980000"/>
                </a:solidFill>
                <a:latin typeface="PT Sans Narrow"/>
                <a:ea typeface="PT Sans Narrow"/>
                <a:cs typeface="PT Sans Narrow"/>
                <a:sym typeface="PT Sans Narrow"/>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3"/>
          <p:cNvSpPr txBox="1"/>
          <p:nvPr>
            <p:ph idx="1" type="body"/>
          </p:nvPr>
        </p:nvSpPr>
        <p:spPr>
          <a:xfrm>
            <a:off x="312725" y="1701308"/>
            <a:ext cx="11566549" cy="4150995"/>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b="0" i="0">
                <a:solidFill>
                  <a:schemeClr val="dk1"/>
                </a:solidFill>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28" name="Google Shape;28;p3"/>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3"/>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3"/>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p:cSld name="Two Content">
    <p:spTree>
      <p:nvGrpSpPr>
        <p:cNvPr id="31" name="Shape 31"/>
        <p:cNvGrpSpPr/>
        <p:nvPr/>
      </p:nvGrpSpPr>
      <p:grpSpPr>
        <a:xfrm>
          <a:off x="0" y="0"/>
          <a:ext cx="0" cy="0"/>
          <a:chOff x="0" y="0"/>
          <a:chExt cx="0" cy="0"/>
        </a:xfrm>
      </p:grpSpPr>
      <p:sp>
        <p:nvSpPr>
          <p:cNvPr id="32" name="Google Shape;32;p4"/>
          <p:cNvSpPr txBox="1"/>
          <p:nvPr>
            <p:ph type="title"/>
          </p:nvPr>
        </p:nvSpPr>
        <p:spPr>
          <a:xfrm>
            <a:off x="517200" y="430675"/>
            <a:ext cx="11157599" cy="9398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b="1" i="0" sz="6000">
                <a:solidFill>
                  <a:srgbClr val="980000"/>
                </a:solidFill>
                <a:latin typeface="PT Sans Narrow"/>
                <a:ea typeface="PT Sans Narrow"/>
                <a:cs typeface="PT Sans Narrow"/>
                <a:sym typeface="PT Sans Narrow"/>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4"/>
          <p:cNvSpPr txBox="1"/>
          <p:nvPr>
            <p:ph idx="1" type="body"/>
          </p:nvPr>
        </p:nvSpPr>
        <p:spPr>
          <a:xfrm>
            <a:off x="609600" y="1577340"/>
            <a:ext cx="5303520" cy="452628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34" name="Google Shape;34;p4"/>
          <p:cNvSpPr txBox="1"/>
          <p:nvPr>
            <p:ph idx="2" type="body"/>
          </p:nvPr>
        </p:nvSpPr>
        <p:spPr>
          <a:xfrm>
            <a:off x="6278880" y="1577340"/>
            <a:ext cx="5303520" cy="452628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35" name="Google Shape;35;p4"/>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4"/>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 name="Google Shape;37;p4"/>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p:cSld name="Title Only">
    <p:spTree>
      <p:nvGrpSpPr>
        <p:cNvPr id="38" name="Shape 38"/>
        <p:cNvGrpSpPr/>
        <p:nvPr/>
      </p:nvGrpSpPr>
      <p:grpSpPr>
        <a:xfrm>
          <a:off x="0" y="0"/>
          <a:ext cx="0" cy="0"/>
          <a:chOff x="0" y="0"/>
          <a:chExt cx="0" cy="0"/>
        </a:xfrm>
      </p:grpSpPr>
      <p:sp>
        <p:nvSpPr>
          <p:cNvPr id="39" name="Google Shape;39;p5"/>
          <p:cNvSpPr txBox="1"/>
          <p:nvPr>
            <p:ph type="title"/>
          </p:nvPr>
        </p:nvSpPr>
        <p:spPr>
          <a:xfrm>
            <a:off x="517200" y="430675"/>
            <a:ext cx="11157599" cy="9398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b="1" i="0" sz="6000">
                <a:solidFill>
                  <a:srgbClr val="980000"/>
                </a:solidFill>
                <a:latin typeface="PT Sans Narrow"/>
                <a:ea typeface="PT Sans Narrow"/>
                <a:cs typeface="PT Sans Narrow"/>
                <a:sym typeface="PT Sans Narrow"/>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5"/>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5"/>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5"/>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p:cSld name="Blank">
    <p:spTree>
      <p:nvGrpSpPr>
        <p:cNvPr id="43" name="Shape 43"/>
        <p:cNvGrpSpPr/>
        <p:nvPr/>
      </p:nvGrpSpPr>
      <p:grpSpPr>
        <a:xfrm>
          <a:off x="0" y="0"/>
          <a:ext cx="0" cy="0"/>
          <a:chOff x="0" y="0"/>
          <a:chExt cx="0" cy="0"/>
        </a:xfrm>
      </p:grpSpPr>
      <p:sp>
        <p:nvSpPr>
          <p:cNvPr id="44" name="Google Shape;44;p6"/>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5" name="Google Shape;45;p6"/>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6" name="Google Shape;46;p6"/>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p:nvPr/>
        </p:nvSpPr>
        <p:spPr>
          <a:xfrm>
            <a:off x="0" y="0"/>
            <a:ext cx="12192000" cy="130810"/>
          </a:xfrm>
          <a:custGeom>
            <a:rect b="b" l="l" r="r" t="t"/>
            <a:pathLst>
              <a:path extrusionOk="0" h="130810" w="12192000">
                <a:moveTo>
                  <a:pt x="0" y="0"/>
                </a:moveTo>
                <a:lnTo>
                  <a:pt x="12191999" y="0"/>
                </a:lnTo>
                <a:lnTo>
                  <a:pt x="12191999" y="130499"/>
                </a:lnTo>
                <a:lnTo>
                  <a:pt x="0" y="130499"/>
                </a:lnTo>
                <a:lnTo>
                  <a:pt x="0" y="0"/>
                </a:lnTo>
                <a:close/>
              </a:path>
            </a:pathLst>
          </a:custGeom>
          <a:solidFill>
            <a:srgbClr val="F1C13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7" name="Google Shape;7;p1"/>
          <p:cNvSpPr/>
          <p:nvPr/>
        </p:nvSpPr>
        <p:spPr>
          <a:xfrm>
            <a:off x="-99" y="6727600"/>
            <a:ext cx="12192000" cy="130810"/>
          </a:xfrm>
          <a:custGeom>
            <a:rect b="b" l="l" r="r" t="t"/>
            <a:pathLst>
              <a:path extrusionOk="0" h="130809" w="12192000">
                <a:moveTo>
                  <a:pt x="0" y="0"/>
                </a:moveTo>
                <a:lnTo>
                  <a:pt x="12191999" y="0"/>
                </a:lnTo>
                <a:lnTo>
                  <a:pt x="12191999" y="130499"/>
                </a:lnTo>
                <a:lnTo>
                  <a:pt x="0" y="130499"/>
                </a:lnTo>
                <a:lnTo>
                  <a:pt x="0" y="0"/>
                </a:lnTo>
                <a:close/>
              </a:path>
            </a:pathLst>
          </a:custGeom>
          <a:solidFill>
            <a:srgbClr val="98000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8" name="Google Shape;8;p1"/>
          <p:cNvSpPr txBox="1"/>
          <p:nvPr>
            <p:ph type="title"/>
          </p:nvPr>
        </p:nvSpPr>
        <p:spPr>
          <a:xfrm>
            <a:off x="517200" y="430675"/>
            <a:ext cx="11157599" cy="939800"/>
          </a:xfrm>
          <a:prstGeom prst="rect">
            <a:avLst/>
          </a:prstGeom>
          <a:noFill/>
          <a:ln>
            <a:noFill/>
          </a:ln>
        </p:spPr>
        <p:txBody>
          <a:bodyPr anchorCtr="0" anchor="t" bIns="0" lIns="0" spcFirstLastPara="1" rIns="0" wrap="square" tIns="0">
            <a:noAutofit/>
          </a:bodyPr>
          <a:lstStyle>
            <a:lvl1pPr lvl="0" marR="0" rtl="0" algn="l">
              <a:lnSpc>
                <a:spcPct val="100000"/>
              </a:lnSpc>
              <a:spcBef>
                <a:spcPts val="0"/>
              </a:spcBef>
              <a:spcAft>
                <a:spcPts val="0"/>
              </a:spcAft>
              <a:buClr>
                <a:srgbClr val="000000"/>
              </a:buClr>
              <a:buSzPts val="1400"/>
              <a:buFont typeface="Arial"/>
              <a:buNone/>
              <a:defRPr b="1" i="0" sz="6000" u="none" cap="none" strike="noStrike">
                <a:solidFill>
                  <a:srgbClr val="980000"/>
                </a:solidFill>
                <a:latin typeface="PT Sans Narrow"/>
                <a:ea typeface="PT Sans Narrow"/>
                <a:cs typeface="PT Sans Narrow"/>
                <a:sym typeface="PT Sans Narrow"/>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9" name="Google Shape;9;p1"/>
          <p:cNvSpPr txBox="1"/>
          <p:nvPr>
            <p:ph idx="1" type="body"/>
          </p:nvPr>
        </p:nvSpPr>
        <p:spPr>
          <a:xfrm>
            <a:off x="312725" y="1701308"/>
            <a:ext cx="11566549" cy="4150995"/>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9pPr>
          </a:lstStyle>
          <a:p/>
        </p:txBody>
      </p:sp>
      <p:sp>
        <p:nvSpPr>
          <p:cNvPr id="10" name="Google Shape;10;p1"/>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marR="0" rtl="0" algn="ctr">
              <a:lnSpc>
                <a:spcPct val="100000"/>
              </a:lnSpc>
              <a:spcBef>
                <a:spcPts val="0"/>
              </a:spcBef>
              <a:spcAft>
                <a:spcPts val="0"/>
              </a:spcAft>
              <a:buClr>
                <a:srgbClr val="000000"/>
              </a:buClr>
              <a:buSzPts val="1400"/>
              <a:buFont typeface="Arial"/>
              <a:buNone/>
              <a:defRPr b="0" i="0" sz="18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1" name="Google Shape;11;p1"/>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2" name="Google Shape;12;p1"/>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hyperlink" Target="mailto:Middleschool@aimsk12.org"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 name="Shape 50"/>
        <p:cNvGrpSpPr/>
        <p:nvPr/>
      </p:nvGrpSpPr>
      <p:grpSpPr>
        <a:xfrm>
          <a:off x="0" y="0"/>
          <a:ext cx="0" cy="0"/>
          <a:chOff x="0" y="0"/>
          <a:chExt cx="0" cy="0"/>
        </a:xfrm>
      </p:grpSpPr>
      <p:sp>
        <p:nvSpPr>
          <p:cNvPr id="51" name="Google Shape;51;p7"/>
          <p:cNvSpPr txBox="1"/>
          <p:nvPr>
            <p:ph type="ctrTitle"/>
          </p:nvPr>
        </p:nvSpPr>
        <p:spPr>
          <a:xfrm>
            <a:off x="954850" y="711625"/>
            <a:ext cx="10282200" cy="1920900"/>
          </a:xfrm>
          <a:prstGeom prst="rect">
            <a:avLst/>
          </a:prstGeom>
          <a:noFill/>
          <a:ln>
            <a:noFill/>
          </a:ln>
        </p:spPr>
        <p:txBody>
          <a:bodyPr anchorCtr="0" anchor="t" bIns="0" lIns="0" spcFirstLastPara="1" rIns="0" wrap="square" tIns="12700">
            <a:noAutofit/>
          </a:bodyPr>
          <a:lstStyle/>
          <a:p>
            <a:pPr indent="0" lvl="0" marL="13970" rtl="0" algn="ctr">
              <a:lnSpc>
                <a:spcPct val="100000"/>
              </a:lnSpc>
              <a:spcBef>
                <a:spcPts val="0"/>
              </a:spcBef>
              <a:spcAft>
                <a:spcPts val="0"/>
              </a:spcAft>
              <a:buSzPts val="1400"/>
              <a:buNone/>
            </a:pPr>
            <a:r>
              <a:rPr b="1" lang="en-US"/>
              <a:t>AIMS 6-8 Board Report</a:t>
            </a:r>
            <a:br>
              <a:rPr b="1" lang="en-US"/>
            </a:br>
            <a:r>
              <a:rPr b="1" lang="en-US" sz="2800"/>
              <a:t>Reporting Period February, 2021</a:t>
            </a:r>
            <a:endParaRPr b="1" sz="2800"/>
          </a:p>
        </p:txBody>
      </p:sp>
      <p:sp>
        <p:nvSpPr>
          <p:cNvPr id="52" name="Google Shape;52;p7"/>
          <p:cNvSpPr txBox="1"/>
          <p:nvPr/>
        </p:nvSpPr>
        <p:spPr>
          <a:xfrm>
            <a:off x="1872838" y="3368250"/>
            <a:ext cx="7239000" cy="1064100"/>
          </a:xfrm>
          <a:prstGeom prst="rect">
            <a:avLst/>
          </a:prstGeom>
          <a:noFill/>
          <a:ln>
            <a:noFill/>
          </a:ln>
        </p:spPr>
        <p:txBody>
          <a:bodyPr anchorCtr="0" anchor="t" bIns="0" lIns="0" spcFirstLastPara="1" rIns="0" wrap="square" tIns="29825">
            <a:noAutofit/>
          </a:bodyPr>
          <a:lstStyle/>
          <a:p>
            <a:pPr indent="909319" lvl="0" marL="12700" marR="5080" rtl="0" algn="ctr">
              <a:lnSpc>
                <a:spcPct val="119656"/>
              </a:lnSpc>
              <a:spcBef>
                <a:spcPts val="0"/>
              </a:spcBef>
              <a:spcAft>
                <a:spcPts val="0"/>
              </a:spcAft>
              <a:buNone/>
            </a:pPr>
            <a:r>
              <a:t/>
            </a:r>
            <a:endParaRPr/>
          </a:p>
          <a:p>
            <a:pPr indent="909319" lvl="0" marL="12700" marR="5080" rtl="0" algn="ctr">
              <a:lnSpc>
                <a:spcPct val="119656"/>
              </a:lnSpc>
              <a:spcBef>
                <a:spcPts val="0"/>
              </a:spcBef>
              <a:spcAft>
                <a:spcPts val="0"/>
              </a:spcAft>
              <a:buNone/>
            </a:pPr>
            <a:r>
              <a:rPr b="0" i="0" lang="en-US" sz="1400" u="none" cap="none" strike="noStrike">
                <a:solidFill>
                  <a:srgbClr val="685D46"/>
                </a:solidFill>
                <a:latin typeface="Arial"/>
                <a:ea typeface="Arial"/>
                <a:cs typeface="Arial"/>
                <a:sym typeface="Arial"/>
              </a:rPr>
              <a:t>Head of School</a:t>
            </a:r>
            <a:r>
              <a:rPr lang="en-US">
                <a:solidFill>
                  <a:srgbClr val="685D46"/>
                </a:solidFill>
              </a:rPr>
              <a:t>  Peter Holmquist, </a:t>
            </a:r>
            <a:r>
              <a:rPr b="0" i="0" lang="en-US" sz="1400" u="none" cap="none" strike="noStrike">
                <a:solidFill>
                  <a:srgbClr val="685D46"/>
                </a:solidFill>
                <a:latin typeface="Arial"/>
                <a:ea typeface="Arial"/>
                <a:cs typeface="Arial"/>
                <a:sym typeface="Arial"/>
              </a:rPr>
              <a:t>A</a:t>
            </a:r>
            <a:r>
              <a:rPr lang="en-US">
                <a:solidFill>
                  <a:srgbClr val="685D46"/>
                </a:solidFill>
              </a:rPr>
              <a:t>IMS </a:t>
            </a:r>
            <a:r>
              <a:rPr b="0" i="0" lang="en-US" sz="1400" u="none" cap="none" strike="noStrike">
                <a:solidFill>
                  <a:srgbClr val="685D46"/>
                </a:solidFill>
                <a:latin typeface="Arial"/>
                <a:ea typeface="Arial"/>
                <a:cs typeface="Arial"/>
                <a:sym typeface="Arial"/>
              </a:rPr>
              <a:t>College Prep </a:t>
            </a:r>
            <a:r>
              <a:rPr lang="en-US">
                <a:solidFill>
                  <a:srgbClr val="685D46"/>
                </a:solidFill>
              </a:rPr>
              <a:t>Middle </a:t>
            </a:r>
            <a:r>
              <a:rPr b="0" i="0" lang="en-US" sz="1400" u="none" cap="none" strike="noStrike">
                <a:solidFill>
                  <a:srgbClr val="685D46"/>
                </a:solidFill>
                <a:latin typeface="Arial"/>
                <a:ea typeface="Arial"/>
                <a:cs typeface="Arial"/>
                <a:sym typeface="Arial"/>
              </a:rPr>
              <a:t>School</a:t>
            </a:r>
            <a:endParaRPr b="0" i="0" sz="1400" u="none" cap="none" strike="noStrike">
              <a:solidFill>
                <a:srgbClr val="685D46"/>
              </a:solidFill>
              <a:latin typeface="Arial"/>
              <a:ea typeface="Arial"/>
              <a:cs typeface="Arial"/>
              <a:sym typeface="Arial"/>
            </a:endParaRPr>
          </a:p>
          <a:p>
            <a:pPr indent="909319" lvl="0" marL="12700" marR="5080" rtl="0" algn="ctr">
              <a:lnSpc>
                <a:spcPct val="119656"/>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sp>
        <p:nvSpPr>
          <p:cNvPr id="53" name="Google Shape;53;p7"/>
          <p:cNvSpPr/>
          <p:nvPr/>
        </p:nvSpPr>
        <p:spPr>
          <a:xfrm>
            <a:off x="5406033" y="4927435"/>
            <a:ext cx="704548" cy="663343"/>
          </a:xfrm>
          <a:prstGeom prst="rect">
            <a:avLst/>
          </a:prstGeom>
          <a:blipFill rotWithShape="1">
            <a:blip r:embed="rId3">
              <a:alphaModFix/>
            </a:blip>
            <a:stretch>
              <a:fillRect b="0" l="0" r="0" t="0"/>
            </a:stretch>
          </a:blip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54" name="Google Shape;54;p7"/>
          <p:cNvSpPr/>
          <p:nvPr/>
        </p:nvSpPr>
        <p:spPr>
          <a:xfrm>
            <a:off x="4756298" y="4781623"/>
            <a:ext cx="2679304" cy="1314376"/>
          </a:xfrm>
          <a:prstGeom prst="rect">
            <a:avLst/>
          </a:prstGeom>
          <a:blipFill rotWithShape="1">
            <a:blip r:embed="rId4">
              <a:alphaModFix/>
            </a:blip>
            <a:stretch>
              <a:fillRect b="0" l="0" r="0" t="0"/>
            </a:stretch>
          </a:blip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16"/>
          <p:cNvSpPr txBox="1"/>
          <p:nvPr>
            <p:ph type="title"/>
          </p:nvPr>
        </p:nvSpPr>
        <p:spPr>
          <a:xfrm>
            <a:off x="517199" y="670574"/>
            <a:ext cx="11674800" cy="1689600"/>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sz="3600"/>
              <a:t>Middle School Challenges/Concerns and Method for Resolution</a:t>
            </a:r>
            <a:endParaRPr/>
          </a:p>
        </p:txBody>
      </p:sp>
      <p:sp>
        <p:nvSpPr>
          <p:cNvPr id="108" name="Google Shape;108;p16"/>
          <p:cNvSpPr txBox="1"/>
          <p:nvPr/>
        </p:nvSpPr>
        <p:spPr>
          <a:xfrm>
            <a:off x="789725" y="1696775"/>
            <a:ext cx="10577400" cy="3909300"/>
          </a:xfrm>
          <a:prstGeom prst="rect">
            <a:avLst/>
          </a:prstGeom>
          <a:noFill/>
          <a:ln>
            <a:noFill/>
          </a:ln>
        </p:spPr>
        <p:txBody>
          <a:bodyPr anchorCtr="0" anchor="t" bIns="0" lIns="0" spcFirstLastPara="1" rIns="0" wrap="square" tIns="52700">
            <a:noAutofit/>
          </a:bodyPr>
          <a:lstStyle/>
          <a:p>
            <a:pPr indent="0" lvl="0" marL="0" rtl="0" algn="l">
              <a:lnSpc>
                <a:spcPct val="150000"/>
              </a:lnSpc>
              <a:spcBef>
                <a:spcPts val="0"/>
              </a:spcBef>
              <a:spcAft>
                <a:spcPts val="0"/>
              </a:spcAft>
              <a:buNone/>
            </a:pPr>
            <a:r>
              <a:rPr b="1" lang="en-US" sz="2300">
                <a:solidFill>
                  <a:srgbClr val="434343"/>
                </a:solidFill>
              </a:rPr>
              <a:t>Engagement of students in online learning </a:t>
            </a:r>
            <a:endParaRPr b="1" sz="2300">
              <a:solidFill>
                <a:srgbClr val="434343"/>
              </a:solidFill>
            </a:endParaRPr>
          </a:p>
          <a:p>
            <a:pPr indent="-374650" lvl="0" marL="914400" rtl="0" algn="l">
              <a:lnSpc>
                <a:spcPct val="150000"/>
              </a:lnSpc>
              <a:spcBef>
                <a:spcPts val="0"/>
              </a:spcBef>
              <a:spcAft>
                <a:spcPts val="0"/>
              </a:spcAft>
              <a:buClr>
                <a:srgbClr val="434343"/>
              </a:buClr>
              <a:buSzPts val="2300"/>
              <a:buChar char="●"/>
            </a:pPr>
            <a:r>
              <a:rPr b="1" lang="en-US" sz="2300">
                <a:solidFill>
                  <a:srgbClr val="434343"/>
                </a:solidFill>
              </a:rPr>
              <a:t>skills, practices, relationships</a:t>
            </a:r>
            <a:endParaRPr b="1" sz="2300">
              <a:solidFill>
                <a:srgbClr val="434343"/>
              </a:solidFill>
            </a:endParaRPr>
          </a:p>
          <a:p>
            <a:pPr indent="-374650" lvl="0" marL="914400" rtl="0" algn="l">
              <a:lnSpc>
                <a:spcPct val="150000"/>
              </a:lnSpc>
              <a:spcBef>
                <a:spcPts val="0"/>
              </a:spcBef>
              <a:spcAft>
                <a:spcPts val="0"/>
              </a:spcAft>
              <a:buClr>
                <a:srgbClr val="434343"/>
              </a:buClr>
              <a:buSzPts val="2300"/>
              <a:buChar char="●"/>
            </a:pPr>
            <a:r>
              <a:rPr b="1" lang="en-US" sz="2300">
                <a:solidFill>
                  <a:srgbClr val="434343"/>
                </a:solidFill>
              </a:rPr>
              <a:t>continue to develop teacher investment in curriculum</a:t>
            </a:r>
            <a:endParaRPr b="1" sz="2300">
              <a:solidFill>
                <a:srgbClr val="434343"/>
              </a:solidFill>
            </a:endParaRPr>
          </a:p>
          <a:p>
            <a:pPr indent="-374650" lvl="0" marL="914400" rtl="0" algn="l">
              <a:lnSpc>
                <a:spcPct val="150000"/>
              </a:lnSpc>
              <a:spcBef>
                <a:spcPts val="0"/>
              </a:spcBef>
              <a:spcAft>
                <a:spcPts val="0"/>
              </a:spcAft>
              <a:buClr>
                <a:srgbClr val="434343"/>
              </a:buClr>
              <a:buSzPts val="2300"/>
              <a:buChar char="●"/>
            </a:pPr>
            <a:r>
              <a:rPr b="1" lang="en-US" sz="2300">
                <a:solidFill>
                  <a:srgbClr val="434343"/>
                </a:solidFill>
              </a:rPr>
              <a:t>continuing to highlight and support SEL activities</a:t>
            </a:r>
            <a:endParaRPr b="1" sz="2300">
              <a:solidFill>
                <a:srgbClr val="434343"/>
              </a:solidFill>
            </a:endParaRPr>
          </a:p>
          <a:p>
            <a:pPr indent="0" lvl="0" marL="0" rtl="0" algn="l">
              <a:lnSpc>
                <a:spcPct val="150000"/>
              </a:lnSpc>
              <a:spcBef>
                <a:spcPts val="0"/>
              </a:spcBef>
              <a:spcAft>
                <a:spcPts val="0"/>
              </a:spcAft>
              <a:buClr>
                <a:schemeClr val="dk1"/>
              </a:buClr>
              <a:buSzPts val="1100"/>
              <a:buFont typeface="Arial"/>
              <a:buNone/>
            </a:pPr>
            <a:r>
              <a:rPr b="1" lang="en-US" sz="2300">
                <a:solidFill>
                  <a:srgbClr val="434343"/>
                </a:solidFill>
              </a:rPr>
              <a:t>Professional Development continually addressed through</a:t>
            </a:r>
            <a:endParaRPr b="1" sz="2300">
              <a:solidFill>
                <a:srgbClr val="434343"/>
              </a:solidFill>
            </a:endParaRPr>
          </a:p>
          <a:p>
            <a:pPr indent="-374650" lvl="0" marL="914400" rtl="0" algn="l">
              <a:lnSpc>
                <a:spcPct val="150000"/>
              </a:lnSpc>
              <a:spcBef>
                <a:spcPts val="0"/>
              </a:spcBef>
              <a:spcAft>
                <a:spcPts val="0"/>
              </a:spcAft>
              <a:buClr>
                <a:srgbClr val="434343"/>
              </a:buClr>
              <a:buSzPts val="2300"/>
              <a:buChar char="●"/>
            </a:pPr>
            <a:r>
              <a:rPr b="1" lang="en-US" sz="2300">
                <a:solidFill>
                  <a:srgbClr val="434343"/>
                </a:solidFill>
              </a:rPr>
              <a:t>unit/lesson planning for Semester Two/Quarter Three and beyond</a:t>
            </a:r>
            <a:endParaRPr b="1" sz="2300">
              <a:solidFill>
                <a:srgbClr val="434343"/>
              </a:solidFill>
            </a:endParaRPr>
          </a:p>
          <a:p>
            <a:pPr indent="-374650" lvl="0" marL="914400" rtl="0" algn="l">
              <a:lnSpc>
                <a:spcPct val="150000"/>
              </a:lnSpc>
              <a:spcBef>
                <a:spcPts val="0"/>
              </a:spcBef>
              <a:spcAft>
                <a:spcPts val="0"/>
              </a:spcAft>
              <a:buClr>
                <a:srgbClr val="434343"/>
              </a:buClr>
              <a:buSzPts val="2300"/>
              <a:buChar char="●"/>
            </a:pPr>
            <a:r>
              <a:rPr b="1" lang="en-US" sz="2300">
                <a:solidFill>
                  <a:srgbClr val="434343"/>
                </a:solidFill>
              </a:rPr>
              <a:t>vendor, peer teacher, and administrator offering training</a:t>
            </a:r>
            <a:endParaRPr b="1" sz="2300">
              <a:solidFill>
                <a:srgbClr val="434343"/>
              </a:solidFill>
            </a:endParaRPr>
          </a:p>
          <a:p>
            <a:pPr indent="0" lvl="0" marL="0" rtl="0" algn="l">
              <a:lnSpc>
                <a:spcPct val="150000"/>
              </a:lnSpc>
              <a:spcBef>
                <a:spcPts val="0"/>
              </a:spcBef>
              <a:spcAft>
                <a:spcPts val="0"/>
              </a:spcAft>
              <a:buClr>
                <a:schemeClr val="dk1"/>
              </a:buClr>
              <a:buSzPts val="1100"/>
              <a:buFont typeface="Arial"/>
              <a:buNone/>
            </a:pPr>
            <a:r>
              <a:t/>
            </a:r>
            <a:endParaRPr b="1" sz="2200">
              <a:solidFill>
                <a:srgbClr val="434343"/>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8"/>
          <p:cNvSpPr txBox="1"/>
          <p:nvPr>
            <p:ph type="title"/>
          </p:nvPr>
        </p:nvSpPr>
        <p:spPr>
          <a:xfrm>
            <a:off x="517199" y="670574"/>
            <a:ext cx="11674800" cy="1689600"/>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a:t>Introduction</a:t>
            </a:r>
            <a:endParaRPr/>
          </a:p>
        </p:txBody>
      </p:sp>
      <p:sp>
        <p:nvSpPr>
          <p:cNvPr id="60" name="Google Shape;60;p8"/>
          <p:cNvSpPr txBox="1"/>
          <p:nvPr/>
        </p:nvSpPr>
        <p:spPr>
          <a:xfrm>
            <a:off x="517200" y="1220750"/>
            <a:ext cx="11041200" cy="5419500"/>
          </a:xfrm>
          <a:prstGeom prst="rect">
            <a:avLst/>
          </a:prstGeom>
          <a:noFill/>
          <a:ln>
            <a:noFill/>
          </a:ln>
        </p:spPr>
        <p:txBody>
          <a:bodyPr anchorCtr="0" anchor="t" bIns="0" lIns="0" spcFirstLastPara="1" rIns="0" wrap="square" tIns="52700">
            <a:noAutofit/>
          </a:bodyPr>
          <a:lstStyle/>
          <a:p>
            <a:pPr indent="0" lvl="0" marL="0" rtl="0" algn="l">
              <a:spcBef>
                <a:spcPts val="0"/>
              </a:spcBef>
              <a:spcAft>
                <a:spcPts val="0"/>
              </a:spcAft>
              <a:buClr>
                <a:srgbClr val="000000"/>
              </a:buClr>
              <a:buSzPts val="1800"/>
              <a:buFont typeface="Arial"/>
              <a:buNone/>
            </a:pPr>
            <a:r>
              <a:t/>
            </a:r>
            <a:endParaRPr b="1" sz="1800">
              <a:solidFill>
                <a:srgbClr val="434343"/>
              </a:solidFill>
              <a:latin typeface="Lucida Sans"/>
              <a:ea typeface="Lucida Sans"/>
              <a:cs typeface="Lucida Sans"/>
              <a:sym typeface="Lucida Sans"/>
            </a:endParaRPr>
          </a:p>
          <a:p>
            <a:pPr indent="0" lvl="0" marL="457200" marR="0" rtl="0" algn="l">
              <a:lnSpc>
                <a:spcPct val="100000"/>
              </a:lnSpc>
              <a:spcBef>
                <a:spcPts val="0"/>
              </a:spcBef>
              <a:spcAft>
                <a:spcPts val="0"/>
              </a:spcAft>
              <a:buClr>
                <a:srgbClr val="000000"/>
              </a:buClr>
              <a:buSzPts val="1800"/>
              <a:buFont typeface="Arial"/>
              <a:buNone/>
            </a:pPr>
            <a:r>
              <a:t/>
            </a:r>
            <a:endParaRPr b="1" sz="1800">
              <a:solidFill>
                <a:srgbClr val="434343"/>
              </a:solidFill>
              <a:latin typeface="Lucida Sans"/>
              <a:ea typeface="Lucida Sans"/>
              <a:cs typeface="Lucida Sans"/>
              <a:sym typeface="Lucida Sans"/>
            </a:endParaRPr>
          </a:p>
          <a:p>
            <a:pPr indent="0" lvl="0" marL="457200" marR="0" rtl="0" algn="l">
              <a:lnSpc>
                <a:spcPct val="200000"/>
              </a:lnSpc>
              <a:spcBef>
                <a:spcPts val="0"/>
              </a:spcBef>
              <a:spcAft>
                <a:spcPts val="0"/>
              </a:spcAft>
              <a:buNone/>
            </a:pPr>
            <a:r>
              <a:t/>
            </a:r>
            <a:endParaRPr>
              <a:solidFill>
                <a:srgbClr val="434343"/>
              </a:solidFill>
            </a:endParaRPr>
          </a:p>
          <a:p>
            <a:pPr indent="0" lvl="0" marL="914400" marR="0" rtl="0" algn="l">
              <a:lnSpc>
                <a:spcPct val="100000"/>
              </a:lnSpc>
              <a:spcBef>
                <a:spcPts val="315"/>
              </a:spcBef>
              <a:spcAft>
                <a:spcPts val="0"/>
              </a:spcAft>
              <a:buClr>
                <a:srgbClr val="000000"/>
              </a:buClr>
              <a:buSzPts val="1800"/>
              <a:buFont typeface="Arial"/>
              <a:buNone/>
            </a:pPr>
            <a:r>
              <a:rPr b="1" lang="en-US" sz="1800">
                <a:solidFill>
                  <a:srgbClr val="5B0F00"/>
                </a:solidFill>
                <a:latin typeface="Helvetica Neue"/>
                <a:ea typeface="Helvetica Neue"/>
                <a:cs typeface="Helvetica Neue"/>
                <a:sym typeface="Helvetica Neue"/>
              </a:rPr>
              <a:t>This slide deck contains information about AIMS College Prep Middle School. It will not be read to the board. In the interest of time, the board will receive this presentation in advance, and will have questions ready for the coordinator. The Head may take a short time  ( 5 minutes Max) to highlight any Items that may be of specific interest to the board.</a:t>
            </a:r>
            <a:endParaRPr b="1" i="0" sz="1800" u="none" cap="none" strike="noStrike">
              <a:solidFill>
                <a:srgbClr val="5B0F00"/>
              </a:solidFill>
              <a:latin typeface="Helvetica Neue"/>
              <a:ea typeface="Helvetica Neue"/>
              <a:cs typeface="Helvetica Neue"/>
              <a:sym typeface="Helvetica Neue"/>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9"/>
          <p:cNvSpPr txBox="1"/>
          <p:nvPr>
            <p:ph type="title"/>
          </p:nvPr>
        </p:nvSpPr>
        <p:spPr>
          <a:xfrm>
            <a:off x="517200" y="670574"/>
            <a:ext cx="11674800" cy="819600"/>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sz="3600"/>
              <a:t>Highlights I Want The Board To Know</a:t>
            </a:r>
            <a:endParaRPr/>
          </a:p>
        </p:txBody>
      </p:sp>
      <p:sp>
        <p:nvSpPr>
          <p:cNvPr id="66" name="Google Shape;66;p9"/>
          <p:cNvSpPr txBox="1"/>
          <p:nvPr/>
        </p:nvSpPr>
        <p:spPr>
          <a:xfrm>
            <a:off x="921250" y="1615500"/>
            <a:ext cx="8262900" cy="4417500"/>
          </a:xfrm>
          <a:prstGeom prst="rect">
            <a:avLst/>
          </a:prstGeom>
          <a:noFill/>
          <a:ln>
            <a:noFill/>
          </a:ln>
        </p:spPr>
        <p:txBody>
          <a:bodyPr anchorCtr="0" anchor="t" bIns="0" lIns="0" spcFirstLastPara="1" rIns="0" wrap="square" tIns="52700">
            <a:noAutofit/>
          </a:bodyPr>
          <a:lstStyle/>
          <a:p>
            <a:pPr indent="-387350" lvl="0" marL="457200" rtl="0" algn="l">
              <a:spcBef>
                <a:spcPts val="315"/>
              </a:spcBef>
              <a:spcAft>
                <a:spcPts val="0"/>
              </a:spcAft>
              <a:buClr>
                <a:srgbClr val="5B0F00"/>
              </a:buClr>
              <a:buSzPts val="2500"/>
              <a:buFont typeface="Helvetica Neue"/>
              <a:buChar char="●"/>
            </a:pPr>
            <a:r>
              <a:rPr b="1" lang="en-US" sz="2500">
                <a:solidFill>
                  <a:srgbClr val="5B0F00"/>
                </a:solidFill>
                <a:latin typeface="Helvetica Neue"/>
                <a:ea typeface="Helvetica Neue"/>
                <a:cs typeface="Helvetica Neue"/>
                <a:sym typeface="Helvetica Neue"/>
              </a:rPr>
              <a:t>Compliance and ELD programming</a:t>
            </a:r>
            <a:endParaRPr b="1" sz="2500">
              <a:solidFill>
                <a:srgbClr val="5B0F00"/>
              </a:solidFill>
              <a:latin typeface="Helvetica Neue"/>
              <a:ea typeface="Helvetica Neue"/>
              <a:cs typeface="Helvetica Neue"/>
              <a:sym typeface="Helvetica Neue"/>
            </a:endParaRPr>
          </a:p>
          <a:p>
            <a:pPr indent="-387350" lvl="0" marL="457200" rtl="0" algn="l">
              <a:spcBef>
                <a:spcPts val="1000"/>
              </a:spcBef>
              <a:spcAft>
                <a:spcPts val="0"/>
              </a:spcAft>
              <a:buClr>
                <a:srgbClr val="5B0F00"/>
              </a:buClr>
              <a:buSzPts val="2500"/>
              <a:buFont typeface="Helvetica Neue"/>
              <a:buChar char="●"/>
            </a:pPr>
            <a:r>
              <a:rPr b="1" lang="en-US" sz="2500">
                <a:solidFill>
                  <a:srgbClr val="5B0F00"/>
                </a:solidFill>
                <a:latin typeface="Helvetica Neue"/>
                <a:ea typeface="Helvetica Neue"/>
                <a:cs typeface="Helvetica Neue"/>
                <a:sym typeface="Helvetica Neue"/>
              </a:rPr>
              <a:t>All Tied Up continues</a:t>
            </a:r>
            <a:endParaRPr b="1" sz="2500">
              <a:solidFill>
                <a:srgbClr val="5B0F00"/>
              </a:solidFill>
              <a:latin typeface="Helvetica Neue"/>
              <a:ea typeface="Helvetica Neue"/>
              <a:cs typeface="Helvetica Neue"/>
              <a:sym typeface="Helvetica Neue"/>
            </a:endParaRPr>
          </a:p>
          <a:p>
            <a:pPr indent="-387350" lvl="0" marL="457200" rtl="0" algn="l">
              <a:spcBef>
                <a:spcPts val="1000"/>
              </a:spcBef>
              <a:spcAft>
                <a:spcPts val="0"/>
              </a:spcAft>
              <a:buClr>
                <a:srgbClr val="5B0F00"/>
              </a:buClr>
              <a:buSzPts val="2500"/>
              <a:buFont typeface="Helvetica Neue"/>
              <a:buChar char="●"/>
            </a:pPr>
            <a:r>
              <a:rPr b="1" lang="en-US" sz="2500">
                <a:solidFill>
                  <a:srgbClr val="5B0F00"/>
                </a:solidFill>
                <a:latin typeface="Helvetica Neue"/>
                <a:ea typeface="Helvetica Neue"/>
                <a:cs typeface="Helvetica Neue"/>
                <a:sym typeface="Helvetica Neue"/>
              </a:rPr>
              <a:t>Computer repair for items that are within our scope</a:t>
            </a:r>
            <a:endParaRPr b="1" sz="2500">
              <a:solidFill>
                <a:srgbClr val="5B0F00"/>
              </a:solidFill>
              <a:latin typeface="Helvetica Neue"/>
              <a:ea typeface="Helvetica Neue"/>
              <a:cs typeface="Helvetica Neue"/>
              <a:sym typeface="Helvetica Neue"/>
            </a:endParaRPr>
          </a:p>
          <a:p>
            <a:pPr indent="0" lvl="0" marL="0" rtl="0" algn="l">
              <a:spcBef>
                <a:spcPts val="1000"/>
              </a:spcBef>
              <a:spcAft>
                <a:spcPts val="1000"/>
              </a:spcAft>
              <a:buClr>
                <a:schemeClr val="dk1"/>
              </a:buClr>
              <a:buSzPts val="1400"/>
              <a:buFont typeface="Arial"/>
              <a:buNone/>
            </a:pPr>
            <a:r>
              <a:t/>
            </a:r>
            <a:endParaRPr>
              <a:solidFill>
                <a:srgbClr val="434343"/>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0"/>
          <p:cNvSpPr txBox="1"/>
          <p:nvPr>
            <p:ph type="title"/>
          </p:nvPr>
        </p:nvSpPr>
        <p:spPr>
          <a:xfrm>
            <a:off x="517200" y="430675"/>
            <a:ext cx="11157600" cy="9399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US" sz="3600"/>
              <a:t>Highlights Of The Month</a:t>
            </a:r>
            <a:endParaRPr sz="3600"/>
          </a:p>
        </p:txBody>
      </p:sp>
      <p:sp>
        <p:nvSpPr>
          <p:cNvPr id="72" name="Google Shape;72;p10"/>
          <p:cNvSpPr txBox="1"/>
          <p:nvPr/>
        </p:nvSpPr>
        <p:spPr>
          <a:xfrm>
            <a:off x="688275" y="1208650"/>
            <a:ext cx="8944500" cy="5145000"/>
          </a:xfrm>
          <a:prstGeom prst="rect">
            <a:avLst/>
          </a:prstGeom>
          <a:noFill/>
          <a:ln>
            <a:noFill/>
          </a:ln>
        </p:spPr>
        <p:txBody>
          <a:bodyPr anchorCtr="0" anchor="t" bIns="0" lIns="0" spcFirstLastPara="1" rIns="0" wrap="square" tIns="52700">
            <a:noAutofit/>
          </a:bodyPr>
          <a:lstStyle/>
          <a:p>
            <a:pPr indent="-387350" lvl="0" marL="457200" rtl="0" algn="l">
              <a:spcBef>
                <a:spcPts val="315"/>
              </a:spcBef>
              <a:spcAft>
                <a:spcPts val="0"/>
              </a:spcAft>
              <a:buClr>
                <a:srgbClr val="5B0F00"/>
              </a:buClr>
              <a:buSzPts val="2500"/>
              <a:buFont typeface="Helvetica Neue"/>
              <a:buChar char="●"/>
            </a:pPr>
            <a:r>
              <a:rPr b="1" lang="en-US" sz="2500">
                <a:solidFill>
                  <a:srgbClr val="5B0F00"/>
                </a:solidFill>
                <a:latin typeface="Helvetica Neue"/>
                <a:ea typeface="Helvetica Neue"/>
                <a:cs typeface="Helvetica Neue"/>
                <a:sym typeface="Helvetica Neue"/>
              </a:rPr>
              <a:t>Completed Semester 1</a:t>
            </a:r>
            <a:endParaRPr b="1" sz="2500">
              <a:solidFill>
                <a:srgbClr val="5B0F00"/>
              </a:solidFill>
              <a:latin typeface="Helvetica Neue"/>
              <a:ea typeface="Helvetica Neue"/>
              <a:cs typeface="Helvetica Neue"/>
              <a:sym typeface="Helvetica Neue"/>
            </a:endParaRPr>
          </a:p>
          <a:p>
            <a:pPr indent="-387350" lvl="0" marL="457200" rtl="0" algn="l">
              <a:spcBef>
                <a:spcPts val="315"/>
              </a:spcBef>
              <a:spcAft>
                <a:spcPts val="0"/>
              </a:spcAft>
              <a:buClr>
                <a:srgbClr val="5B0F00"/>
              </a:buClr>
              <a:buSzPts val="2500"/>
              <a:buFont typeface="Helvetica Neue"/>
              <a:buChar char="●"/>
            </a:pPr>
            <a:r>
              <a:rPr b="1" lang="en-US" sz="2500">
                <a:solidFill>
                  <a:srgbClr val="5B0F00"/>
                </a:solidFill>
                <a:latin typeface="Helvetica Neue"/>
                <a:ea typeface="Helvetica Neue"/>
                <a:cs typeface="Helvetica Neue"/>
                <a:sym typeface="Helvetica Neue"/>
              </a:rPr>
              <a:t>Compliance and ELD programming</a:t>
            </a:r>
            <a:endParaRPr b="1" sz="2500">
              <a:solidFill>
                <a:srgbClr val="5B0F00"/>
              </a:solidFill>
              <a:latin typeface="Helvetica Neue"/>
              <a:ea typeface="Helvetica Neue"/>
              <a:cs typeface="Helvetica Neue"/>
              <a:sym typeface="Helvetica Neue"/>
            </a:endParaRPr>
          </a:p>
          <a:p>
            <a:pPr indent="-387350" lvl="0" marL="457200" rtl="0" algn="l">
              <a:spcBef>
                <a:spcPts val="1000"/>
              </a:spcBef>
              <a:spcAft>
                <a:spcPts val="0"/>
              </a:spcAft>
              <a:buClr>
                <a:srgbClr val="5B0F00"/>
              </a:buClr>
              <a:buSzPts val="2500"/>
              <a:buFont typeface="Helvetica Neue"/>
              <a:buChar char="●"/>
            </a:pPr>
            <a:r>
              <a:rPr b="1" lang="en-US" sz="2500">
                <a:solidFill>
                  <a:srgbClr val="5B0F00"/>
                </a:solidFill>
                <a:latin typeface="Helvetica Neue"/>
                <a:ea typeface="Helvetica Neue"/>
                <a:cs typeface="Helvetica Neue"/>
                <a:sym typeface="Helvetica Neue"/>
              </a:rPr>
              <a:t>Computer repair for items that are within our scope</a:t>
            </a:r>
            <a:endParaRPr b="1" sz="2500">
              <a:solidFill>
                <a:srgbClr val="5B0F00"/>
              </a:solidFill>
              <a:latin typeface="Helvetica Neue"/>
              <a:ea typeface="Helvetica Neue"/>
              <a:cs typeface="Helvetica Neue"/>
              <a:sym typeface="Helvetica Neue"/>
            </a:endParaRPr>
          </a:p>
          <a:p>
            <a:pPr indent="-387350" lvl="0" marL="457200" rtl="0" algn="l">
              <a:spcBef>
                <a:spcPts val="1000"/>
              </a:spcBef>
              <a:spcAft>
                <a:spcPts val="0"/>
              </a:spcAft>
              <a:buClr>
                <a:srgbClr val="5B0F00"/>
              </a:buClr>
              <a:buSzPts val="2500"/>
              <a:buFont typeface="Helvetica Neue"/>
              <a:buChar char="●"/>
            </a:pPr>
            <a:r>
              <a:rPr b="1" lang="en-US" sz="2500">
                <a:solidFill>
                  <a:srgbClr val="5B0F00"/>
                </a:solidFill>
                <a:latin typeface="Helvetica Neue"/>
                <a:ea typeface="Helvetica Neue"/>
                <a:cs typeface="Helvetica Neue"/>
                <a:sym typeface="Helvetica Neue"/>
              </a:rPr>
              <a:t>Continuing replacement or distribution of school supplies and computers - in preparation for state testing</a:t>
            </a:r>
            <a:endParaRPr b="1" sz="2500">
              <a:solidFill>
                <a:srgbClr val="5B0F00"/>
              </a:solidFill>
              <a:latin typeface="Helvetica Neue"/>
              <a:ea typeface="Helvetica Neue"/>
              <a:cs typeface="Helvetica Neue"/>
              <a:sym typeface="Helvetica Neue"/>
            </a:endParaRPr>
          </a:p>
          <a:p>
            <a:pPr indent="0" lvl="0" marL="0" rtl="0" algn="l">
              <a:spcBef>
                <a:spcPts val="1000"/>
              </a:spcBef>
              <a:spcAft>
                <a:spcPts val="1000"/>
              </a:spcAft>
              <a:buClr>
                <a:schemeClr val="dk1"/>
              </a:buClr>
              <a:buSzPts val="1400"/>
              <a:buFont typeface="Arial"/>
              <a:buNone/>
            </a:pPr>
            <a:r>
              <a:t/>
            </a:r>
            <a:endParaRPr>
              <a:solidFill>
                <a:srgbClr val="434343"/>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1"/>
          <p:cNvSpPr txBox="1"/>
          <p:nvPr>
            <p:ph type="title"/>
          </p:nvPr>
        </p:nvSpPr>
        <p:spPr>
          <a:xfrm>
            <a:off x="517199" y="670573"/>
            <a:ext cx="10819015" cy="1193396"/>
          </a:xfrm>
          <a:prstGeom prst="rect">
            <a:avLst/>
          </a:prstGeom>
          <a:noFill/>
          <a:ln>
            <a:noFill/>
          </a:ln>
        </p:spPr>
        <p:txBody>
          <a:bodyPr anchorCtr="0" anchor="t" bIns="0" lIns="0" spcFirstLastPara="1" rIns="0" wrap="square" tIns="12700">
            <a:noAutofit/>
          </a:bodyPr>
          <a:lstStyle/>
          <a:p>
            <a:pPr indent="0" lvl="0" marL="12700" rtl="0" algn="l">
              <a:lnSpc>
                <a:spcPct val="100000"/>
              </a:lnSpc>
              <a:spcBef>
                <a:spcPts val="0"/>
              </a:spcBef>
              <a:spcAft>
                <a:spcPts val="0"/>
              </a:spcAft>
              <a:buSzPts val="1400"/>
              <a:buNone/>
            </a:pPr>
            <a:r>
              <a:rPr lang="en-US" sz="3600"/>
              <a:t>Middle </a:t>
            </a:r>
            <a:r>
              <a:rPr lang="en-US" sz="3600"/>
              <a:t>School Instructional Schedule In February</a:t>
            </a:r>
            <a:endParaRPr sz="3600"/>
          </a:p>
        </p:txBody>
      </p:sp>
      <p:graphicFrame>
        <p:nvGraphicFramePr>
          <p:cNvPr id="78" name="Google Shape;78;p11"/>
          <p:cNvGraphicFramePr/>
          <p:nvPr/>
        </p:nvGraphicFramePr>
        <p:xfrm>
          <a:off x="137263" y="1771650"/>
          <a:ext cx="3000000" cy="3000000"/>
        </p:xfrm>
        <a:graphic>
          <a:graphicData uri="http://schemas.openxmlformats.org/drawingml/2006/table">
            <a:tbl>
              <a:tblPr>
                <a:noFill/>
                <a:tableStyleId>{56081FEF-09C0-4435-A829-D65A63E2B191}</a:tableStyleId>
              </a:tblPr>
              <a:tblGrid>
                <a:gridCol w="509000"/>
                <a:gridCol w="1036275"/>
                <a:gridCol w="916000"/>
                <a:gridCol w="916000"/>
                <a:gridCol w="916000"/>
                <a:gridCol w="916000"/>
                <a:gridCol w="916000"/>
                <a:gridCol w="916000"/>
                <a:gridCol w="916000"/>
                <a:gridCol w="916000"/>
                <a:gridCol w="916000"/>
                <a:gridCol w="1045525"/>
                <a:gridCol w="1064050"/>
              </a:tblGrid>
              <a:tr h="251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D9D9D9"/>
                    </a:solidFill>
                  </a:tcPr>
                </a:tc>
                <a:tc gridSpan="11">
                  <a:txBody>
                    <a:bodyPr/>
                    <a:lstStyle/>
                    <a:p>
                      <a:pPr indent="0" lvl="0" marL="0" marR="0" rtl="0" algn="ctr">
                        <a:lnSpc>
                          <a:spcPct val="115000"/>
                        </a:lnSpc>
                        <a:spcBef>
                          <a:spcPts val="0"/>
                        </a:spcBef>
                        <a:spcAft>
                          <a:spcPts val="0"/>
                        </a:spcAft>
                        <a:buClr>
                          <a:srgbClr val="000000"/>
                        </a:buClr>
                        <a:buSzPts val="1000"/>
                        <a:buFont typeface="Arial"/>
                        <a:buNone/>
                      </a:pPr>
                      <a:r>
                        <a:rPr b="1" lang="en-US" sz="1000" u="none" cap="none" strike="noStrike"/>
                        <a:t>USC &amp; Stanford (Ms.Jone &amp; Ms. Bakheit)</a:t>
                      </a:r>
                      <a:endParaRPr b="1" sz="1000" u="none" cap="none" strike="noStrike"/>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CCCCCC"/>
                    </a:solidFill>
                  </a:tcPr>
                </a:tc>
                <a:tc hMerge="1"/>
                <a:tc hMerge="1"/>
                <a:tc hMerge="1"/>
                <a:tc hMerge="1"/>
                <a:tc hMerge="1"/>
                <a:tc hMerge="1"/>
                <a:tc hMerge="1"/>
                <a:tc hMerge="1"/>
                <a:tc hMerge="1"/>
                <a:tc hMerge="1"/>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CCCCCC"/>
                    </a:solidFill>
                  </a:tcPr>
                </a:tc>
              </a:tr>
              <a:tr h="251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000000"/>
                      </a:solidFill>
                      <a:prstDash val="solid"/>
                      <a:round/>
                      <a:headEnd len="sm" w="sm" type="none"/>
                      <a:tailEnd len="sm" w="sm" type="none"/>
                    </a:lnB>
                    <a:solidFill>
                      <a:srgbClr val="EFEFEF"/>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gridSpan="2">
                  <a:txBody>
                    <a:bodyPr/>
                    <a:lstStyle/>
                    <a:p>
                      <a:pPr indent="0" lvl="0" marL="0" marR="0" rtl="0" algn="ctr">
                        <a:lnSpc>
                          <a:spcPct val="115000"/>
                        </a:lnSpc>
                        <a:spcBef>
                          <a:spcPts val="0"/>
                        </a:spcBef>
                        <a:spcAft>
                          <a:spcPts val="0"/>
                        </a:spcAft>
                        <a:buClr>
                          <a:srgbClr val="000000"/>
                        </a:buClr>
                        <a:buSzPts val="1000"/>
                        <a:buFont typeface="Arial"/>
                        <a:buNone/>
                      </a:pPr>
                      <a:r>
                        <a:rPr b="1" lang="en-US" sz="1000" u="none" cap="none" strike="noStrike"/>
                        <a:t>Monday</a:t>
                      </a:r>
                      <a:endParaRPr b="1" sz="1000" u="none" cap="none" strike="noStrike"/>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hMerge="1"/>
                <a:tc gridSpan="2">
                  <a:txBody>
                    <a:bodyPr/>
                    <a:lstStyle/>
                    <a:p>
                      <a:pPr indent="0" lvl="0" marL="0" marR="0" rtl="0" algn="ctr">
                        <a:lnSpc>
                          <a:spcPct val="115000"/>
                        </a:lnSpc>
                        <a:spcBef>
                          <a:spcPts val="0"/>
                        </a:spcBef>
                        <a:spcAft>
                          <a:spcPts val="0"/>
                        </a:spcAft>
                        <a:buClr>
                          <a:srgbClr val="000000"/>
                        </a:buClr>
                        <a:buSzPts val="1000"/>
                        <a:buFont typeface="Arial"/>
                        <a:buNone/>
                      </a:pPr>
                      <a:r>
                        <a:rPr b="1" lang="en-US" sz="1000" u="none" cap="none" strike="noStrike"/>
                        <a:t>Tuesday</a:t>
                      </a:r>
                      <a:endParaRPr b="1" sz="1000" u="none" cap="none" strike="noStrike"/>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hMerge="1"/>
                <a:tc gridSpan="2">
                  <a:txBody>
                    <a:bodyPr/>
                    <a:lstStyle/>
                    <a:p>
                      <a:pPr indent="0" lvl="0" marL="0" marR="0" rtl="0" algn="ctr">
                        <a:lnSpc>
                          <a:spcPct val="115000"/>
                        </a:lnSpc>
                        <a:spcBef>
                          <a:spcPts val="0"/>
                        </a:spcBef>
                        <a:spcAft>
                          <a:spcPts val="0"/>
                        </a:spcAft>
                        <a:buClr>
                          <a:srgbClr val="000000"/>
                        </a:buClr>
                        <a:buSzPts val="1000"/>
                        <a:buFont typeface="Arial"/>
                        <a:buNone/>
                      </a:pPr>
                      <a:r>
                        <a:rPr b="1" lang="en-US" sz="1000" u="none" cap="none" strike="noStrike"/>
                        <a:t>Wednesday</a:t>
                      </a:r>
                      <a:endParaRPr b="1" sz="1000" u="none" cap="none" strike="noStrike"/>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hMerge="1"/>
                <a:tc gridSpan="2">
                  <a:txBody>
                    <a:bodyPr/>
                    <a:lstStyle/>
                    <a:p>
                      <a:pPr indent="0" lvl="0" marL="0" marR="0" rtl="0" algn="ctr">
                        <a:lnSpc>
                          <a:spcPct val="115000"/>
                        </a:lnSpc>
                        <a:spcBef>
                          <a:spcPts val="0"/>
                        </a:spcBef>
                        <a:spcAft>
                          <a:spcPts val="0"/>
                        </a:spcAft>
                        <a:buClr>
                          <a:srgbClr val="000000"/>
                        </a:buClr>
                        <a:buSzPts val="1000"/>
                        <a:buFont typeface="Arial"/>
                        <a:buNone/>
                      </a:pPr>
                      <a:r>
                        <a:rPr b="1" lang="en-US" sz="1000" u="none" cap="none" strike="noStrike"/>
                        <a:t>Thursday</a:t>
                      </a:r>
                      <a:endParaRPr b="1" sz="1000" u="none" cap="none" strike="noStrike"/>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hMerge="1"/>
                <a:tc gridSpan="2">
                  <a:txBody>
                    <a:bodyPr/>
                    <a:lstStyle/>
                    <a:p>
                      <a:pPr indent="0" lvl="0" marL="0" marR="0" rtl="0" algn="ctr">
                        <a:lnSpc>
                          <a:spcPct val="115000"/>
                        </a:lnSpc>
                        <a:spcBef>
                          <a:spcPts val="0"/>
                        </a:spcBef>
                        <a:spcAft>
                          <a:spcPts val="0"/>
                        </a:spcAft>
                        <a:buClr>
                          <a:srgbClr val="000000"/>
                        </a:buClr>
                        <a:buSzPts val="1000"/>
                        <a:buFont typeface="Arial"/>
                        <a:buNone/>
                      </a:pPr>
                      <a:r>
                        <a:rPr b="1" lang="en-US" sz="1000" u="none" cap="none" strike="noStrike"/>
                        <a:t>Friday</a:t>
                      </a:r>
                      <a:endParaRPr b="1" sz="1000" u="none" cap="none" strike="noStrike"/>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hMerge="1"/>
              </a:tr>
              <a:tr h="50482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000"/>
                        <a:buFont typeface="Arial"/>
                        <a:buNone/>
                      </a:pPr>
                      <a:r>
                        <a:rPr b="1" lang="en-US" sz="1000" u="none" cap="none" strike="noStrike">
                          <a:latin typeface="Arial Narrow"/>
                          <a:ea typeface="Arial Narrow"/>
                          <a:cs typeface="Arial Narrow"/>
                          <a:sym typeface="Arial Narrow"/>
                        </a:rPr>
                        <a:t>Block 1 (90 min)</a:t>
                      </a:r>
                      <a:endParaRPr b="1" sz="10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100"/>
                        <a:buFont typeface="Arial"/>
                        <a:buNone/>
                      </a:pPr>
                      <a:r>
                        <a:rPr b="1" lang="en-US" sz="1100" u="none" cap="none" strike="noStrike">
                          <a:latin typeface="Arial Narrow"/>
                          <a:ea typeface="Arial Narrow"/>
                          <a:cs typeface="Arial Narrow"/>
                          <a:sym typeface="Arial Narrow"/>
                        </a:rPr>
                        <a:t>9:00 - 10:30</a:t>
                      </a:r>
                      <a:endParaRPr b="1" sz="11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100"/>
                        <a:buFont typeface="Arial"/>
                        <a:buNone/>
                      </a:pPr>
                      <a:r>
                        <a:rPr lang="en-US" sz="1100" u="none" cap="none" strike="noStrike">
                          <a:latin typeface="Arial Narrow"/>
                          <a:ea typeface="Arial Narrow"/>
                          <a:cs typeface="Arial Narrow"/>
                          <a:sym typeface="Arial Narrow"/>
                        </a:rPr>
                        <a:t>USC (ELA)</a:t>
                      </a:r>
                      <a:endParaRPr sz="11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9CB9C"/>
                    </a:solidFill>
                  </a:tcPr>
                </a:tc>
                <a:tc>
                  <a:txBody>
                    <a:bodyPr/>
                    <a:lstStyle/>
                    <a:p>
                      <a:pPr indent="0" lvl="0" marL="0" marR="0" rtl="0" algn="ctr">
                        <a:lnSpc>
                          <a:spcPct val="115000"/>
                        </a:lnSpc>
                        <a:spcBef>
                          <a:spcPts val="0"/>
                        </a:spcBef>
                        <a:spcAft>
                          <a:spcPts val="0"/>
                        </a:spcAft>
                        <a:buClr>
                          <a:srgbClr val="000000"/>
                        </a:buClr>
                        <a:buSzPts val="1100"/>
                        <a:buFont typeface="Arial"/>
                        <a:buNone/>
                      </a:pPr>
                      <a:r>
                        <a:rPr lang="en-US" sz="1100" u="none" cap="none" strike="noStrike">
                          <a:latin typeface="Arial Narrow"/>
                          <a:ea typeface="Arial Narrow"/>
                          <a:cs typeface="Arial Narrow"/>
                          <a:sym typeface="Arial Narrow"/>
                        </a:rPr>
                        <a:t>Stanford (Math)</a:t>
                      </a:r>
                      <a:endParaRPr sz="11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9DAF8"/>
                    </a:solidFill>
                  </a:tcPr>
                </a:tc>
                <a:tc>
                  <a:txBody>
                    <a:bodyPr/>
                    <a:lstStyle/>
                    <a:p>
                      <a:pPr indent="0" lvl="0" marL="0" marR="0" rtl="0" algn="ctr">
                        <a:lnSpc>
                          <a:spcPct val="115000"/>
                        </a:lnSpc>
                        <a:spcBef>
                          <a:spcPts val="0"/>
                        </a:spcBef>
                        <a:spcAft>
                          <a:spcPts val="0"/>
                        </a:spcAft>
                        <a:buClr>
                          <a:srgbClr val="000000"/>
                        </a:buClr>
                        <a:buSzPts val="1100"/>
                        <a:buFont typeface="Arial"/>
                        <a:buNone/>
                      </a:pPr>
                      <a:r>
                        <a:rPr lang="en-US" sz="1100" u="none" cap="none" strike="noStrike">
                          <a:latin typeface="Arial Narrow"/>
                          <a:ea typeface="Arial Narrow"/>
                          <a:cs typeface="Arial Narrow"/>
                          <a:sym typeface="Arial Narrow"/>
                        </a:rPr>
                        <a:t>USC (Math)</a:t>
                      </a:r>
                      <a:endParaRPr sz="11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9CB9C"/>
                    </a:solidFill>
                  </a:tcPr>
                </a:tc>
                <a:tc>
                  <a:txBody>
                    <a:bodyPr/>
                    <a:lstStyle/>
                    <a:p>
                      <a:pPr indent="0" lvl="0" marL="0" marR="0" rtl="0" algn="ctr">
                        <a:lnSpc>
                          <a:spcPct val="115000"/>
                        </a:lnSpc>
                        <a:spcBef>
                          <a:spcPts val="0"/>
                        </a:spcBef>
                        <a:spcAft>
                          <a:spcPts val="0"/>
                        </a:spcAft>
                        <a:buClr>
                          <a:srgbClr val="000000"/>
                        </a:buClr>
                        <a:buSzPts val="1100"/>
                        <a:buFont typeface="Arial"/>
                        <a:buNone/>
                      </a:pPr>
                      <a:r>
                        <a:rPr lang="en-US" sz="1100" u="none" cap="none" strike="noStrike">
                          <a:latin typeface="Arial Narrow"/>
                          <a:ea typeface="Arial Narrow"/>
                          <a:cs typeface="Arial Narrow"/>
                          <a:sym typeface="Arial Narrow"/>
                        </a:rPr>
                        <a:t>Stanford (ELA)</a:t>
                      </a:r>
                      <a:endParaRPr sz="11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9DAF8"/>
                    </a:solidFill>
                  </a:tcPr>
                </a:tc>
                <a:tc>
                  <a:txBody>
                    <a:bodyPr/>
                    <a:lstStyle/>
                    <a:p>
                      <a:pPr indent="0" lvl="0" marL="0" marR="0" rtl="0" algn="ctr">
                        <a:lnSpc>
                          <a:spcPct val="115000"/>
                        </a:lnSpc>
                        <a:spcBef>
                          <a:spcPts val="0"/>
                        </a:spcBef>
                        <a:spcAft>
                          <a:spcPts val="0"/>
                        </a:spcAft>
                        <a:buClr>
                          <a:srgbClr val="000000"/>
                        </a:buClr>
                        <a:buSzPts val="1100"/>
                        <a:buFont typeface="Arial"/>
                        <a:buNone/>
                      </a:pPr>
                      <a:r>
                        <a:rPr lang="en-US" sz="1100" u="none" cap="none" strike="noStrike">
                          <a:latin typeface="Arial Narrow"/>
                          <a:ea typeface="Arial Narrow"/>
                          <a:cs typeface="Arial Narrow"/>
                          <a:sym typeface="Arial Narrow"/>
                        </a:rPr>
                        <a:t>USC (ELA)</a:t>
                      </a:r>
                      <a:endParaRPr sz="11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9CB9C"/>
                    </a:solidFill>
                  </a:tcPr>
                </a:tc>
                <a:tc>
                  <a:txBody>
                    <a:bodyPr/>
                    <a:lstStyle/>
                    <a:p>
                      <a:pPr indent="0" lvl="0" marL="0" marR="0" rtl="0" algn="ctr">
                        <a:lnSpc>
                          <a:spcPct val="115000"/>
                        </a:lnSpc>
                        <a:spcBef>
                          <a:spcPts val="0"/>
                        </a:spcBef>
                        <a:spcAft>
                          <a:spcPts val="0"/>
                        </a:spcAft>
                        <a:buClr>
                          <a:srgbClr val="000000"/>
                        </a:buClr>
                        <a:buSzPts val="1100"/>
                        <a:buFont typeface="Arial"/>
                        <a:buNone/>
                      </a:pPr>
                      <a:r>
                        <a:rPr lang="en-US" sz="1100" u="none" cap="none" strike="noStrike">
                          <a:latin typeface="Arial Narrow"/>
                          <a:ea typeface="Arial Narrow"/>
                          <a:cs typeface="Arial Narrow"/>
                          <a:sym typeface="Arial Narrow"/>
                        </a:rPr>
                        <a:t>Stanford (Math)</a:t>
                      </a:r>
                      <a:endParaRPr sz="11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9DAF8"/>
                    </a:solidFill>
                  </a:tcPr>
                </a:tc>
                <a:tc>
                  <a:txBody>
                    <a:bodyPr/>
                    <a:lstStyle/>
                    <a:p>
                      <a:pPr indent="0" lvl="0" marL="0" marR="0" rtl="0" algn="ctr">
                        <a:lnSpc>
                          <a:spcPct val="115000"/>
                        </a:lnSpc>
                        <a:spcBef>
                          <a:spcPts val="0"/>
                        </a:spcBef>
                        <a:spcAft>
                          <a:spcPts val="0"/>
                        </a:spcAft>
                        <a:buClr>
                          <a:srgbClr val="000000"/>
                        </a:buClr>
                        <a:buSzPts val="1100"/>
                        <a:buFont typeface="Arial"/>
                        <a:buNone/>
                      </a:pPr>
                      <a:r>
                        <a:rPr lang="en-US" sz="1100" u="none" cap="none" strike="noStrike">
                          <a:latin typeface="Arial Narrow"/>
                          <a:ea typeface="Arial Narrow"/>
                          <a:cs typeface="Arial Narrow"/>
                          <a:sym typeface="Arial Narrow"/>
                        </a:rPr>
                        <a:t>USC (Math)</a:t>
                      </a:r>
                      <a:endParaRPr sz="11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9CB9C"/>
                    </a:solidFill>
                  </a:tcPr>
                </a:tc>
                <a:tc>
                  <a:txBody>
                    <a:bodyPr/>
                    <a:lstStyle/>
                    <a:p>
                      <a:pPr indent="0" lvl="0" marL="0" marR="0" rtl="0" algn="ctr">
                        <a:lnSpc>
                          <a:spcPct val="115000"/>
                        </a:lnSpc>
                        <a:spcBef>
                          <a:spcPts val="0"/>
                        </a:spcBef>
                        <a:spcAft>
                          <a:spcPts val="0"/>
                        </a:spcAft>
                        <a:buClr>
                          <a:srgbClr val="000000"/>
                        </a:buClr>
                        <a:buSzPts val="1100"/>
                        <a:buFont typeface="Arial"/>
                        <a:buNone/>
                      </a:pPr>
                      <a:r>
                        <a:rPr lang="en-US" sz="1100" u="none" cap="none" strike="noStrike">
                          <a:latin typeface="Arial Narrow"/>
                          <a:ea typeface="Arial Narrow"/>
                          <a:cs typeface="Arial Narrow"/>
                          <a:sym typeface="Arial Narrow"/>
                        </a:rPr>
                        <a:t>Stanford (ELA)</a:t>
                      </a:r>
                      <a:endParaRPr sz="11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9DAF8"/>
                    </a:solidFill>
                  </a:tcPr>
                </a:tc>
                <a:tc>
                  <a:txBody>
                    <a:bodyPr/>
                    <a:lstStyle/>
                    <a:p>
                      <a:pPr indent="0" lvl="0" marL="0" marR="0" rtl="0" algn="ctr">
                        <a:lnSpc>
                          <a:spcPct val="115000"/>
                        </a:lnSpc>
                        <a:spcBef>
                          <a:spcPts val="0"/>
                        </a:spcBef>
                        <a:spcAft>
                          <a:spcPts val="0"/>
                        </a:spcAft>
                        <a:buClr>
                          <a:srgbClr val="000000"/>
                        </a:buClr>
                        <a:buSzPts val="1100"/>
                        <a:buFont typeface="Arial"/>
                        <a:buNone/>
                      </a:pPr>
                      <a:r>
                        <a:rPr lang="en-US" sz="1100" u="none" cap="none" strike="noStrike">
                          <a:latin typeface="Arial Narrow"/>
                          <a:ea typeface="Arial Narrow"/>
                          <a:cs typeface="Arial Narrow"/>
                          <a:sym typeface="Arial Narrow"/>
                        </a:rPr>
                        <a:t>USC (ELA &amp; Hist Assessment &amp; Evaluation)</a:t>
                      </a:r>
                      <a:endParaRPr sz="11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9CB9C"/>
                    </a:solidFill>
                  </a:tcPr>
                </a:tc>
                <a:tc>
                  <a:txBody>
                    <a:bodyPr/>
                    <a:lstStyle/>
                    <a:p>
                      <a:pPr indent="0" lvl="0" marL="0" marR="0" rtl="0" algn="ctr">
                        <a:lnSpc>
                          <a:spcPct val="115000"/>
                        </a:lnSpc>
                        <a:spcBef>
                          <a:spcPts val="0"/>
                        </a:spcBef>
                        <a:spcAft>
                          <a:spcPts val="0"/>
                        </a:spcAft>
                        <a:buClr>
                          <a:srgbClr val="000000"/>
                        </a:buClr>
                        <a:buSzPts val="1100"/>
                        <a:buFont typeface="Arial"/>
                        <a:buNone/>
                      </a:pPr>
                      <a:r>
                        <a:rPr lang="en-US" sz="1100" u="none" cap="none" strike="noStrike">
                          <a:latin typeface="Arial Narrow"/>
                          <a:ea typeface="Arial Narrow"/>
                          <a:cs typeface="Arial Narrow"/>
                          <a:sym typeface="Arial Narrow"/>
                        </a:rPr>
                        <a:t>Stanford (Math &amp; Sci Assessment &amp; Evaluation)</a:t>
                      </a:r>
                      <a:endParaRPr sz="11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9DAF8"/>
                    </a:solidFill>
                  </a:tcPr>
                </a:tc>
              </a:tr>
              <a:tr h="251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99999"/>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99999"/>
                    </a:solidFill>
                  </a:tcPr>
                </a:tc>
                <a:tc>
                  <a:txBody>
                    <a:bodyPr/>
                    <a:lstStyle/>
                    <a:p>
                      <a:pPr indent="0" lvl="0" marL="0" marR="0" rtl="0" algn="ctr">
                        <a:lnSpc>
                          <a:spcPct val="115000"/>
                        </a:lnSpc>
                        <a:spcBef>
                          <a:spcPts val="0"/>
                        </a:spcBef>
                        <a:spcAft>
                          <a:spcPts val="0"/>
                        </a:spcAft>
                        <a:buClr>
                          <a:srgbClr val="000000"/>
                        </a:buClr>
                        <a:buSzPts val="1100"/>
                        <a:buFont typeface="Arial"/>
                        <a:buNone/>
                      </a:pPr>
                      <a:r>
                        <a:rPr b="1" lang="en-US" sz="1100" u="none" cap="none" strike="noStrike">
                          <a:latin typeface="Arial Narrow"/>
                          <a:ea typeface="Arial Narrow"/>
                          <a:cs typeface="Arial Narrow"/>
                          <a:sym typeface="Arial Narrow"/>
                        </a:rPr>
                        <a:t>10:30 - 11:00</a:t>
                      </a:r>
                      <a:endParaRPr b="1" sz="11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99999"/>
                    </a:solidFill>
                  </a:tcPr>
                </a:tc>
                <a:tc gridSpan="10">
                  <a:txBody>
                    <a:bodyPr/>
                    <a:lstStyle/>
                    <a:p>
                      <a:pPr indent="0" lvl="0" marL="0" marR="0" rtl="0" algn="ctr">
                        <a:lnSpc>
                          <a:spcPct val="115000"/>
                        </a:lnSpc>
                        <a:spcBef>
                          <a:spcPts val="0"/>
                        </a:spcBef>
                        <a:spcAft>
                          <a:spcPts val="0"/>
                        </a:spcAft>
                        <a:buClr>
                          <a:srgbClr val="000000"/>
                        </a:buClr>
                        <a:buSzPts val="1100"/>
                        <a:buFont typeface="Arial"/>
                        <a:buNone/>
                      </a:pPr>
                      <a:r>
                        <a:rPr b="1" lang="en-US" sz="1100" u="none" cap="none" strike="noStrike">
                          <a:latin typeface="Arial Narrow"/>
                          <a:ea typeface="Arial Narrow"/>
                          <a:cs typeface="Arial Narrow"/>
                          <a:sym typeface="Arial Narrow"/>
                        </a:rPr>
                        <a:t>Break</a:t>
                      </a:r>
                      <a:endParaRPr b="1" sz="11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99999"/>
                    </a:solidFill>
                  </a:tcPr>
                </a:tc>
                <a:tc hMerge="1"/>
                <a:tc hMerge="1"/>
                <a:tc hMerge="1"/>
                <a:tc hMerge="1"/>
                <a:tc hMerge="1"/>
                <a:tc hMerge="1"/>
                <a:tc hMerge="1"/>
                <a:tc hMerge="1"/>
                <a:tc hMerge="1"/>
              </a:tr>
              <a:tr h="504825">
                <a:tc>
                  <a:txBody>
                    <a:bodyPr/>
                    <a:lstStyle/>
                    <a:p>
                      <a:pPr indent="0" lvl="0" marL="0" marR="0" rtl="0" algn="ctr">
                        <a:lnSpc>
                          <a:spcPct val="115000"/>
                        </a:lnSpc>
                        <a:spcBef>
                          <a:spcPts val="0"/>
                        </a:spcBef>
                        <a:spcAft>
                          <a:spcPts val="0"/>
                        </a:spcAft>
                        <a:buClr>
                          <a:srgbClr val="000000"/>
                        </a:buClr>
                        <a:buSzPts val="1200"/>
                        <a:buFont typeface="Arial"/>
                        <a:buNone/>
                      </a:pPr>
                      <a:r>
                        <a:rPr b="1" lang="en-US" sz="1200" u="none" cap="none" strike="noStrike">
                          <a:latin typeface="Arial Narrow"/>
                          <a:ea typeface="Arial Narrow"/>
                          <a:cs typeface="Arial Narrow"/>
                          <a:sym typeface="Arial Narrow"/>
                        </a:rPr>
                        <a:t>Week 1</a:t>
                      </a:r>
                      <a:endParaRPr b="1" sz="12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000"/>
                        <a:buFont typeface="Arial"/>
                        <a:buNone/>
                      </a:pPr>
                      <a:r>
                        <a:rPr b="1" lang="en-US" sz="1000" u="none" cap="none" strike="noStrike">
                          <a:latin typeface="Arial Narrow"/>
                          <a:ea typeface="Arial Narrow"/>
                          <a:cs typeface="Arial Narrow"/>
                          <a:sym typeface="Arial Narrow"/>
                        </a:rPr>
                        <a:t>Block 2 (90 min) USC/Stanford</a:t>
                      </a:r>
                      <a:endParaRPr b="1" sz="10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100"/>
                        <a:buFont typeface="Arial"/>
                        <a:buNone/>
                      </a:pPr>
                      <a:r>
                        <a:rPr b="1" lang="en-US" sz="1100" u="none" cap="none" strike="noStrike">
                          <a:latin typeface="Arial Narrow"/>
                          <a:ea typeface="Arial Narrow"/>
                          <a:cs typeface="Arial Narrow"/>
                          <a:sym typeface="Arial Narrow"/>
                        </a:rPr>
                        <a:t>11:00 - 12:30</a:t>
                      </a:r>
                      <a:endParaRPr b="1" sz="11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EFEFEF"/>
                    </a:solidFill>
                  </a:tcPr>
                </a:tc>
                <a:tc>
                  <a:txBody>
                    <a:bodyPr/>
                    <a:lstStyle/>
                    <a:p>
                      <a:pPr indent="0" lvl="0" marL="0" marR="0" rtl="0" algn="ctr">
                        <a:lnSpc>
                          <a:spcPct val="115000"/>
                        </a:lnSpc>
                        <a:spcBef>
                          <a:spcPts val="0"/>
                        </a:spcBef>
                        <a:spcAft>
                          <a:spcPts val="0"/>
                        </a:spcAft>
                        <a:buClr>
                          <a:srgbClr val="000000"/>
                        </a:buClr>
                        <a:buSzPts val="1100"/>
                        <a:buFont typeface="Arial"/>
                        <a:buNone/>
                      </a:pPr>
                      <a:r>
                        <a:rPr lang="en-US" sz="1100" u="none" cap="none" strike="noStrike">
                          <a:latin typeface="Arial Narrow"/>
                          <a:ea typeface="Arial Narrow"/>
                          <a:cs typeface="Arial Narrow"/>
                          <a:sym typeface="Arial Narrow"/>
                        </a:rPr>
                        <a:t>P.E. (Mike)</a:t>
                      </a:r>
                      <a:endParaRPr sz="11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00FFFF"/>
                    </a:solidFill>
                  </a:tcPr>
                </a:tc>
                <a:tc>
                  <a:txBody>
                    <a:bodyPr/>
                    <a:lstStyle/>
                    <a:p>
                      <a:pPr indent="0" lvl="0" marL="0" marR="0" rtl="0" algn="ctr">
                        <a:lnSpc>
                          <a:spcPct val="115000"/>
                        </a:lnSpc>
                        <a:spcBef>
                          <a:spcPts val="0"/>
                        </a:spcBef>
                        <a:spcAft>
                          <a:spcPts val="0"/>
                        </a:spcAft>
                        <a:buClr>
                          <a:srgbClr val="000000"/>
                        </a:buClr>
                        <a:buSzPts val="1100"/>
                        <a:buFont typeface="Arial"/>
                        <a:buNone/>
                      </a:pPr>
                      <a:r>
                        <a:rPr lang="en-US" sz="1100" u="none" cap="none" strike="noStrike">
                          <a:latin typeface="Arial Narrow"/>
                          <a:ea typeface="Arial Narrow"/>
                          <a:cs typeface="Arial Narrow"/>
                          <a:sym typeface="Arial Narrow"/>
                        </a:rPr>
                        <a:t>P.E. (Tina)</a:t>
                      </a:r>
                      <a:endParaRPr sz="1100" u="none" cap="none" strike="noStrike">
                        <a:latin typeface="Arial Narrow"/>
                        <a:ea typeface="Arial Narrow"/>
                        <a:cs typeface="Arial Narrow"/>
                        <a:sym typeface="Arial Narrow"/>
                      </a:endParaRPr>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00FFFF"/>
                    </a:solidFill>
                  </a:tcPr>
                </a:tc>
                <a:tc>
                  <a:txBody>
                    <a:bodyPr/>
                    <a:lstStyle/>
                    <a:p>
                      <a:pPr indent="0" lvl="0" marL="0" marR="0" rtl="0" algn="ctr">
                        <a:lnSpc>
                          <a:spcPct val="115000"/>
                        </a:lnSpc>
                        <a:spcBef>
                          <a:spcPts val="0"/>
                        </a:spcBef>
                        <a:spcAft>
                          <a:spcPts val="0"/>
                        </a:spcAft>
                        <a:buClr>
                          <a:srgbClr val="000000"/>
                        </a:buClr>
                        <a:buSzPts val="1100"/>
                        <a:buFont typeface="Arial"/>
                        <a:buNone/>
                      </a:pPr>
                      <a:r>
                        <a:rPr lang="en-US" sz="1100" u="none" cap="none" strike="noStrike">
                          <a:latin typeface="Arial Narrow"/>
                          <a:ea typeface="Arial Narrow"/>
                          <a:cs typeface="Arial Narrow"/>
                          <a:sym typeface="Arial Narrow"/>
                        </a:rPr>
                        <a:t>USC Art (Frost)</a:t>
                      </a:r>
                      <a:endParaRPr sz="1100" u="none" cap="none" strike="noStrike">
                        <a:latin typeface="Arial Narrow"/>
                        <a:ea typeface="Arial Narrow"/>
                        <a:cs typeface="Arial Narrow"/>
                        <a:sym typeface="Arial Narrow"/>
                      </a:endParaRPr>
                    </a:p>
                  </a:txBody>
                  <a:tcPr marT="19050" marB="19050" marR="28575" marL="28575" anchor="b">
                    <a:lnL cap="flat" cmpd="sng" w="9525">
                      <a:solidFill>
                        <a:srgbClr val="CCCCCC"/>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CCCCCC"/>
                      </a:solidFill>
                      <a:prstDash val="solid"/>
                      <a:round/>
                      <a:headEnd len="sm" w="sm" type="none"/>
                      <a:tailEnd len="sm" w="sm" type="none"/>
                    </a:lnB>
                    <a:solidFill>
                      <a:srgbClr val="00FF00"/>
                    </a:solidFill>
                  </a:tcPr>
                </a:tc>
                <a:tc>
                  <a:txBody>
                    <a:bodyPr/>
                    <a:lstStyle/>
                    <a:p>
                      <a:pPr indent="0" lvl="0" marL="0" marR="0" rtl="0" algn="ctr">
                        <a:lnSpc>
                          <a:spcPct val="115000"/>
                        </a:lnSpc>
                        <a:spcBef>
                          <a:spcPts val="0"/>
                        </a:spcBef>
                        <a:spcAft>
                          <a:spcPts val="0"/>
                        </a:spcAft>
                        <a:buClr>
                          <a:srgbClr val="000000"/>
                        </a:buClr>
                        <a:buSzPts val="1100"/>
                        <a:buFont typeface="Arial"/>
                        <a:buNone/>
                      </a:pPr>
                      <a:r>
                        <a:rPr lang="en-US" sz="1100" u="none" cap="none" strike="noStrike">
                          <a:latin typeface="Arial Narrow"/>
                          <a:ea typeface="Arial Narrow"/>
                          <a:cs typeface="Arial Narrow"/>
                          <a:sym typeface="Arial Narrow"/>
                        </a:rPr>
                        <a:t>Stanford Music (Hammer)</a:t>
                      </a:r>
                      <a:endParaRPr sz="11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00FF00"/>
                    </a:solidFill>
                  </a:tcPr>
                </a:tc>
                <a:tc>
                  <a:txBody>
                    <a:bodyPr/>
                    <a:lstStyle/>
                    <a:p>
                      <a:pPr indent="0" lvl="0" marL="0" marR="0" rtl="0" algn="ctr">
                        <a:lnSpc>
                          <a:spcPct val="115000"/>
                        </a:lnSpc>
                        <a:spcBef>
                          <a:spcPts val="0"/>
                        </a:spcBef>
                        <a:spcAft>
                          <a:spcPts val="0"/>
                        </a:spcAft>
                        <a:buClr>
                          <a:srgbClr val="000000"/>
                        </a:buClr>
                        <a:buSzPts val="1100"/>
                        <a:buFont typeface="Arial"/>
                        <a:buNone/>
                      </a:pPr>
                      <a:r>
                        <a:rPr lang="en-US" sz="1100" u="none" cap="none" strike="noStrike">
                          <a:latin typeface="Arial Narrow"/>
                          <a:ea typeface="Arial Narrow"/>
                          <a:cs typeface="Arial Narrow"/>
                          <a:sym typeface="Arial Narrow"/>
                        </a:rPr>
                        <a:t>USC World Language (Spanish)</a:t>
                      </a:r>
                      <a:endParaRPr sz="11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3C47D"/>
                    </a:solidFill>
                  </a:tcPr>
                </a:tc>
                <a:tc>
                  <a:txBody>
                    <a:bodyPr/>
                    <a:lstStyle/>
                    <a:p>
                      <a:pPr indent="0" lvl="0" marL="0" marR="0" rtl="0" algn="ctr">
                        <a:lnSpc>
                          <a:spcPct val="115000"/>
                        </a:lnSpc>
                        <a:spcBef>
                          <a:spcPts val="0"/>
                        </a:spcBef>
                        <a:spcAft>
                          <a:spcPts val="0"/>
                        </a:spcAft>
                        <a:buClr>
                          <a:srgbClr val="000000"/>
                        </a:buClr>
                        <a:buSzPts val="1100"/>
                        <a:buFont typeface="Arial"/>
                        <a:buNone/>
                      </a:pPr>
                      <a:r>
                        <a:rPr lang="en-US" sz="1100" u="none" cap="none" strike="noStrike">
                          <a:latin typeface="Arial Narrow"/>
                          <a:ea typeface="Arial Narrow"/>
                          <a:cs typeface="Arial Narrow"/>
                          <a:sym typeface="Arial Narrow"/>
                        </a:rPr>
                        <a:t>Stanford World Language (Mandarin)</a:t>
                      </a:r>
                      <a:endParaRPr sz="11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3C47D"/>
                    </a:solidFill>
                  </a:tcPr>
                </a:tc>
                <a:tc>
                  <a:txBody>
                    <a:bodyPr/>
                    <a:lstStyle/>
                    <a:p>
                      <a:pPr indent="0" lvl="0" marL="0" marR="0" rtl="0" algn="ctr">
                        <a:lnSpc>
                          <a:spcPct val="115000"/>
                        </a:lnSpc>
                        <a:spcBef>
                          <a:spcPts val="0"/>
                        </a:spcBef>
                        <a:spcAft>
                          <a:spcPts val="0"/>
                        </a:spcAft>
                        <a:buClr>
                          <a:srgbClr val="000000"/>
                        </a:buClr>
                        <a:buSzPts val="1100"/>
                        <a:buFont typeface="Arial"/>
                        <a:buNone/>
                      </a:pPr>
                      <a:r>
                        <a:rPr lang="en-US" sz="1100" u="none" cap="none" strike="noStrike">
                          <a:latin typeface="Arial Narrow"/>
                          <a:ea typeface="Arial Narrow"/>
                          <a:cs typeface="Arial Narrow"/>
                          <a:sym typeface="Arial Narrow"/>
                        </a:rPr>
                        <a:t>P.E. (Mike)</a:t>
                      </a:r>
                      <a:endParaRPr sz="11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00FFFF"/>
                    </a:solidFill>
                  </a:tcPr>
                </a:tc>
                <a:tc>
                  <a:txBody>
                    <a:bodyPr/>
                    <a:lstStyle/>
                    <a:p>
                      <a:pPr indent="0" lvl="0" marL="0" marR="0" rtl="0" algn="ctr">
                        <a:lnSpc>
                          <a:spcPct val="115000"/>
                        </a:lnSpc>
                        <a:spcBef>
                          <a:spcPts val="0"/>
                        </a:spcBef>
                        <a:spcAft>
                          <a:spcPts val="0"/>
                        </a:spcAft>
                        <a:buClr>
                          <a:srgbClr val="000000"/>
                        </a:buClr>
                        <a:buSzPts val="1100"/>
                        <a:buFont typeface="Arial"/>
                        <a:buNone/>
                      </a:pPr>
                      <a:r>
                        <a:rPr lang="en-US" sz="1100" u="none" cap="none" strike="noStrike">
                          <a:latin typeface="Arial Narrow"/>
                          <a:ea typeface="Arial Narrow"/>
                          <a:cs typeface="Arial Narrow"/>
                          <a:sym typeface="Arial Narrow"/>
                        </a:rPr>
                        <a:t>P.E. (Tina)</a:t>
                      </a:r>
                      <a:endParaRPr sz="11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00FFFF"/>
                    </a:solidFill>
                  </a:tcPr>
                </a:tc>
                <a:tc rowSpan="3">
                  <a:txBody>
                    <a:bodyPr/>
                    <a:lstStyle/>
                    <a:p>
                      <a:pPr indent="0" lvl="0" marL="0" marR="0" rtl="0" algn="ctr">
                        <a:lnSpc>
                          <a:spcPct val="115000"/>
                        </a:lnSpc>
                        <a:spcBef>
                          <a:spcPts val="0"/>
                        </a:spcBef>
                        <a:spcAft>
                          <a:spcPts val="0"/>
                        </a:spcAft>
                        <a:buClr>
                          <a:srgbClr val="000000"/>
                        </a:buClr>
                        <a:buSzPts val="1100"/>
                        <a:buFont typeface="Arial"/>
                        <a:buNone/>
                      </a:pPr>
                      <a:r>
                        <a:rPr lang="en-US" sz="1100" u="none" cap="none" strike="noStrike">
                          <a:latin typeface="Arial Narrow"/>
                          <a:ea typeface="Arial Narrow"/>
                          <a:cs typeface="Arial Narrow"/>
                          <a:sym typeface="Arial Narrow"/>
                        </a:rPr>
                        <a:t>USC (Math &amp; Sci Assessment &amp; Evaluation)</a:t>
                      </a:r>
                      <a:endParaRPr sz="11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9CB9C"/>
                    </a:solidFill>
                  </a:tcPr>
                </a:tc>
                <a:tc rowSpan="3">
                  <a:txBody>
                    <a:bodyPr/>
                    <a:lstStyle/>
                    <a:p>
                      <a:pPr indent="0" lvl="0" marL="0" marR="0" rtl="0" algn="ctr">
                        <a:lnSpc>
                          <a:spcPct val="115000"/>
                        </a:lnSpc>
                        <a:spcBef>
                          <a:spcPts val="0"/>
                        </a:spcBef>
                        <a:spcAft>
                          <a:spcPts val="0"/>
                        </a:spcAft>
                        <a:buClr>
                          <a:srgbClr val="000000"/>
                        </a:buClr>
                        <a:buSzPts val="1100"/>
                        <a:buFont typeface="Arial"/>
                        <a:buNone/>
                      </a:pPr>
                      <a:r>
                        <a:rPr lang="en-US" sz="1100" u="none" cap="none" strike="noStrike">
                          <a:latin typeface="Arial Narrow"/>
                          <a:ea typeface="Arial Narrow"/>
                          <a:cs typeface="Arial Narrow"/>
                          <a:sym typeface="Arial Narrow"/>
                        </a:rPr>
                        <a:t>Stanford (ELA &amp; Hist Assessment &amp; Evaluation)</a:t>
                      </a:r>
                      <a:endParaRPr sz="1100" u="none" cap="none" strike="noStrike">
                        <a:latin typeface="Arial Narrow"/>
                        <a:ea typeface="Arial Narrow"/>
                        <a:cs typeface="Arial Narrow"/>
                        <a:sym typeface="Arial Narrow"/>
                      </a:endParaRPr>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9DAF8"/>
                    </a:solidFill>
                  </a:tcPr>
                </a:tc>
              </a:tr>
              <a:tr h="504825">
                <a:tc>
                  <a:txBody>
                    <a:bodyPr/>
                    <a:lstStyle/>
                    <a:p>
                      <a:pPr indent="0" lvl="0" marL="0" marR="0" rtl="0" algn="ctr">
                        <a:lnSpc>
                          <a:spcPct val="115000"/>
                        </a:lnSpc>
                        <a:spcBef>
                          <a:spcPts val="0"/>
                        </a:spcBef>
                        <a:spcAft>
                          <a:spcPts val="0"/>
                        </a:spcAft>
                        <a:buClr>
                          <a:srgbClr val="000000"/>
                        </a:buClr>
                        <a:buSzPts val="1200"/>
                        <a:buFont typeface="Arial"/>
                        <a:buNone/>
                      </a:pPr>
                      <a:r>
                        <a:rPr b="1" lang="en-US" sz="1200" u="none" cap="none" strike="noStrike">
                          <a:latin typeface="Arial Narrow"/>
                          <a:ea typeface="Arial Narrow"/>
                          <a:cs typeface="Arial Narrow"/>
                          <a:sym typeface="Arial Narrow"/>
                        </a:rPr>
                        <a:t>Week 2</a:t>
                      </a:r>
                      <a:endParaRPr b="1" sz="12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000"/>
                        <a:buFont typeface="Arial"/>
                        <a:buNone/>
                      </a:pPr>
                      <a:r>
                        <a:rPr b="1" lang="en-US" sz="1000" u="none" cap="none" strike="noStrike">
                          <a:latin typeface="Arial Narrow"/>
                          <a:ea typeface="Arial Narrow"/>
                          <a:cs typeface="Arial Narrow"/>
                          <a:sym typeface="Arial Narrow"/>
                        </a:rPr>
                        <a:t>Block 2 (90 min) USC/Stanford</a:t>
                      </a:r>
                      <a:endParaRPr b="1" sz="10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100"/>
                        <a:buFont typeface="Arial"/>
                        <a:buNone/>
                      </a:pPr>
                      <a:r>
                        <a:rPr b="1" lang="en-US" sz="1100" u="none" cap="none" strike="noStrike">
                          <a:latin typeface="Arial Narrow"/>
                          <a:ea typeface="Arial Narrow"/>
                          <a:cs typeface="Arial Narrow"/>
                          <a:sym typeface="Arial Narrow"/>
                        </a:rPr>
                        <a:t>11:00 - 12:30</a:t>
                      </a:r>
                      <a:endParaRPr b="1" sz="11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EFEFEF"/>
                    </a:solidFill>
                  </a:tcPr>
                </a:tc>
                <a:tc>
                  <a:txBody>
                    <a:bodyPr/>
                    <a:lstStyle/>
                    <a:p>
                      <a:pPr indent="0" lvl="0" marL="0" marR="0" rtl="0" algn="ctr">
                        <a:lnSpc>
                          <a:spcPct val="115000"/>
                        </a:lnSpc>
                        <a:spcBef>
                          <a:spcPts val="0"/>
                        </a:spcBef>
                        <a:spcAft>
                          <a:spcPts val="0"/>
                        </a:spcAft>
                        <a:buClr>
                          <a:srgbClr val="000000"/>
                        </a:buClr>
                        <a:buSzPts val="1100"/>
                        <a:buFont typeface="Arial"/>
                        <a:buNone/>
                      </a:pPr>
                      <a:r>
                        <a:rPr lang="en-US" sz="1100" u="none" cap="none" strike="noStrike">
                          <a:latin typeface="Arial Narrow"/>
                          <a:ea typeface="Arial Narrow"/>
                          <a:cs typeface="Arial Narrow"/>
                          <a:sym typeface="Arial Narrow"/>
                        </a:rPr>
                        <a:t>P.E. (Mike)</a:t>
                      </a:r>
                      <a:endParaRPr sz="11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00FFFF"/>
                    </a:solidFill>
                  </a:tcPr>
                </a:tc>
                <a:tc>
                  <a:txBody>
                    <a:bodyPr/>
                    <a:lstStyle/>
                    <a:p>
                      <a:pPr indent="0" lvl="0" marL="0" marR="0" rtl="0" algn="ctr">
                        <a:lnSpc>
                          <a:spcPct val="115000"/>
                        </a:lnSpc>
                        <a:spcBef>
                          <a:spcPts val="0"/>
                        </a:spcBef>
                        <a:spcAft>
                          <a:spcPts val="0"/>
                        </a:spcAft>
                        <a:buClr>
                          <a:srgbClr val="000000"/>
                        </a:buClr>
                        <a:buSzPts val="1100"/>
                        <a:buFont typeface="Arial"/>
                        <a:buNone/>
                      </a:pPr>
                      <a:r>
                        <a:rPr lang="en-US" sz="1100" u="none" cap="none" strike="noStrike">
                          <a:latin typeface="Arial Narrow"/>
                          <a:ea typeface="Arial Narrow"/>
                          <a:cs typeface="Arial Narrow"/>
                          <a:sym typeface="Arial Narrow"/>
                        </a:rPr>
                        <a:t>P.E. (Tina)</a:t>
                      </a:r>
                      <a:endParaRPr sz="11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00FFFF"/>
                    </a:solidFill>
                  </a:tcPr>
                </a:tc>
                <a:tc>
                  <a:txBody>
                    <a:bodyPr/>
                    <a:lstStyle/>
                    <a:p>
                      <a:pPr indent="0" lvl="0" marL="0" marR="0" rtl="0" algn="ctr">
                        <a:lnSpc>
                          <a:spcPct val="115000"/>
                        </a:lnSpc>
                        <a:spcBef>
                          <a:spcPts val="0"/>
                        </a:spcBef>
                        <a:spcAft>
                          <a:spcPts val="0"/>
                        </a:spcAft>
                        <a:buClr>
                          <a:srgbClr val="000000"/>
                        </a:buClr>
                        <a:buSzPts val="1100"/>
                        <a:buFont typeface="Arial"/>
                        <a:buNone/>
                      </a:pPr>
                      <a:r>
                        <a:rPr lang="en-US" sz="1100" u="none" cap="none" strike="noStrike">
                          <a:latin typeface="Arial Narrow"/>
                          <a:ea typeface="Arial Narrow"/>
                          <a:cs typeface="Arial Narrow"/>
                          <a:sym typeface="Arial Narrow"/>
                        </a:rPr>
                        <a:t>USC Art (Frost)</a:t>
                      </a:r>
                      <a:endParaRPr sz="11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00FF00"/>
                    </a:solidFill>
                  </a:tcPr>
                </a:tc>
                <a:tc>
                  <a:txBody>
                    <a:bodyPr/>
                    <a:lstStyle/>
                    <a:p>
                      <a:pPr indent="0" lvl="0" marL="0" marR="0" rtl="0" algn="ctr">
                        <a:lnSpc>
                          <a:spcPct val="115000"/>
                        </a:lnSpc>
                        <a:spcBef>
                          <a:spcPts val="0"/>
                        </a:spcBef>
                        <a:spcAft>
                          <a:spcPts val="0"/>
                        </a:spcAft>
                        <a:buClr>
                          <a:srgbClr val="000000"/>
                        </a:buClr>
                        <a:buSzPts val="1100"/>
                        <a:buFont typeface="Arial"/>
                        <a:buNone/>
                      </a:pPr>
                      <a:r>
                        <a:rPr lang="en-US" sz="1100" u="none" cap="none" strike="noStrike">
                          <a:latin typeface="Arial Narrow"/>
                          <a:ea typeface="Arial Narrow"/>
                          <a:cs typeface="Arial Narrow"/>
                          <a:sym typeface="Arial Narrow"/>
                        </a:rPr>
                        <a:t>Stanford Music (Hammer)</a:t>
                      </a:r>
                      <a:endParaRPr sz="11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00FF00"/>
                    </a:solidFill>
                  </a:tcPr>
                </a:tc>
                <a:tc>
                  <a:txBody>
                    <a:bodyPr/>
                    <a:lstStyle/>
                    <a:p>
                      <a:pPr indent="0" lvl="0" marL="0" marR="0" rtl="0" algn="ctr">
                        <a:lnSpc>
                          <a:spcPct val="115000"/>
                        </a:lnSpc>
                        <a:spcBef>
                          <a:spcPts val="0"/>
                        </a:spcBef>
                        <a:spcAft>
                          <a:spcPts val="0"/>
                        </a:spcAft>
                        <a:buClr>
                          <a:srgbClr val="000000"/>
                        </a:buClr>
                        <a:buSzPts val="1100"/>
                        <a:buFont typeface="Arial"/>
                        <a:buNone/>
                      </a:pPr>
                      <a:r>
                        <a:rPr lang="en-US" sz="1100" u="none" cap="none" strike="noStrike">
                          <a:latin typeface="Arial Narrow"/>
                          <a:ea typeface="Arial Narrow"/>
                          <a:cs typeface="Arial Narrow"/>
                          <a:sym typeface="Arial Narrow"/>
                        </a:rPr>
                        <a:t>USC World Language (Spanish)</a:t>
                      </a:r>
                      <a:endParaRPr sz="11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3C47D"/>
                    </a:solidFill>
                  </a:tcPr>
                </a:tc>
                <a:tc>
                  <a:txBody>
                    <a:bodyPr/>
                    <a:lstStyle/>
                    <a:p>
                      <a:pPr indent="0" lvl="0" marL="0" marR="0" rtl="0" algn="ctr">
                        <a:lnSpc>
                          <a:spcPct val="115000"/>
                        </a:lnSpc>
                        <a:spcBef>
                          <a:spcPts val="0"/>
                        </a:spcBef>
                        <a:spcAft>
                          <a:spcPts val="0"/>
                        </a:spcAft>
                        <a:buClr>
                          <a:srgbClr val="000000"/>
                        </a:buClr>
                        <a:buSzPts val="1100"/>
                        <a:buFont typeface="Arial"/>
                        <a:buNone/>
                      </a:pPr>
                      <a:r>
                        <a:rPr lang="en-US" sz="1100" u="none" cap="none" strike="noStrike">
                          <a:latin typeface="Arial Narrow"/>
                          <a:ea typeface="Arial Narrow"/>
                          <a:cs typeface="Arial Narrow"/>
                          <a:sym typeface="Arial Narrow"/>
                        </a:rPr>
                        <a:t>Stanford World Language (Mandarin)</a:t>
                      </a:r>
                      <a:endParaRPr sz="11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3C47D"/>
                    </a:solidFill>
                  </a:tcPr>
                </a:tc>
                <a:tc>
                  <a:txBody>
                    <a:bodyPr/>
                    <a:lstStyle/>
                    <a:p>
                      <a:pPr indent="0" lvl="0" marL="0" marR="0" rtl="0" algn="ctr">
                        <a:lnSpc>
                          <a:spcPct val="115000"/>
                        </a:lnSpc>
                        <a:spcBef>
                          <a:spcPts val="0"/>
                        </a:spcBef>
                        <a:spcAft>
                          <a:spcPts val="0"/>
                        </a:spcAft>
                        <a:buClr>
                          <a:srgbClr val="000000"/>
                        </a:buClr>
                        <a:buSzPts val="1100"/>
                        <a:buFont typeface="Arial"/>
                        <a:buNone/>
                      </a:pPr>
                      <a:r>
                        <a:rPr lang="en-US" sz="1100" u="none" cap="none" strike="noStrike">
                          <a:latin typeface="Arial Narrow"/>
                          <a:ea typeface="Arial Narrow"/>
                          <a:cs typeface="Arial Narrow"/>
                          <a:sym typeface="Arial Narrow"/>
                        </a:rPr>
                        <a:t>USC Art (Frost)</a:t>
                      </a:r>
                      <a:endParaRPr sz="11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00FF00"/>
                    </a:solidFill>
                  </a:tcPr>
                </a:tc>
                <a:tc>
                  <a:txBody>
                    <a:bodyPr/>
                    <a:lstStyle/>
                    <a:p>
                      <a:pPr indent="0" lvl="0" marL="0" marR="0" rtl="0" algn="ctr">
                        <a:lnSpc>
                          <a:spcPct val="115000"/>
                        </a:lnSpc>
                        <a:spcBef>
                          <a:spcPts val="0"/>
                        </a:spcBef>
                        <a:spcAft>
                          <a:spcPts val="0"/>
                        </a:spcAft>
                        <a:buClr>
                          <a:srgbClr val="000000"/>
                        </a:buClr>
                        <a:buSzPts val="1100"/>
                        <a:buFont typeface="Arial"/>
                        <a:buNone/>
                      </a:pPr>
                      <a:r>
                        <a:rPr lang="en-US" sz="1100" u="none" cap="none" strike="noStrike">
                          <a:latin typeface="Arial Narrow"/>
                          <a:ea typeface="Arial Narrow"/>
                          <a:cs typeface="Arial Narrow"/>
                          <a:sym typeface="Arial Narrow"/>
                        </a:rPr>
                        <a:t>Stanford Music (Hammer)</a:t>
                      </a:r>
                      <a:endParaRPr sz="11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00FF00"/>
                    </a:solidFill>
                  </a:tcPr>
                </a:tc>
                <a:tc vMerge="1"/>
                <a:tc vMerge="1"/>
              </a:tr>
              <a:tr h="504825">
                <a:tc>
                  <a:txBody>
                    <a:bodyPr/>
                    <a:lstStyle/>
                    <a:p>
                      <a:pPr indent="0" lvl="0" marL="0" marR="0" rtl="0" algn="ctr">
                        <a:lnSpc>
                          <a:spcPct val="115000"/>
                        </a:lnSpc>
                        <a:spcBef>
                          <a:spcPts val="0"/>
                        </a:spcBef>
                        <a:spcAft>
                          <a:spcPts val="0"/>
                        </a:spcAft>
                        <a:buClr>
                          <a:srgbClr val="000000"/>
                        </a:buClr>
                        <a:buSzPts val="1200"/>
                        <a:buFont typeface="Arial"/>
                        <a:buNone/>
                      </a:pPr>
                      <a:r>
                        <a:rPr b="1" lang="en-US" sz="1200" u="none" cap="none" strike="noStrike">
                          <a:latin typeface="Arial Narrow"/>
                          <a:ea typeface="Arial Narrow"/>
                          <a:cs typeface="Arial Narrow"/>
                          <a:sym typeface="Arial Narrow"/>
                        </a:rPr>
                        <a:t>Week 3</a:t>
                      </a:r>
                      <a:endParaRPr b="1" sz="12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000"/>
                        <a:buFont typeface="Arial"/>
                        <a:buNone/>
                      </a:pPr>
                      <a:r>
                        <a:rPr b="1" lang="en-US" sz="1000" u="none" cap="none" strike="noStrike">
                          <a:latin typeface="Arial Narrow"/>
                          <a:ea typeface="Arial Narrow"/>
                          <a:cs typeface="Arial Narrow"/>
                          <a:sym typeface="Arial Narrow"/>
                        </a:rPr>
                        <a:t>Block 2 (90 min) USC/Stanford</a:t>
                      </a:r>
                      <a:endParaRPr b="1" sz="10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100"/>
                        <a:buFont typeface="Arial"/>
                        <a:buNone/>
                      </a:pPr>
                      <a:r>
                        <a:rPr b="1" lang="en-US" sz="1100" u="none" cap="none" strike="noStrike">
                          <a:latin typeface="Arial Narrow"/>
                          <a:ea typeface="Arial Narrow"/>
                          <a:cs typeface="Arial Narrow"/>
                          <a:sym typeface="Arial Narrow"/>
                        </a:rPr>
                        <a:t>11:00 - 12:30</a:t>
                      </a:r>
                      <a:endParaRPr b="1" sz="11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EFEFEF"/>
                    </a:solidFill>
                  </a:tcPr>
                </a:tc>
                <a:tc>
                  <a:txBody>
                    <a:bodyPr/>
                    <a:lstStyle/>
                    <a:p>
                      <a:pPr indent="0" lvl="0" marL="0" marR="0" rtl="0" algn="ctr">
                        <a:lnSpc>
                          <a:spcPct val="115000"/>
                        </a:lnSpc>
                        <a:spcBef>
                          <a:spcPts val="0"/>
                        </a:spcBef>
                        <a:spcAft>
                          <a:spcPts val="0"/>
                        </a:spcAft>
                        <a:buClr>
                          <a:srgbClr val="000000"/>
                        </a:buClr>
                        <a:buSzPts val="1100"/>
                        <a:buFont typeface="Arial"/>
                        <a:buNone/>
                      </a:pPr>
                      <a:r>
                        <a:rPr lang="en-US" sz="1100" u="none" cap="none" strike="noStrike">
                          <a:latin typeface="Arial Narrow"/>
                          <a:ea typeface="Arial Narrow"/>
                          <a:cs typeface="Arial Narrow"/>
                          <a:sym typeface="Arial Narrow"/>
                        </a:rPr>
                        <a:t>P.E. (Mike)</a:t>
                      </a:r>
                      <a:endParaRPr sz="11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00FFFF"/>
                    </a:solidFill>
                  </a:tcPr>
                </a:tc>
                <a:tc>
                  <a:txBody>
                    <a:bodyPr/>
                    <a:lstStyle/>
                    <a:p>
                      <a:pPr indent="0" lvl="0" marL="0" marR="0" rtl="0" algn="ctr">
                        <a:lnSpc>
                          <a:spcPct val="115000"/>
                        </a:lnSpc>
                        <a:spcBef>
                          <a:spcPts val="0"/>
                        </a:spcBef>
                        <a:spcAft>
                          <a:spcPts val="0"/>
                        </a:spcAft>
                        <a:buClr>
                          <a:srgbClr val="000000"/>
                        </a:buClr>
                        <a:buSzPts val="1100"/>
                        <a:buFont typeface="Arial"/>
                        <a:buNone/>
                      </a:pPr>
                      <a:r>
                        <a:rPr lang="en-US" sz="1100" u="none" cap="none" strike="noStrike">
                          <a:latin typeface="Arial Narrow"/>
                          <a:ea typeface="Arial Narrow"/>
                          <a:cs typeface="Arial Narrow"/>
                          <a:sym typeface="Arial Narrow"/>
                        </a:rPr>
                        <a:t>P.E. (Tina)</a:t>
                      </a:r>
                      <a:endParaRPr sz="11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00FFFF"/>
                    </a:solidFill>
                  </a:tcPr>
                </a:tc>
                <a:tc>
                  <a:txBody>
                    <a:bodyPr/>
                    <a:lstStyle/>
                    <a:p>
                      <a:pPr indent="0" lvl="0" marL="0" marR="0" rtl="0" algn="ctr">
                        <a:lnSpc>
                          <a:spcPct val="115000"/>
                        </a:lnSpc>
                        <a:spcBef>
                          <a:spcPts val="0"/>
                        </a:spcBef>
                        <a:spcAft>
                          <a:spcPts val="0"/>
                        </a:spcAft>
                        <a:buClr>
                          <a:srgbClr val="000000"/>
                        </a:buClr>
                        <a:buSzPts val="1100"/>
                        <a:buFont typeface="Arial"/>
                        <a:buNone/>
                      </a:pPr>
                      <a:r>
                        <a:rPr lang="en-US" sz="1100" u="none" cap="none" strike="noStrike">
                          <a:latin typeface="Arial Narrow"/>
                          <a:ea typeface="Arial Narrow"/>
                          <a:cs typeface="Arial Narrow"/>
                          <a:sym typeface="Arial Narrow"/>
                        </a:rPr>
                        <a:t>USC Art (Frost)</a:t>
                      </a:r>
                      <a:endParaRPr sz="11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000000"/>
                      </a:solidFill>
                      <a:prstDash val="solid"/>
                      <a:round/>
                      <a:headEnd len="sm" w="sm" type="none"/>
                      <a:tailEnd len="sm" w="sm" type="none"/>
                    </a:lnB>
                    <a:solidFill>
                      <a:srgbClr val="00FF00"/>
                    </a:solidFill>
                  </a:tcPr>
                </a:tc>
                <a:tc>
                  <a:txBody>
                    <a:bodyPr/>
                    <a:lstStyle/>
                    <a:p>
                      <a:pPr indent="0" lvl="0" marL="0" marR="0" rtl="0" algn="ctr">
                        <a:lnSpc>
                          <a:spcPct val="115000"/>
                        </a:lnSpc>
                        <a:spcBef>
                          <a:spcPts val="0"/>
                        </a:spcBef>
                        <a:spcAft>
                          <a:spcPts val="0"/>
                        </a:spcAft>
                        <a:buClr>
                          <a:srgbClr val="000000"/>
                        </a:buClr>
                        <a:buSzPts val="1100"/>
                        <a:buFont typeface="Arial"/>
                        <a:buNone/>
                      </a:pPr>
                      <a:r>
                        <a:rPr lang="en-US" sz="1100" u="none" cap="none" strike="noStrike">
                          <a:latin typeface="Arial Narrow"/>
                          <a:ea typeface="Arial Narrow"/>
                          <a:cs typeface="Arial Narrow"/>
                          <a:sym typeface="Arial Narrow"/>
                        </a:rPr>
                        <a:t>Stanford Music (Hammer)</a:t>
                      </a:r>
                      <a:endParaRPr sz="1100" u="none" cap="none" strike="noStrike">
                        <a:latin typeface="Arial Narrow"/>
                        <a:ea typeface="Arial Narrow"/>
                        <a:cs typeface="Arial Narrow"/>
                        <a:sym typeface="Arial Narrow"/>
                      </a:endParaRPr>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00FF00"/>
                    </a:solidFill>
                  </a:tcPr>
                </a:tc>
                <a:tc>
                  <a:txBody>
                    <a:bodyPr/>
                    <a:lstStyle/>
                    <a:p>
                      <a:pPr indent="0" lvl="0" marL="0" marR="0" rtl="0" algn="ctr">
                        <a:lnSpc>
                          <a:spcPct val="115000"/>
                        </a:lnSpc>
                        <a:spcBef>
                          <a:spcPts val="0"/>
                        </a:spcBef>
                        <a:spcAft>
                          <a:spcPts val="0"/>
                        </a:spcAft>
                        <a:buClr>
                          <a:srgbClr val="000000"/>
                        </a:buClr>
                        <a:buSzPts val="1100"/>
                        <a:buFont typeface="Arial"/>
                        <a:buNone/>
                      </a:pPr>
                      <a:r>
                        <a:rPr lang="en-US" sz="1100" u="none" cap="none" strike="noStrike">
                          <a:latin typeface="Arial Narrow"/>
                          <a:ea typeface="Arial Narrow"/>
                          <a:cs typeface="Arial Narrow"/>
                          <a:sym typeface="Arial Narrow"/>
                        </a:rPr>
                        <a:t>USC World Language (Spanish)</a:t>
                      </a:r>
                      <a:endParaRPr sz="1100" u="none" cap="none" strike="noStrike">
                        <a:latin typeface="Arial Narrow"/>
                        <a:ea typeface="Arial Narrow"/>
                        <a:cs typeface="Arial Narrow"/>
                        <a:sym typeface="Arial Narrow"/>
                      </a:endParaRPr>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3C47D"/>
                    </a:solidFill>
                  </a:tcPr>
                </a:tc>
                <a:tc>
                  <a:txBody>
                    <a:bodyPr/>
                    <a:lstStyle/>
                    <a:p>
                      <a:pPr indent="0" lvl="0" marL="0" marR="0" rtl="0" algn="ctr">
                        <a:lnSpc>
                          <a:spcPct val="115000"/>
                        </a:lnSpc>
                        <a:spcBef>
                          <a:spcPts val="0"/>
                        </a:spcBef>
                        <a:spcAft>
                          <a:spcPts val="0"/>
                        </a:spcAft>
                        <a:buClr>
                          <a:srgbClr val="000000"/>
                        </a:buClr>
                        <a:buSzPts val="1100"/>
                        <a:buFont typeface="Arial"/>
                        <a:buNone/>
                      </a:pPr>
                      <a:r>
                        <a:rPr lang="en-US" sz="1100" u="none" cap="none" strike="noStrike">
                          <a:latin typeface="Arial Narrow"/>
                          <a:ea typeface="Arial Narrow"/>
                          <a:cs typeface="Arial Narrow"/>
                          <a:sym typeface="Arial Narrow"/>
                        </a:rPr>
                        <a:t>Stanford World Language (Mandarin)</a:t>
                      </a:r>
                      <a:endParaRPr sz="1100" u="none" cap="none" strike="noStrike">
                        <a:latin typeface="Arial Narrow"/>
                        <a:ea typeface="Arial Narrow"/>
                        <a:cs typeface="Arial Narrow"/>
                        <a:sym typeface="Arial Narrow"/>
                      </a:endParaRPr>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3C47D"/>
                    </a:solidFill>
                  </a:tcPr>
                </a:tc>
                <a:tc>
                  <a:txBody>
                    <a:bodyPr/>
                    <a:lstStyle/>
                    <a:p>
                      <a:pPr indent="0" lvl="0" marL="0" marR="0" rtl="0" algn="ctr">
                        <a:lnSpc>
                          <a:spcPct val="115000"/>
                        </a:lnSpc>
                        <a:spcBef>
                          <a:spcPts val="0"/>
                        </a:spcBef>
                        <a:spcAft>
                          <a:spcPts val="0"/>
                        </a:spcAft>
                        <a:buClr>
                          <a:srgbClr val="000000"/>
                        </a:buClr>
                        <a:buSzPts val="1100"/>
                        <a:buFont typeface="Arial"/>
                        <a:buNone/>
                      </a:pPr>
                      <a:r>
                        <a:rPr lang="en-US" sz="1100" u="none" cap="none" strike="noStrike">
                          <a:latin typeface="Arial Narrow"/>
                          <a:ea typeface="Arial Narrow"/>
                          <a:cs typeface="Arial Narrow"/>
                          <a:sym typeface="Arial Narrow"/>
                        </a:rPr>
                        <a:t>USC World Language (Spanish)</a:t>
                      </a:r>
                      <a:endParaRPr sz="1100" u="none" cap="none" strike="noStrike">
                        <a:latin typeface="Arial Narrow"/>
                        <a:ea typeface="Arial Narrow"/>
                        <a:cs typeface="Arial Narrow"/>
                        <a:sym typeface="Arial Narrow"/>
                      </a:endParaRPr>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3C47D"/>
                    </a:solidFill>
                  </a:tcPr>
                </a:tc>
                <a:tc>
                  <a:txBody>
                    <a:bodyPr/>
                    <a:lstStyle/>
                    <a:p>
                      <a:pPr indent="0" lvl="0" marL="0" marR="0" rtl="0" algn="ctr">
                        <a:lnSpc>
                          <a:spcPct val="115000"/>
                        </a:lnSpc>
                        <a:spcBef>
                          <a:spcPts val="0"/>
                        </a:spcBef>
                        <a:spcAft>
                          <a:spcPts val="0"/>
                        </a:spcAft>
                        <a:buClr>
                          <a:srgbClr val="000000"/>
                        </a:buClr>
                        <a:buSzPts val="1100"/>
                        <a:buFont typeface="Arial"/>
                        <a:buNone/>
                      </a:pPr>
                      <a:r>
                        <a:rPr lang="en-US" sz="1100" u="none" cap="none" strike="noStrike">
                          <a:latin typeface="Arial Narrow"/>
                          <a:ea typeface="Arial Narrow"/>
                          <a:cs typeface="Arial Narrow"/>
                          <a:sym typeface="Arial Narrow"/>
                        </a:rPr>
                        <a:t>Stanford World Language (Mandarin)</a:t>
                      </a:r>
                      <a:endParaRPr sz="1100" u="none" cap="none" strike="noStrike">
                        <a:latin typeface="Arial Narrow"/>
                        <a:ea typeface="Arial Narrow"/>
                        <a:cs typeface="Arial Narrow"/>
                        <a:sym typeface="Arial Narrow"/>
                      </a:endParaRPr>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3C47D"/>
                    </a:solidFill>
                  </a:tcPr>
                </a:tc>
                <a:tc vMerge="1"/>
                <a:tc vMerge="1"/>
              </a:tr>
              <a:tr h="251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99999"/>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99999"/>
                    </a:solidFill>
                  </a:tcPr>
                </a:tc>
                <a:tc>
                  <a:txBody>
                    <a:bodyPr/>
                    <a:lstStyle/>
                    <a:p>
                      <a:pPr indent="0" lvl="0" marL="0" marR="0" rtl="0" algn="ctr">
                        <a:lnSpc>
                          <a:spcPct val="115000"/>
                        </a:lnSpc>
                        <a:spcBef>
                          <a:spcPts val="0"/>
                        </a:spcBef>
                        <a:spcAft>
                          <a:spcPts val="0"/>
                        </a:spcAft>
                        <a:buClr>
                          <a:srgbClr val="000000"/>
                        </a:buClr>
                        <a:buSzPts val="1100"/>
                        <a:buFont typeface="Arial"/>
                        <a:buNone/>
                      </a:pPr>
                      <a:r>
                        <a:rPr b="1" lang="en-US" sz="1100" u="none" cap="none" strike="noStrike">
                          <a:latin typeface="Arial Narrow"/>
                          <a:ea typeface="Arial Narrow"/>
                          <a:cs typeface="Arial Narrow"/>
                          <a:sym typeface="Arial Narrow"/>
                        </a:rPr>
                        <a:t>12:30 - 1:00</a:t>
                      </a:r>
                      <a:endParaRPr b="1" sz="1100" u="none" cap="none" strike="noStrike">
                        <a:latin typeface="Arial Narrow"/>
                        <a:ea typeface="Arial Narrow"/>
                        <a:cs typeface="Arial Narrow"/>
                        <a:sym typeface="Arial Narrow"/>
                      </a:endParaRPr>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99999"/>
                    </a:solidFill>
                  </a:tcPr>
                </a:tc>
                <a:tc gridSpan="10">
                  <a:txBody>
                    <a:bodyPr/>
                    <a:lstStyle/>
                    <a:p>
                      <a:pPr indent="0" lvl="0" marL="0" marR="0" rtl="0" algn="ctr">
                        <a:lnSpc>
                          <a:spcPct val="115000"/>
                        </a:lnSpc>
                        <a:spcBef>
                          <a:spcPts val="0"/>
                        </a:spcBef>
                        <a:spcAft>
                          <a:spcPts val="0"/>
                        </a:spcAft>
                        <a:buClr>
                          <a:srgbClr val="000000"/>
                        </a:buClr>
                        <a:buSzPts val="1100"/>
                        <a:buFont typeface="Arial"/>
                        <a:buNone/>
                      </a:pPr>
                      <a:r>
                        <a:rPr b="1" lang="en-US" sz="1100" u="none" cap="none" strike="noStrike">
                          <a:latin typeface="Arial Narrow"/>
                          <a:ea typeface="Arial Narrow"/>
                          <a:cs typeface="Arial Narrow"/>
                          <a:sym typeface="Arial Narrow"/>
                        </a:rPr>
                        <a:t>Lunch</a:t>
                      </a:r>
                      <a:endParaRPr b="1" sz="1100" u="none" cap="none" strike="noStrike">
                        <a:latin typeface="Arial Narrow"/>
                        <a:ea typeface="Arial Narrow"/>
                        <a:cs typeface="Arial Narrow"/>
                        <a:sym typeface="Arial Narrow"/>
                      </a:endParaRPr>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999999"/>
                    </a:solidFill>
                  </a:tcPr>
                </a:tc>
                <a:tc hMerge="1"/>
                <a:tc hMerge="1"/>
                <a:tc hMerge="1"/>
                <a:tc hMerge="1"/>
                <a:tc hMerge="1"/>
                <a:tc hMerge="1"/>
                <a:tc hMerge="1"/>
                <a:tc hMerge="1"/>
                <a:tc hMerge="1"/>
              </a:tr>
              <a:tr h="251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000"/>
                        <a:buFont typeface="Arial"/>
                        <a:buNone/>
                      </a:pPr>
                      <a:r>
                        <a:rPr b="1" lang="en-US" sz="1000" u="none" cap="none" strike="noStrike">
                          <a:latin typeface="Arial Narrow"/>
                          <a:ea typeface="Arial Narrow"/>
                          <a:cs typeface="Arial Narrow"/>
                          <a:sym typeface="Arial Narrow"/>
                        </a:rPr>
                        <a:t>Block 3 (90 min)</a:t>
                      </a:r>
                      <a:endParaRPr b="1" sz="10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100"/>
                        <a:buFont typeface="Arial"/>
                        <a:buNone/>
                      </a:pPr>
                      <a:r>
                        <a:rPr b="1" lang="en-US" sz="1100" u="none" cap="none" strike="noStrike">
                          <a:latin typeface="Arial Narrow"/>
                          <a:ea typeface="Arial Narrow"/>
                          <a:cs typeface="Arial Narrow"/>
                          <a:sym typeface="Arial Narrow"/>
                        </a:rPr>
                        <a:t>1:00 - 2:30</a:t>
                      </a:r>
                      <a:endParaRPr b="1" sz="11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100"/>
                        <a:buFont typeface="Arial"/>
                        <a:buNone/>
                      </a:pPr>
                      <a:r>
                        <a:rPr lang="en-US" sz="1100" u="none" cap="none" strike="noStrike">
                          <a:latin typeface="Arial Narrow"/>
                          <a:ea typeface="Arial Narrow"/>
                          <a:cs typeface="Arial Narrow"/>
                          <a:sym typeface="Arial Narrow"/>
                        </a:rPr>
                        <a:t>USC (Math)</a:t>
                      </a:r>
                      <a:endParaRPr sz="11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9CB9C"/>
                    </a:solidFill>
                  </a:tcPr>
                </a:tc>
                <a:tc>
                  <a:txBody>
                    <a:bodyPr/>
                    <a:lstStyle/>
                    <a:p>
                      <a:pPr indent="0" lvl="0" marL="0" marR="0" rtl="0" algn="ctr">
                        <a:lnSpc>
                          <a:spcPct val="115000"/>
                        </a:lnSpc>
                        <a:spcBef>
                          <a:spcPts val="0"/>
                        </a:spcBef>
                        <a:spcAft>
                          <a:spcPts val="0"/>
                        </a:spcAft>
                        <a:buClr>
                          <a:srgbClr val="000000"/>
                        </a:buClr>
                        <a:buSzPts val="1100"/>
                        <a:buFont typeface="Arial"/>
                        <a:buNone/>
                      </a:pPr>
                      <a:r>
                        <a:rPr lang="en-US" sz="1100" u="none" cap="none" strike="noStrike">
                          <a:latin typeface="Arial Narrow"/>
                          <a:ea typeface="Arial Narrow"/>
                          <a:cs typeface="Arial Narrow"/>
                          <a:sym typeface="Arial Narrow"/>
                        </a:rPr>
                        <a:t>Stanford (ELA)</a:t>
                      </a:r>
                      <a:endParaRPr sz="11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9DAF8"/>
                    </a:solidFill>
                  </a:tcPr>
                </a:tc>
                <a:tc>
                  <a:txBody>
                    <a:bodyPr/>
                    <a:lstStyle/>
                    <a:p>
                      <a:pPr indent="0" lvl="0" marL="0" marR="0" rtl="0" algn="ctr">
                        <a:lnSpc>
                          <a:spcPct val="115000"/>
                        </a:lnSpc>
                        <a:spcBef>
                          <a:spcPts val="0"/>
                        </a:spcBef>
                        <a:spcAft>
                          <a:spcPts val="0"/>
                        </a:spcAft>
                        <a:buClr>
                          <a:srgbClr val="000000"/>
                        </a:buClr>
                        <a:buSzPts val="1100"/>
                        <a:buFont typeface="Arial"/>
                        <a:buNone/>
                      </a:pPr>
                      <a:r>
                        <a:rPr lang="en-US" sz="1100" u="none" cap="none" strike="noStrike">
                          <a:latin typeface="Arial Narrow"/>
                          <a:ea typeface="Arial Narrow"/>
                          <a:cs typeface="Arial Narrow"/>
                          <a:sym typeface="Arial Narrow"/>
                        </a:rPr>
                        <a:t>USC (ELA)</a:t>
                      </a:r>
                      <a:endParaRPr sz="11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9CB9C"/>
                    </a:solidFill>
                  </a:tcPr>
                </a:tc>
                <a:tc>
                  <a:txBody>
                    <a:bodyPr/>
                    <a:lstStyle/>
                    <a:p>
                      <a:pPr indent="0" lvl="0" marL="0" marR="0" rtl="0" algn="ctr">
                        <a:lnSpc>
                          <a:spcPct val="115000"/>
                        </a:lnSpc>
                        <a:spcBef>
                          <a:spcPts val="0"/>
                        </a:spcBef>
                        <a:spcAft>
                          <a:spcPts val="0"/>
                        </a:spcAft>
                        <a:buClr>
                          <a:srgbClr val="000000"/>
                        </a:buClr>
                        <a:buSzPts val="1100"/>
                        <a:buFont typeface="Arial"/>
                        <a:buNone/>
                      </a:pPr>
                      <a:r>
                        <a:rPr lang="en-US" sz="1100" u="none" cap="none" strike="noStrike">
                          <a:latin typeface="Arial Narrow"/>
                          <a:ea typeface="Arial Narrow"/>
                          <a:cs typeface="Arial Narrow"/>
                          <a:sym typeface="Arial Narrow"/>
                        </a:rPr>
                        <a:t>Stanford (Math)</a:t>
                      </a:r>
                      <a:endParaRPr sz="11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9DAF8"/>
                    </a:solidFill>
                  </a:tcPr>
                </a:tc>
                <a:tc>
                  <a:txBody>
                    <a:bodyPr/>
                    <a:lstStyle/>
                    <a:p>
                      <a:pPr indent="0" lvl="0" marL="0" marR="0" rtl="0" algn="ctr">
                        <a:lnSpc>
                          <a:spcPct val="115000"/>
                        </a:lnSpc>
                        <a:spcBef>
                          <a:spcPts val="0"/>
                        </a:spcBef>
                        <a:spcAft>
                          <a:spcPts val="0"/>
                        </a:spcAft>
                        <a:buClr>
                          <a:srgbClr val="000000"/>
                        </a:buClr>
                        <a:buSzPts val="1100"/>
                        <a:buFont typeface="Arial"/>
                        <a:buNone/>
                      </a:pPr>
                      <a:r>
                        <a:rPr lang="en-US" sz="1100" u="none" cap="none" strike="noStrike">
                          <a:latin typeface="Arial Narrow"/>
                          <a:ea typeface="Arial Narrow"/>
                          <a:cs typeface="Arial Narrow"/>
                          <a:sym typeface="Arial Narrow"/>
                        </a:rPr>
                        <a:t>USC (Math)</a:t>
                      </a:r>
                      <a:endParaRPr sz="11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9CB9C"/>
                    </a:solidFill>
                  </a:tcPr>
                </a:tc>
                <a:tc>
                  <a:txBody>
                    <a:bodyPr/>
                    <a:lstStyle/>
                    <a:p>
                      <a:pPr indent="0" lvl="0" marL="0" marR="0" rtl="0" algn="ctr">
                        <a:lnSpc>
                          <a:spcPct val="115000"/>
                        </a:lnSpc>
                        <a:spcBef>
                          <a:spcPts val="0"/>
                        </a:spcBef>
                        <a:spcAft>
                          <a:spcPts val="0"/>
                        </a:spcAft>
                        <a:buClr>
                          <a:srgbClr val="000000"/>
                        </a:buClr>
                        <a:buSzPts val="1100"/>
                        <a:buFont typeface="Arial"/>
                        <a:buNone/>
                      </a:pPr>
                      <a:r>
                        <a:rPr lang="en-US" sz="1100" u="none" cap="none" strike="noStrike">
                          <a:latin typeface="Arial Narrow"/>
                          <a:ea typeface="Arial Narrow"/>
                          <a:cs typeface="Arial Narrow"/>
                          <a:sym typeface="Arial Narrow"/>
                        </a:rPr>
                        <a:t>Stanford (ELA)</a:t>
                      </a:r>
                      <a:endParaRPr sz="11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9DAF8"/>
                    </a:solidFill>
                  </a:tcPr>
                </a:tc>
                <a:tc>
                  <a:txBody>
                    <a:bodyPr/>
                    <a:lstStyle/>
                    <a:p>
                      <a:pPr indent="0" lvl="0" marL="0" marR="0" rtl="0" algn="ctr">
                        <a:lnSpc>
                          <a:spcPct val="115000"/>
                        </a:lnSpc>
                        <a:spcBef>
                          <a:spcPts val="0"/>
                        </a:spcBef>
                        <a:spcAft>
                          <a:spcPts val="0"/>
                        </a:spcAft>
                        <a:buClr>
                          <a:srgbClr val="000000"/>
                        </a:buClr>
                        <a:buSzPts val="1100"/>
                        <a:buFont typeface="Arial"/>
                        <a:buNone/>
                      </a:pPr>
                      <a:r>
                        <a:rPr lang="en-US" sz="1100" u="none" cap="none" strike="noStrike">
                          <a:latin typeface="Arial Narrow"/>
                          <a:ea typeface="Arial Narrow"/>
                          <a:cs typeface="Arial Narrow"/>
                          <a:sym typeface="Arial Narrow"/>
                        </a:rPr>
                        <a:t>USC (ELA)</a:t>
                      </a:r>
                      <a:endParaRPr sz="11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9CB9C"/>
                    </a:solidFill>
                  </a:tcPr>
                </a:tc>
                <a:tc>
                  <a:txBody>
                    <a:bodyPr/>
                    <a:lstStyle/>
                    <a:p>
                      <a:pPr indent="0" lvl="0" marL="0" marR="0" rtl="0" algn="ctr">
                        <a:lnSpc>
                          <a:spcPct val="115000"/>
                        </a:lnSpc>
                        <a:spcBef>
                          <a:spcPts val="0"/>
                        </a:spcBef>
                        <a:spcAft>
                          <a:spcPts val="0"/>
                        </a:spcAft>
                        <a:buClr>
                          <a:srgbClr val="000000"/>
                        </a:buClr>
                        <a:buSzPts val="1100"/>
                        <a:buFont typeface="Arial"/>
                        <a:buNone/>
                      </a:pPr>
                      <a:r>
                        <a:rPr lang="en-US" sz="1100" u="none" cap="none" strike="noStrike">
                          <a:latin typeface="Arial Narrow"/>
                          <a:ea typeface="Arial Narrow"/>
                          <a:cs typeface="Arial Narrow"/>
                          <a:sym typeface="Arial Narrow"/>
                        </a:rPr>
                        <a:t>Stanford (Math)</a:t>
                      </a:r>
                      <a:endParaRPr sz="11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9DAF8"/>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666666"/>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666666"/>
                    </a:solidFill>
                  </a:tcPr>
                </a:tc>
              </a:tr>
              <a:tr h="251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000"/>
                        <a:buFont typeface="Arial"/>
                        <a:buNone/>
                      </a:pPr>
                      <a:r>
                        <a:rPr b="1" lang="en-US" sz="1000" u="none" cap="none" strike="noStrike">
                          <a:latin typeface="Arial Narrow"/>
                          <a:ea typeface="Arial Narrow"/>
                          <a:cs typeface="Arial Narrow"/>
                          <a:sym typeface="Arial Narrow"/>
                        </a:rPr>
                        <a:t>Block A (60 min)</a:t>
                      </a:r>
                      <a:endParaRPr b="1" sz="10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100"/>
                        <a:buFont typeface="Arial"/>
                        <a:buNone/>
                      </a:pPr>
                      <a:r>
                        <a:rPr b="1" lang="en-US" sz="1100" u="none" cap="none" strike="noStrike">
                          <a:latin typeface="Arial Narrow"/>
                          <a:ea typeface="Arial Narrow"/>
                          <a:cs typeface="Arial Narrow"/>
                          <a:sym typeface="Arial Narrow"/>
                        </a:rPr>
                        <a:t>2:30 - 3:30</a:t>
                      </a:r>
                      <a:endParaRPr b="1" sz="11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100"/>
                        <a:buFont typeface="Arial"/>
                        <a:buNone/>
                      </a:pPr>
                      <a:r>
                        <a:rPr lang="en-US" sz="1100" u="none" cap="none" strike="noStrike">
                          <a:latin typeface="Arial Narrow"/>
                          <a:ea typeface="Arial Narrow"/>
                          <a:cs typeface="Arial Narrow"/>
                          <a:sym typeface="Arial Narrow"/>
                        </a:rPr>
                        <a:t>USC Science</a:t>
                      </a:r>
                      <a:endParaRPr sz="11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9CB9C"/>
                    </a:solidFill>
                  </a:tcPr>
                </a:tc>
                <a:tc>
                  <a:txBody>
                    <a:bodyPr/>
                    <a:lstStyle/>
                    <a:p>
                      <a:pPr indent="0" lvl="0" marL="0" marR="0" rtl="0" algn="ctr">
                        <a:lnSpc>
                          <a:spcPct val="115000"/>
                        </a:lnSpc>
                        <a:spcBef>
                          <a:spcPts val="0"/>
                        </a:spcBef>
                        <a:spcAft>
                          <a:spcPts val="0"/>
                        </a:spcAft>
                        <a:buClr>
                          <a:srgbClr val="000000"/>
                        </a:buClr>
                        <a:buSzPts val="1100"/>
                        <a:buFont typeface="Arial"/>
                        <a:buNone/>
                      </a:pPr>
                      <a:r>
                        <a:rPr lang="en-US" sz="1100" u="none" cap="none" strike="noStrike">
                          <a:latin typeface="Arial Narrow"/>
                          <a:ea typeface="Arial Narrow"/>
                          <a:cs typeface="Arial Narrow"/>
                          <a:sym typeface="Arial Narrow"/>
                        </a:rPr>
                        <a:t>Stanford History</a:t>
                      </a:r>
                      <a:endParaRPr sz="11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0E0E3"/>
                    </a:solidFill>
                  </a:tcPr>
                </a:tc>
                <a:tc>
                  <a:txBody>
                    <a:bodyPr/>
                    <a:lstStyle/>
                    <a:p>
                      <a:pPr indent="0" lvl="0" marL="0" marR="0" rtl="0" algn="ctr">
                        <a:lnSpc>
                          <a:spcPct val="115000"/>
                        </a:lnSpc>
                        <a:spcBef>
                          <a:spcPts val="0"/>
                        </a:spcBef>
                        <a:spcAft>
                          <a:spcPts val="0"/>
                        </a:spcAft>
                        <a:buClr>
                          <a:srgbClr val="000000"/>
                        </a:buClr>
                        <a:buSzPts val="1100"/>
                        <a:buFont typeface="Arial"/>
                        <a:buNone/>
                      </a:pPr>
                      <a:r>
                        <a:rPr lang="en-US" sz="1100" u="none" cap="none" strike="noStrike">
                          <a:latin typeface="Arial Narrow"/>
                          <a:ea typeface="Arial Narrow"/>
                          <a:cs typeface="Arial Narrow"/>
                          <a:sym typeface="Arial Narrow"/>
                        </a:rPr>
                        <a:t>USC History</a:t>
                      </a:r>
                      <a:endParaRPr sz="11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9CB9C"/>
                    </a:solidFill>
                  </a:tcPr>
                </a:tc>
                <a:tc>
                  <a:txBody>
                    <a:bodyPr/>
                    <a:lstStyle/>
                    <a:p>
                      <a:pPr indent="0" lvl="0" marL="0" marR="0" rtl="0" algn="ctr">
                        <a:lnSpc>
                          <a:spcPct val="115000"/>
                        </a:lnSpc>
                        <a:spcBef>
                          <a:spcPts val="0"/>
                        </a:spcBef>
                        <a:spcAft>
                          <a:spcPts val="0"/>
                        </a:spcAft>
                        <a:buClr>
                          <a:srgbClr val="000000"/>
                        </a:buClr>
                        <a:buSzPts val="1100"/>
                        <a:buFont typeface="Arial"/>
                        <a:buNone/>
                      </a:pPr>
                      <a:r>
                        <a:rPr lang="en-US" sz="1100" u="none" cap="none" strike="noStrike">
                          <a:latin typeface="Arial Narrow"/>
                          <a:ea typeface="Arial Narrow"/>
                          <a:cs typeface="Arial Narrow"/>
                          <a:sym typeface="Arial Narrow"/>
                        </a:rPr>
                        <a:t>Stanford Science</a:t>
                      </a:r>
                      <a:endParaRPr sz="11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0E0E3"/>
                    </a:solidFill>
                  </a:tcPr>
                </a:tc>
                <a:tc>
                  <a:txBody>
                    <a:bodyPr/>
                    <a:lstStyle/>
                    <a:p>
                      <a:pPr indent="0" lvl="0" marL="0" marR="0" rtl="0" algn="ctr">
                        <a:lnSpc>
                          <a:spcPct val="115000"/>
                        </a:lnSpc>
                        <a:spcBef>
                          <a:spcPts val="0"/>
                        </a:spcBef>
                        <a:spcAft>
                          <a:spcPts val="0"/>
                        </a:spcAft>
                        <a:buClr>
                          <a:srgbClr val="000000"/>
                        </a:buClr>
                        <a:buSzPts val="1100"/>
                        <a:buFont typeface="Arial"/>
                        <a:buNone/>
                      </a:pPr>
                      <a:r>
                        <a:rPr lang="en-US" sz="1100" u="none" cap="none" strike="noStrike">
                          <a:latin typeface="Arial Narrow"/>
                          <a:ea typeface="Arial Narrow"/>
                          <a:cs typeface="Arial Narrow"/>
                          <a:sym typeface="Arial Narrow"/>
                        </a:rPr>
                        <a:t>USC Science</a:t>
                      </a:r>
                      <a:endParaRPr sz="11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9CB9C"/>
                    </a:solidFill>
                  </a:tcPr>
                </a:tc>
                <a:tc>
                  <a:txBody>
                    <a:bodyPr/>
                    <a:lstStyle/>
                    <a:p>
                      <a:pPr indent="0" lvl="0" marL="0" marR="0" rtl="0" algn="ctr">
                        <a:lnSpc>
                          <a:spcPct val="115000"/>
                        </a:lnSpc>
                        <a:spcBef>
                          <a:spcPts val="0"/>
                        </a:spcBef>
                        <a:spcAft>
                          <a:spcPts val="0"/>
                        </a:spcAft>
                        <a:buClr>
                          <a:srgbClr val="000000"/>
                        </a:buClr>
                        <a:buSzPts val="1100"/>
                        <a:buFont typeface="Arial"/>
                        <a:buNone/>
                      </a:pPr>
                      <a:r>
                        <a:rPr lang="en-US" sz="1100" u="none" cap="none" strike="noStrike">
                          <a:latin typeface="Arial Narrow"/>
                          <a:ea typeface="Arial Narrow"/>
                          <a:cs typeface="Arial Narrow"/>
                          <a:sym typeface="Arial Narrow"/>
                        </a:rPr>
                        <a:t>Stanford History</a:t>
                      </a:r>
                      <a:endParaRPr sz="11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0E0E3"/>
                    </a:solidFill>
                  </a:tcPr>
                </a:tc>
                <a:tc>
                  <a:txBody>
                    <a:bodyPr/>
                    <a:lstStyle/>
                    <a:p>
                      <a:pPr indent="0" lvl="0" marL="0" marR="0" rtl="0" algn="ctr">
                        <a:lnSpc>
                          <a:spcPct val="115000"/>
                        </a:lnSpc>
                        <a:spcBef>
                          <a:spcPts val="0"/>
                        </a:spcBef>
                        <a:spcAft>
                          <a:spcPts val="0"/>
                        </a:spcAft>
                        <a:buClr>
                          <a:srgbClr val="000000"/>
                        </a:buClr>
                        <a:buSzPts val="1100"/>
                        <a:buFont typeface="Arial"/>
                        <a:buNone/>
                      </a:pPr>
                      <a:r>
                        <a:rPr lang="en-US" sz="1100" u="none" cap="none" strike="noStrike">
                          <a:latin typeface="Arial Narrow"/>
                          <a:ea typeface="Arial Narrow"/>
                          <a:cs typeface="Arial Narrow"/>
                          <a:sym typeface="Arial Narrow"/>
                        </a:rPr>
                        <a:t>USC History</a:t>
                      </a:r>
                      <a:endParaRPr sz="11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9CB9C"/>
                    </a:solidFill>
                  </a:tcPr>
                </a:tc>
                <a:tc>
                  <a:txBody>
                    <a:bodyPr/>
                    <a:lstStyle/>
                    <a:p>
                      <a:pPr indent="0" lvl="0" marL="0" marR="0" rtl="0" algn="ctr">
                        <a:lnSpc>
                          <a:spcPct val="115000"/>
                        </a:lnSpc>
                        <a:spcBef>
                          <a:spcPts val="0"/>
                        </a:spcBef>
                        <a:spcAft>
                          <a:spcPts val="0"/>
                        </a:spcAft>
                        <a:buClr>
                          <a:srgbClr val="000000"/>
                        </a:buClr>
                        <a:buSzPts val="1100"/>
                        <a:buFont typeface="Arial"/>
                        <a:buNone/>
                      </a:pPr>
                      <a:r>
                        <a:rPr lang="en-US" sz="1100" u="none" cap="none" strike="noStrike">
                          <a:latin typeface="Arial Narrow"/>
                          <a:ea typeface="Arial Narrow"/>
                          <a:cs typeface="Arial Narrow"/>
                          <a:sym typeface="Arial Narrow"/>
                        </a:rPr>
                        <a:t>Stanford Science</a:t>
                      </a:r>
                      <a:endParaRPr sz="11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0E0E3"/>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666666"/>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666666"/>
                    </a:solidFill>
                  </a:tcPr>
                </a:tc>
              </a:tr>
              <a:tr h="25145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100"/>
                        <a:buFont typeface="Arial"/>
                        <a:buNone/>
                      </a:pPr>
                      <a:r>
                        <a:rPr b="1" lang="en-US" sz="1100" u="none" cap="none" strike="noStrike">
                          <a:latin typeface="Arial Narrow"/>
                          <a:ea typeface="Arial Narrow"/>
                          <a:cs typeface="Arial Narrow"/>
                          <a:sym typeface="Arial Narrow"/>
                        </a:rPr>
                        <a:t>3:30 - 4:30</a:t>
                      </a:r>
                      <a:endParaRPr b="1" sz="1100" u="none" cap="none" strike="noStrike">
                        <a:latin typeface="Arial Narrow"/>
                        <a:ea typeface="Arial Narrow"/>
                        <a:cs typeface="Arial Narrow"/>
                        <a:sym typeface="Arial Narrow"/>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15000"/>
                        </a:lnSpc>
                        <a:spcBef>
                          <a:spcPts val="0"/>
                        </a:spcBef>
                        <a:spcAft>
                          <a:spcPts val="0"/>
                        </a:spcAft>
                        <a:buClr>
                          <a:srgbClr val="000000"/>
                        </a:buClr>
                        <a:buSzPts val="1000"/>
                        <a:buFont typeface="Arial"/>
                        <a:buNone/>
                      </a:pPr>
                      <a:r>
                        <a:rPr lang="en-US" sz="1000" u="none" cap="none" strike="noStrike">
                          <a:latin typeface="Roboto"/>
                          <a:ea typeface="Roboto"/>
                          <a:cs typeface="Roboto"/>
                          <a:sym typeface="Roboto"/>
                        </a:rPr>
                        <a:t>Tutoring</a:t>
                      </a:r>
                      <a:endParaRPr sz="1000" u="none" cap="none" strike="noStrike">
                        <a:latin typeface="Roboto"/>
                        <a:ea typeface="Roboto"/>
                        <a:cs typeface="Roboto"/>
                        <a:sym typeface="Roboto"/>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EAD1DC"/>
                    </a:solidFill>
                  </a:tcPr>
                </a:tc>
                <a:tc>
                  <a:txBody>
                    <a:bodyPr/>
                    <a:lstStyle/>
                    <a:p>
                      <a:pPr indent="0" lvl="0" marL="0" marR="0" rtl="0" algn="l">
                        <a:lnSpc>
                          <a:spcPct val="115000"/>
                        </a:lnSpc>
                        <a:spcBef>
                          <a:spcPts val="0"/>
                        </a:spcBef>
                        <a:spcAft>
                          <a:spcPts val="0"/>
                        </a:spcAft>
                        <a:buClr>
                          <a:srgbClr val="000000"/>
                        </a:buClr>
                        <a:buSzPts val="1000"/>
                        <a:buFont typeface="Arial"/>
                        <a:buNone/>
                      </a:pPr>
                      <a:r>
                        <a:rPr lang="en-US" sz="1000" u="none" cap="none" strike="noStrike">
                          <a:latin typeface="Roboto"/>
                          <a:ea typeface="Roboto"/>
                          <a:cs typeface="Roboto"/>
                          <a:sym typeface="Roboto"/>
                        </a:rPr>
                        <a:t>Tutoring</a:t>
                      </a:r>
                      <a:endParaRPr sz="1000" u="none" cap="none" strike="noStrike">
                        <a:latin typeface="Roboto"/>
                        <a:ea typeface="Roboto"/>
                        <a:cs typeface="Roboto"/>
                        <a:sym typeface="Roboto"/>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EAD1DC"/>
                    </a:solidFill>
                  </a:tcPr>
                </a:tc>
                <a:tc>
                  <a:txBody>
                    <a:bodyPr/>
                    <a:lstStyle/>
                    <a:p>
                      <a:pPr indent="0" lvl="0" marL="0" marR="0" rtl="0" algn="l">
                        <a:lnSpc>
                          <a:spcPct val="115000"/>
                        </a:lnSpc>
                        <a:spcBef>
                          <a:spcPts val="0"/>
                        </a:spcBef>
                        <a:spcAft>
                          <a:spcPts val="0"/>
                        </a:spcAft>
                        <a:buClr>
                          <a:srgbClr val="000000"/>
                        </a:buClr>
                        <a:buSzPts val="1000"/>
                        <a:buFont typeface="Arial"/>
                        <a:buNone/>
                      </a:pPr>
                      <a:r>
                        <a:rPr lang="en-US" sz="1000" u="none" cap="none" strike="noStrike">
                          <a:latin typeface="Roboto"/>
                          <a:ea typeface="Roboto"/>
                          <a:cs typeface="Roboto"/>
                          <a:sym typeface="Roboto"/>
                        </a:rPr>
                        <a:t>Tutoring</a:t>
                      </a:r>
                      <a:endParaRPr sz="1000" u="none" cap="none" strike="noStrike">
                        <a:latin typeface="Roboto"/>
                        <a:ea typeface="Roboto"/>
                        <a:cs typeface="Roboto"/>
                        <a:sym typeface="Roboto"/>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EAD1DC"/>
                    </a:solidFill>
                  </a:tcPr>
                </a:tc>
                <a:tc>
                  <a:txBody>
                    <a:bodyPr/>
                    <a:lstStyle/>
                    <a:p>
                      <a:pPr indent="0" lvl="0" marL="0" marR="0" rtl="0" algn="l">
                        <a:lnSpc>
                          <a:spcPct val="115000"/>
                        </a:lnSpc>
                        <a:spcBef>
                          <a:spcPts val="0"/>
                        </a:spcBef>
                        <a:spcAft>
                          <a:spcPts val="0"/>
                        </a:spcAft>
                        <a:buClr>
                          <a:srgbClr val="000000"/>
                        </a:buClr>
                        <a:buSzPts val="1000"/>
                        <a:buFont typeface="Arial"/>
                        <a:buNone/>
                      </a:pPr>
                      <a:r>
                        <a:rPr lang="en-US" sz="1000" u="none" cap="none" strike="noStrike">
                          <a:latin typeface="Roboto"/>
                          <a:ea typeface="Roboto"/>
                          <a:cs typeface="Roboto"/>
                          <a:sym typeface="Roboto"/>
                        </a:rPr>
                        <a:t>Tutoring</a:t>
                      </a:r>
                      <a:endParaRPr sz="1000" u="none" cap="none" strike="noStrike">
                        <a:latin typeface="Roboto"/>
                        <a:ea typeface="Roboto"/>
                        <a:cs typeface="Roboto"/>
                        <a:sym typeface="Roboto"/>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EAD1DC"/>
                    </a:solidFill>
                  </a:tcPr>
                </a:tc>
                <a:tc>
                  <a:txBody>
                    <a:bodyPr/>
                    <a:lstStyle/>
                    <a:p>
                      <a:pPr indent="0" lvl="0" marL="0" marR="0" rtl="0" algn="l">
                        <a:lnSpc>
                          <a:spcPct val="115000"/>
                        </a:lnSpc>
                        <a:spcBef>
                          <a:spcPts val="0"/>
                        </a:spcBef>
                        <a:spcAft>
                          <a:spcPts val="0"/>
                        </a:spcAft>
                        <a:buClr>
                          <a:srgbClr val="000000"/>
                        </a:buClr>
                        <a:buSzPts val="1000"/>
                        <a:buFont typeface="Arial"/>
                        <a:buNone/>
                      </a:pPr>
                      <a:r>
                        <a:rPr lang="en-US" sz="1000" u="none" cap="none" strike="noStrike">
                          <a:latin typeface="Roboto"/>
                          <a:ea typeface="Roboto"/>
                          <a:cs typeface="Roboto"/>
                          <a:sym typeface="Roboto"/>
                        </a:rPr>
                        <a:t>Tutoring</a:t>
                      </a:r>
                      <a:endParaRPr sz="1000" u="none" cap="none" strike="noStrike">
                        <a:latin typeface="Roboto"/>
                        <a:ea typeface="Roboto"/>
                        <a:cs typeface="Roboto"/>
                        <a:sym typeface="Roboto"/>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EAD1DC"/>
                    </a:solidFill>
                  </a:tcPr>
                </a:tc>
                <a:tc>
                  <a:txBody>
                    <a:bodyPr/>
                    <a:lstStyle/>
                    <a:p>
                      <a:pPr indent="0" lvl="0" marL="0" marR="0" rtl="0" algn="l">
                        <a:lnSpc>
                          <a:spcPct val="115000"/>
                        </a:lnSpc>
                        <a:spcBef>
                          <a:spcPts val="0"/>
                        </a:spcBef>
                        <a:spcAft>
                          <a:spcPts val="0"/>
                        </a:spcAft>
                        <a:buClr>
                          <a:srgbClr val="000000"/>
                        </a:buClr>
                        <a:buSzPts val="1000"/>
                        <a:buFont typeface="Arial"/>
                        <a:buNone/>
                      </a:pPr>
                      <a:r>
                        <a:rPr lang="en-US" sz="1000" u="none" cap="none" strike="noStrike">
                          <a:latin typeface="Roboto"/>
                          <a:ea typeface="Roboto"/>
                          <a:cs typeface="Roboto"/>
                          <a:sym typeface="Roboto"/>
                        </a:rPr>
                        <a:t>Tutoring</a:t>
                      </a:r>
                      <a:endParaRPr sz="1000" u="none" cap="none" strike="noStrike">
                        <a:latin typeface="Roboto"/>
                        <a:ea typeface="Roboto"/>
                        <a:cs typeface="Roboto"/>
                        <a:sym typeface="Roboto"/>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EAD1DC"/>
                    </a:solidFill>
                  </a:tcPr>
                </a:tc>
                <a:tc>
                  <a:txBody>
                    <a:bodyPr/>
                    <a:lstStyle/>
                    <a:p>
                      <a:pPr indent="0" lvl="0" marL="0" marR="0" rtl="0" algn="l">
                        <a:lnSpc>
                          <a:spcPct val="115000"/>
                        </a:lnSpc>
                        <a:spcBef>
                          <a:spcPts val="0"/>
                        </a:spcBef>
                        <a:spcAft>
                          <a:spcPts val="0"/>
                        </a:spcAft>
                        <a:buClr>
                          <a:srgbClr val="000000"/>
                        </a:buClr>
                        <a:buSzPts val="1000"/>
                        <a:buFont typeface="Arial"/>
                        <a:buNone/>
                      </a:pPr>
                      <a:r>
                        <a:rPr lang="en-US" sz="1000" u="none" cap="none" strike="noStrike">
                          <a:latin typeface="Roboto"/>
                          <a:ea typeface="Roboto"/>
                          <a:cs typeface="Roboto"/>
                          <a:sym typeface="Roboto"/>
                        </a:rPr>
                        <a:t>Tutoring</a:t>
                      </a:r>
                      <a:endParaRPr sz="1000" u="none" cap="none" strike="noStrike">
                        <a:latin typeface="Roboto"/>
                        <a:ea typeface="Roboto"/>
                        <a:cs typeface="Roboto"/>
                        <a:sym typeface="Roboto"/>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EAD1DC"/>
                    </a:solidFill>
                  </a:tcPr>
                </a:tc>
                <a:tc>
                  <a:txBody>
                    <a:bodyPr/>
                    <a:lstStyle/>
                    <a:p>
                      <a:pPr indent="0" lvl="0" marL="0" marR="0" rtl="0" algn="l">
                        <a:lnSpc>
                          <a:spcPct val="115000"/>
                        </a:lnSpc>
                        <a:spcBef>
                          <a:spcPts val="0"/>
                        </a:spcBef>
                        <a:spcAft>
                          <a:spcPts val="0"/>
                        </a:spcAft>
                        <a:buClr>
                          <a:srgbClr val="000000"/>
                        </a:buClr>
                        <a:buSzPts val="1000"/>
                        <a:buFont typeface="Arial"/>
                        <a:buNone/>
                      </a:pPr>
                      <a:r>
                        <a:rPr lang="en-US" sz="1000" u="none" cap="none" strike="noStrike">
                          <a:latin typeface="Roboto"/>
                          <a:ea typeface="Roboto"/>
                          <a:cs typeface="Roboto"/>
                          <a:sym typeface="Roboto"/>
                        </a:rPr>
                        <a:t>Tutoring</a:t>
                      </a:r>
                      <a:endParaRPr sz="1000" u="none" cap="none" strike="noStrike">
                        <a:latin typeface="Roboto"/>
                        <a:ea typeface="Roboto"/>
                        <a:cs typeface="Roboto"/>
                        <a:sym typeface="Roboto"/>
                      </a:endParaRPr>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EAD1DC"/>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666666"/>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19050" marB="19050" marR="28575" marL="2857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666666"/>
                    </a:solidFill>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2"/>
          <p:cNvSpPr txBox="1"/>
          <p:nvPr>
            <p:ph type="title"/>
          </p:nvPr>
        </p:nvSpPr>
        <p:spPr>
          <a:xfrm>
            <a:off x="517200" y="670572"/>
            <a:ext cx="10221138" cy="1181673"/>
          </a:xfrm>
          <a:prstGeom prst="rect">
            <a:avLst/>
          </a:prstGeom>
          <a:noFill/>
          <a:ln>
            <a:noFill/>
          </a:ln>
        </p:spPr>
        <p:txBody>
          <a:bodyPr anchorCtr="0" anchor="t" bIns="0" lIns="0" spcFirstLastPara="1" rIns="0" wrap="square" tIns="12700">
            <a:noAutofit/>
          </a:bodyPr>
          <a:lstStyle/>
          <a:p>
            <a:pPr indent="0" lvl="0" marL="12700" rtl="0" algn="l">
              <a:lnSpc>
                <a:spcPct val="100000"/>
              </a:lnSpc>
              <a:spcBef>
                <a:spcPts val="0"/>
              </a:spcBef>
              <a:spcAft>
                <a:spcPts val="0"/>
              </a:spcAft>
              <a:buSzPts val="1400"/>
              <a:buNone/>
            </a:pPr>
            <a:r>
              <a:rPr lang="en-US" sz="3600"/>
              <a:t>Hybrid Learning Grouping In (the future)</a:t>
            </a:r>
            <a:endParaRPr sz="3600"/>
          </a:p>
        </p:txBody>
      </p:sp>
      <p:sp>
        <p:nvSpPr>
          <p:cNvPr id="84" name="Google Shape;84;p12"/>
          <p:cNvSpPr txBox="1"/>
          <p:nvPr/>
        </p:nvSpPr>
        <p:spPr>
          <a:xfrm>
            <a:off x="1600750" y="1626050"/>
            <a:ext cx="9996300" cy="4428900"/>
          </a:xfrm>
          <a:prstGeom prst="rect">
            <a:avLst/>
          </a:prstGeom>
          <a:noFill/>
          <a:ln>
            <a:noFill/>
          </a:ln>
        </p:spPr>
        <p:txBody>
          <a:bodyPr anchorCtr="0" anchor="t" bIns="0" lIns="0" spcFirstLastPara="1" rIns="0" wrap="square" tIns="52700">
            <a:noAutofit/>
          </a:bodyPr>
          <a:lstStyle/>
          <a:p>
            <a:pPr indent="0" lvl="0" marL="0" marR="0" rtl="0" algn="l">
              <a:lnSpc>
                <a:spcPct val="115000"/>
              </a:lnSpc>
              <a:spcBef>
                <a:spcPts val="0"/>
              </a:spcBef>
              <a:spcAft>
                <a:spcPts val="0"/>
              </a:spcAft>
              <a:buClr>
                <a:schemeClr val="dk1"/>
              </a:buClr>
              <a:buSzPts val="1100"/>
              <a:buFont typeface="Arial"/>
              <a:buNone/>
            </a:pPr>
            <a:r>
              <a:rPr b="1" lang="en-US" sz="2900">
                <a:solidFill>
                  <a:srgbClr val="5B0F00"/>
                </a:solidFill>
                <a:latin typeface="Helvetica Neue"/>
                <a:ea typeface="Helvetica Neue"/>
                <a:cs typeface="Helvetica Neue"/>
                <a:sym typeface="Helvetica Neue"/>
              </a:rPr>
              <a:t>Hybrid grouping has begun, coordinating:</a:t>
            </a:r>
            <a:endParaRPr b="1" sz="2900">
              <a:solidFill>
                <a:srgbClr val="5B0F00"/>
              </a:solidFill>
              <a:latin typeface="Helvetica Neue"/>
              <a:ea typeface="Helvetica Neue"/>
              <a:cs typeface="Helvetica Neue"/>
              <a:sym typeface="Helvetica Neue"/>
            </a:endParaRPr>
          </a:p>
          <a:p>
            <a:pPr indent="-400050" lvl="0" marL="457200" marR="0" rtl="0" algn="l">
              <a:lnSpc>
                <a:spcPct val="115000"/>
              </a:lnSpc>
              <a:spcBef>
                <a:spcPts val="1000"/>
              </a:spcBef>
              <a:spcAft>
                <a:spcPts val="0"/>
              </a:spcAft>
              <a:buClr>
                <a:srgbClr val="5B0F00"/>
              </a:buClr>
              <a:buSzPts val="2700"/>
              <a:buFont typeface="Helvetica Neue"/>
              <a:buChar char="●"/>
            </a:pPr>
            <a:r>
              <a:rPr b="1" lang="en-US" sz="2700">
                <a:solidFill>
                  <a:srgbClr val="5B0F00"/>
                </a:solidFill>
                <a:latin typeface="Helvetica Neue"/>
                <a:ea typeface="Helvetica Neue"/>
                <a:cs typeface="Helvetica Neue"/>
                <a:sym typeface="Helvetica Neue"/>
              </a:rPr>
              <a:t>Equitable student groups on campus ⅓ of class</a:t>
            </a:r>
            <a:endParaRPr b="1" sz="2700">
              <a:solidFill>
                <a:srgbClr val="5B0F00"/>
              </a:solidFill>
              <a:latin typeface="Helvetica Neue"/>
              <a:ea typeface="Helvetica Neue"/>
              <a:cs typeface="Helvetica Neue"/>
              <a:sym typeface="Helvetica Neue"/>
            </a:endParaRPr>
          </a:p>
          <a:p>
            <a:pPr indent="-400050" lvl="0" marL="457200" marR="0" rtl="0" algn="l">
              <a:lnSpc>
                <a:spcPct val="115000"/>
              </a:lnSpc>
              <a:spcBef>
                <a:spcPts val="1000"/>
              </a:spcBef>
              <a:spcAft>
                <a:spcPts val="0"/>
              </a:spcAft>
              <a:buClr>
                <a:srgbClr val="5B0F00"/>
              </a:buClr>
              <a:buSzPts val="2700"/>
              <a:buFont typeface="Helvetica Neue"/>
              <a:buChar char="●"/>
            </a:pPr>
            <a:r>
              <a:rPr b="1" lang="en-US" sz="2700">
                <a:solidFill>
                  <a:srgbClr val="5B0F00"/>
                </a:solidFill>
                <a:latin typeface="Helvetica Neue"/>
                <a:ea typeface="Helvetica Neue"/>
                <a:cs typeface="Helvetica Neue"/>
                <a:sym typeface="Helvetica Neue"/>
              </a:rPr>
              <a:t>Supported video conference meetings for ⅔ of class</a:t>
            </a:r>
            <a:endParaRPr b="1" sz="2700">
              <a:solidFill>
                <a:srgbClr val="5B0F00"/>
              </a:solidFill>
              <a:latin typeface="Helvetica Neue"/>
              <a:ea typeface="Helvetica Neue"/>
              <a:cs typeface="Helvetica Neue"/>
              <a:sym typeface="Helvetica Neue"/>
            </a:endParaRPr>
          </a:p>
          <a:p>
            <a:pPr indent="-400050" lvl="0" marL="457200" marR="0" rtl="0" algn="l">
              <a:lnSpc>
                <a:spcPct val="115000"/>
              </a:lnSpc>
              <a:spcBef>
                <a:spcPts val="1000"/>
              </a:spcBef>
              <a:spcAft>
                <a:spcPts val="0"/>
              </a:spcAft>
              <a:buClr>
                <a:srgbClr val="5B0F00"/>
              </a:buClr>
              <a:buSzPts val="2700"/>
              <a:buFont typeface="Helvetica Neue"/>
              <a:buChar char="●"/>
            </a:pPr>
            <a:r>
              <a:rPr b="1" lang="en-US" sz="2700">
                <a:solidFill>
                  <a:srgbClr val="5B0F00"/>
                </a:solidFill>
                <a:latin typeface="Helvetica Neue"/>
                <a:ea typeface="Helvetica Neue"/>
                <a:cs typeface="Helvetica Neue"/>
                <a:sym typeface="Helvetica Neue"/>
              </a:rPr>
              <a:t>Rotation of the three groups, each group on campus for one day on, two days off</a:t>
            </a:r>
            <a:endParaRPr b="1" sz="2700">
              <a:solidFill>
                <a:srgbClr val="5B0F00"/>
              </a:solidFill>
              <a:latin typeface="Helvetica Neue"/>
              <a:ea typeface="Helvetica Neue"/>
              <a:cs typeface="Helvetica Neue"/>
              <a:sym typeface="Helvetica Neue"/>
            </a:endParaRPr>
          </a:p>
          <a:p>
            <a:pPr indent="-400050" lvl="0" marL="457200" marR="0" rtl="0" algn="l">
              <a:lnSpc>
                <a:spcPct val="115000"/>
              </a:lnSpc>
              <a:spcBef>
                <a:spcPts val="1000"/>
              </a:spcBef>
              <a:spcAft>
                <a:spcPts val="1000"/>
              </a:spcAft>
              <a:buClr>
                <a:srgbClr val="5B0F00"/>
              </a:buClr>
              <a:buSzPts val="2700"/>
              <a:buFont typeface="Helvetica Neue"/>
              <a:buChar char="●"/>
            </a:pPr>
            <a:r>
              <a:rPr b="1" lang="en-US" sz="2700">
                <a:solidFill>
                  <a:srgbClr val="5B0F00"/>
                </a:solidFill>
                <a:latin typeface="Helvetica Neue"/>
                <a:ea typeface="Helvetica Neue"/>
                <a:cs typeface="Helvetica Neue"/>
                <a:sym typeface="Helvetica Neue"/>
              </a:rPr>
              <a:t>Groups coordinated with different grade siblings, etc.</a:t>
            </a:r>
            <a:endParaRPr b="1" sz="2700">
              <a:solidFill>
                <a:srgbClr val="5B0F00"/>
              </a:solidFill>
              <a:latin typeface="Helvetica Neue"/>
              <a:ea typeface="Helvetica Neue"/>
              <a:cs typeface="Helvetica Neue"/>
              <a:sym typeface="Helvetica Neue"/>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3"/>
          <p:cNvSpPr txBox="1"/>
          <p:nvPr>
            <p:ph type="title"/>
          </p:nvPr>
        </p:nvSpPr>
        <p:spPr>
          <a:xfrm>
            <a:off x="517199" y="670574"/>
            <a:ext cx="11295859" cy="1281793"/>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sz="3600"/>
              <a:t>Middle </a:t>
            </a:r>
            <a:r>
              <a:rPr lang="en-US" sz="3600"/>
              <a:t>School Method for Monitoring Instruction For Hybrid Learning</a:t>
            </a:r>
            <a:endParaRPr/>
          </a:p>
        </p:txBody>
      </p:sp>
      <p:sp>
        <p:nvSpPr>
          <p:cNvPr id="90" name="Google Shape;90;p13"/>
          <p:cNvSpPr txBox="1"/>
          <p:nvPr/>
        </p:nvSpPr>
        <p:spPr>
          <a:xfrm>
            <a:off x="2303075" y="1355675"/>
            <a:ext cx="8313600" cy="5226300"/>
          </a:xfrm>
          <a:prstGeom prst="rect">
            <a:avLst/>
          </a:prstGeom>
          <a:noFill/>
          <a:ln>
            <a:noFill/>
          </a:ln>
        </p:spPr>
        <p:txBody>
          <a:bodyPr anchorCtr="0" anchor="t" bIns="0" lIns="0" spcFirstLastPara="1" rIns="0" wrap="square" tIns="52700">
            <a:noAutofit/>
          </a:bodyPr>
          <a:lstStyle/>
          <a:p>
            <a:pPr indent="-457200" lvl="0" marL="609600" rtl="0" algn="l">
              <a:lnSpc>
                <a:spcPct val="115000"/>
              </a:lnSpc>
              <a:spcBef>
                <a:spcPts val="0"/>
              </a:spcBef>
              <a:spcAft>
                <a:spcPts val="0"/>
              </a:spcAft>
              <a:buClr>
                <a:srgbClr val="434343"/>
              </a:buClr>
              <a:buSzPts val="2400"/>
              <a:buChar char="●"/>
            </a:pPr>
            <a:r>
              <a:rPr b="1" lang="en-US" sz="2400">
                <a:solidFill>
                  <a:srgbClr val="434343"/>
                </a:solidFill>
              </a:rPr>
              <a:t>Weekly PLC interactions:</a:t>
            </a:r>
            <a:endParaRPr b="1" sz="2400">
              <a:solidFill>
                <a:srgbClr val="434343"/>
              </a:solidFill>
            </a:endParaRPr>
          </a:p>
          <a:p>
            <a:pPr indent="-457200" lvl="1" marL="1219200" rtl="0" algn="l">
              <a:lnSpc>
                <a:spcPct val="115000"/>
              </a:lnSpc>
              <a:spcBef>
                <a:spcPts val="0"/>
              </a:spcBef>
              <a:spcAft>
                <a:spcPts val="0"/>
              </a:spcAft>
              <a:buClr>
                <a:srgbClr val="434343"/>
              </a:buClr>
              <a:buSzPts val="2400"/>
              <a:buChar char="○"/>
            </a:pPr>
            <a:r>
              <a:rPr b="1" lang="en-US" sz="2400">
                <a:solidFill>
                  <a:srgbClr val="434343"/>
                </a:solidFill>
              </a:rPr>
              <a:t>grade level meetings</a:t>
            </a:r>
            <a:endParaRPr b="1" sz="2400">
              <a:solidFill>
                <a:srgbClr val="434343"/>
              </a:solidFill>
            </a:endParaRPr>
          </a:p>
          <a:p>
            <a:pPr indent="-457200" lvl="1" marL="1219200" rtl="0" algn="l">
              <a:lnSpc>
                <a:spcPct val="115000"/>
              </a:lnSpc>
              <a:spcBef>
                <a:spcPts val="0"/>
              </a:spcBef>
              <a:spcAft>
                <a:spcPts val="0"/>
              </a:spcAft>
              <a:buClr>
                <a:srgbClr val="434343"/>
              </a:buClr>
              <a:buSzPts val="2400"/>
              <a:buChar char="○"/>
            </a:pPr>
            <a:r>
              <a:rPr b="1" lang="en-US" sz="2400">
                <a:solidFill>
                  <a:srgbClr val="434343"/>
                </a:solidFill>
              </a:rPr>
              <a:t>subject matter meetings</a:t>
            </a:r>
            <a:endParaRPr b="1" sz="2400">
              <a:solidFill>
                <a:srgbClr val="434343"/>
              </a:solidFill>
            </a:endParaRPr>
          </a:p>
          <a:p>
            <a:pPr indent="-457200" lvl="0" marL="609600" rtl="0" algn="l">
              <a:lnSpc>
                <a:spcPct val="115000"/>
              </a:lnSpc>
              <a:spcBef>
                <a:spcPts val="0"/>
              </a:spcBef>
              <a:spcAft>
                <a:spcPts val="0"/>
              </a:spcAft>
              <a:buClr>
                <a:srgbClr val="434343"/>
              </a:buClr>
              <a:buSzPts val="2400"/>
              <a:buChar char="●"/>
            </a:pPr>
            <a:r>
              <a:rPr b="1" lang="en-US" sz="2400">
                <a:solidFill>
                  <a:srgbClr val="434343"/>
                </a:solidFill>
              </a:rPr>
              <a:t>Syllabus oversight and Lesson Plan review</a:t>
            </a:r>
            <a:endParaRPr b="1" sz="2400">
              <a:solidFill>
                <a:srgbClr val="434343"/>
              </a:solidFill>
            </a:endParaRPr>
          </a:p>
          <a:p>
            <a:pPr indent="-457200" lvl="0" marL="609600" rtl="0" algn="l">
              <a:lnSpc>
                <a:spcPct val="115000"/>
              </a:lnSpc>
              <a:spcBef>
                <a:spcPts val="0"/>
              </a:spcBef>
              <a:spcAft>
                <a:spcPts val="0"/>
              </a:spcAft>
              <a:buClr>
                <a:srgbClr val="434343"/>
              </a:buClr>
              <a:buSzPts val="2400"/>
              <a:buChar char="●"/>
            </a:pPr>
            <a:r>
              <a:rPr b="1" lang="en-US" sz="2400">
                <a:solidFill>
                  <a:srgbClr val="434343"/>
                </a:solidFill>
              </a:rPr>
              <a:t>Visitation of online classrooms </a:t>
            </a:r>
            <a:endParaRPr b="1" sz="2400">
              <a:solidFill>
                <a:srgbClr val="434343"/>
              </a:solidFill>
            </a:endParaRPr>
          </a:p>
          <a:p>
            <a:pPr indent="-457200" lvl="1" marL="1219200" rtl="0" algn="l">
              <a:lnSpc>
                <a:spcPct val="115000"/>
              </a:lnSpc>
              <a:spcBef>
                <a:spcPts val="0"/>
              </a:spcBef>
              <a:spcAft>
                <a:spcPts val="0"/>
              </a:spcAft>
              <a:buClr>
                <a:srgbClr val="434343"/>
              </a:buClr>
              <a:buSzPts val="2400"/>
              <a:buChar char="○"/>
            </a:pPr>
            <a:r>
              <a:rPr b="1" lang="en-US" sz="2400">
                <a:solidFill>
                  <a:srgbClr val="434343"/>
                </a:solidFill>
              </a:rPr>
              <a:t>using district evaluation program</a:t>
            </a:r>
            <a:endParaRPr b="1" sz="2400">
              <a:solidFill>
                <a:srgbClr val="434343"/>
              </a:solidFill>
            </a:endParaRPr>
          </a:p>
          <a:p>
            <a:pPr indent="-457200" lvl="1" marL="1219200" rtl="0" algn="l">
              <a:lnSpc>
                <a:spcPct val="115000"/>
              </a:lnSpc>
              <a:spcBef>
                <a:spcPts val="0"/>
              </a:spcBef>
              <a:spcAft>
                <a:spcPts val="0"/>
              </a:spcAft>
              <a:buClr>
                <a:srgbClr val="434343"/>
              </a:buClr>
              <a:buSzPts val="2400"/>
              <a:buChar char="○"/>
            </a:pPr>
            <a:r>
              <a:rPr b="1" lang="en-US" sz="2400">
                <a:solidFill>
                  <a:srgbClr val="434343"/>
                </a:solidFill>
              </a:rPr>
              <a:t>focused on California Standards for the Teaching Profession (CSTP)</a:t>
            </a:r>
            <a:endParaRPr b="1" sz="2400">
              <a:solidFill>
                <a:srgbClr val="434343"/>
              </a:solidFill>
            </a:endParaRPr>
          </a:p>
          <a:p>
            <a:pPr indent="-457200" lvl="0" marL="609600" rtl="0" algn="l">
              <a:lnSpc>
                <a:spcPct val="115000"/>
              </a:lnSpc>
              <a:spcBef>
                <a:spcPts val="0"/>
              </a:spcBef>
              <a:spcAft>
                <a:spcPts val="0"/>
              </a:spcAft>
              <a:buClr>
                <a:srgbClr val="434343"/>
              </a:buClr>
              <a:buSzPts val="2400"/>
              <a:buChar char="●"/>
            </a:pPr>
            <a:r>
              <a:rPr b="1" lang="en-US" sz="2400">
                <a:solidFill>
                  <a:srgbClr val="434343"/>
                </a:solidFill>
              </a:rPr>
              <a:t>Review of Zoom &amp; Schoology class recordings</a:t>
            </a:r>
            <a:endParaRPr b="1" sz="2400">
              <a:solidFill>
                <a:schemeClr val="dk1"/>
              </a:solidFill>
            </a:endParaRPr>
          </a:p>
          <a:p>
            <a:pPr indent="-457200" lvl="0" marL="609600" rtl="0" algn="l">
              <a:lnSpc>
                <a:spcPct val="115000"/>
              </a:lnSpc>
              <a:spcBef>
                <a:spcPts val="0"/>
              </a:spcBef>
              <a:spcAft>
                <a:spcPts val="0"/>
              </a:spcAft>
              <a:buClr>
                <a:srgbClr val="434343"/>
              </a:buClr>
              <a:buSzPts val="2400"/>
              <a:buFont typeface="Lucida Sans"/>
              <a:buChar char="●"/>
            </a:pPr>
            <a:r>
              <a:rPr b="1" lang="en-US" sz="2400">
                <a:solidFill>
                  <a:srgbClr val="434343"/>
                </a:solidFill>
              </a:rPr>
              <a:t>Grade checks and oversight through Powerschool and Schoology</a:t>
            </a:r>
            <a:r>
              <a:rPr b="1" lang="en-US" sz="2400">
                <a:solidFill>
                  <a:srgbClr val="434343"/>
                </a:solidFill>
                <a:latin typeface="Lucida Sans"/>
                <a:ea typeface="Lucida Sans"/>
                <a:cs typeface="Lucida Sans"/>
                <a:sym typeface="Lucida Sans"/>
              </a:rPr>
              <a:t> </a:t>
            </a:r>
            <a:endParaRPr>
              <a:solidFill>
                <a:srgbClr val="434343"/>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4"/>
          <p:cNvSpPr txBox="1"/>
          <p:nvPr>
            <p:ph type="title"/>
          </p:nvPr>
        </p:nvSpPr>
        <p:spPr>
          <a:xfrm>
            <a:off x="517199" y="670574"/>
            <a:ext cx="11295859" cy="1281793"/>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sz="3600"/>
              <a:t>Middle</a:t>
            </a:r>
            <a:r>
              <a:rPr lang="en-US" sz="3600"/>
              <a:t> School Strategy for Communicating With Students and Parents Regarding January Opening</a:t>
            </a:r>
            <a:endParaRPr/>
          </a:p>
        </p:txBody>
      </p:sp>
      <p:sp>
        <p:nvSpPr>
          <p:cNvPr id="96" name="Google Shape;96;p14"/>
          <p:cNvSpPr txBox="1"/>
          <p:nvPr/>
        </p:nvSpPr>
        <p:spPr>
          <a:xfrm>
            <a:off x="930950" y="1823300"/>
            <a:ext cx="10949400" cy="4817100"/>
          </a:xfrm>
          <a:prstGeom prst="rect">
            <a:avLst/>
          </a:prstGeom>
          <a:noFill/>
          <a:ln>
            <a:noFill/>
          </a:ln>
        </p:spPr>
        <p:txBody>
          <a:bodyPr anchorCtr="0" anchor="t" bIns="0" lIns="0" spcFirstLastPara="1" rIns="0" wrap="square" tIns="52700">
            <a:noAutofit/>
          </a:bodyPr>
          <a:lstStyle/>
          <a:p>
            <a:pPr indent="0" lvl="0" marL="0" rtl="0" algn="l">
              <a:lnSpc>
                <a:spcPct val="115000"/>
              </a:lnSpc>
              <a:spcBef>
                <a:spcPts val="0"/>
              </a:spcBef>
              <a:spcAft>
                <a:spcPts val="0"/>
              </a:spcAft>
              <a:buNone/>
            </a:pPr>
            <a:r>
              <a:t/>
            </a:r>
            <a:endParaRPr b="1" sz="2300">
              <a:solidFill>
                <a:srgbClr val="434343"/>
              </a:solidFill>
              <a:latin typeface="Helvetica"/>
              <a:ea typeface="Helvetica"/>
              <a:cs typeface="Helvetica"/>
              <a:sym typeface="Helvetica"/>
            </a:endParaRPr>
          </a:p>
          <a:p>
            <a:pPr indent="-374650" lvl="0" marL="457200" rtl="0" algn="l">
              <a:lnSpc>
                <a:spcPct val="115000"/>
              </a:lnSpc>
              <a:spcBef>
                <a:spcPts val="0"/>
              </a:spcBef>
              <a:spcAft>
                <a:spcPts val="0"/>
              </a:spcAft>
              <a:buClr>
                <a:srgbClr val="434343"/>
              </a:buClr>
              <a:buSzPts val="2300"/>
              <a:buFont typeface="Helvetica Neue"/>
              <a:buChar char="●"/>
            </a:pPr>
            <a:r>
              <a:rPr b="1" lang="en-US" sz="2300">
                <a:solidFill>
                  <a:srgbClr val="434343"/>
                </a:solidFill>
                <a:latin typeface="Helvetica Neue"/>
                <a:ea typeface="Helvetica Neue"/>
                <a:cs typeface="Helvetica Neue"/>
                <a:sym typeface="Helvetica Neue"/>
              </a:rPr>
              <a:t>ParentSquare messages from Middle School Administrators to families </a:t>
            </a:r>
            <a:endParaRPr b="1" sz="2300">
              <a:solidFill>
                <a:srgbClr val="434343"/>
              </a:solidFill>
              <a:latin typeface="Helvetica Neue"/>
              <a:ea typeface="Helvetica Neue"/>
              <a:cs typeface="Helvetica Neue"/>
              <a:sym typeface="Helvetica Neue"/>
            </a:endParaRPr>
          </a:p>
          <a:p>
            <a:pPr indent="-374650" lvl="0" marL="457200" rtl="0" algn="l">
              <a:lnSpc>
                <a:spcPct val="115000"/>
              </a:lnSpc>
              <a:spcBef>
                <a:spcPts val="0"/>
              </a:spcBef>
              <a:spcAft>
                <a:spcPts val="0"/>
              </a:spcAft>
              <a:buClr>
                <a:srgbClr val="434343"/>
              </a:buClr>
              <a:buSzPts val="2300"/>
              <a:buFont typeface="Helvetica Neue"/>
              <a:buChar char="●"/>
            </a:pPr>
            <a:r>
              <a:rPr b="1" lang="en-US" sz="2300">
                <a:solidFill>
                  <a:srgbClr val="434343"/>
                </a:solidFill>
                <a:latin typeface="Helvetica Neue"/>
                <a:ea typeface="Helvetica Neue"/>
                <a:cs typeface="Helvetica Neue"/>
                <a:sym typeface="Helvetica Neue"/>
              </a:rPr>
              <a:t>Parent Information meetings and tutorials around technology</a:t>
            </a:r>
            <a:endParaRPr b="1" sz="2300">
              <a:solidFill>
                <a:srgbClr val="434343"/>
              </a:solidFill>
              <a:latin typeface="Helvetica Neue"/>
              <a:ea typeface="Helvetica Neue"/>
              <a:cs typeface="Helvetica Neue"/>
              <a:sym typeface="Helvetica Neue"/>
            </a:endParaRPr>
          </a:p>
          <a:p>
            <a:pPr indent="-374650" lvl="0" marL="457200" rtl="0" algn="l">
              <a:lnSpc>
                <a:spcPct val="115000"/>
              </a:lnSpc>
              <a:spcBef>
                <a:spcPts val="0"/>
              </a:spcBef>
              <a:spcAft>
                <a:spcPts val="0"/>
              </a:spcAft>
              <a:buClr>
                <a:srgbClr val="434343"/>
              </a:buClr>
              <a:buSzPts val="2300"/>
              <a:buFont typeface="Helvetica Neue"/>
              <a:buChar char="●"/>
            </a:pPr>
            <a:r>
              <a:rPr b="1" lang="en-US" sz="2300" u="sng">
                <a:solidFill>
                  <a:schemeClr val="hlink"/>
                </a:solidFill>
                <a:latin typeface="Helvetica Neue"/>
                <a:ea typeface="Helvetica Neue"/>
                <a:cs typeface="Helvetica Neue"/>
                <a:sym typeface="Helvetica Neue"/>
                <a:hlinkClick r:id="rId3"/>
              </a:rPr>
              <a:t>Middleschool@aimsk12.org</a:t>
            </a:r>
            <a:r>
              <a:rPr b="1" lang="en-US" sz="2300">
                <a:solidFill>
                  <a:srgbClr val="434343"/>
                </a:solidFill>
                <a:latin typeface="Helvetica Neue"/>
                <a:ea typeface="Helvetica Neue"/>
                <a:cs typeface="Helvetica Neue"/>
                <a:sym typeface="Helvetica Neue"/>
              </a:rPr>
              <a:t> and Teaching staff are the main conduit for communicating with students</a:t>
            </a:r>
            <a:endParaRPr b="1" sz="2300">
              <a:solidFill>
                <a:srgbClr val="434343"/>
              </a:solidFill>
              <a:latin typeface="Helvetica Neue"/>
              <a:ea typeface="Helvetica Neue"/>
              <a:cs typeface="Helvetica Neue"/>
              <a:sym typeface="Helvetica Neue"/>
            </a:endParaRPr>
          </a:p>
          <a:p>
            <a:pPr indent="-374650" lvl="0" marL="457200" rtl="0" algn="l">
              <a:lnSpc>
                <a:spcPct val="115000"/>
              </a:lnSpc>
              <a:spcBef>
                <a:spcPts val="0"/>
              </a:spcBef>
              <a:spcAft>
                <a:spcPts val="0"/>
              </a:spcAft>
              <a:buClr>
                <a:srgbClr val="434343"/>
              </a:buClr>
              <a:buSzPts val="2300"/>
              <a:buFont typeface="Helvetica Neue"/>
              <a:buChar char="●"/>
            </a:pPr>
            <a:r>
              <a:rPr b="1" lang="en-US" sz="2300">
                <a:solidFill>
                  <a:srgbClr val="434343"/>
                </a:solidFill>
                <a:latin typeface="Helvetica Neue"/>
                <a:ea typeface="Helvetica Neue"/>
                <a:cs typeface="Helvetica Neue"/>
                <a:sym typeface="Helvetica Neue"/>
              </a:rPr>
              <a:t>Phone calls and emails from staff for attendance (clerical, faculty, &amp; administrators)</a:t>
            </a:r>
            <a:endParaRPr b="1" sz="2300">
              <a:solidFill>
                <a:srgbClr val="434343"/>
              </a:solidFill>
              <a:latin typeface="Helvetica Neue"/>
              <a:ea typeface="Helvetica Neue"/>
              <a:cs typeface="Helvetica Neue"/>
              <a:sym typeface="Helvetica Neue"/>
            </a:endParaRPr>
          </a:p>
          <a:p>
            <a:pPr indent="-374650" lvl="0" marL="457200" rtl="0" algn="l">
              <a:lnSpc>
                <a:spcPct val="115000"/>
              </a:lnSpc>
              <a:spcBef>
                <a:spcPts val="0"/>
              </a:spcBef>
              <a:spcAft>
                <a:spcPts val="0"/>
              </a:spcAft>
              <a:buClr>
                <a:srgbClr val="434343"/>
              </a:buClr>
              <a:buSzPts val="2300"/>
              <a:buFont typeface="Helvetica Neue"/>
              <a:buChar char="●"/>
            </a:pPr>
            <a:r>
              <a:rPr b="1" lang="en-US" sz="2300">
                <a:solidFill>
                  <a:srgbClr val="434343"/>
                </a:solidFill>
                <a:latin typeface="Helvetica Neue"/>
                <a:ea typeface="Helvetica Neue"/>
                <a:cs typeface="Helvetica Neue"/>
                <a:sym typeface="Helvetica Neue"/>
              </a:rPr>
              <a:t>Progress Reports and Report Cards</a:t>
            </a:r>
            <a:endParaRPr b="1" sz="2300">
              <a:solidFill>
                <a:srgbClr val="434343"/>
              </a:solidFill>
              <a:latin typeface="Helvetica Neue"/>
              <a:ea typeface="Helvetica Neue"/>
              <a:cs typeface="Helvetica Neue"/>
              <a:sym typeface="Helvetica Neue"/>
            </a:endParaRPr>
          </a:p>
          <a:p>
            <a:pPr indent="-374650" lvl="0" marL="457200" rtl="0" algn="l">
              <a:lnSpc>
                <a:spcPct val="115000"/>
              </a:lnSpc>
              <a:spcBef>
                <a:spcPts val="0"/>
              </a:spcBef>
              <a:spcAft>
                <a:spcPts val="0"/>
              </a:spcAft>
              <a:buClr>
                <a:srgbClr val="434343"/>
              </a:buClr>
              <a:buSzPts val="2300"/>
              <a:buFont typeface="Helvetica Neue"/>
              <a:buChar char="●"/>
            </a:pPr>
            <a:r>
              <a:rPr b="1" lang="en-US" sz="2300">
                <a:solidFill>
                  <a:srgbClr val="434343"/>
                </a:solidFill>
                <a:latin typeface="Helvetica Neue"/>
                <a:ea typeface="Helvetica Neue"/>
                <a:cs typeface="Helvetica Neue"/>
                <a:sym typeface="Helvetica Neue"/>
              </a:rPr>
              <a:t>Phone calls and emails from teachers for attendance, behavior, and grades</a:t>
            </a:r>
            <a:endParaRPr b="1" sz="2300">
              <a:solidFill>
                <a:srgbClr val="434343"/>
              </a:solidFill>
              <a:latin typeface="Helvetica Neue"/>
              <a:ea typeface="Helvetica Neue"/>
              <a:cs typeface="Helvetica Neue"/>
              <a:sym typeface="Helvetica Neue"/>
            </a:endParaRPr>
          </a:p>
          <a:p>
            <a:pPr indent="-374650" lvl="0" marL="457200" rtl="0" algn="l">
              <a:lnSpc>
                <a:spcPct val="115000"/>
              </a:lnSpc>
              <a:spcBef>
                <a:spcPts val="0"/>
              </a:spcBef>
              <a:spcAft>
                <a:spcPts val="0"/>
              </a:spcAft>
              <a:buClr>
                <a:srgbClr val="434343"/>
              </a:buClr>
              <a:buSzPts val="2300"/>
              <a:buFont typeface="Helvetica Neue"/>
              <a:buChar char="●"/>
            </a:pPr>
            <a:r>
              <a:rPr b="1" lang="en-US" sz="2300">
                <a:solidFill>
                  <a:srgbClr val="434343"/>
                </a:solidFill>
                <a:latin typeface="Helvetica Neue"/>
                <a:ea typeface="Helvetica Neue"/>
                <a:cs typeface="Helvetica Neue"/>
                <a:sym typeface="Helvetica Neue"/>
              </a:rPr>
              <a:t>Parent Square and Zoom meetings for resource pickup &amp; scheduling</a:t>
            </a:r>
            <a:endParaRPr b="1" sz="2300">
              <a:solidFill>
                <a:srgbClr val="434343"/>
              </a:solidFill>
              <a:latin typeface="Helvetica Neue"/>
              <a:ea typeface="Helvetica Neue"/>
              <a:cs typeface="Helvetica Neue"/>
              <a:sym typeface="Helvetica Neue"/>
            </a:endParaRPr>
          </a:p>
          <a:p>
            <a:pPr indent="-374650" lvl="0" marL="457200" rtl="0" algn="l">
              <a:lnSpc>
                <a:spcPct val="115000"/>
              </a:lnSpc>
              <a:spcBef>
                <a:spcPts val="0"/>
              </a:spcBef>
              <a:spcAft>
                <a:spcPts val="0"/>
              </a:spcAft>
              <a:buClr>
                <a:srgbClr val="434343"/>
              </a:buClr>
              <a:buSzPts val="2300"/>
              <a:buFont typeface="Helvetica Neue"/>
              <a:buChar char="●"/>
            </a:pPr>
            <a:r>
              <a:rPr b="1" lang="en-US" sz="2300">
                <a:solidFill>
                  <a:srgbClr val="434343"/>
                </a:solidFill>
                <a:latin typeface="Helvetica Neue"/>
                <a:ea typeface="Helvetica Neue"/>
                <a:cs typeface="Helvetica Neue"/>
                <a:sym typeface="Helvetica Neue"/>
              </a:rPr>
              <a:t>Continuing technical help, including hardware exchange</a:t>
            </a:r>
            <a:endParaRPr b="1" sz="2300">
              <a:solidFill>
                <a:srgbClr val="434343"/>
              </a:solidFill>
              <a:latin typeface="Helvetica Neue"/>
              <a:ea typeface="Helvetica Neue"/>
              <a:cs typeface="Helvetica Neue"/>
              <a:sym typeface="Helvetica Neue"/>
            </a:endParaRPr>
          </a:p>
          <a:p>
            <a:pPr indent="0" lvl="0" marL="609600" rtl="0" algn="l">
              <a:lnSpc>
                <a:spcPct val="115000"/>
              </a:lnSpc>
              <a:spcBef>
                <a:spcPts val="0"/>
              </a:spcBef>
              <a:spcAft>
                <a:spcPts val="0"/>
              </a:spcAft>
              <a:buClr>
                <a:schemeClr val="dk1"/>
              </a:buClr>
              <a:buSzPts val="2300"/>
              <a:buFont typeface="Arial"/>
              <a:buNone/>
            </a:pPr>
            <a:r>
              <a:t/>
            </a:r>
            <a:endParaRPr b="1" sz="2300">
              <a:solidFill>
                <a:srgbClr val="434343"/>
              </a:solidFill>
              <a:latin typeface="Helvetica Neue"/>
              <a:ea typeface="Helvetica Neue"/>
              <a:cs typeface="Helvetica Neue"/>
              <a:sym typeface="Helvetica Neue"/>
            </a:endParaRPr>
          </a:p>
          <a:p>
            <a:pPr indent="0" lvl="0" marL="609600" rtl="0" algn="l">
              <a:lnSpc>
                <a:spcPct val="115000"/>
              </a:lnSpc>
              <a:spcBef>
                <a:spcPts val="0"/>
              </a:spcBef>
              <a:spcAft>
                <a:spcPts val="0"/>
              </a:spcAft>
              <a:buNone/>
            </a:pPr>
            <a:r>
              <a:t/>
            </a:r>
            <a:endParaRPr b="1" sz="2300">
              <a:solidFill>
                <a:srgbClr val="434343"/>
              </a:solidFill>
              <a:latin typeface="Helvetica"/>
              <a:ea typeface="Helvetica"/>
              <a:cs typeface="Helvetica"/>
              <a:sym typeface="Helvetica"/>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15"/>
          <p:cNvSpPr txBox="1"/>
          <p:nvPr>
            <p:ph type="title"/>
          </p:nvPr>
        </p:nvSpPr>
        <p:spPr>
          <a:xfrm>
            <a:off x="517199" y="670574"/>
            <a:ext cx="11674801" cy="1689567"/>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sz="3600"/>
              <a:t>Middle </a:t>
            </a:r>
            <a:r>
              <a:rPr lang="en-US" sz="3600"/>
              <a:t>School Strategy for Addressing Concerns From Parents and Students</a:t>
            </a:r>
            <a:endParaRPr/>
          </a:p>
        </p:txBody>
      </p:sp>
      <p:sp>
        <p:nvSpPr>
          <p:cNvPr id="102" name="Google Shape;102;p15"/>
          <p:cNvSpPr txBox="1"/>
          <p:nvPr/>
        </p:nvSpPr>
        <p:spPr>
          <a:xfrm>
            <a:off x="930950" y="2056950"/>
            <a:ext cx="10627500" cy="4583400"/>
          </a:xfrm>
          <a:prstGeom prst="rect">
            <a:avLst/>
          </a:prstGeom>
          <a:noFill/>
          <a:ln>
            <a:noFill/>
          </a:ln>
        </p:spPr>
        <p:txBody>
          <a:bodyPr anchorCtr="0" anchor="t" bIns="0" lIns="0" spcFirstLastPara="1" rIns="0" wrap="square" tIns="52700">
            <a:noAutofit/>
          </a:bodyPr>
          <a:lstStyle/>
          <a:p>
            <a:pPr indent="-374650" lvl="0" marL="457200" rtl="0" algn="l">
              <a:spcBef>
                <a:spcPts val="1000"/>
              </a:spcBef>
              <a:spcAft>
                <a:spcPts val="0"/>
              </a:spcAft>
              <a:buClr>
                <a:srgbClr val="434343"/>
              </a:buClr>
              <a:buSzPts val="2300"/>
              <a:buFont typeface="Helvetica Neue"/>
              <a:buAutoNum type="arabicPeriod"/>
            </a:pPr>
            <a:r>
              <a:rPr b="1" lang="en-US" sz="2300">
                <a:solidFill>
                  <a:srgbClr val="434343"/>
                </a:solidFill>
                <a:latin typeface="Helvetica Neue"/>
                <a:ea typeface="Helvetica Neue"/>
                <a:cs typeface="Helvetica Neue"/>
                <a:sym typeface="Helvetica Neue"/>
              </a:rPr>
              <a:t>Specific parent addresses a concern, usually through email or phone call, although sometimes in person at the front desk</a:t>
            </a:r>
            <a:endParaRPr b="1" sz="2300">
              <a:solidFill>
                <a:srgbClr val="434343"/>
              </a:solidFill>
              <a:latin typeface="Helvetica Neue"/>
              <a:ea typeface="Helvetica Neue"/>
              <a:cs typeface="Helvetica Neue"/>
              <a:sym typeface="Helvetica Neue"/>
            </a:endParaRPr>
          </a:p>
          <a:p>
            <a:pPr indent="-374650" lvl="0" marL="457200" rtl="0" algn="l">
              <a:spcBef>
                <a:spcPts val="1000"/>
              </a:spcBef>
              <a:spcAft>
                <a:spcPts val="0"/>
              </a:spcAft>
              <a:buClr>
                <a:srgbClr val="434343"/>
              </a:buClr>
              <a:buSzPts val="2300"/>
              <a:buFont typeface="Helvetica Neue"/>
              <a:buAutoNum type="arabicPeriod"/>
            </a:pPr>
            <a:r>
              <a:rPr b="1" lang="en-US" sz="2300">
                <a:solidFill>
                  <a:srgbClr val="434343"/>
                </a:solidFill>
                <a:latin typeface="Helvetica Neue"/>
                <a:ea typeface="Helvetica Neue"/>
                <a:cs typeface="Helvetica Neue"/>
                <a:sym typeface="Helvetica Neue"/>
              </a:rPr>
              <a:t>Staff (usually clerical or faculty) respond as best they can in the moment</a:t>
            </a:r>
            <a:endParaRPr b="1" sz="2300">
              <a:solidFill>
                <a:srgbClr val="434343"/>
              </a:solidFill>
              <a:latin typeface="Helvetica Neue"/>
              <a:ea typeface="Helvetica Neue"/>
              <a:cs typeface="Helvetica Neue"/>
              <a:sym typeface="Helvetica Neue"/>
            </a:endParaRPr>
          </a:p>
          <a:p>
            <a:pPr indent="-374650" lvl="0" marL="457200" rtl="0" algn="l">
              <a:spcBef>
                <a:spcPts val="1000"/>
              </a:spcBef>
              <a:spcAft>
                <a:spcPts val="0"/>
              </a:spcAft>
              <a:buClr>
                <a:srgbClr val="434343"/>
              </a:buClr>
              <a:buSzPts val="2300"/>
              <a:buFont typeface="Helvetica Neue"/>
              <a:buAutoNum type="arabicPeriod"/>
            </a:pPr>
            <a:r>
              <a:rPr b="1" lang="en-US" sz="2300">
                <a:solidFill>
                  <a:srgbClr val="434343"/>
                </a:solidFill>
                <a:latin typeface="Helvetica Neue"/>
                <a:ea typeface="Helvetica Neue"/>
                <a:cs typeface="Helvetica Neue"/>
                <a:sym typeface="Helvetica Neue"/>
              </a:rPr>
              <a:t>If there is no resolution in first contact, then the student’s teachers are invited to weigh in with their information, or intervene for their student.</a:t>
            </a:r>
            <a:endParaRPr b="1" sz="2300">
              <a:solidFill>
                <a:srgbClr val="434343"/>
              </a:solidFill>
              <a:latin typeface="Helvetica Neue"/>
              <a:ea typeface="Helvetica Neue"/>
              <a:cs typeface="Helvetica Neue"/>
              <a:sym typeface="Helvetica Neue"/>
            </a:endParaRPr>
          </a:p>
          <a:p>
            <a:pPr indent="-374650" lvl="0" marL="457200" rtl="0" algn="l">
              <a:spcBef>
                <a:spcPts val="1000"/>
              </a:spcBef>
              <a:spcAft>
                <a:spcPts val="0"/>
              </a:spcAft>
              <a:buClr>
                <a:srgbClr val="434343"/>
              </a:buClr>
              <a:buSzPts val="2300"/>
              <a:buFont typeface="Helvetica Neue"/>
              <a:buAutoNum type="arabicPeriod"/>
            </a:pPr>
            <a:r>
              <a:rPr b="1" lang="en-US" sz="2300">
                <a:solidFill>
                  <a:srgbClr val="434343"/>
                </a:solidFill>
                <a:latin typeface="Helvetica Neue"/>
                <a:ea typeface="Helvetica Neue"/>
                <a:cs typeface="Helvetica Neue"/>
                <a:sym typeface="Helvetica Neue"/>
              </a:rPr>
              <a:t>If there is still no resolution, a MS administrator or other staff (ELD, SpEd) may become involved. If this is the first contact, step 3 will be enacted.</a:t>
            </a:r>
            <a:endParaRPr b="1" sz="2300">
              <a:solidFill>
                <a:srgbClr val="434343"/>
              </a:solidFill>
              <a:latin typeface="Helvetica Neue"/>
              <a:ea typeface="Helvetica Neue"/>
              <a:cs typeface="Helvetica Neue"/>
              <a:sym typeface="Helvetica Neue"/>
            </a:endParaRPr>
          </a:p>
          <a:p>
            <a:pPr indent="-374650" lvl="0" marL="457200" rtl="0" algn="l">
              <a:spcBef>
                <a:spcPts val="1000"/>
              </a:spcBef>
              <a:spcAft>
                <a:spcPts val="1000"/>
              </a:spcAft>
              <a:buClr>
                <a:srgbClr val="434343"/>
              </a:buClr>
              <a:buSzPts val="2300"/>
              <a:buFont typeface="Helvetica Neue"/>
              <a:buAutoNum type="arabicPeriod"/>
            </a:pPr>
            <a:r>
              <a:rPr b="1" lang="en-US" sz="2300">
                <a:solidFill>
                  <a:srgbClr val="434343"/>
                </a:solidFill>
                <a:latin typeface="Helvetica Neue"/>
                <a:ea typeface="Helvetica Neue"/>
                <a:cs typeface="Helvetica Neue"/>
                <a:sym typeface="Helvetica Neue"/>
              </a:rPr>
              <a:t>If there is not resolution and no clear policy, there may be a meeting between stakeholders.</a:t>
            </a:r>
            <a:endParaRPr b="1" sz="2300">
              <a:solidFill>
                <a:srgbClr val="434343"/>
              </a:solidFill>
              <a:latin typeface="Helvetica Neue"/>
              <a:ea typeface="Helvetica Neue"/>
              <a:cs typeface="Helvetica Neue"/>
              <a:sym typeface="Helvetica Neue"/>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