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Montserrat"/>
      <p:regular r:id="rId20"/>
      <p:bold r:id="rId21"/>
      <p:italic r:id="rId22"/>
      <p:boldItalic r:id="rId23"/>
    </p:embeddedFont>
    <p:embeddedFont>
      <p:font typeface="Roboto Condensed"/>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RobotoCondensed-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Condensed-italic.fntdata"/><Relationship Id="rId25" Type="http://schemas.openxmlformats.org/officeDocument/2006/relationships/font" Target="fonts/RobotoCondensed-bold.fntdata"/><Relationship Id="rId27" Type="http://schemas.openxmlformats.org/officeDocument/2006/relationships/font" Target="fonts/RobotoCondense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3be8f20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a3be8f20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3be8f202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3be8f202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a35bcfd15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a35bcfd15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a3be8f202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a3be8f202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35bcfd154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a35bcfd154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35bcfd154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a35bcfd154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35bcfd154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a35bcfd154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35bcfd154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a35bcfd154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35bcfd154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a35bcfd154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p:nvPr/>
        </p:nvSpPr>
        <p:spPr>
          <a:xfrm>
            <a:off x="0" y="0"/>
            <a:ext cx="9144000" cy="1371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rot="-5400000">
            <a:off x="8351400" y="4373700"/>
            <a:ext cx="792600" cy="792600"/>
          </a:xfrm>
          <a:prstGeom prst="rtTriangle">
            <a:avLst/>
          </a:pr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txBox="1"/>
          <p:nvPr>
            <p:ph idx="12" type="sldNum"/>
          </p:nvPr>
        </p:nvSpPr>
        <p:spPr>
          <a:xfrm>
            <a:off x="8473358" y="470019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4" name="Shape 64"/>
        <p:cNvGrpSpPr/>
        <p:nvPr/>
      </p:nvGrpSpPr>
      <p:grpSpPr>
        <a:xfrm>
          <a:off x="0" y="0"/>
          <a:ext cx="0" cy="0"/>
          <a:chOff x="0" y="0"/>
          <a:chExt cx="0" cy="0"/>
        </a:xfrm>
      </p:grpSpPr>
      <p:sp>
        <p:nvSpPr>
          <p:cNvPr id="65" name="Google Shape;65;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2000"/>
              <a:buNone/>
              <a:defRPr/>
            </a:lvl1pPr>
          </a:lstStyle>
          <a:p/>
        </p:txBody>
      </p:sp>
      <p:sp>
        <p:nvSpPr>
          <p:cNvPr id="66" name="Google Shape;66;p11"/>
          <p:cNvSpPr/>
          <p:nvPr/>
        </p:nvSpPr>
        <p:spPr>
          <a:xfrm>
            <a:off x="0" y="0"/>
            <a:ext cx="9144000" cy="1371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1"/>
          <p:cNvSpPr/>
          <p:nvPr/>
        </p:nvSpPr>
        <p:spPr>
          <a:xfrm rot="-5400000">
            <a:off x="8351400" y="4373700"/>
            <a:ext cx="792600" cy="792600"/>
          </a:xfrm>
          <a:prstGeom prst="rtTriangle">
            <a:avLst/>
          </a:pr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1"/>
          <p:cNvSpPr txBox="1"/>
          <p:nvPr>
            <p:ph idx="12" type="sldNum"/>
          </p:nvPr>
        </p:nvSpPr>
        <p:spPr>
          <a:xfrm>
            <a:off x="8473358" y="470019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9" name="Shape 69"/>
        <p:cNvGrpSpPr/>
        <p:nvPr/>
      </p:nvGrpSpPr>
      <p:grpSpPr>
        <a:xfrm>
          <a:off x="0" y="0"/>
          <a:ext cx="0" cy="0"/>
          <a:chOff x="0" y="0"/>
          <a:chExt cx="0" cy="0"/>
        </a:xfrm>
      </p:grpSpPr>
      <p:sp>
        <p:nvSpPr>
          <p:cNvPr id="70" name="Google Shape;70;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1" name="Google Shape;71;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55600" lvl="0" marL="457200" algn="ctr">
              <a:lnSpc>
                <a:spcPct val="115000"/>
              </a:lnSpc>
              <a:spcBef>
                <a:spcPts val="0"/>
              </a:spcBef>
              <a:spcAft>
                <a:spcPts val="0"/>
              </a:spcAft>
              <a:buSzPts val="2000"/>
              <a:buChar char="●"/>
              <a:defRPr/>
            </a:lvl1pPr>
            <a:lvl2pPr indent="-330200" lvl="1" marL="914400" algn="ctr">
              <a:lnSpc>
                <a:spcPct val="115000"/>
              </a:lnSpc>
              <a:spcBef>
                <a:spcPts val="1600"/>
              </a:spcBef>
              <a:spcAft>
                <a:spcPts val="0"/>
              </a:spcAft>
              <a:buSzPts val="1600"/>
              <a:buChar char="●"/>
              <a:defRPr/>
            </a:lvl2pPr>
            <a:lvl3pPr indent="-330200" lvl="2" marL="1371600" algn="ctr">
              <a:lnSpc>
                <a:spcPct val="115000"/>
              </a:lnSpc>
              <a:spcBef>
                <a:spcPts val="1600"/>
              </a:spcBef>
              <a:spcAft>
                <a:spcPts val="0"/>
              </a:spcAft>
              <a:buSzPts val="1600"/>
              <a:buChar char="■"/>
              <a:defRPr/>
            </a:lvl3pPr>
            <a:lvl4pPr indent="-330200" lvl="3" marL="1828800" algn="ctr">
              <a:lnSpc>
                <a:spcPct val="115000"/>
              </a:lnSpc>
              <a:spcBef>
                <a:spcPts val="1600"/>
              </a:spcBef>
              <a:spcAft>
                <a:spcPts val="0"/>
              </a:spcAft>
              <a:buSzPts val="1600"/>
              <a:buChar char="■"/>
              <a:defRPr/>
            </a:lvl4pPr>
            <a:lvl5pPr indent="-330200" lvl="4" marL="2286000" algn="ctr">
              <a:lnSpc>
                <a:spcPct val="115000"/>
              </a:lnSpc>
              <a:spcBef>
                <a:spcPts val="1600"/>
              </a:spcBef>
              <a:spcAft>
                <a:spcPts val="0"/>
              </a:spcAft>
              <a:buSzPts val="1600"/>
              <a:buChar char="○"/>
              <a:defRPr/>
            </a:lvl5pPr>
            <a:lvl6pPr indent="-330200" lvl="5" marL="2743200" algn="ctr">
              <a:lnSpc>
                <a:spcPct val="115000"/>
              </a:lnSpc>
              <a:spcBef>
                <a:spcPts val="1600"/>
              </a:spcBef>
              <a:spcAft>
                <a:spcPts val="0"/>
              </a:spcAft>
              <a:buSzPts val="1600"/>
              <a:buChar char="○"/>
              <a:defRPr/>
            </a:lvl6pPr>
            <a:lvl7pPr indent="-330200" lvl="6" marL="3200400" algn="ctr">
              <a:lnSpc>
                <a:spcPct val="115000"/>
              </a:lnSpc>
              <a:spcBef>
                <a:spcPts val="1600"/>
              </a:spcBef>
              <a:spcAft>
                <a:spcPts val="0"/>
              </a:spcAft>
              <a:buSzPts val="1600"/>
              <a:buChar char="●"/>
              <a:defRPr/>
            </a:lvl7pPr>
            <a:lvl8pPr indent="-330200" lvl="7" marL="3657600" algn="ctr">
              <a:lnSpc>
                <a:spcPct val="115000"/>
              </a:lnSpc>
              <a:spcBef>
                <a:spcPts val="1600"/>
              </a:spcBef>
              <a:spcAft>
                <a:spcPts val="0"/>
              </a:spcAft>
              <a:buSzPts val="1600"/>
              <a:buChar char="■"/>
              <a:defRPr/>
            </a:lvl8pPr>
            <a:lvl9pPr indent="-330200" lvl="8" marL="4114800" algn="ctr">
              <a:lnSpc>
                <a:spcPct val="115000"/>
              </a:lnSpc>
              <a:spcBef>
                <a:spcPts val="1600"/>
              </a:spcBef>
              <a:spcAft>
                <a:spcPts val="1600"/>
              </a:spcAft>
              <a:buSzPts val="1600"/>
              <a:buChar char="○"/>
              <a:defRPr/>
            </a:lvl9pPr>
          </a:lstStyle>
          <a:p/>
        </p:txBody>
      </p:sp>
      <p:sp>
        <p:nvSpPr>
          <p:cNvPr id="72" name="Google Shape;72;p12"/>
          <p:cNvSpPr/>
          <p:nvPr/>
        </p:nvSpPr>
        <p:spPr>
          <a:xfrm rot="-5400000">
            <a:off x="8351400" y="4373700"/>
            <a:ext cx="792600" cy="792600"/>
          </a:xfrm>
          <a:prstGeom prst="rtTriangle">
            <a:avLst/>
          </a:pr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2"/>
          <p:cNvSpPr txBox="1"/>
          <p:nvPr>
            <p:ph idx="12" type="sldNum"/>
          </p:nvPr>
        </p:nvSpPr>
        <p:spPr>
          <a:xfrm>
            <a:off x="8473358" y="470019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12"/>
          <p:cNvSpPr/>
          <p:nvPr/>
        </p:nvSpPr>
        <p:spPr>
          <a:xfrm>
            <a:off x="0" y="0"/>
            <a:ext cx="9144000" cy="5166300"/>
          </a:xfrm>
          <a:prstGeom prst="frame">
            <a:avLst>
              <a:gd fmla="val 2833" name="adj1"/>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 name="Shape 15"/>
        <p:cNvGrpSpPr/>
        <p:nvPr/>
      </p:nvGrpSpPr>
      <p:grpSpPr>
        <a:xfrm>
          <a:off x="0" y="0"/>
          <a:ext cx="0" cy="0"/>
          <a:chOff x="0" y="0"/>
          <a:chExt cx="0" cy="0"/>
        </a:xfrm>
      </p:grpSpPr>
      <p:sp>
        <p:nvSpPr>
          <p:cNvPr id="16" name="Google Shape;16;p3"/>
          <p:cNvSpPr txBox="1"/>
          <p:nvPr>
            <p:ph type="title"/>
          </p:nvPr>
        </p:nvSpPr>
        <p:spPr>
          <a:xfrm>
            <a:off x="311700" y="191904"/>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3"/>
          <p:cNvSpPr txBox="1"/>
          <p:nvPr>
            <p:ph idx="1" type="body"/>
          </p:nvPr>
        </p:nvSpPr>
        <p:spPr>
          <a:xfrm>
            <a:off x="311700" y="860950"/>
            <a:ext cx="3999900" cy="39696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sz="1800"/>
            </a:lvl1pPr>
            <a:lvl2pPr indent="-330200" lvl="1" marL="914400" algn="l">
              <a:lnSpc>
                <a:spcPct val="115000"/>
              </a:lnSpc>
              <a:spcBef>
                <a:spcPts val="1600"/>
              </a:spcBef>
              <a:spcAft>
                <a:spcPts val="0"/>
              </a:spcAft>
              <a:buSzPts val="1600"/>
              <a:buChar char="●"/>
              <a:defRPr/>
            </a:lvl2pPr>
            <a:lvl3pPr indent="-330200" lvl="2" marL="1371600" algn="l">
              <a:lnSpc>
                <a:spcPct val="115000"/>
              </a:lnSpc>
              <a:spcBef>
                <a:spcPts val="1600"/>
              </a:spcBef>
              <a:spcAft>
                <a:spcPts val="0"/>
              </a:spcAft>
              <a:buSzPts val="1600"/>
              <a:buChar char="■"/>
              <a:defRPr/>
            </a:lvl3pPr>
            <a:lvl4pPr indent="-330200" lvl="3" marL="1828800" algn="l">
              <a:lnSpc>
                <a:spcPct val="115000"/>
              </a:lnSpc>
              <a:spcBef>
                <a:spcPts val="1600"/>
              </a:spcBef>
              <a:spcAft>
                <a:spcPts val="0"/>
              </a:spcAft>
              <a:buSzPts val="1600"/>
              <a:buChar char="■"/>
              <a:defRPr/>
            </a:lvl4pPr>
            <a:lvl5pPr indent="-330200" lvl="4" marL="2286000" algn="l">
              <a:lnSpc>
                <a:spcPct val="115000"/>
              </a:lnSpc>
              <a:spcBef>
                <a:spcPts val="1600"/>
              </a:spcBef>
              <a:spcAft>
                <a:spcPts val="0"/>
              </a:spcAft>
              <a:buSzPts val="1600"/>
              <a:buChar char="○"/>
              <a:defRPr/>
            </a:lvl5pPr>
            <a:lvl6pPr indent="-330200" lvl="5" marL="2743200" algn="l">
              <a:lnSpc>
                <a:spcPct val="115000"/>
              </a:lnSpc>
              <a:spcBef>
                <a:spcPts val="1600"/>
              </a:spcBef>
              <a:spcAft>
                <a:spcPts val="0"/>
              </a:spcAft>
              <a:buSzPts val="1600"/>
              <a:buChar char="○"/>
              <a:defRPr/>
            </a:lvl6pPr>
            <a:lvl7pPr indent="-330200" lvl="6" marL="3200400" algn="l">
              <a:lnSpc>
                <a:spcPct val="115000"/>
              </a:lnSpc>
              <a:spcBef>
                <a:spcPts val="1600"/>
              </a:spcBef>
              <a:spcAft>
                <a:spcPts val="0"/>
              </a:spcAft>
              <a:buSzPts val="1600"/>
              <a:buChar char="●"/>
              <a:defRPr/>
            </a:lvl7pPr>
            <a:lvl8pPr indent="-330200" lvl="7" marL="3657600" algn="l">
              <a:lnSpc>
                <a:spcPct val="115000"/>
              </a:lnSpc>
              <a:spcBef>
                <a:spcPts val="1600"/>
              </a:spcBef>
              <a:spcAft>
                <a:spcPts val="0"/>
              </a:spcAft>
              <a:buSzPts val="1600"/>
              <a:buChar char="■"/>
              <a:defRPr/>
            </a:lvl8pPr>
            <a:lvl9pPr indent="-330200" lvl="8" marL="4114800" algn="l">
              <a:lnSpc>
                <a:spcPct val="115000"/>
              </a:lnSpc>
              <a:spcBef>
                <a:spcPts val="1600"/>
              </a:spcBef>
              <a:spcAft>
                <a:spcPts val="1600"/>
              </a:spcAft>
              <a:buSzPts val="1600"/>
              <a:buChar char="○"/>
              <a:defRPr/>
            </a:lvl9pPr>
          </a:lstStyle>
          <a:p/>
        </p:txBody>
      </p:sp>
      <p:sp>
        <p:nvSpPr>
          <p:cNvPr id="18" name="Google Shape;18;p3"/>
          <p:cNvSpPr txBox="1"/>
          <p:nvPr>
            <p:ph idx="2" type="body"/>
          </p:nvPr>
        </p:nvSpPr>
        <p:spPr>
          <a:xfrm>
            <a:off x="4832400" y="860950"/>
            <a:ext cx="3999900" cy="39696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sz="1800"/>
            </a:lvl1pPr>
            <a:lvl2pPr indent="-330200" lvl="1" marL="914400" algn="l">
              <a:lnSpc>
                <a:spcPct val="115000"/>
              </a:lnSpc>
              <a:spcBef>
                <a:spcPts val="1600"/>
              </a:spcBef>
              <a:spcAft>
                <a:spcPts val="0"/>
              </a:spcAft>
              <a:buSzPts val="1600"/>
              <a:buChar char="●"/>
              <a:defRPr/>
            </a:lvl2pPr>
            <a:lvl3pPr indent="-330200" lvl="2" marL="1371600" algn="l">
              <a:lnSpc>
                <a:spcPct val="115000"/>
              </a:lnSpc>
              <a:spcBef>
                <a:spcPts val="1600"/>
              </a:spcBef>
              <a:spcAft>
                <a:spcPts val="0"/>
              </a:spcAft>
              <a:buSzPts val="1600"/>
              <a:buChar char="■"/>
              <a:defRPr/>
            </a:lvl3pPr>
            <a:lvl4pPr indent="-330200" lvl="3" marL="1828800" algn="l">
              <a:lnSpc>
                <a:spcPct val="115000"/>
              </a:lnSpc>
              <a:spcBef>
                <a:spcPts val="1600"/>
              </a:spcBef>
              <a:spcAft>
                <a:spcPts val="0"/>
              </a:spcAft>
              <a:buSzPts val="1600"/>
              <a:buChar char="■"/>
              <a:defRPr/>
            </a:lvl4pPr>
            <a:lvl5pPr indent="-330200" lvl="4" marL="2286000" algn="l">
              <a:lnSpc>
                <a:spcPct val="115000"/>
              </a:lnSpc>
              <a:spcBef>
                <a:spcPts val="1600"/>
              </a:spcBef>
              <a:spcAft>
                <a:spcPts val="0"/>
              </a:spcAft>
              <a:buSzPts val="1600"/>
              <a:buChar char="○"/>
              <a:defRPr/>
            </a:lvl5pPr>
            <a:lvl6pPr indent="-330200" lvl="5" marL="2743200" algn="l">
              <a:lnSpc>
                <a:spcPct val="115000"/>
              </a:lnSpc>
              <a:spcBef>
                <a:spcPts val="1600"/>
              </a:spcBef>
              <a:spcAft>
                <a:spcPts val="0"/>
              </a:spcAft>
              <a:buSzPts val="1600"/>
              <a:buChar char="○"/>
              <a:defRPr/>
            </a:lvl6pPr>
            <a:lvl7pPr indent="-330200" lvl="6" marL="3200400" algn="l">
              <a:lnSpc>
                <a:spcPct val="115000"/>
              </a:lnSpc>
              <a:spcBef>
                <a:spcPts val="1600"/>
              </a:spcBef>
              <a:spcAft>
                <a:spcPts val="0"/>
              </a:spcAft>
              <a:buSzPts val="1600"/>
              <a:buChar char="●"/>
              <a:defRPr/>
            </a:lvl7pPr>
            <a:lvl8pPr indent="-330200" lvl="7" marL="3657600" algn="l">
              <a:lnSpc>
                <a:spcPct val="115000"/>
              </a:lnSpc>
              <a:spcBef>
                <a:spcPts val="1600"/>
              </a:spcBef>
              <a:spcAft>
                <a:spcPts val="0"/>
              </a:spcAft>
              <a:buSzPts val="1600"/>
              <a:buChar char="■"/>
              <a:defRPr/>
            </a:lvl8pPr>
            <a:lvl9pPr indent="-330200" lvl="8" marL="4114800" algn="l">
              <a:lnSpc>
                <a:spcPct val="115000"/>
              </a:lnSpc>
              <a:spcBef>
                <a:spcPts val="1600"/>
              </a:spcBef>
              <a:spcAft>
                <a:spcPts val="1600"/>
              </a:spcAft>
              <a:buSzPts val="1600"/>
              <a:buChar char="○"/>
              <a:defRPr/>
            </a:lvl9pPr>
          </a:lstStyle>
          <a:p/>
        </p:txBody>
      </p:sp>
      <p:sp>
        <p:nvSpPr>
          <p:cNvPr id="19" name="Google Shape;19;p3"/>
          <p:cNvSpPr/>
          <p:nvPr/>
        </p:nvSpPr>
        <p:spPr>
          <a:xfrm rot="-5400000">
            <a:off x="8351400" y="4373700"/>
            <a:ext cx="792600" cy="792600"/>
          </a:xfrm>
          <a:prstGeom prst="rtTriangle">
            <a:avLst/>
          </a:pr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
          <p:cNvSpPr txBox="1"/>
          <p:nvPr>
            <p:ph idx="12" type="sldNum"/>
          </p:nvPr>
        </p:nvSpPr>
        <p:spPr>
          <a:xfrm>
            <a:off x="8473358" y="470019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1" name="Google Shape;21;p3"/>
          <p:cNvSpPr/>
          <p:nvPr/>
        </p:nvSpPr>
        <p:spPr>
          <a:xfrm>
            <a:off x="0" y="0"/>
            <a:ext cx="9144000" cy="1371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MS Template 2020" type="title">
  <p:cSld name="TITLE">
    <p:spTree>
      <p:nvGrpSpPr>
        <p:cNvPr id="22" name="Shape 22"/>
        <p:cNvGrpSpPr/>
        <p:nvPr/>
      </p:nvGrpSpPr>
      <p:grpSpPr>
        <a:xfrm>
          <a:off x="0" y="0"/>
          <a:ext cx="0" cy="0"/>
          <a:chOff x="0" y="0"/>
          <a:chExt cx="0" cy="0"/>
        </a:xfrm>
      </p:grpSpPr>
      <p:pic>
        <p:nvPicPr>
          <p:cNvPr id="23" name="Google Shape;23;p4"/>
          <p:cNvPicPr preferRelativeResize="0"/>
          <p:nvPr/>
        </p:nvPicPr>
        <p:blipFill rotWithShape="1">
          <a:blip r:embed="rId2">
            <a:alphaModFix amt="20000"/>
          </a:blip>
          <a:srcRect b="0" l="0" r="0" t="0"/>
          <a:stretch/>
        </p:blipFill>
        <p:spPr>
          <a:xfrm>
            <a:off x="4956957" y="530034"/>
            <a:ext cx="3516400" cy="4083424"/>
          </a:xfrm>
          <a:prstGeom prst="rect">
            <a:avLst/>
          </a:prstGeom>
          <a:noFill/>
          <a:ln>
            <a:noFill/>
          </a:ln>
        </p:spPr>
      </p:pic>
      <p:sp>
        <p:nvSpPr>
          <p:cNvPr id="24" name="Google Shape;24;p4"/>
          <p:cNvSpPr/>
          <p:nvPr/>
        </p:nvSpPr>
        <p:spPr>
          <a:xfrm rot="-5400000">
            <a:off x="8351400" y="4373700"/>
            <a:ext cx="792600" cy="792600"/>
          </a:xfrm>
          <a:prstGeom prst="rtTriangle">
            <a:avLst/>
          </a:pr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
          <p:cNvSpPr txBox="1"/>
          <p:nvPr>
            <p:ph type="ctrTitle"/>
          </p:nvPr>
        </p:nvSpPr>
        <p:spPr>
          <a:xfrm>
            <a:off x="311708" y="78152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26" name="Google Shape;26;p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7" name="Google Shape;27;p4"/>
          <p:cNvSpPr txBox="1"/>
          <p:nvPr>
            <p:ph idx="12" type="sldNum"/>
          </p:nvPr>
        </p:nvSpPr>
        <p:spPr>
          <a:xfrm>
            <a:off x="8473358" y="470019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4"/>
          <p:cNvSpPr/>
          <p:nvPr/>
        </p:nvSpPr>
        <p:spPr>
          <a:xfrm>
            <a:off x="0" y="0"/>
            <a:ext cx="9144000" cy="5166300"/>
          </a:xfrm>
          <a:prstGeom prst="frame">
            <a:avLst>
              <a:gd fmla="val 2833" name="adj1"/>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1" name="Google Shape;31;p5"/>
          <p:cNvSpPr/>
          <p:nvPr/>
        </p:nvSpPr>
        <p:spPr>
          <a:xfrm>
            <a:off x="0" y="0"/>
            <a:ext cx="9144000" cy="1371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5"/>
          <p:cNvSpPr/>
          <p:nvPr/>
        </p:nvSpPr>
        <p:spPr>
          <a:xfrm rot="-5400000">
            <a:off x="8351400" y="4373700"/>
            <a:ext cx="792600" cy="792600"/>
          </a:xfrm>
          <a:prstGeom prst="rtTriangle">
            <a:avLst/>
          </a:pr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5"/>
          <p:cNvSpPr txBox="1"/>
          <p:nvPr>
            <p:ph idx="12" type="sldNum"/>
          </p:nvPr>
        </p:nvSpPr>
        <p:spPr>
          <a:xfrm>
            <a:off x="8473358" y="470019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6"/>
          <p:cNvSpPr txBox="1"/>
          <p:nvPr>
            <p:ph type="title"/>
          </p:nvPr>
        </p:nvSpPr>
        <p:spPr>
          <a:xfrm>
            <a:off x="311700" y="191904"/>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6"/>
          <p:cNvSpPr txBox="1"/>
          <p:nvPr>
            <p:ph idx="1" type="body"/>
          </p:nvPr>
        </p:nvSpPr>
        <p:spPr>
          <a:xfrm>
            <a:off x="311700" y="863550"/>
            <a:ext cx="8520600" cy="4051200"/>
          </a:xfrm>
          <a:prstGeom prst="rect">
            <a:avLst/>
          </a:prstGeom>
          <a:noFill/>
          <a:ln>
            <a:noFill/>
          </a:ln>
        </p:spPr>
        <p:txBody>
          <a:bodyPr anchorCtr="0" anchor="t" bIns="91425" lIns="91425" spcFirstLastPara="1" rIns="91425" wrap="square" tIns="91425">
            <a:no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1600"/>
              </a:spcBef>
              <a:spcAft>
                <a:spcPts val="0"/>
              </a:spcAft>
              <a:buSzPts val="1600"/>
              <a:buChar char="●"/>
              <a:defRPr/>
            </a:lvl2pPr>
            <a:lvl3pPr indent="-330200" lvl="2" marL="1371600" algn="l">
              <a:lnSpc>
                <a:spcPct val="115000"/>
              </a:lnSpc>
              <a:spcBef>
                <a:spcPts val="1600"/>
              </a:spcBef>
              <a:spcAft>
                <a:spcPts val="0"/>
              </a:spcAft>
              <a:buSzPts val="1600"/>
              <a:buChar char="■"/>
              <a:defRPr/>
            </a:lvl3pPr>
            <a:lvl4pPr indent="-330200" lvl="3" marL="1828800" algn="l">
              <a:lnSpc>
                <a:spcPct val="115000"/>
              </a:lnSpc>
              <a:spcBef>
                <a:spcPts val="1600"/>
              </a:spcBef>
              <a:spcAft>
                <a:spcPts val="0"/>
              </a:spcAft>
              <a:buSzPts val="1600"/>
              <a:buChar char="■"/>
              <a:defRPr/>
            </a:lvl4pPr>
            <a:lvl5pPr indent="-330200" lvl="4" marL="2286000" algn="l">
              <a:lnSpc>
                <a:spcPct val="115000"/>
              </a:lnSpc>
              <a:spcBef>
                <a:spcPts val="1600"/>
              </a:spcBef>
              <a:spcAft>
                <a:spcPts val="0"/>
              </a:spcAft>
              <a:buSzPts val="1600"/>
              <a:buChar char="○"/>
              <a:defRPr/>
            </a:lvl5pPr>
            <a:lvl6pPr indent="-330200" lvl="5" marL="2743200" algn="l">
              <a:lnSpc>
                <a:spcPct val="115000"/>
              </a:lnSpc>
              <a:spcBef>
                <a:spcPts val="1600"/>
              </a:spcBef>
              <a:spcAft>
                <a:spcPts val="0"/>
              </a:spcAft>
              <a:buSzPts val="1600"/>
              <a:buChar char="○"/>
              <a:defRPr/>
            </a:lvl6pPr>
            <a:lvl7pPr indent="-330200" lvl="6" marL="3200400" algn="l">
              <a:lnSpc>
                <a:spcPct val="115000"/>
              </a:lnSpc>
              <a:spcBef>
                <a:spcPts val="1600"/>
              </a:spcBef>
              <a:spcAft>
                <a:spcPts val="0"/>
              </a:spcAft>
              <a:buSzPts val="1600"/>
              <a:buChar char="●"/>
              <a:defRPr/>
            </a:lvl7pPr>
            <a:lvl8pPr indent="-330200" lvl="7" marL="3657600" algn="l">
              <a:lnSpc>
                <a:spcPct val="115000"/>
              </a:lnSpc>
              <a:spcBef>
                <a:spcPts val="1600"/>
              </a:spcBef>
              <a:spcAft>
                <a:spcPts val="0"/>
              </a:spcAft>
              <a:buSzPts val="1600"/>
              <a:buChar char="■"/>
              <a:defRPr/>
            </a:lvl8pPr>
            <a:lvl9pPr indent="-330200" lvl="8" marL="4114800" algn="l">
              <a:lnSpc>
                <a:spcPct val="115000"/>
              </a:lnSpc>
              <a:spcBef>
                <a:spcPts val="1600"/>
              </a:spcBef>
              <a:spcAft>
                <a:spcPts val="1600"/>
              </a:spcAft>
              <a:buSzPts val="1600"/>
              <a:buChar char="○"/>
              <a:defRPr/>
            </a:lvl9pPr>
          </a:lstStyle>
          <a:p/>
        </p:txBody>
      </p:sp>
      <p:sp>
        <p:nvSpPr>
          <p:cNvPr id="37" name="Google Shape;37;p6"/>
          <p:cNvSpPr/>
          <p:nvPr/>
        </p:nvSpPr>
        <p:spPr>
          <a:xfrm rot="-5400000">
            <a:off x="8351400" y="4373700"/>
            <a:ext cx="792600" cy="792600"/>
          </a:xfrm>
          <a:prstGeom prst="rtTriangle">
            <a:avLst/>
          </a:pr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6"/>
          <p:cNvSpPr txBox="1"/>
          <p:nvPr>
            <p:ph idx="12" type="sldNum"/>
          </p:nvPr>
        </p:nvSpPr>
        <p:spPr>
          <a:xfrm>
            <a:off x="8473358" y="470019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6"/>
          <p:cNvSpPr/>
          <p:nvPr/>
        </p:nvSpPr>
        <p:spPr>
          <a:xfrm>
            <a:off x="0" y="0"/>
            <a:ext cx="9144000" cy="1371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7"/>
          <p:cNvSpPr txBox="1"/>
          <p:nvPr>
            <p:ph type="title"/>
          </p:nvPr>
        </p:nvSpPr>
        <p:spPr>
          <a:xfrm>
            <a:off x="311700" y="191904"/>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p7"/>
          <p:cNvSpPr/>
          <p:nvPr/>
        </p:nvSpPr>
        <p:spPr>
          <a:xfrm rot="-5400000">
            <a:off x="8351400" y="4373700"/>
            <a:ext cx="792600" cy="792600"/>
          </a:xfrm>
          <a:prstGeom prst="rtTriangle">
            <a:avLst/>
          </a:pr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7"/>
          <p:cNvSpPr txBox="1"/>
          <p:nvPr>
            <p:ph idx="12" type="sldNum"/>
          </p:nvPr>
        </p:nvSpPr>
        <p:spPr>
          <a:xfrm>
            <a:off x="8473358" y="470019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4" name="Google Shape;44;p7"/>
          <p:cNvSpPr/>
          <p:nvPr/>
        </p:nvSpPr>
        <p:spPr>
          <a:xfrm>
            <a:off x="0" y="0"/>
            <a:ext cx="9144000" cy="1371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7" name="Google Shape;47;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1600"/>
              </a:spcBef>
              <a:spcAft>
                <a:spcPts val="0"/>
              </a:spcAft>
              <a:buSzPts val="1400"/>
              <a:buChar char="●"/>
              <a:defRPr sz="1400"/>
            </a:lvl2pPr>
            <a:lvl3pPr indent="-317500" lvl="2" marL="1371600" algn="l">
              <a:lnSpc>
                <a:spcPct val="115000"/>
              </a:lnSpc>
              <a:spcBef>
                <a:spcPts val="1600"/>
              </a:spcBef>
              <a:spcAft>
                <a:spcPts val="0"/>
              </a:spcAft>
              <a:buSzPts val="1400"/>
              <a:buChar char="■"/>
              <a:defRPr sz="1400"/>
            </a:lvl3pPr>
            <a:lvl4pPr indent="-317500" lvl="3" marL="1828800" algn="l">
              <a:lnSpc>
                <a:spcPct val="115000"/>
              </a:lnSpc>
              <a:spcBef>
                <a:spcPts val="1600"/>
              </a:spcBef>
              <a:spcAft>
                <a:spcPts val="0"/>
              </a:spcAft>
              <a:buSzPts val="1400"/>
              <a:buChar char="■"/>
              <a:defRPr sz="1400"/>
            </a:lvl4pPr>
            <a:lvl5pPr indent="-317500" lvl="4" marL="2286000" algn="l">
              <a:lnSpc>
                <a:spcPct val="115000"/>
              </a:lnSpc>
              <a:spcBef>
                <a:spcPts val="1600"/>
              </a:spcBef>
              <a:spcAft>
                <a:spcPts val="0"/>
              </a:spcAft>
              <a:buSzPts val="1400"/>
              <a:buChar char="○"/>
              <a:defRPr sz="1400"/>
            </a:lvl5pPr>
            <a:lvl6pPr indent="-317500" lvl="5" marL="2743200" algn="l">
              <a:lnSpc>
                <a:spcPct val="115000"/>
              </a:lnSpc>
              <a:spcBef>
                <a:spcPts val="1600"/>
              </a:spcBef>
              <a:spcAft>
                <a:spcPts val="0"/>
              </a:spcAft>
              <a:buSzPts val="1400"/>
              <a:buChar char="○"/>
              <a:defRPr sz="1400"/>
            </a:lvl6pPr>
            <a:lvl7pPr indent="-317500" lvl="6" marL="3200400" algn="l">
              <a:lnSpc>
                <a:spcPct val="115000"/>
              </a:lnSpc>
              <a:spcBef>
                <a:spcPts val="1600"/>
              </a:spcBef>
              <a:spcAft>
                <a:spcPts val="0"/>
              </a:spcAft>
              <a:buSzPts val="1400"/>
              <a:buChar char="●"/>
              <a:defRPr sz="1400"/>
            </a:lvl7pPr>
            <a:lvl8pPr indent="-317500" lvl="7" marL="3657600" algn="l">
              <a:lnSpc>
                <a:spcPct val="115000"/>
              </a:lnSpc>
              <a:spcBef>
                <a:spcPts val="1600"/>
              </a:spcBef>
              <a:spcAft>
                <a:spcPts val="0"/>
              </a:spcAft>
              <a:buSzPts val="1400"/>
              <a:buChar char="■"/>
              <a:defRPr sz="1400"/>
            </a:lvl8pPr>
            <a:lvl9pPr indent="-317500" lvl="8" marL="4114800" algn="l">
              <a:lnSpc>
                <a:spcPct val="115000"/>
              </a:lnSpc>
              <a:spcBef>
                <a:spcPts val="1600"/>
              </a:spcBef>
              <a:spcAft>
                <a:spcPts val="1600"/>
              </a:spcAft>
              <a:buSzPts val="1400"/>
              <a:buChar char="○"/>
              <a:defRPr sz="1400"/>
            </a:lvl9pPr>
          </a:lstStyle>
          <a:p/>
        </p:txBody>
      </p:sp>
      <p:sp>
        <p:nvSpPr>
          <p:cNvPr id="48" name="Google Shape;48;p8"/>
          <p:cNvSpPr/>
          <p:nvPr/>
        </p:nvSpPr>
        <p:spPr>
          <a:xfrm>
            <a:off x="0" y="0"/>
            <a:ext cx="9144000" cy="1371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8"/>
          <p:cNvSpPr/>
          <p:nvPr/>
        </p:nvSpPr>
        <p:spPr>
          <a:xfrm rot="-5400000">
            <a:off x="8351400" y="4373700"/>
            <a:ext cx="792600" cy="792600"/>
          </a:xfrm>
          <a:prstGeom prst="rtTriangle">
            <a:avLst/>
          </a:pr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8"/>
          <p:cNvSpPr txBox="1"/>
          <p:nvPr>
            <p:ph idx="12" type="sldNum"/>
          </p:nvPr>
        </p:nvSpPr>
        <p:spPr>
          <a:xfrm>
            <a:off x="8473358" y="470019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1" name="Shape 51"/>
        <p:cNvGrpSpPr/>
        <p:nvPr/>
      </p:nvGrpSpPr>
      <p:grpSpPr>
        <a:xfrm>
          <a:off x="0" y="0"/>
          <a:ext cx="0" cy="0"/>
          <a:chOff x="0" y="0"/>
          <a:chExt cx="0" cy="0"/>
        </a:xfrm>
      </p:grpSpPr>
      <p:sp>
        <p:nvSpPr>
          <p:cNvPr id="52" name="Google Shape;52;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3" name="Google Shape;53;p9"/>
          <p:cNvSpPr/>
          <p:nvPr/>
        </p:nvSpPr>
        <p:spPr>
          <a:xfrm rot="-5400000">
            <a:off x="8351400" y="4373700"/>
            <a:ext cx="792600" cy="792600"/>
          </a:xfrm>
          <a:prstGeom prst="rtTriangle">
            <a:avLst/>
          </a:pr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9"/>
          <p:cNvSpPr txBox="1"/>
          <p:nvPr>
            <p:ph idx="12" type="sldNum"/>
          </p:nvPr>
        </p:nvSpPr>
        <p:spPr>
          <a:xfrm>
            <a:off x="8473358" y="470019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9"/>
          <p:cNvSpPr/>
          <p:nvPr/>
        </p:nvSpPr>
        <p:spPr>
          <a:xfrm>
            <a:off x="0" y="0"/>
            <a:ext cx="9144000" cy="5166300"/>
          </a:xfrm>
          <a:prstGeom prst="frame">
            <a:avLst>
              <a:gd fmla="val 2833" name="adj1"/>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 name="Shape 56"/>
        <p:cNvGrpSpPr/>
        <p:nvPr/>
      </p:nvGrpSpPr>
      <p:grpSpPr>
        <a:xfrm>
          <a:off x="0" y="0"/>
          <a:ext cx="0" cy="0"/>
          <a:chOff x="0" y="0"/>
          <a:chExt cx="0" cy="0"/>
        </a:xfrm>
      </p:grpSpPr>
      <p:sp>
        <p:nvSpPr>
          <p:cNvPr id="57" name="Google Shape;57;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58" name="Google Shape;58;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9" name="Google Shape;59;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0" name="Google Shape;60;p10"/>
          <p:cNvSpPr txBox="1"/>
          <p:nvPr>
            <p:ph idx="2" type="body"/>
          </p:nvPr>
        </p:nvSpPr>
        <p:spPr>
          <a:xfrm>
            <a:off x="4939500" y="446375"/>
            <a:ext cx="3837000" cy="4253700"/>
          </a:xfrm>
          <a:prstGeom prst="rect">
            <a:avLst/>
          </a:prstGeom>
          <a:noFill/>
          <a:ln>
            <a:noFill/>
          </a:ln>
        </p:spPr>
        <p:txBody>
          <a:bodyPr anchorCtr="0" anchor="ctr" bIns="91425" lIns="91425" spcFirstLastPara="1" rIns="91425" wrap="square" tIns="91425">
            <a:no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1600"/>
              </a:spcBef>
              <a:spcAft>
                <a:spcPts val="0"/>
              </a:spcAft>
              <a:buSzPts val="1600"/>
              <a:buChar char="●"/>
              <a:defRPr/>
            </a:lvl2pPr>
            <a:lvl3pPr indent="-330200" lvl="2" marL="1371600" algn="l">
              <a:lnSpc>
                <a:spcPct val="115000"/>
              </a:lnSpc>
              <a:spcBef>
                <a:spcPts val="1600"/>
              </a:spcBef>
              <a:spcAft>
                <a:spcPts val="0"/>
              </a:spcAft>
              <a:buSzPts val="1600"/>
              <a:buChar char="■"/>
              <a:defRPr/>
            </a:lvl3pPr>
            <a:lvl4pPr indent="-330200" lvl="3" marL="1828800" algn="l">
              <a:lnSpc>
                <a:spcPct val="115000"/>
              </a:lnSpc>
              <a:spcBef>
                <a:spcPts val="1600"/>
              </a:spcBef>
              <a:spcAft>
                <a:spcPts val="0"/>
              </a:spcAft>
              <a:buSzPts val="1600"/>
              <a:buChar char="■"/>
              <a:defRPr/>
            </a:lvl4pPr>
            <a:lvl5pPr indent="-330200" lvl="4" marL="2286000" algn="l">
              <a:lnSpc>
                <a:spcPct val="115000"/>
              </a:lnSpc>
              <a:spcBef>
                <a:spcPts val="1600"/>
              </a:spcBef>
              <a:spcAft>
                <a:spcPts val="0"/>
              </a:spcAft>
              <a:buSzPts val="1600"/>
              <a:buChar char="○"/>
              <a:defRPr/>
            </a:lvl5pPr>
            <a:lvl6pPr indent="-330200" lvl="5" marL="2743200" algn="l">
              <a:lnSpc>
                <a:spcPct val="115000"/>
              </a:lnSpc>
              <a:spcBef>
                <a:spcPts val="1600"/>
              </a:spcBef>
              <a:spcAft>
                <a:spcPts val="0"/>
              </a:spcAft>
              <a:buSzPts val="1600"/>
              <a:buChar char="○"/>
              <a:defRPr/>
            </a:lvl6pPr>
            <a:lvl7pPr indent="-330200" lvl="6" marL="3200400" algn="l">
              <a:lnSpc>
                <a:spcPct val="115000"/>
              </a:lnSpc>
              <a:spcBef>
                <a:spcPts val="1600"/>
              </a:spcBef>
              <a:spcAft>
                <a:spcPts val="0"/>
              </a:spcAft>
              <a:buSzPts val="1600"/>
              <a:buChar char="●"/>
              <a:defRPr/>
            </a:lvl7pPr>
            <a:lvl8pPr indent="-330200" lvl="7" marL="3657600" algn="l">
              <a:lnSpc>
                <a:spcPct val="115000"/>
              </a:lnSpc>
              <a:spcBef>
                <a:spcPts val="1600"/>
              </a:spcBef>
              <a:spcAft>
                <a:spcPts val="0"/>
              </a:spcAft>
              <a:buSzPts val="1600"/>
              <a:buChar char="■"/>
              <a:defRPr/>
            </a:lvl8pPr>
            <a:lvl9pPr indent="-330200" lvl="8" marL="4114800" algn="l">
              <a:lnSpc>
                <a:spcPct val="115000"/>
              </a:lnSpc>
              <a:spcBef>
                <a:spcPts val="1600"/>
              </a:spcBef>
              <a:spcAft>
                <a:spcPts val="1600"/>
              </a:spcAft>
              <a:buSzPts val="1600"/>
              <a:buChar char="○"/>
              <a:defRPr/>
            </a:lvl9pPr>
          </a:lstStyle>
          <a:p/>
        </p:txBody>
      </p:sp>
      <p:sp>
        <p:nvSpPr>
          <p:cNvPr id="61" name="Google Shape;61;p10"/>
          <p:cNvSpPr/>
          <p:nvPr/>
        </p:nvSpPr>
        <p:spPr>
          <a:xfrm>
            <a:off x="0" y="0"/>
            <a:ext cx="9144000" cy="1371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0"/>
          <p:cNvSpPr/>
          <p:nvPr/>
        </p:nvSpPr>
        <p:spPr>
          <a:xfrm rot="-5400000">
            <a:off x="8351400" y="4373700"/>
            <a:ext cx="792600" cy="792600"/>
          </a:xfrm>
          <a:prstGeom prst="rtTriangle">
            <a:avLst/>
          </a:pr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0"/>
          <p:cNvSpPr txBox="1"/>
          <p:nvPr>
            <p:ph idx="12" type="sldNum"/>
          </p:nvPr>
        </p:nvSpPr>
        <p:spPr>
          <a:xfrm>
            <a:off x="8473358" y="470019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191904"/>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Roboto"/>
              <a:buNone/>
              <a:defRPr b="1" i="0" sz="28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2800"/>
              <a:buFont typeface="Roboto"/>
              <a:buNone/>
              <a:defRPr b="1" i="0" sz="28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2800"/>
              <a:buFont typeface="Roboto"/>
              <a:buNone/>
              <a:defRPr b="1" i="0" sz="28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2800"/>
              <a:buFont typeface="Roboto"/>
              <a:buNone/>
              <a:defRPr b="1" i="0" sz="28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2800"/>
              <a:buFont typeface="Roboto"/>
              <a:buNone/>
              <a:defRPr b="1" i="0" sz="28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2800"/>
              <a:buFont typeface="Roboto"/>
              <a:buNone/>
              <a:defRPr b="1" i="0" sz="28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2800"/>
              <a:buFont typeface="Roboto"/>
              <a:buNone/>
              <a:defRPr b="1" i="0" sz="28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2800"/>
              <a:buFont typeface="Roboto"/>
              <a:buNone/>
              <a:defRPr b="1" i="0" sz="28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2800"/>
              <a:buFont typeface="Roboto"/>
              <a:buNone/>
              <a:defRPr b="1" i="0" sz="2800" u="none" cap="none" strike="noStrike">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863550"/>
            <a:ext cx="8520600" cy="40512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15000"/>
              </a:lnSpc>
              <a:spcBef>
                <a:spcPts val="0"/>
              </a:spcBef>
              <a:spcAft>
                <a:spcPts val="0"/>
              </a:spcAft>
              <a:buClr>
                <a:srgbClr val="980000"/>
              </a:buClr>
              <a:buSzPts val="2000"/>
              <a:buFont typeface="Roboto Condensed"/>
              <a:buChar char="●"/>
              <a:defRPr b="0" i="0" sz="2000" u="none" cap="none" strike="noStrike">
                <a:solidFill>
                  <a:schemeClr val="dk2"/>
                </a:solidFill>
                <a:latin typeface="Roboto Condensed"/>
                <a:ea typeface="Roboto Condensed"/>
                <a:cs typeface="Roboto Condensed"/>
                <a:sym typeface="Roboto Condensed"/>
              </a:defRPr>
            </a:lvl1pPr>
            <a:lvl2pPr indent="-330200" lvl="1" marL="914400" marR="0" rtl="0" algn="l">
              <a:lnSpc>
                <a:spcPct val="115000"/>
              </a:lnSpc>
              <a:spcBef>
                <a:spcPts val="1600"/>
              </a:spcBef>
              <a:spcAft>
                <a:spcPts val="0"/>
              </a:spcAft>
              <a:buClr>
                <a:srgbClr val="F1C232"/>
              </a:buClr>
              <a:buSzPts val="1600"/>
              <a:buFont typeface="Roboto Condensed"/>
              <a:buChar char="●"/>
              <a:defRPr b="0" i="0" sz="1600" u="none" cap="none" strike="noStrike">
                <a:solidFill>
                  <a:schemeClr val="dk2"/>
                </a:solidFill>
                <a:latin typeface="Roboto Condensed"/>
                <a:ea typeface="Roboto Condensed"/>
                <a:cs typeface="Roboto Condensed"/>
                <a:sym typeface="Roboto Condensed"/>
              </a:defRPr>
            </a:lvl2pPr>
            <a:lvl3pPr indent="-330200" lvl="2" marL="1371600" marR="0" rtl="0" algn="l">
              <a:lnSpc>
                <a:spcPct val="115000"/>
              </a:lnSpc>
              <a:spcBef>
                <a:spcPts val="1600"/>
              </a:spcBef>
              <a:spcAft>
                <a:spcPts val="0"/>
              </a:spcAft>
              <a:buClr>
                <a:srgbClr val="980000"/>
              </a:buClr>
              <a:buSzPts val="1600"/>
              <a:buFont typeface="Roboto Condensed"/>
              <a:buChar char="■"/>
              <a:defRPr b="0" i="0" sz="1600" u="none" cap="none" strike="noStrike">
                <a:solidFill>
                  <a:schemeClr val="dk2"/>
                </a:solidFill>
                <a:latin typeface="Roboto Condensed"/>
                <a:ea typeface="Roboto Condensed"/>
                <a:cs typeface="Roboto Condensed"/>
                <a:sym typeface="Roboto Condensed"/>
              </a:defRPr>
            </a:lvl3pPr>
            <a:lvl4pPr indent="-330200" lvl="3" marL="1828800" marR="0" rtl="0" algn="l">
              <a:lnSpc>
                <a:spcPct val="115000"/>
              </a:lnSpc>
              <a:spcBef>
                <a:spcPts val="1600"/>
              </a:spcBef>
              <a:spcAft>
                <a:spcPts val="0"/>
              </a:spcAft>
              <a:buClr>
                <a:srgbClr val="FFD966"/>
              </a:buClr>
              <a:buSzPts val="1600"/>
              <a:buFont typeface="Roboto Condensed"/>
              <a:buChar char="■"/>
              <a:defRPr b="0" i="0" sz="1600" u="none" cap="none" strike="noStrike">
                <a:solidFill>
                  <a:schemeClr val="dk2"/>
                </a:solidFill>
                <a:latin typeface="Roboto Condensed"/>
                <a:ea typeface="Roboto Condensed"/>
                <a:cs typeface="Roboto Condensed"/>
                <a:sym typeface="Roboto Condensed"/>
              </a:defRPr>
            </a:lvl4pPr>
            <a:lvl5pPr indent="-330200" lvl="4" marL="2286000" marR="0" rtl="0" algn="l">
              <a:lnSpc>
                <a:spcPct val="115000"/>
              </a:lnSpc>
              <a:spcBef>
                <a:spcPts val="1600"/>
              </a:spcBef>
              <a:spcAft>
                <a:spcPts val="0"/>
              </a:spcAft>
              <a:buClr>
                <a:srgbClr val="980000"/>
              </a:buClr>
              <a:buSzPts val="1600"/>
              <a:buFont typeface="Roboto Condensed"/>
              <a:buChar char="○"/>
              <a:defRPr b="0" i="0" sz="1600" u="none" cap="none" strike="noStrike">
                <a:solidFill>
                  <a:schemeClr val="dk2"/>
                </a:solidFill>
                <a:latin typeface="Roboto Condensed"/>
                <a:ea typeface="Roboto Condensed"/>
                <a:cs typeface="Roboto Condensed"/>
                <a:sym typeface="Roboto Condensed"/>
              </a:defRPr>
            </a:lvl5pPr>
            <a:lvl6pPr indent="-330200" lvl="5" marL="2743200" marR="0" rtl="0" algn="l">
              <a:lnSpc>
                <a:spcPct val="115000"/>
              </a:lnSpc>
              <a:spcBef>
                <a:spcPts val="1600"/>
              </a:spcBef>
              <a:spcAft>
                <a:spcPts val="0"/>
              </a:spcAft>
              <a:buClr>
                <a:srgbClr val="F1C232"/>
              </a:buClr>
              <a:buSzPts val="1600"/>
              <a:buFont typeface="Roboto Condensed"/>
              <a:buChar char="○"/>
              <a:defRPr b="0" i="0" sz="1600" u="none" cap="none" strike="noStrike">
                <a:solidFill>
                  <a:schemeClr val="dk2"/>
                </a:solidFill>
                <a:latin typeface="Roboto Condensed"/>
                <a:ea typeface="Roboto Condensed"/>
                <a:cs typeface="Roboto Condensed"/>
                <a:sym typeface="Roboto Condensed"/>
              </a:defRPr>
            </a:lvl6pPr>
            <a:lvl7pPr indent="-330200" lvl="6" marL="3200400" marR="0" rtl="0" algn="l">
              <a:lnSpc>
                <a:spcPct val="115000"/>
              </a:lnSpc>
              <a:spcBef>
                <a:spcPts val="1600"/>
              </a:spcBef>
              <a:spcAft>
                <a:spcPts val="0"/>
              </a:spcAft>
              <a:buClr>
                <a:srgbClr val="980000"/>
              </a:buClr>
              <a:buSzPts val="1600"/>
              <a:buFont typeface="Roboto Condensed"/>
              <a:buChar char="●"/>
              <a:defRPr b="0" i="0" sz="1600" u="none" cap="none" strike="noStrike">
                <a:solidFill>
                  <a:schemeClr val="dk2"/>
                </a:solidFill>
                <a:latin typeface="Roboto Condensed"/>
                <a:ea typeface="Roboto Condensed"/>
                <a:cs typeface="Roboto Condensed"/>
                <a:sym typeface="Roboto Condensed"/>
              </a:defRPr>
            </a:lvl7pPr>
            <a:lvl8pPr indent="-330200" lvl="7" marL="3657600" marR="0" rtl="0" algn="l">
              <a:lnSpc>
                <a:spcPct val="115000"/>
              </a:lnSpc>
              <a:spcBef>
                <a:spcPts val="1600"/>
              </a:spcBef>
              <a:spcAft>
                <a:spcPts val="0"/>
              </a:spcAft>
              <a:buClr>
                <a:srgbClr val="FFD966"/>
              </a:buClr>
              <a:buSzPts val="1600"/>
              <a:buFont typeface="Roboto Condensed"/>
              <a:buChar char="■"/>
              <a:defRPr b="0" i="0" sz="1600" u="none" cap="none" strike="noStrike">
                <a:solidFill>
                  <a:schemeClr val="dk2"/>
                </a:solidFill>
                <a:latin typeface="Roboto Condensed"/>
                <a:ea typeface="Roboto Condensed"/>
                <a:cs typeface="Roboto Condensed"/>
                <a:sym typeface="Roboto Condensed"/>
              </a:defRPr>
            </a:lvl8pPr>
            <a:lvl9pPr indent="-330200" lvl="8" marL="4114800" marR="0" rtl="0" algn="l">
              <a:lnSpc>
                <a:spcPct val="115000"/>
              </a:lnSpc>
              <a:spcBef>
                <a:spcPts val="1600"/>
              </a:spcBef>
              <a:spcAft>
                <a:spcPts val="1600"/>
              </a:spcAft>
              <a:buClr>
                <a:srgbClr val="980000"/>
              </a:buClr>
              <a:buSzPts val="1600"/>
              <a:buFont typeface="Roboto Condensed"/>
              <a:buChar char="○"/>
              <a:defRPr b="0" i="0" sz="1600" u="none" cap="none" strike="noStrike">
                <a:solidFill>
                  <a:schemeClr val="dk2"/>
                </a:solidFill>
                <a:latin typeface="Roboto Condensed"/>
                <a:ea typeface="Roboto Condensed"/>
                <a:cs typeface="Roboto Condensed"/>
                <a:sym typeface="Roboto Condensed"/>
              </a:defRPr>
            </a:lvl9pPr>
          </a:lstStyle>
          <a:p/>
        </p:txBody>
      </p:sp>
      <p:sp>
        <p:nvSpPr>
          <p:cNvPr id="8" name="Google Shape;8;p1"/>
          <p:cNvSpPr txBox="1"/>
          <p:nvPr>
            <p:ph idx="12" type="sldNum"/>
          </p:nvPr>
        </p:nvSpPr>
        <p:spPr>
          <a:xfrm>
            <a:off x="8283608" y="456886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a:off x="0" y="0"/>
            <a:ext cx="9144000" cy="1371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 name="Google Shape;10;p1"/>
          <p:cNvPicPr preferRelativeResize="0"/>
          <p:nvPr/>
        </p:nvPicPr>
        <p:blipFill rotWithShape="1">
          <a:blip r:embed="rId1">
            <a:alphaModFix amt="20000"/>
          </a:blip>
          <a:srcRect b="0" l="0" r="0" t="0"/>
          <a:stretch/>
        </p:blipFill>
        <p:spPr>
          <a:xfrm>
            <a:off x="4956957" y="530034"/>
            <a:ext cx="3516400" cy="40834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3"/>
          <p:cNvSpPr txBox="1"/>
          <p:nvPr>
            <p:ph idx="12" type="sldNum"/>
          </p:nvPr>
        </p:nvSpPr>
        <p:spPr>
          <a:xfrm>
            <a:off x="8473358" y="47001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80" name="Google Shape;80;p13"/>
          <p:cNvSpPr txBox="1"/>
          <p:nvPr>
            <p:ph type="ctrTitle"/>
          </p:nvPr>
        </p:nvSpPr>
        <p:spPr>
          <a:xfrm>
            <a:off x="311708" y="7815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Superintendent’s Report</a:t>
            </a:r>
            <a:endParaRPr/>
          </a:p>
        </p:txBody>
      </p:sp>
      <p:sp>
        <p:nvSpPr>
          <p:cNvPr id="81" name="Google Shape;81;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Superintendent Maya Woods-Cadiz</a:t>
            </a:r>
            <a:endParaRPr/>
          </a:p>
          <a:p>
            <a:pPr indent="0" lvl="0" marL="0" rtl="0" algn="ctr">
              <a:spcBef>
                <a:spcPts val="0"/>
              </a:spcBef>
              <a:spcAft>
                <a:spcPts val="0"/>
              </a:spcAft>
              <a:buNone/>
            </a:pPr>
            <a:r>
              <a:rPr lang="en"/>
              <a:t>November,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311700" y="191877"/>
            <a:ext cx="8520600" cy="393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Thank you!</a:t>
            </a:r>
            <a:endParaRPr>
              <a:latin typeface="Montserrat"/>
              <a:ea typeface="Montserrat"/>
              <a:cs typeface="Montserrat"/>
              <a:sym typeface="Montserrat"/>
            </a:endParaRPr>
          </a:p>
        </p:txBody>
      </p:sp>
      <p:sp>
        <p:nvSpPr>
          <p:cNvPr id="151" name="Google Shape;151;p22"/>
          <p:cNvSpPr txBox="1"/>
          <p:nvPr>
            <p:ph idx="12" type="sldNum"/>
          </p:nvPr>
        </p:nvSpPr>
        <p:spPr>
          <a:xfrm>
            <a:off x="8473358" y="47001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latin typeface="Montserrat"/>
                <a:ea typeface="Montserrat"/>
                <a:cs typeface="Montserrat"/>
                <a:sym typeface="Montserrat"/>
              </a:rPr>
              <a:t>‹#›</a:t>
            </a:fld>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4"/>
          <p:cNvSpPr txBox="1"/>
          <p:nvPr>
            <p:ph type="title"/>
          </p:nvPr>
        </p:nvSpPr>
        <p:spPr>
          <a:xfrm>
            <a:off x="311700" y="191904"/>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87" name="Google Shape;87;p14"/>
          <p:cNvSpPr txBox="1"/>
          <p:nvPr>
            <p:ph idx="1" type="body"/>
          </p:nvPr>
        </p:nvSpPr>
        <p:spPr>
          <a:xfrm>
            <a:off x="311700" y="863550"/>
            <a:ext cx="8520600" cy="40512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950">
              <a:solidFill>
                <a:schemeClr val="dk1"/>
              </a:solidFill>
              <a:latin typeface="Montserrat"/>
              <a:ea typeface="Montserrat"/>
              <a:cs typeface="Montserrat"/>
              <a:sym typeface="Montserrat"/>
            </a:endParaRPr>
          </a:p>
          <a:p>
            <a:pPr indent="-352425" lvl="0" marL="457200" rtl="0" algn="l">
              <a:lnSpc>
                <a:spcPct val="115000"/>
              </a:lnSpc>
              <a:spcBef>
                <a:spcPts val="0"/>
              </a:spcBef>
              <a:spcAft>
                <a:spcPts val="0"/>
              </a:spcAft>
              <a:buClr>
                <a:schemeClr val="dk1"/>
              </a:buClr>
              <a:buSzPts val="1950"/>
              <a:buFont typeface="Montserrat"/>
              <a:buChar char="●"/>
            </a:pPr>
            <a:r>
              <a:rPr lang="en" sz="1950">
                <a:solidFill>
                  <a:schemeClr val="dk1"/>
                </a:solidFill>
                <a:latin typeface="Montserrat"/>
                <a:ea typeface="Montserrat"/>
                <a:cs typeface="Montserrat"/>
                <a:sym typeface="Montserrat"/>
              </a:rPr>
              <a:t>AIMS High School and Middle School Charter Renewal</a:t>
            </a:r>
            <a:endParaRPr sz="1950">
              <a:solidFill>
                <a:schemeClr val="dk1"/>
              </a:solidFill>
              <a:latin typeface="Montserrat"/>
              <a:ea typeface="Montserrat"/>
              <a:cs typeface="Montserrat"/>
              <a:sym typeface="Montserrat"/>
            </a:endParaRPr>
          </a:p>
          <a:p>
            <a:pPr indent="-352425" lvl="0" marL="457200" rtl="0" algn="l">
              <a:lnSpc>
                <a:spcPct val="115000"/>
              </a:lnSpc>
              <a:spcBef>
                <a:spcPts val="0"/>
              </a:spcBef>
              <a:spcAft>
                <a:spcPts val="0"/>
              </a:spcAft>
              <a:buClr>
                <a:schemeClr val="dk1"/>
              </a:buClr>
              <a:buSzPts val="1950"/>
              <a:buFont typeface="Montserrat"/>
              <a:buChar char="●"/>
            </a:pPr>
            <a:r>
              <a:rPr lang="en" sz="1950">
                <a:solidFill>
                  <a:schemeClr val="dk1"/>
                </a:solidFill>
                <a:latin typeface="Montserrat"/>
                <a:ea typeface="Montserrat"/>
                <a:cs typeface="Montserrat"/>
                <a:sym typeface="Montserrat"/>
              </a:rPr>
              <a:t>School Reopening (State Color Tiers)</a:t>
            </a:r>
            <a:endParaRPr sz="1950">
              <a:solidFill>
                <a:schemeClr val="dk1"/>
              </a:solidFill>
              <a:latin typeface="Montserrat"/>
              <a:ea typeface="Montserrat"/>
              <a:cs typeface="Montserrat"/>
              <a:sym typeface="Montserrat"/>
            </a:endParaRPr>
          </a:p>
          <a:p>
            <a:pPr indent="-352425" lvl="0" marL="457200" rtl="0" algn="l">
              <a:lnSpc>
                <a:spcPct val="115000"/>
              </a:lnSpc>
              <a:spcBef>
                <a:spcPts val="0"/>
              </a:spcBef>
              <a:spcAft>
                <a:spcPts val="0"/>
              </a:spcAft>
              <a:buClr>
                <a:schemeClr val="dk1"/>
              </a:buClr>
              <a:buSzPts val="1950"/>
              <a:buFont typeface="Montserrat"/>
              <a:buChar char="●"/>
            </a:pPr>
            <a:r>
              <a:rPr lang="en" sz="1950">
                <a:solidFill>
                  <a:schemeClr val="dk1"/>
                </a:solidFill>
                <a:latin typeface="Montserrat"/>
                <a:ea typeface="Montserrat"/>
                <a:cs typeface="Montserrat"/>
                <a:sym typeface="Montserrat"/>
              </a:rPr>
              <a:t>School Reopening Plans-Timeline</a:t>
            </a:r>
            <a:endParaRPr sz="1950">
              <a:solidFill>
                <a:schemeClr val="dk1"/>
              </a:solidFill>
              <a:latin typeface="Montserrat"/>
              <a:ea typeface="Montserrat"/>
              <a:cs typeface="Montserrat"/>
              <a:sym typeface="Montserrat"/>
            </a:endParaRPr>
          </a:p>
          <a:p>
            <a:pPr indent="-352425" lvl="0" marL="457200" rtl="0" algn="l">
              <a:lnSpc>
                <a:spcPct val="115000"/>
              </a:lnSpc>
              <a:spcBef>
                <a:spcPts val="0"/>
              </a:spcBef>
              <a:spcAft>
                <a:spcPts val="0"/>
              </a:spcAft>
              <a:buClr>
                <a:schemeClr val="dk1"/>
              </a:buClr>
              <a:buSzPts val="1950"/>
              <a:buFont typeface="Montserrat"/>
              <a:buChar char="●"/>
            </a:pPr>
            <a:r>
              <a:rPr lang="en" sz="1950">
                <a:solidFill>
                  <a:schemeClr val="dk1"/>
                </a:solidFill>
                <a:latin typeface="Montserrat"/>
                <a:ea typeface="Montserrat"/>
                <a:cs typeface="Montserrat"/>
                <a:sym typeface="Montserrat"/>
              </a:rPr>
              <a:t>School Reopening Plans-Logistics</a:t>
            </a:r>
            <a:endParaRPr sz="1950">
              <a:solidFill>
                <a:schemeClr val="dk1"/>
              </a:solidFill>
              <a:latin typeface="Montserrat"/>
              <a:ea typeface="Montserrat"/>
              <a:cs typeface="Montserrat"/>
              <a:sym typeface="Montserrat"/>
            </a:endParaRPr>
          </a:p>
          <a:p>
            <a:pPr indent="-352425" lvl="0" marL="457200" rtl="0" algn="l">
              <a:lnSpc>
                <a:spcPct val="115000"/>
              </a:lnSpc>
              <a:spcBef>
                <a:spcPts val="0"/>
              </a:spcBef>
              <a:spcAft>
                <a:spcPts val="0"/>
              </a:spcAft>
              <a:buClr>
                <a:schemeClr val="dk1"/>
              </a:buClr>
              <a:buSzPts val="1950"/>
              <a:buFont typeface="Montserrat"/>
              <a:buChar char="●"/>
            </a:pPr>
            <a:r>
              <a:rPr lang="en" sz="1950">
                <a:solidFill>
                  <a:schemeClr val="dk1"/>
                </a:solidFill>
                <a:latin typeface="Montserrat"/>
                <a:ea typeface="Montserrat"/>
                <a:cs typeface="Montserrat"/>
                <a:sym typeface="Montserrat"/>
              </a:rPr>
              <a:t>Oakland WiFi Map</a:t>
            </a:r>
            <a:endParaRPr sz="1950">
              <a:solidFill>
                <a:schemeClr val="dk1"/>
              </a:solidFill>
              <a:latin typeface="Montserrat"/>
              <a:ea typeface="Montserrat"/>
              <a:cs typeface="Montserrat"/>
              <a:sym typeface="Montserrat"/>
            </a:endParaRPr>
          </a:p>
          <a:p>
            <a:pPr indent="-352425" lvl="0" marL="457200" rtl="0" algn="l">
              <a:lnSpc>
                <a:spcPct val="115000"/>
              </a:lnSpc>
              <a:spcBef>
                <a:spcPts val="0"/>
              </a:spcBef>
              <a:spcAft>
                <a:spcPts val="0"/>
              </a:spcAft>
              <a:buClr>
                <a:schemeClr val="dk1"/>
              </a:buClr>
              <a:buSzPts val="1950"/>
              <a:buFont typeface="Montserrat"/>
              <a:buChar char="●"/>
            </a:pPr>
            <a:r>
              <a:rPr lang="en" sz="1950">
                <a:solidFill>
                  <a:schemeClr val="dk1"/>
                </a:solidFill>
                <a:latin typeface="Montserrat"/>
                <a:ea typeface="Montserrat"/>
                <a:cs typeface="Montserrat"/>
                <a:sym typeface="Montserrat"/>
              </a:rPr>
              <a:t>Oakland WiFi Logistics</a:t>
            </a:r>
            <a:endParaRPr sz="1950">
              <a:solidFill>
                <a:schemeClr val="dk1"/>
              </a:solidFill>
              <a:latin typeface="Montserrat"/>
              <a:ea typeface="Montserrat"/>
              <a:cs typeface="Montserrat"/>
              <a:sym typeface="Montserrat"/>
            </a:endParaRPr>
          </a:p>
          <a:p>
            <a:pPr indent="-352425" lvl="0" marL="457200" rtl="0" algn="l">
              <a:lnSpc>
                <a:spcPct val="115000"/>
              </a:lnSpc>
              <a:spcBef>
                <a:spcPts val="0"/>
              </a:spcBef>
              <a:spcAft>
                <a:spcPts val="0"/>
              </a:spcAft>
              <a:buClr>
                <a:schemeClr val="dk1"/>
              </a:buClr>
              <a:buSzPts val="1950"/>
              <a:buFont typeface="Montserrat"/>
              <a:buChar char="●"/>
            </a:pPr>
            <a:r>
              <a:rPr lang="en" sz="1950">
                <a:solidFill>
                  <a:schemeClr val="dk1"/>
                </a:solidFill>
                <a:latin typeface="Montserrat"/>
                <a:ea typeface="Montserrat"/>
                <a:cs typeface="Montserrat"/>
                <a:sym typeface="Montserrat"/>
              </a:rPr>
              <a:t>2021 Projects</a:t>
            </a:r>
            <a:endParaRPr sz="1950">
              <a:solidFill>
                <a:schemeClr val="dk1"/>
              </a:solidFill>
              <a:latin typeface="Montserrat"/>
              <a:ea typeface="Montserrat"/>
              <a:cs typeface="Montserrat"/>
              <a:sym typeface="Montserrat"/>
            </a:endParaRPr>
          </a:p>
        </p:txBody>
      </p:sp>
      <p:sp>
        <p:nvSpPr>
          <p:cNvPr id="88" name="Google Shape;88;p14"/>
          <p:cNvSpPr txBox="1"/>
          <p:nvPr>
            <p:ph idx="12" type="sldNum"/>
          </p:nvPr>
        </p:nvSpPr>
        <p:spPr>
          <a:xfrm>
            <a:off x="8473358" y="47001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5"/>
          <p:cNvSpPr txBox="1"/>
          <p:nvPr>
            <p:ph type="title"/>
          </p:nvPr>
        </p:nvSpPr>
        <p:spPr>
          <a:xfrm>
            <a:off x="311700" y="191900"/>
            <a:ext cx="8646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AIMS High School and Middle School Charter Renewal</a:t>
            </a:r>
            <a:endParaRPr sz="2700"/>
          </a:p>
        </p:txBody>
      </p:sp>
      <p:sp>
        <p:nvSpPr>
          <p:cNvPr id="94" name="Google Shape;94;p15"/>
          <p:cNvSpPr txBox="1"/>
          <p:nvPr>
            <p:ph idx="1" type="body"/>
          </p:nvPr>
        </p:nvSpPr>
        <p:spPr>
          <a:xfrm>
            <a:off x="311700" y="860950"/>
            <a:ext cx="4393800" cy="396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AIMS College Prep Middle School</a:t>
            </a:r>
            <a:endParaRPr/>
          </a:p>
          <a:p>
            <a:pPr indent="-330200" lvl="0" marL="457200" rtl="0" algn="l">
              <a:spcBef>
                <a:spcPts val="0"/>
              </a:spcBef>
              <a:spcAft>
                <a:spcPts val="0"/>
              </a:spcAft>
              <a:buClr>
                <a:srgbClr val="000000"/>
              </a:buClr>
              <a:buSzPts val="1600"/>
              <a:buChar char="●"/>
            </a:pPr>
            <a:r>
              <a:rPr lang="en" sz="1600"/>
              <a:t>Successful Submission on October 1, 2020</a:t>
            </a:r>
            <a:endParaRPr sz="1600"/>
          </a:p>
          <a:p>
            <a:pPr indent="-330200" lvl="0" marL="457200" rtl="0" algn="l">
              <a:spcBef>
                <a:spcPts val="0"/>
              </a:spcBef>
              <a:spcAft>
                <a:spcPts val="0"/>
              </a:spcAft>
              <a:buClr>
                <a:srgbClr val="000000"/>
              </a:buClr>
              <a:buSzPts val="1600"/>
              <a:buChar char="●"/>
            </a:pPr>
            <a:r>
              <a:rPr lang="en" sz="1600"/>
              <a:t>7 Year Request</a:t>
            </a:r>
            <a:endParaRPr sz="1600"/>
          </a:p>
          <a:p>
            <a:pPr indent="-330200" lvl="0" marL="457200" rtl="0" algn="l">
              <a:spcBef>
                <a:spcPts val="0"/>
              </a:spcBef>
              <a:spcAft>
                <a:spcPts val="0"/>
              </a:spcAft>
              <a:buClr>
                <a:srgbClr val="000000"/>
              </a:buClr>
              <a:buSzPts val="1600"/>
              <a:buChar char="●"/>
            </a:pPr>
            <a:r>
              <a:rPr lang="en" sz="1600"/>
              <a:t>Over 1000 Pages</a:t>
            </a:r>
            <a:endParaRPr sz="1600"/>
          </a:p>
          <a:p>
            <a:pPr indent="-330200" lvl="0" marL="457200" rtl="0" algn="l">
              <a:spcBef>
                <a:spcPts val="0"/>
              </a:spcBef>
              <a:spcAft>
                <a:spcPts val="0"/>
              </a:spcAft>
              <a:buClr>
                <a:srgbClr val="000000"/>
              </a:buClr>
              <a:buSzPts val="1600"/>
              <a:buChar char="●"/>
            </a:pPr>
            <a:r>
              <a:rPr lang="en" sz="1600"/>
              <a:t>November 4, 2020- Successful Hearing</a:t>
            </a:r>
            <a:endParaRPr sz="1600"/>
          </a:p>
          <a:p>
            <a:pPr indent="-330200" lvl="0" marL="457200" rtl="0" algn="l">
              <a:spcBef>
                <a:spcPts val="0"/>
              </a:spcBef>
              <a:spcAft>
                <a:spcPts val="0"/>
              </a:spcAft>
              <a:buClr>
                <a:srgbClr val="000000"/>
              </a:buClr>
              <a:buSzPts val="1600"/>
              <a:buChar char="●"/>
            </a:pPr>
            <a:r>
              <a:rPr lang="en" sz="1600"/>
              <a:t>December 2, 2020 - OUSD Decision</a:t>
            </a:r>
            <a:endParaRPr sz="1600"/>
          </a:p>
          <a:p>
            <a:pPr indent="0" lvl="0" marL="0" rtl="0" algn="l">
              <a:spcBef>
                <a:spcPts val="0"/>
              </a:spcBef>
              <a:spcAft>
                <a:spcPts val="0"/>
              </a:spcAft>
              <a:buNone/>
            </a:pPr>
            <a:r>
              <a:t/>
            </a:r>
            <a:endParaRPr b="1" sz="1100"/>
          </a:p>
          <a:p>
            <a:pPr indent="0" lvl="0" marL="0" rtl="0" algn="l">
              <a:spcBef>
                <a:spcPts val="0"/>
              </a:spcBef>
              <a:spcAft>
                <a:spcPts val="0"/>
              </a:spcAft>
              <a:buNone/>
            </a:pPr>
            <a:r>
              <a:rPr b="1" lang="en" sz="1100"/>
              <a:t>OUSD Staff </a:t>
            </a:r>
            <a:r>
              <a:rPr b="1" lang="en" sz="1100"/>
              <a:t>Recommendation</a:t>
            </a:r>
            <a:endParaRPr b="1" sz="1100"/>
          </a:p>
          <a:p>
            <a:pPr indent="0" lvl="0" marL="0" rtl="0" algn="l">
              <a:spcBef>
                <a:spcPts val="0"/>
              </a:spcBef>
              <a:spcAft>
                <a:spcPts val="0"/>
              </a:spcAft>
              <a:buNone/>
            </a:pPr>
            <a:r>
              <a:t/>
            </a:r>
            <a:endParaRPr b="1" sz="1100"/>
          </a:p>
          <a:p>
            <a:pPr indent="-330200" lvl="0" marL="457200" rtl="0" algn="l">
              <a:spcBef>
                <a:spcPts val="0"/>
              </a:spcBef>
              <a:spcAft>
                <a:spcPts val="0"/>
              </a:spcAft>
              <a:buClr>
                <a:schemeClr val="dk1"/>
              </a:buClr>
              <a:buSzPts val="1600"/>
              <a:buChar char="●"/>
            </a:pPr>
            <a:r>
              <a:rPr lang="en" sz="1600"/>
              <a:t>Renewal for 5 years</a:t>
            </a:r>
            <a:endParaRPr sz="11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5" name="Google Shape;95;p15"/>
          <p:cNvSpPr txBox="1"/>
          <p:nvPr>
            <p:ph idx="12" type="sldNum"/>
          </p:nvPr>
        </p:nvSpPr>
        <p:spPr>
          <a:xfrm>
            <a:off x="8473358" y="47001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96" name="Google Shape;96;p15"/>
          <p:cNvSpPr txBox="1"/>
          <p:nvPr>
            <p:ph idx="2" type="body"/>
          </p:nvPr>
        </p:nvSpPr>
        <p:spPr>
          <a:xfrm>
            <a:off x="4619625" y="524625"/>
            <a:ext cx="4393800" cy="396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AIMS College Prep High School</a:t>
            </a:r>
            <a:endParaRPr/>
          </a:p>
          <a:p>
            <a:pPr indent="-330200" lvl="0" marL="457200" rtl="0" algn="l">
              <a:spcBef>
                <a:spcPts val="0"/>
              </a:spcBef>
              <a:spcAft>
                <a:spcPts val="0"/>
              </a:spcAft>
              <a:buClr>
                <a:schemeClr val="dk1"/>
              </a:buClr>
              <a:buSzPts val="1600"/>
              <a:buChar char="●"/>
            </a:pPr>
            <a:r>
              <a:rPr lang="en" sz="1600"/>
              <a:t>Successful Submission on October 1, 2020</a:t>
            </a:r>
            <a:endParaRPr sz="1600"/>
          </a:p>
          <a:p>
            <a:pPr indent="-330200" lvl="0" marL="457200" rtl="0" algn="l">
              <a:spcBef>
                <a:spcPts val="0"/>
              </a:spcBef>
              <a:spcAft>
                <a:spcPts val="0"/>
              </a:spcAft>
              <a:buClr>
                <a:schemeClr val="dk1"/>
              </a:buClr>
              <a:buSzPts val="1600"/>
              <a:buChar char="●"/>
            </a:pPr>
            <a:r>
              <a:rPr lang="en" sz="1600"/>
              <a:t>Year Request</a:t>
            </a:r>
            <a:endParaRPr sz="1600"/>
          </a:p>
          <a:p>
            <a:pPr indent="-330200" lvl="0" marL="457200" rtl="0" algn="l">
              <a:spcBef>
                <a:spcPts val="0"/>
              </a:spcBef>
              <a:spcAft>
                <a:spcPts val="0"/>
              </a:spcAft>
              <a:buClr>
                <a:schemeClr val="dk1"/>
              </a:buClr>
              <a:buSzPts val="1600"/>
              <a:buChar char="●"/>
            </a:pPr>
            <a:r>
              <a:rPr lang="en" sz="1600"/>
              <a:t>Over 1000 Pages</a:t>
            </a:r>
            <a:endParaRPr sz="1600"/>
          </a:p>
          <a:p>
            <a:pPr indent="-330200" lvl="0" marL="457200" rtl="0" algn="l">
              <a:spcBef>
                <a:spcPts val="0"/>
              </a:spcBef>
              <a:spcAft>
                <a:spcPts val="0"/>
              </a:spcAft>
              <a:buClr>
                <a:schemeClr val="dk1"/>
              </a:buClr>
              <a:buSzPts val="1600"/>
              <a:buChar char="●"/>
            </a:pPr>
            <a:r>
              <a:rPr lang="en" sz="1600"/>
              <a:t>November 4, 2020- Successful Hearing</a:t>
            </a:r>
            <a:endParaRPr sz="1600"/>
          </a:p>
          <a:p>
            <a:pPr indent="-330200" lvl="0" marL="457200" rtl="0" algn="l">
              <a:spcBef>
                <a:spcPts val="0"/>
              </a:spcBef>
              <a:spcAft>
                <a:spcPts val="0"/>
              </a:spcAft>
              <a:buClr>
                <a:schemeClr val="dk1"/>
              </a:buClr>
              <a:buSzPts val="1600"/>
              <a:buChar char="●"/>
            </a:pPr>
            <a:r>
              <a:rPr lang="en" sz="1600"/>
              <a:t>December 2, 2020 - OUSD Decision</a:t>
            </a:r>
            <a:endParaRPr sz="1600"/>
          </a:p>
          <a:p>
            <a:pPr indent="0" lvl="0" marL="0" rtl="0" algn="l">
              <a:spcBef>
                <a:spcPts val="0"/>
              </a:spcBef>
              <a:spcAft>
                <a:spcPts val="0"/>
              </a:spcAft>
              <a:buNone/>
            </a:pPr>
            <a:r>
              <a:t/>
            </a:r>
            <a:endParaRPr b="1" sz="1100"/>
          </a:p>
          <a:p>
            <a:pPr indent="0" lvl="0" marL="0" rtl="0" algn="l">
              <a:spcBef>
                <a:spcPts val="0"/>
              </a:spcBef>
              <a:spcAft>
                <a:spcPts val="0"/>
              </a:spcAft>
              <a:buNone/>
            </a:pPr>
            <a:r>
              <a:rPr b="1" lang="en" sz="1100"/>
              <a:t>OUSD Staff Recommendation</a:t>
            </a:r>
            <a:endParaRPr b="1" sz="1100"/>
          </a:p>
          <a:p>
            <a:pPr indent="0" lvl="0" marL="0" rtl="0" algn="l">
              <a:spcBef>
                <a:spcPts val="0"/>
              </a:spcBef>
              <a:spcAft>
                <a:spcPts val="0"/>
              </a:spcAft>
              <a:buNone/>
            </a:pPr>
            <a:r>
              <a:t/>
            </a:r>
            <a:endParaRPr b="1" sz="1100"/>
          </a:p>
          <a:p>
            <a:pPr indent="-330200" lvl="0" marL="457200" rtl="0" algn="l">
              <a:spcBef>
                <a:spcPts val="0"/>
              </a:spcBef>
              <a:spcAft>
                <a:spcPts val="0"/>
              </a:spcAft>
              <a:buClr>
                <a:schemeClr val="dk1"/>
              </a:buClr>
              <a:buSzPts val="1600"/>
              <a:buChar char="●"/>
            </a:pPr>
            <a:r>
              <a:rPr lang="en" sz="1600"/>
              <a:t>Renewal for 5 years</a:t>
            </a:r>
            <a:endParaRPr b="1"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6"/>
          <p:cNvSpPr txBox="1"/>
          <p:nvPr>
            <p:ph idx="12" type="sldNum"/>
          </p:nvPr>
        </p:nvSpPr>
        <p:spPr>
          <a:xfrm>
            <a:off x="8473358" y="4700192"/>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02" name="Google Shape;102;p16"/>
          <p:cNvSpPr txBox="1"/>
          <p:nvPr>
            <p:ph type="title"/>
          </p:nvPr>
        </p:nvSpPr>
        <p:spPr>
          <a:xfrm>
            <a:off x="261925" y="81279"/>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School Reopening (State Color Tiers)</a:t>
            </a:r>
            <a:endParaRPr/>
          </a:p>
        </p:txBody>
      </p:sp>
      <p:sp>
        <p:nvSpPr>
          <p:cNvPr id="103" name="Google Shape;103;p16"/>
          <p:cNvSpPr txBox="1"/>
          <p:nvPr/>
        </p:nvSpPr>
        <p:spPr>
          <a:xfrm>
            <a:off x="651325" y="1204725"/>
            <a:ext cx="6471000" cy="31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Condensed"/>
              <a:ea typeface="Roboto Condensed"/>
              <a:cs typeface="Roboto Condensed"/>
              <a:sym typeface="Roboto Condensed"/>
            </a:endParaRPr>
          </a:p>
        </p:txBody>
      </p:sp>
      <p:pic>
        <p:nvPicPr>
          <p:cNvPr id="104" name="Google Shape;104;p16"/>
          <p:cNvPicPr preferRelativeResize="0"/>
          <p:nvPr/>
        </p:nvPicPr>
        <p:blipFill>
          <a:blip r:embed="rId3">
            <a:alphaModFix/>
          </a:blip>
          <a:stretch>
            <a:fillRect/>
          </a:stretch>
        </p:blipFill>
        <p:spPr>
          <a:xfrm>
            <a:off x="1552800" y="695900"/>
            <a:ext cx="5934375" cy="4447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idx="12" type="sldNum"/>
          </p:nvPr>
        </p:nvSpPr>
        <p:spPr>
          <a:xfrm>
            <a:off x="8473358" y="4700192"/>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10" name="Google Shape;110;p17"/>
          <p:cNvSpPr txBox="1"/>
          <p:nvPr>
            <p:ph type="title"/>
          </p:nvPr>
        </p:nvSpPr>
        <p:spPr>
          <a:xfrm>
            <a:off x="261925" y="81279"/>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School Reopening Plans-Timeline</a:t>
            </a:r>
            <a:endParaRPr/>
          </a:p>
        </p:txBody>
      </p:sp>
      <p:sp>
        <p:nvSpPr>
          <p:cNvPr id="111" name="Google Shape;111;p17"/>
          <p:cNvSpPr txBox="1"/>
          <p:nvPr/>
        </p:nvSpPr>
        <p:spPr>
          <a:xfrm>
            <a:off x="651325" y="1204725"/>
            <a:ext cx="6471000" cy="31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Condensed"/>
              <a:ea typeface="Roboto Condensed"/>
              <a:cs typeface="Roboto Condensed"/>
              <a:sym typeface="Roboto Condensed"/>
            </a:endParaRPr>
          </a:p>
        </p:txBody>
      </p:sp>
      <p:sp>
        <p:nvSpPr>
          <p:cNvPr id="112" name="Google Shape;112;p17"/>
          <p:cNvSpPr txBox="1"/>
          <p:nvPr/>
        </p:nvSpPr>
        <p:spPr>
          <a:xfrm>
            <a:off x="391350" y="933700"/>
            <a:ext cx="8025000" cy="404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u="sng">
                <a:solidFill>
                  <a:srgbClr val="FF0000"/>
                </a:solidFill>
                <a:latin typeface="Roboto Condensed"/>
                <a:ea typeface="Roboto Condensed"/>
                <a:cs typeface="Roboto Condensed"/>
                <a:sym typeface="Roboto Condensed"/>
              </a:rPr>
              <a:t>Red Tier for &gt; 14 days by December 18, 2020</a:t>
            </a:r>
            <a:endParaRPr b="1" sz="2200" u="sng">
              <a:solidFill>
                <a:srgbClr val="FF0000"/>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sz="2200">
              <a:solidFill>
                <a:srgbClr val="FF0000"/>
              </a:solidFill>
              <a:latin typeface="Roboto Condensed"/>
              <a:ea typeface="Roboto Condensed"/>
              <a:cs typeface="Roboto Condensed"/>
              <a:sym typeface="Roboto Condensed"/>
            </a:endParaRPr>
          </a:p>
          <a:p>
            <a:pPr indent="0" lvl="0" marL="0" rtl="0" algn="l">
              <a:spcBef>
                <a:spcPts val="0"/>
              </a:spcBef>
              <a:spcAft>
                <a:spcPts val="0"/>
              </a:spcAft>
              <a:buNone/>
            </a:pPr>
            <a:r>
              <a:rPr lang="en" sz="2200">
                <a:latin typeface="Roboto Condensed"/>
                <a:ea typeface="Roboto Condensed"/>
                <a:cs typeface="Roboto Condensed"/>
                <a:sym typeface="Roboto Condensed"/>
              </a:rPr>
              <a:t>If Alameda county is in the Red Tier for 14 days or more by December 18, 2020, AIMS Schools will open for Hybrid Learning on January 4, 2021.</a:t>
            </a:r>
            <a:endParaRPr sz="2200">
              <a:latin typeface="Roboto Condensed"/>
              <a:ea typeface="Roboto Condensed"/>
              <a:cs typeface="Roboto Condensed"/>
              <a:sym typeface="Roboto Condensed"/>
            </a:endParaRPr>
          </a:p>
          <a:p>
            <a:pPr indent="0" lvl="0" marL="0" rtl="0" algn="l">
              <a:spcBef>
                <a:spcPts val="0"/>
              </a:spcBef>
              <a:spcAft>
                <a:spcPts val="0"/>
              </a:spcAft>
              <a:buNone/>
            </a:pPr>
            <a:r>
              <a:t/>
            </a:r>
            <a:endParaRPr b="1" sz="2200">
              <a:latin typeface="Roboto Condensed"/>
              <a:ea typeface="Roboto Condensed"/>
              <a:cs typeface="Roboto Condensed"/>
              <a:sym typeface="Roboto Condensed"/>
            </a:endParaRPr>
          </a:p>
          <a:p>
            <a:pPr indent="0" lvl="0" marL="0" rtl="0" algn="l">
              <a:spcBef>
                <a:spcPts val="0"/>
              </a:spcBef>
              <a:spcAft>
                <a:spcPts val="0"/>
              </a:spcAft>
              <a:buNone/>
            </a:pPr>
            <a:r>
              <a:rPr b="1" lang="en" sz="2200" u="sng">
                <a:solidFill>
                  <a:srgbClr val="9900FF"/>
                </a:solidFill>
                <a:latin typeface="Roboto Condensed"/>
                <a:ea typeface="Roboto Condensed"/>
                <a:cs typeface="Roboto Condensed"/>
                <a:sym typeface="Roboto Condensed"/>
              </a:rPr>
              <a:t>Purple Tier On December 18, 2020</a:t>
            </a:r>
            <a:endParaRPr b="1" sz="2200">
              <a:solidFill>
                <a:srgbClr val="FF0000"/>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rPr lang="en" sz="2200">
                <a:solidFill>
                  <a:schemeClr val="dk1"/>
                </a:solidFill>
                <a:latin typeface="Roboto Condensed"/>
                <a:ea typeface="Roboto Condensed"/>
                <a:cs typeface="Roboto Condensed"/>
                <a:sym typeface="Roboto Condensed"/>
              </a:rPr>
              <a:t>If Alameda county is </a:t>
            </a:r>
            <a:r>
              <a:rPr b="1" lang="en" sz="2200">
                <a:solidFill>
                  <a:schemeClr val="dk1"/>
                </a:solidFill>
                <a:latin typeface="Roboto Condensed"/>
                <a:ea typeface="Roboto Condensed"/>
                <a:cs typeface="Roboto Condensed"/>
                <a:sym typeface="Roboto Condensed"/>
              </a:rPr>
              <a:t>not</a:t>
            </a:r>
            <a:r>
              <a:rPr lang="en" sz="2200">
                <a:solidFill>
                  <a:schemeClr val="dk1"/>
                </a:solidFill>
                <a:latin typeface="Roboto Condensed"/>
                <a:ea typeface="Roboto Condensed"/>
                <a:cs typeface="Roboto Condensed"/>
                <a:sym typeface="Roboto Condensed"/>
              </a:rPr>
              <a:t>  in the Red Tier for 14 days or more by December 18, 2020, AIMS Schools will open for Hybrid Learning on January 4, 2021. The Superintendent will reassess opening date and make a recommendation to the board regarding opening in person learning at all for the 20-21 school year at the February board meeting.</a:t>
            </a:r>
            <a:endParaRPr b="1" sz="2200">
              <a:highlight>
                <a:srgbClr val="000000"/>
              </a:highlight>
              <a:latin typeface="Roboto Condensed"/>
              <a:ea typeface="Roboto Condensed"/>
              <a:cs typeface="Roboto Condensed"/>
              <a:sym typeface="Roboto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idx="12" type="sldNum"/>
          </p:nvPr>
        </p:nvSpPr>
        <p:spPr>
          <a:xfrm>
            <a:off x="8473358" y="4700192"/>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18" name="Google Shape;118;p18"/>
          <p:cNvSpPr txBox="1"/>
          <p:nvPr>
            <p:ph type="title"/>
          </p:nvPr>
        </p:nvSpPr>
        <p:spPr>
          <a:xfrm>
            <a:off x="261925" y="81279"/>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School Reopening Plans-Logistics</a:t>
            </a:r>
            <a:endParaRPr/>
          </a:p>
        </p:txBody>
      </p:sp>
      <p:sp>
        <p:nvSpPr>
          <p:cNvPr id="119" name="Google Shape;119;p18"/>
          <p:cNvSpPr txBox="1"/>
          <p:nvPr/>
        </p:nvSpPr>
        <p:spPr>
          <a:xfrm>
            <a:off x="651325" y="1204725"/>
            <a:ext cx="6471000" cy="31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Condensed"/>
              <a:ea typeface="Roboto Condensed"/>
              <a:cs typeface="Roboto Condensed"/>
              <a:sym typeface="Roboto Condensed"/>
            </a:endParaRPr>
          </a:p>
        </p:txBody>
      </p:sp>
      <p:sp>
        <p:nvSpPr>
          <p:cNvPr id="120" name="Google Shape;120;p18"/>
          <p:cNvSpPr txBox="1"/>
          <p:nvPr/>
        </p:nvSpPr>
        <p:spPr>
          <a:xfrm>
            <a:off x="181200" y="568675"/>
            <a:ext cx="8235300" cy="45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u="sng">
                <a:latin typeface="Roboto Condensed"/>
                <a:ea typeface="Roboto Condensed"/>
                <a:cs typeface="Roboto Condensed"/>
                <a:sym typeface="Roboto Condensed"/>
              </a:rPr>
              <a:t>Facilities</a:t>
            </a:r>
            <a:endParaRPr b="1" sz="2200" u="sng">
              <a:latin typeface="Roboto Condensed"/>
              <a:ea typeface="Roboto Condensed"/>
              <a:cs typeface="Roboto Condensed"/>
              <a:sym typeface="Roboto Condensed"/>
            </a:endParaRPr>
          </a:p>
          <a:p>
            <a:pPr indent="-323850" lvl="0" marL="457200" rtl="0" algn="l">
              <a:spcBef>
                <a:spcPts val="0"/>
              </a:spcBef>
              <a:spcAft>
                <a:spcPts val="0"/>
              </a:spcAft>
              <a:buSzPts val="1500"/>
              <a:buFont typeface="Roboto Condensed"/>
              <a:buChar char="●"/>
            </a:pPr>
            <a:r>
              <a:rPr lang="en" sz="1500">
                <a:latin typeface="Roboto Condensed"/>
                <a:ea typeface="Roboto Condensed"/>
                <a:cs typeface="Roboto Condensed"/>
                <a:sym typeface="Roboto Condensed"/>
              </a:rPr>
              <a:t>Lakeview and 12th Street Campuses are </a:t>
            </a:r>
            <a:r>
              <a:rPr lang="en" sz="1500">
                <a:latin typeface="Roboto Condensed"/>
                <a:ea typeface="Roboto Condensed"/>
                <a:cs typeface="Roboto Condensed"/>
                <a:sym typeface="Roboto Condensed"/>
              </a:rPr>
              <a:t>equipped</a:t>
            </a:r>
            <a:r>
              <a:rPr lang="en" sz="1500">
                <a:latin typeface="Roboto Condensed"/>
                <a:ea typeface="Roboto Condensed"/>
                <a:cs typeface="Roboto Condensed"/>
                <a:sym typeface="Roboto Condensed"/>
              </a:rPr>
              <a:t> and ready in the event we open for hybrid learning</a:t>
            </a:r>
            <a:endParaRPr sz="1500">
              <a:latin typeface="Roboto Condensed"/>
              <a:ea typeface="Roboto Condensed"/>
              <a:cs typeface="Roboto Condensed"/>
              <a:sym typeface="Roboto Condensed"/>
            </a:endParaRPr>
          </a:p>
          <a:p>
            <a:pPr indent="0" lvl="0" marL="0" rtl="0" algn="l">
              <a:spcBef>
                <a:spcPts val="0"/>
              </a:spcBef>
              <a:spcAft>
                <a:spcPts val="0"/>
              </a:spcAft>
              <a:buNone/>
            </a:pPr>
            <a:r>
              <a:t/>
            </a:r>
            <a:endParaRPr sz="1500">
              <a:latin typeface="Roboto Condensed"/>
              <a:ea typeface="Roboto Condensed"/>
              <a:cs typeface="Roboto Condensed"/>
              <a:sym typeface="Roboto Condensed"/>
            </a:endParaRPr>
          </a:p>
          <a:p>
            <a:pPr indent="0" lvl="0" marL="0" rtl="0" algn="l">
              <a:spcBef>
                <a:spcPts val="0"/>
              </a:spcBef>
              <a:spcAft>
                <a:spcPts val="0"/>
              </a:spcAft>
              <a:buNone/>
            </a:pPr>
            <a:r>
              <a:rPr b="1" lang="en" sz="2200" u="sng">
                <a:latin typeface="Roboto Condensed"/>
                <a:ea typeface="Roboto Condensed"/>
                <a:cs typeface="Roboto Condensed"/>
                <a:sym typeface="Roboto Condensed"/>
              </a:rPr>
              <a:t>Staffing</a:t>
            </a:r>
            <a:endParaRPr b="1" sz="2200" u="sng">
              <a:latin typeface="Roboto Condensed"/>
              <a:ea typeface="Roboto Condensed"/>
              <a:cs typeface="Roboto Condensed"/>
              <a:sym typeface="Roboto Condensed"/>
            </a:endParaRPr>
          </a:p>
          <a:p>
            <a:pPr indent="-317500" lvl="0" marL="457200" rtl="0" algn="l">
              <a:spcBef>
                <a:spcPts val="0"/>
              </a:spcBef>
              <a:spcAft>
                <a:spcPts val="0"/>
              </a:spcAft>
              <a:buSzPts val="1400"/>
              <a:buFont typeface="Roboto Condensed"/>
              <a:buChar char="●"/>
            </a:pPr>
            <a:r>
              <a:rPr lang="en">
                <a:latin typeface="Roboto Condensed"/>
                <a:ea typeface="Roboto Condensed"/>
                <a:cs typeface="Roboto Condensed"/>
                <a:sym typeface="Roboto Condensed"/>
              </a:rPr>
              <a:t>Both campuses have staff present on a rotating schedule</a:t>
            </a:r>
            <a:endParaRPr>
              <a:latin typeface="Roboto Condensed"/>
              <a:ea typeface="Roboto Condensed"/>
              <a:cs typeface="Roboto Condensed"/>
              <a:sym typeface="Roboto Condensed"/>
            </a:endParaRPr>
          </a:p>
          <a:p>
            <a:pPr indent="-317500" lvl="0" marL="457200" rtl="0" algn="l">
              <a:spcBef>
                <a:spcPts val="0"/>
              </a:spcBef>
              <a:spcAft>
                <a:spcPts val="0"/>
              </a:spcAft>
              <a:buSzPts val="1400"/>
              <a:buFont typeface="Roboto Condensed"/>
              <a:buChar char="●"/>
            </a:pPr>
            <a:r>
              <a:rPr lang="en">
                <a:latin typeface="Roboto Condensed"/>
                <a:ea typeface="Roboto Condensed"/>
                <a:cs typeface="Roboto Condensed"/>
                <a:sym typeface="Roboto Condensed"/>
              </a:rPr>
              <a:t>Time accounting is being used to track the </a:t>
            </a:r>
            <a:r>
              <a:rPr lang="en">
                <a:latin typeface="Roboto Condensed"/>
                <a:ea typeface="Roboto Condensed"/>
                <a:cs typeface="Roboto Condensed"/>
                <a:sym typeface="Roboto Condensed"/>
              </a:rPr>
              <a:t>hours</a:t>
            </a:r>
            <a:r>
              <a:rPr lang="en">
                <a:latin typeface="Roboto Condensed"/>
                <a:ea typeface="Roboto Condensed"/>
                <a:cs typeface="Roboto Condensed"/>
                <a:sym typeface="Roboto Condensed"/>
              </a:rPr>
              <a:t> and work of at home staff</a:t>
            </a:r>
            <a:endParaRPr>
              <a:latin typeface="Roboto Condensed"/>
              <a:ea typeface="Roboto Condensed"/>
              <a:cs typeface="Roboto Condensed"/>
              <a:sym typeface="Roboto Condensed"/>
            </a:endParaRPr>
          </a:p>
          <a:p>
            <a:pPr indent="0" lvl="0" marL="0" rtl="0" algn="l">
              <a:spcBef>
                <a:spcPts val="0"/>
              </a:spcBef>
              <a:spcAft>
                <a:spcPts val="0"/>
              </a:spcAft>
              <a:buNone/>
            </a:pPr>
            <a:r>
              <a:t/>
            </a:r>
            <a:endParaRPr>
              <a:latin typeface="Roboto Condensed"/>
              <a:ea typeface="Roboto Condensed"/>
              <a:cs typeface="Roboto Condensed"/>
              <a:sym typeface="Roboto Condensed"/>
            </a:endParaRPr>
          </a:p>
          <a:p>
            <a:pPr indent="0" lvl="0" marL="0" rtl="0" algn="l">
              <a:spcBef>
                <a:spcPts val="0"/>
              </a:spcBef>
              <a:spcAft>
                <a:spcPts val="0"/>
              </a:spcAft>
              <a:buNone/>
            </a:pPr>
            <a:r>
              <a:rPr b="1" lang="en" sz="2200" u="sng">
                <a:latin typeface="Roboto Condensed"/>
                <a:ea typeface="Roboto Condensed"/>
                <a:cs typeface="Roboto Condensed"/>
                <a:sym typeface="Roboto Condensed"/>
              </a:rPr>
              <a:t>Curriculum</a:t>
            </a:r>
            <a:endParaRPr b="1" sz="2200" u="sng">
              <a:latin typeface="Roboto Condensed"/>
              <a:ea typeface="Roboto Condensed"/>
              <a:cs typeface="Roboto Condensed"/>
              <a:sym typeface="Roboto Condensed"/>
            </a:endParaRPr>
          </a:p>
          <a:p>
            <a:pPr indent="-323850" lvl="0" marL="457200" rtl="0" algn="l">
              <a:spcBef>
                <a:spcPts val="0"/>
              </a:spcBef>
              <a:spcAft>
                <a:spcPts val="0"/>
              </a:spcAft>
              <a:buSzPts val="1500"/>
              <a:buFont typeface="Roboto Condensed"/>
              <a:buChar char="●"/>
            </a:pPr>
            <a:r>
              <a:rPr lang="en" sz="1500">
                <a:latin typeface="Roboto Condensed"/>
                <a:ea typeface="Roboto Condensed"/>
                <a:cs typeface="Roboto Condensed"/>
                <a:sym typeface="Roboto Condensed"/>
              </a:rPr>
              <a:t>Students have materials and curriculum to complete their work, and surveys have gone out regarding the </a:t>
            </a:r>
            <a:r>
              <a:rPr lang="en" sz="1500">
                <a:latin typeface="Roboto Condensed"/>
                <a:ea typeface="Roboto Condensed"/>
                <a:cs typeface="Roboto Condensed"/>
                <a:sym typeface="Roboto Condensed"/>
              </a:rPr>
              <a:t>satisfaction</a:t>
            </a:r>
            <a:r>
              <a:rPr lang="en" sz="1500">
                <a:latin typeface="Roboto Condensed"/>
                <a:ea typeface="Roboto Condensed"/>
                <a:cs typeface="Roboto Condensed"/>
                <a:sym typeface="Roboto Condensed"/>
              </a:rPr>
              <a:t> with provision</a:t>
            </a:r>
            <a:endParaRPr sz="1500">
              <a:latin typeface="Roboto Condensed"/>
              <a:ea typeface="Roboto Condensed"/>
              <a:cs typeface="Roboto Condensed"/>
              <a:sym typeface="Roboto Condensed"/>
            </a:endParaRPr>
          </a:p>
          <a:p>
            <a:pPr indent="0" lvl="0" marL="0" rtl="0" algn="l">
              <a:spcBef>
                <a:spcPts val="0"/>
              </a:spcBef>
              <a:spcAft>
                <a:spcPts val="0"/>
              </a:spcAft>
              <a:buNone/>
            </a:pPr>
            <a:r>
              <a:t/>
            </a:r>
            <a:endParaRPr sz="1500">
              <a:latin typeface="Roboto Condensed"/>
              <a:ea typeface="Roboto Condensed"/>
              <a:cs typeface="Roboto Condensed"/>
              <a:sym typeface="Roboto Condensed"/>
            </a:endParaRPr>
          </a:p>
          <a:p>
            <a:pPr indent="0" lvl="0" marL="0" rtl="0" algn="l">
              <a:spcBef>
                <a:spcPts val="0"/>
              </a:spcBef>
              <a:spcAft>
                <a:spcPts val="0"/>
              </a:spcAft>
              <a:buNone/>
            </a:pPr>
            <a:r>
              <a:rPr b="1" lang="en" sz="2200" u="sng">
                <a:latin typeface="Roboto Condensed"/>
                <a:ea typeface="Roboto Condensed"/>
                <a:cs typeface="Roboto Condensed"/>
                <a:sym typeface="Roboto Condensed"/>
              </a:rPr>
              <a:t>Social Emotional Support</a:t>
            </a:r>
            <a:endParaRPr b="1" sz="2200" u="sng">
              <a:latin typeface="Roboto Condensed"/>
              <a:ea typeface="Roboto Condensed"/>
              <a:cs typeface="Roboto Condensed"/>
              <a:sym typeface="Roboto Condensed"/>
            </a:endParaRPr>
          </a:p>
          <a:p>
            <a:pPr indent="-323850" lvl="0" marL="457200" rtl="0" algn="l">
              <a:spcBef>
                <a:spcPts val="0"/>
              </a:spcBef>
              <a:spcAft>
                <a:spcPts val="0"/>
              </a:spcAft>
              <a:buSzPts val="1500"/>
              <a:buFont typeface="Roboto Condensed"/>
              <a:buChar char="●"/>
            </a:pPr>
            <a:r>
              <a:rPr lang="en" sz="1500">
                <a:latin typeface="Roboto Condensed"/>
                <a:ea typeface="Roboto Condensed"/>
                <a:cs typeface="Roboto Condensed"/>
                <a:sym typeface="Roboto Condensed"/>
              </a:rPr>
              <a:t>Students affinity counseling groups, PBIS, and student social activities are happening.</a:t>
            </a:r>
            <a:endParaRPr sz="1500">
              <a:latin typeface="Roboto Condensed"/>
              <a:ea typeface="Roboto Condensed"/>
              <a:cs typeface="Roboto Condensed"/>
              <a:sym typeface="Roboto Condensed"/>
            </a:endParaRPr>
          </a:p>
          <a:p>
            <a:pPr indent="0" lvl="0" marL="457200" rtl="0" algn="l">
              <a:spcBef>
                <a:spcPts val="0"/>
              </a:spcBef>
              <a:spcAft>
                <a:spcPts val="0"/>
              </a:spcAft>
              <a:buNone/>
            </a:pPr>
            <a:r>
              <a:t/>
            </a:r>
            <a:endParaRPr sz="1500">
              <a:latin typeface="Roboto Condensed"/>
              <a:ea typeface="Roboto Condensed"/>
              <a:cs typeface="Roboto Condensed"/>
              <a:sym typeface="Roboto Condensed"/>
            </a:endParaRPr>
          </a:p>
          <a:p>
            <a:pPr indent="0" lvl="0" marL="0" rtl="0" algn="l">
              <a:spcBef>
                <a:spcPts val="0"/>
              </a:spcBef>
              <a:spcAft>
                <a:spcPts val="0"/>
              </a:spcAft>
              <a:buNone/>
            </a:pPr>
            <a:r>
              <a:rPr b="1" lang="en" sz="2200" u="sng">
                <a:latin typeface="Roboto Condensed"/>
                <a:ea typeface="Roboto Condensed"/>
                <a:cs typeface="Roboto Condensed"/>
                <a:sym typeface="Roboto Condensed"/>
              </a:rPr>
              <a:t>Technology</a:t>
            </a:r>
            <a:endParaRPr b="1" sz="2200" u="sng">
              <a:latin typeface="Roboto Condensed"/>
              <a:ea typeface="Roboto Condensed"/>
              <a:cs typeface="Roboto Condensed"/>
              <a:sym typeface="Roboto Condensed"/>
            </a:endParaRPr>
          </a:p>
          <a:p>
            <a:pPr indent="-323850" lvl="0" marL="457200" rtl="0" algn="l">
              <a:spcBef>
                <a:spcPts val="0"/>
              </a:spcBef>
              <a:spcAft>
                <a:spcPts val="0"/>
              </a:spcAft>
              <a:buSzPts val="1500"/>
              <a:buFont typeface="Roboto Condensed"/>
              <a:buChar char="●"/>
            </a:pPr>
            <a:r>
              <a:rPr lang="en" sz="1500">
                <a:latin typeface="Roboto Condensed"/>
                <a:ea typeface="Roboto Condensed"/>
                <a:cs typeface="Roboto Condensed"/>
                <a:sym typeface="Roboto Condensed"/>
              </a:rPr>
              <a:t>Students are being provided with technology</a:t>
            </a:r>
            <a:endParaRPr sz="1500">
              <a:latin typeface="Roboto Condensed"/>
              <a:ea typeface="Roboto Condensed"/>
              <a:cs typeface="Roboto Condensed"/>
              <a:sym typeface="Roboto Condensed"/>
            </a:endParaRPr>
          </a:p>
          <a:p>
            <a:pPr indent="-323850" lvl="0" marL="457200" rtl="0" algn="l">
              <a:spcBef>
                <a:spcPts val="0"/>
              </a:spcBef>
              <a:spcAft>
                <a:spcPts val="0"/>
              </a:spcAft>
              <a:buSzPts val="1500"/>
              <a:buFont typeface="Roboto Condensed"/>
              <a:buChar char="●"/>
            </a:pPr>
            <a:r>
              <a:rPr lang="en" sz="1500">
                <a:latin typeface="Roboto Condensed"/>
                <a:ea typeface="Roboto Condensed"/>
                <a:cs typeface="Roboto Condensed"/>
                <a:sym typeface="Roboto Condensed"/>
              </a:rPr>
              <a:t>The city of Oakland has started city wide internet in November </a:t>
            </a:r>
            <a:endParaRPr sz="1500">
              <a:latin typeface="Roboto Condensed"/>
              <a:ea typeface="Roboto Condensed"/>
              <a:cs typeface="Roboto Condensed"/>
              <a:sym typeface="Roboto Condensed"/>
            </a:endParaRPr>
          </a:p>
          <a:p>
            <a:pPr indent="0" lvl="0" marL="0" rtl="0" algn="l">
              <a:spcBef>
                <a:spcPts val="0"/>
              </a:spcBef>
              <a:spcAft>
                <a:spcPts val="0"/>
              </a:spcAft>
              <a:buNone/>
            </a:pPr>
            <a:r>
              <a:t/>
            </a:r>
            <a:endParaRPr sz="2200">
              <a:latin typeface="Roboto Condensed"/>
              <a:ea typeface="Roboto Condensed"/>
              <a:cs typeface="Roboto Condensed"/>
              <a:sym typeface="Roboto Condensed"/>
            </a:endParaRPr>
          </a:p>
          <a:p>
            <a:pPr indent="0" lvl="0" marL="0" rtl="0" algn="l">
              <a:spcBef>
                <a:spcPts val="0"/>
              </a:spcBef>
              <a:spcAft>
                <a:spcPts val="0"/>
              </a:spcAft>
              <a:buNone/>
            </a:pPr>
            <a:r>
              <a:t/>
            </a:r>
            <a:endParaRPr sz="2200">
              <a:latin typeface="Roboto Condensed"/>
              <a:ea typeface="Roboto Condensed"/>
              <a:cs typeface="Roboto Condensed"/>
              <a:sym typeface="Roboto Condensed"/>
            </a:endParaRPr>
          </a:p>
          <a:p>
            <a:pPr indent="0" lvl="0" marL="0" rtl="0" algn="l">
              <a:spcBef>
                <a:spcPts val="0"/>
              </a:spcBef>
              <a:spcAft>
                <a:spcPts val="0"/>
              </a:spcAft>
              <a:buNone/>
            </a:pPr>
            <a:r>
              <a:t/>
            </a:r>
            <a:endParaRPr b="1" sz="2200">
              <a:latin typeface="Roboto Condensed"/>
              <a:ea typeface="Roboto Condensed"/>
              <a:cs typeface="Roboto Condensed"/>
              <a:sym typeface="Roboto Condensed"/>
            </a:endParaRPr>
          </a:p>
          <a:p>
            <a:pPr indent="0" lvl="0" marL="0" rtl="0" algn="l">
              <a:spcBef>
                <a:spcPts val="0"/>
              </a:spcBef>
              <a:spcAft>
                <a:spcPts val="0"/>
              </a:spcAft>
              <a:buNone/>
            </a:pPr>
            <a:r>
              <a:t/>
            </a:r>
            <a:endParaRPr b="1" sz="2200">
              <a:highlight>
                <a:srgbClr val="000000"/>
              </a:highlight>
              <a:latin typeface="Roboto Condensed"/>
              <a:ea typeface="Roboto Condensed"/>
              <a:cs typeface="Roboto Condensed"/>
              <a:sym typeface="Roboto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idx="12" type="sldNum"/>
          </p:nvPr>
        </p:nvSpPr>
        <p:spPr>
          <a:xfrm>
            <a:off x="8473358" y="4700192"/>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26" name="Google Shape;126;p19"/>
          <p:cNvSpPr txBox="1"/>
          <p:nvPr>
            <p:ph type="title"/>
          </p:nvPr>
        </p:nvSpPr>
        <p:spPr>
          <a:xfrm>
            <a:off x="261925" y="81279"/>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Oakland WiFi Map</a:t>
            </a:r>
            <a:endParaRPr/>
          </a:p>
        </p:txBody>
      </p:sp>
      <p:sp>
        <p:nvSpPr>
          <p:cNvPr id="127" name="Google Shape;127;p19"/>
          <p:cNvSpPr txBox="1"/>
          <p:nvPr/>
        </p:nvSpPr>
        <p:spPr>
          <a:xfrm>
            <a:off x="651325" y="1204725"/>
            <a:ext cx="6471000" cy="31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Condensed"/>
              <a:ea typeface="Roboto Condensed"/>
              <a:cs typeface="Roboto Condensed"/>
              <a:sym typeface="Roboto Condensed"/>
            </a:endParaRPr>
          </a:p>
        </p:txBody>
      </p:sp>
      <p:pic>
        <p:nvPicPr>
          <p:cNvPr id="128" name="Google Shape;128;p19"/>
          <p:cNvPicPr preferRelativeResize="0"/>
          <p:nvPr/>
        </p:nvPicPr>
        <p:blipFill>
          <a:blip r:embed="rId3">
            <a:alphaModFix/>
          </a:blip>
          <a:stretch>
            <a:fillRect/>
          </a:stretch>
        </p:blipFill>
        <p:spPr>
          <a:xfrm>
            <a:off x="3471373" y="851700"/>
            <a:ext cx="5498024" cy="3957526"/>
          </a:xfrm>
          <a:prstGeom prst="rect">
            <a:avLst/>
          </a:prstGeom>
          <a:noFill/>
          <a:ln>
            <a:noFill/>
          </a:ln>
        </p:spPr>
      </p:pic>
      <p:sp>
        <p:nvSpPr>
          <p:cNvPr id="129" name="Google Shape;129;p19"/>
          <p:cNvSpPr txBox="1"/>
          <p:nvPr/>
        </p:nvSpPr>
        <p:spPr>
          <a:xfrm>
            <a:off x="369225" y="851700"/>
            <a:ext cx="2555100" cy="40704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1800"/>
              </a:spcBef>
              <a:spcAft>
                <a:spcPts val="0"/>
              </a:spcAft>
              <a:buClr>
                <a:schemeClr val="dk1"/>
              </a:buClr>
              <a:buSzPts val="1100"/>
              <a:buFont typeface="Arial"/>
              <a:buNone/>
            </a:pPr>
            <a:r>
              <a:rPr b="1" lang="en" sz="1550">
                <a:solidFill>
                  <a:srgbClr val="3B3B3B"/>
                </a:solidFill>
                <a:latin typeface="Montserrat"/>
                <a:ea typeface="Montserrat"/>
                <a:cs typeface="Montserrat"/>
                <a:sym typeface="Montserrat"/>
              </a:rPr>
              <a:t>OAK WiFi Coverage Area</a:t>
            </a:r>
            <a:endParaRPr b="1" sz="1550">
              <a:solidFill>
                <a:srgbClr val="3B3B3B"/>
              </a:solidFill>
              <a:latin typeface="Montserrat"/>
              <a:ea typeface="Montserrat"/>
              <a:cs typeface="Montserrat"/>
              <a:sym typeface="Montserrat"/>
            </a:endParaRPr>
          </a:p>
          <a:p>
            <a:pPr indent="0" lvl="0" marL="0" rtl="0" algn="l">
              <a:lnSpc>
                <a:spcPct val="115000"/>
              </a:lnSpc>
              <a:spcBef>
                <a:spcPts val="400"/>
              </a:spcBef>
              <a:spcAft>
                <a:spcPts val="0"/>
              </a:spcAft>
              <a:buClr>
                <a:schemeClr val="dk1"/>
              </a:buClr>
              <a:buSzPts val="1100"/>
              <a:buFont typeface="Arial"/>
              <a:buNone/>
            </a:pPr>
            <a:r>
              <a:rPr lang="en" sz="950">
                <a:solidFill>
                  <a:srgbClr val="3B3B3B"/>
                </a:solidFill>
                <a:latin typeface="Montserrat"/>
                <a:ea typeface="Montserrat"/>
                <a:cs typeface="Montserrat"/>
                <a:sym typeface="Montserrat"/>
              </a:rPr>
              <a:t>OAK WiFi already has live hotspots throughout the City; this initiative will greatly expand the coverage to parts of West Oakland, Downtown Oakland, and East Oakland along the International Blvd corridor to the San Leandro border. </a:t>
            </a:r>
            <a:r>
              <a:rPr b="1" lang="en" sz="950">
                <a:solidFill>
                  <a:srgbClr val="3B3B3B"/>
                </a:solidFill>
                <a:latin typeface="Montserrat"/>
                <a:ea typeface="Montserrat"/>
                <a:cs typeface="Montserrat"/>
                <a:sym typeface="Montserrat"/>
              </a:rPr>
              <a:t>The first zones (1, 2, &amp; 18), located in West Oakland, Downtown, and Uptown, using existing fiber, will begin coming online starting in mid-November 2020.</a:t>
            </a:r>
            <a:r>
              <a:rPr lang="en" sz="950">
                <a:solidFill>
                  <a:srgbClr val="3B3B3B"/>
                </a:solidFill>
                <a:latin typeface="Montserrat"/>
                <a:ea typeface="Montserrat"/>
                <a:cs typeface="Montserrat"/>
                <a:sym typeface="Montserrat"/>
              </a:rPr>
              <a:t> The remaining Zones (3, 4, 5, 6, 7, 8, 9, 11, 12, &amp; 13) will come online as they are completed shortly thereafter.</a:t>
            </a:r>
            <a:endParaRPr sz="950">
              <a:solidFill>
                <a:srgbClr val="3B3B3B"/>
              </a:solidFill>
              <a:latin typeface="Montserrat"/>
              <a:ea typeface="Montserrat"/>
              <a:cs typeface="Montserrat"/>
              <a:sym typeface="Montserrat"/>
            </a:endParaRPr>
          </a:p>
          <a:p>
            <a:pPr indent="0" lvl="0" marL="0" rtl="0" algn="l">
              <a:spcBef>
                <a:spcPts val="1200"/>
              </a:spcBef>
              <a:spcAft>
                <a:spcPts val="0"/>
              </a:spcAft>
              <a:buNone/>
            </a:pPr>
            <a:r>
              <a:t/>
            </a:r>
            <a:endParaRPr>
              <a:latin typeface="Roboto Condensed"/>
              <a:ea typeface="Roboto Condensed"/>
              <a:cs typeface="Roboto Condensed"/>
              <a:sym typeface="Roboto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idx="12" type="sldNum"/>
          </p:nvPr>
        </p:nvSpPr>
        <p:spPr>
          <a:xfrm>
            <a:off x="8473358" y="4700192"/>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35" name="Google Shape;135;p20"/>
          <p:cNvSpPr txBox="1"/>
          <p:nvPr>
            <p:ph type="title"/>
          </p:nvPr>
        </p:nvSpPr>
        <p:spPr>
          <a:xfrm>
            <a:off x="261925" y="81279"/>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Oakland WiFi Logistics</a:t>
            </a:r>
            <a:endParaRPr/>
          </a:p>
        </p:txBody>
      </p:sp>
      <p:sp>
        <p:nvSpPr>
          <p:cNvPr id="136" name="Google Shape;136;p20"/>
          <p:cNvSpPr txBox="1"/>
          <p:nvPr/>
        </p:nvSpPr>
        <p:spPr>
          <a:xfrm>
            <a:off x="651325" y="1204725"/>
            <a:ext cx="6471000" cy="31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Condensed"/>
              <a:ea typeface="Roboto Condensed"/>
              <a:cs typeface="Roboto Condensed"/>
              <a:sym typeface="Roboto Condensed"/>
            </a:endParaRPr>
          </a:p>
        </p:txBody>
      </p:sp>
      <p:sp>
        <p:nvSpPr>
          <p:cNvPr id="137" name="Google Shape;137;p20"/>
          <p:cNvSpPr txBox="1"/>
          <p:nvPr/>
        </p:nvSpPr>
        <p:spPr>
          <a:xfrm>
            <a:off x="391350" y="751275"/>
            <a:ext cx="8041500" cy="40704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1800"/>
              </a:spcBef>
              <a:spcAft>
                <a:spcPts val="0"/>
              </a:spcAft>
              <a:buNone/>
            </a:pPr>
            <a:r>
              <a:rPr b="1" lang="en" sz="1950">
                <a:solidFill>
                  <a:srgbClr val="3B3B3B"/>
                </a:solidFill>
                <a:latin typeface="Montserrat"/>
                <a:ea typeface="Montserrat"/>
                <a:cs typeface="Montserrat"/>
                <a:sym typeface="Montserrat"/>
              </a:rPr>
              <a:t>How to Connect</a:t>
            </a:r>
            <a:endParaRPr b="1" sz="1950">
              <a:solidFill>
                <a:srgbClr val="3B3B3B"/>
              </a:solidFill>
              <a:latin typeface="Montserrat"/>
              <a:ea typeface="Montserrat"/>
              <a:cs typeface="Montserrat"/>
              <a:sym typeface="Montserrat"/>
            </a:endParaRPr>
          </a:p>
          <a:p>
            <a:pPr indent="0" lvl="0" marL="0" rtl="0" algn="l">
              <a:lnSpc>
                <a:spcPct val="115000"/>
              </a:lnSpc>
              <a:spcBef>
                <a:spcPts val="400"/>
              </a:spcBef>
              <a:spcAft>
                <a:spcPts val="0"/>
              </a:spcAft>
              <a:buNone/>
            </a:pPr>
            <a:r>
              <a:rPr lang="en" sz="1350">
                <a:solidFill>
                  <a:srgbClr val="3B3B3B"/>
                </a:solidFill>
                <a:latin typeface="Montserrat"/>
                <a:ea typeface="Montserrat"/>
                <a:cs typeface="Montserrat"/>
                <a:sym typeface="Montserrat"/>
              </a:rPr>
              <a:t>Easy, just go into the wifi settings on your mobile phone, laptop, or desktop computer, select OAK-WIFI and get connected!</a:t>
            </a:r>
            <a:endParaRPr sz="1350">
              <a:solidFill>
                <a:srgbClr val="3B3B3B"/>
              </a:solidFill>
              <a:latin typeface="Montserrat"/>
              <a:ea typeface="Montserrat"/>
              <a:cs typeface="Montserrat"/>
              <a:sym typeface="Montserrat"/>
            </a:endParaRPr>
          </a:p>
          <a:p>
            <a:pPr indent="0" lvl="0" marL="0" rtl="0" algn="l">
              <a:lnSpc>
                <a:spcPct val="125000"/>
              </a:lnSpc>
              <a:spcBef>
                <a:spcPts val="1800"/>
              </a:spcBef>
              <a:spcAft>
                <a:spcPts val="0"/>
              </a:spcAft>
              <a:buNone/>
            </a:pPr>
            <a:r>
              <a:t/>
            </a:r>
            <a:endParaRPr sz="950">
              <a:solidFill>
                <a:srgbClr val="3B3B3B"/>
              </a:solidFill>
              <a:latin typeface="Montserrat"/>
              <a:ea typeface="Montserrat"/>
              <a:cs typeface="Montserrat"/>
              <a:sym typeface="Montserrat"/>
            </a:endParaRPr>
          </a:p>
          <a:p>
            <a:pPr indent="0" lvl="0" marL="0" rtl="0" algn="l">
              <a:lnSpc>
                <a:spcPct val="125000"/>
              </a:lnSpc>
              <a:spcBef>
                <a:spcPts val="1800"/>
              </a:spcBef>
              <a:spcAft>
                <a:spcPts val="0"/>
              </a:spcAft>
              <a:buClr>
                <a:schemeClr val="dk1"/>
              </a:buClr>
              <a:buSzPts val="1100"/>
              <a:buFont typeface="Arial"/>
              <a:buNone/>
            </a:pPr>
            <a:r>
              <a:rPr b="1" lang="en" sz="1950">
                <a:solidFill>
                  <a:srgbClr val="3B3B3B"/>
                </a:solidFill>
                <a:latin typeface="Montserrat"/>
                <a:ea typeface="Montserrat"/>
                <a:cs typeface="Montserrat"/>
                <a:sym typeface="Montserrat"/>
              </a:rPr>
              <a:t>Communication Plan</a:t>
            </a:r>
            <a:endParaRPr b="1" sz="1950">
              <a:solidFill>
                <a:srgbClr val="3B3B3B"/>
              </a:solidFill>
              <a:latin typeface="Montserrat"/>
              <a:ea typeface="Montserrat"/>
              <a:cs typeface="Montserrat"/>
              <a:sym typeface="Montserrat"/>
            </a:endParaRPr>
          </a:p>
          <a:p>
            <a:pPr indent="-314325" lvl="0" marL="457200" rtl="0" algn="l">
              <a:lnSpc>
                <a:spcPct val="115000"/>
              </a:lnSpc>
              <a:spcBef>
                <a:spcPts val="400"/>
              </a:spcBef>
              <a:spcAft>
                <a:spcPts val="0"/>
              </a:spcAft>
              <a:buClr>
                <a:srgbClr val="3B3B3B"/>
              </a:buClr>
              <a:buSzPts val="1350"/>
              <a:buFont typeface="Montserrat"/>
              <a:buChar char="●"/>
            </a:pPr>
            <a:r>
              <a:rPr lang="en" sz="1350">
                <a:solidFill>
                  <a:srgbClr val="3B3B3B"/>
                </a:solidFill>
                <a:latin typeface="Montserrat"/>
                <a:ea typeface="Montserrat"/>
                <a:cs typeface="Montserrat"/>
                <a:sym typeface="Montserrat"/>
              </a:rPr>
              <a:t>Parent square communication</a:t>
            </a:r>
            <a:endParaRPr sz="1350">
              <a:solidFill>
                <a:srgbClr val="3B3B3B"/>
              </a:solidFill>
              <a:latin typeface="Montserrat"/>
              <a:ea typeface="Montserrat"/>
              <a:cs typeface="Montserrat"/>
              <a:sym typeface="Montserrat"/>
            </a:endParaRPr>
          </a:p>
          <a:p>
            <a:pPr indent="-314325" lvl="0" marL="457200" rtl="0" algn="l">
              <a:lnSpc>
                <a:spcPct val="115000"/>
              </a:lnSpc>
              <a:spcBef>
                <a:spcPts val="0"/>
              </a:spcBef>
              <a:spcAft>
                <a:spcPts val="0"/>
              </a:spcAft>
              <a:buClr>
                <a:srgbClr val="3B3B3B"/>
              </a:buClr>
              <a:buSzPts val="1350"/>
              <a:buFont typeface="Montserrat"/>
              <a:buChar char="●"/>
            </a:pPr>
            <a:r>
              <a:rPr lang="en" sz="1350">
                <a:solidFill>
                  <a:srgbClr val="3B3B3B"/>
                </a:solidFill>
                <a:latin typeface="Montserrat"/>
                <a:ea typeface="Montserrat"/>
                <a:cs typeface="Montserrat"/>
                <a:sym typeface="Montserrat"/>
              </a:rPr>
              <a:t>FAC, LCAP Advisory and ELAC Meetings</a:t>
            </a:r>
            <a:endParaRPr sz="1350">
              <a:solidFill>
                <a:srgbClr val="3B3B3B"/>
              </a:solidFill>
              <a:latin typeface="Montserrat"/>
              <a:ea typeface="Montserrat"/>
              <a:cs typeface="Montserrat"/>
              <a:sym typeface="Montserrat"/>
            </a:endParaRPr>
          </a:p>
          <a:p>
            <a:pPr indent="-314325" lvl="0" marL="457200" rtl="0" algn="l">
              <a:lnSpc>
                <a:spcPct val="115000"/>
              </a:lnSpc>
              <a:spcBef>
                <a:spcPts val="0"/>
              </a:spcBef>
              <a:spcAft>
                <a:spcPts val="0"/>
              </a:spcAft>
              <a:buClr>
                <a:srgbClr val="3B3B3B"/>
              </a:buClr>
              <a:buSzPts val="1350"/>
              <a:buFont typeface="Montserrat"/>
              <a:buChar char="●"/>
            </a:pPr>
            <a:r>
              <a:rPr lang="en" sz="1350">
                <a:solidFill>
                  <a:srgbClr val="3B3B3B"/>
                </a:solidFill>
                <a:latin typeface="Montserrat"/>
                <a:ea typeface="Montserrat"/>
                <a:cs typeface="Montserrat"/>
                <a:sym typeface="Montserrat"/>
              </a:rPr>
              <a:t>Social Media Postings</a:t>
            </a:r>
            <a:endParaRPr sz="1350">
              <a:solidFill>
                <a:srgbClr val="3B3B3B"/>
              </a:solidFill>
              <a:latin typeface="Montserrat"/>
              <a:ea typeface="Montserrat"/>
              <a:cs typeface="Montserrat"/>
              <a:sym typeface="Montserrat"/>
            </a:endParaRPr>
          </a:p>
          <a:p>
            <a:pPr indent="-314325" lvl="0" marL="457200" rtl="0" algn="l">
              <a:lnSpc>
                <a:spcPct val="115000"/>
              </a:lnSpc>
              <a:spcBef>
                <a:spcPts val="0"/>
              </a:spcBef>
              <a:spcAft>
                <a:spcPts val="0"/>
              </a:spcAft>
              <a:buClr>
                <a:srgbClr val="3B3B3B"/>
              </a:buClr>
              <a:buSzPts val="1350"/>
              <a:buFont typeface="Montserrat"/>
              <a:buChar char="●"/>
            </a:pPr>
            <a:r>
              <a:rPr lang="en" sz="1350">
                <a:solidFill>
                  <a:srgbClr val="3B3B3B"/>
                </a:solidFill>
                <a:latin typeface="Montserrat"/>
                <a:ea typeface="Montserrat"/>
                <a:cs typeface="Montserrat"/>
                <a:sym typeface="Montserrat"/>
              </a:rPr>
              <a:t>Website Postings</a:t>
            </a:r>
            <a:endParaRPr sz="1350">
              <a:solidFill>
                <a:srgbClr val="3B3B3B"/>
              </a:solidFill>
              <a:latin typeface="Montserrat"/>
              <a:ea typeface="Montserrat"/>
              <a:cs typeface="Montserrat"/>
              <a:sym typeface="Montserrat"/>
            </a:endParaRPr>
          </a:p>
          <a:p>
            <a:pPr indent="-314325" lvl="0" marL="457200" rtl="0" algn="l">
              <a:lnSpc>
                <a:spcPct val="115000"/>
              </a:lnSpc>
              <a:spcBef>
                <a:spcPts val="0"/>
              </a:spcBef>
              <a:spcAft>
                <a:spcPts val="0"/>
              </a:spcAft>
              <a:buClr>
                <a:srgbClr val="3B3B3B"/>
              </a:buClr>
              <a:buSzPts val="1350"/>
              <a:buFont typeface="Montserrat"/>
              <a:buChar char="●"/>
            </a:pPr>
            <a:r>
              <a:rPr lang="en" sz="1350">
                <a:solidFill>
                  <a:srgbClr val="3B3B3B"/>
                </a:solidFill>
                <a:latin typeface="Montserrat"/>
                <a:ea typeface="Montserrat"/>
                <a:cs typeface="Montserrat"/>
                <a:sym typeface="Montserrat"/>
              </a:rPr>
              <a:t>School Notifications</a:t>
            </a:r>
            <a:endParaRPr sz="1350">
              <a:solidFill>
                <a:srgbClr val="3B3B3B"/>
              </a:solidFill>
              <a:latin typeface="Montserrat"/>
              <a:ea typeface="Montserrat"/>
              <a:cs typeface="Montserrat"/>
              <a:sym typeface="Montserrat"/>
            </a:endParaRPr>
          </a:p>
          <a:p>
            <a:pPr indent="0" lvl="0" marL="0" rtl="0" algn="l">
              <a:spcBef>
                <a:spcPts val="1200"/>
              </a:spcBef>
              <a:spcAft>
                <a:spcPts val="0"/>
              </a:spcAft>
              <a:buNone/>
            </a:pPr>
            <a:r>
              <a:t/>
            </a:r>
            <a:endParaRPr>
              <a:latin typeface="Roboto Condensed"/>
              <a:ea typeface="Roboto Condensed"/>
              <a:cs typeface="Roboto Condensed"/>
              <a:sym typeface="Roboto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idx="12" type="sldNum"/>
          </p:nvPr>
        </p:nvSpPr>
        <p:spPr>
          <a:xfrm>
            <a:off x="8473358" y="4700192"/>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43" name="Google Shape;143;p21"/>
          <p:cNvSpPr txBox="1"/>
          <p:nvPr>
            <p:ph type="title"/>
          </p:nvPr>
        </p:nvSpPr>
        <p:spPr>
          <a:xfrm>
            <a:off x="268075" y="81304"/>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2021 Projects</a:t>
            </a:r>
            <a:endParaRPr/>
          </a:p>
        </p:txBody>
      </p:sp>
      <p:sp>
        <p:nvSpPr>
          <p:cNvPr id="144" name="Google Shape;144;p21"/>
          <p:cNvSpPr txBox="1"/>
          <p:nvPr/>
        </p:nvSpPr>
        <p:spPr>
          <a:xfrm>
            <a:off x="651325" y="1204725"/>
            <a:ext cx="6471000" cy="31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Condensed"/>
              <a:ea typeface="Roboto Condensed"/>
              <a:cs typeface="Roboto Condensed"/>
              <a:sym typeface="Roboto Condensed"/>
            </a:endParaRPr>
          </a:p>
        </p:txBody>
      </p:sp>
      <p:sp>
        <p:nvSpPr>
          <p:cNvPr id="145" name="Google Shape;145;p21"/>
          <p:cNvSpPr txBox="1"/>
          <p:nvPr/>
        </p:nvSpPr>
        <p:spPr>
          <a:xfrm>
            <a:off x="391350" y="579750"/>
            <a:ext cx="8041500" cy="42420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t/>
            </a:r>
            <a:endParaRPr b="1" sz="1950">
              <a:solidFill>
                <a:srgbClr val="3B3B3B"/>
              </a:solidFill>
              <a:latin typeface="Montserrat"/>
              <a:ea typeface="Montserrat"/>
              <a:cs typeface="Montserrat"/>
              <a:sym typeface="Montserrat"/>
            </a:endParaRPr>
          </a:p>
          <a:p>
            <a:pPr indent="-352425" lvl="0" marL="457200" rtl="0" algn="l">
              <a:lnSpc>
                <a:spcPct val="115000"/>
              </a:lnSpc>
              <a:spcBef>
                <a:spcPts val="1200"/>
              </a:spcBef>
              <a:spcAft>
                <a:spcPts val="0"/>
              </a:spcAft>
              <a:buClr>
                <a:srgbClr val="3B3B3B"/>
              </a:buClr>
              <a:buSzPts val="1950"/>
              <a:buFont typeface="Montserrat"/>
              <a:buChar char="●"/>
            </a:pPr>
            <a:r>
              <a:rPr lang="en" sz="1950">
                <a:solidFill>
                  <a:srgbClr val="3B3B3B"/>
                </a:solidFill>
                <a:latin typeface="Montserrat"/>
                <a:ea typeface="Montserrat"/>
                <a:cs typeface="Montserrat"/>
                <a:sym typeface="Montserrat"/>
              </a:rPr>
              <a:t>Onboarding New PR Firm</a:t>
            </a:r>
            <a:endParaRPr sz="1950">
              <a:solidFill>
                <a:srgbClr val="3B3B3B"/>
              </a:solidFill>
              <a:latin typeface="Montserrat"/>
              <a:ea typeface="Montserrat"/>
              <a:cs typeface="Montserrat"/>
              <a:sym typeface="Montserrat"/>
            </a:endParaRPr>
          </a:p>
          <a:p>
            <a:pPr indent="-352425" lvl="0" marL="457200" rtl="0" algn="l">
              <a:lnSpc>
                <a:spcPct val="115000"/>
              </a:lnSpc>
              <a:spcBef>
                <a:spcPts val="0"/>
              </a:spcBef>
              <a:spcAft>
                <a:spcPts val="0"/>
              </a:spcAft>
              <a:buClr>
                <a:srgbClr val="3B3B3B"/>
              </a:buClr>
              <a:buSzPts val="1950"/>
              <a:buFont typeface="Montserrat"/>
              <a:buChar char="●"/>
            </a:pPr>
            <a:r>
              <a:rPr lang="en" sz="1950">
                <a:solidFill>
                  <a:srgbClr val="3B3B3B"/>
                </a:solidFill>
                <a:latin typeface="Montserrat"/>
                <a:ea typeface="Montserrat"/>
                <a:cs typeface="Montserrat"/>
                <a:sym typeface="Montserrat"/>
              </a:rPr>
              <a:t>Finalizing Reopening Plans</a:t>
            </a:r>
            <a:endParaRPr sz="1950">
              <a:solidFill>
                <a:srgbClr val="3B3B3B"/>
              </a:solidFill>
              <a:latin typeface="Montserrat"/>
              <a:ea typeface="Montserrat"/>
              <a:cs typeface="Montserrat"/>
              <a:sym typeface="Montserrat"/>
            </a:endParaRPr>
          </a:p>
          <a:p>
            <a:pPr indent="-352425" lvl="0" marL="457200" rtl="0" algn="l">
              <a:lnSpc>
                <a:spcPct val="115000"/>
              </a:lnSpc>
              <a:spcBef>
                <a:spcPts val="0"/>
              </a:spcBef>
              <a:spcAft>
                <a:spcPts val="0"/>
              </a:spcAft>
              <a:buClr>
                <a:srgbClr val="3B3B3B"/>
              </a:buClr>
              <a:buSzPts val="1950"/>
              <a:buFont typeface="Montserrat"/>
              <a:buChar char="●"/>
            </a:pPr>
            <a:r>
              <a:rPr lang="en" sz="1950">
                <a:solidFill>
                  <a:srgbClr val="3B3B3B"/>
                </a:solidFill>
                <a:latin typeface="Montserrat"/>
                <a:ea typeface="Montserrat"/>
                <a:cs typeface="Montserrat"/>
                <a:sym typeface="Montserrat"/>
              </a:rPr>
              <a:t>5 year Strategic Plan </a:t>
            </a:r>
            <a:r>
              <a:rPr lang="en" sz="1950">
                <a:solidFill>
                  <a:srgbClr val="3B3B3B"/>
                </a:solidFill>
                <a:latin typeface="Montserrat"/>
                <a:ea typeface="Montserrat"/>
                <a:cs typeface="Montserrat"/>
                <a:sym typeface="Montserrat"/>
              </a:rPr>
              <a:t>Recommendations</a:t>
            </a:r>
            <a:r>
              <a:rPr lang="en" sz="1950">
                <a:solidFill>
                  <a:srgbClr val="3B3B3B"/>
                </a:solidFill>
                <a:latin typeface="Montserrat"/>
                <a:ea typeface="Montserrat"/>
                <a:cs typeface="Montserrat"/>
                <a:sym typeface="Montserrat"/>
              </a:rPr>
              <a:t> (Based on Charter)</a:t>
            </a:r>
            <a:endParaRPr sz="1950">
              <a:solidFill>
                <a:srgbClr val="3B3B3B"/>
              </a:solidFill>
              <a:latin typeface="Montserrat"/>
              <a:ea typeface="Montserrat"/>
              <a:cs typeface="Montserrat"/>
              <a:sym typeface="Montserrat"/>
            </a:endParaRPr>
          </a:p>
          <a:p>
            <a:pPr indent="-352425" lvl="0" marL="457200" rtl="0" algn="l">
              <a:lnSpc>
                <a:spcPct val="115000"/>
              </a:lnSpc>
              <a:spcBef>
                <a:spcPts val="0"/>
              </a:spcBef>
              <a:spcAft>
                <a:spcPts val="0"/>
              </a:spcAft>
              <a:buClr>
                <a:srgbClr val="3B3B3B"/>
              </a:buClr>
              <a:buSzPts val="1950"/>
              <a:buFont typeface="Montserrat"/>
              <a:buChar char="●"/>
            </a:pPr>
            <a:r>
              <a:rPr lang="en" sz="1950">
                <a:solidFill>
                  <a:srgbClr val="3B3B3B"/>
                </a:solidFill>
                <a:latin typeface="Montserrat"/>
                <a:ea typeface="Montserrat"/>
                <a:cs typeface="Montserrat"/>
                <a:sym typeface="Montserrat"/>
              </a:rPr>
              <a:t>AIMS Elementary Renewal</a:t>
            </a:r>
            <a:endParaRPr sz="1950">
              <a:solidFill>
                <a:srgbClr val="3B3B3B"/>
              </a:solidFill>
              <a:latin typeface="Montserrat"/>
              <a:ea typeface="Montserrat"/>
              <a:cs typeface="Montserrat"/>
              <a:sym typeface="Montserrat"/>
            </a:endParaRPr>
          </a:p>
          <a:p>
            <a:pPr indent="-352425" lvl="0" marL="457200" rtl="0" algn="l">
              <a:lnSpc>
                <a:spcPct val="115000"/>
              </a:lnSpc>
              <a:spcBef>
                <a:spcPts val="0"/>
              </a:spcBef>
              <a:spcAft>
                <a:spcPts val="0"/>
              </a:spcAft>
              <a:buClr>
                <a:srgbClr val="3B3B3B"/>
              </a:buClr>
              <a:buSzPts val="1950"/>
              <a:buFont typeface="Montserrat"/>
              <a:buChar char="●"/>
            </a:pPr>
            <a:r>
              <a:rPr lang="en" sz="1950">
                <a:solidFill>
                  <a:srgbClr val="3B3B3B"/>
                </a:solidFill>
                <a:latin typeface="Montserrat"/>
                <a:ea typeface="Montserrat"/>
                <a:cs typeface="Montserrat"/>
                <a:sym typeface="Montserrat"/>
              </a:rPr>
              <a:t>Facilities Plan</a:t>
            </a:r>
            <a:endParaRPr sz="1950">
              <a:solidFill>
                <a:srgbClr val="3B3B3B"/>
              </a:solidFill>
              <a:latin typeface="Montserrat"/>
              <a:ea typeface="Montserrat"/>
              <a:cs typeface="Montserrat"/>
              <a:sym typeface="Montserrat"/>
            </a:endParaRPr>
          </a:p>
          <a:p>
            <a:pPr indent="-352425" lvl="0" marL="457200" rtl="0" algn="l">
              <a:lnSpc>
                <a:spcPct val="115000"/>
              </a:lnSpc>
              <a:spcBef>
                <a:spcPts val="0"/>
              </a:spcBef>
              <a:spcAft>
                <a:spcPts val="0"/>
              </a:spcAft>
              <a:buClr>
                <a:srgbClr val="3B3B3B"/>
              </a:buClr>
              <a:buSzPts val="1950"/>
              <a:buFont typeface="Montserrat"/>
              <a:buChar char="●"/>
            </a:pPr>
            <a:r>
              <a:rPr lang="en" sz="1950">
                <a:solidFill>
                  <a:srgbClr val="3B3B3B"/>
                </a:solidFill>
                <a:latin typeface="Montserrat"/>
                <a:ea typeface="Montserrat"/>
                <a:cs typeface="Montserrat"/>
                <a:sym typeface="Montserrat"/>
              </a:rPr>
              <a:t>2021-2022 Budget</a:t>
            </a:r>
            <a:endParaRPr sz="1950">
              <a:solidFill>
                <a:srgbClr val="3B3B3B"/>
              </a:solidFill>
              <a:latin typeface="Montserrat"/>
              <a:ea typeface="Montserrat"/>
              <a:cs typeface="Montserrat"/>
              <a:sym typeface="Montserrat"/>
            </a:endParaRPr>
          </a:p>
          <a:p>
            <a:pPr indent="-352425" lvl="0" marL="457200" rtl="0" algn="l">
              <a:lnSpc>
                <a:spcPct val="115000"/>
              </a:lnSpc>
              <a:spcBef>
                <a:spcPts val="0"/>
              </a:spcBef>
              <a:spcAft>
                <a:spcPts val="0"/>
              </a:spcAft>
              <a:buClr>
                <a:srgbClr val="3B3B3B"/>
              </a:buClr>
              <a:buSzPts val="1950"/>
              <a:buFont typeface="Montserrat"/>
              <a:buChar char="●"/>
            </a:pPr>
            <a:r>
              <a:rPr lang="en" sz="1950">
                <a:solidFill>
                  <a:srgbClr val="3B3B3B"/>
                </a:solidFill>
                <a:latin typeface="Montserrat"/>
                <a:ea typeface="Montserrat"/>
                <a:cs typeface="Montserrat"/>
                <a:sym typeface="Montserrat"/>
              </a:rPr>
              <a:t>2021-2022 Staffing Plan</a:t>
            </a:r>
            <a:endParaRPr sz="1950">
              <a:solidFill>
                <a:srgbClr val="3B3B3B"/>
              </a:solidFill>
              <a:latin typeface="Montserrat"/>
              <a:ea typeface="Montserrat"/>
              <a:cs typeface="Montserrat"/>
              <a:sym typeface="Montserrat"/>
            </a:endParaRPr>
          </a:p>
          <a:p>
            <a:pPr indent="-352425" lvl="0" marL="457200" rtl="0" algn="l">
              <a:lnSpc>
                <a:spcPct val="115000"/>
              </a:lnSpc>
              <a:spcBef>
                <a:spcPts val="0"/>
              </a:spcBef>
              <a:spcAft>
                <a:spcPts val="0"/>
              </a:spcAft>
              <a:buClr>
                <a:srgbClr val="3B3B3B"/>
              </a:buClr>
              <a:buSzPts val="1950"/>
              <a:buFont typeface="Montserrat"/>
              <a:buChar char="●"/>
            </a:pPr>
            <a:r>
              <a:rPr lang="en" sz="1950">
                <a:solidFill>
                  <a:srgbClr val="3B3B3B"/>
                </a:solidFill>
                <a:latin typeface="Montserrat"/>
                <a:ea typeface="Montserrat"/>
                <a:cs typeface="Montserrat"/>
                <a:sym typeface="Montserrat"/>
              </a:rPr>
              <a:t>2021-2022 Contracts</a:t>
            </a:r>
            <a:endParaRPr sz="1950">
              <a:solidFill>
                <a:srgbClr val="3B3B3B"/>
              </a:solidFill>
              <a:latin typeface="Montserrat"/>
              <a:ea typeface="Montserrat"/>
              <a:cs typeface="Montserrat"/>
              <a:sym typeface="Montserrat"/>
            </a:endParaRPr>
          </a:p>
          <a:p>
            <a:pPr indent="-352425" lvl="0" marL="457200" rtl="0" algn="l">
              <a:lnSpc>
                <a:spcPct val="115000"/>
              </a:lnSpc>
              <a:spcBef>
                <a:spcPts val="0"/>
              </a:spcBef>
              <a:spcAft>
                <a:spcPts val="0"/>
              </a:spcAft>
              <a:buClr>
                <a:srgbClr val="3B3B3B"/>
              </a:buClr>
              <a:buSzPts val="1950"/>
              <a:buFont typeface="Montserrat"/>
              <a:buChar char="●"/>
            </a:pPr>
            <a:r>
              <a:rPr lang="en" sz="1950">
                <a:solidFill>
                  <a:srgbClr val="3B3B3B"/>
                </a:solidFill>
                <a:latin typeface="Montserrat"/>
                <a:ea typeface="Montserrat"/>
                <a:cs typeface="Montserrat"/>
                <a:sym typeface="Montserrat"/>
              </a:rPr>
              <a:t>Construction Completion</a:t>
            </a:r>
            <a:endParaRPr sz="1950">
              <a:solidFill>
                <a:srgbClr val="3B3B3B"/>
              </a:solidFill>
              <a:latin typeface="Montserrat"/>
              <a:ea typeface="Montserrat"/>
              <a:cs typeface="Montserrat"/>
              <a:sym typeface="Montserrat"/>
            </a:endParaRPr>
          </a:p>
          <a:p>
            <a:pPr indent="0" lvl="0" marL="914400" rtl="0" algn="l">
              <a:lnSpc>
                <a:spcPct val="115000"/>
              </a:lnSpc>
              <a:spcBef>
                <a:spcPts val="1200"/>
              </a:spcBef>
              <a:spcAft>
                <a:spcPts val="0"/>
              </a:spcAft>
              <a:buNone/>
            </a:pPr>
            <a:r>
              <a:t/>
            </a:r>
            <a:endParaRPr b="1" sz="1950">
              <a:solidFill>
                <a:srgbClr val="3B3B3B"/>
              </a:solidFill>
              <a:latin typeface="Montserrat"/>
              <a:ea typeface="Montserrat"/>
              <a:cs typeface="Montserrat"/>
              <a:sym typeface="Montserrat"/>
            </a:endParaRPr>
          </a:p>
          <a:p>
            <a:pPr indent="0" lvl="0" marL="914400" rtl="0" algn="l">
              <a:lnSpc>
                <a:spcPct val="115000"/>
              </a:lnSpc>
              <a:spcBef>
                <a:spcPts val="1200"/>
              </a:spcBef>
              <a:spcAft>
                <a:spcPts val="0"/>
              </a:spcAft>
              <a:buNone/>
            </a:pPr>
            <a:r>
              <a:t/>
            </a:r>
            <a:endParaRPr b="1" sz="1950">
              <a:solidFill>
                <a:srgbClr val="3B3B3B"/>
              </a:solidFill>
              <a:latin typeface="Montserrat"/>
              <a:ea typeface="Montserrat"/>
              <a:cs typeface="Montserrat"/>
              <a:sym typeface="Montserrat"/>
            </a:endParaRPr>
          </a:p>
          <a:p>
            <a:pPr indent="0" lvl="0" marL="457200" rtl="0" algn="l">
              <a:lnSpc>
                <a:spcPct val="115000"/>
              </a:lnSpc>
              <a:spcBef>
                <a:spcPts val="1200"/>
              </a:spcBef>
              <a:spcAft>
                <a:spcPts val="0"/>
              </a:spcAft>
              <a:buNone/>
            </a:pPr>
            <a:r>
              <a:t/>
            </a:r>
            <a:endParaRPr b="1" sz="1950">
              <a:solidFill>
                <a:srgbClr val="3B3B3B"/>
              </a:solidFill>
              <a:latin typeface="Montserrat"/>
              <a:ea typeface="Montserrat"/>
              <a:cs typeface="Montserrat"/>
              <a:sym typeface="Montserrat"/>
            </a:endParaRPr>
          </a:p>
          <a:p>
            <a:pPr indent="0" lvl="0" marL="457200" rtl="0" algn="l">
              <a:lnSpc>
                <a:spcPct val="115000"/>
              </a:lnSpc>
              <a:spcBef>
                <a:spcPts val="1200"/>
              </a:spcBef>
              <a:spcAft>
                <a:spcPts val="0"/>
              </a:spcAft>
              <a:buNone/>
            </a:pPr>
            <a:r>
              <a:t/>
            </a:r>
            <a:endParaRPr b="1" sz="1950">
              <a:solidFill>
                <a:srgbClr val="3B3B3B"/>
              </a:solidFill>
              <a:latin typeface="Montserrat"/>
              <a:ea typeface="Montserrat"/>
              <a:cs typeface="Montserrat"/>
              <a:sym typeface="Montserrat"/>
            </a:endParaRPr>
          </a:p>
          <a:p>
            <a:pPr indent="0" lvl="0" marL="0" rtl="0" algn="l">
              <a:spcBef>
                <a:spcPts val="1200"/>
              </a:spcBef>
              <a:spcAft>
                <a:spcPts val="0"/>
              </a:spcAft>
              <a:buNone/>
            </a:pPr>
            <a:r>
              <a:t/>
            </a:r>
            <a:endParaRPr>
              <a:latin typeface="Roboto Condensed"/>
              <a:ea typeface="Roboto Condensed"/>
              <a:cs typeface="Roboto Condensed"/>
              <a:sym typeface="Roboto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