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2" r:id="rId6"/>
    <p:sldId id="263" r:id="rId7"/>
    <p:sldId id="264" r:id="rId8"/>
    <p:sldId id="275" r:id="rId9"/>
    <p:sldId id="260" r:id="rId10"/>
    <p:sldId id="265" r:id="rId11"/>
    <p:sldId id="286" r:id="rId12"/>
    <p:sldId id="285" r:id="rId13"/>
    <p:sldId id="287" r:id="rId14"/>
    <p:sldId id="289" r:id="rId15"/>
    <p:sldId id="288" r:id="rId16"/>
    <p:sldId id="279" r:id="rId17"/>
    <p:sldId id="266" r:id="rId18"/>
    <p:sldId id="283" r:id="rId19"/>
    <p:sldId id="282" r:id="rId20"/>
    <p:sldId id="291" r:id="rId21"/>
    <p:sldId id="292" r:id="rId22"/>
    <p:sldId id="290" r:id="rId23"/>
    <p:sldId id="293" r:id="rId24"/>
    <p:sldId id="276" r:id="rId25"/>
    <p:sldId id="269" r:id="rId26"/>
    <p:sldId id="270" r:id="rId27"/>
    <p:sldId id="271" r:id="rId28"/>
    <p:sldId id="272" r:id="rId29"/>
    <p:sldId id="274" r:id="rId30"/>
    <p:sldId id="273" r:id="rId31"/>
    <p:sldId id="261" r:id="rId32"/>
    <p:sldId id="294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292D-A51D-4ABA-BD7F-726F9F85C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647" y="838200"/>
            <a:ext cx="10348165" cy="2262781"/>
          </a:xfrm>
        </p:spPr>
        <p:txBody>
          <a:bodyPr/>
          <a:lstStyle/>
          <a:p>
            <a:pPr algn="ctr"/>
            <a:r>
              <a:rPr lang="en-US" dirty="0" smtClean="0"/>
              <a:t>AMERICAN INDIAN MODEL SCHOOLS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ED564-667F-42D2-B181-4AF29144D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6719" y="3100981"/>
            <a:ext cx="8915399" cy="1126283"/>
          </a:xfrm>
        </p:spPr>
        <p:txBody>
          <a:bodyPr/>
          <a:lstStyle/>
          <a:p>
            <a:r>
              <a:rPr lang="en-US" dirty="0" smtClean="0"/>
              <a:t>COVID FUNDING EXPENSE AND BUDGET PROPOSAL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2477" y="3949359"/>
            <a:ext cx="7593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Presented by: Katema Ballentine, Chief Business Officer</a:t>
            </a:r>
          </a:p>
          <a:p>
            <a:pPr algn="ctr"/>
            <a:r>
              <a:rPr lang="en-US" sz="1400" dirty="0" smtClean="0"/>
              <a:t>In partnership with school leaders</a:t>
            </a:r>
          </a:p>
          <a:p>
            <a:pPr algn="ctr"/>
            <a:r>
              <a:rPr lang="en-US" sz="1400" dirty="0" smtClean="0"/>
              <a:t>Finance Committee Meeting: Monday, November 23,2020</a:t>
            </a:r>
          </a:p>
          <a:p>
            <a:pPr algn="ctr"/>
            <a:r>
              <a:rPr lang="en-US" sz="1400" dirty="0" smtClean="0"/>
              <a:t>Board Meeting: Monday, November 30,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297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AIPCS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17" y="1177413"/>
            <a:ext cx="10088187" cy="532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453" y="462746"/>
            <a:ext cx="8911687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635" y="1210235"/>
            <a:ext cx="9753600" cy="472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32965" y="6078071"/>
            <a:ext cx="99239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the 2020-2021 school year it is recommended to carryover the remaining funds  to the 2021-2022 fiscal year</a:t>
            </a:r>
          </a:p>
        </p:txBody>
      </p:sp>
    </p:spTree>
    <p:extLst>
      <p:ext uri="{BB962C8B-B14F-4D97-AF65-F5344CB8AC3E}">
        <p14:creationId xmlns:p14="http://schemas.microsoft.com/office/powerpoint/2010/main" val="2466866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2019183" y="624110"/>
            <a:ext cx="8911687" cy="905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COVID FUNDING BUDGET PROPOSAL AIPCS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635" y="1219200"/>
            <a:ext cx="9493624" cy="47871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881" y="6217362"/>
            <a:ext cx="9943438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4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2019183" y="624110"/>
            <a:ext cx="8911687" cy="905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COVID FUNDING BUDGET PROPOSAL AIPCS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273" y="1290917"/>
            <a:ext cx="9500597" cy="512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38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2019183" y="624110"/>
            <a:ext cx="8911687" cy="905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COVID FUNDING BUDGET PROPOSAL AIPCS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027" y="1326775"/>
            <a:ext cx="9545420" cy="506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08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2019183" y="624110"/>
            <a:ext cx="8911687" cy="905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COVID FUNDING BUDGET RATIONALE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77" y="1432105"/>
            <a:ext cx="11322424" cy="48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91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59" y="1045450"/>
            <a:ext cx="10040470" cy="494297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COVID FUNDING SUMMARY AND PROPOSAL </a:t>
            </a:r>
            <a:br>
              <a:rPr lang="en-US" sz="5400" dirty="0" smtClean="0"/>
            </a:br>
            <a:r>
              <a:rPr lang="en-US" sz="5400" dirty="0" smtClean="0"/>
              <a:t>AMERICAN INDIAN PUBLIC CHARTER II</a:t>
            </a:r>
            <a:br>
              <a:rPr lang="en-US" sz="5400" dirty="0" smtClean="0"/>
            </a:br>
            <a:r>
              <a:rPr lang="en-US" sz="5400" dirty="0" smtClean="0"/>
              <a:t>AIPCS II K-8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92690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AIPCS II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32965" y="4270846"/>
            <a:ext cx="104887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2020-21 </a:t>
            </a:r>
            <a:r>
              <a:rPr lang="en-US" sz="1400" dirty="0" smtClean="0"/>
              <a:t>AIPCS II </a:t>
            </a:r>
            <a:r>
              <a:rPr lang="en-US" sz="1400" dirty="0"/>
              <a:t>has received </a:t>
            </a:r>
            <a:r>
              <a:rPr lang="en-US" sz="1400" dirty="0" smtClean="0"/>
              <a:t>$723,443 </a:t>
            </a:r>
            <a:r>
              <a:rPr lang="en-US" sz="1400" dirty="0"/>
              <a:t>in </a:t>
            </a:r>
            <a:r>
              <a:rPr lang="en-US" sz="1400" dirty="0" err="1"/>
              <a:t>Covid</a:t>
            </a:r>
            <a:r>
              <a:rPr lang="en-US" sz="1400" dirty="0"/>
              <a:t> support funding. AS of 1</a:t>
            </a:r>
            <a:r>
              <a:rPr lang="en-US" sz="1400" baseline="30000" dirty="0"/>
              <a:t>st</a:t>
            </a:r>
            <a:r>
              <a:rPr lang="en-US" sz="1400" dirty="0"/>
              <a:t> Interim (October 31, 2020), </a:t>
            </a:r>
            <a:r>
              <a:rPr lang="en-US" sz="1400" dirty="0" smtClean="0"/>
              <a:t>AIPCS II </a:t>
            </a:r>
            <a:r>
              <a:rPr lang="en-US" sz="1400" dirty="0"/>
              <a:t>has expensed </a:t>
            </a:r>
            <a:r>
              <a:rPr lang="en-US" sz="1400" dirty="0" smtClean="0"/>
              <a:t>$164,179 </a:t>
            </a:r>
            <a:r>
              <a:rPr lang="en-US" sz="1400" dirty="0"/>
              <a:t>leaving a balance of </a:t>
            </a:r>
            <a:r>
              <a:rPr lang="en-US" sz="1400" dirty="0" smtClean="0"/>
              <a:t>$559,264 </a:t>
            </a:r>
            <a:r>
              <a:rPr lang="en-US" sz="1400" dirty="0"/>
              <a:t>to expense. As of November 19, 2020 </a:t>
            </a:r>
            <a:r>
              <a:rPr lang="en-US" sz="1400" dirty="0" smtClean="0"/>
              <a:t>AIPCS II </a:t>
            </a:r>
            <a:r>
              <a:rPr lang="en-US" sz="1400" dirty="0"/>
              <a:t>had encumbered an additional </a:t>
            </a:r>
            <a:r>
              <a:rPr lang="en-US" sz="1400" dirty="0" smtClean="0"/>
              <a:t>$20,283 </a:t>
            </a:r>
            <a:r>
              <a:rPr lang="en-US" sz="1400" dirty="0"/>
              <a:t>in expenses in our Purchase Order system. After deducting those expense. </a:t>
            </a:r>
            <a:r>
              <a:rPr lang="en-US" sz="1400" dirty="0" smtClean="0"/>
              <a:t>AIPCS II </a:t>
            </a:r>
            <a:r>
              <a:rPr lang="en-US" sz="1400" dirty="0"/>
              <a:t>has prepared a proposed budget for the remaining </a:t>
            </a:r>
            <a:r>
              <a:rPr lang="en-US" sz="1400" dirty="0" smtClean="0"/>
              <a:t>$538,981.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              The two highlighted budgets require the expenses to incur on or before December 30,2020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965" y="1453877"/>
            <a:ext cx="9870141" cy="23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15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AIPCS 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564" y="1255058"/>
            <a:ext cx="9648917" cy="518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26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34" y="6168418"/>
            <a:ext cx="9943438" cy="3840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34" y="1242823"/>
            <a:ext cx="9102273" cy="484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0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B8965-E49D-4DCC-B069-FA2EFF8F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2731791" cy="5225422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CARES COVID FUNDING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29740" y="1066799"/>
            <a:ext cx="5585460" cy="5172635"/>
          </a:xfrm>
        </p:spPr>
        <p:txBody>
          <a:bodyPr>
            <a:normAutofit/>
          </a:bodyPr>
          <a:lstStyle/>
          <a:p>
            <a:r>
              <a:rPr lang="en-US" dirty="0" smtClean="0"/>
              <a:t>COVID FUNDING TYPES AND COMPLIANT EXPENSES</a:t>
            </a:r>
          </a:p>
          <a:p>
            <a:r>
              <a:rPr lang="en-US" dirty="0" smtClean="0"/>
              <a:t>AIPCS EXPENSE SUMMARY</a:t>
            </a:r>
          </a:p>
          <a:p>
            <a:r>
              <a:rPr lang="en-US" dirty="0" smtClean="0"/>
              <a:t>AIPCS BUDGET PROPOSAL</a:t>
            </a:r>
          </a:p>
          <a:p>
            <a:r>
              <a:rPr lang="en-US" dirty="0" smtClean="0"/>
              <a:t>AIPCS BUDGET RATIONALE</a:t>
            </a:r>
          </a:p>
          <a:p>
            <a:r>
              <a:rPr lang="en-US" dirty="0" smtClean="0"/>
              <a:t>AIPCS II EXPENSE SUMMARY</a:t>
            </a:r>
          </a:p>
          <a:p>
            <a:r>
              <a:rPr lang="en-US" dirty="0" smtClean="0"/>
              <a:t>AIPCS II BUDGET PROPOSAL</a:t>
            </a:r>
          </a:p>
          <a:p>
            <a:r>
              <a:rPr lang="en-US" dirty="0" smtClean="0"/>
              <a:t>AIPCS II BUDGET RATIONALE</a:t>
            </a:r>
          </a:p>
          <a:p>
            <a:r>
              <a:rPr lang="en-US" dirty="0" smtClean="0"/>
              <a:t>AIPHS EXPENSE SUMMARY</a:t>
            </a:r>
          </a:p>
          <a:p>
            <a:r>
              <a:rPr lang="en-US" dirty="0" smtClean="0"/>
              <a:t>AIPHS BUDGET PROPOSAL</a:t>
            </a:r>
          </a:p>
          <a:p>
            <a:r>
              <a:rPr lang="en-US" dirty="0" smtClean="0"/>
              <a:t>AIPHS BUDGET RATIONALE</a:t>
            </a:r>
          </a:p>
          <a:p>
            <a:r>
              <a:rPr lang="en-US" dirty="0" smtClean="0"/>
              <a:t>APPENDICES: PROPOSED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54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 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258" y="6258065"/>
            <a:ext cx="9943438" cy="3840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870" y="1371600"/>
            <a:ext cx="9237471" cy="469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20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883" y="1317811"/>
            <a:ext cx="9748701" cy="505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74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 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082" y="1389529"/>
            <a:ext cx="8973671" cy="510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21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AIPCS II BUDGET RATIONALE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099" y="1221971"/>
            <a:ext cx="9908770" cy="529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88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59" y="1045450"/>
            <a:ext cx="10040470" cy="494297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COVID FUNDING SUMMARY AND PROPOSAL </a:t>
            </a:r>
            <a:br>
              <a:rPr lang="en-US" sz="5400" dirty="0" smtClean="0"/>
            </a:br>
            <a:r>
              <a:rPr lang="en-US" sz="5400" dirty="0" smtClean="0"/>
              <a:t>AMERICAN INDIAN PUBLIC HIGH SCHOOL </a:t>
            </a:r>
            <a:br>
              <a:rPr lang="en-US" sz="5400" dirty="0" smtClean="0"/>
            </a:br>
            <a:r>
              <a:rPr lang="en-US" sz="5400" dirty="0" smtClean="0"/>
              <a:t>AIPHS 9-12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5272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879" y="4717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AIPHS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670" y="1117165"/>
            <a:ext cx="9361896" cy="33562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6524" y="4787152"/>
            <a:ext cx="93501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 2020-21 AIPHS has received $423,083.30 in </a:t>
            </a:r>
            <a:r>
              <a:rPr lang="en-US" sz="1400" dirty="0" err="1" smtClean="0"/>
              <a:t>Covid</a:t>
            </a:r>
            <a:r>
              <a:rPr lang="en-US" sz="1400" dirty="0" smtClean="0"/>
              <a:t> support funding. AS of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Interim (October 31, 2020), AIPHS has expensed $100,520 leaving a balance of $322,564 to expense. As of November 19,2020 AIPHS had encumbered an additional $41,204 in expenses in our Purchase Order system. After deducting those expense. AIPHS has prepared a proposed budget for the remaining $281,360.</a:t>
            </a:r>
          </a:p>
          <a:p>
            <a:endParaRPr lang="en-US" sz="1400" dirty="0"/>
          </a:p>
          <a:p>
            <a:r>
              <a:rPr lang="en-US" sz="1400" dirty="0" smtClean="0"/>
              <a:t>The two highlighted budgets require the expenses to incur on or before December 30,2020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1191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829" y="274486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AIPHS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857" y="1179918"/>
            <a:ext cx="9350189" cy="522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69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583" y="417922"/>
            <a:ext cx="8911687" cy="55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FUNDING: BUDGET PROPOSAL AIPHS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6850" y="6060142"/>
            <a:ext cx="10121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the 2020-2021 school year it is recommended to carryover the remaining funds  to the 2021-2022 fiscal year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50" y="1262395"/>
            <a:ext cx="9534698" cy="470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17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583" y="417922"/>
            <a:ext cx="8911687" cy="55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FUNDING: BUDGET PROPOSAL AIPHS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298" y="1165410"/>
            <a:ext cx="9185563" cy="49395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6729" y="6302187"/>
            <a:ext cx="9359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the 2020-2021 it is recommended to carryover the funds into the 2021-2022 fiscal year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7858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583" y="417922"/>
            <a:ext cx="8911687" cy="55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FUNDING: BUDGET PROPOSAL AIPHS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792" y="1188720"/>
            <a:ext cx="9460322" cy="508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7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977" y="282388"/>
            <a:ext cx="10560423" cy="62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698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583" y="417922"/>
            <a:ext cx="8911687" cy="55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FUNDING: BUDGET PROPOSAL AIPHS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855" y="1203159"/>
            <a:ext cx="9336333" cy="542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18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7436" y="439271"/>
            <a:ext cx="6293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AIPHS COVID FUNDING RATIONALE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222" y="1105593"/>
            <a:ext cx="9659389" cy="536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883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78" y="624110"/>
            <a:ext cx="10016633" cy="1280890"/>
          </a:xfrm>
        </p:spPr>
        <p:txBody>
          <a:bodyPr/>
          <a:lstStyle/>
          <a:p>
            <a:r>
              <a:rPr lang="en-US" dirty="0" smtClean="0"/>
              <a:t>Associated Quotes for Items over $8,000 are attached to the addendum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35" y="1787082"/>
            <a:ext cx="11105803" cy="495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3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CCC85-673D-4E07-BDB3-04BDC953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19624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RESTRICTOR 32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5042" y="1529542"/>
            <a:ext cx="6769571" cy="44678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109" y="2303929"/>
            <a:ext cx="2388370" cy="3607293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5149426" y="817772"/>
            <a:ext cx="6058490" cy="60595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COMPLIANT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4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CCC85-673D-4E07-BDB3-04BDC953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19624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RESTRICTOR 71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302" y="2568939"/>
            <a:ext cx="1798388" cy="2555467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22929" y="1521769"/>
            <a:ext cx="7107728" cy="42403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3035" y="673525"/>
            <a:ext cx="624894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29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CCC85-673D-4E07-BDB3-04BDC953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19624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RESTRICTOR 72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34" y="2487164"/>
            <a:ext cx="1798388" cy="258506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94692" y="1608798"/>
            <a:ext cx="6473929" cy="413757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5149426" y="817772"/>
            <a:ext cx="6058490" cy="60595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COMPLIANT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5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CCC85-673D-4E07-BDB3-04BDC953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19624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RESTRICTOR 74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478" y="2554139"/>
            <a:ext cx="1798388" cy="258506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35042" y="1546859"/>
            <a:ext cx="6938164" cy="4310776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5149426" y="817772"/>
            <a:ext cx="6058490" cy="60595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COMPLIANT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8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59" y="1045450"/>
            <a:ext cx="10040470" cy="494297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COVID FUNDING SUMMARY AND PROPOSAL </a:t>
            </a:r>
            <a:br>
              <a:rPr lang="en-US" sz="5400" dirty="0" smtClean="0"/>
            </a:br>
            <a:r>
              <a:rPr lang="en-US" sz="5400" dirty="0" smtClean="0"/>
              <a:t>AMERICAN INDIAN PUBLIC CHARTER</a:t>
            </a:r>
            <a:br>
              <a:rPr lang="en-US" sz="5400" dirty="0" smtClean="0"/>
            </a:br>
            <a:r>
              <a:rPr lang="en-US" sz="5400" dirty="0" smtClean="0"/>
              <a:t>AIPCS 6-8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7457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AIPCS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388" y="1386106"/>
            <a:ext cx="9969729" cy="23186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86753" y="4118446"/>
            <a:ext cx="9917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2020-21 </a:t>
            </a:r>
            <a:r>
              <a:rPr lang="en-US" sz="1400" dirty="0" smtClean="0"/>
              <a:t>AIPCS </a:t>
            </a:r>
            <a:r>
              <a:rPr lang="en-US" sz="1400" dirty="0"/>
              <a:t>has received </a:t>
            </a:r>
            <a:r>
              <a:rPr lang="en-US" sz="1400" dirty="0" smtClean="0"/>
              <a:t>$236,540 </a:t>
            </a:r>
            <a:r>
              <a:rPr lang="en-US" sz="1400" dirty="0"/>
              <a:t>in </a:t>
            </a:r>
            <a:r>
              <a:rPr lang="en-US" sz="1400" dirty="0" err="1"/>
              <a:t>Covid</a:t>
            </a:r>
            <a:r>
              <a:rPr lang="en-US" sz="1400" dirty="0"/>
              <a:t> support funding. AS of 1</a:t>
            </a:r>
            <a:r>
              <a:rPr lang="en-US" sz="1400" baseline="30000" dirty="0"/>
              <a:t>st</a:t>
            </a:r>
            <a:r>
              <a:rPr lang="en-US" sz="1400" dirty="0"/>
              <a:t> Interim (October 31, 2020), </a:t>
            </a:r>
            <a:r>
              <a:rPr lang="en-US" sz="1400" dirty="0" smtClean="0"/>
              <a:t>AIPCS </a:t>
            </a:r>
            <a:r>
              <a:rPr lang="en-US" sz="1400" dirty="0"/>
              <a:t>has expensed </a:t>
            </a:r>
            <a:r>
              <a:rPr lang="en-US" sz="1400" dirty="0" smtClean="0"/>
              <a:t>$50,802 </a:t>
            </a:r>
            <a:r>
              <a:rPr lang="en-US" sz="1400" dirty="0"/>
              <a:t>leaving a balance of </a:t>
            </a:r>
            <a:r>
              <a:rPr lang="en-US" sz="1400" dirty="0" smtClean="0"/>
              <a:t>$185,738 </a:t>
            </a:r>
            <a:r>
              <a:rPr lang="en-US" sz="1400" dirty="0"/>
              <a:t>to expense. As of November 19</a:t>
            </a:r>
            <a:r>
              <a:rPr lang="en-US" sz="1400" dirty="0" smtClean="0"/>
              <a:t>, 2020 AIPCS </a:t>
            </a:r>
            <a:r>
              <a:rPr lang="en-US" sz="1400" dirty="0"/>
              <a:t>had encumbered an additional </a:t>
            </a:r>
            <a:r>
              <a:rPr lang="en-US" sz="1400" dirty="0" smtClean="0"/>
              <a:t>$1,382 </a:t>
            </a:r>
            <a:r>
              <a:rPr lang="en-US" sz="1400" dirty="0"/>
              <a:t>in expenses in our Purchase Order system. After deducting those expense. </a:t>
            </a:r>
            <a:r>
              <a:rPr lang="en-US" sz="1400" dirty="0" smtClean="0"/>
              <a:t>AIPCS </a:t>
            </a:r>
            <a:r>
              <a:rPr lang="en-US" sz="1400" dirty="0"/>
              <a:t>has prepared a proposed budget for the remaining </a:t>
            </a:r>
            <a:r>
              <a:rPr lang="en-US" sz="1400" dirty="0" smtClean="0"/>
              <a:t>$165,455.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smtClean="0"/>
              <a:t>                 The </a:t>
            </a:r>
            <a:r>
              <a:rPr lang="en-US" sz="1400" dirty="0"/>
              <a:t>two highlighted budgets require the expenses to incur on or before December 30,2020</a:t>
            </a:r>
          </a:p>
        </p:txBody>
      </p:sp>
    </p:spTree>
    <p:extLst>
      <p:ext uri="{BB962C8B-B14F-4D97-AF65-F5344CB8AC3E}">
        <p14:creationId xmlns:p14="http://schemas.microsoft.com/office/powerpoint/2010/main" val="26424014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40491</TotalTime>
  <Words>552</Words>
  <Application>Microsoft Office PowerPoint</Application>
  <PresentationFormat>Widescreen</PresentationFormat>
  <Paragraphs>62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Arial Rounded MT Bold</vt:lpstr>
      <vt:lpstr>Century Gothic</vt:lpstr>
      <vt:lpstr>Wingdings 3</vt:lpstr>
      <vt:lpstr>Wisp</vt:lpstr>
      <vt:lpstr>AMERICAN INDIAN MODEL SCHOOLS</vt:lpstr>
      <vt:lpstr>CARES COVID FUNDING REVIEW</vt:lpstr>
      <vt:lpstr>PowerPoint Presentation</vt:lpstr>
      <vt:lpstr>RESTRICTOR 32  </vt:lpstr>
      <vt:lpstr>RESTRICTOR 71  </vt:lpstr>
      <vt:lpstr>RESTRICTOR 72  </vt:lpstr>
      <vt:lpstr>RESTRICTOR 74 </vt:lpstr>
      <vt:lpstr>COVID FUNDING SUMMARY AND PROPOSAL  AMERICAN INDIAN PUBLIC CHARTER AIPCS 6-8</vt:lpstr>
      <vt:lpstr>COVID FUNDING SUMMARY AIPCS</vt:lpstr>
      <vt:lpstr>COVID FUNDING SUMMARY AIPCS</vt:lpstr>
      <vt:lpstr>COVID FUNDING BUDGET PROPOSAL AIPCS</vt:lpstr>
      <vt:lpstr>PowerPoint Presentation</vt:lpstr>
      <vt:lpstr>PowerPoint Presentation</vt:lpstr>
      <vt:lpstr>PowerPoint Presentation</vt:lpstr>
      <vt:lpstr>PowerPoint Presentation</vt:lpstr>
      <vt:lpstr>COVID FUNDING SUMMARY AND PROPOSAL  AMERICAN INDIAN PUBLIC CHARTER II AIPCS II K-8</vt:lpstr>
      <vt:lpstr>COVID FUNDING SUMMARY AIPCS II</vt:lpstr>
      <vt:lpstr>COVID FUNDING SUMMARY AIPCS II</vt:lpstr>
      <vt:lpstr>COVID FUNDING BUDGET PROPOSAL AIPCS II</vt:lpstr>
      <vt:lpstr>COVID FUNDING BUDGET PROPOSAL AIPCS II</vt:lpstr>
      <vt:lpstr>COVID FUNDING BUDGET PROPOSAL AIPCS II</vt:lpstr>
      <vt:lpstr>COVID FUNDING BUDGET PROPOSAL AIPCS II</vt:lpstr>
      <vt:lpstr>COVID FUNDING AIPCS II BUDGET RATIONALE </vt:lpstr>
      <vt:lpstr>COVID FUNDING SUMMARY AND PROPOSAL  AMERICAN INDIAN PUBLIC HIGH SCHOOL  AIPHS 9-12</vt:lpstr>
      <vt:lpstr>COVID FUNDING SUMMARY AIPHS</vt:lpstr>
      <vt:lpstr>COVID FUNDING SUMMARY AIPHS</vt:lpstr>
      <vt:lpstr>COVID FUNDING: BUDGET PROPOSAL AIPHS</vt:lpstr>
      <vt:lpstr>COVID FUNDING: BUDGET PROPOSAL AIPHS</vt:lpstr>
      <vt:lpstr>COVID FUNDING: BUDGET PROPOSAL AIPHS</vt:lpstr>
      <vt:lpstr>COVID FUNDING: BUDGET PROPOSAL AIPHS</vt:lpstr>
      <vt:lpstr>PowerPoint Presentation</vt:lpstr>
      <vt:lpstr>Associated Quotes for Items over $8,000 are attached to the addendum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Katema Ballentine</dc:creator>
  <cp:lastModifiedBy>Katema Ballentine</cp:lastModifiedBy>
  <cp:revision>33</cp:revision>
  <dcterms:created xsi:type="dcterms:W3CDTF">2018-10-10T21:23:04Z</dcterms:created>
  <dcterms:modified xsi:type="dcterms:W3CDTF">2020-11-20T06:03:08Z</dcterms:modified>
</cp:coreProperties>
</file>